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31"/>
  </p:notesMasterIdLst>
  <p:handoutMasterIdLst>
    <p:handoutMasterId r:id="rId32"/>
  </p:handoutMasterIdLst>
  <p:sldIdLst>
    <p:sldId id="312" r:id="rId5"/>
    <p:sldId id="304" r:id="rId6"/>
    <p:sldId id="307" r:id="rId7"/>
    <p:sldId id="281" r:id="rId8"/>
    <p:sldId id="334" r:id="rId9"/>
    <p:sldId id="314" r:id="rId10"/>
    <p:sldId id="325" r:id="rId11"/>
    <p:sldId id="335" r:id="rId12"/>
    <p:sldId id="315" r:id="rId13"/>
    <p:sldId id="317" r:id="rId14"/>
    <p:sldId id="338" r:id="rId15"/>
    <p:sldId id="336" r:id="rId16"/>
    <p:sldId id="339" r:id="rId17"/>
    <p:sldId id="340" r:id="rId18"/>
    <p:sldId id="341" r:id="rId19"/>
    <p:sldId id="337" r:id="rId20"/>
    <p:sldId id="319" r:id="rId21"/>
    <p:sldId id="321" r:id="rId22"/>
    <p:sldId id="331" r:id="rId23"/>
    <p:sldId id="328" r:id="rId24"/>
    <p:sldId id="329" r:id="rId25"/>
    <p:sldId id="343" r:id="rId26"/>
    <p:sldId id="330" r:id="rId27"/>
    <p:sldId id="332" r:id="rId28"/>
    <p:sldId id="342" r:id="rId29"/>
    <p:sldId id="297" r:id="rId3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388" autoAdjust="0"/>
  </p:normalViewPr>
  <p:slideViewPr>
    <p:cSldViewPr snapToGrid="0" snapToObjects="1">
      <p:cViewPr varScale="1">
        <p:scale>
          <a:sx n="96" d="100"/>
          <a:sy n="96" d="100"/>
        </p:scale>
        <p:origin x="86" y="11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9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645" y="119271"/>
            <a:ext cx="6172648" cy="4744780"/>
          </a:xfrm>
        </p:spPr>
        <p:txBody>
          <a:bodyPr anchor="ctr"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ОРОН НУТГИЙН ХӨГЖЛИЙН Сангийн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оны гүйцэтгэлийн танилцуулга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80445"/>
            <a:ext cx="10129962" cy="1113183"/>
          </a:xfrm>
        </p:spPr>
        <p:txBody>
          <a:bodyPr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Сумын төвийн гэрэлтүүлэг, гэрэлт цамхагийн тоог нэмэгдүүлэх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анкер хаус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ххк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20,000,000 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төгрөг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55" y="1693628"/>
            <a:ext cx="3753016" cy="49218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5"/>
          </p:nvPr>
        </p:nvSpPr>
        <p:spPr>
          <a:xfrm>
            <a:off x="914400" y="1693628"/>
            <a:ext cx="3784821" cy="492185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mn-MN" dirty="0"/>
              <a:t>Цамхагт гэрэл бүрэн тоноглогдсон 3 ширхэг</a:t>
            </a:r>
            <a:endParaRPr lang="en-US" dirty="0"/>
          </a:p>
          <a:p>
            <a:pPr lvl="0"/>
            <a:r>
              <a:rPr lang="mn-MN" dirty="0"/>
              <a:t>Төмөр шон тулгууртай 3 ширхэг</a:t>
            </a:r>
            <a:endParaRPr lang="en-US" dirty="0"/>
          </a:p>
          <a:p>
            <a:pPr lvl="0"/>
            <a:r>
              <a:rPr lang="mn-MN" dirty="0"/>
              <a:t>Бүрэн тоноглогдсон нэг цамхагт гэрэл </a:t>
            </a:r>
            <a:r>
              <a:rPr lang="en-US" dirty="0"/>
              <a:t>LED ip65 –</a:t>
            </a:r>
            <a:r>
              <a:rPr lang="mn-MN" dirty="0"/>
              <a:t>тай 6 ширхэг</a:t>
            </a:r>
            <a:endParaRPr lang="en-US" dirty="0"/>
          </a:p>
          <a:p>
            <a:pPr lvl="0"/>
            <a:r>
              <a:rPr lang="mn-MN" dirty="0"/>
              <a:t>Татагч, баригч 6 ширхэг</a:t>
            </a:r>
            <a:endParaRPr lang="en-US" dirty="0"/>
          </a:p>
          <a:p>
            <a:pPr lvl="0"/>
            <a:r>
              <a:rPr lang="mn-MN" dirty="0"/>
              <a:t>2*10 мм кв хөнгөн цагаан тэсвэртэй кабель 150 мерт</a:t>
            </a:r>
            <a:endParaRPr lang="en-US" dirty="0"/>
          </a:p>
          <a:p>
            <a:pPr lvl="0"/>
            <a:r>
              <a:rPr lang="mn-MN" dirty="0"/>
              <a:t>Удирдлагын хайрцаг /цагийн реле, 220 тоолуур, Пускател автомат, анхааруулга туузтай, цоожтой бүрэн тоноглогдсон 3 ширхэг</a:t>
            </a:r>
            <a:endParaRPr lang="en-US" dirty="0"/>
          </a:p>
          <a:p>
            <a:pPr lvl="0"/>
            <a:r>
              <a:rPr lang="mn-MN" dirty="0"/>
              <a:t>Зажемь /тог өгөгч/ 6 ширхэг</a:t>
            </a:r>
            <a:endParaRPr lang="en-US" dirty="0"/>
          </a:p>
          <a:p>
            <a:pPr lvl="0"/>
            <a:r>
              <a:rPr lang="mn-MN" dirty="0"/>
              <a:t> Гэрэлтүүлэгийн гэрэл ойлгогч шон тус бүр дээр 3 өнгийг хийж гүйцэтгэсэн.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1478943"/>
            <a:ext cx="3283119" cy="49682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mn-MN" b="1" dirty="0" smtClean="0"/>
              <a:t>ГАДНА </a:t>
            </a:r>
            <a:r>
              <a:rPr lang="mn-MN" b="1" dirty="0"/>
              <a:t>ЗАМ ТАЛБАЙН ХУУЧИН ГЭРЭЛТҮҮЛЭГ ЗАСВАРЫН АЖИЛД </a:t>
            </a:r>
            <a:endParaRPr lang="en-US" dirty="0"/>
          </a:p>
          <a:p>
            <a:pPr lvl="0"/>
            <a:r>
              <a:rPr lang="mn-MN" dirty="0"/>
              <a:t>Лед гэрэлтэй толгой шинээр  угсрах /Эрчим хүчний хэмнэлттэй сүүлийн үеийн өвөл зуны нэмэх хасах 45 хэмд ажиллах горимтой гэрэл 29 ширхэг. </a:t>
            </a:r>
            <a:endParaRPr lang="en-US" dirty="0"/>
          </a:p>
          <a:p>
            <a:pPr lvl="0"/>
            <a:r>
              <a:rPr lang="mn-MN" dirty="0"/>
              <a:t> </a:t>
            </a:r>
            <a:r>
              <a:rPr lang="mn-MN" dirty="0" smtClean="0"/>
              <a:t>Цамхагт </a:t>
            </a:r>
            <a:r>
              <a:rPr lang="mn-MN" dirty="0"/>
              <a:t>гэрэлний </a:t>
            </a:r>
            <a:r>
              <a:rPr lang="en-US" dirty="0"/>
              <a:t>LED </a:t>
            </a:r>
            <a:r>
              <a:rPr lang="mn-MN" dirty="0"/>
              <a:t>угсрах эрчим хүчний хэмнэлттэй сүүлийн үеийн өвөл зуны нэмэх хасах  45 хэмд ажиллах горимтой гэрэл 10 ширхэг.</a:t>
            </a:r>
            <a:endParaRPr lang="en-US" dirty="0"/>
          </a:p>
          <a:p>
            <a:r>
              <a:rPr lang="mn-MN" dirty="0"/>
              <a:t>Шинээр кабель татах 2*2,5 давхар бүрээстэй зэс кабель 50 мертийг хийж </a:t>
            </a:r>
            <a:r>
              <a:rPr lang="mn-MN" dirty="0" smtClean="0"/>
              <a:t>гүйцэтгэсэн.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6B7CA709-FBA2-4182-8A45-7454DD9406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0864" y="1478943"/>
            <a:ext cx="4065814" cy="49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9875520" cy="1012782"/>
          </a:xfrm>
        </p:spPr>
        <p:txBody>
          <a:bodyPr/>
          <a:lstStyle/>
          <a:p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Хогийн цэгийг шинээр байгуулах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Багц 1,2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Гүйцэтгэгч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ӨГӨӨМӨР ШУНХЛАЙ ХХК 70,500,000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14400" y="2331791"/>
            <a:ext cx="3705308" cy="3721817"/>
          </a:xfrm>
        </p:spPr>
        <p:txBody>
          <a:bodyPr>
            <a:normAutofit fontScale="92500" lnSpcReduction="10000"/>
          </a:bodyPr>
          <a:lstStyle/>
          <a:p>
            <a:r>
              <a:rPr lang="mn-MN" dirty="0" smtClean="0"/>
              <a:t>Хийгдсэн ажлууд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1,12 га талбайн карьерын дотор талын налуу хэсгийг тэгшлэсэн.</a:t>
            </a:r>
          </a:p>
          <a:p>
            <a:pPr marL="457200" indent="-457200">
              <a:buFont typeface="+mj-lt"/>
              <a:buAutoNum type="arabicPeriod"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 метрийн урттай суурь нь 4м, дээд тал 2метрийн урттай, 1,5 метрээс багагүй өндөртэй 75 метр урттай далан хийсэн.</a:t>
            </a:r>
          </a:p>
          <a:p>
            <a:pPr marL="457200" indent="-457200">
              <a:buFont typeface="+mj-lt"/>
              <a:buAutoNum type="arabicPeriod"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Даланг тойруулан 2,4м өндөртэй торон хашаа барьсан.</a:t>
            </a:r>
          </a:p>
          <a:p>
            <a:pPr marL="457200" indent="-457200">
              <a:buFont typeface="+mj-lt"/>
              <a:buAutoNum type="arabicPeriod"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Нээж хаахад саадгүй 6м урттай гүйдэг хаалга суурилуулсан.</a:t>
            </a:r>
          </a:p>
          <a:p>
            <a:pPr marL="457200" indent="-457200">
              <a:buFont typeface="+mj-lt"/>
              <a:buAutoNum type="arabicPeriod"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 ковш байрлуулах нүхэн гарш хийсэн</a:t>
            </a:r>
          </a:p>
          <a:p>
            <a:pPr marL="457200" indent="-457200">
              <a:buFont typeface="+mj-lt"/>
              <a:buAutoNum type="arabicPeriod"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3*4 хэмжээтэй өвлийн сууц байрлуулсан</a:t>
            </a:r>
          </a:p>
          <a:p>
            <a:pPr marL="457200" indent="-457200">
              <a:buFont typeface="+mj-lt"/>
              <a:buAutoNum type="arabicPeriod"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Хогийн цэг хүртэлх 5 ширхэг тэмдэг тэмдэглэгээ байршуулсан.</a:t>
            </a:r>
          </a:p>
          <a:p>
            <a:pPr marL="457200" indent="-457200">
              <a:buFont typeface="+mj-lt"/>
              <a:buAutoNum type="arabicPeriod"/>
            </a:pPr>
            <a:endParaRPr lang="mn-MN" dirty="0" smtClean="0"/>
          </a:p>
          <a:p>
            <a:endParaRPr lang="mn-MN" dirty="0" smtClean="0"/>
          </a:p>
          <a:p>
            <a:endParaRPr lang="mn-MN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4" b="27884"/>
          <a:stretch>
            <a:fillRect/>
          </a:stretch>
        </p:blipFill>
        <p:spPr>
          <a:xfrm>
            <a:off x="5260974" y="2070055"/>
            <a:ext cx="6236611" cy="429098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914" y="1052739"/>
            <a:ext cx="5392598" cy="514449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27" y="928688"/>
            <a:ext cx="5437696" cy="53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3770" y="720548"/>
            <a:ext cx="4677561" cy="5987617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4" b="15224"/>
          <a:stretch>
            <a:fillRect/>
          </a:stretch>
        </p:blipFill>
        <p:spPr>
          <a:xfrm rot="16200000">
            <a:off x="7023881" y="1332937"/>
            <a:ext cx="4677564" cy="476283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6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18984"/>
            <a:ext cx="8189844" cy="523415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3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25" y="842838"/>
            <a:ext cx="4905955" cy="567723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4887" y="842838"/>
            <a:ext cx="384843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Багц 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ШАТААХ ЗУУХ</a:t>
            </a:r>
          </a:p>
          <a:p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ГҮЙЦЭТГЭГЧ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ЭКОРЕСУРС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ХХК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ГЭРЭЭНИЙ ҮНЭ 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67,000,000 ТӨГРӨГ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3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3" y="1089213"/>
            <a:ext cx="4500439" cy="980844"/>
          </a:xfrm>
        </p:spPr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Нохой устгал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643" y="2232808"/>
            <a:ext cx="3651137" cy="3820330"/>
          </a:xfrm>
        </p:spPr>
        <p:txBody>
          <a:bodyPr/>
          <a:lstStyle/>
          <a:p>
            <a:pPr algn="ctr"/>
            <a:endParaRPr lang="mn-M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Гүйцэтгэгч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Д.Нарандэлгэр</a:t>
            </a:r>
            <a:endParaRPr lang="mn-M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149 ш нохой муурыг 3,725,000 төгрөгөөр устгуулсан.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Гүйцэтгэгч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Б.АНХБАЯР</a:t>
            </a:r>
            <a:endParaRPr lang="mn-M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142ш нохой муурыг 4,260,000 төгрөгөөр устгуулсан.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68" y="1579563"/>
            <a:ext cx="5868062" cy="4622454"/>
          </a:xfrm>
        </p:spPr>
      </p:pic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601844"/>
          </a:xfrm>
        </p:spPr>
        <p:txBody>
          <a:bodyPr/>
          <a:lstStyle/>
          <a:p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2-р багийн төвийг шинээр барих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40842" y="2303028"/>
            <a:ext cx="3485184" cy="3961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Гүйцэтгэгч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АРВАЙН ХИЙЦ ХХК </a:t>
            </a:r>
          </a:p>
          <a:p>
            <a:pPr marL="0" indent="0"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Гэрээний үнэ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87,500,000 төгрөг.</a:t>
            </a:r>
          </a:p>
          <a:p>
            <a:pPr marL="0" indent="0">
              <a:buNone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Үүнээс 70% буюу 61,250,000 төгрөгийн санхүүжилт авсан.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14" y="1860605"/>
            <a:ext cx="6416703" cy="4731026"/>
          </a:xfr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B78D-EE9A-49BA-9391-3A71F4B6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610" y="804392"/>
            <a:ext cx="9879437" cy="944895"/>
          </a:xfrm>
        </p:spPr>
        <p:txBody>
          <a:bodyPr/>
          <a:lstStyle/>
          <a:p>
            <a:pPr algn="ctr"/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БЭЛЧЭЭРИЙН ХОРТОН МЭРЭГЧТЭЙ ТЭМЦЭХ АЖИЛ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966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,000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ТӨГРӨГ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ГҮЙЦЭТГЭГЧ: ШИМ ХХК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0F7C7-5830-4CD8-AB49-255B61FAD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518" y="1924216"/>
            <a:ext cx="2615978" cy="4452730"/>
          </a:xfrm>
        </p:spPr>
        <p:txBody>
          <a:bodyPr/>
          <a:lstStyle/>
          <a:p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Бэлчээрийн хөнөөлт мэрэгч амьтантай тэмцэх ажлыг зохион байгуулан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га талбайд  бактержуулсан будааг цацаж техникийн үр дүн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тай зохион байгуулсан.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9C257-268C-4FE5-90C9-15AF49107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94" y="1924216"/>
            <a:ext cx="4325509" cy="4572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68" y="1924216"/>
            <a:ext cx="394384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0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10" y="397565"/>
            <a:ext cx="6273580" cy="1311965"/>
          </a:xfrm>
        </p:spPr>
        <p:txBody>
          <a:bodyPr/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ХЭРЭГЖҮҮЛЭХ төсөл арга хэмжээ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90" y="2115047"/>
            <a:ext cx="9347653" cy="4158532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ЦЭЦЭРЛЭГТ ХҮРЭЭЛЭН БАЙГУУЛАХ</a:t>
            </a:r>
            <a:endParaRPr lang="mn-MN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СУМЫН ХӨГЖЛИЙН ТӨЛӨВЛӨГӨӨ БОЛОВСРУУЛАХ</a:t>
            </a:r>
            <a:endParaRPr lang="mn-MN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1-Р БАГИЙН ТӨВ БАРИХ</a:t>
            </a:r>
            <a:endParaRPr lang="mn-MN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ХОГ ТЭЭВРИЙН АВТОМАШИН</a:t>
            </a:r>
            <a:endParaRPr lang="mn-MN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СУМЫН ТӨВИЙН ГЭРЭЛТҮҮЛЭГ, ГЭРЭЛТ ЦАМХАГИЙН ТООГ НЭМЭГДҮҮЛЭХ, ЗАСВАРЛАХ</a:t>
            </a:r>
            <a:endParaRPr lang="mn-MN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ХОГИЙН ЦЭГИЙГ ШИНЭЭР БАЙГУУЛАХ</a:t>
            </a:r>
            <a:endParaRPr lang="mn-MN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НОХОЙ УСТГАЛ</a:t>
            </a:r>
            <a:endParaRPr lang="mn-MN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2-Р БАГИЙН ТӨВИЙГ ШИНЭЭР БАРИХ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БЭЛЧЭЭРИЙН ХОРТОН МЭРЭГЧТЭЙ ТЭМЦЭХ</a:t>
            </a:r>
            <a:endParaRPr lang="mn-MN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>
                <a:latin typeface="Arial" panose="020B0604020202020204" pitchFamily="34" charset="0"/>
                <a:cs typeface="Arial" panose="020B0604020202020204" pitchFamily="34" charset="0"/>
              </a:rPr>
              <a:t>МАЛЫН ГОЦ ХАЛДВАРТ ӨВЧНӨӨС УРЬДЧИЛАН СЭРГИЙЛЭХ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ДУК МАШИНТАЙ БОЛОХ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n-MN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СУМАНД ӨВС ТЭЖЭЭЛИЙН ФОНДТОЙ БОЛОХ</a:t>
            </a:r>
            <a:endParaRPr lang="mn-MN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mn-MN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C26E-557A-4216-BCC9-317F5F54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3" y="240274"/>
            <a:ext cx="7796464" cy="1188721"/>
          </a:xfrm>
        </p:spPr>
        <p:txBody>
          <a:bodyPr/>
          <a:lstStyle/>
          <a:p>
            <a:pPr algn="ctr"/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Малын гоц халдварт өвчнөөс урьдчилан сэргийлэх ажил гүйцэтгэл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19,643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7E4F88-944A-4668-BC8F-C0357EB52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C:\Users\pc\Downloads\a756a805-9e08-4e9a-882d-b0c08ad74a6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71" y="1876425"/>
            <a:ext cx="3670039" cy="421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pc\Downloads\494813634_1137652591731524_2401206054279523915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876425"/>
            <a:ext cx="3403158" cy="4214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9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9B55-2F4C-4B01-B071-630BFFFF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834636"/>
            <a:ext cx="8048369" cy="851041"/>
          </a:xfrm>
        </p:spPr>
        <p:txBody>
          <a:bodyPr/>
          <a:lstStyle/>
          <a:p>
            <a:pPr algn="just"/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Малын гоц халдварт өвчнөөс урьдчилан сэргийлэх үзлэг, </a:t>
            </a:r>
            <a:r>
              <a:rPr lang="mn-MN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вакцинжуулалт,  шатахуун болон ажилчдын урамшуулалд </a:t>
            </a:r>
            <a:r>
              <a:rPr lang="mn-MN" sz="15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мөн малчидын зөвлөгөөнд зарцуулсан</a:t>
            </a:r>
            <a:r>
              <a:rPr lang="mn-MN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46209-0325-4E43-B3D8-1EA5ADB6D2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78B6CA-DC7F-4543-9AA5-4D70B6FAE78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/>
          <a:stretch/>
        </p:blipFill>
        <p:spPr bwMode="auto">
          <a:xfrm>
            <a:off x="946206" y="2107096"/>
            <a:ext cx="3753015" cy="3916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E5C4D0-B8E9-49EB-91FE-12637A82B576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/>
          <a:stretch/>
        </p:blipFill>
        <p:spPr bwMode="auto">
          <a:xfrm>
            <a:off x="5033176" y="2107097"/>
            <a:ext cx="3753015" cy="3916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330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Малчидын зөвлөгөөн зохион байгуулсан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Content Placeholder 5" descr="C:\Users\pc\Downloads\aad2b542-27ee-4e76-bd34-9793c79019b0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b="25609"/>
          <a:stretch/>
        </p:blipFill>
        <p:spPr bwMode="auto">
          <a:xfrm>
            <a:off x="492981" y="2592124"/>
            <a:ext cx="3840479" cy="3180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C:\Users\pc\Downloads\b43849cc-40d3-42c3-8496-ddaa98398f19.jpg"/>
          <p:cNvPicPr>
            <a:picLocks noGrp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6925" r="3488"/>
          <a:stretch/>
        </p:blipFill>
        <p:spPr bwMode="auto">
          <a:xfrm>
            <a:off x="4389120" y="2592124"/>
            <a:ext cx="4321743" cy="3260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7020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1F6D-78A0-427B-AC9D-015AC7A3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71277"/>
            <a:ext cx="7631709" cy="1285743"/>
          </a:xfrm>
        </p:spPr>
        <p:txBody>
          <a:bodyPr/>
          <a:lstStyle/>
          <a:p>
            <a:pPr algn="ctr"/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ДУК МАШИНТАЙ БОЛОХ</a:t>
            </a:r>
            <a:b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Гэрээний үнэ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:63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,300,000 төгрөг</a:t>
            </a:r>
            <a:b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Гүйцэтгэгч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Оточ оргил ХХК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F70A8-8D62-4449-B5C2-973B6E78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5" y="928688"/>
            <a:ext cx="3202545" cy="5892607"/>
          </a:xfrm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CF4C2-9F46-4CA8-BB69-364610F500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178657"/>
            <a:ext cx="3816627" cy="4397071"/>
          </a:xfrm>
        </p:spPr>
      </p:pic>
      <p:pic>
        <p:nvPicPr>
          <p:cNvPr id="13" name="Picture 12" descr="C:\Users\pc\Downloads\575338255_25073674068990286_7824089427617552570_n (2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2"/>
          <a:stretch/>
        </p:blipFill>
        <p:spPr bwMode="auto">
          <a:xfrm>
            <a:off x="4803775" y="2178658"/>
            <a:ext cx="4185680" cy="4397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9255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A617-FBBD-48E6-893C-7CDFD6ED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pPr algn="ctr"/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Суманд өвс тэжээлийн фондтой болох.</a:t>
            </a:r>
            <a:b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нийт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,000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6325D-0009-48FD-B32E-1BBA0A7EBBF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Гүйцэтгэгч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Б.Мөнхбаяр</a:t>
            </a:r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Өвс хадгалах задгай саравч барьсан. </a:t>
            </a:r>
          </a:p>
          <a:p>
            <a:pPr marL="0" indent="0">
              <a:buNone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Гэрээний үнэ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20</a:t>
            </a: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,000,000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03368-2D58-47B4-B78F-9EE488DBA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65" y="2303027"/>
            <a:ext cx="4905894" cy="39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78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70" y="1478943"/>
            <a:ext cx="4595854" cy="48886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>
          <a:xfrm>
            <a:off x="1940118" y="628153"/>
            <a:ext cx="9485908" cy="85079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ӨВ-АГРО ГТҮ ХХК    ГЭРЭЭНИЙ ҮНЭ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19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,123,000 төгрөг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58" y="1478943"/>
            <a:ext cx="5573865" cy="488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5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694" y="849782"/>
            <a:ext cx="6572074" cy="3674510"/>
          </a:xfrm>
        </p:spPr>
        <p:txBody>
          <a:bodyPr/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АНХААРАЛ ХАНДУУЛСАН ТА БҮХЭНДЭЭ БАЯРЛАЛАА.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855" y="1168841"/>
            <a:ext cx="4776442" cy="4327497"/>
          </a:xfrm>
        </p:spPr>
        <p:txBody>
          <a:bodyPr/>
          <a:lstStyle/>
          <a:p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ЦЭЦЭРЛЭГТ ХҮРЭЭЛЭН БАЙГУУЛАХ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ГҮЙЦЭТГЭГЧ:  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ИЛЧ КАССАНДРА ХХК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ГЭРЭЭНИЙ ДҮН: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76,032,500ТӨГРӨГ </a:t>
            </a:r>
            <a:b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1800" b="0" dirty="0">
                <a:latin typeface="Arial" panose="020B0604020202020204" pitchFamily="34" charset="0"/>
                <a:cs typeface="Arial" panose="020B0604020202020204" pitchFamily="34" charset="0"/>
              </a:rPr>
              <a:t>712 м урттай 1,9 м-ийн өндөртэй бетонон суурьтай, төмөр шонтой хашаа барьж ашиглалтанд оруулсан.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4" y="1065473"/>
            <a:ext cx="5860112" cy="44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57275"/>
            <a:ext cx="10527528" cy="1693876"/>
          </a:xfrm>
        </p:spPr>
        <p:txBody>
          <a:bodyPr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СУМЫН ХӨГЖЛИЙН ТӨЛӨВЛӨГӨӨ БОЛОВСРУУЛАХ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3196424"/>
            <a:ext cx="10448015" cy="3172571"/>
          </a:xfrm>
        </p:spPr>
        <p:txBody>
          <a:bodyPr/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ГҮЙЦЭТГЭГЧ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 ГИОДЕЗИ ХХК</a:t>
            </a:r>
          </a:p>
          <a:p>
            <a:pPr algn="ctr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ГЭРЭЭНИЙ ДҮН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31,680,000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2022 онд анх 79,200,000 төгрөгний өртэгтэй он дамжсан ажил юм.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57275"/>
            <a:ext cx="9032683" cy="556840"/>
          </a:xfrm>
        </p:spPr>
        <p:txBody>
          <a:bodyPr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1-р багийн төв барих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061150"/>
            <a:ext cx="5518205" cy="3980834"/>
          </a:xfrm>
        </p:spPr>
        <p:txBody>
          <a:bodyPr>
            <a:normAutofit/>
          </a:bodyPr>
          <a:lstStyle/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ГҮЙЦЭТГЭГЧ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ЭЛБЭГ КОНСТРАКШН ХХК</a:t>
            </a:r>
          </a:p>
          <a:p>
            <a:pPr algn="ctr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ГЭРЭЭНИЙ ДҮН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63,442,900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Багийн төв нь нийт 96,346,600 төгрөгний төсөвт өртөгтэй бөгөөд өмнөх онд 32,903,700 төгрөгний ажил хийгдсэн он дамжсан ажил юм.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40" y="2061149"/>
            <a:ext cx="4322860" cy="40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3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07" y="322288"/>
            <a:ext cx="8334531" cy="62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B1720-F3CA-450A-A3A6-2836C30AA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0"/>
            <a:ext cx="8259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6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57275"/>
            <a:ext cx="5430741" cy="1693876"/>
          </a:xfrm>
        </p:spPr>
        <p:txBody>
          <a:bodyPr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Хог тээврийн автомашин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3196424"/>
            <a:ext cx="5518205" cy="2845559"/>
          </a:xfrm>
        </p:spPr>
        <p:txBody>
          <a:bodyPr>
            <a:normAutofit lnSpcReduction="10000"/>
          </a:bodyPr>
          <a:lstStyle/>
          <a:p>
            <a:pPr algn="ctr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ГҮЙЦЭТГЭГЧ: АРБИ ЭЛЕВАТОР ХХК</a:t>
            </a:r>
          </a:p>
          <a:p>
            <a:pPr algn="ctr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ГЭРЭЭНИЙ ДҮН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83,160,000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2024 онд БНХАУлсад  үйлдвэрлэгдсэн 16455 арлын дугаартай машин нийлүүлсэн.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0" y="540688"/>
            <a:ext cx="4779712" cy="61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7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" y="928688"/>
            <a:ext cx="8038768" cy="5631138"/>
          </a:xfrm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159" y="2303028"/>
            <a:ext cx="3284951" cy="3720337"/>
          </a:xfrm>
        </p:spPr>
        <p:txBody>
          <a:bodyPr>
            <a:normAutofit/>
          </a:bodyPr>
          <a:lstStyle/>
          <a:p>
            <a:r>
              <a:rPr lang="mn-MN" dirty="0"/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documentManagement/types"/>
    <ds:schemaRef ds:uri="230e9df3-be65-4c73-a93b-d1236ebd677e"/>
    <ds:schemaRef ds:uri="http://schemas.microsoft.com/sharepoint/v3"/>
    <ds:schemaRef ds:uri="http://purl.org/dc/elements/1.1/"/>
    <ds:schemaRef ds:uri="http://www.w3.org/XML/1998/namespace"/>
    <ds:schemaRef ds:uri="71af3243-3dd4-4a8d-8c0d-dd76da1f02a5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{BD68DD20-5723-4FC8-8817-CBFB7C6CC1C2}tf78438558_win32</Template>
  <TotalTime>2509</TotalTime>
  <Words>648</Words>
  <Application>Microsoft Office PowerPoint</Application>
  <PresentationFormat>Widescreen</PresentationFormat>
  <Paragraphs>122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Sabon Next LT</vt:lpstr>
      <vt:lpstr>Times New Roman</vt:lpstr>
      <vt:lpstr>Custom</vt:lpstr>
      <vt:lpstr>ОРОН НУТГИЙН ХӨГЖЛИЙН Сангийн 2025 оны гүйцэтгэлийн танилцуулга</vt:lpstr>
      <vt:lpstr> ХЭРЭГЖҮҮЛЭХ төсөл арга хэмжээ</vt:lpstr>
      <vt:lpstr>ЦЭЦЭРЛЭГТ ХҮРЭЭЛЭН БАЙГУУЛАХ   ГҮЙЦЭТГЭГЧ:   ИЛЧ КАССАНДРА ХХК  ГЭРЭЭНИЙ ДҮН: 76,032,500ТӨГРӨГ  712 м урттай 1,9 м-ийн өндөртэй бетонон суурьтай, төмөр шонтой хашаа барьж ашиглалтанд оруулсан.</vt:lpstr>
      <vt:lpstr>СУМЫН ХӨГЖЛИЙН ТӨЛӨВЛӨГӨӨ БОЛОВСРУУЛАХ</vt:lpstr>
      <vt:lpstr>1-р багийн төв барих</vt:lpstr>
      <vt:lpstr>PowerPoint Presentation</vt:lpstr>
      <vt:lpstr>PowerPoint Presentation</vt:lpstr>
      <vt:lpstr>Хог тээврийн автомашин</vt:lpstr>
      <vt:lpstr>PowerPoint Presentation</vt:lpstr>
      <vt:lpstr>Сумын төвийн гэрэлтүүлэг, гэрэлт цамхагийн тоог нэмэгдүүлэх  анкер хаус ххк 20,000,000 төгрөг </vt:lpstr>
      <vt:lpstr>PowerPoint Presentation</vt:lpstr>
      <vt:lpstr>Хогийн цэгийг шинээр байгуулах Багц 1,2:   Гүйцэтгэгч: ӨГӨӨМӨР ШУНХЛАЙ ХХК 70,500,000 ТӨГРӨГ</vt:lpstr>
      <vt:lpstr>PowerPoint Presentation</vt:lpstr>
      <vt:lpstr>PowerPoint Presentation</vt:lpstr>
      <vt:lpstr>PowerPoint Presentation</vt:lpstr>
      <vt:lpstr>PowerPoint Presentation</vt:lpstr>
      <vt:lpstr>Нохой устгал </vt:lpstr>
      <vt:lpstr>2-р багийн төвийг шинээр барих</vt:lpstr>
      <vt:lpstr>БЭЛЧЭЭРИЙН ХОРТОН МЭРЭГЧТЭЙ ТЭМЦЭХ АЖИЛ 19,966,000 ТӨГРӨГ ГҮЙЦЭТГЭГЧ: ШИМ ХХК</vt:lpstr>
      <vt:lpstr>Малын гоц халдварт өвчнөөс урьдчилан сэргийлэх ажил гүйцэтгэл 19,643,900 төгрөг</vt:lpstr>
      <vt:lpstr>Малын гоц халдварт өвчнөөс урьдчилан сэргийлэх үзлэг, вакцинжуулалт,  шатахуун болон ажилчдын урамшуулалд мөн малчидын зөвлөгөөнд зарцуулсан. </vt:lpstr>
      <vt:lpstr>Малчидын зөвлөгөөн зохион байгуулсан</vt:lpstr>
      <vt:lpstr>ДУК МАШИНТАЙ БОЛОХ Гэрээний үнэ:63,300,000 төгрөг Гүйцэтгэгч: Оточ оргил ХХК</vt:lpstr>
      <vt:lpstr>Суманд өвс тэжээлийн фондтой болох.  нийт 39,123,000 төгрөг</vt:lpstr>
      <vt:lpstr>PowerPoint Presentation</vt:lpstr>
      <vt:lpstr>АНХААРАЛ ХАНДУУЛСАН ТА БҮХЭНДЭЭ БАЯРЛАЛАА.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ОНХСангийн 2024оны гүцэтгэлийн танилцуулга</dc:title>
  <dc:subject/>
  <dc:creator>User</dc:creator>
  <cp:lastModifiedBy>User</cp:lastModifiedBy>
  <cp:revision>193</cp:revision>
  <dcterms:created xsi:type="dcterms:W3CDTF">2024-12-22T15:26:38Z</dcterms:created>
  <dcterms:modified xsi:type="dcterms:W3CDTF">2025-12-19T07:35:50Z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