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7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A2C6-6B4D-404D-994F-26273F11E10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1736-A5E5-456F-AD06-CD145154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341" y="592428"/>
            <a:ext cx="10025110" cy="50061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34387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32" y="476519"/>
            <a:ext cx="10004310" cy="5203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32" y="476519"/>
            <a:ext cx="10058400" cy="58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0" y="631257"/>
            <a:ext cx="10019763" cy="5589431"/>
          </a:xfrm>
        </p:spPr>
      </p:pic>
    </p:spTree>
    <p:extLst>
      <p:ext uri="{BB962C8B-B14F-4D97-AF65-F5344CB8AC3E}">
        <p14:creationId xmlns:p14="http://schemas.microsoft.com/office/powerpoint/2010/main" val="36572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3" y="521467"/>
            <a:ext cx="10032642" cy="5726515"/>
          </a:xfrm>
        </p:spPr>
      </p:pic>
    </p:spTree>
    <p:extLst>
      <p:ext uri="{BB962C8B-B14F-4D97-AF65-F5344CB8AC3E}">
        <p14:creationId xmlns:p14="http://schemas.microsoft.com/office/powerpoint/2010/main" val="14629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01" y="644906"/>
            <a:ext cx="10019763" cy="5486400"/>
          </a:xfrm>
        </p:spPr>
      </p:pic>
    </p:spTree>
    <p:extLst>
      <p:ext uri="{BB962C8B-B14F-4D97-AF65-F5344CB8AC3E}">
        <p14:creationId xmlns:p14="http://schemas.microsoft.com/office/powerpoint/2010/main" val="19412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1" y="713143"/>
            <a:ext cx="10818253" cy="5422006"/>
          </a:xfrm>
        </p:spPr>
      </p:pic>
    </p:spTree>
    <p:extLst>
      <p:ext uri="{BB962C8B-B14F-4D97-AF65-F5344CB8AC3E}">
        <p14:creationId xmlns:p14="http://schemas.microsoft.com/office/powerpoint/2010/main" val="15956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9" y="818866"/>
            <a:ext cx="9968248" cy="5163484"/>
          </a:xfrm>
        </p:spPr>
      </p:pic>
    </p:spTree>
    <p:extLst>
      <p:ext uri="{BB962C8B-B14F-4D97-AF65-F5344CB8AC3E}">
        <p14:creationId xmlns:p14="http://schemas.microsoft.com/office/powerpoint/2010/main" val="180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4" y="735825"/>
            <a:ext cx="10084158" cy="5241701"/>
          </a:xfrm>
        </p:spPr>
      </p:pic>
    </p:spTree>
    <p:extLst>
      <p:ext uri="{BB962C8B-B14F-4D97-AF65-F5344CB8AC3E}">
        <p14:creationId xmlns:p14="http://schemas.microsoft.com/office/powerpoint/2010/main" val="4002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92" y="689500"/>
            <a:ext cx="9968248" cy="5357612"/>
          </a:xfrm>
        </p:spPr>
      </p:pic>
    </p:spTree>
    <p:extLst>
      <p:ext uri="{BB962C8B-B14F-4D97-AF65-F5344CB8AC3E}">
        <p14:creationId xmlns:p14="http://schemas.microsoft.com/office/powerpoint/2010/main" val="11963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39" y="673738"/>
            <a:ext cx="9968248" cy="5318975"/>
          </a:xfrm>
        </p:spPr>
      </p:pic>
    </p:spTree>
    <p:extLst>
      <p:ext uri="{BB962C8B-B14F-4D97-AF65-F5344CB8AC3E}">
        <p14:creationId xmlns:p14="http://schemas.microsoft.com/office/powerpoint/2010/main" val="521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" y="658553"/>
            <a:ext cx="10573554" cy="5469743"/>
          </a:xfrm>
        </p:spPr>
      </p:pic>
    </p:spTree>
    <p:extLst>
      <p:ext uri="{BB962C8B-B14F-4D97-AF65-F5344CB8AC3E}">
        <p14:creationId xmlns:p14="http://schemas.microsoft.com/office/powerpoint/2010/main" val="2521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696036"/>
            <a:ext cx="9184943" cy="5377217"/>
          </a:xfrm>
        </p:spPr>
      </p:pic>
    </p:spTree>
    <p:extLst>
      <p:ext uri="{BB962C8B-B14F-4D97-AF65-F5344CB8AC3E}">
        <p14:creationId xmlns:p14="http://schemas.microsoft.com/office/powerpoint/2010/main" val="36454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184" y="723332"/>
            <a:ext cx="9471547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26" y="774747"/>
            <a:ext cx="9949218" cy="51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7" y="609343"/>
            <a:ext cx="10135673" cy="5559895"/>
          </a:xfrm>
        </p:spPr>
      </p:pic>
    </p:spTree>
    <p:extLst>
      <p:ext uri="{BB962C8B-B14F-4D97-AF65-F5344CB8AC3E}">
        <p14:creationId xmlns:p14="http://schemas.microsoft.com/office/powerpoint/2010/main" val="1361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51" y="589276"/>
            <a:ext cx="10006885" cy="5392738"/>
          </a:xfrm>
        </p:spPr>
      </p:pic>
    </p:spTree>
    <p:extLst>
      <p:ext uri="{BB962C8B-B14F-4D97-AF65-F5344CB8AC3E}">
        <p14:creationId xmlns:p14="http://schemas.microsoft.com/office/powerpoint/2010/main" val="20619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8" y="750627"/>
            <a:ext cx="10071278" cy="5349922"/>
          </a:xfrm>
        </p:spPr>
      </p:pic>
    </p:spTree>
    <p:extLst>
      <p:ext uri="{BB962C8B-B14F-4D97-AF65-F5344CB8AC3E}">
        <p14:creationId xmlns:p14="http://schemas.microsoft.com/office/powerpoint/2010/main" val="5198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586854"/>
            <a:ext cx="9935571" cy="5459555"/>
          </a:xfrm>
        </p:spPr>
      </p:pic>
    </p:spTree>
    <p:extLst>
      <p:ext uri="{BB962C8B-B14F-4D97-AF65-F5344CB8AC3E}">
        <p14:creationId xmlns:p14="http://schemas.microsoft.com/office/powerpoint/2010/main" val="21518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712375"/>
            <a:ext cx="10079353" cy="5525036"/>
          </a:xfrm>
        </p:spPr>
      </p:pic>
    </p:spTree>
    <p:extLst>
      <p:ext uri="{BB962C8B-B14F-4D97-AF65-F5344CB8AC3E}">
        <p14:creationId xmlns:p14="http://schemas.microsoft.com/office/powerpoint/2010/main" val="38127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4" y="671431"/>
            <a:ext cx="10097037" cy="5525037"/>
          </a:xfrm>
        </p:spPr>
      </p:pic>
    </p:spTree>
    <p:extLst>
      <p:ext uri="{BB962C8B-B14F-4D97-AF65-F5344CB8AC3E}">
        <p14:creationId xmlns:p14="http://schemas.microsoft.com/office/powerpoint/2010/main" val="22147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1" y="642599"/>
            <a:ext cx="10045520" cy="5409126"/>
          </a:xfrm>
        </p:spPr>
      </p:pic>
    </p:spTree>
    <p:extLst>
      <p:ext uri="{BB962C8B-B14F-4D97-AF65-F5344CB8AC3E}">
        <p14:creationId xmlns:p14="http://schemas.microsoft.com/office/powerpoint/2010/main" val="3964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2024-01-02T09:02:19Z</dcterms:created>
  <dcterms:modified xsi:type="dcterms:W3CDTF">2024-01-03T12:53:08Z</dcterms:modified>
</cp:coreProperties>
</file>