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795" r:id="rId2"/>
    <p:sldId id="6940" r:id="rId3"/>
    <p:sldId id="6941" r:id="rId4"/>
    <p:sldId id="6942" r:id="rId5"/>
    <p:sldId id="6943" r:id="rId6"/>
    <p:sldId id="6950" r:id="rId7"/>
    <p:sldId id="6952" r:id="rId8"/>
    <p:sldId id="6954" r:id="rId9"/>
    <p:sldId id="6947" r:id="rId10"/>
    <p:sldId id="6944" r:id="rId11"/>
    <p:sldId id="6945" r:id="rId12"/>
    <p:sldId id="6946" r:id="rId13"/>
    <p:sldId id="6956" r:id="rId14"/>
    <p:sldId id="69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400C3-2C3B-4FED-896B-0A04A22E4DEA}"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4F56A-880D-4C4A-9D78-92014DEA9D00}" type="slidenum">
              <a:rPr lang="en-US" smtClean="0"/>
              <a:t>‹#›</a:t>
            </a:fld>
            <a:endParaRPr lang="en-US"/>
          </a:p>
        </p:txBody>
      </p:sp>
    </p:spTree>
    <p:extLst>
      <p:ext uri="{BB962C8B-B14F-4D97-AF65-F5344CB8AC3E}">
        <p14:creationId xmlns:p14="http://schemas.microsoft.com/office/powerpoint/2010/main" val="121229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3D1BBF7-D4EB-401D-9523-0B27C6B55F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63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E968-DDA3-4E20-99BC-B05692B0F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619C0-DF09-4A18-B99C-9408917F3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FB71E-C67C-485E-9873-FCEDD11151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BEC0FC-D93F-461E-B8CA-1A161D829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659C6-3256-4D96-9E87-4EAF80ECAD4D}"/>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188456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BBC8-DDE9-4020-A007-8BB6B3675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70C06-3BCB-4AE2-A042-7C68C119E1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DE731-8E0C-4D22-AAD4-08C48F0BA8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6EB053-27AC-447B-9283-C34306222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AAC6-68D9-45D5-82CF-06CC0772EBAD}"/>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31892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85D6F-A237-46E4-9685-BA9362AFB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B9023-AA5C-413B-A89D-EC836CFD9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489D8-D992-488E-B565-AEF97BB21D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1FB7F1-EE65-404B-ABCC-B3C34F5AD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DA151-D81D-47F2-B1E3-D56C0216B7D7}"/>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73597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Нүүр хэсэг">
    <p:bg>
      <p:bgPr>
        <a:solidFill>
          <a:schemeClr val="bg1"/>
        </a:solidFill>
        <a:effectLst/>
      </p:bgPr>
    </p:bg>
    <p:spTree>
      <p:nvGrpSpPr>
        <p:cNvPr id="1" name=""/>
        <p:cNvGrpSpPr/>
        <p:nvPr/>
      </p:nvGrpSpPr>
      <p:grpSpPr>
        <a:xfrm>
          <a:off x="0" y="0"/>
          <a:ext cx="0" cy="0"/>
          <a:chOff x="0" y="0"/>
          <a:chExt cx="0" cy="0"/>
        </a:xfrm>
      </p:grpSpPr>
      <p:pic>
        <p:nvPicPr>
          <p:cNvPr id="16" name="Picture 15" descr="A picture containing light, dark, lit, large&#10;&#10;Description automatically generated">
            <a:extLst>
              <a:ext uri="{FF2B5EF4-FFF2-40B4-BE49-F238E27FC236}">
                <a16:creationId xmlns:a16="http://schemas.microsoft.com/office/drawing/2014/main" id="{0F84E144-D276-44ED-91F2-D0FA4B161F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cxnSp>
        <p:nvCxnSpPr>
          <p:cNvPr id="18" name="Straight Connector 17">
            <a:extLst>
              <a:ext uri="{FF2B5EF4-FFF2-40B4-BE49-F238E27FC236}">
                <a16:creationId xmlns:a16="http://schemas.microsoft.com/office/drawing/2014/main" id="{F053370A-4BFB-4890-909B-DC1ACF7A38F7}"/>
              </a:ext>
            </a:extLst>
          </p:cNvPr>
          <p:cNvCxnSpPr>
            <a:cxnSpLocks/>
          </p:cNvCxnSpPr>
          <p:nvPr userDrawn="1"/>
        </p:nvCxnSpPr>
        <p:spPr>
          <a:xfrm>
            <a:off x="3690293" y="2769782"/>
            <a:ext cx="0" cy="89479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CA24090-B17C-46C5-9505-BE6931A5293F}"/>
              </a:ext>
            </a:extLst>
          </p:cNvPr>
          <p:cNvPicPr>
            <a:picLocks noChangeAspect="1"/>
          </p:cNvPicPr>
          <p:nvPr userDrawn="1"/>
        </p:nvPicPr>
        <p:blipFill>
          <a:blip r:embed="rId3"/>
          <a:stretch>
            <a:fillRect/>
          </a:stretch>
        </p:blipFill>
        <p:spPr>
          <a:xfrm>
            <a:off x="1499779" y="2314527"/>
            <a:ext cx="1581150" cy="1714500"/>
          </a:xfrm>
          <a:prstGeom prst="rect">
            <a:avLst/>
          </a:prstGeom>
        </p:spPr>
      </p:pic>
    </p:spTree>
    <p:extLst>
      <p:ext uri="{BB962C8B-B14F-4D97-AF65-F5344CB8AC3E}">
        <p14:creationId xmlns:p14="http://schemas.microsoft.com/office/powerpoint/2010/main" val="1631687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6FBA29-8A47-4D6C-81FA-911B0699F94D}"/>
              </a:ext>
            </a:extLst>
          </p:cNvPr>
          <p:cNvSpPr txBox="1"/>
          <p:nvPr userDrawn="1"/>
        </p:nvSpPr>
        <p:spPr>
          <a:xfrm>
            <a:off x="982381" y="185243"/>
            <a:ext cx="910952" cy="430887"/>
          </a:xfrm>
          <a:prstGeom prst="rect">
            <a:avLst/>
          </a:prstGeom>
          <a:noFill/>
          <a:ln w="38100">
            <a:solidFill>
              <a:srgbClr val="D90505"/>
            </a:solidFill>
          </a:ln>
        </p:spPr>
        <p:txBody>
          <a:bodyPr wrap="square" rtlCol="0">
            <a:spAutoFit/>
          </a:bodyPr>
          <a:lstStyle/>
          <a:p>
            <a:pPr algn="ctr"/>
            <a:r>
              <a:rPr lang="mn-MN" sz="1100" b="1" dirty="0">
                <a:solidFill>
                  <a:schemeClr val="accent1">
                    <a:lumMod val="50000"/>
                  </a:schemeClr>
                </a:solidFill>
                <a:latin typeface="Arial" panose="020B0604020202020204" pitchFamily="34" charset="0"/>
                <a:cs typeface="Arial" panose="020B0604020202020204" pitchFamily="34" charset="0"/>
              </a:rPr>
              <a:t>ЧАНАР </a:t>
            </a:r>
            <a:r>
              <a:rPr lang="en-US" sz="1100" b="1" dirty="0">
                <a:solidFill>
                  <a:schemeClr val="accent1">
                    <a:lumMod val="50000"/>
                  </a:schemeClr>
                </a:solidFill>
                <a:latin typeface="Arial" panose="020B0604020202020204" pitchFamily="34" charset="0"/>
                <a:cs typeface="Arial" panose="020B0604020202020204" pitchFamily="34" charset="0"/>
              </a:rPr>
              <a:t>&amp;</a:t>
            </a:r>
          </a:p>
          <a:p>
            <a:pPr algn="ctr"/>
            <a:r>
              <a:rPr lang="mn-MN" sz="1100" b="1" dirty="0">
                <a:solidFill>
                  <a:schemeClr val="accent1">
                    <a:lumMod val="50000"/>
                  </a:schemeClr>
                </a:solidFill>
                <a:latin typeface="Arial" panose="020B0604020202020204" pitchFamily="34" charset="0"/>
                <a:cs typeface="Arial" panose="020B0604020202020204" pitchFamily="34" charset="0"/>
              </a:rPr>
              <a:t>ҮР АШИГ</a:t>
            </a:r>
            <a:endParaRPr lang="en-US" sz="1100" b="1" dirty="0">
              <a:solidFill>
                <a:schemeClr val="accent1">
                  <a:lumMod val="50000"/>
                </a:schemeClr>
              </a:solidFill>
              <a:latin typeface="Arial" panose="020B0604020202020204" pitchFamily="34" charset="0"/>
              <a:cs typeface="Arial" panose="020B0604020202020204" pitchFamily="34" charset="0"/>
            </a:endParaRPr>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24E81E4C-FB77-4C75-BEF8-314197ACDF34}"/>
              </a:ext>
            </a:extLst>
          </p:cNvPr>
          <p:cNvPicPr>
            <a:picLocks noChangeAspect="1"/>
          </p:cNvPicPr>
          <p:nvPr userDrawn="1"/>
        </p:nvPicPr>
        <p:blipFill>
          <a:blip r:embed="rId2"/>
          <a:stretch>
            <a:fillRect/>
          </a:stretch>
        </p:blipFill>
        <p:spPr>
          <a:xfrm>
            <a:off x="112658" y="89744"/>
            <a:ext cx="649342" cy="648038"/>
          </a:xfrm>
          <a:prstGeom prst="rect">
            <a:avLst/>
          </a:prstGeom>
        </p:spPr>
      </p:pic>
    </p:spTree>
    <p:extLst>
      <p:ext uri="{BB962C8B-B14F-4D97-AF65-F5344CB8AC3E}">
        <p14:creationId xmlns:p14="http://schemas.microsoft.com/office/powerpoint/2010/main" val="308688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EA0D-9678-4BA9-A508-4EA3AE52D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682B0-748B-44CB-B4D4-462FC23DC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AB59E-20CF-4C82-89AF-7AA6D8A5CB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41D30F-9157-49BA-8882-787412166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11393-D7B8-404C-8B6E-A165EAC6682B}"/>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32681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3A7-24A5-4F76-B86D-31D9D5C13C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5D0B9-A1E3-48DD-90D6-51E9496F5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025B5-EB41-4119-8CBA-EE8657F8D7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36BAA6-3B93-404F-892E-4A78105D9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39687-244A-4FA7-9399-915C77E33542}"/>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23251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280B-121D-428B-A3EC-CC8BA6E57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201EC-433D-40DA-B448-D35A11605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A5E25-D9B0-4FAD-A5E5-756FBB2B0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54AF3-B298-4097-9C72-7EDBA34FBD4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068A951-8F96-47A3-862B-E8F7C69CD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EC699-1B77-4B39-8363-CEFB40F05A23}"/>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42650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6E5A-2AC4-48A0-B866-A7DDCD18A4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EA2FA-11E4-404A-9085-4109EA33A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937BB-FC67-4FC2-81BD-98EFEC4C41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850C6-857D-4BAB-A924-DE8221B89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DE2DA-760D-4376-A4BB-F3BF3B0943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3D009D-DE6C-413D-A16D-76DFA77F1A4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9C7ACAD-BA7A-40AC-8FFC-BA8CFD071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5E5AD-4904-4DF2-A607-524159A240B2}"/>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71667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073B-199B-4F45-8237-FB0409DAD0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F0FB13-F500-4E17-BA48-3B2C999DA0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266365E-DACE-465E-892C-5BF68B8D58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6DB2CE-1056-4AEC-9FA3-7347ED456927}"/>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131433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60288-18D3-4165-B707-C665C025934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E72889-3E9D-439A-8065-8E40DA882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0A68B-444F-4F70-8810-65D07608C922}"/>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118481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FB54-0F6E-4974-A096-D3C6DA78B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C52C9-E662-4DAF-A830-92C4F164F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00DBD-C33B-44E4-9A95-A6ABA4612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3CCB1-CF7D-4939-B9C4-B09DC83778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AA3183F-19C8-4EB9-A898-400B968F8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FB5AA-4B56-4FAC-AEB8-51B9F33B0A5E}"/>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131888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1814-83C6-4BB3-B0D3-781B5ECFE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D3763-4D4E-42C4-8032-6A8D000FD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9077C-1E53-4DED-B8D2-D7123F66C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48894-BF04-4ADA-AB38-0905F8D8AEF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37D640-B64C-4A10-BF60-CA73A9867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B5C0D-D39E-46D3-B3D6-D6422C928671}"/>
              </a:ext>
            </a:extLst>
          </p:cNvPr>
          <p:cNvSpPr>
            <a:spLocks noGrp="1"/>
          </p:cNvSpPr>
          <p:nvPr>
            <p:ph type="sldNum" sz="quarter" idx="12"/>
          </p:nvPr>
        </p:nvSpPr>
        <p:spPr/>
        <p:txBody>
          <a:bodyPr/>
          <a:lstStyle/>
          <a:p>
            <a:fld id="{394D136B-E2E4-48F6-9690-CB63913B9A99}" type="slidenum">
              <a:rPr lang="en-US" smtClean="0"/>
              <a:t>‹#›</a:t>
            </a:fld>
            <a:endParaRPr lang="en-US"/>
          </a:p>
        </p:txBody>
      </p:sp>
    </p:spTree>
    <p:extLst>
      <p:ext uri="{BB962C8B-B14F-4D97-AF65-F5344CB8AC3E}">
        <p14:creationId xmlns:p14="http://schemas.microsoft.com/office/powerpoint/2010/main" val="41743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2F7B3-C244-47AD-BE3D-15AA94A6F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BCC0AD-8A47-4CC8-8B8D-D59D26E96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D86AF-239B-4AB1-B113-E6FEC631D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8D41D0-DB69-4A25-892B-861FCEBAF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4BCBE4-9C1C-45B8-90C4-BF022C580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D136B-E2E4-48F6-9690-CB63913B9A99}" type="slidenum">
              <a:rPr lang="en-US" smtClean="0"/>
              <a:t>‹#›</a:t>
            </a:fld>
            <a:endParaRPr lang="en-US"/>
          </a:p>
        </p:txBody>
      </p:sp>
    </p:spTree>
    <p:extLst>
      <p:ext uri="{BB962C8B-B14F-4D97-AF65-F5344CB8AC3E}">
        <p14:creationId xmlns:p14="http://schemas.microsoft.com/office/powerpoint/2010/main" val="42022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46D48-59BB-47F9-81E0-25F6F0018E4E}"/>
              </a:ext>
            </a:extLst>
          </p:cNvPr>
          <p:cNvSpPr txBox="1"/>
          <p:nvPr/>
        </p:nvSpPr>
        <p:spPr>
          <a:xfrm>
            <a:off x="4420950" y="1657740"/>
            <a:ext cx="7218486" cy="2554545"/>
          </a:xfrm>
          <a:prstGeom prst="rect">
            <a:avLst/>
          </a:prstGeom>
          <a:noFill/>
        </p:spPr>
        <p:txBody>
          <a:bodyPr wrap="square" rtlCol="0">
            <a:spAutoFit/>
          </a:bodyPr>
          <a:lstStyle/>
          <a:p>
            <a:pPr algn="ctr"/>
            <a:r>
              <a:rPr lang="mn-MN" sz="3200" b="1" dirty="0">
                <a:solidFill>
                  <a:srgbClr val="FFFF00"/>
                </a:solidFill>
              </a:rPr>
              <a:t>ЭРҮҮЛ МЭНДИЙН ТУСЛАМЖ, ҮЙЛЧИЛГЭЭ ҮЗҮҮЛЭХ БАЙГУУЛЛАГЫГ СОНГОН ШАЛГАРУУЛАХ</a:t>
            </a:r>
          </a:p>
          <a:p>
            <a:pPr algn="ctr"/>
            <a:endParaRPr lang="en-US" sz="3200" b="1" dirty="0">
              <a:solidFill>
                <a:srgbClr val="FFFF00"/>
              </a:solidFill>
            </a:endParaRPr>
          </a:p>
          <a:p>
            <a:pPr algn="ctr"/>
            <a:r>
              <a:rPr lang="en-US" sz="3200" b="1" dirty="0">
                <a:solidFill>
                  <a:srgbClr val="FFFF00"/>
                </a:solidFill>
              </a:rPr>
              <a:t>II </a:t>
            </a:r>
            <a:r>
              <a:rPr lang="mn-MN" sz="3200" b="1" dirty="0">
                <a:solidFill>
                  <a:srgbClr val="FFFF00"/>
                </a:solidFill>
              </a:rPr>
              <a:t>ҮЕ ШАТ: ТУСГАЙ ШААРДЛАГА</a:t>
            </a:r>
            <a:endPar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C5AF1B0-A6A2-418C-B3BC-4D0F2888EC59}"/>
              </a:ext>
            </a:extLst>
          </p:cNvPr>
          <p:cNvSpPr/>
          <p:nvPr/>
        </p:nvSpPr>
        <p:spPr>
          <a:xfrm>
            <a:off x="-706315" y="4486228"/>
            <a:ext cx="6096000" cy="646331"/>
          </a:xfrm>
          <a:prstGeom prst="rect">
            <a:avLst/>
          </a:prstGeom>
        </p:spPr>
        <p:txBody>
          <a:bodyPr>
            <a:spAutoFit/>
          </a:bodyPr>
          <a:lstStyle/>
          <a:p>
            <a:pPr lvl="0" algn="ctr">
              <a:defRPr/>
            </a:pPr>
            <a:r>
              <a:rPr lang="mn-MN" dirty="0">
                <a:solidFill>
                  <a:prstClr val="white"/>
                </a:solidFill>
                <a:latin typeface="Arial" panose="020B0604020202020204" pitchFamily="34" charset="0"/>
                <a:cs typeface="Arial" panose="020B0604020202020204" pitchFamily="34" charset="0"/>
              </a:rPr>
              <a:t>МОН 9701, </a:t>
            </a:r>
            <a:r>
              <a:rPr lang="en-US" dirty="0">
                <a:solidFill>
                  <a:prstClr val="white"/>
                </a:solidFill>
                <a:latin typeface="Arial" panose="020B0604020202020204" pitchFamily="34" charset="0"/>
                <a:cs typeface="Arial" panose="020B0604020202020204" pitchFamily="34" charset="0"/>
              </a:rPr>
              <a:t>MOH 3843, MOH 3844</a:t>
            </a:r>
            <a:endParaRPr lang="mn-MN" dirty="0">
              <a:solidFill>
                <a:prstClr val="white"/>
              </a:solidFill>
              <a:latin typeface="Arial" panose="020B0604020202020204" pitchFamily="34" charset="0"/>
              <a:cs typeface="Arial" panose="020B0604020202020204" pitchFamily="34" charset="0"/>
            </a:endParaRPr>
          </a:p>
          <a:p>
            <a:pPr lvl="0" algn="ctr">
              <a:defRPr/>
            </a:pPr>
            <a:r>
              <a:rPr lang="mn-MN" dirty="0">
                <a:solidFill>
                  <a:prstClr val="white"/>
                </a:solidFill>
                <a:latin typeface="Arial" panose="020B0604020202020204" pitchFamily="34" charset="0"/>
                <a:cs typeface="Arial" panose="020B0604020202020204" pitchFamily="34" charset="0"/>
              </a:rPr>
              <a:t>ТӨСӨЛ</a:t>
            </a:r>
            <a:endParaRPr lang="mn-MN" dirty="0">
              <a:solidFill>
                <a:prstClr val="white"/>
              </a:solidFill>
            </a:endParaRPr>
          </a:p>
        </p:txBody>
      </p:sp>
      <p:sp>
        <p:nvSpPr>
          <p:cNvPr id="4" name="Rectangle 3">
            <a:extLst>
              <a:ext uri="{FF2B5EF4-FFF2-40B4-BE49-F238E27FC236}">
                <a16:creationId xmlns:a16="http://schemas.microsoft.com/office/drawing/2014/main" id="{11B5737B-DD65-4303-A490-29A0B34387B5}"/>
              </a:ext>
            </a:extLst>
          </p:cNvPr>
          <p:cNvSpPr/>
          <p:nvPr/>
        </p:nvSpPr>
        <p:spPr>
          <a:xfrm>
            <a:off x="5185025" y="5032441"/>
            <a:ext cx="6096000" cy="584775"/>
          </a:xfrm>
          <a:prstGeom prst="rect">
            <a:avLst/>
          </a:prstGeom>
        </p:spPr>
        <p:txBody>
          <a:bodyPr>
            <a:spAutoFit/>
          </a:bodyPr>
          <a:lstStyle/>
          <a:p>
            <a:pPr algn="ctr"/>
            <a:r>
              <a:rPr lang="mn-MN" sz="1600" b="1" dirty="0">
                <a:solidFill>
                  <a:schemeClr val="bg1"/>
                </a:solidFill>
                <a:latin typeface="Arial" panose="020B0604020202020204" pitchFamily="34" charset="0"/>
                <a:cs typeface="Arial" panose="020B0604020202020204" pitchFamily="34" charset="0"/>
              </a:rPr>
              <a:t>Тусламж, үйлчилгээний чанарын үнэлгээний зөвлөх </a:t>
            </a:r>
            <a:endParaRPr lang="en-US" sz="1600" b="1" dirty="0">
              <a:solidFill>
                <a:schemeClr val="bg1"/>
              </a:solidFill>
              <a:latin typeface="Arial" panose="020B0604020202020204" pitchFamily="34" charset="0"/>
              <a:cs typeface="Arial" panose="020B0604020202020204" pitchFamily="34" charset="0"/>
            </a:endParaRPr>
          </a:p>
          <a:p>
            <a:pPr algn="ctr"/>
            <a:r>
              <a:rPr lang="mn-MN" sz="1600" b="1" dirty="0">
                <a:solidFill>
                  <a:schemeClr val="bg1"/>
                </a:solidFill>
                <a:latin typeface="Arial" panose="020B0604020202020204" pitchFamily="34" charset="0"/>
                <a:cs typeface="Arial" panose="020B0604020202020204" pitchFamily="34" charset="0"/>
              </a:rPr>
              <a:t>Л.Баярцэцэг, С.Дэлгэрэх</a:t>
            </a:r>
          </a:p>
        </p:txBody>
      </p:sp>
    </p:spTree>
    <p:extLst>
      <p:ext uri="{BB962C8B-B14F-4D97-AF65-F5344CB8AC3E}">
        <p14:creationId xmlns:p14="http://schemas.microsoft.com/office/powerpoint/2010/main" val="418682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44F-1D32-49A4-9273-2736FCE0FC0F}"/>
              </a:ext>
            </a:extLst>
          </p:cNvPr>
          <p:cNvSpPr>
            <a:spLocks noGrp="1"/>
          </p:cNvSpPr>
          <p:nvPr>
            <p:ph type="title"/>
          </p:nvPr>
        </p:nvSpPr>
        <p:spPr>
          <a:xfrm>
            <a:off x="2106202" y="89744"/>
            <a:ext cx="9838147" cy="586531"/>
          </a:xfrm>
        </p:spPr>
        <p:txBody>
          <a:bodyPr>
            <a:normAutofit/>
          </a:bodyPr>
          <a:lstStyle/>
          <a:p>
            <a:pPr algn="ctr"/>
            <a:r>
              <a:rPr lang="mn-MN" dirty="0"/>
              <a:t>ТУСГАЙ НЭГЖ, БАЙГУУЛАМЖИЙН МЭДЭЭЛЭЛ</a:t>
            </a:r>
            <a:endParaRPr lang="en-US" dirty="0"/>
          </a:p>
        </p:txBody>
      </p:sp>
      <p:sp>
        <p:nvSpPr>
          <p:cNvPr id="5" name="Rectangle 4">
            <a:extLst>
              <a:ext uri="{FF2B5EF4-FFF2-40B4-BE49-F238E27FC236}">
                <a16:creationId xmlns:a16="http://schemas.microsoft.com/office/drawing/2014/main" id="{5F10AFEF-3962-484A-B956-C7EAEB8213CF}"/>
              </a:ext>
            </a:extLst>
          </p:cNvPr>
          <p:cNvSpPr/>
          <p:nvPr/>
        </p:nvSpPr>
        <p:spPr>
          <a:xfrm>
            <a:off x="5671335" y="3318553"/>
            <a:ext cx="424665" cy="49315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F04185-868F-43F2-AB4D-794D9ACC9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7" y="842749"/>
            <a:ext cx="7256729" cy="4415052"/>
          </a:xfrm>
          <a:prstGeom prst="rect">
            <a:avLst/>
          </a:prstGeom>
        </p:spPr>
      </p:pic>
      <p:sp>
        <p:nvSpPr>
          <p:cNvPr id="6" name="Arrow: Left 5">
            <a:extLst>
              <a:ext uri="{FF2B5EF4-FFF2-40B4-BE49-F238E27FC236}">
                <a16:creationId xmlns:a16="http://schemas.microsoft.com/office/drawing/2014/main" id="{860A7C7F-1A07-4897-B752-228DC276E401}"/>
              </a:ext>
            </a:extLst>
          </p:cNvPr>
          <p:cNvSpPr/>
          <p:nvPr/>
        </p:nvSpPr>
        <p:spPr>
          <a:xfrm>
            <a:off x="6095999" y="2934052"/>
            <a:ext cx="1797045" cy="77313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C86BF0-7C0D-410E-9BC9-C3B588CCF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053" y="4732708"/>
            <a:ext cx="6022992" cy="2035548"/>
          </a:xfrm>
          <a:prstGeom prst="rect">
            <a:avLst/>
          </a:prstGeom>
        </p:spPr>
      </p:pic>
      <p:graphicFrame>
        <p:nvGraphicFramePr>
          <p:cNvPr id="9" name="Table 8">
            <a:extLst>
              <a:ext uri="{FF2B5EF4-FFF2-40B4-BE49-F238E27FC236}">
                <a16:creationId xmlns:a16="http://schemas.microsoft.com/office/drawing/2014/main" id="{38328811-D498-43E5-A22D-71BEAF316C41}"/>
              </a:ext>
            </a:extLst>
          </p:cNvPr>
          <p:cNvGraphicFramePr>
            <a:graphicFrameLocks noGrp="1"/>
          </p:cNvGraphicFramePr>
          <p:nvPr>
            <p:extLst>
              <p:ext uri="{D42A27DB-BD31-4B8C-83A1-F6EECF244321}">
                <p14:modId xmlns:p14="http://schemas.microsoft.com/office/powerpoint/2010/main" val="2896605742"/>
              </p:ext>
            </p:extLst>
          </p:nvPr>
        </p:nvGraphicFramePr>
        <p:xfrm>
          <a:off x="8317710" y="785762"/>
          <a:ext cx="3698697" cy="5974080"/>
        </p:xfrm>
        <a:graphic>
          <a:graphicData uri="http://schemas.openxmlformats.org/drawingml/2006/table">
            <a:tbl>
              <a:tblPr>
                <a:tableStyleId>{5C22544A-7EE6-4342-B048-85BDC9FD1C3A}</a:tableStyleId>
              </a:tblPr>
              <a:tblGrid>
                <a:gridCol w="3698697">
                  <a:extLst>
                    <a:ext uri="{9D8B030D-6E8A-4147-A177-3AD203B41FA5}">
                      <a16:colId xmlns:a16="http://schemas.microsoft.com/office/drawing/2014/main" val="3592660395"/>
                    </a:ext>
                  </a:extLst>
                </a:gridCol>
              </a:tblGrid>
              <a:tr h="111045">
                <a:tc>
                  <a:txBody>
                    <a:bodyPr/>
                    <a:lstStyle/>
                    <a:p>
                      <a:pPr marL="0" indent="0" algn="l" fontAlgn="b">
                        <a:buFont typeface="+mj-lt"/>
                        <a:buNone/>
                      </a:pPr>
                      <a:r>
                        <a:rPr lang="mn-MN" sz="800" u="none" strike="noStrike">
                          <a:effectLst/>
                        </a:rPr>
                        <a:t>Мэс ажилбарын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173237"/>
                  </a:ext>
                </a:extLst>
              </a:tr>
              <a:tr h="111045">
                <a:tc>
                  <a:txBody>
                    <a:bodyPr/>
                    <a:lstStyle/>
                    <a:p>
                      <a:pPr marL="0" indent="0" algn="l" fontAlgn="b">
                        <a:buFont typeface="+mj-lt"/>
                        <a:buNone/>
                      </a:pPr>
                      <a:r>
                        <a:rPr lang="mn-MN" sz="800" u="none" strike="noStrike">
                          <a:effectLst/>
                        </a:rPr>
                        <a:t>Гэмтлийн мэс заслын зориулалтын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2882923"/>
                  </a:ext>
                </a:extLst>
              </a:tr>
              <a:tr h="111045">
                <a:tc>
                  <a:txBody>
                    <a:bodyPr/>
                    <a:lstStyle/>
                    <a:p>
                      <a:pPr marL="0" indent="0" algn="l" fontAlgn="b">
                        <a:buFont typeface="+mj-lt"/>
                        <a:buNone/>
                      </a:pPr>
                      <a:r>
                        <a:rPr lang="mn-MN" sz="800" u="none" strike="noStrike">
                          <a:effectLst/>
                        </a:rPr>
                        <a:t>Гэмтлийн яаралтай тусламжийн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0842439"/>
                  </a:ext>
                </a:extLst>
              </a:tr>
              <a:tr h="111045">
                <a:tc>
                  <a:txBody>
                    <a:bodyPr/>
                    <a:lstStyle/>
                    <a:p>
                      <a:pPr marL="0" indent="0" algn="l" fontAlgn="b">
                        <a:buFont typeface="+mj-lt"/>
                        <a:buNone/>
                      </a:pPr>
                      <a:r>
                        <a:rPr lang="mn-MN" sz="800" u="none" strike="noStrike">
                          <a:effectLst/>
                        </a:rPr>
                        <a:t>Мэс засалд шаардлагатай тоног төхөөрөмжөөр тоноглогдсон мэс заслын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384470"/>
                  </a:ext>
                </a:extLst>
              </a:tr>
              <a:tr h="111045">
                <a:tc>
                  <a:txBody>
                    <a:bodyPr/>
                    <a:lstStyle/>
                    <a:p>
                      <a:pPr marL="0" indent="0" algn="l" fontAlgn="b">
                        <a:buFont typeface="+mj-lt"/>
                        <a:buNone/>
                      </a:pPr>
                      <a:r>
                        <a:rPr lang="mn-MN" sz="800" u="none" strike="noStrike">
                          <a:effectLst/>
                        </a:rPr>
                        <a:t>Мэдрэлийн мэс заслын зориулалттай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5817409"/>
                  </a:ext>
                </a:extLst>
              </a:tr>
              <a:tr h="111045">
                <a:tc>
                  <a:txBody>
                    <a:bodyPr/>
                    <a:lstStyle/>
                    <a:p>
                      <a:pPr marL="0" indent="0" algn="l" fontAlgn="b">
                        <a:buFont typeface="+mj-lt"/>
                        <a:buNone/>
                      </a:pPr>
                      <a:r>
                        <a:rPr lang="mn-MN" sz="800" u="none" strike="noStrike">
                          <a:effectLst/>
                        </a:rPr>
                        <a:t>Зүрхний мэс засалд шаардлагатай тоног төхөөрөмжөөр тоноглогдсон мэс заслын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5889444"/>
                  </a:ext>
                </a:extLst>
              </a:tr>
              <a:tr h="111045">
                <a:tc>
                  <a:txBody>
                    <a:bodyPr/>
                    <a:lstStyle/>
                    <a:p>
                      <a:pPr marL="0" indent="0" algn="l" fontAlgn="b">
                        <a:buFont typeface="+mj-lt"/>
                        <a:buNone/>
                      </a:pPr>
                      <a:r>
                        <a:rPr lang="mn-MN" sz="800" u="none" strike="noStrike">
                          <a:effectLst/>
                        </a:rPr>
                        <a:t>Чих хамар мэс засалд шаардлагатай тоног төхөөрөмжөөр тоноглогдсон мэс заслын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4073610"/>
                  </a:ext>
                </a:extLst>
              </a:tr>
              <a:tr h="111045">
                <a:tc>
                  <a:txBody>
                    <a:bodyPr/>
                    <a:lstStyle/>
                    <a:p>
                      <a:pPr marL="0" indent="0" algn="l" fontAlgn="b">
                        <a:buFont typeface="+mj-lt"/>
                        <a:buNone/>
                      </a:pPr>
                      <a:r>
                        <a:rPr lang="mn-MN" sz="800" u="none" strike="noStrike">
                          <a:effectLst/>
                        </a:rPr>
                        <a:t>Нүдний мэс заслын зориулалтын мэс заслын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2213512"/>
                  </a:ext>
                </a:extLst>
              </a:tr>
              <a:tr h="111045">
                <a:tc>
                  <a:txBody>
                    <a:bodyPr/>
                    <a:lstStyle/>
                    <a:p>
                      <a:pPr marL="0" indent="0" algn="l" fontAlgn="b">
                        <a:buFont typeface="+mj-lt"/>
                        <a:buNone/>
                      </a:pPr>
                      <a:r>
                        <a:rPr lang="mn-MN" sz="800" u="none" strike="noStrike">
                          <a:effectLst/>
                        </a:rPr>
                        <a:t>Эх барих эмэгтэйчүүдийн мэс заслын зориулалтын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2015506"/>
                  </a:ext>
                </a:extLst>
              </a:tr>
              <a:tr h="111045">
                <a:tc>
                  <a:txBody>
                    <a:bodyPr/>
                    <a:lstStyle/>
                    <a:p>
                      <a:pPr marL="0" indent="0" algn="l" fontAlgn="b">
                        <a:buFont typeface="+mj-lt"/>
                        <a:buNone/>
                      </a:pPr>
                      <a:r>
                        <a:rPr lang="mn-MN" sz="800" u="none" strike="noStrike">
                          <a:effectLst/>
                        </a:rPr>
                        <a:t>Мэс заслын дараах эрчимт эмчилгээний хэсэгтэй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4575457"/>
                  </a:ext>
                </a:extLst>
              </a:tr>
              <a:tr h="111045">
                <a:tc>
                  <a:txBody>
                    <a:bodyPr/>
                    <a:lstStyle/>
                    <a:p>
                      <a:pPr marL="0" indent="0" algn="l" fontAlgn="b">
                        <a:buFont typeface="+mj-lt"/>
                        <a:buNone/>
                      </a:pPr>
                      <a:r>
                        <a:rPr lang="mn-MN" sz="800" u="none" strike="noStrike">
                          <a:effectLst/>
                        </a:rPr>
                        <a:t>Цацрагийн аюулгүй ажиллагааны нөхцлийг хангасан мэс заслын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8222300"/>
                  </a:ext>
                </a:extLst>
              </a:tr>
              <a:tr h="111045">
                <a:tc>
                  <a:txBody>
                    <a:bodyPr/>
                    <a:lstStyle/>
                    <a:p>
                      <a:pPr marL="0" indent="0" algn="l" fontAlgn="b">
                        <a:buFont typeface="+mj-lt"/>
                        <a:buNone/>
                      </a:pPr>
                      <a:r>
                        <a:rPr lang="mn-MN" sz="800" u="none" strike="noStrike">
                          <a:effectLst/>
                        </a:rPr>
                        <a:t>Төрөх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077479"/>
                  </a:ext>
                </a:extLst>
              </a:tr>
              <a:tr h="111045">
                <a:tc>
                  <a:txBody>
                    <a:bodyPr/>
                    <a:lstStyle/>
                    <a:p>
                      <a:pPr marL="0" indent="0" algn="l" fontAlgn="b">
                        <a:buFont typeface="+mj-lt"/>
                        <a:buNone/>
                      </a:pPr>
                      <a:r>
                        <a:rPr lang="mn-MN" sz="800" u="none" strike="noStrike">
                          <a:effectLst/>
                        </a:rPr>
                        <a:t>Харвалтын дараах эмчилгээний хэсэгтэй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0685139"/>
                  </a:ext>
                </a:extLst>
              </a:tr>
              <a:tr h="111045">
                <a:tc>
                  <a:txBody>
                    <a:bodyPr/>
                    <a:lstStyle/>
                    <a:p>
                      <a:pPr marL="0" indent="0" algn="l" fontAlgn="b">
                        <a:buFont typeface="+mj-lt"/>
                        <a:buNone/>
                      </a:pPr>
                      <a:r>
                        <a:rPr lang="mn-MN" sz="800" u="none" strike="noStrike">
                          <a:effectLst/>
                        </a:rPr>
                        <a:t>Эрчимт эмчилгээний хэсэгтэй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0792559"/>
                  </a:ext>
                </a:extLst>
              </a:tr>
              <a:tr h="111045">
                <a:tc>
                  <a:txBody>
                    <a:bodyPr/>
                    <a:lstStyle/>
                    <a:p>
                      <a:pPr marL="0" indent="0" algn="l" fontAlgn="b">
                        <a:buFont typeface="+mj-lt"/>
                        <a:buNone/>
                      </a:pPr>
                      <a:r>
                        <a:rPr lang="mn-MN" sz="800" u="none" strike="noStrike">
                          <a:effectLst/>
                        </a:rPr>
                        <a:t>Харвалтын эрчимт эмчилгээний хэсэгтэй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10567"/>
                  </a:ext>
                </a:extLst>
              </a:tr>
              <a:tr h="111045">
                <a:tc>
                  <a:txBody>
                    <a:bodyPr/>
                    <a:lstStyle/>
                    <a:p>
                      <a:pPr marL="0" indent="0" algn="l" fontAlgn="b">
                        <a:buFont typeface="+mj-lt"/>
                        <a:buNone/>
                      </a:pPr>
                      <a:r>
                        <a:rPr lang="mn-MN" sz="800" u="none" strike="noStrike">
                          <a:effectLst/>
                        </a:rPr>
                        <a:t>Сэхээн амьдруулах, сэрээх өрөө, тоноглол</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4030513"/>
                  </a:ext>
                </a:extLst>
              </a:tr>
              <a:tr h="111045">
                <a:tc>
                  <a:txBody>
                    <a:bodyPr/>
                    <a:lstStyle/>
                    <a:p>
                      <a:pPr marL="0" indent="0" algn="l" fontAlgn="b">
                        <a:buFont typeface="+mj-lt"/>
                        <a:buNone/>
                      </a:pPr>
                      <a:r>
                        <a:rPr lang="mn-MN" sz="800" u="none" strike="noStrike">
                          <a:effectLst/>
                        </a:rPr>
                        <a:t>Диализ эмчилгээний зориулалтын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1664769"/>
                  </a:ext>
                </a:extLst>
              </a:tr>
              <a:tr h="111045">
                <a:tc>
                  <a:txBody>
                    <a:bodyPr/>
                    <a:lstStyle/>
                    <a:p>
                      <a:pPr marL="0" indent="0" algn="l" fontAlgn="b">
                        <a:buFont typeface="+mj-lt"/>
                        <a:buNone/>
                      </a:pPr>
                      <a:r>
                        <a:rPr lang="mn-MN" sz="800" u="none" strike="noStrike">
                          <a:effectLst/>
                        </a:rPr>
                        <a:t>Туяа эмчилгээний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9430974"/>
                  </a:ext>
                </a:extLst>
              </a:tr>
              <a:tr h="111045">
                <a:tc>
                  <a:txBody>
                    <a:bodyPr/>
                    <a:lstStyle/>
                    <a:p>
                      <a:pPr marL="0" indent="0" algn="l" fontAlgn="b">
                        <a:buFont typeface="+mj-lt"/>
                        <a:buNone/>
                      </a:pPr>
                      <a:r>
                        <a:rPr lang="mn-MN" sz="800" u="none" strike="noStrike">
                          <a:effectLst/>
                        </a:rPr>
                        <a:t>Химийн эмчилгээний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78676589"/>
                  </a:ext>
                </a:extLst>
              </a:tr>
              <a:tr h="111045">
                <a:tc>
                  <a:txBody>
                    <a:bodyPr/>
                    <a:lstStyle/>
                    <a:p>
                      <a:pPr marL="0" indent="0" algn="l" fontAlgn="b">
                        <a:buFont typeface="+mj-lt"/>
                        <a:buNone/>
                      </a:pPr>
                      <a:r>
                        <a:rPr lang="ru-RU" sz="800" u="none" strike="noStrike">
                          <a:effectLst/>
                        </a:rPr>
                        <a:t>Химийн эмчилгээг бэлтгэх зориулалттай лабораторитай байх</a:t>
                      </a:r>
                      <a:endParaRPr lang="ru-RU"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610688"/>
                  </a:ext>
                </a:extLst>
              </a:tr>
              <a:tr h="111045">
                <a:tc>
                  <a:txBody>
                    <a:bodyPr/>
                    <a:lstStyle/>
                    <a:p>
                      <a:pPr marL="0" indent="0" algn="l" fontAlgn="b">
                        <a:buFont typeface="+mj-lt"/>
                        <a:buNone/>
                      </a:pPr>
                      <a:r>
                        <a:rPr lang="mn-MN" sz="800" u="none" strike="noStrike">
                          <a:effectLst/>
                        </a:rPr>
                        <a:t>Сэргээн засах эмчилгээний хэвтэн эмчлүүлэх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9152434"/>
                  </a:ext>
                </a:extLst>
              </a:tr>
              <a:tr h="100342">
                <a:tc>
                  <a:txBody>
                    <a:bodyPr/>
                    <a:lstStyle/>
                    <a:p>
                      <a:pPr marL="0" indent="0" algn="l" fontAlgn="b">
                        <a:buFont typeface="+mj-lt"/>
                        <a:buNone/>
                      </a:pPr>
                      <a:r>
                        <a:rPr lang="mn-MN" sz="800" u="none" strike="noStrike">
                          <a:effectLst/>
                        </a:rPr>
                        <a:t>Хөнгөвчлөх эмчилгээний зориулттай тоноглосон хэвтүүлэн эмчлэх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2057542"/>
                  </a:ext>
                </a:extLst>
              </a:tr>
              <a:tr h="111045">
                <a:tc>
                  <a:txBody>
                    <a:bodyPr/>
                    <a:lstStyle/>
                    <a:p>
                      <a:pPr marL="0" indent="0" algn="l" fontAlgn="b">
                        <a:buFont typeface="+mj-lt"/>
                        <a:buNone/>
                      </a:pPr>
                      <a:r>
                        <a:rPr lang="mn-MN" sz="800" u="none" strike="noStrike">
                          <a:effectLst/>
                        </a:rPr>
                        <a:t>Уламжлалт эмчилгээний хэвтэн эмчлүүлэх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45526908"/>
                  </a:ext>
                </a:extLst>
              </a:tr>
              <a:tr h="111045">
                <a:tc>
                  <a:txBody>
                    <a:bodyPr/>
                    <a:lstStyle/>
                    <a:p>
                      <a:pPr marL="0" indent="0" algn="l" fontAlgn="b">
                        <a:buFont typeface="+mj-lt"/>
                        <a:buNone/>
                      </a:pPr>
                      <a:r>
                        <a:rPr lang="mn-MN" sz="800" u="none" strike="noStrike">
                          <a:effectLst/>
                        </a:rPr>
                        <a:t>Хануур төөнүүрийн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442949"/>
                  </a:ext>
                </a:extLst>
              </a:tr>
              <a:tr h="111045">
                <a:tc>
                  <a:txBody>
                    <a:bodyPr/>
                    <a:lstStyle/>
                    <a:p>
                      <a:pPr marL="0" indent="0" algn="l" fontAlgn="b">
                        <a:buFont typeface="+mj-lt"/>
                        <a:buNone/>
                      </a:pPr>
                      <a:r>
                        <a:rPr lang="mn-MN" sz="800" u="none" strike="noStrike">
                          <a:effectLst/>
                        </a:rPr>
                        <a:t>Боолтын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3537240"/>
                  </a:ext>
                </a:extLst>
              </a:tr>
              <a:tr h="111045">
                <a:tc>
                  <a:txBody>
                    <a:bodyPr/>
                    <a:lstStyle/>
                    <a:p>
                      <a:pPr marL="0" indent="0" algn="l" fontAlgn="b">
                        <a:buFont typeface="+mj-lt"/>
                        <a:buNone/>
                      </a:pPr>
                      <a:r>
                        <a:rPr lang="mn-MN" sz="800" u="none" strike="noStrike">
                          <a:effectLst/>
                        </a:rPr>
                        <a:t>Зүү эмчилгээний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8476302"/>
                  </a:ext>
                </a:extLst>
              </a:tr>
              <a:tr h="111045">
                <a:tc>
                  <a:txBody>
                    <a:bodyPr/>
                    <a:lstStyle/>
                    <a:p>
                      <a:pPr marL="0" indent="0" algn="l" fontAlgn="b">
                        <a:buFont typeface="+mj-lt"/>
                        <a:buNone/>
                      </a:pPr>
                      <a:r>
                        <a:rPr lang="mn-MN" sz="800" u="none" strike="noStrike">
                          <a:effectLst/>
                        </a:rPr>
                        <a:t>Тангийн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8035160"/>
                  </a:ext>
                </a:extLst>
              </a:tr>
              <a:tr h="111045">
                <a:tc>
                  <a:txBody>
                    <a:bodyPr/>
                    <a:lstStyle/>
                    <a:p>
                      <a:pPr marL="0" indent="0" algn="l" fontAlgn="b">
                        <a:buFont typeface="+mj-lt"/>
                        <a:buNone/>
                      </a:pPr>
                      <a:r>
                        <a:rPr lang="mn-MN" sz="800" u="none" strike="noStrike">
                          <a:effectLst/>
                        </a:rPr>
                        <a:t>Барианы зориулалтын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2835833"/>
                  </a:ext>
                </a:extLst>
              </a:tr>
              <a:tr h="111045">
                <a:tc>
                  <a:txBody>
                    <a:bodyPr/>
                    <a:lstStyle/>
                    <a:p>
                      <a:pPr marL="0" indent="0" algn="l" fontAlgn="b">
                        <a:buFont typeface="+mj-lt"/>
                        <a:buNone/>
                      </a:pPr>
                      <a:r>
                        <a:rPr lang="mn-MN" sz="800" u="none" strike="noStrike">
                          <a:effectLst/>
                        </a:rPr>
                        <a:t>Онлайн оношилгоо, эмчилгээ, зөвлөгөө өгөх тоноглол бүхий зориулалтын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8468803"/>
                  </a:ext>
                </a:extLst>
              </a:tr>
              <a:tr h="111045">
                <a:tc>
                  <a:txBody>
                    <a:bodyPr/>
                    <a:lstStyle/>
                    <a:p>
                      <a:pPr marL="0" indent="0" algn="l" fontAlgn="b">
                        <a:buFont typeface="+mj-lt"/>
                        <a:buNone/>
                      </a:pPr>
                      <a:r>
                        <a:rPr lang="mn-MN" sz="800" u="none" strike="noStrike">
                          <a:effectLst/>
                        </a:rPr>
                        <a:t>Тусгаарлах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412271"/>
                  </a:ext>
                </a:extLst>
              </a:tr>
              <a:tr h="111045">
                <a:tc>
                  <a:txBody>
                    <a:bodyPr/>
                    <a:lstStyle/>
                    <a:p>
                      <a:pPr marL="0" indent="0" algn="l" fontAlgn="b">
                        <a:buFont typeface="+mj-lt"/>
                        <a:buNone/>
                      </a:pPr>
                      <a:r>
                        <a:rPr lang="mn-MN" sz="800" u="none" strike="noStrike">
                          <a:effectLst/>
                        </a:rPr>
                        <a:t>Эмнэлгийн яаралтай тусламжийн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5284496"/>
                  </a:ext>
                </a:extLst>
              </a:tr>
              <a:tr h="111045">
                <a:tc>
                  <a:txBody>
                    <a:bodyPr/>
                    <a:lstStyle/>
                    <a:p>
                      <a:pPr marL="0" indent="0" algn="l" fontAlgn="b">
                        <a:buFont typeface="+mj-lt"/>
                        <a:buNone/>
                      </a:pPr>
                      <a:r>
                        <a:rPr lang="mn-MN" sz="800" u="none" strike="noStrike">
                          <a:effectLst/>
                        </a:rPr>
                        <a:t>Фото эмчилгээний хэсэгтэй байх /фотоо эмчилгээний аппарат/</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3121606"/>
                  </a:ext>
                </a:extLst>
              </a:tr>
              <a:tr h="111045">
                <a:tc>
                  <a:txBody>
                    <a:bodyPr/>
                    <a:lstStyle/>
                    <a:p>
                      <a:pPr marL="0" indent="0" algn="l" fontAlgn="b">
                        <a:buFont typeface="+mj-lt"/>
                        <a:buNone/>
                      </a:pPr>
                      <a:r>
                        <a:rPr lang="mn-MN" sz="800" u="none" strike="noStrike">
                          <a:effectLst/>
                        </a:rPr>
                        <a:t>Сэтгэцийн эмгэгийг эмчлэх зориулалтын хэвтүүлэн эмчлэх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8599580"/>
                  </a:ext>
                </a:extLst>
              </a:tr>
              <a:tr h="111045">
                <a:tc>
                  <a:txBody>
                    <a:bodyPr/>
                    <a:lstStyle/>
                    <a:p>
                      <a:pPr marL="0" indent="0" algn="l" fontAlgn="b">
                        <a:buFont typeface="+mj-lt"/>
                        <a:buNone/>
                      </a:pPr>
                      <a:r>
                        <a:rPr lang="mn-MN" sz="800" u="none" strike="noStrike">
                          <a:effectLst/>
                        </a:rPr>
                        <a:t>Халдвар хамгааллын нөхцөл хангагдсан хэвтүүлэн эмчлэх нэгжтэй байх /Хасах даралттай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9012321"/>
                  </a:ext>
                </a:extLst>
              </a:tr>
              <a:tr h="111045">
                <a:tc>
                  <a:txBody>
                    <a:bodyPr/>
                    <a:lstStyle/>
                    <a:p>
                      <a:pPr marL="0" indent="0" algn="l" fontAlgn="b">
                        <a:buFont typeface="+mj-lt"/>
                        <a:buNone/>
                      </a:pPr>
                      <a:r>
                        <a:rPr lang="mn-MN" sz="800" u="none" strike="noStrike">
                          <a:effectLst/>
                        </a:rPr>
                        <a:t>Өдрийн эмчилгээний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73547588"/>
                  </a:ext>
                </a:extLst>
              </a:tr>
              <a:tr h="111045">
                <a:tc>
                  <a:txBody>
                    <a:bodyPr/>
                    <a:lstStyle/>
                    <a:p>
                      <a:pPr marL="0" indent="0" algn="l" fontAlgn="b">
                        <a:buFont typeface="+mj-lt"/>
                        <a:buNone/>
                      </a:pPr>
                      <a:r>
                        <a:rPr lang="mn-MN" sz="800" u="none" strike="noStrike">
                          <a:effectLst/>
                        </a:rPr>
                        <a:t>Цацрагийн аюулгүй ажиллагааны нөхцөлийг хангасан эмчилгээний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124860"/>
                  </a:ext>
                </a:extLst>
              </a:tr>
              <a:tr h="111045">
                <a:tc>
                  <a:txBody>
                    <a:bodyPr/>
                    <a:lstStyle/>
                    <a:p>
                      <a:pPr marL="0" indent="0" algn="l" fontAlgn="b">
                        <a:buFont typeface="+mj-lt"/>
                        <a:buNone/>
                      </a:pPr>
                      <a:r>
                        <a:rPr lang="mn-MN" sz="800" u="none" strike="noStrike">
                          <a:effectLst/>
                        </a:rPr>
                        <a:t>Сэтгэлзүйн зөвлөгөө өгөх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59698951"/>
                  </a:ext>
                </a:extLst>
              </a:tr>
              <a:tr h="111045">
                <a:tc>
                  <a:txBody>
                    <a:bodyPr/>
                    <a:lstStyle/>
                    <a:p>
                      <a:pPr marL="0" indent="0" algn="l" fontAlgn="b">
                        <a:buFont typeface="+mj-lt"/>
                        <a:buNone/>
                      </a:pPr>
                      <a:r>
                        <a:rPr lang="mn-MN" sz="800" u="none" strike="noStrike">
                          <a:effectLst/>
                        </a:rPr>
                        <a:t>Шүдний эмчилгээний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9809383"/>
                  </a:ext>
                </a:extLst>
              </a:tr>
              <a:tr h="111045">
                <a:tc>
                  <a:txBody>
                    <a:bodyPr/>
                    <a:lstStyle/>
                    <a:p>
                      <a:pPr marL="0" indent="0" algn="l" fontAlgn="b">
                        <a:buFont typeface="+mj-lt"/>
                        <a:buNone/>
                      </a:pPr>
                      <a:r>
                        <a:rPr lang="en-US" sz="800" u="none" strike="noStrike">
                          <a:effectLst/>
                        </a:rPr>
                        <a:t> MRI </a:t>
                      </a:r>
                      <a:r>
                        <a:rPr lang="mn-MN" sz="800" u="none" strike="noStrike">
                          <a:effectLst/>
                        </a:rPr>
                        <a:t>аюулгүйн бүс бүхий нэгжтэй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73835901"/>
                  </a:ext>
                </a:extLst>
              </a:tr>
              <a:tr h="111045">
                <a:tc>
                  <a:txBody>
                    <a:bodyPr/>
                    <a:lstStyle/>
                    <a:p>
                      <a:pPr marL="0" indent="0" algn="l" fontAlgn="b">
                        <a:buFont typeface="+mj-lt"/>
                        <a:buNone/>
                      </a:pPr>
                      <a:r>
                        <a:rPr lang="mn-MN" sz="800" u="none" strike="noStrike">
                          <a:effectLst/>
                        </a:rPr>
                        <a:t>Аппараттын цэвэрлэгээ, ариутгалын хэсэг бүхий зориулалтын өрөөтэй байх </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4905868"/>
                  </a:ext>
                </a:extLst>
              </a:tr>
              <a:tr h="111045">
                <a:tc>
                  <a:txBody>
                    <a:bodyPr/>
                    <a:lstStyle/>
                    <a:p>
                      <a:pPr marL="0" indent="0" algn="l" fontAlgn="b">
                        <a:buFont typeface="+mj-lt"/>
                        <a:buNone/>
                      </a:pPr>
                      <a:r>
                        <a:rPr lang="mn-MN" sz="800" u="none" strike="noStrike">
                          <a:effectLst/>
                        </a:rPr>
                        <a:t>Богино хугацаанд зохиомол амьсгал хийх амь тэнссэн үеийн тусламжийг үзүүлэх тоноглол бүхий өрөөтэй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65678419"/>
                  </a:ext>
                </a:extLst>
              </a:tr>
              <a:tr h="111045">
                <a:tc>
                  <a:txBody>
                    <a:bodyPr/>
                    <a:lstStyle/>
                    <a:p>
                      <a:pPr marL="0" indent="0" algn="l" fontAlgn="b">
                        <a:buFont typeface="+mj-lt"/>
                        <a:buNone/>
                      </a:pPr>
                      <a:r>
                        <a:rPr lang="mn-MN" sz="800" u="none" strike="noStrike">
                          <a:effectLst/>
                        </a:rPr>
                        <a:t>Түргэн тусламжийн дуудлага хүлээн авах нэгжтэй байх</a:t>
                      </a:r>
                      <a:endParaRPr lang="mn-MN"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9557649"/>
                  </a:ext>
                </a:extLst>
              </a:tr>
              <a:tr h="111045">
                <a:tc>
                  <a:txBody>
                    <a:bodyPr/>
                    <a:lstStyle/>
                    <a:p>
                      <a:pPr marL="0" indent="0" algn="l" fontAlgn="b">
                        <a:buFont typeface="+mj-lt"/>
                        <a:buNone/>
                      </a:pPr>
                      <a:r>
                        <a:rPr lang="mn-MN" sz="800" u="none" strike="noStrike" dirty="0">
                          <a:effectLst/>
                        </a:rPr>
                        <a:t>Хасах даралттай өрөөтэй байх</a:t>
                      </a:r>
                      <a:endParaRPr lang="mn-MN"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2105326"/>
                  </a:ext>
                </a:extLst>
              </a:tr>
            </a:tbl>
          </a:graphicData>
        </a:graphic>
      </p:graphicFrame>
      <p:sp>
        <p:nvSpPr>
          <p:cNvPr id="14" name="TextBox 13">
            <a:extLst>
              <a:ext uri="{FF2B5EF4-FFF2-40B4-BE49-F238E27FC236}">
                <a16:creationId xmlns:a16="http://schemas.microsoft.com/office/drawing/2014/main" id="{EDE353E1-09A0-4770-BAA3-A7670A91E4B0}"/>
              </a:ext>
            </a:extLst>
          </p:cNvPr>
          <p:cNvSpPr txBox="1"/>
          <p:nvPr/>
        </p:nvSpPr>
        <p:spPr>
          <a:xfrm>
            <a:off x="7505927" y="830655"/>
            <a:ext cx="655052" cy="646331"/>
          </a:xfrm>
          <a:prstGeom prst="rect">
            <a:avLst/>
          </a:prstGeom>
          <a:noFill/>
        </p:spPr>
        <p:txBody>
          <a:bodyPr wrap="square" rtlCol="0">
            <a:spAutoFit/>
          </a:bodyPr>
          <a:lstStyle/>
          <a:p>
            <a:r>
              <a:rPr lang="en-US" sz="3600" i="1" dirty="0">
                <a:solidFill>
                  <a:schemeClr val="accent2"/>
                </a:solidFill>
                <a:effectLst>
                  <a:outerShdw blurRad="38100" dist="38100" dir="2700000" algn="tl">
                    <a:srgbClr val="000000">
                      <a:alpha val="43137"/>
                    </a:srgbClr>
                  </a:outerShdw>
                </a:effectLst>
              </a:rPr>
              <a:t>43</a:t>
            </a:r>
          </a:p>
        </p:txBody>
      </p:sp>
    </p:spTree>
    <p:extLst>
      <p:ext uri="{BB962C8B-B14F-4D97-AF65-F5344CB8AC3E}">
        <p14:creationId xmlns:p14="http://schemas.microsoft.com/office/powerpoint/2010/main" val="193499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433B-F1BA-442C-B694-84D55731A5A3}"/>
              </a:ext>
            </a:extLst>
          </p:cNvPr>
          <p:cNvSpPr>
            <a:spLocks noGrp="1"/>
          </p:cNvSpPr>
          <p:nvPr>
            <p:ph type="title"/>
          </p:nvPr>
        </p:nvSpPr>
        <p:spPr/>
        <p:txBody>
          <a:bodyPr/>
          <a:lstStyle/>
          <a:p>
            <a:pPr algn="ctr"/>
            <a:r>
              <a:rPr lang="mn-MN" dirty="0"/>
              <a:t>ХҮНИЙ НӨӨЦИЙН МЭДЭЭЛЭЛ</a:t>
            </a:r>
            <a:endParaRPr lang="en-US" dirty="0"/>
          </a:p>
        </p:txBody>
      </p:sp>
      <p:pic>
        <p:nvPicPr>
          <p:cNvPr id="4" name="Picture 3">
            <a:extLst>
              <a:ext uri="{FF2B5EF4-FFF2-40B4-BE49-F238E27FC236}">
                <a16:creationId xmlns:a16="http://schemas.microsoft.com/office/drawing/2014/main" id="{BCAE0486-3A12-4AE4-A2C1-84C1A7CC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062"/>
            <a:ext cx="12192000" cy="2703580"/>
          </a:xfrm>
          <a:prstGeom prst="rect">
            <a:avLst/>
          </a:prstGeom>
        </p:spPr>
      </p:pic>
      <p:sp>
        <p:nvSpPr>
          <p:cNvPr id="5" name="Arrow: Up 4">
            <a:extLst>
              <a:ext uri="{FF2B5EF4-FFF2-40B4-BE49-F238E27FC236}">
                <a16:creationId xmlns:a16="http://schemas.microsoft.com/office/drawing/2014/main" id="{3EC4636C-65B4-4351-8035-155208820E45}"/>
              </a:ext>
            </a:extLst>
          </p:cNvPr>
          <p:cNvSpPr/>
          <p:nvPr/>
        </p:nvSpPr>
        <p:spPr>
          <a:xfrm>
            <a:off x="5871681" y="2627543"/>
            <a:ext cx="448638" cy="696074"/>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08A56FD-4716-4DA1-85D8-71EB5AF40396}"/>
              </a:ext>
            </a:extLst>
          </p:cNvPr>
          <p:cNvSpPr/>
          <p:nvPr/>
        </p:nvSpPr>
        <p:spPr>
          <a:xfrm>
            <a:off x="10210514" y="2609785"/>
            <a:ext cx="448638" cy="696074"/>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8DA104-1B34-4563-8BFE-8EB10F5AB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310" y="3657601"/>
            <a:ext cx="6676490" cy="3200400"/>
          </a:xfrm>
          <a:prstGeom prst="rect">
            <a:avLst/>
          </a:prstGeom>
        </p:spPr>
      </p:pic>
      <p:pic>
        <p:nvPicPr>
          <p:cNvPr id="11" name="Picture 10">
            <a:extLst>
              <a:ext uri="{FF2B5EF4-FFF2-40B4-BE49-F238E27FC236}">
                <a16:creationId xmlns:a16="http://schemas.microsoft.com/office/drawing/2014/main" id="{EB774132-7185-42AC-8D20-554A7390A0EA}"/>
              </a:ext>
            </a:extLst>
          </p:cNvPr>
          <p:cNvPicPr>
            <a:picLocks noChangeAspect="1"/>
          </p:cNvPicPr>
          <p:nvPr/>
        </p:nvPicPr>
        <p:blipFill>
          <a:blip r:embed="rId4">
            <a:alphaModFix amt="21000"/>
          </a:blip>
          <a:stretch>
            <a:fillRect/>
          </a:stretch>
        </p:blipFill>
        <p:spPr>
          <a:xfrm>
            <a:off x="669382" y="3985724"/>
            <a:ext cx="4057906" cy="2703580"/>
          </a:xfrm>
          <a:prstGeom prst="rect">
            <a:avLst/>
          </a:prstGeom>
        </p:spPr>
      </p:pic>
      <p:sp>
        <p:nvSpPr>
          <p:cNvPr id="10" name="TextBox 9">
            <a:extLst>
              <a:ext uri="{FF2B5EF4-FFF2-40B4-BE49-F238E27FC236}">
                <a16:creationId xmlns:a16="http://schemas.microsoft.com/office/drawing/2014/main" id="{767261D9-859F-48F9-805E-7009AACCF9CD}"/>
              </a:ext>
            </a:extLst>
          </p:cNvPr>
          <p:cNvSpPr txBox="1"/>
          <p:nvPr/>
        </p:nvSpPr>
        <p:spPr>
          <a:xfrm>
            <a:off x="4319427" y="3817029"/>
            <a:ext cx="1119883" cy="646331"/>
          </a:xfrm>
          <a:prstGeom prst="rect">
            <a:avLst/>
          </a:prstGeom>
          <a:noFill/>
        </p:spPr>
        <p:txBody>
          <a:bodyPr wrap="square" rtlCol="0">
            <a:spAutoFit/>
          </a:bodyPr>
          <a:lstStyle/>
          <a:p>
            <a:r>
              <a:rPr lang="en-US" sz="3600" i="1" dirty="0">
                <a:solidFill>
                  <a:schemeClr val="accent6">
                    <a:lumMod val="75000"/>
                  </a:schemeClr>
                </a:solidFill>
                <a:effectLst>
                  <a:outerShdw blurRad="38100" dist="38100" dir="2700000" algn="tl">
                    <a:srgbClr val="000000">
                      <a:alpha val="43137"/>
                    </a:srgbClr>
                  </a:outerShdw>
                </a:effectLst>
              </a:rPr>
              <a:t>197</a:t>
            </a:r>
          </a:p>
        </p:txBody>
      </p:sp>
    </p:spTree>
    <p:extLst>
      <p:ext uri="{BB962C8B-B14F-4D97-AF65-F5344CB8AC3E}">
        <p14:creationId xmlns:p14="http://schemas.microsoft.com/office/powerpoint/2010/main" val="226347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653F-B5F9-459F-AC3E-D73A7960262A}"/>
              </a:ext>
            </a:extLst>
          </p:cNvPr>
          <p:cNvSpPr>
            <a:spLocks noGrp="1"/>
          </p:cNvSpPr>
          <p:nvPr>
            <p:ph type="title"/>
          </p:nvPr>
        </p:nvSpPr>
        <p:spPr/>
        <p:txBody>
          <a:bodyPr/>
          <a:lstStyle/>
          <a:p>
            <a:pPr algn="ctr"/>
            <a:r>
              <a:rPr lang="mn-MN" dirty="0"/>
              <a:t>ТОНОГ ТӨХӨӨРӨМЖИЙН МЭДЭЭЛЭЛ</a:t>
            </a:r>
            <a:endParaRPr lang="en-US" dirty="0"/>
          </a:p>
        </p:txBody>
      </p:sp>
      <p:pic>
        <p:nvPicPr>
          <p:cNvPr id="4" name="Picture 3">
            <a:extLst>
              <a:ext uri="{FF2B5EF4-FFF2-40B4-BE49-F238E27FC236}">
                <a16:creationId xmlns:a16="http://schemas.microsoft.com/office/drawing/2014/main" id="{7F7B0FAB-2D42-4CFE-83ED-F0DD5A334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3468"/>
            <a:ext cx="12192000" cy="2870200"/>
          </a:xfrm>
          <a:prstGeom prst="rect">
            <a:avLst/>
          </a:prstGeom>
        </p:spPr>
      </p:pic>
      <p:pic>
        <p:nvPicPr>
          <p:cNvPr id="6" name="Picture 5">
            <a:extLst>
              <a:ext uri="{FF2B5EF4-FFF2-40B4-BE49-F238E27FC236}">
                <a16:creationId xmlns:a16="http://schemas.microsoft.com/office/drawing/2014/main" id="{DD6AA3F4-2F12-4EF6-997F-11897EB50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64" y="3783466"/>
            <a:ext cx="11144036" cy="2968665"/>
          </a:xfrm>
          <a:prstGeom prst="rect">
            <a:avLst/>
          </a:prstGeom>
        </p:spPr>
      </p:pic>
      <p:sp>
        <p:nvSpPr>
          <p:cNvPr id="7" name="TextBox 6">
            <a:extLst>
              <a:ext uri="{FF2B5EF4-FFF2-40B4-BE49-F238E27FC236}">
                <a16:creationId xmlns:a16="http://schemas.microsoft.com/office/drawing/2014/main" id="{B763E283-3FEF-4530-81A5-890D01C0D4A1}"/>
              </a:ext>
            </a:extLst>
          </p:cNvPr>
          <p:cNvSpPr txBox="1"/>
          <p:nvPr/>
        </p:nvSpPr>
        <p:spPr>
          <a:xfrm>
            <a:off x="82193" y="4944632"/>
            <a:ext cx="1119883" cy="646331"/>
          </a:xfrm>
          <a:prstGeom prst="rect">
            <a:avLst/>
          </a:prstGeom>
          <a:noFill/>
        </p:spPr>
        <p:txBody>
          <a:bodyPr wrap="square" rtlCol="0">
            <a:spAutoFit/>
          </a:bodyPr>
          <a:lstStyle/>
          <a:p>
            <a:r>
              <a:rPr lang="en-US" sz="3600" i="1" dirty="0">
                <a:solidFill>
                  <a:srgbClr val="7030A0"/>
                </a:solidFill>
                <a:effectLst>
                  <a:outerShdw blurRad="38100" dist="38100" dir="2700000" algn="tl">
                    <a:srgbClr val="000000">
                      <a:alpha val="43137"/>
                    </a:srgbClr>
                  </a:outerShdw>
                </a:effectLst>
              </a:rPr>
              <a:t>399</a:t>
            </a:r>
          </a:p>
        </p:txBody>
      </p:sp>
    </p:spTree>
    <p:extLst>
      <p:ext uri="{BB962C8B-B14F-4D97-AF65-F5344CB8AC3E}">
        <p14:creationId xmlns:p14="http://schemas.microsoft.com/office/powerpoint/2010/main" val="387535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E8E6-3BE2-4EF9-B437-03B386C06EA7}"/>
              </a:ext>
            </a:extLst>
          </p:cNvPr>
          <p:cNvSpPr>
            <a:spLocks noGrp="1"/>
          </p:cNvSpPr>
          <p:nvPr>
            <p:ph type="title"/>
          </p:nvPr>
        </p:nvSpPr>
        <p:spPr>
          <a:xfrm>
            <a:off x="4911466" y="-6089530"/>
            <a:ext cx="4317469" cy="293086"/>
          </a:xfrm>
        </p:spPr>
        <p:txBody>
          <a:bodyPr>
            <a:normAutofit/>
          </a:bodyPr>
          <a:lstStyle/>
          <a:p>
            <a:pPr>
              <a:lnSpc>
                <a:spcPct val="100000"/>
              </a:lnSpc>
              <a:spcBef>
                <a:spcPts val="0"/>
              </a:spcBef>
            </a:pPr>
            <a:endParaRPr lang="en-US" sz="1200">
              <a:latin typeface="+mn-lt"/>
            </a:endParaRPr>
          </a:p>
        </p:txBody>
      </p:sp>
      <p:sp>
        <p:nvSpPr>
          <p:cNvPr id="4" name="Freeform 19">
            <a:extLst>
              <a:ext uri="{FF2B5EF4-FFF2-40B4-BE49-F238E27FC236}">
                <a16:creationId xmlns:a16="http://schemas.microsoft.com/office/drawing/2014/main" id="{999DE8E1-9B0B-42F6-8000-687CE6FE6E38}"/>
              </a:ext>
            </a:extLst>
          </p:cNvPr>
          <p:cNvSpPr/>
          <p:nvPr/>
        </p:nvSpPr>
        <p:spPr>
          <a:xfrm>
            <a:off x="-238609" y="681918"/>
            <a:ext cx="15726611" cy="5626352"/>
          </a:xfrm>
          <a:custGeom>
            <a:avLst/>
            <a:gdLst>
              <a:gd name="connsiteX0" fmla="*/ 0 w 18384252"/>
              <a:gd name="connsiteY0" fmla="*/ 1157909 h 1278225"/>
              <a:gd name="connsiteX1" fmla="*/ 3970421 w 18384252"/>
              <a:gd name="connsiteY1" fmla="*/ 436014 h 1278225"/>
              <a:gd name="connsiteX2" fmla="*/ 7868652 w 18384252"/>
              <a:gd name="connsiteY2" fmla="*/ 917277 h 1278225"/>
              <a:gd name="connsiteX3" fmla="*/ 12849726 w 18384252"/>
              <a:gd name="connsiteY3" fmla="*/ 2877 h 1278225"/>
              <a:gd name="connsiteX4" fmla="*/ 18384252 w 18384252"/>
              <a:gd name="connsiteY4" fmla="*/ 1278225 h 1278225"/>
              <a:gd name="connsiteX0" fmla="*/ 0 w 18384252"/>
              <a:gd name="connsiteY0" fmla="*/ 1425257 h 7441713"/>
              <a:gd name="connsiteX1" fmla="*/ 3970421 w 18384252"/>
              <a:gd name="connsiteY1" fmla="*/ 703362 h 7441713"/>
              <a:gd name="connsiteX2" fmla="*/ 7844589 w 18384252"/>
              <a:gd name="connsiteY2" fmla="*/ 7441046 h 7441713"/>
              <a:gd name="connsiteX3" fmla="*/ 12849726 w 18384252"/>
              <a:gd name="connsiteY3" fmla="*/ 270225 h 7441713"/>
              <a:gd name="connsiteX4" fmla="*/ 18384252 w 18384252"/>
              <a:gd name="connsiteY4" fmla="*/ 1545573 h 7441713"/>
              <a:gd name="connsiteX0" fmla="*/ 0 w 19394904"/>
              <a:gd name="connsiteY0" fmla="*/ 7200415 h 7441619"/>
              <a:gd name="connsiteX1" fmla="*/ 4981073 w 19394904"/>
              <a:gd name="connsiteY1" fmla="*/ 703362 h 7441619"/>
              <a:gd name="connsiteX2" fmla="*/ 8855241 w 19394904"/>
              <a:gd name="connsiteY2" fmla="*/ 7441046 h 7441619"/>
              <a:gd name="connsiteX3" fmla="*/ 13860378 w 19394904"/>
              <a:gd name="connsiteY3" fmla="*/ 270225 h 7441619"/>
              <a:gd name="connsiteX4" fmla="*/ 19394904 w 19394904"/>
              <a:gd name="connsiteY4" fmla="*/ 1545573 h 7441619"/>
              <a:gd name="connsiteX0" fmla="*/ 0 w 17566104"/>
              <a:gd name="connsiteY0" fmla="*/ 6931775 h 7172979"/>
              <a:gd name="connsiteX1" fmla="*/ 4981073 w 17566104"/>
              <a:gd name="connsiteY1" fmla="*/ 434722 h 7172979"/>
              <a:gd name="connsiteX2" fmla="*/ 8855241 w 17566104"/>
              <a:gd name="connsiteY2" fmla="*/ 7172406 h 7172979"/>
              <a:gd name="connsiteX3" fmla="*/ 13860378 w 17566104"/>
              <a:gd name="connsiteY3" fmla="*/ 1585 h 7172979"/>
              <a:gd name="connsiteX4" fmla="*/ 17566104 w 17566104"/>
              <a:gd name="connsiteY4" fmla="*/ 6474575 h 7172979"/>
              <a:gd name="connsiteX0" fmla="*/ 0 w 17566104"/>
              <a:gd name="connsiteY0" fmla="*/ 6931775 h 7172850"/>
              <a:gd name="connsiteX1" fmla="*/ 4382524 w 17566104"/>
              <a:gd name="connsiteY1" fmla="*/ 383922 h 7172850"/>
              <a:gd name="connsiteX2" fmla="*/ 8855241 w 17566104"/>
              <a:gd name="connsiteY2" fmla="*/ 7172406 h 7172850"/>
              <a:gd name="connsiteX3" fmla="*/ 13860378 w 17566104"/>
              <a:gd name="connsiteY3" fmla="*/ 1585 h 7172850"/>
              <a:gd name="connsiteX4" fmla="*/ 17566104 w 17566104"/>
              <a:gd name="connsiteY4" fmla="*/ 6474575 h 7172850"/>
              <a:gd name="connsiteX0" fmla="*/ 0 w 17566104"/>
              <a:gd name="connsiteY0" fmla="*/ 6931889 h 7198362"/>
              <a:gd name="connsiteX1" fmla="*/ 4382524 w 17566104"/>
              <a:gd name="connsiteY1" fmla="*/ 384036 h 7198362"/>
              <a:gd name="connsiteX2" fmla="*/ 8803193 w 17566104"/>
              <a:gd name="connsiteY2" fmla="*/ 7197920 h 7198362"/>
              <a:gd name="connsiteX3" fmla="*/ 13860378 w 17566104"/>
              <a:gd name="connsiteY3" fmla="*/ 1699 h 7198362"/>
              <a:gd name="connsiteX4" fmla="*/ 17566104 w 17566104"/>
              <a:gd name="connsiteY4" fmla="*/ 6474689 h 7198362"/>
              <a:gd name="connsiteX0" fmla="*/ 0 w 17566104"/>
              <a:gd name="connsiteY0" fmla="*/ 7033463 h 7300200"/>
              <a:gd name="connsiteX1" fmla="*/ 4382524 w 17566104"/>
              <a:gd name="connsiteY1" fmla="*/ 485610 h 7300200"/>
              <a:gd name="connsiteX2" fmla="*/ 8803193 w 17566104"/>
              <a:gd name="connsiteY2" fmla="*/ 7299494 h 7300200"/>
              <a:gd name="connsiteX3" fmla="*/ 13183758 w 17566104"/>
              <a:gd name="connsiteY3" fmla="*/ 1673 h 7300200"/>
              <a:gd name="connsiteX4" fmla="*/ 17566104 w 17566104"/>
              <a:gd name="connsiteY4" fmla="*/ 6576263 h 7300200"/>
              <a:gd name="connsiteX0" fmla="*/ 0 w 19595965"/>
              <a:gd name="connsiteY0" fmla="*/ 7352205 h 7618942"/>
              <a:gd name="connsiteX1" fmla="*/ 4382524 w 19595965"/>
              <a:gd name="connsiteY1" fmla="*/ 804352 h 7618942"/>
              <a:gd name="connsiteX2" fmla="*/ 8803193 w 19595965"/>
              <a:gd name="connsiteY2" fmla="*/ 7618236 h 7618942"/>
              <a:gd name="connsiteX3" fmla="*/ 13183758 w 19595965"/>
              <a:gd name="connsiteY3" fmla="*/ 320415 h 7618942"/>
              <a:gd name="connsiteX4" fmla="*/ 19595965 w 19595965"/>
              <a:gd name="connsiteY4" fmla="*/ 1357805 h 7618942"/>
              <a:gd name="connsiteX0" fmla="*/ 0 w 19726084"/>
              <a:gd name="connsiteY0" fmla="*/ 7582029 h 7848766"/>
              <a:gd name="connsiteX1" fmla="*/ 4382524 w 19726084"/>
              <a:gd name="connsiteY1" fmla="*/ 1034176 h 7848766"/>
              <a:gd name="connsiteX2" fmla="*/ 8803193 w 19726084"/>
              <a:gd name="connsiteY2" fmla="*/ 7848060 h 7848766"/>
              <a:gd name="connsiteX3" fmla="*/ 13183758 w 19726084"/>
              <a:gd name="connsiteY3" fmla="*/ 550239 h 7848766"/>
              <a:gd name="connsiteX4" fmla="*/ 19726084 w 19726084"/>
              <a:gd name="connsiteY4" fmla="*/ 698629 h 7848766"/>
              <a:gd name="connsiteX0" fmla="*/ 0 w 19726084"/>
              <a:gd name="connsiteY0" fmla="*/ 7756767 h 8023504"/>
              <a:gd name="connsiteX1" fmla="*/ 4382524 w 19726084"/>
              <a:gd name="connsiteY1" fmla="*/ 1208914 h 8023504"/>
              <a:gd name="connsiteX2" fmla="*/ 8803193 w 19726084"/>
              <a:gd name="connsiteY2" fmla="*/ 8022798 h 8023504"/>
              <a:gd name="connsiteX3" fmla="*/ 13183758 w 19726084"/>
              <a:gd name="connsiteY3" fmla="*/ 724977 h 8023504"/>
              <a:gd name="connsiteX4" fmla="*/ 16775629 w 19726084"/>
              <a:gd name="connsiteY4" fmla="*/ 279809 h 8023504"/>
              <a:gd name="connsiteX5" fmla="*/ 19726084 w 19726084"/>
              <a:gd name="connsiteY5" fmla="*/ 873367 h 8023504"/>
              <a:gd name="connsiteX0" fmla="*/ 0 w 19726084"/>
              <a:gd name="connsiteY0" fmla="*/ 7032607 h 7836107"/>
              <a:gd name="connsiteX1" fmla="*/ 4382524 w 19726084"/>
              <a:gd name="connsiteY1" fmla="*/ 484754 h 7836107"/>
              <a:gd name="connsiteX2" fmla="*/ 8803193 w 19726084"/>
              <a:gd name="connsiteY2" fmla="*/ 7298638 h 7836107"/>
              <a:gd name="connsiteX3" fmla="*/ 13183758 w 19726084"/>
              <a:gd name="connsiteY3" fmla="*/ 817 h 7836107"/>
              <a:gd name="connsiteX4" fmla="*/ 17556345 w 19726084"/>
              <a:gd name="connsiteY4" fmla="*/ 7836049 h 7836107"/>
              <a:gd name="connsiteX5" fmla="*/ 19726084 w 19726084"/>
              <a:gd name="connsiteY5" fmla="*/ 149207 h 7836107"/>
              <a:gd name="connsiteX0" fmla="*/ 0 w 19726084"/>
              <a:gd name="connsiteY0" fmla="*/ 7032607 h 7836107"/>
              <a:gd name="connsiteX1" fmla="*/ 1135291 w 19726084"/>
              <a:gd name="connsiteY1" fmla="*/ 5600849 h 7836107"/>
              <a:gd name="connsiteX2" fmla="*/ 4382524 w 19726084"/>
              <a:gd name="connsiteY2" fmla="*/ 484754 h 7836107"/>
              <a:gd name="connsiteX3" fmla="*/ 8803193 w 19726084"/>
              <a:gd name="connsiteY3" fmla="*/ 7298638 h 7836107"/>
              <a:gd name="connsiteX4" fmla="*/ 13183758 w 19726084"/>
              <a:gd name="connsiteY4" fmla="*/ 817 h 7836107"/>
              <a:gd name="connsiteX5" fmla="*/ 17556345 w 19726084"/>
              <a:gd name="connsiteY5" fmla="*/ 7836049 h 7836107"/>
              <a:gd name="connsiteX6" fmla="*/ 19726084 w 19726084"/>
              <a:gd name="connsiteY6" fmla="*/ 149207 h 7836107"/>
              <a:gd name="connsiteX0" fmla="*/ 0 w 21886064"/>
              <a:gd name="connsiteY0" fmla="*/ 47607 h 7836107"/>
              <a:gd name="connsiteX1" fmla="*/ 3295271 w 21886064"/>
              <a:gd name="connsiteY1" fmla="*/ 5600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02269 w 21886064"/>
              <a:gd name="connsiteY1" fmla="*/ 67946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124197 w 21886064"/>
              <a:gd name="connsiteY1" fmla="*/ 73534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6793 h 7352710"/>
              <a:gd name="connsiteX1" fmla="*/ 2124197 w 21886064"/>
              <a:gd name="connsiteY1" fmla="*/ 7352635 h 7352710"/>
              <a:gd name="connsiteX2" fmla="*/ 6542504 w 21886064"/>
              <a:gd name="connsiteY2" fmla="*/ 483940 h 7352710"/>
              <a:gd name="connsiteX3" fmla="*/ 10963173 w 21886064"/>
              <a:gd name="connsiteY3" fmla="*/ 7297824 h 7352710"/>
              <a:gd name="connsiteX4" fmla="*/ 15343738 w 21886064"/>
              <a:gd name="connsiteY4" fmla="*/ 3 h 7352710"/>
              <a:gd name="connsiteX5" fmla="*/ 19742348 w 21886064"/>
              <a:gd name="connsiteY5" fmla="*/ 7327235 h 7352710"/>
              <a:gd name="connsiteX6" fmla="*/ 21886064 w 21886064"/>
              <a:gd name="connsiteY6" fmla="*/ 148393 h 7352710"/>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27297"/>
              <a:gd name="connsiteX1" fmla="*/ 2691244 w 21886064"/>
              <a:gd name="connsiteY1" fmla="*/ 6769216 h 7327297"/>
              <a:gd name="connsiteX2" fmla="*/ 6490457 w 21886064"/>
              <a:gd name="connsiteY2" fmla="*/ 26740 h 7327297"/>
              <a:gd name="connsiteX3" fmla="*/ 10963173 w 21886064"/>
              <a:gd name="connsiteY3" fmla="*/ 7297824 h 7327297"/>
              <a:gd name="connsiteX4" fmla="*/ 15343738 w 21886064"/>
              <a:gd name="connsiteY4" fmla="*/ 3 h 7327297"/>
              <a:gd name="connsiteX5" fmla="*/ 19742348 w 21886064"/>
              <a:gd name="connsiteY5" fmla="*/ 7327235 h 7327297"/>
              <a:gd name="connsiteX6" fmla="*/ 21886064 w 21886064"/>
              <a:gd name="connsiteY6" fmla="*/ 148393 h 7327297"/>
              <a:gd name="connsiteX0" fmla="*/ 0 w 21886064"/>
              <a:gd name="connsiteY0" fmla="*/ 20899 h 7301403"/>
              <a:gd name="connsiteX1" fmla="*/ 2691244 w 21886064"/>
              <a:gd name="connsiteY1" fmla="*/ 6743322 h 7301403"/>
              <a:gd name="connsiteX2" fmla="*/ 6490457 w 21886064"/>
              <a:gd name="connsiteY2" fmla="*/ 846 h 7301403"/>
              <a:gd name="connsiteX3" fmla="*/ 10963173 w 21886064"/>
              <a:gd name="connsiteY3" fmla="*/ 7271930 h 7301403"/>
              <a:gd name="connsiteX4" fmla="*/ 15442354 w 21886064"/>
              <a:gd name="connsiteY4" fmla="*/ 635319 h 7301403"/>
              <a:gd name="connsiteX5" fmla="*/ 19742348 w 21886064"/>
              <a:gd name="connsiteY5" fmla="*/ 7301341 h 7301403"/>
              <a:gd name="connsiteX6" fmla="*/ 21886064 w 21886064"/>
              <a:gd name="connsiteY6" fmla="*/ 122499 h 7301403"/>
              <a:gd name="connsiteX0" fmla="*/ 0 w 21886064"/>
              <a:gd name="connsiteY0" fmla="*/ 11340 h 7291844"/>
              <a:gd name="connsiteX1" fmla="*/ 2691244 w 21886064"/>
              <a:gd name="connsiteY1" fmla="*/ 6733763 h 7291844"/>
              <a:gd name="connsiteX2" fmla="*/ 6515112 w 21886064"/>
              <a:gd name="connsiteY2" fmla="*/ 983101 h 7291844"/>
              <a:gd name="connsiteX3" fmla="*/ 10963173 w 21886064"/>
              <a:gd name="connsiteY3" fmla="*/ 7262371 h 7291844"/>
              <a:gd name="connsiteX4" fmla="*/ 15442354 w 21886064"/>
              <a:gd name="connsiteY4" fmla="*/ 625760 h 7291844"/>
              <a:gd name="connsiteX5" fmla="*/ 19742348 w 21886064"/>
              <a:gd name="connsiteY5" fmla="*/ 7291782 h 7291844"/>
              <a:gd name="connsiteX6" fmla="*/ 21886064 w 21886064"/>
              <a:gd name="connsiteY6" fmla="*/ 112940 h 7291844"/>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6064" h="7262793">
                <a:moveTo>
                  <a:pt x="0" y="11340"/>
                </a:moveTo>
                <a:cubicBezTo>
                  <a:pt x="417717" y="-316496"/>
                  <a:pt x="1605392" y="6571803"/>
                  <a:pt x="2691244" y="6733763"/>
                </a:cubicBezTo>
                <a:cubicBezTo>
                  <a:pt x="3777096" y="6895723"/>
                  <a:pt x="5136457" y="895000"/>
                  <a:pt x="6515112" y="983101"/>
                </a:cubicBezTo>
                <a:cubicBezTo>
                  <a:pt x="7893767" y="1071202"/>
                  <a:pt x="9475299" y="7321928"/>
                  <a:pt x="10963173" y="7262371"/>
                </a:cubicBezTo>
                <a:cubicBezTo>
                  <a:pt x="12451047" y="7202814"/>
                  <a:pt x="14012031" y="705130"/>
                  <a:pt x="15442354" y="625760"/>
                </a:cubicBezTo>
                <a:cubicBezTo>
                  <a:pt x="16872677" y="546390"/>
                  <a:pt x="18331458" y="6878103"/>
                  <a:pt x="19545114" y="6786151"/>
                </a:cubicBezTo>
                <a:cubicBezTo>
                  <a:pt x="20635501" y="6713647"/>
                  <a:pt x="21394321" y="14014"/>
                  <a:pt x="21886064" y="112940"/>
                </a:cubicBezTo>
              </a:path>
            </a:pathLst>
          </a:custGeom>
          <a:noFill/>
          <a:ln w="38100" cap="flat" cmpd="sng" algn="ctr">
            <a:solidFill>
              <a:srgbClr val="FFFFFF">
                <a:lumMod val="95000"/>
              </a:srgbClr>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13" name="Rectangle 112">
            <a:extLst>
              <a:ext uri="{FF2B5EF4-FFF2-40B4-BE49-F238E27FC236}">
                <a16:creationId xmlns:a16="http://schemas.microsoft.com/office/drawing/2014/main" id="{37438EBD-F9C2-41A3-A83B-39ECB89113C2}"/>
              </a:ext>
            </a:extLst>
          </p:cNvPr>
          <p:cNvSpPr/>
          <p:nvPr/>
        </p:nvSpPr>
        <p:spPr>
          <a:xfrm>
            <a:off x="4414656" y="130218"/>
            <a:ext cx="6885859" cy="461665"/>
          </a:xfrm>
          <a:prstGeom prst="rect">
            <a:avLst/>
          </a:prstGeom>
        </p:spPr>
        <p:txBody>
          <a:bodyPr wrap="none">
            <a:spAutoFit/>
          </a:bodyPr>
          <a:lstStyle/>
          <a:p>
            <a:r>
              <a:rPr lang="mn-MN" sz="2400" b="1" dirty="0">
                <a:solidFill>
                  <a:schemeClr val="bg1"/>
                </a:solidFill>
              </a:rPr>
              <a:t>СОНГОН ШАЛГАРУУЛАЛТЫН</a:t>
            </a:r>
            <a:r>
              <a:rPr lang="en-US" sz="2400" b="1" dirty="0">
                <a:solidFill>
                  <a:schemeClr val="bg1"/>
                </a:solidFill>
              </a:rPr>
              <a:t> II </a:t>
            </a:r>
            <a:r>
              <a:rPr lang="mn-MN" sz="2400" b="1" dirty="0">
                <a:solidFill>
                  <a:schemeClr val="bg1"/>
                </a:solidFill>
              </a:rPr>
              <a:t>ҮЕ ШАТНЫ</a:t>
            </a:r>
            <a:r>
              <a:rPr lang="en-US" sz="2400" b="1" dirty="0">
                <a:solidFill>
                  <a:schemeClr val="bg1"/>
                </a:solidFill>
              </a:rPr>
              <a:t> </a:t>
            </a:r>
            <a:r>
              <a:rPr lang="mn-MN" sz="2400" b="1" dirty="0">
                <a:solidFill>
                  <a:schemeClr val="bg1"/>
                </a:solidFill>
              </a:rPr>
              <a:t>ҮНЭЛГЭЭ</a:t>
            </a:r>
            <a:endParaRPr lang="en-US" sz="2400" b="1" dirty="0">
              <a:solidFill>
                <a:schemeClr val="bg1"/>
              </a:solidFill>
            </a:endParaRPr>
          </a:p>
        </p:txBody>
      </p:sp>
      <p:grpSp>
        <p:nvGrpSpPr>
          <p:cNvPr id="10" name="Group 9">
            <a:extLst>
              <a:ext uri="{FF2B5EF4-FFF2-40B4-BE49-F238E27FC236}">
                <a16:creationId xmlns:a16="http://schemas.microsoft.com/office/drawing/2014/main" id="{85620D99-5DE1-4D6E-A7C0-A6C6AE02D337}"/>
              </a:ext>
            </a:extLst>
          </p:cNvPr>
          <p:cNvGrpSpPr/>
          <p:nvPr/>
        </p:nvGrpSpPr>
        <p:grpSpPr>
          <a:xfrm>
            <a:off x="-219546" y="1114554"/>
            <a:ext cx="12212701" cy="5460838"/>
            <a:chOff x="1802285" y="1227640"/>
            <a:chExt cx="12212701" cy="5460838"/>
          </a:xfrm>
        </p:grpSpPr>
        <p:grpSp>
          <p:nvGrpSpPr>
            <p:cNvPr id="127" name="Group 126">
              <a:extLst>
                <a:ext uri="{FF2B5EF4-FFF2-40B4-BE49-F238E27FC236}">
                  <a16:creationId xmlns:a16="http://schemas.microsoft.com/office/drawing/2014/main" id="{AF81BD76-8D97-48DD-A07C-D22111D4E530}"/>
                </a:ext>
              </a:extLst>
            </p:cNvPr>
            <p:cNvGrpSpPr/>
            <p:nvPr/>
          </p:nvGrpSpPr>
          <p:grpSpPr>
            <a:xfrm>
              <a:off x="1802285" y="1227640"/>
              <a:ext cx="12212701" cy="4921680"/>
              <a:chOff x="572896" y="1202998"/>
              <a:chExt cx="12212701" cy="4921680"/>
            </a:xfrm>
          </p:grpSpPr>
          <p:sp>
            <p:nvSpPr>
              <p:cNvPr id="5" name="Chevron 1">
                <a:extLst>
                  <a:ext uri="{FF2B5EF4-FFF2-40B4-BE49-F238E27FC236}">
                    <a16:creationId xmlns:a16="http://schemas.microsoft.com/office/drawing/2014/main" id="{1A96698F-A0B4-49F1-A833-4342CED71B59}"/>
                  </a:ext>
                </a:extLst>
              </p:cNvPr>
              <p:cNvSpPr/>
              <p:nvPr/>
            </p:nvSpPr>
            <p:spPr>
              <a:xfrm>
                <a:off x="572896" y="3116914"/>
                <a:ext cx="3095364" cy="888864"/>
              </a:xfrm>
              <a:prstGeom prst="chevron">
                <a:avLst>
                  <a:gd name="adj" fmla="val 21186"/>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6" name="Chevron 2">
                <a:extLst>
                  <a:ext uri="{FF2B5EF4-FFF2-40B4-BE49-F238E27FC236}">
                    <a16:creationId xmlns:a16="http://schemas.microsoft.com/office/drawing/2014/main" id="{282596DE-427C-435E-944D-66312B243ECF}"/>
                  </a:ext>
                </a:extLst>
              </p:cNvPr>
              <p:cNvSpPr/>
              <p:nvPr/>
            </p:nvSpPr>
            <p:spPr>
              <a:xfrm>
                <a:off x="3734180" y="3116914"/>
                <a:ext cx="3095364" cy="888864"/>
              </a:xfrm>
              <a:prstGeom prst="chevron">
                <a:avLst>
                  <a:gd name="adj" fmla="val 21186"/>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7" name="Chevron 3">
                <a:extLst>
                  <a:ext uri="{FF2B5EF4-FFF2-40B4-BE49-F238E27FC236}">
                    <a16:creationId xmlns:a16="http://schemas.microsoft.com/office/drawing/2014/main" id="{874AC2CC-C9BE-47B5-95C3-347E09C44DB0}"/>
                  </a:ext>
                </a:extLst>
              </p:cNvPr>
              <p:cNvSpPr/>
              <p:nvPr/>
            </p:nvSpPr>
            <p:spPr>
              <a:xfrm>
                <a:off x="10004735" y="3203112"/>
                <a:ext cx="2780862" cy="888864"/>
              </a:xfrm>
              <a:prstGeom prst="chevron">
                <a:avLst>
                  <a:gd name="adj" fmla="val 21186"/>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11" name="TextBox 10">
                <a:extLst>
                  <a:ext uri="{FF2B5EF4-FFF2-40B4-BE49-F238E27FC236}">
                    <a16:creationId xmlns:a16="http://schemas.microsoft.com/office/drawing/2014/main" id="{4BF4717E-E924-4A53-B023-0D0B40942047}"/>
                  </a:ext>
                </a:extLst>
              </p:cNvPr>
              <p:cNvSpPr txBox="1"/>
              <p:nvPr/>
            </p:nvSpPr>
            <p:spPr>
              <a:xfrm>
                <a:off x="592484" y="3291294"/>
                <a:ext cx="3221638" cy="738664"/>
              </a:xfrm>
              <a:prstGeom prst="rect">
                <a:avLst/>
              </a:prstGeom>
              <a:noFill/>
            </p:spPr>
            <p:txBody>
              <a:bodyPr wrap="square" rtlCol="0" anchor="ctr" anchorCtr="0">
                <a:spAutoFit/>
              </a:bodyPr>
              <a:lstStyle/>
              <a:p>
                <a:pPr algn="ctr">
                  <a:lnSpc>
                    <a:spcPts val="1750"/>
                  </a:lnSpc>
                </a:pPr>
                <a:r>
                  <a:rPr lang="en-US" sz="2000" b="1" dirty="0">
                    <a:solidFill>
                      <a:schemeClr val="bg1"/>
                    </a:solidFill>
                    <a:ea typeface="League Spartan" charset="0"/>
                    <a:cs typeface="Arial" panose="020B0604020202020204" pitchFamily="34" charset="0"/>
                  </a:rPr>
                  <a:t>I </a:t>
                </a:r>
                <a:r>
                  <a:rPr lang="mn-MN" sz="2000" b="1" dirty="0">
                    <a:solidFill>
                      <a:schemeClr val="bg1"/>
                    </a:solidFill>
                    <a:ea typeface="League Spartan" charset="0"/>
                    <a:cs typeface="Arial" panose="020B0604020202020204" pitchFamily="34" charset="0"/>
                  </a:rPr>
                  <a:t>ҮЕ ШАТ</a:t>
                </a:r>
                <a:endParaRPr lang="en-US" sz="2000" b="1" dirty="0">
                  <a:solidFill>
                    <a:schemeClr val="bg1"/>
                  </a:solidFill>
                  <a:ea typeface="League Spartan" charset="0"/>
                  <a:cs typeface="Arial" panose="020B0604020202020204" pitchFamily="34" charset="0"/>
                </a:endParaRPr>
              </a:p>
              <a:p>
                <a:pPr algn="ctr">
                  <a:lnSpc>
                    <a:spcPts val="1750"/>
                  </a:lnSpc>
                </a:pPr>
                <a:r>
                  <a:rPr lang="mn-MN" sz="2000" b="1" dirty="0">
                    <a:solidFill>
                      <a:schemeClr val="bg1"/>
                    </a:solidFill>
                    <a:ea typeface="Open Sans Light" panose="020B0306030504020204" pitchFamily="34" charset="0"/>
                    <a:cs typeface="Arial" panose="020B0604020202020204" pitchFamily="34" charset="0"/>
                  </a:rPr>
                  <a:t>ЕРӨНХИЙ ШААРДЛАГА</a:t>
                </a:r>
                <a:endParaRPr lang="en-US" sz="2000" b="1" dirty="0">
                  <a:solidFill>
                    <a:schemeClr val="bg1"/>
                  </a:solidFill>
                  <a:ea typeface="Open Sans Light" panose="020B0306030504020204" pitchFamily="34" charset="0"/>
                  <a:cs typeface="Arial" panose="020B0604020202020204" pitchFamily="34" charset="0"/>
                </a:endParaRPr>
              </a:p>
              <a:p>
                <a:pPr algn="ctr"/>
                <a:endParaRPr lang="en-US" sz="1200" b="1" dirty="0">
                  <a:solidFill>
                    <a:schemeClr val="bg1"/>
                  </a:solidFill>
                  <a:ea typeface="League Spartan" charset="0"/>
                  <a:cs typeface="Arial" panose="020B0604020202020204" pitchFamily="34" charset="0"/>
                </a:endParaRPr>
              </a:p>
            </p:txBody>
          </p:sp>
          <p:sp>
            <p:nvSpPr>
              <p:cNvPr id="12" name="TextBox 11">
                <a:extLst>
                  <a:ext uri="{FF2B5EF4-FFF2-40B4-BE49-F238E27FC236}">
                    <a16:creationId xmlns:a16="http://schemas.microsoft.com/office/drawing/2014/main" id="{904F1674-FB44-4A02-B61F-60489A1EA8B6}"/>
                  </a:ext>
                </a:extLst>
              </p:cNvPr>
              <p:cNvSpPr txBox="1"/>
              <p:nvPr/>
            </p:nvSpPr>
            <p:spPr>
              <a:xfrm>
                <a:off x="4038613" y="3259553"/>
                <a:ext cx="2452213" cy="815608"/>
              </a:xfrm>
              <a:prstGeom prst="rect">
                <a:avLst/>
              </a:prstGeom>
              <a:noFill/>
            </p:spPr>
            <p:txBody>
              <a:bodyPr wrap="square" rtlCol="0" anchor="ctr" anchorCtr="0">
                <a:spAutoFit/>
              </a:bodyPr>
              <a:lstStyle/>
              <a:p>
                <a:pPr algn="ctr" defTabSz="1828434"/>
                <a:r>
                  <a:rPr lang="en-US" sz="2000" b="1" dirty="0">
                    <a:solidFill>
                      <a:schemeClr val="bg1"/>
                    </a:solidFill>
                    <a:ea typeface="League Spartan" charset="0"/>
                    <a:cs typeface="Arial" panose="020B0604020202020204" pitchFamily="34" charset="0"/>
                  </a:rPr>
                  <a:t>II </a:t>
                </a:r>
                <a:r>
                  <a:rPr lang="mn-MN" sz="2000" b="1" dirty="0">
                    <a:solidFill>
                      <a:schemeClr val="bg1"/>
                    </a:solidFill>
                    <a:ea typeface="League Spartan" charset="0"/>
                    <a:cs typeface="Arial" panose="020B0604020202020204" pitchFamily="34" charset="0"/>
                  </a:rPr>
                  <a:t>ҮЕ ШАТ</a:t>
                </a:r>
                <a:endParaRPr lang="en-US" sz="2000" b="1" dirty="0">
                  <a:solidFill>
                    <a:schemeClr val="bg1"/>
                  </a:solidFill>
                  <a:ea typeface="League Spartan" charset="0"/>
                  <a:cs typeface="Arial" panose="020B0604020202020204" pitchFamily="34" charset="0"/>
                </a:endParaRPr>
              </a:p>
              <a:p>
                <a:pPr algn="ctr">
                  <a:lnSpc>
                    <a:spcPts val="1750"/>
                  </a:lnSpc>
                </a:pPr>
                <a:r>
                  <a:rPr lang="mn-MN" sz="2000" b="1" dirty="0">
                    <a:solidFill>
                      <a:schemeClr val="bg1"/>
                    </a:solidFill>
                    <a:ea typeface="Open Sans Light" panose="020B0306030504020204" pitchFamily="34" charset="0"/>
                    <a:cs typeface="Arial" panose="020B0604020202020204" pitchFamily="34" charset="0"/>
                  </a:rPr>
                  <a:t>ТУСГАЙ</a:t>
                </a:r>
                <a:r>
                  <a:rPr lang="en-US" sz="2000" b="1" dirty="0">
                    <a:solidFill>
                      <a:schemeClr val="bg1"/>
                    </a:solidFill>
                    <a:ea typeface="Open Sans Light" panose="020B0306030504020204" pitchFamily="34" charset="0"/>
                    <a:cs typeface="Arial" panose="020B0604020202020204" pitchFamily="34" charset="0"/>
                  </a:rPr>
                  <a:t> </a:t>
                </a:r>
                <a:r>
                  <a:rPr lang="mn-MN" sz="2000" b="1" dirty="0">
                    <a:solidFill>
                      <a:schemeClr val="bg1"/>
                    </a:solidFill>
                    <a:ea typeface="Open Sans Light" panose="020B0306030504020204" pitchFamily="34" charset="0"/>
                    <a:cs typeface="Arial" panose="020B0604020202020204" pitchFamily="34" charset="0"/>
                  </a:rPr>
                  <a:t>ШААРДЛАГА</a:t>
                </a:r>
                <a:endParaRPr lang="en-US" sz="2000" b="1" dirty="0">
                  <a:solidFill>
                    <a:schemeClr val="bg1"/>
                  </a:solidFill>
                  <a:ea typeface="Open Sans Light" panose="020B0306030504020204" pitchFamily="34" charset="0"/>
                  <a:cs typeface="Arial" panose="020B0604020202020204" pitchFamily="34" charset="0"/>
                </a:endParaRPr>
              </a:p>
              <a:p>
                <a:pPr algn="ctr" defTabSz="1828434"/>
                <a:endParaRPr lang="en-US" sz="1200" b="1" dirty="0">
                  <a:solidFill>
                    <a:schemeClr val="bg1"/>
                  </a:solidFill>
                  <a:ea typeface="League Spartan" charset="0"/>
                  <a:cs typeface="Arial" panose="020B0604020202020204" pitchFamily="34" charset="0"/>
                </a:endParaRPr>
              </a:p>
            </p:txBody>
          </p:sp>
          <p:sp>
            <p:nvSpPr>
              <p:cNvPr id="13" name="TextBox 12">
                <a:extLst>
                  <a:ext uri="{FF2B5EF4-FFF2-40B4-BE49-F238E27FC236}">
                    <a16:creationId xmlns:a16="http://schemas.microsoft.com/office/drawing/2014/main" id="{91C9284A-9340-4922-8FFD-AFFAFEBD27E4}"/>
                  </a:ext>
                </a:extLst>
              </p:cNvPr>
              <p:cNvSpPr txBox="1"/>
              <p:nvPr/>
            </p:nvSpPr>
            <p:spPr>
              <a:xfrm>
                <a:off x="10698114" y="3467302"/>
                <a:ext cx="1418081" cy="400110"/>
              </a:xfrm>
              <a:prstGeom prst="rect">
                <a:avLst/>
              </a:prstGeom>
              <a:noFill/>
            </p:spPr>
            <p:txBody>
              <a:bodyPr wrap="none" rtlCol="0" anchor="ctr" anchorCtr="0">
                <a:spAutoFit/>
              </a:bodyPr>
              <a:lstStyle/>
              <a:p>
                <a:pPr algn="ctr"/>
                <a:r>
                  <a:rPr lang="mn-MN" sz="2000" b="1" dirty="0">
                    <a:solidFill>
                      <a:schemeClr val="bg1"/>
                    </a:solidFill>
                    <a:ea typeface="League Spartan" charset="0"/>
                    <a:cs typeface="Arial" panose="020B0604020202020204" pitchFamily="34" charset="0"/>
                  </a:rPr>
                  <a:t>ГЭРЭЭЛЭЛТ</a:t>
                </a:r>
                <a:endParaRPr lang="en-US" sz="2000" b="1" dirty="0">
                  <a:solidFill>
                    <a:schemeClr val="bg1"/>
                  </a:solidFill>
                  <a:ea typeface="League Spartan" charset="0"/>
                  <a:cs typeface="Arial" panose="020B0604020202020204" pitchFamily="34" charset="0"/>
                </a:endParaRPr>
              </a:p>
            </p:txBody>
          </p:sp>
          <p:sp>
            <p:nvSpPr>
              <p:cNvPr id="16" name="Oval 15">
                <a:extLst>
                  <a:ext uri="{FF2B5EF4-FFF2-40B4-BE49-F238E27FC236}">
                    <a16:creationId xmlns:a16="http://schemas.microsoft.com/office/drawing/2014/main" id="{F63E4DA7-6793-4994-AA3B-93FEEBD671AE}"/>
                  </a:ext>
                </a:extLst>
              </p:cNvPr>
              <p:cNvSpPr/>
              <p:nvPr/>
            </p:nvSpPr>
            <p:spPr>
              <a:xfrm>
                <a:off x="1545706" y="4341397"/>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7" name="Oval 16">
                <a:extLst>
                  <a:ext uri="{FF2B5EF4-FFF2-40B4-BE49-F238E27FC236}">
                    <a16:creationId xmlns:a16="http://schemas.microsoft.com/office/drawing/2014/main" id="{4CC2819D-6DE2-407F-9642-835E5190FEFA}"/>
                  </a:ext>
                </a:extLst>
              </p:cNvPr>
              <p:cNvSpPr/>
              <p:nvPr/>
            </p:nvSpPr>
            <p:spPr>
              <a:xfrm>
                <a:off x="1929526" y="5338316"/>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8" name="Oval 17">
                <a:extLst>
                  <a:ext uri="{FF2B5EF4-FFF2-40B4-BE49-F238E27FC236}">
                    <a16:creationId xmlns:a16="http://schemas.microsoft.com/office/drawing/2014/main" id="{EDB055CC-047D-4B72-8AA4-31BC1BFB87E6}"/>
                  </a:ext>
                </a:extLst>
              </p:cNvPr>
              <p:cNvSpPr/>
              <p:nvPr/>
            </p:nvSpPr>
            <p:spPr>
              <a:xfrm>
                <a:off x="3264809" y="442326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9" name="Oval 18">
                <a:extLst>
                  <a:ext uri="{FF2B5EF4-FFF2-40B4-BE49-F238E27FC236}">
                    <a16:creationId xmlns:a16="http://schemas.microsoft.com/office/drawing/2014/main" id="{DDB19E25-D8C2-4499-9E1D-99D3A35A78AA}"/>
                  </a:ext>
                </a:extLst>
              </p:cNvPr>
              <p:cNvSpPr/>
              <p:nvPr/>
            </p:nvSpPr>
            <p:spPr>
              <a:xfrm>
                <a:off x="4116139" y="2475872"/>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0" name="Oval 19">
                <a:extLst>
                  <a:ext uri="{FF2B5EF4-FFF2-40B4-BE49-F238E27FC236}">
                    <a16:creationId xmlns:a16="http://schemas.microsoft.com/office/drawing/2014/main" id="{48879889-7CFA-44E4-9195-83E1CFF79006}"/>
                  </a:ext>
                </a:extLst>
              </p:cNvPr>
              <p:cNvSpPr/>
              <p:nvPr/>
            </p:nvSpPr>
            <p:spPr>
              <a:xfrm>
                <a:off x="4627898" y="1597398"/>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1" name="Oval 20">
                <a:extLst>
                  <a:ext uri="{FF2B5EF4-FFF2-40B4-BE49-F238E27FC236}">
                    <a16:creationId xmlns:a16="http://schemas.microsoft.com/office/drawing/2014/main" id="{968DAFF7-0573-4E6C-8A2B-85F578C16FBD}"/>
                  </a:ext>
                </a:extLst>
              </p:cNvPr>
              <p:cNvSpPr/>
              <p:nvPr/>
            </p:nvSpPr>
            <p:spPr>
              <a:xfrm>
                <a:off x="5860777" y="2189628"/>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2" name="Oval 21">
                <a:extLst>
                  <a:ext uri="{FF2B5EF4-FFF2-40B4-BE49-F238E27FC236}">
                    <a16:creationId xmlns:a16="http://schemas.microsoft.com/office/drawing/2014/main" id="{9FA92BC4-DD09-4EB7-9223-CC2891554942}"/>
                  </a:ext>
                </a:extLst>
              </p:cNvPr>
              <p:cNvSpPr/>
              <p:nvPr/>
            </p:nvSpPr>
            <p:spPr>
              <a:xfrm>
                <a:off x="6942451" y="4449970"/>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8DE29CC3-C8BA-4CB1-85F8-09DB1FB06DFE}"/>
                  </a:ext>
                </a:extLst>
              </p:cNvPr>
              <p:cNvSpPr/>
              <p:nvPr/>
            </p:nvSpPr>
            <p:spPr>
              <a:xfrm>
                <a:off x="7637875" y="5808303"/>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4" name="Oval 23">
                <a:extLst>
                  <a:ext uri="{FF2B5EF4-FFF2-40B4-BE49-F238E27FC236}">
                    <a16:creationId xmlns:a16="http://schemas.microsoft.com/office/drawing/2014/main" id="{45134BE6-904A-4588-ADCF-1901BA4E3DAC}"/>
                  </a:ext>
                </a:extLst>
              </p:cNvPr>
              <p:cNvSpPr/>
              <p:nvPr/>
            </p:nvSpPr>
            <p:spPr>
              <a:xfrm>
                <a:off x="9303526" y="4992849"/>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48" name="Oval 47">
                <a:extLst>
                  <a:ext uri="{FF2B5EF4-FFF2-40B4-BE49-F238E27FC236}">
                    <a16:creationId xmlns:a16="http://schemas.microsoft.com/office/drawing/2014/main" id="{34DCB0B9-47B3-48D1-B0B5-40E330CC294B}"/>
                  </a:ext>
                </a:extLst>
              </p:cNvPr>
              <p:cNvSpPr/>
              <p:nvPr/>
            </p:nvSpPr>
            <p:spPr>
              <a:xfrm>
                <a:off x="1009447" y="240887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50" name="Oval 49">
                <a:extLst>
                  <a:ext uri="{FF2B5EF4-FFF2-40B4-BE49-F238E27FC236}">
                    <a16:creationId xmlns:a16="http://schemas.microsoft.com/office/drawing/2014/main" id="{55E4E293-7B55-423D-AD99-07C457826F96}"/>
                  </a:ext>
                </a:extLst>
              </p:cNvPr>
              <p:cNvSpPr/>
              <p:nvPr/>
            </p:nvSpPr>
            <p:spPr>
              <a:xfrm>
                <a:off x="672151" y="120299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56" name="TextBox 55">
                <a:extLst>
                  <a:ext uri="{FF2B5EF4-FFF2-40B4-BE49-F238E27FC236}">
                    <a16:creationId xmlns:a16="http://schemas.microsoft.com/office/drawing/2014/main" id="{825ABBBC-EAA6-4BA6-8891-B18ED31DE146}"/>
                  </a:ext>
                </a:extLst>
              </p:cNvPr>
              <p:cNvSpPr txBox="1"/>
              <p:nvPr/>
            </p:nvSpPr>
            <p:spPr>
              <a:xfrm>
                <a:off x="2571413" y="4403514"/>
                <a:ext cx="184730" cy="322567"/>
              </a:xfrm>
              <a:prstGeom prst="rect">
                <a:avLst/>
              </a:prstGeom>
              <a:noFill/>
            </p:spPr>
            <p:txBody>
              <a:bodyPr wrap="none" rtlCol="0" anchor="ctr" anchorCtr="0">
                <a:spAutoFit/>
              </a:bodyPr>
              <a:lstStyle/>
              <a:p>
                <a:pPr algn="ctr">
                  <a:lnSpc>
                    <a:spcPts val="1750"/>
                  </a:lnSpc>
                </a:pPr>
                <a:endParaRPr lang="en-US" sz="1200" b="1" dirty="0">
                  <a:ea typeface="Open Sans Light" panose="020B0306030504020204" pitchFamily="34" charset="0"/>
                  <a:cs typeface="Arial" panose="020B0604020202020204" pitchFamily="34" charset="0"/>
                </a:endParaRPr>
              </a:p>
            </p:txBody>
          </p:sp>
          <p:pic>
            <p:nvPicPr>
              <p:cNvPr id="125" name="Picture 124">
                <a:extLst>
                  <a:ext uri="{FF2B5EF4-FFF2-40B4-BE49-F238E27FC236}">
                    <a16:creationId xmlns:a16="http://schemas.microsoft.com/office/drawing/2014/main" id="{E74C70B0-1336-4921-81EE-731EFBDBB824}"/>
                  </a:ext>
                </a:extLst>
              </p:cNvPr>
              <p:cNvPicPr>
                <a:picLocks noChangeAspect="1"/>
              </p:cNvPicPr>
              <p:nvPr/>
            </p:nvPicPr>
            <p:blipFill>
              <a:blip r:embed="rId2"/>
              <a:stretch>
                <a:fillRect/>
              </a:stretch>
            </p:blipFill>
            <p:spPr>
              <a:xfrm>
                <a:off x="2832580" y="5406394"/>
                <a:ext cx="371888" cy="298730"/>
              </a:xfrm>
              <a:prstGeom prst="rect">
                <a:avLst/>
              </a:prstGeom>
            </p:spPr>
          </p:pic>
        </p:grpSp>
        <p:sp>
          <p:nvSpPr>
            <p:cNvPr id="128" name="Subtitle 2">
              <a:extLst>
                <a:ext uri="{FF2B5EF4-FFF2-40B4-BE49-F238E27FC236}">
                  <a16:creationId xmlns:a16="http://schemas.microsoft.com/office/drawing/2014/main" id="{CDAE9680-B635-4D0A-B7A9-FC145021ADA4}"/>
                </a:ext>
              </a:extLst>
            </p:cNvPr>
            <p:cNvSpPr txBox="1">
              <a:spLocks/>
            </p:cNvSpPr>
            <p:nvPr/>
          </p:nvSpPr>
          <p:spPr>
            <a:xfrm>
              <a:off x="5356258" y="4306472"/>
              <a:ext cx="2702674" cy="95410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accent2"/>
                  </a:solidFill>
                  <a:latin typeface="+mn-lt"/>
                </a:rPr>
                <a:t>ҮНЭЛГЭЭГ</a:t>
              </a:r>
              <a:r>
                <a:rPr lang="mn-MN" sz="1400" b="1" dirty="0">
                  <a:solidFill>
                    <a:srgbClr val="00B050"/>
                  </a:solidFill>
                  <a:latin typeface="+mn-lt"/>
                </a:rPr>
                <a:t> </a:t>
              </a:r>
              <a:r>
                <a:rPr lang="mn-MN" sz="1400" b="1" dirty="0">
                  <a:latin typeface="+mn-lt"/>
                </a:rPr>
                <a:t>МЭДЭЭЛЭЛ ХҮЛЭЭН АВЧ ДУССАНААС ХОЙШ АЖЛЫН </a:t>
              </a:r>
              <a:r>
                <a:rPr lang="en-US" b="1" dirty="0">
                  <a:solidFill>
                    <a:schemeClr val="accent2"/>
                  </a:solidFill>
                  <a:latin typeface="+mn-lt"/>
                </a:rPr>
                <a:t>15</a:t>
              </a:r>
              <a:r>
                <a:rPr lang="en-US" sz="1600" b="1" dirty="0">
                  <a:solidFill>
                    <a:srgbClr val="00B050"/>
                  </a:solidFill>
                  <a:latin typeface="+mn-lt"/>
                </a:rPr>
                <a:t> </a:t>
              </a:r>
              <a:r>
                <a:rPr lang="mn-MN" sz="1800" b="1" dirty="0">
                  <a:solidFill>
                    <a:schemeClr val="accent2"/>
                  </a:solidFill>
                  <a:latin typeface="+mn-lt"/>
                </a:rPr>
                <a:t>ХОНОГТ</a:t>
              </a:r>
              <a:r>
                <a:rPr lang="mn-MN" sz="1400" b="1" dirty="0">
                  <a:solidFill>
                    <a:srgbClr val="00B050"/>
                  </a:solidFill>
                  <a:latin typeface="+mn-lt"/>
                </a:rPr>
                <a:t>  </a:t>
              </a:r>
              <a:endParaRPr lang="en-US" sz="1400" b="1" dirty="0">
                <a:solidFill>
                  <a:srgbClr val="00B050"/>
                </a:solidFill>
                <a:latin typeface="+mn-lt"/>
              </a:endParaRPr>
            </a:p>
          </p:txBody>
        </p:sp>
        <p:pic>
          <p:nvPicPr>
            <p:cNvPr id="3" name="Picture 2">
              <a:extLst>
                <a:ext uri="{FF2B5EF4-FFF2-40B4-BE49-F238E27FC236}">
                  <a16:creationId xmlns:a16="http://schemas.microsoft.com/office/drawing/2014/main" id="{DD1A6045-645B-4DAA-9D84-645E57B6315C}"/>
                </a:ext>
              </a:extLst>
            </p:cNvPr>
            <p:cNvPicPr>
              <a:picLocks noChangeAspect="1"/>
            </p:cNvPicPr>
            <p:nvPr/>
          </p:nvPicPr>
          <p:blipFill>
            <a:blip r:embed="rId3"/>
            <a:stretch>
              <a:fillRect/>
            </a:stretch>
          </p:blipFill>
          <p:spPr>
            <a:xfrm>
              <a:off x="8144160" y="2595620"/>
              <a:ext cx="3004736" cy="1746306"/>
            </a:xfrm>
            <a:prstGeom prst="rect">
              <a:avLst/>
            </a:prstGeom>
          </p:spPr>
        </p:pic>
        <p:sp>
          <p:nvSpPr>
            <p:cNvPr id="38" name="Subtitle 2">
              <a:extLst>
                <a:ext uri="{FF2B5EF4-FFF2-40B4-BE49-F238E27FC236}">
                  <a16:creationId xmlns:a16="http://schemas.microsoft.com/office/drawing/2014/main" id="{E6AE8CD9-BE95-4FAD-AE04-4061F9B853AB}"/>
                </a:ext>
              </a:extLst>
            </p:cNvPr>
            <p:cNvSpPr txBox="1">
              <a:spLocks/>
            </p:cNvSpPr>
            <p:nvPr/>
          </p:nvSpPr>
          <p:spPr>
            <a:xfrm>
              <a:off x="5718329" y="5549705"/>
              <a:ext cx="3004736" cy="113877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400" b="1" dirty="0">
                  <a:latin typeface="+mn-lt"/>
                </a:rPr>
                <a:t>ТУСГАЙ ШААРДЛАГЫГ </a:t>
              </a:r>
              <a:r>
                <a:rPr lang="mn-MN" sz="1800" b="1" dirty="0">
                  <a:solidFill>
                    <a:schemeClr val="accent2"/>
                  </a:solidFill>
                  <a:latin typeface="+mn-lt"/>
                </a:rPr>
                <a:t>БҮРЭН</a:t>
              </a:r>
              <a:r>
                <a:rPr lang="mn-MN" sz="1600" b="1" dirty="0">
                  <a:solidFill>
                    <a:schemeClr val="accent2"/>
                  </a:solidFill>
                  <a:latin typeface="+mn-lt"/>
                </a:rPr>
                <a:t> </a:t>
              </a:r>
              <a:r>
                <a:rPr lang="mn-MN" sz="1800" b="1" dirty="0">
                  <a:solidFill>
                    <a:schemeClr val="accent2"/>
                  </a:solidFill>
                  <a:latin typeface="+mn-lt"/>
                </a:rPr>
                <a:t>ХАНГАСАН</a:t>
              </a:r>
              <a:r>
                <a:rPr lang="mn-MN" sz="1400" b="1" dirty="0">
                  <a:solidFill>
                    <a:srgbClr val="00B050"/>
                  </a:solidFill>
                  <a:latin typeface="+mn-lt"/>
                </a:rPr>
                <a:t> </a:t>
              </a:r>
              <a:r>
                <a:rPr lang="mn-MN" sz="1400" b="1" dirty="0">
                  <a:latin typeface="+mn-lt"/>
                </a:rPr>
                <a:t>БАЙГУУЛЛАГЫГ СОНГОН ШАЛГАРУУЛАЛТЫН</a:t>
              </a:r>
              <a:r>
                <a:rPr lang="en-US" sz="1400" b="1" dirty="0">
                  <a:latin typeface="+mn-lt"/>
                </a:rPr>
                <a:t> II </a:t>
              </a:r>
              <a:r>
                <a:rPr lang="mn-MN" sz="1400" b="1" dirty="0">
                  <a:latin typeface="+mn-lt"/>
                </a:rPr>
                <a:t>ҮЕ ШАТАНД</a:t>
              </a:r>
              <a:r>
                <a:rPr lang="mn-MN" sz="1400" b="1" dirty="0">
                  <a:solidFill>
                    <a:srgbClr val="00B050"/>
                  </a:solidFill>
                  <a:latin typeface="+mn-lt"/>
                </a:rPr>
                <a:t> </a:t>
              </a:r>
              <a:r>
                <a:rPr lang="mn-MN" sz="1800" b="1" dirty="0">
                  <a:solidFill>
                    <a:schemeClr val="accent2"/>
                  </a:solidFill>
                  <a:latin typeface="+mn-lt"/>
                </a:rPr>
                <a:t>ТЭНЦСЭНД</a:t>
              </a:r>
              <a:r>
                <a:rPr lang="mn-MN" sz="1400" b="1" dirty="0">
                  <a:solidFill>
                    <a:srgbClr val="00B050"/>
                  </a:solidFill>
                  <a:latin typeface="+mn-lt"/>
                </a:rPr>
                <a:t> </a:t>
              </a:r>
              <a:r>
                <a:rPr lang="mn-MN" sz="1400" b="1" dirty="0">
                  <a:latin typeface="+mn-lt"/>
                </a:rPr>
                <a:t>ТООЦНО</a:t>
              </a:r>
              <a:endParaRPr lang="en-US" sz="1400" b="1" dirty="0">
                <a:latin typeface="+mn-lt"/>
              </a:endParaRPr>
            </a:p>
          </p:txBody>
        </p:sp>
      </p:grpSp>
      <p:sp>
        <p:nvSpPr>
          <p:cNvPr id="40" name="Subtitle 2">
            <a:extLst>
              <a:ext uri="{FF2B5EF4-FFF2-40B4-BE49-F238E27FC236}">
                <a16:creationId xmlns:a16="http://schemas.microsoft.com/office/drawing/2014/main" id="{6C639887-4C2C-493A-A0B0-4EDB471C6704}"/>
              </a:ext>
            </a:extLst>
          </p:cNvPr>
          <p:cNvSpPr txBox="1">
            <a:spLocks/>
          </p:cNvSpPr>
          <p:nvPr/>
        </p:nvSpPr>
        <p:spPr>
          <a:xfrm>
            <a:off x="8603802" y="4881123"/>
            <a:ext cx="3598780" cy="184665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400" b="1" dirty="0">
                <a:latin typeface="+mn-lt"/>
              </a:rPr>
              <a:t>II</a:t>
            </a:r>
            <a:r>
              <a:rPr lang="mn-MN" sz="1400" b="1" dirty="0">
                <a:latin typeface="+mn-lt"/>
              </a:rPr>
              <a:t> ҮЕ ШАТНЫ ҮНЭЛГЭЭ ХИЙЖ ДУУСЧ </a:t>
            </a:r>
            <a:r>
              <a:rPr lang="mn-MN" sz="1800" b="1" dirty="0">
                <a:solidFill>
                  <a:schemeClr val="accent2"/>
                </a:solidFill>
                <a:latin typeface="+mn-lt"/>
              </a:rPr>
              <a:t>ЭМДЕГ</a:t>
            </a:r>
            <a:r>
              <a:rPr lang="en-US" sz="1800" b="1" dirty="0">
                <a:solidFill>
                  <a:schemeClr val="accent2"/>
                </a:solidFill>
                <a:latin typeface="+mn-lt"/>
              </a:rPr>
              <a:t>-</a:t>
            </a:r>
            <a:r>
              <a:rPr lang="mn-MN" sz="1800" b="1" dirty="0">
                <a:solidFill>
                  <a:schemeClr val="accent2"/>
                </a:solidFill>
                <a:latin typeface="+mn-lt"/>
              </a:rPr>
              <a:t>ЫН ДАРГЫН ТУШААЛААР </a:t>
            </a:r>
            <a:r>
              <a:rPr lang="mn-MN" sz="1400" b="1" dirty="0">
                <a:latin typeface="+mn-lt"/>
              </a:rPr>
              <a:t>БАТАЛГААЖСАНААС ХОЙШ АЖЛЫН </a:t>
            </a:r>
          </a:p>
          <a:p>
            <a:pPr>
              <a:lnSpc>
                <a:spcPct val="100000"/>
              </a:lnSpc>
              <a:spcBef>
                <a:spcPts val="0"/>
              </a:spcBef>
            </a:pPr>
            <a:r>
              <a:rPr lang="en-US" sz="1800" b="1" dirty="0">
                <a:solidFill>
                  <a:schemeClr val="accent2"/>
                </a:solidFill>
                <a:latin typeface="+mn-lt"/>
              </a:rPr>
              <a:t>3 </a:t>
            </a:r>
            <a:r>
              <a:rPr lang="mn-MN" sz="1800" b="1" dirty="0">
                <a:solidFill>
                  <a:schemeClr val="accent2"/>
                </a:solidFill>
                <a:latin typeface="+mn-lt"/>
              </a:rPr>
              <a:t>ХОНОГТ </a:t>
            </a:r>
            <a:r>
              <a:rPr lang="mn-MN" sz="1400" b="1" dirty="0">
                <a:latin typeface="+mn-lt"/>
              </a:rPr>
              <a:t>БАГТААН ЭРҮҮЛ МЭНДИЙН БАЙГУУЛЛАГЫН</a:t>
            </a:r>
            <a:r>
              <a:rPr lang="mn-MN" sz="1400" b="1" dirty="0">
                <a:solidFill>
                  <a:srgbClr val="00B050"/>
                </a:solidFill>
                <a:latin typeface="+mn-lt"/>
              </a:rPr>
              <a:t> </a:t>
            </a:r>
            <a:r>
              <a:rPr lang="mn-MN" sz="1800" b="1" dirty="0">
                <a:solidFill>
                  <a:schemeClr val="accent2"/>
                </a:solidFill>
                <a:latin typeface="+mn-lt"/>
              </a:rPr>
              <a:t>ЦАХИМ ХАЯГААР</a:t>
            </a:r>
            <a:r>
              <a:rPr lang="mn-MN" sz="1400" b="1" dirty="0">
                <a:solidFill>
                  <a:srgbClr val="00B050"/>
                </a:solidFill>
                <a:latin typeface="+mn-lt"/>
              </a:rPr>
              <a:t> </a:t>
            </a:r>
            <a:r>
              <a:rPr lang="mn-MN" sz="1400" b="1" dirty="0">
                <a:latin typeface="+mn-lt"/>
              </a:rPr>
              <a:t>СОНГОН ШАЛГАРУУЛТАД ТЭНЦСЭН ТУХАЙ МЭДЭГДЛИЙГ ЯВУУЛНА</a:t>
            </a:r>
            <a:endParaRPr lang="en-US" sz="1400" b="1" dirty="0">
              <a:latin typeface="+mn-lt"/>
            </a:endParaRPr>
          </a:p>
        </p:txBody>
      </p:sp>
      <p:pic>
        <p:nvPicPr>
          <p:cNvPr id="8" name="Picture 7">
            <a:extLst>
              <a:ext uri="{FF2B5EF4-FFF2-40B4-BE49-F238E27FC236}">
                <a16:creationId xmlns:a16="http://schemas.microsoft.com/office/drawing/2014/main" id="{C396DEA8-BA41-4946-AE3E-1B10FB2D7E9A}"/>
              </a:ext>
            </a:extLst>
          </p:cNvPr>
          <p:cNvPicPr>
            <a:picLocks noChangeAspect="1"/>
          </p:cNvPicPr>
          <p:nvPr/>
        </p:nvPicPr>
        <p:blipFill>
          <a:blip r:embed="rId4"/>
          <a:stretch>
            <a:fillRect/>
          </a:stretch>
        </p:blipFill>
        <p:spPr>
          <a:xfrm>
            <a:off x="8305863" y="549730"/>
            <a:ext cx="2061014" cy="2047274"/>
          </a:xfrm>
          <a:prstGeom prst="rect">
            <a:avLst/>
          </a:prstGeom>
        </p:spPr>
      </p:pic>
    </p:spTree>
    <p:extLst>
      <p:ext uri="{BB962C8B-B14F-4D97-AF65-F5344CB8AC3E}">
        <p14:creationId xmlns:p14="http://schemas.microsoft.com/office/powerpoint/2010/main" val="388575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2085D-D967-45AD-ADA6-08319D0F4404}"/>
              </a:ext>
            </a:extLst>
          </p:cNvPr>
          <p:cNvSpPr txBox="1"/>
          <p:nvPr/>
        </p:nvSpPr>
        <p:spPr>
          <a:xfrm>
            <a:off x="5040476" y="2241667"/>
            <a:ext cx="47731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АНХААРАЛ ХАНДУУЛСАНД БАЯРЛАЛАА</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749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E8E6-3BE2-4EF9-B437-03B386C06EA7}"/>
              </a:ext>
            </a:extLst>
          </p:cNvPr>
          <p:cNvSpPr>
            <a:spLocks noGrp="1"/>
          </p:cNvSpPr>
          <p:nvPr>
            <p:ph type="title"/>
          </p:nvPr>
        </p:nvSpPr>
        <p:spPr>
          <a:xfrm>
            <a:off x="4911466" y="-6089530"/>
            <a:ext cx="4317469" cy="293086"/>
          </a:xfrm>
        </p:spPr>
        <p:txBody>
          <a:bodyPr>
            <a:normAutofit/>
          </a:bodyPr>
          <a:lstStyle/>
          <a:p>
            <a:pPr>
              <a:lnSpc>
                <a:spcPct val="100000"/>
              </a:lnSpc>
              <a:spcBef>
                <a:spcPts val="0"/>
              </a:spcBef>
            </a:pPr>
            <a:endParaRPr lang="en-US" sz="1200">
              <a:latin typeface="+mn-lt"/>
            </a:endParaRPr>
          </a:p>
        </p:txBody>
      </p:sp>
      <p:sp>
        <p:nvSpPr>
          <p:cNvPr id="4" name="Freeform 19">
            <a:extLst>
              <a:ext uri="{FF2B5EF4-FFF2-40B4-BE49-F238E27FC236}">
                <a16:creationId xmlns:a16="http://schemas.microsoft.com/office/drawing/2014/main" id="{999DE8E1-9B0B-42F6-8000-687CE6FE6E38}"/>
              </a:ext>
            </a:extLst>
          </p:cNvPr>
          <p:cNvSpPr/>
          <p:nvPr/>
        </p:nvSpPr>
        <p:spPr>
          <a:xfrm>
            <a:off x="1802285" y="772811"/>
            <a:ext cx="15726611" cy="5626352"/>
          </a:xfrm>
          <a:custGeom>
            <a:avLst/>
            <a:gdLst>
              <a:gd name="connsiteX0" fmla="*/ 0 w 18384252"/>
              <a:gd name="connsiteY0" fmla="*/ 1157909 h 1278225"/>
              <a:gd name="connsiteX1" fmla="*/ 3970421 w 18384252"/>
              <a:gd name="connsiteY1" fmla="*/ 436014 h 1278225"/>
              <a:gd name="connsiteX2" fmla="*/ 7868652 w 18384252"/>
              <a:gd name="connsiteY2" fmla="*/ 917277 h 1278225"/>
              <a:gd name="connsiteX3" fmla="*/ 12849726 w 18384252"/>
              <a:gd name="connsiteY3" fmla="*/ 2877 h 1278225"/>
              <a:gd name="connsiteX4" fmla="*/ 18384252 w 18384252"/>
              <a:gd name="connsiteY4" fmla="*/ 1278225 h 1278225"/>
              <a:gd name="connsiteX0" fmla="*/ 0 w 18384252"/>
              <a:gd name="connsiteY0" fmla="*/ 1425257 h 7441713"/>
              <a:gd name="connsiteX1" fmla="*/ 3970421 w 18384252"/>
              <a:gd name="connsiteY1" fmla="*/ 703362 h 7441713"/>
              <a:gd name="connsiteX2" fmla="*/ 7844589 w 18384252"/>
              <a:gd name="connsiteY2" fmla="*/ 7441046 h 7441713"/>
              <a:gd name="connsiteX3" fmla="*/ 12849726 w 18384252"/>
              <a:gd name="connsiteY3" fmla="*/ 270225 h 7441713"/>
              <a:gd name="connsiteX4" fmla="*/ 18384252 w 18384252"/>
              <a:gd name="connsiteY4" fmla="*/ 1545573 h 7441713"/>
              <a:gd name="connsiteX0" fmla="*/ 0 w 19394904"/>
              <a:gd name="connsiteY0" fmla="*/ 7200415 h 7441619"/>
              <a:gd name="connsiteX1" fmla="*/ 4981073 w 19394904"/>
              <a:gd name="connsiteY1" fmla="*/ 703362 h 7441619"/>
              <a:gd name="connsiteX2" fmla="*/ 8855241 w 19394904"/>
              <a:gd name="connsiteY2" fmla="*/ 7441046 h 7441619"/>
              <a:gd name="connsiteX3" fmla="*/ 13860378 w 19394904"/>
              <a:gd name="connsiteY3" fmla="*/ 270225 h 7441619"/>
              <a:gd name="connsiteX4" fmla="*/ 19394904 w 19394904"/>
              <a:gd name="connsiteY4" fmla="*/ 1545573 h 7441619"/>
              <a:gd name="connsiteX0" fmla="*/ 0 w 17566104"/>
              <a:gd name="connsiteY0" fmla="*/ 6931775 h 7172979"/>
              <a:gd name="connsiteX1" fmla="*/ 4981073 w 17566104"/>
              <a:gd name="connsiteY1" fmla="*/ 434722 h 7172979"/>
              <a:gd name="connsiteX2" fmla="*/ 8855241 w 17566104"/>
              <a:gd name="connsiteY2" fmla="*/ 7172406 h 7172979"/>
              <a:gd name="connsiteX3" fmla="*/ 13860378 w 17566104"/>
              <a:gd name="connsiteY3" fmla="*/ 1585 h 7172979"/>
              <a:gd name="connsiteX4" fmla="*/ 17566104 w 17566104"/>
              <a:gd name="connsiteY4" fmla="*/ 6474575 h 7172979"/>
              <a:gd name="connsiteX0" fmla="*/ 0 w 17566104"/>
              <a:gd name="connsiteY0" fmla="*/ 6931775 h 7172850"/>
              <a:gd name="connsiteX1" fmla="*/ 4382524 w 17566104"/>
              <a:gd name="connsiteY1" fmla="*/ 383922 h 7172850"/>
              <a:gd name="connsiteX2" fmla="*/ 8855241 w 17566104"/>
              <a:gd name="connsiteY2" fmla="*/ 7172406 h 7172850"/>
              <a:gd name="connsiteX3" fmla="*/ 13860378 w 17566104"/>
              <a:gd name="connsiteY3" fmla="*/ 1585 h 7172850"/>
              <a:gd name="connsiteX4" fmla="*/ 17566104 w 17566104"/>
              <a:gd name="connsiteY4" fmla="*/ 6474575 h 7172850"/>
              <a:gd name="connsiteX0" fmla="*/ 0 w 17566104"/>
              <a:gd name="connsiteY0" fmla="*/ 6931889 h 7198362"/>
              <a:gd name="connsiteX1" fmla="*/ 4382524 w 17566104"/>
              <a:gd name="connsiteY1" fmla="*/ 384036 h 7198362"/>
              <a:gd name="connsiteX2" fmla="*/ 8803193 w 17566104"/>
              <a:gd name="connsiteY2" fmla="*/ 7197920 h 7198362"/>
              <a:gd name="connsiteX3" fmla="*/ 13860378 w 17566104"/>
              <a:gd name="connsiteY3" fmla="*/ 1699 h 7198362"/>
              <a:gd name="connsiteX4" fmla="*/ 17566104 w 17566104"/>
              <a:gd name="connsiteY4" fmla="*/ 6474689 h 7198362"/>
              <a:gd name="connsiteX0" fmla="*/ 0 w 17566104"/>
              <a:gd name="connsiteY0" fmla="*/ 7033463 h 7300200"/>
              <a:gd name="connsiteX1" fmla="*/ 4382524 w 17566104"/>
              <a:gd name="connsiteY1" fmla="*/ 485610 h 7300200"/>
              <a:gd name="connsiteX2" fmla="*/ 8803193 w 17566104"/>
              <a:gd name="connsiteY2" fmla="*/ 7299494 h 7300200"/>
              <a:gd name="connsiteX3" fmla="*/ 13183758 w 17566104"/>
              <a:gd name="connsiteY3" fmla="*/ 1673 h 7300200"/>
              <a:gd name="connsiteX4" fmla="*/ 17566104 w 17566104"/>
              <a:gd name="connsiteY4" fmla="*/ 6576263 h 7300200"/>
              <a:gd name="connsiteX0" fmla="*/ 0 w 19595965"/>
              <a:gd name="connsiteY0" fmla="*/ 7352205 h 7618942"/>
              <a:gd name="connsiteX1" fmla="*/ 4382524 w 19595965"/>
              <a:gd name="connsiteY1" fmla="*/ 804352 h 7618942"/>
              <a:gd name="connsiteX2" fmla="*/ 8803193 w 19595965"/>
              <a:gd name="connsiteY2" fmla="*/ 7618236 h 7618942"/>
              <a:gd name="connsiteX3" fmla="*/ 13183758 w 19595965"/>
              <a:gd name="connsiteY3" fmla="*/ 320415 h 7618942"/>
              <a:gd name="connsiteX4" fmla="*/ 19595965 w 19595965"/>
              <a:gd name="connsiteY4" fmla="*/ 1357805 h 7618942"/>
              <a:gd name="connsiteX0" fmla="*/ 0 w 19726084"/>
              <a:gd name="connsiteY0" fmla="*/ 7582029 h 7848766"/>
              <a:gd name="connsiteX1" fmla="*/ 4382524 w 19726084"/>
              <a:gd name="connsiteY1" fmla="*/ 1034176 h 7848766"/>
              <a:gd name="connsiteX2" fmla="*/ 8803193 w 19726084"/>
              <a:gd name="connsiteY2" fmla="*/ 7848060 h 7848766"/>
              <a:gd name="connsiteX3" fmla="*/ 13183758 w 19726084"/>
              <a:gd name="connsiteY3" fmla="*/ 550239 h 7848766"/>
              <a:gd name="connsiteX4" fmla="*/ 19726084 w 19726084"/>
              <a:gd name="connsiteY4" fmla="*/ 698629 h 7848766"/>
              <a:gd name="connsiteX0" fmla="*/ 0 w 19726084"/>
              <a:gd name="connsiteY0" fmla="*/ 7756767 h 8023504"/>
              <a:gd name="connsiteX1" fmla="*/ 4382524 w 19726084"/>
              <a:gd name="connsiteY1" fmla="*/ 1208914 h 8023504"/>
              <a:gd name="connsiteX2" fmla="*/ 8803193 w 19726084"/>
              <a:gd name="connsiteY2" fmla="*/ 8022798 h 8023504"/>
              <a:gd name="connsiteX3" fmla="*/ 13183758 w 19726084"/>
              <a:gd name="connsiteY3" fmla="*/ 724977 h 8023504"/>
              <a:gd name="connsiteX4" fmla="*/ 16775629 w 19726084"/>
              <a:gd name="connsiteY4" fmla="*/ 279809 h 8023504"/>
              <a:gd name="connsiteX5" fmla="*/ 19726084 w 19726084"/>
              <a:gd name="connsiteY5" fmla="*/ 873367 h 8023504"/>
              <a:gd name="connsiteX0" fmla="*/ 0 w 19726084"/>
              <a:gd name="connsiteY0" fmla="*/ 7032607 h 7836107"/>
              <a:gd name="connsiteX1" fmla="*/ 4382524 w 19726084"/>
              <a:gd name="connsiteY1" fmla="*/ 484754 h 7836107"/>
              <a:gd name="connsiteX2" fmla="*/ 8803193 w 19726084"/>
              <a:gd name="connsiteY2" fmla="*/ 7298638 h 7836107"/>
              <a:gd name="connsiteX3" fmla="*/ 13183758 w 19726084"/>
              <a:gd name="connsiteY3" fmla="*/ 817 h 7836107"/>
              <a:gd name="connsiteX4" fmla="*/ 17556345 w 19726084"/>
              <a:gd name="connsiteY4" fmla="*/ 7836049 h 7836107"/>
              <a:gd name="connsiteX5" fmla="*/ 19726084 w 19726084"/>
              <a:gd name="connsiteY5" fmla="*/ 149207 h 7836107"/>
              <a:gd name="connsiteX0" fmla="*/ 0 w 19726084"/>
              <a:gd name="connsiteY0" fmla="*/ 7032607 h 7836107"/>
              <a:gd name="connsiteX1" fmla="*/ 1135291 w 19726084"/>
              <a:gd name="connsiteY1" fmla="*/ 5600849 h 7836107"/>
              <a:gd name="connsiteX2" fmla="*/ 4382524 w 19726084"/>
              <a:gd name="connsiteY2" fmla="*/ 484754 h 7836107"/>
              <a:gd name="connsiteX3" fmla="*/ 8803193 w 19726084"/>
              <a:gd name="connsiteY3" fmla="*/ 7298638 h 7836107"/>
              <a:gd name="connsiteX4" fmla="*/ 13183758 w 19726084"/>
              <a:gd name="connsiteY4" fmla="*/ 817 h 7836107"/>
              <a:gd name="connsiteX5" fmla="*/ 17556345 w 19726084"/>
              <a:gd name="connsiteY5" fmla="*/ 7836049 h 7836107"/>
              <a:gd name="connsiteX6" fmla="*/ 19726084 w 19726084"/>
              <a:gd name="connsiteY6" fmla="*/ 149207 h 7836107"/>
              <a:gd name="connsiteX0" fmla="*/ 0 w 21886064"/>
              <a:gd name="connsiteY0" fmla="*/ 47607 h 7836107"/>
              <a:gd name="connsiteX1" fmla="*/ 3295271 w 21886064"/>
              <a:gd name="connsiteY1" fmla="*/ 5600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54317 w 21886064"/>
              <a:gd name="connsiteY1" fmla="*/ 67438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202269 w 21886064"/>
              <a:gd name="connsiteY1" fmla="*/ 67946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7607 h 7836107"/>
              <a:gd name="connsiteX1" fmla="*/ 2124197 w 21886064"/>
              <a:gd name="connsiteY1" fmla="*/ 7353449 h 7836107"/>
              <a:gd name="connsiteX2" fmla="*/ 6542504 w 21886064"/>
              <a:gd name="connsiteY2" fmla="*/ 484754 h 7836107"/>
              <a:gd name="connsiteX3" fmla="*/ 10963173 w 21886064"/>
              <a:gd name="connsiteY3" fmla="*/ 7298638 h 7836107"/>
              <a:gd name="connsiteX4" fmla="*/ 15343738 w 21886064"/>
              <a:gd name="connsiteY4" fmla="*/ 817 h 7836107"/>
              <a:gd name="connsiteX5" fmla="*/ 19716325 w 21886064"/>
              <a:gd name="connsiteY5" fmla="*/ 7836049 h 7836107"/>
              <a:gd name="connsiteX6" fmla="*/ 21886064 w 21886064"/>
              <a:gd name="connsiteY6" fmla="*/ 149207 h 7836107"/>
              <a:gd name="connsiteX0" fmla="*/ 0 w 21886064"/>
              <a:gd name="connsiteY0" fmla="*/ 46793 h 7352710"/>
              <a:gd name="connsiteX1" fmla="*/ 2124197 w 21886064"/>
              <a:gd name="connsiteY1" fmla="*/ 7352635 h 7352710"/>
              <a:gd name="connsiteX2" fmla="*/ 6542504 w 21886064"/>
              <a:gd name="connsiteY2" fmla="*/ 483940 h 7352710"/>
              <a:gd name="connsiteX3" fmla="*/ 10963173 w 21886064"/>
              <a:gd name="connsiteY3" fmla="*/ 7297824 h 7352710"/>
              <a:gd name="connsiteX4" fmla="*/ 15343738 w 21886064"/>
              <a:gd name="connsiteY4" fmla="*/ 3 h 7352710"/>
              <a:gd name="connsiteX5" fmla="*/ 19742348 w 21886064"/>
              <a:gd name="connsiteY5" fmla="*/ 7327235 h 7352710"/>
              <a:gd name="connsiteX6" fmla="*/ 21886064 w 21886064"/>
              <a:gd name="connsiteY6" fmla="*/ 148393 h 7352710"/>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52636"/>
              <a:gd name="connsiteX1" fmla="*/ 2124197 w 21886064"/>
              <a:gd name="connsiteY1" fmla="*/ 7352635 h 7352636"/>
              <a:gd name="connsiteX2" fmla="*/ 6490457 w 21886064"/>
              <a:gd name="connsiteY2" fmla="*/ 26740 h 7352636"/>
              <a:gd name="connsiteX3" fmla="*/ 10963173 w 21886064"/>
              <a:gd name="connsiteY3" fmla="*/ 7297824 h 7352636"/>
              <a:gd name="connsiteX4" fmla="*/ 15343738 w 21886064"/>
              <a:gd name="connsiteY4" fmla="*/ 3 h 7352636"/>
              <a:gd name="connsiteX5" fmla="*/ 19742348 w 21886064"/>
              <a:gd name="connsiteY5" fmla="*/ 7327235 h 7352636"/>
              <a:gd name="connsiteX6" fmla="*/ 21886064 w 21886064"/>
              <a:gd name="connsiteY6" fmla="*/ 148393 h 7352636"/>
              <a:gd name="connsiteX0" fmla="*/ 0 w 21886064"/>
              <a:gd name="connsiteY0" fmla="*/ 46793 h 7327297"/>
              <a:gd name="connsiteX1" fmla="*/ 2691244 w 21886064"/>
              <a:gd name="connsiteY1" fmla="*/ 6769216 h 7327297"/>
              <a:gd name="connsiteX2" fmla="*/ 6490457 w 21886064"/>
              <a:gd name="connsiteY2" fmla="*/ 26740 h 7327297"/>
              <a:gd name="connsiteX3" fmla="*/ 10963173 w 21886064"/>
              <a:gd name="connsiteY3" fmla="*/ 7297824 h 7327297"/>
              <a:gd name="connsiteX4" fmla="*/ 15343738 w 21886064"/>
              <a:gd name="connsiteY4" fmla="*/ 3 h 7327297"/>
              <a:gd name="connsiteX5" fmla="*/ 19742348 w 21886064"/>
              <a:gd name="connsiteY5" fmla="*/ 7327235 h 7327297"/>
              <a:gd name="connsiteX6" fmla="*/ 21886064 w 21886064"/>
              <a:gd name="connsiteY6" fmla="*/ 148393 h 7327297"/>
              <a:gd name="connsiteX0" fmla="*/ 0 w 21886064"/>
              <a:gd name="connsiteY0" fmla="*/ 20899 h 7301403"/>
              <a:gd name="connsiteX1" fmla="*/ 2691244 w 21886064"/>
              <a:gd name="connsiteY1" fmla="*/ 6743322 h 7301403"/>
              <a:gd name="connsiteX2" fmla="*/ 6490457 w 21886064"/>
              <a:gd name="connsiteY2" fmla="*/ 846 h 7301403"/>
              <a:gd name="connsiteX3" fmla="*/ 10963173 w 21886064"/>
              <a:gd name="connsiteY3" fmla="*/ 7271930 h 7301403"/>
              <a:gd name="connsiteX4" fmla="*/ 15442354 w 21886064"/>
              <a:gd name="connsiteY4" fmla="*/ 635319 h 7301403"/>
              <a:gd name="connsiteX5" fmla="*/ 19742348 w 21886064"/>
              <a:gd name="connsiteY5" fmla="*/ 7301341 h 7301403"/>
              <a:gd name="connsiteX6" fmla="*/ 21886064 w 21886064"/>
              <a:gd name="connsiteY6" fmla="*/ 122499 h 7301403"/>
              <a:gd name="connsiteX0" fmla="*/ 0 w 21886064"/>
              <a:gd name="connsiteY0" fmla="*/ 11340 h 7291844"/>
              <a:gd name="connsiteX1" fmla="*/ 2691244 w 21886064"/>
              <a:gd name="connsiteY1" fmla="*/ 6733763 h 7291844"/>
              <a:gd name="connsiteX2" fmla="*/ 6515112 w 21886064"/>
              <a:gd name="connsiteY2" fmla="*/ 983101 h 7291844"/>
              <a:gd name="connsiteX3" fmla="*/ 10963173 w 21886064"/>
              <a:gd name="connsiteY3" fmla="*/ 7262371 h 7291844"/>
              <a:gd name="connsiteX4" fmla="*/ 15442354 w 21886064"/>
              <a:gd name="connsiteY4" fmla="*/ 625760 h 7291844"/>
              <a:gd name="connsiteX5" fmla="*/ 19742348 w 21886064"/>
              <a:gd name="connsiteY5" fmla="*/ 7291782 h 7291844"/>
              <a:gd name="connsiteX6" fmla="*/ 21886064 w 21886064"/>
              <a:gd name="connsiteY6" fmla="*/ 112940 h 7291844"/>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 name="connsiteX0" fmla="*/ 0 w 21886064"/>
              <a:gd name="connsiteY0" fmla="*/ 11340 h 7262793"/>
              <a:gd name="connsiteX1" fmla="*/ 2691244 w 21886064"/>
              <a:gd name="connsiteY1" fmla="*/ 6733763 h 7262793"/>
              <a:gd name="connsiteX2" fmla="*/ 6515112 w 21886064"/>
              <a:gd name="connsiteY2" fmla="*/ 983101 h 7262793"/>
              <a:gd name="connsiteX3" fmla="*/ 10963173 w 21886064"/>
              <a:gd name="connsiteY3" fmla="*/ 7262371 h 7262793"/>
              <a:gd name="connsiteX4" fmla="*/ 15442354 w 21886064"/>
              <a:gd name="connsiteY4" fmla="*/ 625760 h 7262793"/>
              <a:gd name="connsiteX5" fmla="*/ 19545114 w 21886064"/>
              <a:gd name="connsiteY5" fmla="*/ 6786151 h 7262793"/>
              <a:gd name="connsiteX6" fmla="*/ 21886064 w 21886064"/>
              <a:gd name="connsiteY6" fmla="*/ 112940 h 72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6064" h="7262793">
                <a:moveTo>
                  <a:pt x="0" y="11340"/>
                </a:moveTo>
                <a:cubicBezTo>
                  <a:pt x="417717" y="-316496"/>
                  <a:pt x="1605392" y="6571803"/>
                  <a:pt x="2691244" y="6733763"/>
                </a:cubicBezTo>
                <a:cubicBezTo>
                  <a:pt x="3777096" y="6895723"/>
                  <a:pt x="5136457" y="895000"/>
                  <a:pt x="6515112" y="983101"/>
                </a:cubicBezTo>
                <a:cubicBezTo>
                  <a:pt x="7893767" y="1071202"/>
                  <a:pt x="9475299" y="7321928"/>
                  <a:pt x="10963173" y="7262371"/>
                </a:cubicBezTo>
                <a:cubicBezTo>
                  <a:pt x="12451047" y="7202814"/>
                  <a:pt x="14012031" y="705130"/>
                  <a:pt x="15442354" y="625760"/>
                </a:cubicBezTo>
                <a:cubicBezTo>
                  <a:pt x="16872677" y="546390"/>
                  <a:pt x="18331458" y="6878103"/>
                  <a:pt x="19545114" y="6786151"/>
                </a:cubicBezTo>
                <a:cubicBezTo>
                  <a:pt x="20635501" y="6713647"/>
                  <a:pt x="21394321" y="14014"/>
                  <a:pt x="21886064" y="112940"/>
                </a:cubicBezTo>
              </a:path>
            </a:pathLst>
          </a:custGeom>
          <a:noFill/>
          <a:ln w="38100" cap="flat" cmpd="sng" algn="ctr">
            <a:solidFill>
              <a:srgbClr val="FFFFFF">
                <a:lumMod val="95000"/>
              </a:srgbClr>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13" name="Rectangle 112">
            <a:extLst>
              <a:ext uri="{FF2B5EF4-FFF2-40B4-BE49-F238E27FC236}">
                <a16:creationId xmlns:a16="http://schemas.microsoft.com/office/drawing/2014/main" id="{37438EBD-F9C2-41A3-A83B-39ECB89113C2}"/>
              </a:ext>
            </a:extLst>
          </p:cNvPr>
          <p:cNvSpPr/>
          <p:nvPr/>
        </p:nvSpPr>
        <p:spPr>
          <a:xfrm>
            <a:off x="4414656" y="130218"/>
            <a:ext cx="5181227" cy="461665"/>
          </a:xfrm>
          <a:prstGeom prst="rect">
            <a:avLst/>
          </a:prstGeom>
        </p:spPr>
        <p:txBody>
          <a:bodyPr wrap="none">
            <a:spAutoFit/>
          </a:bodyPr>
          <a:lstStyle/>
          <a:p>
            <a:r>
              <a:rPr lang="mn-MN" sz="2400" b="1" dirty="0">
                <a:solidFill>
                  <a:schemeClr val="bg1"/>
                </a:solidFill>
              </a:rPr>
              <a:t>СОНГОН ШАЛГАРУУЛАЛТЫН ҮЙЛ ЯВЦ</a:t>
            </a:r>
            <a:endParaRPr lang="en-US" sz="2400" b="1" dirty="0">
              <a:solidFill>
                <a:schemeClr val="bg1"/>
              </a:solidFill>
            </a:endParaRPr>
          </a:p>
        </p:txBody>
      </p:sp>
      <p:grpSp>
        <p:nvGrpSpPr>
          <p:cNvPr id="127" name="Group 126">
            <a:extLst>
              <a:ext uri="{FF2B5EF4-FFF2-40B4-BE49-F238E27FC236}">
                <a16:creationId xmlns:a16="http://schemas.microsoft.com/office/drawing/2014/main" id="{AF81BD76-8D97-48DD-A07C-D22111D4E530}"/>
              </a:ext>
            </a:extLst>
          </p:cNvPr>
          <p:cNvGrpSpPr/>
          <p:nvPr/>
        </p:nvGrpSpPr>
        <p:grpSpPr>
          <a:xfrm>
            <a:off x="0" y="1177623"/>
            <a:ext cx="12164966" cy="5616136"/>
            <a:chOff x="-1229389" y="1152981"/>
            <a:chExt cx="12164966" cy="5616136"/>
          </a:xfrm>
        </p:grpSpPr>
        <p:sp>
          <p:nvSpPr>
            <p:cNvPr id="5" name="Chevron 1">
              <a:extLst>
                <a:ext uri="{FF2B5EF4-FFF2-40B4-BE49-F238E27FC236}">
                  <a16:creationId xmlns:a16="http://schemas.microsoft.com/office/drawing/2014/main" id="{1A96698F-A0B4-49F1-A833-4342CED71B59}"/>
                </a:ext>
              </a:extLst>
            </p:cNvPr>
            <p:cNvSpPr/>
            <p:nvPr/>
          </p:nvSpPr>
          <p:spPr>
            <a:xfrm>
              <a:off x="572896" y="3116914"/>
              <a:ext cx="3095364" cy="888864"/>
            </a:xfrm>
            <a:prstGeom prst="chevron">
              <a:avLst>
                <a:gd name="adj" fmla="val 21186"/>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6" name="Chevron 2">
              <a:extLst>
                <a:ext uri="{FF2B5EF4-FFF2-40B4-BE49-F238E27FC236}">
                  <a16:creationId xmlns:a16="http://schemas.microsoft.com/office/drawing/2014/main" id="{282596DE-427C-435E-944D-66312B243ECF}"/>
                </a:ext>
              </a:extLst>
            </p:cNvPr>
            <p:cNvSpPr/>
            <p:nvPr/>
          </p:nvSpPr>
          <p:spPr>
            <a:xfrm>
              <a:off x="3734180" y="3116914"/>
              <a:ext cx="3095364" cy="888864"/>
            </a:xfrm>
            <a:prstGeom prst="chevron">
              <a:avLst>
                <a:gd name="adj" fmla="val 21186"/>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7" name="Chevron 3">
              <a:extLst>
                <a:ext uri="{FF2B5EF4-FFF2-40B4-BE49-F238E27FC236}">
                  <a16:creationId xmlns:a16="http://schemas.microsoft.com/office/drawing/2014/main" id="{874AC2CC-C9BE-47B5-95C3-347E09C44DB0}"/>
                </a:ext>
              </a:extLst>
            </p:cNvPr>
            <p:cNvSpPr/>
            <p:nvPr/>
          </p:nvSpPr>
          <p:spPr>
            <a:xfrm>
              <a:off x="6895465" y="3116914"/>
              <a:ext cx="3095364" cy="888864"/>
            </a:xfrm>
            <a:prstGeom prst="chevron">
              <a:avLst>
                <a:gd name="adj" fmla="val 21186"/>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AAAAAA"/>
                </a:solidFill>
                <a:effectLst/>
                <a:uLnTx/>
                <a:uFillTx/>
                <a:ea typeface="+mn-ea"/>
                <a:cs typeface="+mn-cs"/>
              </a:endParaRPr>
            </a:p>
          </p:txBody>
        </p:sp>
        <p:sp>
          <p:nvSpPr>
            <p:cNvPr id="11" name="TextBox 10">
              <a:extLst>
                <a:ext uri="{FF2B5EF4-FFF2-40B4-BE49-F238E27FC236}">
                  <a16:creationId xmlns:a16="http://schemas.microsoft.com/office/drawing/2014/main" id="{4BF4717E-E924-4A53-B023-0D0B40942047}"/>
                </a:ext>
              </a:extLst>
            </p:cNvPr>
            <p:cNvSpPr txBox="1"/>
            <p:nvPr/>
          </p:nvSpPr>
          <p:spPr>
            <a:xfrm>
              <a:off x="592484" y="3291294"/>
              <a:ext cx="3221638" cy="738664"/>
            </a:xfrm>
            <a:prstGeom prst="rect">
              <a:avLst/>
            </a:prstGeom>
            <a:noFill/>
          </p:spPr>
          <p:txBody>
            <a:bodyPr wrap="square" rtlCol="0" anchor="ctr" anchorCtr="0">
              <a:spAutoFit/>
            </a:bodyPr>
            <a:lstStyle/>
            <a:p>
              <a:pPr algn="ctr">
                <a:lnSpc>
                  <a:spcPts val="1750"/>
                </a:lnSpc>
              </a:pPr>
              <a:r>
                <a:rPr lang="en-US" sz="2000" b="1" dirty="0">
                  <a:solidFill>
                    <a:schemeClr val="bg1"/>
                  </a:solidFill>
                  <a:ea typeface="League Spartan" charset="0"/>
                  <a:cs typeface="Arial" panose="020B0604020202020204" pitchFamily="34" charset="0"/>
                </a:rPr>
                <a:t>I </a:t>
              </a:r>
              <a:r>
                <a:rPr lang="mn-MN" sz="2000" b="1" dirty="0">
                  <a:solidFill>
                    <a:schemeClr val="bg1"/>
                  </a:solidFill>
                  <a:ea typeface="League Spartan" charset="0"/>
                  <a:cs typeface="Arial" panose="020B0604020202020204" pitchFamily="34" charset="0"/>
                </a:rPr>
                <a:t>ҮЕ ШАТ</a:t>
              </a:r>
              <a:endParaRPr lang="en-US" sz="2000" b="1" dirty="0">
                <a:solidFill>
                  <a:schemeClr val="bg1"/>
                </a:solidFill>
                <a:ea typeface="League Spartan" charset="0"/>
                <a:cs typeface="Arial" panose="020B0604020202020204" pitchFamily="34" charset="0"/>
              </a:endParaRPr>
            </a:p>
            <a:p>
              <a:pPr algn="ctr">
                <a:lnSpc>
                  <a:spcPts val="1750"/>
                </a:lnSpc>
              </a:pPr>
              <a:r>
                <a:rPr lang="mn-MN" sz="2000" b="1" dirty="0">
                  <a:solidFill>
                    <a:schemeClr val="bg1"/>
                  </a:solidFill>
                  <a:ea typeface="Open Sans Light" panose="020B0306030504020204" pitchFamily="34" charset="0"/>
                  <a:cs typeface="Arial" panose="020B0604020202020204" pitchFamily="34" charset="0"/>
                </a:rPr>
                <a:t>ЕРӨНХИЙ ШААРДЛАГА</a:t>
              </a:r>
              <a:endParaRPr lang="en-US" sz="2000" b="1" dirty="0">
                <a:solidFill>
                  <a:schemeClr val="bg1"/>
                </a:solidFill>
                <a:ea typeface="Open Sans Light" panose="020B0306030504020204" pitchFamily="34" charset="0"/>
                <a:cs typeface="Arial" panose="020B0604020202020204" pitchFamily="34" charset="0"/>
              </a:endParaRPr>
            </a:p>
            <a:p>
              <a:pPr algn="ctr"/>
              <a:endParaRPr lang="en-US" sz="1200" b="1" dirty="0">
                <a:solidFill>
                  <a:schemeClr val="bg1"/>
                </a:solidFill>
                <a:ea typeface="League Spartan" charset="0"/>
                <a:cs typeface="Arial" panose="020B0604020202020204" pitchFamily="34" charset="0"/>
              </a:endParaRPr>
            </a:p>
          </p:txBody>
        </p:sp>
        <p:sp>
          <p:nvSpPr>
            <p:cNvPr id="12" name="TextBox 11">
              <a:extLst>
                <a:ext uri="{FF2B5EF4-FFF2-40B4-BE49-F238E27FC236}">
                  <a16:creationId xmlns:a16="http://schemas.microsoft.com/office/drawing/2014/main" id="{904F1674-FB44-4A02-B61F-60489A1EA8B6}"/>
                </a:ext>
              </a:extLst>
            </p:cNvPr>
            <p:cNvSpPr txBox="1"/>
            <p:nvPr/>
          </p:nvSpPr>
          <p:spPr>
            <a:xfrm>
              <a:off x="4038613" y="3259553"/>
              <a:ext cx="2452213" cy="815608"/>
            </a:xfrm>
            <a:prstGeom prst="rect">
              <a:avLst/>
            </a:prstGeom>
            <a:noFill/>
          </p:spPr>
          <p:txBody>
            <a:bodyPr wrap="square" rtlCol="0" anchor="ctr" anchorCtr="0">
              <a:spAutoFit/>
            </a:bodyPr>
            <a:lstStyle/>
            <a:p>
              <a:pPr algn="ctr" defTabSz="1828434"/>
              <a:r>
                <a:rPr lang="en-US" sz="2000" b="1" dirty="0">
                  <a:solidFill>
                    <a:schemeClr val="bg1"/>
                  </a:solidFill>
                  <a:ea typeface="League Spartan" charset="0"/>
                  <a:cs typeface="Arial" panose="020B0604020202020204" pitchFamily="34" charset="0"/>
                </a:rPr>
                <a:t>II </a:t>
              </a:r>
              <a:r>
                <a:rPr lang="mn-MN" sz="2000" b="1" dirty="0">
                  <a:solidFill>
                    <a:schemeClr val="bg1"/>
                  </a:solidFill>
                  <a:ea typeface="League Spartan" charset="0"/>
                  <a:cs typeface="Arial" panose="020B0604020202020204" pitchFamily="34" charset="0"/>
                </a:rPr>
                <a:t>ҮЕ ШАТ</a:t>
              </a:r>
              <a:endParaRPr lang="en-US" sz="2000" b="1" dirty="0">
                <a:solidFill>
                  <a:schemeClr val="bg1"/>
                </a:solidFill>
                <a:ea typeface="League Spartan" charset="0"/>
                <a:cs typeface="Arial" panose="020B0604020202020204" pitchFamily="34" charset="0"/>
              </a:endParaRPr>
            </a:p>
            <a:p>
              <a:pPr algn="ctr">
                <a:lnSpc>
                  <a:spcPts val="1750"/>
                </a:lnSpc>
              </a:pPr>
              <a:r>
                <a:rPr lang="mn-MN" sz="2000" b="1" dirty="0">
                  <a:solidFill>
                    <a:schemeClr val="bg1"/>
                  </a:solidFill>
                  <a:ea typeface="Open Sans Light" panose="020B0306030504020204" pitchFamily="34" charset="0"/>
                  <a:cs typeface="Arial" panose="020B0604020202020204" pitchFamily="34" charset="0"/>
                </a:rPr>
                <a:t>ТУСГАЙ</a:t>
              </a:r>
              <a:r>
                <a:rPr lang="en-US" sz="2000" b="1" dirty="0">
                  <a:solidFill>
                    <a:schemeClr val="bg1"/>
                  </a:solidFill>
                  <a:ea typeface="Open Sans Light" panose="020B0306030504020204" pitchFamily="34" charset="0"/>
                  <a:cs typeface="Arial" panose="020B0604020202020204" pitchFamily="34" charset="0"/>
                </a:rPr>
                <a:t> </a:t>
              </a:r>
              <a:r>
                <a:rPr lang="mn-MN" sz="2000" b="1" dirty="0">
                  <a:solidFill>
                    <a:schemeClr val="bg1"/>
                  </a:solidFill>
                  <a:ea typeface="Open Sans Light" panose="020B0306030504020204" pitchFamily="34" charset="0"/>
                  <a:cs typeface="Arial" panose="020B0604020202020204" pitchFamily="34" charset="0"/>
                </a:rPr>
                <a:t>ШААРДЛАГА</a:t>
              </a:r>
              <a:endParaRPr lang="en-US" sz="2000" b="1" dirty="0">
                <a:solidFill>
                  <a:schemeClr val="bg1"/>
                </a:solidFill>
                <a:ea typeface="Open Sans Light" panose="020B0306030504020204" pitchFamily="34" charset="0"/>
                <a:cs typeface="Arial" panose="020B0604020202020204" pitchFamily="34" charset="0"/>
              </a:endParaRPr>
            </a:p>
            <a:p>
              <a:pPr algn="ctr" defTabSz="1828434"/>
              <a:endParaRPr lang="en-US" sz="1200" b="1" dirty="0">
                <a:solidFill>
                  <a:schemeClr val="bg1"/>
                </a:solidFill>
                <a:ea typeface="League Spartan" charset="0"/>
                <a:cs typeface="Arial" panose="020B0604020202020204" pitchFamily="34" charset="0"/>
              </a:endParaRPr>
            </a:p>
          </p:txBody>
        </p:sp>
        <p:sp>
          <p:nvSpPr>
            <p:cNvPr id="13" name="TextBox 12">
              <a:extLst>
                <a:ext uri="{FF2B5EF4-FFF2-40B4-BE49-F238E27FC236}">
                  <a16:creationId xmlns:a16="http://schemas.microsoft.com/office/drawing/2014/main" id="{91C9284A-9340-4922-8FFD-AFFAFEBD27E4}"/>
                </a:ext>
              </a:extLst>
            </p:cNvPr>
            <p:cNvSpPr txBox="1"/>
            <p:nvPr/>
          </p:nvSpPr>
          <p:spPr>
            <a:xfrm>
              <a:off x="7734111" y="3361292"/>
              <a:ext cx="1418081" cy="400110"/>
            </a:xfrm>
            <a:prstGeom prst="rect">
              <a:avLst/>
            </a:prstGeom>
            <a:noFill/>
          </p:spPr>
          <p:txBody>
            <a:bodyPr wrap="none" rtlCol="0" anchor="ctr" anchorCtr="0">
              <a:spAutoFit/>
            </a:bodyPr>
            <a:lstStyle/>
            <a:p>
              <a:pPr algn="ctr"/>
              <a:r>
                <a:rPr lang="mn-MN" sz="2000" b="1" dirty="0">
                  <a:solidFill>
                    <a:schemeClr val="bg1"/>
                  </a:solidFill>
                  <a:ea typeface="League Spartan" charset="0"/>
                  <a:cs typeface="Arial" panose="020B0604020202020204" pitchFamily="34" charset="0"/>
                </a:rPr>
                <a:t>ГЭРЭЭЛЭЛТ</a:t>
              </a:r>
              <a:endParaRPr lang="en-US" sz="2000" b="1" dirty="0">
                <a:solidFill>
                  <a:schemeClr val="bg1"/>
                </a:solidFill>
                <a:ea typeface="League Spartan" charset="0"/>
                <a:cs typeface="Arial" panose="020B0604020202020204" pitchFamily="34" charset="0"/>
              </a:endParaRPr>
            </a:p>
          </p:txBody>
        </p:sp>
        <p:sp>
          <p:nvSpPr>
            <p:cNvPr id="16" name="Oval 15">
              <a:extLst>
                <a:ext uri="{FF2B5EF4-FFF2-40B4-BE49-F238E27FC236}">
                  <a16:creationId xmlns:a16="http://schemas.microsoft.com/office/drawing/2014/main" id="{F63E4DA7-6793-4994-AA3B-93FEEBD671AE}"/>
                </a:ext>
              </a:extLst>
            </p:cNvPr>
            <p:cNvSpPr/>
            <p:nvPr/>
          </p:nvSpPr>
          <p:spPr>
            <a:xfrm>
              <a:off x="1545706" y="4341397"/>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7" name="Oval 16">
              <a:extLst>
                <a:ext uri="{FF2B5EF4-FFF2-40B4-BE49-F238E27FC236}">
                  <a16:creationId xmlns:a16="http://schemas.microsoft.com/office/drawing/2014/main" id="{4CC2819D-6DE2-407F-9642-835E5190FEFA}"/>
                </a:ext>
              </a:extLst>
            </p:cNvPr>
            <p:cNvSpPr/>
            <p:nvPr/>
          </p:nvSpPr>
          <p:spPr>
            <a:xfrm>
              <a:off x="1929526" y="5338316"/>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8" name="Oval 17">
              <a:extLst>
                <a:ext uri="{FF2B5EF4-FFF2-40B4-BE49-F238E27FC236}">
                  <a16:creationId xmlns:a16="http://schemas.microsoft.com/office/drawing/2014/main" id="{EDB055CC-047D-4B72-8AA4-31BC1BFB87E6}"/>
                </a:ext>
              </a:extLst>
            </p:cNvPr>
            <p:cNvSpPr/>
            <p:nvPr/>
          </p:nvSpPr>
          <p:spPr>
            <a:xfrm>
              <a:off x="3264809" y="442326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19" name="Oval 18">
              <a:extLst>
                <a:ext uri="{FF2B5EF4-FFF2-40B4-BE49-F238E27FC236}">
                  <a16:creationId xmlns:a16="http://schemas.microsoft.com/office/drawing/2014/main" id="{DDB19E25-D8C2-4499-9E1D-99D3A35A78AA}"/>
                </a:ext>
              </a:extLst>
            </p:cNvPr>
            <p:cNvSpPr/>
            <p:nvPr/>
          </p:nvSpPr>
          <p:spPr>
            <a:xfrm>
              <a:off x="4116139" y="2475872"/>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0" name="Oval 19">
              <a:extLst>
                <a:ext uri="{FF2B5EF4-FFF2-40B4-BE49-F238E27FC236}">
                  <a16:creationId xmlns:a16="http://schemas.microsoft.com/office/drawing/2014/main" id="{48879889-7CFA-44E4-9195-83E1CFF79006}"/>
                </a:ext>
              </a:extLst>
            </p:cNvPr>
            <p:cNvSpPr/>
            <p:nvPr/>
          </p:nvSpPr>
          <p:spPr>
            <a:xfrm>
              <a:off x="4627898" y="1597398"/>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1" name="Oval 20">
              <a:extLst>
                <a:ext uri="{FF2B5EF4-FFF2-40B4-BE49-F238E27FC236}">
                  <a16:creationId xmlns:a16="http://schemas.microsoft.com/office/drawing/2014/main" id="{968DAFF7-0573-4E6C-8A2B-85F578C16FBD}"/>
                </a:ext>
              </a:extLst>
            </p:cNvPr>
            <p:cNvSpPr/>
            <p:nvPr/>
          </p:nvSpPr>
          <p:spPr>
            <a:xfrm>
              <a:off x="5860777" y="2189628"/>
              <a:ext cx="372801" cy="316375"/>
            </a:xfrm>
            <a:prstGeom prst="ellipse">
              <a:avLst/>
            </a:prstGeom>
            <a:solidFill>
              <a:srgbClr val="064963"/>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2" name="Oval 21">
              <a:extLst>
                <a:ext uri="{FF2B5EF4-FFF2-40B4-BE49-F238E27FC236}">
                  <a16:creationId xmlns:a16="http://schemas.microsoft.com/office/drawing/2014/main" id="{9FA92BC4-DD09-4EB7-9223-CC2891554942}"/>
                </a:ext>
              </a:extLst>
            </p:cNvPr>
            <p:cNvSpPr/>
            <p:nvPr/>
          </p:nvSpPr>
          <p:spPr>
            <a:xfrm>
              <a:off x="6942451" y="4449970"/>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8DE29CC3-C8BA-4CB1-85F8-09DB1FB06DFE}"/>
                </a:ext>
              </a:extLst>
            </p:cNvPr>
            <p:cNvSpPr/>
            <p:nvPr/>
          </p:nvSpPr>
          <p:spPr>
            <a:xfrm>
              <a:off x="7637875" y="5808303"/>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24" name="Oval 23">
              <a:extLst>
                <a:ext uri="{FF2B5EF4-FFF2-40B4-BE49-F238E27FC236}">
                  <a16:creationId xmlns:a16="http://schemas.microsoft.com/office/drawing/2014/main" id="{45134BE6-904A-4588-ADCF-1901BA4E3DAC}"/>
                </a:ext>
              </a:extLst>
            </p:cNvPr>
            <p:cNvSpPr/>
            <p:nvPr/>
          </p:nvSpPr>
          <p:spPr>
            <a:xfrm>
              <a:off x="9303526" y="4992849"/>
              <a:ext cx="372801" cy="316375"/>
            </a:xfrm>
            <a:prstGeom prst="ellipse">
              <a:avLst/>
            </a:prstGeom>
            <a:solidFill>
              <a:srgbClr val="7BAC99"/>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42" name="Subtitle 2">
              <a:extLst>
                <a:ext uri="{FF2B5EF4-FFF2-40B4-BE49-F238E27FC236}">
                  <a16:creationId xmlns:a16="http://schemas.microsoft.com/office/drawing/2014/main" id="{238960A9-9284-4CF8-92E8-3C1061080CF1}"/>
                </a:ext>
              </a:extLst>
            </p:cNvPr>
            <p:cNvSpPr txBox="1">
              <a:spLocks/>
            </p:cNvSpPr>
            <p:nvPr/>
          </p:nvSpPr>
          <p:spPr>
            <a:xfrm>
              <a:off x="2966518" y="1897092"/>
              <a:ext cx="102060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mn-MN"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rPr>
                <a:t>ЗАЙЛШГҮЙ </a:t>
              </a:r>
            </a:p>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mn-MN"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rPr>
                <a:t>ШААРДЛАГА</a:t>
              </a:r>
              <a:endParaRPr kumimoji="0" lang="en-US"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5BCB5D4D-7274-4283-861B-C99FD661F2D0}"/>
                </a:ext>
              </a:extLst>
            </p:cNvPr>
            <p:cNvSpPr txBox="1">
              <a:spLocks/>
            </p:cNvSpPr>
            <p:nvPr/>
          </p:nvSpPr>
          <p:spPr>
            <a:xfrm>
              <a:off x="6232221" y="1532300"/>
              <a:ext cx="102060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defTabSz="1087636" rtl="0" eaLnBrk="1" fontAlgn="auto" latinLnBrk="0" hangingPunct="1">
                <a:lnSpc>
                  <a:spcPct val="100000"/>
                </a:lnSpc>
                <a:spcBef>
                  <a:spcPts val="0"/>
                </a:spcBef>
                <a:spcAft>
                  <a:spcPts val="0"/>
                </a:spcAft>
                <a:buClrTx/>
                <a:buSzTx/>
                <a:buFont typeface="Arial"/>
                <a:buNone/>
                <a:tabLst/>
                <a:defRPr/>
              </a:pPr>
              <a:r>
                <a:rPr kumimoji="0" lang="mn-MN"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rPr>
                <a:t>НЭМЭЛТ </a:t>
              </a:r>
            </a:p>
            <a:p>
              <a:pPr marL="0" marR="0" lvl="0" indent="0" defTabSz="1087636" rtl="0" eaLnBrk="1" fontAlgn="auto" latinLnBrk="0" hangingPunct="1">
                <a:lnSpc>
                  <a:spcPct val="100000"/>
                </a:lnSpc>
                <a:spcBef>
                  <a:spcPts val="0"/>
                </a:spcBef>
                <a:spcAft>
                  <a:spcPts val="0"/>
                </a:spcAft>
                <a:buClrTx/>
                <a:buSzTx/>
                <a:buFont typeface="Arial"/>
                <a:buNone/>
                <a:tabLst/>
                <a:defRPr/>
              </a:pPr>
              <a:r>
                <a:rPr kumimoji="0" lang="mn-MN"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rPr>
                <a:t>ШААРДЛАГА</a:t>
              </a:r>
              <a:endParaRPr kumimoji="0" lang="en-US" sz="1200" b="1" i="0" u="none" strike="noStrike" kern="1200" cap="none" spc="0" normalizeH="0" baseline="0" noProof="0" dirty="0">
                <a:ln>
                  <a:noFill/>
                </a:ln>
                <a:solidFill>
                  <a:srgbClr val="0070C0"/>
                </a:solidFill>
                <a:effectLst/>
                <a:uLnTx/>
                <a:uFillTx/>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83B3F149-2BC5-4D49-B39F-190BDF736608}"/>
                </a:ext>
              </a:extLst>
            </p:cNvPr>
            <p:cNvSpPr txBox="1">
              <a:spLocks/>
            </p:cNvSpPr>
            <p:nvPr/>
          </p:nvSpPr>
          <p:spPr>
            <a:xfrm>
              <a:off x="9135994" y="5431001"/>
              <a:ext cx="1799583"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200" b="1" dirty="0">
                  <a:solidFill>
                    <a:srgbClr val="00B050"/>
                  </a:solidFill>
                  <a:latin typeface="+mn-lt"/>
                  <a:ea typeface="Open Sans Light" panose="020B0306030504020204" pitchFamily="34" charset="0"/>
                  <a:cs typeface="Arial" panose="020B0604020202020204" pitchFamily="34" charset="0"/>
                </a:rPr>
                <a:t>ТУСЛАМЖ, ҮЙЛЧИЛГЭЭНИЙ </a:t>
              </a:r>
              <a:endParaRPr lang="en-US" sz="1200" b="1" dirty="0">
                <a:solidFill>
                  <a:srgbClr val="00B050"/>
                </a:solidFill>
                <a:latin typeface="+mn-lt"/>
                <a:ea typeface="Open Sans Light" panose="020B0306030504020204" pitchFamily="34" charset="0"/>
                <a:cs typeface="Arial" panose="020B0604020202020204" pitchFamily="34" charset="0"/>
              </a:endParaRPr>
            </a:p>
            <a:p>
              <a:pPr>
                <a:lnSpc>
                  <a:spcPct val="100000"/>
                </a:lnSpc>
                <a:spcBef>
                  <a:spcPts val="0"/>
                </a:spcBef>
              </a:pPr>
              <a:r>
                <a:rPr lang="mn-MN" sz="1200" b="1" dirty="0">
                  <a:solidFill>
                    <a:srgbClr val="00B050"/>
                  </a:solidFill>
                  <a:latin typeface="+mn-lt"/>
                  <a:ea typeface="Open Sans Light" panose="020B0306030504020204" pitchFamily="34" charset="0"/>
                  <a:cs typeface="Arial" panose="020B0604020202020204" pitchFamily="34" charset="0"/>
                </a:rPr>
                <a:t> ТОО ХЭМЖЭЭ</a:t>
              </a:r>
              <a:endParaRPr lang="en-US" sz="1200" b="1" dirty="0">
                <a:solidFill>
                  <a:srgbClr val="00B050"/>
                </a:solidFill>
                <a:latin typeface="+mn-lt"/>
                <a:ea typeface="Open Sans Light" panose="020B0306030504020204" pitchFamily="34" charset="0"/>
                <a:cs typeface="Arial" panose="020B0604020202020204" pitchFamily="34" charset="0"/>
              </a:endParaRPr>
            </a:p>
          </p:txBody>
        </p:sp>
        <p:sp>
          <p:nvSpPr>
            <p:cNvPr id="48" name="Oval 47">
              <a:extLst>
                <a:ext uri="{FF2B5EF4-FFF2-40B4-BE49-F238E27FC236}">
                  <a16:creationId xmlns:a16="http://schemas.microsoft.com/office/drawing/2014/main" id="{34DCB0B9-47B3-48D1-B0B5-40E330CC294B}"/>
                </a:ext>
              </a:extLst>
            </p:cNvPr>
            <p:cNvSpPr/>
            <p:nvPr/>
          </p:nvSpPr>
          <p:spPr>
            <a:xfrm>
              <a:off x="1009447" y="240887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50" name="Oval 49">
              <a:extLst>
                <a:ext uri="{FF2B5EF4-FFF2-40B4-BE49-F238E27FC236}">
                  <a16:creationId xmlns:a16="http://schemas.microsoft.com/office/drawing/2014/main" id="{55E4E293-7B55-423D-AD99-07C457826F96}"/>
                </a:ext>
              </a:extLst>
            </p:cNvPr>
            <p:cNvSpPr/>
            <p:nvPr/>
          </p:nvSpPr>
          <p:spPr>
            <a:xfrm>
              <a:off x="672151" y="1202998"/>
              <a:ext cx="372801" cy="316375"/>
            </a:xfrm>
            <a:prstGeom prst="ellipse">
              <a:avLst/>
            </a:prstGeom>
            <a:solidFill>
              <a:srgbClr val="A0A434"/>
            </a:solidFill>
            <a:ln w="12700" cap="flat" cmpd="sng" algn="ctr">
              <a:no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n-ea"/>
                <a:cs typeface="+mn-cs"/>
              </a:endParaRPr>
            </a:p>
          </p:txBody>
        </p:sp>
        <p:sp>
          <p:nvSpPr>
            <p:cNvPr id="56" name="TextBox 55">
              <a:extLst>
                <a:ext uri="{FF2B5EF4-FFF2-40B4-BE49-F238E27FC236}">
                  <a16:creationId xmlns:a16="http://schemas.microsoft.com/office/drawing/2014/main" id="{825ABBBC-EAA6-4BA6-8891-B18ED31DE146}"/>
                </a:ext>
              </a:extLst>
            </p:cNvPr>
            <p:cNvSpPr txBox="1"/>
            <p:nvPr/>
          </p:nvSpPr>
          <p:spPr>
            <a:xfrm>
              <a:off x="2571413" y="4403514"/>
              <a:ext cx="184730" cy="322567"/>
            </a:xfrm>
            <a:prstGeom prst="rect">
              <a:avLst/>
            </a:prstGeom>
            <a:noFill/>
          </p:spPr>
          <p:txBody>
            <a:bodyPr wrap="none" rtlCol="0" anchor="ctr" anchorCtr="0">
              <a:spAutoFit/>
            </a:bodyPr>
            <a:lstStyle/>
            <a:p>
              <a:pPr algn="ctr">
                <a:lnSpc>
                  <a:spcPts val="1750"/>
                </a:lnSpc>
              </a:pPr>
              <a:endParaRPr lang="en-US" sz="1200" b="1" dirty="0">
                <a:ea typeface="Open Sans Light" panose="020B0306030504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C62EF7EC-7E8A-499F-8F31-9FCE81FD6894}"/>
                </a:ext>
              </a:extLst>
            </p:cNvPr>
            <p:cNvSpPr/>
            <p:nvPr/>
          </p:nvSpPr>
          <p:spPr>
            <a:xfrm>
              <a:off x="953572" y="1152981"/>
              <a:ext cx="1844475" cy="478849"/>
            </a:xfrm>
            <a:prstGeom prst="rect">
              <a:avLst/>
            </a:prstGeom>
          </p:spPr>
          <p:txBody>
            <a:bodyPr wrap="square">
              <a:spAutoFit/>
            </a:bodyPr>
            <a:lstStyle/>
            <a:p>
              <a:pPr algn="ctr">
                <a:lnSpc>
                  <a:spcPct val="107000"/>
                </a:lnSpc>
                <a:spcAft>
                  <a:spcPts val="800"/>
                </a:spcAft>
              </a:pPr>
              <a:r>
                <a:rPr lang="mn-MN" sz="1200" b="1" dirty="0">
                  <a:solidFill>
                    <a:schemeClr val="accent6">
                      <a:lumMod val="50000"/>
                    </a:schemeClr>
                  </a:solidFill>
                  <a:cs typeface="Arial" panose="020B0604020202020204" pitchFamily="34" charset="0"/>
                </a:rPr>
                <a:t>ХУУЛИЙН ЭТГЭЭДИЙН ГЭРЧИЛГЭЭТЭЙ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sp>
          <p:nvSpPr>
            <p:cNvPr id="120" name="Rectangle 119">
              <a:extLst>
                <a:ext uri="{FF2B5EF4-FFF2-40B4-BE49-F238E27FC236}">
                  <a16:creationId xmlns:a16="http://schemas.microsoft.com/office/drawing/2014/main" id="{704BF186-F38C-49CC-928C-9BFE45C461E7}"/>
                </a:ext>
              </a:extLst>
            </p:cNvPr>
            <p:cNvSpPr/>
            <p:nvPr/>
          </p:nvSpPr>
          <p:spPr>
            <a:xfrm>
              <a:off x="-1229389" y="2327990"/>
              <a:ext cx="2274872" cy="676467"/>
            </a:xfrm>
            <a:prstGeom prst="rect">
              <a:avLst/>
            </a:prstGeom>
          </p:spPr>
          <p:txBody>
            <a:bodyPr wrap="square">
              <a:spAutoFit/>
            </a:bodyPr>
            <a:lstStyle/>
            <a:p>
              <a:pPr algn="ctr">
                <a:lnSpc>
                  <a:spcPct val="107000"/>
                </a:lnSpc>
                <a:spcAft>
                  <a:spcPts val="800"/>
                </a:spcAft>
              </a:pPr>
              <a:r>
                <a:rPr lang="mn-MN" sz="1200" b="1" dirty="0">
                  <a:solidFill>
                    <a:schemeClr val="accent6">
                      <a:lumMod val="50000"/>
                    </a:schemeClr>
                  </a:solidFill>
                  <a:cs typeface="Arial" panose="020B0604020202020204" pitchFamily="34" charset="0"/>
                </a:rPr>
                <a:t>ЭРҮҮЛ МЭНДИЙН ЧИГЛЭЛЭЭР ҮЙЛ АЖИЛЛАГАА ЭРХЛЭХ ТУСГАЙ ЗӨВШӨӨРӨЛТЭЙ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sp>
          <p:nvSpPr>
            <p:cNvPr id="121" name="Rectangle 120">
              <a:extLst>
                <a:ext uri="{FF2B5EF4-FFF2-40B4-BE49-F238E27FC236}">
                  <a16:creationId xmlns:a16="http://schemas.microsoft.com/office/drawing/2014/main" id="{27D3BA35-0070-46B9-A9B0-E6B7103DB914}"/>
                </a:ext>
              </a:extLst>
            </p:cNvPr>
            <p:cNvSpPr/>
            <p:nvPr/>
          </p:nvSpPr>
          <p:spPr>
            <a:xfrm>
              <a:off x="-263969" y="4258269"/>
              <a:ext cx="1817065" cy="478849"/>
            </a:xfrm>
            <a:prstGeom prst="rect">
              <a:avLst/>
            </a:prstGeom>
          </p:spPr>
          <p:txBody>
            <a:bodyPr wrap="square">
              <a:spAutoFit/>
            </a:bodyPr>
            <a:lstStyle/>
            <a:p>
              <a:pPr algn="ctr">
                <a:lnSpc>
                  <a:spcPct val="107000"/>
                </a:lnSpc>
                <a:spcAft>
                  <a:spcPts val="800"/>
                </a:spcAft>
              </a:pPr>
              <a:r>
                <a:rPr lang="mn-MN" sz="1200" b="1" dirty="0">
                  <a:solidFill>
                    <a:schemeClr val="accent6">
                      <a:lumMod val="50000"/>
                    </a:schemeClr>
                  </a:solidFill>
                  <a:cs typeface="Arial" panose="020B0604020202020204" pitchFamily="34" charset="0"/>
                </a:rPr>
                <a:t>МАГАДЛАН ИТГЭМЖЛЭГДСЭН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sp>
          <p:nvSpPr>
            <p:cNvPr id="122" name="Rectangle 121">
              <a:extLst>
                <a:ext uri="{FF2B5EF4-FFF2-40B4-BE49-F238E27FC236}">
                  <a16:creationId xmlns:a16="http://schemas.microsoft.com/office/drawing/2014/main" id="{A1DAC6F6-0E53-477E-A385-A3E8CC9A6726}"/>
                </a:ext>
              </a:extLst>
            </p:cNvPr>
            <p:cNvSpPr/>
            <p:nvPr/>
          </p:nvSpPr>
          <p:spPr>
            <a:xfrm>
              <a:off x="-978989" y="5338316"/>
              <a:ext cx="3005086" cy="1071704"/>
            </a:xfrm>
            <a:prstGeom prst="rect">
              <a:avLst/>
            </a:prstGeom>
          </p:spPr>
          <p:txBody>
            <a:bodyPr wrap="square">
              <a:spAutoFit/>
            </a:bodyPr>
            <a:lstStyle/>
            <a:p>
              <a:pPr algn="ctr">
                <a:lnSpc>
                  <a:spcPct val="107000"/>
                </a:lnSpc>
                <a:spcAft>
                  <a:spcPts val="800"/>
                </a:spcAft>
              </a:pPr>
              <a:r>
                <a:rPr lang="mn-MN" sz="1200" b="1" dirty="0">
                  <a:solidFill>
                    <a:schemeClr val="accent6">
                      <a:lumMod val="50000"/>
                    </a:schemeClr>
                  </a:solidFill>
                  <a:cs typeface="Arial" panose="020B0604020202020204" pitchFamily="34" charset="0"/>
                </a:rPr>
                <a:t>НИЙГМИЙН ДААТГАЛЫН ШИМТГЭЛ ТОГТМОЛ ТӨЛСӨН, СОНГОН ШАЛГАРУУЛАЛТЫН МАТЕРИАЛ ХҮЛЭЭН АВАХ ЦАГ ХУГАЦААНД ШИМТГЭЛИЙН ӨРГҮЙ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sp>
          <p:nvSpPr>
            <p:cNvPr id="123" name="Rectangle 122">
              <a:extLst>
                <a:ext uri="{FF2B5EF4-FFF2-40B4-BE49-F238E27FC236}">
                  <a16:creationId xmlns:a16="http://schemas.microsoft.com/office/drawing/2014/main" id="{5E7CFFC5-1A57-4F5C-A1C7-AED55F160E4E}"/>
                </a:ext>
              </a:extLst>
            </p:cNvPr>
            <p:cNvSpPr/>
            <p:nvPr/>
          </p:nvSpPr>
          <p:spPr>
            <a:xfrm>
              <a:off x="2588756" y="5895032"/>
              <a:ext cx="2728538" cy="874085"/>
            </a:xfrm>
            <a:prstGeom prst="rect">
              <a:avLst/>
            </a:prstGeom>
          </p:spPr>
          <p:txBody>
            <a:bodyPr wrap="square">
              <a:spAutoFit/>
            </a:bodyPr>
            <a:lstStyle/>
            <a:p>
              <a:pPr algn="ctr">
                <a:lnSpc>
                  <a:spcPct val="107000"/>
                </a:lnSpc>
                <a:spcAft>
                  <a:spcPts val="800"/>
                </a:spcAft>
              </a:pPr>
              <a:r>
                <a:rPr lang="mn-MN" sz="1200" b="1" dirty="0">
                  <a:solidFill>
                    <a:schemeClr val="accent6">
                      <a:lumMod val="50000"/>
                    </a:schemeClr>
                  </a:solidFill>
                  <a:cs typeface="Arial" panose="020B0604020202020204" pitchFamily="34" charset="0"/>
                </a:rPr>
                <a:t>СОНГОН ШАЛГАРУУЛАЛТЫН МАТЕРИАЛ ХҮЛЭЭН АВЧ ҮНЭЛГЭЭ ХИЙГДЭЖ ЭХЛЭХ ӨДРИЙН БАЙДЛААР ТАТВАРЫН ӨРГҮЙ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sp>
          <p:nvSpPr>
            <p:cNvPr id="124" name="Rectangle 123">
              <a:extLst>
                <a:ext uri="{FF2B5EF4-FFF2-40B4-BE49-F238E27FC236}">
                  <a16:creationId xmlns:a16="http://schemas.microsoft.com/office/drawing/2014/main" id="{94C115B3-3BF9-454D-9F98-D5A8FE8D2540}"/>
                </a:ext>
              </a:extLst>
            </p:cNvPr>
            <p:cNvSpPr/>
            <p:nvPr/>
          </p:nvSpPr>
          <p:spPr>
            <a:xfrm>
              <a:off x="3387236" y="4768637"/>
              <a:ext cx="2925248" cy="874085"/>
            </a:xfrm>
            <a:prstGeom prst="rect">
              <a:avLst/>
            </a:prstGeom>
          </p:spPr>
          <p:txBody>
            <a:bodyPr wrap="square">
              <a:spAutoFit/>
            </a:bodyPr>
            <a:lstStyle/>
            <a:p>
              <a:pPr lvl="0" algn="ctr">
                <a:lnSpc>
                  <a:spcPct val="107000"/>
                </a:lnSpc>
                <a:spcAft>
                  <a:spcPts val="800"/>
                </a:spcAft>
                <a:defRPr/>
              </a:pPr>
              <a:r>
                <a:rPr lang="mn-MN" sz="1200" b="1" dirty="0">
                  <a:solidFill>
                    <a:schemeClr val="accent6">
                      <a:lumMod val="50000"/>
                    </a:schemeClr>
                  </a:solidFill>
                  <a:cs typeface="Arial" panose="020B0604020202020204" pitchFamily="34" charset="0"/>
                </a:rPr>
                <a:t>СОНГОН ШАЛГАРУУЛАЛТЫН МАТЕРИАЛ ХҮЛЭЭН АВАХ ЦАГ ХУГАЦААНД ШҮҮХИЙН ШИЙДВЭРЭЭР АЛБАДАН ХЭРЭГЖҮҮЛЭХ АРГА ХЭМЖЭЭГҮЙ БАЙХ</a:t>
              </a:r>
              <a:endParaRPr lang="en-US" sz="1200" b="1" dirty="0">
                <a:solidFill>
                  <a:schemeClr val="accent6">
                    <a:lumMod val="50000"/>
                  </a:schemeClr>
                </a:solidFill>
                <a:ea typeface="Yu Mincho" panose="02020400000000000000" pitchFamily="18" charset="-128"/>
                <a:cs typeface="Arial" panose="020B0604020202020204" pitchFamily="34" charset="0"/>
              </a:endParaRPr>
            </a:p>
          </p:txBody>
        </p:sp>
        <p:pic>
          <p:nvPicPr>
            <p:cNvPr id="125" name="Picture 124">
              <a:extLst>
                <a:ext uri="{FF2B5EF4-FFF2-40B4-BE49-F238E27FC236}">
                  <a16:creationId xmlns:a16="http://schemas.microsoft.com/office/drawing/2014/main" id="{E74C70B0-1336-4921-81EE-731EFBDBB824}"/>
                </a:ext>
              </a:extLst>
            </p:cNvPr>
            <p:cNvPicPr>
              <a:picLocks noChangeAspect="1"/>
            </p:cNvPicPr>
            <p:nvPr/>
          </p:nvPicPr>
          <p:blipFill>
            <a:blip r:embed="rId2"/>
            <a:stretch>
              <a:fillRect/>
            </a:stretch>
          </p:blipFill>
          <p:spPr>
            <a:xfrm>
              <a:off x="2832580" y="5406394"/>
              <a:ext cx="371888" cy="298730"/>
            </a:xfrm>
            <a:prstGeom prst="rect">
              <a:avLst/>
            </a:prstGeom>
          </p:spPr>
        </p:pic>
      </p:grpSp>
      <p:sp>
        <p:nvSpPr>
          <p:cNvPr id="128" name="Subtitle 2">
            <a:extLst>
              <a:ext uri="{FF2B5EF4-FFF2-40B4-BE49-F238E27FC236}">
                <a16:creationId xmlns:a16="http://schemas.microsoft.com/office/drawing/2014/main" id="{CDAE9680-B635-4D0A-B7A9-FC145021ADA4}"/>
              </a:ext>
            </a:extLst>
          </p:cNvPr>
          <p:cNvSpPr txBox="1">
            <a:spLocks/>
          </p:cNvSpPr>
          <p:nvPr/>
        </p:nvSpPr>
        <p:spPr>
          <a:xfrm>
            <a:off x="7404814" y="6009444"/>
            <a:ext cx="1799583"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200" b="1" dirty="0">
                <a:solidFill>
                  <a:srgbClr val="00B050"/>
                </a:solidFill>
                <a:latin typeface="+mn-lt"/>
                <a:ea typeface="Open Sans Light" panose="020B0306030504020204" pitchFamily="34" charset="0"/>
                <a:cs typeface="Arial" panose="020B0604020202020204" pitchFamily="34" charset="0"/>
              </a:rPr>
              <a:t>ТУСЛАМЖ, ҮЙЛЧИЛГЭЭНИЙ </a:t>
            </a:r>
            <a:endParaRPr lang="en-US" sz="1200" b="1" dirty="0">
              <a:solidFill>
                <a:srgbClr val="00B050"/>
              </a:solidFill>
              <a:latin typeface="+mn-lt"/>
              <a:ea typeface="Open Sans Light" panose="020B0306030504020204" pitchFamily="34" charset="0"/>
              <a:cs typeface="Arial" panose="020B0604020202020204" pitchFamily="34" charset="0"/>
            </a:endParaRPr>
          </a:p>
          <a:p>
            <a:pPr>
              <a:lnSpc>
                <a:spcPct val="100000"/>
              </a:lnSpc>
              <a:spcBef>
                <a:spcPts val="0"/>
              </a:spcBef>
            </a:pPr>
            <a:r>
              <a:rPr lang="mn-MN" sz="1200" b="1" dirty="0">
                <a:solidFill>
                  <a:srgbClr val="00B050"/>
                </a:solidFill>
                <a:latin typeface="+mn-lt"/>
                <a:ea typeface="Open Sans Light" panose="020B0306030504020204" pitchFamily="34" charset="0"/>
                <a:cs typeface="Arial" panose="020B0604020202020204" pitchFamily="34" charset="0"/>
              </a:rPr>
              <a:t>ТӨРӨЛ</a:t>
            </a:r>
            <a:endParaRPr lang="en-US" sz="1200" b="1" dirty="0">
              <a:solidFill>
                <a:srgbClr val="00B050"/>
              </a:solidFill>
              <a:latin typeface="+mn-lt"/>
              <a:ea typeface="Open Sans Light" panose="020B0306030504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C092BC60-1FBC-4B3A-AF1C-D9811AA137D6}"/>
              </a:ext>
            </a:extLst>
          </p:cNvPr>
          <p:cNvSpPr/>
          <p:nvPr/>
        </p:nvSpPr>
        <p:spPr>
          <a:xfrm>
            <a:off x="9350382" y="723915"/>
            <a:ext cx="2716470" cy="1600438"/>
          </a:xfrm>
          <a:prstGeom prst="rect">
            <a:avLst/>
          </a:prstGeom>
          <a:solidFill>
            <a:srgbClr val="FFC000"/>
          </a:solidFill>
        </p:spPr>
        <p:txBody>
          <a:bodyPr wrap="square">
            <a:spAutoFit/>
          </a:bodyPr>
          <a:lstStyle/>
          <a:p>
            <a:pPr algn="just"/>
            <a:r>
              <a:rPr lang="mn-MN" sz="1400" b="1" i="1" dirty="0">
                <a:latin typeface="Calibri" panose="020F0502020204030204" pitchFamily="34" charset="0"/>
                <a:ea typeface="Calibri" panose="020F0502020204030204" pitchFamily="34" charset="0"/>
                <a:cs typeface="Times New Roman" panose="02020603050405020304" pitchFamily="18" charset="0"/>
              </a:rPr>
              <a:t>Тусгай шаардлага </a:t>
            </a:r>
            <a:r>
              <a:rPr lang="mn-MN" sz="1400" i="1" dirty="0">
                <a:latin typeface="Calibri" panose="020F0502020204030204" pitchFamily="34" charset="0"/>
                <a:ea typeface="Calibri" panose="020F0502020204030204" pitchFamily="34" charset="0"/>
                <a:cs typeface="Times New Roman" panose="02020603050405020304" pitchFamily="18" charset="0"/>
              </a:rPr>
              <a:t>нь сонгон шалгаруулалтад оролцогч ЭМБ тухайн тусламж, үйлчилгээг нотолгоонд суурилсан нөөцийн хувьд үзүүлэх чадамжтай эсэхийг үнэлэхэд баримтлах шаардлага</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mn-MN" sz="1400" i="1" dirty="0">
                <a:latin typeface="Calibri" panose="020F0502020204030204" pitchFamily="34" charset="0"/>
                <a:ea typeface="Calibri" panose="020F0502020204030204" pitchFamily="34" charset="0"/>
                <a:cs typeface="Times New Roman" panose="02020603050405020304" pitchFamily="18" charset="0"/>
              </a:rPr>
              <a:t>юм. </a:t>
            </a:r>
            <a:endParaRPr lang="en-US" sz="1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3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803D-5765-4EBA-A3C9-5415B236B86D}"/>
              </a:ext>
            </a:extLst>
          </p:cNvPr>
          <p:cNvSpPr>
            <a:spLocks noGrp="1"/>
          </p:cNvSpPr>
          <p:nvPr>
            <p:ph type="title"/>
          </p:nvPr>
        </p:nvSpPr>
        <p:spPr/>
        <p:txBody>
          <a:bodyPr>
            <a:normAutofit/>
          </a:bodyPr>
          <a:lstStyle/>
          <a:p>
            <a:pPr algn="ctr"/>
            <a:r>
              <a:rPr lang="mn-MN" dirty="0">
                <a:latin typeface="+mn-lt"/>
              </a:rPr>
              <a:t>ТУСГАЙ ШААРДЛАГА</a:t>
            </a:r>
            <a:endParaRPr lang="en-US" dirty="0">
              <a:latin typeface="+mn-lt"/>
            </a:endParaRPr>
          </a:p>
        </p:txBody>
      </p:sp>
      <p:graphicFrame>
        <p:nvGraphicFramePr>
          <p:cNvPr id="20" name="Table 19">
            <a:extLst>
              <a:ext uri="{FF2B5EF4-FFF2-40B4-BE49-F238E27FC236}">
                <a16:creationId xmlns:a16="http://schemas.microsoft.com/office/drawing/2014/main" id="{8A34C2A8-8C90-4199-9831-35D0856AD893}"/>
              </a:ext>
            </a:extLst>
          </p:cNvPr>
          <p:cNvGraphicFramePr>
            <a:graphicFrameLocks noGrp="1"/>
          </p:cNvGraphicFramePr>
          <p:nvPr>
            <p:extLst>
              <p:ext uri="{D42A27DB-BD31-4B8C-83A1-F6EECF244321}">
                <p14:modId xmlns:p14="http://schemas.microsoft.com/office/powerpoint/2010/main" val="303289821"/>
              </p:ext>
            </p:extLst>
          </p:nvPr>
        </p:nvGraphicFramePr>
        <p:xfrm>
          <a:off x="2095928" y="2003735"/>
          <a:ext cx="9756509" cy="4625163"/>
        </p:xfrm>
        <a:graphic>
          <a:graphicData uri="http://schemas.openxmlformats.org/drawingml/2006/table">
            <a:tbl>
              <a:tblPr/>
              <a:tblGrid>
                <a:gridCol w="3542391">
                  <a:extLst>
                    <a:ext uri="{9D8B030D-6E8A-4147-A177-3AD203B41FA5}">
                      <a16:colId xmlns:a16="http://schemas.microsoft.com/office/drawing/2014/main" val="798297509"/>
                    </a:ext>
                  </a:extLst>
                </a:gridCol>
                <a:gridCol w="1656333">
                  <a:extLst>
                    <a:ext uri="{9D8B030D-6E8A-4147-A177-3AD203B41FA5}">
                      <a16:colId xmlns:a16="http://schemas.microsoft.com/office/drawing/2014/main" val="1171807982"/>
                    </a:ext>
                  </a:extLst>
                </a:gridCol>
                <a:gridCol w="1664413">
                  <a:extLst>
                    <a:ext uri="{9D8B030D-6E8A-4147-A177-3AD203B41FA5}">
                      <a16:colId xmlns:a16="http://schemas.microsoft.com/office/drawing/2014/main" val="3160966129"/>
                    </a:ext>
                  </a:extLst>
                </a:gridCol>
                <a:gridCol w="1530850">
                  <a:extLst>
                    <a:ext uri="{9D8B030D-6E8A-4147-A177-3AD203B41FA5}">
                      <a16:colId xmlns:a16="http://schemas.microsoft.com/office/drawing/2014/main" val="2382014918"/>
                    </a:ext>
                  </a:extLst>
                </a:gridCol>
                <a:gridCol w="1362522">
                  <a:extLst>
                    <a:ext uri="{9D8B030D-6E8A-4147-A177-3AD203B41FA5}">
                      <a16:colId xmlns:a16="http://schemas.microsoft.com/office/drawing/2014/main" val="2475783140"/>
                    </a:ext>
                  </a:extLst>
                </a:gridCol>
              </a:tblGrid>
              <a:tr h="1592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no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b="0" i="0" spc="0" baseline="0" dirty="0">
                        <a:solidFill>
                          <a:schemeClr val="tx1"/>
                        </a:solidFill>
                        <a:latin typeface="+mn-lt"/>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07135"/>
                  </a:ext>
                </a:extLst>
              </a:tr>
              <a:tr h="606540">
                <a:tc row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659071"/>
                  </a:ext>
                </a:extLst>
              </a:tr>
              <a:tr h="60654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154256"/>
                  </a:ext>
                </a:extLst>
              </a:tr>
              <a:tr h="60654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998111"/>
                  </a:ext>
                </a:extLst>
              </a:tr>
              <a:tr h="60654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991360"/>
                  </a:ext>
                </a:extLst>
              </a:tr>
              <a:tr h="60654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400" b="0" i="0" spc="0"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38100" cap="flat" cmpd="sng" algn="ctr">
                      <a:solidFill>
                        <a:srgbClr val="FFFFFF">
                          <a:lumMod val="75000"/>
                        </a:srgbClr>
                      </a:solidFill>
                      <a:prstDash val="solid"/>
                      <a:round/>
                      <a:headEnd type="none" w="med" len="med"/>
                      <a:tailEnd type="none" w="med" len="med"/>
                    </a:lnL>
                    <a:lnR w="38100" cap="flat" cmpd="sng" algn="ctr">
                      <a:solidFill>
                        <a:srgbClr val="FFFFFF">
                          <a:lumMod val="75000"/>
                        </a:srgbClr>
                      </a:solidFill>
                      <a:prstDash val="solid"/>
                      <a:round/>
                      <a:headEnd type="none" w="med" len="med"/>
                      <a:tailEnd type="none" w="med" len="med"/>
                    </a:lnR>
                    <a:lnT w="38100" cap="flat" cmpd="sng" algn="ctr">
                      <a:solidFill>
                        <a:srgbClr val="FFFFFF">
                          <a:lumMod val="75000"/>
                        </a:srgbClr>
                      </a:solidFill>
                      <a:prstDash val="solid"/>
                      <a:round/>
                      <a:headEnd type="none" w="med" len="med"/>
                      <a:tailEnd type="none" w="med" len="med"/>
                    </a:lnT>
                    <a:lnB w="381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988467"/>
                  </a:ext>
                </a:extLst>
              </a:tr>
            </a:tbl>
          </a:graphicData>
        </a:graphic>
      </p:graphicFrame>
      <p:grpSp>
        <p:nvGrpSpPr>
          <p:cNvPr id="37" name="Group 36">
            <a:extLst>
              <a:ext uri="{FF2B5EF4-FFF2-40B4-BE49-F238E27FC236}">
                <a16:creationId xmlns:a16="http://schemas.microsoft.com/office/drawing/2014/main" id="{12CD16AE-B452-4656-AA17-4317A9E26291}"/>
              </a:ext>
            </a:extLst>
          </p:cNvPr>
          <p:cNvGrpSpPr/>
          <p:nvPr/>
        </p:nvGrpSpPr>
        <p:grpSpPr>
          <a:xfrm>
            <a:off x="9381924" y="5476640"/>
            <a:ext cx="2141102" cy="1105618"/>
            <a:chOff x="9562356" y="6943270"/>
            <a:chExt cx="1323627" cy="1656475"/>
          </a:xfrm>
        </p:grpSpPr>
        <p:sp>
          <p:nvSpPr>
            <p:cNvPr id="22" name="Freeform 149">
              <a:extLst>
                <a:ext uri="{FF2B5EF4-FFF2-40B4-BE49-F238E27FC236}">
                  <a16:creationId xmlns:a16="http://schemas.microsoft.com/office/drawing/2014/main" id="{C2063EFB-64AF-4DAB-9D5B-2EC98A9938FA}"/>
                </a:ext>
              </a:extLst>
            </p:cNvPr>
            <p:cNvSpPr>
              <a:spLocks noChangeArrowheads="1"/>
            </p:cNvSpPr>
            <p:nvPr/>
          </p:nvSpPr>
          <p:spPr bwMode="auto">
            <a:xfrm>
              <a:off x="10534314" y="7899813"/>
              <a:ext cx="351669" cy="699932"/>
            </a:xfrm>
            <a:custGeom>
              <a:avLst/>
              <a:gdLst>
                <a:gd name="T0" fmla="*/ 347 w 348"/>
                <a:gd name="T1" fmla="*/ 174 h 348"/>
                <a:gd name="T2" fmla="*/ 347 w 348"/>
                <a:gd name="T3" fmla="*/ 174 h 348"/>
                <a:gd name="T4" fmla="*/ 174 w 348"/>
                <a:gd name="T5" fmla="*/ 347 h 348"/>
                <a:gd name="T6" fmla="*/ 174 w 348"/>
                <a:gd name="T7" fmla="*/ 347 h 348"/>
                <a:gd name="T8" fmla="*/ 0 w 348"/>
                <a:gd name="T9" fmla="*/ 174 h 348"/>
                <a:gd name="T10" fmla="*/ 0 w 348"/>
                <a:gd name="T11" fmla="*/ 174 h 348"/>
                <a:gd name="T12" fmla="*/ 174 w 348"/>
                <a:gd name="T13" fmla="*/ 0 h 348"/>
                <a:gd name="T14" fmla="*/ 174 w 348"/>
                <a:gd name="T15" fmla="*/ 0 h 348"/>
                <a:gd name="T16" fmla="*/ 347 w 348"/>
                <a:gd name="T17" fmla="*/ 17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348">
                  <a:moveTo>
                    <a:pt x="347" y="174"/>
                  </a:moveTo>
                  <a:lnTo>
                    <a:pt x="347" y="174"/>
                  </a:lnTo>
                  <a:cubicBezTo>
                    <a:pt x="347" y="269"/>
                    <a:pt x="269" y="347"/>
                    <a:pt x="174" y="347"/>
                  </a:cubicBezTo>
                  <a:lnTo>
                    <a:pt x="174" y="347"/>
                  </a:lnTo>
                  <a:cubicBezTo>
                    <a:pt x="78" y="347"/>
                    <a:pt x="0" y="269"/>
                    <a:pt x="0" y="174"/>
                  </a:cubicBezTo>
                  <a:lnTo>
                    <a:pt x="0" y="174"/>
                  </a:lnTo>
                  <a:cubicBezTo>
                    <a:pt x="0" y="78"/>
                    <a:pt x="78" y="0"/>
                    <a:pt x="174" y="0"/>
                  </a:cubicBezTo>
                  <a:lnTo>
                    <a:pt x="174" y="0"/>
                  </a:lnTo>
                  <a:cubicBezTo>
                    <a:pt x="269" y="0"/>
                    <a:pt x="347" y="78"/>
                    <a:pt x="347" y="174"/>
                  </a:cubicBezTo>
                </a:path>
              </a:pathLst>
            </a:custGeom>
            <a:solidFill>
              <a:srgbClr val="009F94"/>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434343"/>
                </a:solidFill>
                <a:effectLst/>
                <a:uLnTx/>
                <a:uFillTx/>
              </a:endParaRPr>
            </a:p>
          </p:txBody>
        </p:sp>
        <p:sp>
          <p:nvSpPr>
            <p:cNvPr id="28" name="Freeform 156">
              <a:extLst>
                <a:ext uri="{FF2B5EF4-FFF2-40B4-BE49-F238E27FC236}">
                  <a16:creationId xmlns:a16="http://schemas.microsoft.com/office/drawing/2014/main" id="{CF92815C-D9D4-41AB-B8C0-42A90C1D7C21}"/>
                </a:ext>
              </a:extLst>
            </p:cNvPr>
            <p:cNvSpPr>
              <a:spLocks noChangeArrowheads="1"/>
            </p:cNvSpPr>
            <p:nvPr/>
          </p:nvSpPr>
          <p:spPr bwMode="auto">
            <a:xfrm>
              <a:off x="9562356" y="6943270"/>
              <a:ext cx="500063" cy="699932"/>
            </a:xfrm>
            <a:custGeom>
              <a:avLst/>
              <a:gdLst>
                <a:gd name="T0" fmla="*/ 200 w 401"/>
                <a:gd name="T1" fmla="*/ 0 h 347"/>
                <a:gd name="T2" fmla="*/ 0 w 401"/>
                <a:gd name="T3" fmla="*/ 346 h 347"/>
                <a:gd name="T4" fmla="*/ 400 w 401"/>
                <a:gd name="T5" fmla="*/ 346 h 347"/>
                <a:gd name="T6" fmla="*/ 200 w 401"/>
                <a:gd name="T7" fmla="*/ 0 h 347"/>
              </a:gdLst>
              <a:ahLst/>
              <a:cxnLst>
                <a:cxn ang="0">
                  <a:pos x="T0" y="T1"/>
                </a:cxn>
                <a:cxn ang="0">
                  <a:pos x="T2" y="T3"/>
                </a:cxn>
                <a:cxn ang="0">
                  <a:pos x="T4" y="T5"/>
                </a:cxn>
                <a:cxn ang="0">
                  <a:pos x="T6" y="T7"/>
                </a:cxn>
              </a:cxnLst>
              <a:rect l="0" t="0" r="r" b="b"/>
              <a:pathLst>
                <a:path w="401" h="347">
                  <a:moveTo>
                    <a:pt x="200" y="0"/>
                  </a:moveTo>
                  <a:lnTo>
                    <a:pt x="0" y="346"/>
                  </a:lnTo>
                  <a:lnTo>
                    <a:pt x="400" y="346"/>
                  </a:lnTo>
                  <a:lnTo>
                    <a:pt x="200" y="0"/>
                  </a:lnTo>
                </a:path>
              </a:pathLst>
            </a:custGeom>
            <a:solidFill>
              <a:srgbClr val="2FAA46"/>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434343"/>
                </a:solidFill>
                <a:effectLst/>
                <a:uLnTx/>
                <a:uFillTx/>
              </a:endParaRPr>
            </a:p>
          </p:txBody>
        </p:sp>
        <p:sp>
          <p:nvSpPr>
            <p:cNvPr id="30" name="Freeform 12">
              <a:extLst>
                <a:ext uri="{FF2B5EF4-FFF2-40B4-BE49-F238E27FC236}">
                  <a16:creationId xmlns:a16="http://schemas.microsoft.com/office/drawing/2014/main" id="{2B96ED1D-3944-4687-9D63-3318E95D3787}"/>
                </a:ext>
              </a:extLst>
            </p:cNvPr>
            <p:cNvSpPr>
              <a:spLocks noChangeArrowheads="1"/>
            </p:cNvSpPr>
            <p:nvPr/>
          </p:nvSpPr>
          <p:spPr bwMode="auto">
            <a:xfrm>
              <a:off x="10492734" y="6943270"/>
              <a:ext cx="350422" cy="699932"/>
            </a:xfrm>
            <a:custGeom>
              <a:avLst/>
              <a:gdLst>
                <a:gd name="connsiteX0" fmla="*/ 217062 w 432875"/>
                <a:gd name="connsiteY0" fmla="*/ 129136 h 432867"/>
                <a:gd name="connsiteX1" fmla="*/ 306472 w 432875"/>
                <a:gd name="connsiteY1" fmla="*/ 216445 h 432867"/>
                <a:gd name="connsiteX2" fmla="*/ 217062 w 432875"/>
                <a:gd name="connsiteY2" fmla="*/ 303753 h 432867"/>
                <a:gd name="connsiteX3" fmla="*/ 126392 w 432875"/>
                <a:gd name="connsiteY3" fmla="*/ 216445 h 432867"/>
                <a:gd name="connsiteX4" fmla="*/ 217062 w 432875"/>
                <a:gd name="connsiteY4" fmla="*/ 129136 h 432867"/>
                <a:gd name="connsiteX5" fmla="*/ 217061 w 432875"/>
                <a:gd name="connsiteY5" fmla="*/ 52545 h 432867"/>
                <a:gd name="connsiteX6" fmla="*/ 52394 w 432875"/>
                <a:gd name="connsiteY6" fmla="*/ 216433 h 432867"/>
                <a:gd name="connsiteX7" fmla="*/ 217061 w 432875"/>
                <a:gd name="connsiteY7" fmla="*/ 380322 h 432867"/>
                <a:gd name="connsiteX8" fmla="*/ 380480 w 432875"/>
                <a:gd name="connsiteY8" fmla="*/ 216433 h 432867"/>
                <a:gd name="connsiteX9" fmla="*/ 217061 w 432875"/>
                <a:gd name="connsiteY9" fmla="*/ 52545 h 432867"/>
                <a:gd name="connsiteX10" fmla="*/ 217061 w 432875"/>
                <a:gd name="connsiteY10" fmla="*/ 0 h 432867"/>
                <a:gd name="connsiteX11" fmla="*/ 432875 w 432875"/>
                <a:gd name="connsiteY11" fmla="*/ 216433 h 432867"/>
                <a:gd name="connsiteX12" fmla="*/ 217061 w 432875"/>
                <a:gd name="connsiteY12" fmla="*/ 432867 h 432867"/>
                <a:gd name="connsiteX13" fmla="*/ 0 w 432875"/>
                <a:gd name="connsiteY13" fmla="*/ 216433 h 432867"/>
                <a:gd name="connsiteX14" fmla="*/ 217061 w 432875"/>
                <a:gd name="connsiteY14" fmla="*/ 0 h 43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875" h="432867">
                  <a:moveTo>
                    <a:pt x="217062" y="129136"/>
                  </a:moveTo>
                  <a:cubicBezTo>
                    <a:pt x="266174" y="129136"/>
                    <a:pt x="306472" y="167257"/>
                    <a:pt x="306472" y="216445"/>
                  </a:cubicBezTo>
                  <a:cubicBezTo>
                    <a:pt x="306472" y="265633"/>
                    <a:pt x="266174" y="303753"/>
                    <a:pt x="217062" y="303753"/>
                  </a:cubicBezTo>
                  <a:cubicBezTo>
                    <a:pt x="166690" y="303753"/>
                    <a:pt x="126392" y="265633"/>
                    <a:pt x="126392" y="216445"/>
                  </a:cubicBezTo>
                  <a:cubicBezTo>
                    <a:pt x="126392" y="167257"/>
                    <a:pt x="166690" y="129136"/>
                    <a:pt x="217062" y="129136"/>
                  </a:cubicBezTo>
                  <a:close/>
                  <a:moveTo>
                    <a:pt x="217061" y="52545"/>
                  </a:moveTo>
                  <a:cubicBezTo>
                    <a:pt x="125995" y="52545"/>
                    <a:pt x="52394" y="125106"/>
                    <a:pt x="52394" y="216433"/>
                  </a:cubicBezTo>
                  <a:cubicBezTo>
                    <a:pt x="52394" y="306510"/>
                    <a:pt x="125995" y="380322"/>
                    <a:pt x="217061" y="380322"/>
                  </a:cubicBezTo>
                  <a:cubicBezTo>
                    <a:pt x="306879" y="380322"/>
                    <a:pt x="380480" y="306510"/>
                    <a:pt x="380480" y="216433"/>
                  </a:cubicBezTo>
                  <a:cubicBezTo>
                    <a:pt x="380480" y="125106"/>
                    <a:pt x="306879" y="52545"/>
                    <a:pt x="217061" y="52545"/>
                  </a:cubicBezTo>
                  <a:close/>
                  <a:moveTo>
                    <a:pt x="217061" y="0"/>
                  </a:moveTo>
                  <a:cubicBezTo>
                    <a:pt x="335571" y="0"/>
                    <a:pt x="432875" y="96332"/>
                    <a:pt x="432875" y="216433"/>
                  </a:cubicBezTo>
                  <a:cubicBezTo>
                    <a:pt x="432875" y="336535"/>
                    <a:pt x="335571" y="432867"/>
                    <a:pt x="217061" y="432867"/>
                  </a:cubicBezTo>
                  <a:cubicBezTo>
                    <a:pt x="97303" y="432867"/>
                    <a:pt x="0" y="336535"/>
                    <a:pt x="0" y="216433"/>
                  </a:cubicBezTo>
                  <a:cubicBezTo>
                    <a:pt x="0" y="96332"/>
                    <a:pt x="97303" y="0"/>
                    <a:pt x="217061" y="0"/>
                  </a:cubicBezTo>
                  <a:close/>
                </a:path>
              </a:pathLst>
            </a:custGeom>
            <a:solidFill>
              <a:srgbClr val="0180B9"/>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434343"/>
                </a:solidFill>
                <a:effectLst/>
                <a:uLnTx/>
                <a:uFillTx/>
              </a:endParaRPr>
            </a:p>
          </p:txBody>
        </p:sp>
      </p:grpSp>
      <p:sp>
        <p:nvSpPr>
          <p:cNvPr id="33" name="Freeform 166">
            <a:extLst>
              <a:ext uri="{FF2B5EF4-FFF2-40B4-BE49-F238E27FC236}">
                <a16:creationId xmlns:a16="http://schemas.microsoft.com/office/drawing/2014/main" id="{7891711B-91EF-4A8E-B8D2-AB291F1EF895}"/>
              </a:ext>
            </a:extLst>
          </p:cNvPr>
          <p:cNvSpPr>
            <a:spLocks noChangeArrowheads="1"/>
          </p:cNvSpPr>
          <p:nvPr/>
        </p:nvSpPr>
        <p:spPr bwMode="auto">
          <a:xfrm>
            <a:off x="5599416" y="1122935"/>
            <a:ext cx="6253021" cy="752841"/>
          </a:xfrm>
          <a:custGeom>
            <a:avLst/>
            <a:gdLst>
              <a:gd name="T0" fmla="*/ 3703 w 3704"/>
              <a:gd name="T1" fmla="*/ 601 h 602"/>
              <a:gd name="T2" fmla="*/ 0 w 3704"/>
              <a:gd name="T3" fmla="*/ 601 h 602"/>
              <a:gd name="T4" fmla="*/ 0 w 3704"/>
              <a:gd name="T5" fmla="*/ 249 h 602"/>
              <a:gd name="T6" fmla="*/ 0 w 3704"/>
              <a:gd name="T7" fmla="*/ 249 h 602"/>
              <a:gd name="T8" fmla="*/ 249 w 3704"/>
              <a:gd name="T9" fmla="*/ 0 h 602"/>
              <a:gd name="T10" fmla="*/ 3453 w 3704"/>
              <a:gd name="T11" fmla="*/ 0 h 602"/>
              <a:gd name="T12" fmla="*/ 3453 w 3704"/>
              <a:gd name="T13" fmla="*/ 0 h 602"/>
              <a:gd name="T14" fmla="*/ 3703 w 3704"/>
              <a:gd name="T15" fmla="*/ 249 h 602"/>
              <a:gd name="T16" fmla="*/ 3703 w 3704"/>
              <a:gd name="T17" fmla="*/ 60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4" h="602">
                <a:moveTo>
                  <a:pt x="3703" y="601"/>
                </a:moveTo>
                <a:lnTo>
                  <a:pt x="0" y="601"/>
                </a:lnTo>
                <a:lnTo>
                  <a:pt x="0" y="249"/>
                </a:lnTo>
                <a:lnTo>
                  <a:pt x="0" y="249"/>
                </a:lnTo>
                <a:cubicBezTo>
                  <a:pt x="0" y="111"/>
                  <a:pt x="111" y="0"/>
                  <a:pt x="249" y="0"/>
                </a:cubicBezTo>
                <a:lnTo>
                  <a:pt x="3453" y="0"/>
                </a:lnTo>
                <a:lnTo>
                  <a:pt x="3453" y="0"/>
                </a:lnTo>
                <a:cubicBezTo>
                  <a:pt x="3591" y="0"/>
                  <a:pt x="3703" y="111"/>
                  <a:pt x="3703" y="249"/>
                </a:cubicBezTo>
                <a:lnTo>
                  <a:pt x="3703" y="601"/>
                </a:lnTo>
              </a:path>
            </a:pathLst>
          </a:custGeom>
          <a:solidFill>
            <a:srgbClr val="00000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434343"/>
              </a:solidFill>
              <a:effectLst/>
              <a:uLnTx/>
              <a:uFillTx/>
            </a:endParaRPr>
          </a:p>
        </p:txBody>
      </p:sp>
      <p:sp>
        <p:nvSpPr>
          <p:cNvPr id="34" name="Freeform 173">
            <a:extLst>
              <a:ext uri="{FF2B5EF4-FFF2-40B4-BE49-F238E27FC236}">
                <a16:creationId xmlns:a16="http://schemas.microsoft.com/office/drawing/2014/main" id="{F7E00A21-8BAC-4077-BF36-743258A4446C}"/>
              </a:ext>
            </a:extLst>
          </p:cNvPr>
          <p:cNvSpPr>
            <a:spLocks noChangeArrowheads="1"/>
          </p:cNvSpPr>
          <p:nvPr/>
        </p:nvSpPr>
        <p:spPr bwMode="auto">
          <a:xfrm>
            <a:off x="1237830" y="3560267"/>
            <a:ext cx="752842" cy="3099393"/>
          </a:xfrm>
          <a:custGeom>
            <a:avLst/>
            <a:gdLst>
              <a:gd name="T0" fmla="*/ 602 w 603"/>
              <a:gd name="T1" fmla="*/ 0 h 3705"/>
              <a:gd name="T2" fmla="*/ 602 w 603"/>
              <a:gd name="T3" fmla="*/ 3704 h 3705"/>
              <a:gd name="T4" fmla="*/ 250 w 603"/>
              <a:gd name="T5" fmla="*/ 3704 h 3705"/>
              <a:gd name="T6" fmla="*/ 250 w 603"/>
              <a:gd name="T7" fmla="*/ 3704 h 3705"/>
              <a:gd name="T8" fmla="*/ 0 w 603"/>
              <a:gd name="T9" fmla="*/ 3455 h 3705"/>
              <a:gd name="T10" fmla="*/ 0 w 603"/>
              <a:gd name="T11" fmla="*/ 250 h 3705"/>
              <a:gd name="T12" fmla="*/ 0 w 603"/>
              <a:gd name="T13" fmla="*/ 250 h 3705"/>
              <a:gd name="T14" fmla="*/ 250 w 603"/>
              <a:gd name="T15" fmla="*/ 0 h 3705"/>
              <a:gd name="T16" fmla="*/ 602 w 603"/>
              <a:gd name="T17" fmla="*/ 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3705">
                <a:moveTo>
                  <a:pt x="602" y="0"/>
                </a:moveTo>
                <a:lnTo>
                  <a:pt x="602" y="3704"/>
                </a:lnTo>
                <a:lnTo>
                  <a:pt x="250" y="3704"/>
                </a:lnTo>
                <a:lnTo>
                  <a:pt x="250" y="3704"/>
                </a:lnTo>
                <a:cubicBezTo>
                  <a:pt x="112" y="3704"/>
                  <a:pt x="0" y="3593"/>
                  <a:pt x="0" y="3455"/>
                </a:cubicBezTo>
                <a:lnTo>
                  <a:pt x="0" y="250"/>
                </a:lnTo>
                <a:lnTo>
                  <a:pt x="0" y="250"/>
                </a:lnTo>
                <a:cubicBezTo>
                  <a:pt x="0" y="112"/>
                  <a:pt x="112" y="0"/>
                  <a:pt x="250" y="0"/>
                </a:cubicBezTo>
                <a:lnTo>
                  <a:pt x="602" y="0"/>
                </a:lnTo>
              </a:path>
            </a:pathLst>
          </a:custGeom>
          <a:solidFill>
            <a:srgbClr val="000000"/>
          </a:solidFill>
          <a:ln>
            <a:noFill/>
          </a:ln>
          <a:effectLst/>
        </p:spPr>
        <p:txBody>
          <a:bodyPr wrap="none" anchor="ctr"/>
          <a:lstStyle/>
          <a:p>
            <a:pPr marL="285750" lvl="0" indent="-285750" algn="just" defTabSz="889000">
              <a:lnSpc>
                <a:spcPct val="90000"/>
              </a:lnSpc>
              <a:spcBef>
                <a:spcPct val="0"/>
              </a:spcBef>
              <a:spcAft>
                <a:spcPct val="35000"/>
              </a:spcAft>
              <a:buFont typeface="Arial" panose="020B0604020202020204" pitchFamily="34" charset="0"/>
              <a:buChar char="•"/>
            </a:pPr>
            <a:r>
              <a:rPr lang="mn-MN" sz="1000">
                <a:latin typeface="Arial" panose="020B0604020202020204" pitchFamily="34" charset="0"/>
                <a:ea typeface="Calibri" panose="020F0502020204030204" pitchFamily="34" charset="0"/>
                <a:cs typeface="Arial" panose="020B0604020202020204" pitchFamily="34" charset="0"/>
              </a:rPr>
              <a:t>.</a:t>
            </a:r>
            <a:endParaRPr lang="mn-MN" sz="1000" dirty="0">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7FCF63C-1766-4E00-8A85-A9F2B116943C}"/>
              </a:ext>
            </a:extLst>
          </p:cNvPr>
          <p:cNvSpPr txBox="1"/>
          <p:nvPr/>
        </p:nvSpPr>
        <p:spPr>
          <a:xfrm>
            <a:off x="8698252" y="2082744"/>
            <a:ext cx="1745350" cy="246221"/>
          </a:xfrm>
          <a:prstGeom prst="rect">
            <a:avLst/>
          </a:prstGeom>
          <a:noFill/>
        </p:spPr>
        <p:txBody>
          <a:bodyPr wrap="square" rtlCol="0" anchor="ctr">
            <a:spAutoFit/>
          </a:bodyPr>
          <a:lstStyle/>
          <a:p>
            <a:pPr algn="ctr" defTabSz="1828434"/>
            <a:r>
              <a:rPr lang="en-US" sz="1000" b="1" spc="-30" dirty="0">
                <a:solidFill>
                  <a:srgbClr val="FFFFFF"/>
                </a:solidFill>
                <a:cs typeface="Poppins" pitchFamily="2" charset="77"/>
              </a:rPr>
              <a:t>PHASES</a:t>
            </a:r>
          </a:p>
        </p:txBody>
      </p:sp>
      <p:sp>
        <p:nvSpPr>
          <p:cNvPr id="38" name="Rectangle 37">
            <a:extLst>
              <a:ext uri="{FF2B5EF4-FFF2-40B4-BE49-F238E27FC236}">
                <a16:creationId xmlns:a16="http://schemas.microsoft.com/office/drawing/2014/main" id="{F2286A07-B2E9-4C6E-A14B-04D06DE910EA}"/>
              </a:ext>
            </a:extLst>
          </p:cNvPr>
          <p:cNvSpPr/>
          <p:nvPr/>
        </p:nvSpPr>
        <p:spPr>
          <a:xfrm>
            <a:off x="214462" y="1090975"/>
            <a:ext cx="5290626" cy="2359749"/>
          </a:xfrm>
          <a:prstGeom prst="rect">
            <a:avLst/>
          </a:prstGeom>
          <a:solidFill>
            <a:schemeClr val="tx2">
              <a:lumMod val="20000"/>
              <a:lumOff val="80000"/>
            </a:schemeClr>
          </a:solidFill>
        </p:spPr>
        <p:txBody>
          <a:bodyPr wrap="square">
            <a:spAutoFit/>
          </a:bodyPr>
          <a:lstStyle/>
          <a:p>
            <a:pPr marL="285750" lvl="0" indent="-285750" algn="just" defTabSz="889000">
              <a:lnSpc>
                <a:spcPct val="90000"/>
              </a:lnSpc>
              <a:spcBef>
                <a:spcPct val="0"/>
              </a:spcBef>
              <a:spcAft>
                <a:spcPct val="35000"/>
              </a:spcAft>
              <a:buFont typeface="Arial" panose="020B0604020202020204" pitchFamily="34" charset="0"/>
              <a:buChar char="•"/>
            </a:pPr>
            <a:endParaRPr lang="en-US" b="1" dirty="0">
              <a:ea typeface="Calibri" panose="020F0502020204030204" pitchFamily="34" charset="0"/>
              <a:cs typeface="Arial" panose="020B0604020202020204" pitchFamily="34" charset="0"/>
            </a:endParaRPr>
          </a:p>
          <a:p>
            <a:pPr marL="285750" lvl="0" indent="-285750" algn="just" defTabSz="889000">
              <a:lnSpc>
                <a:spcPct val="90000"/>
              </a:lnSpc>
              <a:spcBef>
                <a:spcPct val="0"/>
              </a:spcBef>
              <a:spcAft>
                <a:spcPct val="35000"/>
              </a:spcAft>
              <a:buFont typeface="Wingdings" panose="05000000000000000000" pitchFamily="2" charset="2"/>
              <a:buChar char="ü"/>
            </a:pPr>
            <a:r>
              <a:rPr lang="mn-MN" sz="1600" b="1" dirty="0">
                <a:ea typeface="Calibri" panose="020F0502020204030204" pitchFamily="34" charset="0"/>
                <a:cs typeface="Arial" panose="020B0604020202020204" pitchFamily="34" charset="0"/>
              </a:rPr>
              <a:t>ТУСЛАМЖ, ҮЙЛЧИЛГЭЭ ТУС БҮРЭЭР ЯЛГААТАЙ БАЙНА</a:t>
            </a:r>
          </a:p>
          <a:p>
            <a:pPr marL="285750" lvl="0" indent="-285750" algn="just" defTabSz="889000">
              <a:lnSpc>
                <a:spcPct val="90000"/>
              </a:lnSpc>
              <a:spcBef>
                <a:spcPct val="0"/>
              </a:spcBef>
              <a:spcAft>
                <a:spcPct val="35000"/>
              </a:spcAft>
              <a:buFont typeface="Wingdings" panose="05000000000000000000" pitchFamily="2" charset="2"/>
              <a:buChar char="ü"/>
            </a:pPr>
            <a:r>
              <a:rPr lang="mn-MN" sz="1600" b="1" dirty="0">
                <a:ea typeface="Calibri" panose="020F0502020204030204" pitchFamily="34" charset="0"/>
                <a:cs typeface="Arial" panose="020B0604020202020204" pitchFamily="34" charset="0"/>
              </a:rPr>
              <a:t>ТУСГАЙ ШААРДЛАГЫГ ТОГТООХ ЗАРЧИМ</a:t>
            </a:r>
            <a:r>
              <a:rPr lang="en-US" sz="1600" b="1" dirty="0">
                <a:ea typeface="Calibri" panose="020F0502020204030204" pitchFamily="34" charset="0"/>
                <a:cs typeface="Arial" panose="020B0604020202020204" pitchFamily="34" charset="0"/>
              </a:rPr>
              <a:t>:</a:t>
            </a:r>
            <a:r>
              <a:rPr lang="mn-MN" sz="1600" b="1" dirty="0">
                <a:ea typeface="Calibri" panose="020F0502020204030204" pitchFamily="34" charset="0"/>
                <a:cs typeface="Arial" panose="020B0604020202020204" pitchFamily="34" charset="0"/>
              </a:rPr>
              <a:t> </a:t>
            </a:r>
          </a:p>
          <a:p>
            <a:pPr marL="1143000" marR="0" lvl="2" indent="-228600" algn="just">
              <a:lnSpc>
                <a:spcPct val="107000"/>
              </a:lnSpc>
              <a:spcBef>
                <a:spcPts val="0"/>
              </a:spcBef>
              <a:spcAft>
                <a:spcPts val="0"/>
              </a:spcAft>
              <a:buFont typeface="+mj-lt"/>
              <a:buAutoNum type="arabicPeriod"/>
            </a:pPr>
            <a:r>
              <a:rPr lang="mn-MN" sz="1600" b="1" dirty="0">
                <a:solidFill>
                  <a:srgbClr val="000000"/>
                </a:solidFill>
                <a:ea typeface="Times New Roman" panose="02020603050405020304" pitchFamily="18" charset="0"/>
                <a:cs typeface="Arial" panose="020B0604020202020204" pitchFamily="34" charset="0"/>
              </a:rPr>
              <a:t>ТУХАЙН ТУСЛАМЖ, ҮЙЛЧИЛГЭЭГ ЧАНАРТАЙ ҮЗҮҮЛЭХЭД ЗАЙЛШГҮЙ ШААРДАГДАХ НӨӨЦИЙГ ШААРДСАН БАЙХ</a:t>
            </a:r>
            <a:endParaRPr lang="en-US" sz="1600" b="1" dirty="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Font typeface="+mj-lt"/>
              <a:buAutoNum type="arabicPeriod"/>
            </a:pPr>
            <a:r>
              <a:rPr lang="mn-MN" sz="1600" b="1" dirty="0">
                <a:solidFill>
                  <a:srgbClr val="000000"/>
                </a:solidFill>
                <a:ea typeface="Times New Roman" panose="02020603050405020304" pitchFamily="18" charset="0"/>
                <a:cs typeface="Arial" panose="020B0604020202020204" pitchFamily="34" charset="0"/>
              </a:rPr>
              <a:t>ОРОН НУТГИЙН ХЯЗГААРЛАГДМАЛ НӨӨЦ, БОЛОМЖИЙГ ХАРГАЛЗАН ҮЗСЭН БАЙХ</a:t>
            </a:r>
            <a:endParaRPr lang="en-US" sz="1600" b="1" dirty="0">
              <a:solidFill>
                <a:srgbClr val="000000"/>
              </a:solidFill>
              <a:ea typeface="Times New Roman" panose="02020603050405020304" pitchFamily="18" charset="0"/>
              <a:cs typeface="Arial" panose="020B0604020202020204" pitchFamily="34" charset="0"/>
            </a:endParaRPr>
          </a:p>
        </p:txBody>
      </p:sp>
      <p:sp>
        <p:nvSpPr>
          <p:cNvPr id="39" name="TextBox 38">
            <a:extLst>
              <a:ext uri="{FF2B5EF4-FFF2-40B4-BE49-F238E27FC236}">
                <a16:creationId xmlns:a16="http://schemas.microsoft.com/office/drawing/2014/main" id="{0798CC5F-3296-454C-8B6B-7E3356F69E0C}"/>
              </a:ext>
            </a:extLst>
          </p:cNvPr>
          <p:cNvSpPr txBox="1"/>
          <p:nvPr/>
        </p:nvSpPr>
        <p:spPr>
          <a:xfrm>
            <a:off x="7467411" y="1348779"/>
            <a:ext cx="2743200" cy="369332"/>
          </a:xfrm>
          <a:prstGeom prst="rect">
            <a:avLst/>
          </a:prstGeom>
          <a:noFill/>
        </p:spPr>
        <p:txBody>
          <a:bodyPr wrap="square" rtlCol="0">
            <a:spAutoFit/>
          </a:bodyPr>
          <a:lstStyle/>
          <a:p>
            <a:pPr algn="ctr"/>
            <a:r>
              <a:rPr lang="mn-MN" b="1" dirty="0">
                <a:solidFill>
                  <a:schemeClr val="bg1"/>
                </a:solidFill>
              </a:rPr>
              <a:t>ТУСГАЙ ШААРДЛАГА</a:t>
            </a:r>
            <a:endParaRPr lang="en-US" b="1" dirty="0">
              <a:solidFill>
                <a:schemeClr val="bg1"/>
              </a:solidFill>
            </a:endParaRPr>
          </a:p>
        </p:txBody>
      </p:sp>
      <p:sp>
        <p:nvSpPr>
          <p:cNvPr id="40" name="TextBox 39">
            <a:extLst>
              <a:ext uri="{FF2B5EF4-FFF2-40B4-BE49-F238E27FC236}">
                <a16:creationId xmlns:a16="http://schemas.microsoft.com/office/drawing/2014/main" id="{CC094424-4D4C-43E2-9B9A-6D1BAAEBC243}"/>
              </a:ext>
            </a:extLst>
          </p:cNvPr>
          <p:cNvSpPr txBox="1"/>
          <p:nvPr/>
        </p:nvSpPr>
        <p:spPr>
          <a:xfrm rot="16200000">
            <a:off x="285363" y="4786797"/>
            <a:ext cx="2550095" cy="646331"/>
          </a:xfrm>
          <a:prstGeom prst="rect">
            <a:avLst/>
          </a:prstGeom>
          <a:noFill/>
        </p:spPr>
        <p:txBody>
          <a:bodyPr wrap="square" rtlCol="0">
            <a:spAutoFit/>
          </a:bodyPr>
          <a:lstStyle/>
          <a:p>
            <a:pPr algn="ctr"/>
            <a:r>
              <a:rPr lang="mn-MN" b="1" dirty="0">
                <a:solidFill>
                  <a:schemeClr val="bg1"/>
                </a:solidFill>
              </a:rPr>
              <a:t>ОНОШИЙН ХАМААРАЛТАЙ БҮЛЭГ</a:t>
            </a:r>
            <a:endParaRPr lang="en-US" b="1" dirty="0">
              <a:solidFill>
                <a:schemeClr val="bg1"/>
              </a:solidFill>
            </a:endParaRPr>
          </a:p>
        </p:txBody>
      </p:sp>
      <p:pic>
        <p:nvPicPr>
          <p:cNvPr id="89" name="Picture 88">
            <a:extLst>
              <a:ext uri="{FF2B5EF4-FFF2-40B4-BE49-F238E27FC236}">
                <a16:creationId xmlns:a16="http://schemas.microsoft.com/office/drawing/2014/main" id="{00CAFCC1-C33F-4A08-9FCC-EFEA0B32B6D7}"/>
              </a:ext>
            </a:extLst>
          </p:cNvPr>
          <p:cNvPicPr>
            <a:picLocks noChangeAspect="1"/>
          </p:cNvPicPr>
          <p:nvPr/>
        </p:nvPicPr>
        <p:blipFill>
          <a:blip r:embed="rId2"/>
          <a:stretch>
            <a:fillRect/>
          </a:stretch>
        </p:blipFill>
        <p:spPr>
          <a:xfrm>
            <a:off x="7539804" y="2205652"/>
            <a:ext cx="1160322" cy="1268031"/>
          </a:xfrm>
          <a:prstGeom prst="rect">
            <a:avLst/>
          </a:prstGeom>
        </p:spPr>
      </p:pic>
      <p:pic>
        <p:nvPicPr>
          <p:cNvPr id="90" name="Picture 89">
            <a:extLst>
              <a:ext uri="{FF2B5EF4-FFF2-40B4-BE49-F238E27FC236}">
                <a16:creationId xmlns:a16="http://schemas.microsoft.com/office/drawing/2014/main" id="{7092A4A1-1422-4002-881D-834DE2257EB2}"/>
              </a:ext>
            </a:extLst>
          </p:cNvPr>
          <p:cNvPicPr>
            <a:picLocks noChangeAspect="1"/>
          </p:cNvPicPr>
          <p:nvPr/>
        </p:nvPicPr>
        <p:blipFill>
          <a:blip r:embed="rId3"/>
          <a:stretch>
            <a:fillRect/>
          </a:stretch>
        </p:blipFill>
        <p:spPr>
          <a:xfrm>
            <a:off x="9019946" y="2232244"/>
            <a:ext cx="1314785" cy="1177334"/>
          </a:xfrm>
          <a:prstGeom prst="rect">
            <a:avLst/>
          </a:prstGeom>
        </p:spPr>
      </p:pic>
      <p:pic>
        <p:nvPicPr>
          <p:cNvPr id="112" name="Picture 111">
            <a:extLst>
              <a:ext uri="{FF2B5EF4-FFF2-40B4-BE49-F238E27FC236}">
                <a16:creationId xmlns:a16="http://schemas.microsoft.com/office/drawing/2014/main" id="{22D99BC7-E80F-4A61-A0DF-2C45BDE02DE9}"/>
              </a:ext>
            </a:extLst>
          </p:cNvPr>
          <p:cNvPicPr>
            <a:picLocks noChangeAspect="1"/>
          </p:cNvPicPr>
          <p:nvPr/>
        </p:nvPicPr>
        <p:blipFill>
          <a:blip r:embed="rId4"/>
          <a:stretch>
            <a:fillRect/>
          </a:stretch>
        </p:blipFill>
        <p:spPr>
          <a:xfrm>
            <a:off x="2466974" y="3656425"/>
            <a:ext cx="2773799" cy="2925833"/>
          </a:xfrm>
          <a:prstGeom prst="rect">
            <a:avLst/>
          </a:prstGeom>
        </p:spPr>
      </p:pic>
      <p:grpSp>
        <p:nvGrpSpPr>
          <p:cNvPr id="113" name="Group 112">
            <a:extLst>
              <a:ext uri="{FF2B5EF4-FFF2-40B4-BE49-F238E27FC236}">
                <a16:creationId xmlns:a16="http://schemas.microsoft.com/office/drawing/2014/main" id="{4DAA3D59-57CF-488E-867B-771CF0B53F95}"/>
              </a:ext>
            </a:extLst>
          </p:cNvPr>
          <p:cNvGrpSpPr/>
          <p:nvPr/>
        </p:nvGrpSpPr>
        <p:grpSpPr>
          <a:xfrm>
            <a:off x="5699671" y="2197306"/>
            <a:ext cx="1589746" cy="1266261"/>
            <a:chOff x="2700338" y="6026150"/>
            <a:chExt cx="8924924" cy="5278438"/>
          </a:xfrm>
        </p:grpSpPr>
        <p:sp>
          <p:nvSpPr>
            <p:cNvPr id="116" name="Freeform: Shape 115">
              <a:extLst>
                <a:ext uri="{FF2B5EF4-FFF2-40B4-BE49-F238E27FC236}">
                  <a16:creationId xmlns:a16="http://schemas.microsoft.com/office/drawing/2014/main" id="{9B17C640-4BF1-4F52-BF24-C0B2089A71EB}"/>
                </a:ext>
              </a:extLst>
            </p:cNvPr>
            <p:cNvSpPr>
              <a:spLocks noChangeArrowheads="1"/>
            </p:cNvSpPr>
            <p:nvPr/>
          </p:nvSpPr>
          <p:spPr bwMode="auto">
            <a:xfrm>
              <a:off x="2767013" y="6026150"/>
              <a:ext cx="1068387" cy="822325"/>
            </a:xfrm>
            <a:custGeom>
              <a:avLst/>
              <a:gdLst>
                <a:gd name="connsiteX0" fmla="*/ 862012 w 1068387"/>
                <a:gd name="connsiteY0" fmla="*/ 0 h 822325"/>
                <a:gd name="connsiteX1" fmla="*/ 1068387 w 1068387"/>
                <a:gd name="connsiteY1" fmla="*/ 0 h 822325"/>
                <a:gd name="connsiteX2" fmla="*/ 1068387 w 1068387"/>
                <a:gd name="connsiteY2" fmla="*/ 822325 h 822325"/>
                <a:gd name="connsiteX3" fmla="*/ 862012 w 1068387"/>
                <a:gd name="connsiteY3" fmla="*/ 822325 h 822325"/>
                <a:gd name="connsiteX4" fmla="*/ 0 w 1068387"/>
                <a:gd name="connsiteY4" fmla="*/ 0 h 822325"/>
                <a:gd name="connsiteX5" fmla="*/ 206375 w 1068387"/>
                <a:gd name="connsiteY5" fmla="*/ 0 h 822325"/>
                <a:gd name="connsiteX6" fmla="*/ 206375 w 1068387"/>
                <a:gd name="connsiteY6" fmla="*/ 822325 h 822325"/>
                <a:gd name="connsiteX7" fmla="*/ 0 w 1068387"/>
                <a:gd name="connsiteY7" fmla="*/ 822325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387" h="822325">
                  <a:moveTo>
                    <a:pt x="862012" y="0"/>
                  </a:moveTo>
                  <a:lnTo>
                    <a:pt x="1068387" y="0"/>
                  </a:lnTo>
                  <a:lnTo>
                    <a:pt x="1068387" y="822325"/>
                  </a:lnTo>
                  <a:lnTo>
                    <a:pt x="862012" y="822325"/>
                  </a:lnTo>
                  <a:close/>
                  <a:moveTo>
                    <a:pt x="0" y="0"/>
                  </a:moveTo>
                  <a:lnTo>
                    <a:pt x="206375" y="0"/>
                  </a:lnTo>
                  <a:lnTo>
                    <a:pt x="206375" y="822325"/>
                  </a:lnTo>
                  <a:lnTo>
                    <a:pt x="0" y="822325"/>
                  </a:lnTo>
                  <a:close/>
                </a:path>
              </a:pathLst>
            </a:custGeom>
            <a:solidFill>
              <a:srgbClr val="6473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17" name="Freeform: Shape 116">
              <a:extLst>
                <a:ext uri="{FF2B5EF4-FFF2-40B4-BE49-F238E27FC236}">
                  <a16:creationId xmlns:a16="http://schemas.microsoft.com/office/drawing/2014/main" id="{5E23F5C3-98FC-40DA-A9FB-BD923EB52555}"/>
                </a:ext>
              </a:extLst>
            </p:cNvPr>
            <p:cNvSpPr>
              <a:spLocks noChangeArrowheads="1"/>
            </p:cNvSpPr>
            <p:nvPr/>
          </p:nvSpPr>
          <p:spPr bwMode="auto">
            <a:xfrm>
              <a:off x="2973387" y="6026150"/>
              <a:ext cx="1306512" cy="822325"/>
            </a:xfrm>
            <a:custGeom>
              <a:avLst/>
              <a:gdLst>
                <a:gd name="connsiteX0" fmla="*/ 862012 w 1306512"/>
                <a:gd name="connsiteY0" fmla="*/ 0 h 822325"/>
                <a:gd name="connsiteX1" fmla="*/ 1306512 w 1306512"/>
                <a:gd name="connsiteY1" fmla="*/ 0 h 822325"/>
                <a:gd name="connsiteX2" fmla="*/ 1306512 w 1306512"/>
                <a:gd name="connsiteY2" fmla="*/ 822325 h 822325"/>
                <a:gd name="connsiteX3" fmla="*/ 862012 w 1306512"/>
                <a:gd name="connsiteY3" fmla="*/ 822325 h 822325"/>
                <a:gd name="connsiteX4" fmla="*/ 0 w 1306512"/>
                <a:gd name="connsiteY4" fmla="*/ 0 h 822325"/>
                <a:gd name="connsiteX5" fmla="*/ 442913 w 1306512"/>
                <a:gd name="connsiteY5" fmla="*/ 0 h 822325"/>
                <a:gd name="connsiteX6" fmla="*/ 442913 w 1306512"/>
                <a:gd name="connsiteY6" fmla="*/ 822325 h 822325"/>
                <a:gd name="connsiteX7" fmla="*/ 0 w 1306512"/>
                <a:gd name="connsiteY7" fmla="*/ 822325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512" h="822325">
                  <a:moveTo>
                    <a:pt x="862012" y="0"/>
                  </a:moveTo>
                  <a:lnTo>
                    <a:pt x="1306512" y="0"/>
                  </a:lnTo>
                  <a:lnTo>
                    <a:pt x="1306512" y="822325"/>
                  </a:lnTo>
                  <a:lnTo>
                    <a:pt x="862012" y="822325"/>
                  </a:lnTo>
                  <a:close/>
                  <a:moveTo>
                    <a:pt x="0" y="0"/>
                  </a:moveTo>
                  <a:lnTo>
                    <a:pt x="442913" y="0"/>
                  </a:lnTo>
                  <a:lnTo>
                    <a:pt x="442913" y="822325"/>
                  </a:lnTo>
                  <a:lnTo>
                    <a:pt x="0" y="82232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18" name="Rectangle 10">
              <a:extLst>
                <a:ext uri="{FF2B5EF4-FFF2-40B4-BE49-F238E27FC236}">
                  <a16:creationId xmlns:a16="http://schemas.microsoft.com/office/drawing/2014/main" id="{57263D8C-C8E4-4846-B863-8ACE1C479653}"/>
                </a:ext>
              </a:extLst>
            </p:cNvPr>
            <p:cNvSpPr>
              <a:spLocks noChangeArrowheads="1"/>
            </p:cNvSpPr>
            <p:nvPr/>
          </p:nvSpPr>
          <p:spPr bwMode="auto">
            <a:xfrm>
              <a:off x="3057525" y="6111875"/>
              <a:ext cx="288925" cy="76200"/>
            </a:xfrm>
            <a:prstGeom prst="rect">
              <a:avLst/>
            </a:prstGeom>
            <a:solidFill>
              <a:srgbClr val="009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19" name="Freeform: Shape 118">
              <a:extLst>
                <a:ext uri="{FF2B5EF4-FFF2-40B4-BE49-F238E27FC236}">
                  <a16:creationId xmlns:a16="http://schemas.microsoft.com/office/drawing/2014/main" id="{C44C2184-940D-49A7-A4D7-E0040BC07C7E}"/>
                </a:ext>
              </a:extLst>
            </p:cNvPr>
            <p:cNvSpPr>
              <a:spLocks noChangeArrowheads="1"/>
            </p:cNvSpPr>
            <p:nvPr/>
          </p:nvSpPr>
          <p:spPr bwMode="auto">
            <a:xfrm>
              <a:off x="3133725" y="6272213"/>
              <a:ext cx="134938" cy="133350"/>
            </a:xfrm>
            <a:custGeom>
              <a:avLst/>
              <a:gdLst>
                <a:gd name="connsiteX0" fmla="*/ 0 w 134938"/>
                <a:gd name="connsiteY0" fmla="*/ 85725 h 133350"/>
                <a:gd name="connsiteX1" fmla="*/ 134938 w 134938"/>
                <a:gd name="connsiteY1" fmla="*/ 85725 h 133350"/>
                <a:gd name="connsiteX2" fmla="*/ 134938 w 134938"/>
                <a:gd name="connsiteY2" fmla="*/ 133350 h 133350"/>
                <a:gd name="connsiteX3" fmla="*/ 0 w 134938"/>
                <a:gd name="connsiteY3" fmla="*/ 133350 h 133350"/>
                <a:gd name="connsiteX4" fmla="*/ 0 w 134938"/>
                <a:gd name="connsiteY4" fmla="*/ 0 h 133350"/>
                <a:gd name="connsiteX5" fmla="*/ 134938 w 134938"/>
                <a:gd name="connsiteY5" fmla="*/ 0 h 133350"/>
                <a:gd name="connsiteX6" fmla="*/ 134938 w 134938"/>
                <a:gd name="connsiteY6" fmla="*/ 46038 h 133350"/>
                <a:gd name="connsiteX7" fmla="*/ 0 w 134938"/>
                <a:gd name="connsiteY7" fmla="*/ 460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938" h="133350">
                  <a:moveTo>
                    <a:pt x="0" y="85725"/>
                  </a:moveTo>
                  <a:lnTo>
                    <a:pt x="134938" y="85725"/>
                  </a:lnTo>
                  <a:lnTo>
                    <a:pt x="134938" y="133350"/>
                  </a:lnTo>
                  <a:lnTo>
                    <a:pt x="0" y="133350"/>
                  </a:lnTo>
                  <a:close/>
                  <a:moveTo>
                    <a:pt x="0" y="0"/>
                  </a:moveTo>
                  <a:lnTo>
                    <a:pt x="134938" y="0"/>
                  </a:lnTo>
                  <a:lnTo>
                    <a:pt x="134938" y="46038"/>
                  </a:lnTo>
                  <a:lnTo>
                    <a:pt x="0" y="46038"/>
                  </a:lnTo>
                  <a:close/>
                </a:path>
              </a:pathLst>
            </a:custGeom>
            <a:solidFill>
              <a:srgbClr val="C3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0" name="Rectangle 13">
              <a:extLst>
                <a:ext uri="{FF2B5EF4-FFF2-40B4-BE49-F238E27FC236}">
                  <a16:creationId xmlns:a16="http://schemas.microsoft.com/office/drawing/2014/main" id="{3BBB42E7-3881-451F-8B69-5EEDA3E05467}"/>
                </a:ext>
              </a:extLst>
            </p:cNvPr>
            <p:cNvSpPr>
              <a:spLocks noChangeArrowheads="1"/>
            </p:cNvSpPr>
            <p:nvPr/>
          </p:nvSpPr>
          <p:spPr bwMode="auto">
            <a:xfrm>
              <a:off x="3060700" y="6456363"/>
              <a:ext cx="282575" cy="315913"/>
            </a:xfrm>
            <a:prstGeom prst="rect">
              <a:avLst/>
            </a:prstGeom>
            <a:solidFill>
              <a:srgbClr val="6CC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21" name="Rectangle 16">
              <a:extLst>
                <a:ext uri="{FF2B5EF4-FFF2-40B4-BE49-F238E27FC236}">
                  <a16:creationId xmlns:a16="http://schemas.microsoft.com/office/drawing/2014/main" id="{8069FF74-DC13-4885-9141-F220D7BC745A}"/>
                </a:ext>
              </a:extLst>
            </p:cNvPr>
            <p:cNvSpPr>
              <a:spLocks noChangeArrowheads="1"/>
            </p:cNvSpPr>
            <p:nvPr/>
          </p:nvSpPr>
          <p:spPr bwMode="auto">
            <a:xfrm>
              <a:off x="3919538" y="6111875"/>
              <a:ext cx="288925" cy="76200"/>
            </a:xfrm>
            <a:prstGeom prst="rect">
              <a:avLst/>
            </a:prstGeom>
            <a:solidFill>
              <a:srgbClr val="009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22" name="Freeform: Shape 121">
              <a:extLst>
                <a:ext uri="{FF2B5EF4-FFF2-40B4-BE49-F238E27FC236}">
                  <a16:creationId xmlns:a16="http://schemas.microsoft.com/office/drawing/2014/main" id="{AA6E0AD0-E26B-4404-88CA-2A8321CDB680}"/>
                </a:ext>
              </a:extLst>
            </p:cNvPr>
            <p:cNvSpPr>
              <a:spLocks noChangeArrowheads="1"/>
            </p:cNvSpPr>
            <p:nvPr/>
          </p:nvSpPr>
          <p:spPr bwMode="auto">
            <a:xfrm>
              <a:off x="3922713" y="6269038"/>
              <a:ext cx="282575" cy="503237"/>
            </a:xfrm>
            <a:custGeom>
              <a:avLst/>
              <a:gdLst>
                <a:gd name="connsiteX0" fmla="*/ 0 w 282575"/>
                <a:gd name="connsiteY0" fmla="*/ 280987 h 503237"/>
                <a:gd name="connsiteX1" fmla="*/ 282575 w 282575"/>
                <a:gd name="connsiteY1" fmla="*/ 280987 h 503237"/>
                <a:gd name="connsiteX2" fmla="*/ 282575 w 282575"/>
                <a:gd name="connsiteY2" fmla="*/ 503237 h 503237"/>
                <a:gd name="connsiteX3" fmla="*/ 0 w 282575"/>
                <a:gd name="connsiteY3" fmla="*/ 503237 h 503237"/>
                <a:gd name="connsiteX4" fmla="*/ 0 w 282575"/>
                <a:gd name="connsiteY4" fmla="*/ 0 h 503237"/>
                <a:gd name="connsiteX5" fmla="*/ 282575 w 282575"/>
                <a:gd name="connsiteY5" fmla="*/ 0 h 503237"/>
                <a:gd name="connsiteX6" fmla="*/ 282575 w 282575"/>
                <a:gd name="connsiteY6" fmla="*/ 222250 h 503237"/>
                <a:gd name="connsiteX7" fmla="*/ 0 w 282575"/>
                <a:gd name="connsiteY7" fmla="*/ 222250 h 50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75" h="503237">
                  <a:moveTo>
                    <a:pt x="0" y="280987"/>
                  </a:moveTo>
                  <a:lnTo>
                    <a:pt x="282575" y="280987"/>
                  </a:lnTo>
                  <a:lnTo>
                    <a:pt x="282575" y="503237"/>
                  </a:lnTo>
                  <a:lnTo>
                    <a:pt x="0" y="503237"/>
                  </a:lnTo>
                  <a:close/>
                  <a:moveTo>
                    <a:pt x="0" y="0"/>
                  </a:moveTo>
                  <a:lnTo>
                    <a:pt x="282575" y="0"/>
                  </a:lnTo>
                  <a:lnTo>
                    <a:pt x="282575" y="222250"/>
                  </a:lnTo>
                  <a:lnTo>
                    <a:pt x="0" y="222250"/>
                  </a:lnTo>
                  <a:close/>
                </a:path>
              </a:pathLst>
            </a:custGeom>
            <a:solidFill>
              <a:srgbClr val="6CC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3" name="Freeform: Shape 122">
              <a:extLst>
                <a:ext uri="{FF2B5EF4-FFF2-40B4-BE49-F238E27FC236}">
                  <a16:creationId xmlns:a16="http://schemas.microsoft.com/office/drawing/2014/main" id="{A0493624-30C4-4517-B8D3-8C292C36D206}"/>
                </a:ext>
              </a:extLst>
            </p:cNvPr>
            <p:cNvSpPr>
              <a:spLocks noChangeArrowheads="1"/>
            </p:cNvSpPr>
            <p:nvPr/>
          </p:nvSpPr>
          <p:spPr bwMode="auto">
            <a:xfrm>
              <a:off x="3992563" y="6315075"/>
              <a:ext cx="139700" cy="128588"/>
            </a:xfrm>
            <a:custGeom>
              <a:avLst/>
              <a:gdLst>
                <a:gd name="connsiteX0" fmla="*/ 95250 w 139700"/>
                <a:gd name="connsiteY0" fmla="*/ 0 h 128588"/>
                <a:gd name="connsiteX1" fmla="*/ 139700 w 139700"/>
                <a:gd name="connsiteY1" fmla="*/ 0 h 128588"/>
                <a:gd name="connsiteX2" fmla="*/ 139700 w 139700"/>
                <a:gd name="connsiteY2" fmla="*/ 128588 h 128588"/>
                <a:gd name="connsiteX3" fmla="*/ 95250 w 139700"/>
                <a:gd name="connsiteY3" fmla="*/ 128588 h 128588"/>
                <a:gd name="connsiteX4" fmla="*/ 0 w 139700"/>
                <a:gd name="connsiteY4" fmla="*/ 0 h 128588"/>
                <a:gd name="connsiteX5" fmla="*/ 44450 w 139700"/>
                <a:gd name="connsiteY5" fmla="*/ 0 h 128588"/>
                <a:gd name="connsiteX6" fmla="*/ 44450 w 139700"/>
                <a:gd name="connsiteY6" fmla="*/ 128588 h 128588"/>
                <a:gd name="connsiteX7" fmla="*/ 0 w 139700"/>
                <a:gd name="connsiteY7" fmla="*/ 128588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00" h="128588">
                  <a:moveTo>
                    <a:pt x="95250" y="0"/>
                  </a:moveTo>
                  <a:lnTo>
                    <a:pt x="139700" y="0"/>
                  </a:lnTo>
                  <a:lnTo>
                    <a:pt x="139700" y="128588"/>
                  </a:lnTo>
                  <a:lnTo>
                    <a:pt x="95250" y="128588"/>
                  </a:lnTo>
                  <a:close/>
                  <a:moveTo>
                    <a:pt x="0" y="0"/>
                  </a:moveTo>
                  <a:lnTo>
                    <a:pt x="44450" y="0"/>
                  </a:lnTo>
                  <a:lnTo>
                    <a:pt x="44450" y="128588"/>
                  </a:lnTo>
                  <a:lnTo>
                    <a:pt x="0" y="12858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4" name="Freeform 23">
              <a:extLst>
                <a:ext uri="{FF2B5EF4-FFF2-40B4-BE49-F238E27FC236}">
                  <a16:creationId xmlns:a16="http://schemas.microsoft.com/office/drawing/2014/main" id="{DBAC84E8-5983-4D2A-8798-922620CCCD01}"/>
                </a:ext>
              </a:extLst>
            </p:cNvPr>
            <p:cNvSpPr>
              <a:spLocks/>
            </p:cNvSpPr>
            <p:nvPr/>
          </p:nvSpPr>
          <p:spPr bwMode="auto">
            <a:xfrm>
              <a:off x="3098800" y="6111875"/>
              <a:ext cx="165100" cy="76200"/>
            </a:xfrm>
            <a:custGeom>
              <a:avLst/>
              <a:gdLst>
                <a:gd name="T0" fmla="*/ 93 w 217"/>
                <a:gd name="T1" fmla="*/ 99 h 99"/>
                <a:gd name="T2" fmla="*/ 0 w 217"/>
                <a:gd name="T3" fmla="*/ 99 h 99"/>
                <a:gd name="T4" fmla="*/ 124 w 217"/>
                <a:gd name="T5" fmla="*/ 0 h 99"/>
                <a:gd name="T6" fmla="*/ 217 w 217"/>
                <a:gd name="T7" fmla="*/ 0 h 99"/>
                <a:gd name="T8" fmla="*/ 93 w 217"/>
                <a:gd name="T9" fmla="*/ 99 h 99"/>
              </a:gdLst>
              <a:ahLst/>
              <a:cxnLst>
                <a:cxn ang="0">
                  <a:pos x="T0" y="T1"/>
                </a:cxn>
                <a:cxn ang="0">
                  <a:pos x="T2" y="T3"/>
                </a:cxn>
                <a:cxn ang="0">
                  <a:pos x="T4" y="T5"/>
                </a:cxn>
                <a:cxn ang="0">
                  <a:pos x="T6" y="T7"/>
                </a:cxn>
                <a:cxn ang="0">
                  <a:pos x="T8" y="T9"/>
                </a:cxn>
              </a:cxnLst>
              <a:rect l="0" t="0" r="r" b="b"/>
              <a:pathLst>
                <a:path w="217" h="99">
                  <a:moveTo>
                    <a:pt x="93" y="99"/>
                  </a:moveTo>
                  <a:lnTo>
                    <a:pt x="0" y="99"/>
                  </a:lnTo>
                  <a:lnTo>
                    <a:pt x="124" y="0"/>
                  </a:lnTo>
                  <a:lnTo>
                    <a:pt x="217" y="0"/>
                  </a:lnTo>
                  <a:lnTo>
                    <a:pt x="93" y="99"/>
                  </a:lnTo>
                  <a:close/>
                </a:path>
              </a:pathLst>
            </a:custGeom>
            <a:solidFill>
              <a:srgbClr val="6C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25" name="Freeform: Shape 124">
              <a:extLst>
                <a:ext uri="{FF2B5EF4-FFF2-40B4-BE49-F238E27FC236}">
                  <a16:creationId xmlns:a16="http://schemas.microsoft.com/office/drawing/2014/main" id="{FE0D547D-C12F-4229-82C0-1F2DAA23B1D0}"/>
                </a:ext>
              </a:extLst>
            </p:cNvPr>
            <p:cNvSpPr>
              <a:spLocks noChangeArrowheads="1"/>
            </p:cNvSpPr>
            <p:nvPr/>
          </p:nvSpPr>
          <p:spPr bwMode="auto">
            <a:xfrm>
              <a:off x="3133725" y="6272213"/>
              <a:ext cx="34925" cy="133350"/>
            </a:xfrm>
            <a:custGeom>
              <a:avLst/>
              <a:gdLst>
                <a:gd name="connsiteX0" fmla="*/ 0 w 34925"/>
                <a:gd name="connsiteY0" fmla="*/ 85725 h 133350"/>
                <a:gd name="connsiteX1" fmla="*/ 34925 w 34925"/>
                <a:gd name="connsiteY1" fmla="*/ 85725 h 133350"/>
                <a:gd name="connsiteX2" fmla="*/ 34925 w 34925"/>
                <a:gd name="connsiteY2" fmla="*/ 133350 h 133350"/>
                <a:gd name="connsiteX3" fmla="*/ 0 w 34925"/>
                <a:gd name="connsiteY3" fmla="*/ 133350 h 133350"/>
                <a:gd name="connsiteX4" fmla="*/ 0 w 34925"/>
                <a:gd name="connsiteY4" fmla="*/ 0 h 133350"/>
                <a:gd name="connsiteX5" fmla="*/ 34925 w 34925"/>
                <a:gd name="connsiteY5" fmla="*/ 0 h 133350"/>
                <a:gd name="connsiteX6" fmla="*/ 34925 w 34925"/>
                <a:gd name="connsiteY6" fmla="*/ 46038 h 133350"/>
                <a:gd name="connsiteX7" fmla="*/ 0 w 34925"/>
                <a:gd name="connsiteY7" fmla="*/ 460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25" h="133350">
                  <a:moveTo>
                    <a:pt x="0" y="85725"/>
                  </a:moveTo>
                  <a:lnTo>
                    <a:pt x="34925" y="85725"/>
                  </a:lnTo>
                  <a:lnTo>
                    <a:pt x="34925" y="133350"/>
                  </a:lnTo>
                  <a:lnTo>
                    <a:pt x="0" y="133350"/>
                  </a:lnTo>
                  <a:close/>
                  <a:moveTo>
                    <a:pt x="0" y="0"/>
                  </a:moveTo>
                  <a:lnTo>
                    <a:pt x="34925" y="0"/>
                  </a:lnTo>
                  <a:lnTo>
                    <a:pt x="34925" y="46038"/>
                  </a:lnTo>
                  <a:lnTo>
                    <a:pt x="0" y="46038"/>
                  </a:lnTo>
                  <a:close/>
                </a:path>
              </a:pathLst>
            </a:custGeom>
            <a:solidFill>
              <a:srgbClr val="8F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6" name="Freeform: Shape 125">
              <a:extLst>
                <a:ext uri="{FF2B5EF4-FFF2-40B4-BE49-F238E27FC236}">
                  <a16:creationId xmlns:a16="http://schemas.microsoft.com/office/drawing/2014/main" id="{0643A206-6CD9-4C0D-896C-1A6603160914}"/>
                </a:ext>
              </a:extLst>
            </p:cNvPr>
            <p:cNvSpPr>
              <a:spLocks noChangeArrowheads="1"/>
            </p:cNvSpPr>
            <p:nvPr/>
          </p:nvSpPr>
          <p:spPr bwMode="auto">
            <a:xfrm>
              <a:off x="3133725" y="6543675"/>
              <a:ext cx="134938" cy="141288"/>
            </a:xfrm>
            <a:custGeom>
              <a:avLst/>
              <a:gdLst>
                <a:gd name="connsiteX0" fmla="*/ 0 w 134938"/>
                <a:gd name="connsiteY0" fmla="*/ 95250 h 141288"/>
                <a:gd name="connsiteX1" fmla="*/ 134938 w 134938"/>
                <a:gd name="connsiteY1" fmla="*/ 95250 h 141288"/>
                <a:gd name="connsiteX2" fmla="*/ 134938 w 134938"/>
                <a:gd name="connsiteY2" fmla="*/ 141288 h 141288"/>
                <a:gd name="connsiteX3" fmla="*/ 0 w 134938"/>
                <a:gd name="connsiteY3" fmla="*/ 141288 h 141288"/>
                <a:gd name="connsiteX4" fmla="*/ 0 w 134938"/>
                <a:gd name="connsiteY4" fmla="*/ 0 h 141288"/>
                <a:gd name="connsiteX5" fmla="*/ 134938 w 134938"/>
                <a:gd name="connsiteY5" fmla="*/ 0 h 141288"/>
                <a:gd name="connsiteX6" fmla="*/ 134938 w 134938"/>
                <a:gd name="connsiteY6" fmla="*/ 46038 h 141288"/>
                <a:gd name="connsiteX7" fmla="*/ 0 w 134938"/>
                <a:gd name="connsiteY7" fmla="*/ 46038 h 14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938" h="141288">
                  <a:moveTo>
                    <a:pt x="0" y="95250"/>
                  </a:moveTo>
                  <a:lnTo>
                    <a:pt x="134938" y="95250"/>
                  </a:lnTo>
                  <a:lnTo>
                    <a:pt x="134938" y="141288"/>
                  </a:lnTo>
                  <a:lnTo>
                    <a:pt x="0" y="141288"/>
                  </a:lnTo>
                  <a:close/>
                  <a:moveTo>
                    <a:pt x="0" y="0"/>
                  </a:moveTo>
                  <a:lnTo>
                    <a:pt x="134938" y="0"/>
                  </a:lnTo>
                  <a:lnTo>
                    <a:pt x="134938" y="46038"/>
                  </a:lnTo>
                  <a:lnTo>
                    <a:pt x="0" y="4603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7" name="Freeform: Shape 126">
              <a:extLst>
                <a:ext uri="{FF2B5EF4-FFF2-40B4-BE49-F238E27FC236}">
                  <a16:creationId xmlns:a16="http://schemas.microsoft.com/office/drawing/2014/main" id="{951B6B26-FBB6-4780-BD24-9E7E4044689B}"/>
                </a:ext>
              </a:extLst>
            </p:cNvPr>
            <p:cNvSpPr>
              <a:spLocks noChangeArrowheads="1"/>
            </p:cNvSpPr>
            <p:nvPr/>
          </p:nvSpPr>
          <p:spPr bwMode="auto">
            <a:xfrm>
              <a:off x="3133725" y="6543675"/>
              <a:ext cx="38100" cy="141288"/>
            </a:xfrm>
            <a:custGeom>
              <a:avLst/>
              <a:gdLst>
                <a:gd name="connsiteX0" fmla="*/ 0 w 38100"/>
                <a:gd name="connsiteY0" fmla="*/ 95250 h 141288"/>
                <a:gd name="connsiteX1" fmla="*/ 38100 w 38100"/>
                <a:gd name="connsiteY1" fmla="*/ 95250 h 141288"/>
                <a:gd name="connsiteX2" fmla="*/ 38100 w 38100"/>
                <a:gd name="connsiteY2" fmla="*/ 141288 h 141288"/>
                <a:gd name="connsiteX3" fmla="*/ 0 w 38100"/>
                <a:gd name="connsiteY3" fmla="*/ 141288 h 141288"/>
                <a:gd name="connsiteX4" fmla="*/ 0 w 38100"/>
                <a:gd name="connsiteY4" fmla="*/ 0 h 141288"/>
                <a:gd name="connsiteX5" fmla="*/ 38100 w 38100"/>
                <a:gd name="connsiteY5" fmla="*/ 0 h 141288"/>
                <a:gd name="connsiteX6" fmla="*/ 38100 w 38100"/>
                <a:gd name="connsiteY6" fmla="*/ 46038 h 141288"/>
                <a:gd name="connsiteX7" fmla="*/ 0 w 38100"/>
                <a:gd name="connsiteY7" fmla="*/ 46038 h 14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41288">
                  <a:moveTo>
                    <a:pt x="0" y="95250"/>
                  </a:moveTo>
                  <a:lnTo>
                    <a:pt x="38100" y="95250"/>
                  </a:lnTo>
                  <a:lnTo>
                    <a:pt x="38100" y="141288"/>
                  </a:lnTo>
                  <a:lnTo>
                    <a:pt x="0" y="141288"/>
                  </a:lnTo>
                  <a:close/>
                  <a:moveTo>
                    <a:pt x="0" y="0"/>
                  </a:moveTo>
                  <a:lnTo>
                    <a:pt x="38100" y="0"/>
                  </a:lnTo>
                  <a:lnTo>
                    <a:pt x="38100" y="46038"/>
                  </a:lnTo>
                  <a:lnTo>
                    <a:pt x="0" y="46038"/>
                  </a:lnTo>
                  <a:close/>
                </a:path>
              </a:pathLst>
            </a:custGeom>
            <a:solidFill>
              <a:srgbClr val="E3F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28" name="Freeform 30">
              <a:extLst>
                <a:ext uri="{FF2B5EF4-FFF2-40B4-BE49-F238E27FC236}">
                  <a16:creationId xmlns:a16="http://schemas.microsoft.com/office/drawing/2014/main" id="{A7CD11BA-245E-4F96-A62B-9DFA4DEA35F5}"/>
                </a:ext>
              </a:extLst>
            </p:cNvPr>
            <p:cNvSpPr>
              <a:spLocks/>
            </p:cNvSpPr>
            <p:nvPr/>
          </p:nvSpPr>
          <p:spPr bwMode="auto">
            <a:xfrm>
              <a:off x="3963988" y="6111875"/>
              <a:ext cx="215900" cy="76200"/>
            </a:xfrm>
            <a:custGeom>
              <a:avLst/>
              <a:gdLst>
                <a:gd name="T0" fmla="*/ 92 w 284"/>
                <a:gd name="T1" fmla="*/ 99 h 99"/>
                <a:gd name="T2" fmla="*/ 0 w 284"/>
                <a:gd name="T3" fmla="*/ 99 h 99"/>
                <a:gd name="T4" fmla="*/ 192 w 284"/>
                <a:gd name="T5" fmla="*/ 0 h 99"/>
                <a:gd name="T6" fmla="*/ 284 w 284"/>
                <a:gd name="T7" fmla="*/ 0 h 99"/>
                <a:gd name="T8" fmla="*/ 92 w 284"/>
                <a:gd name="T9" fmla="*/ 99 h 99"/>
              </a:gdLst>
              <a:ahLst/>
              <a:cxnLst>
                <a:cxn ang="0">
                  <a:pos x="T0" y="T1"/>
                </a:cxn>
                <a:cxn ang="0">
                  <a:pos x="T2" y="T3"/>
                </a:cxn>
                <a:cxn ang="0">
                  <a:pos x="T4" y="T5"/>
                </a:cxn>
                <a:cxn ang="0">
                  <a:pos x="T6" y="T7"/>
                </a:cxn>
                <a:cxn ang="0">
                  <a:pos x="T8" y="T9"/>
                </a:cxn>
              </a:cxnLst>
              <a:rect l="0" t="0" r="r" b="b"/>
              <a:pathLst>
                <a:path w="284" h="99">
                  <a:moveTo>
                    <a:pt x="92" y="99"/>
                  </a:moveTo>
                  <a:lnTo>
                    <a:pt x="0" y="99"/>
                  </a:lnTo>
                  <a:lnTo>
                    <a:pt x="192" y="0"/>
                  </a:lnTo>
                  <a:lnTo>
                    <a:pt x="284" y="0"/>
                  </a:lnTo>
                  <a:lnTo>
                    <a:pt x="92" y="99"/>
                  </a:lnTo>
                  <a:close/>
                </a:path>
              </a:pathLst>
            </a:custGeom>
            <a:solidFill>
              <a:srgbClr val="6C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29" name="Rectangle 31">
              <a:extLst>
                <a:ext uri="{FF2B5EF4-FFF2-40B4-BE49-F238E27FC236}">
                  <a16:creationId xmlns:a16="http://schemas.microsoft.com/office/drawing/2014/main" id="{7A6E0408-4904-4D09-8D9F-3D7AE6A2881F}"/>
                </a:ext>
              </a:extLst>
            </p:cNvPr>
            <p:cNvSpPr>
              <a:spLocks noChangeArrowheads="1"/>
            </p:cNvSpPr>
            <p:nvPr/>
          </p:nvSpPr>
          <p:spPr bwMode="auto">
            <a:xfrm>
              <a:off x="3306763" y="6456363"/>
              <a:ext cx="36513" cy="315913"/>
            </a:xfrm>
            <a:prstGeom prst="rect">
              <a:avLst/>
            </a:prstGeom>
            <a:solidFill>
              <a:srgbClr val="45B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0" name="Freeform: Shape 129">
              <a:extLst>
                <a:ext uri="{FF2B5EF4-FFF2-40B4-BE49-F238E27FC236}">
                  <a16:creationId xmlns:a16="http://schemas.microsoft.com/office/drawing/2014/main" id="{EF20E69D-184A-4F29-8559-960A7A2A28FA}"/>
                </a:ext>
              </a:extLst>
            </p:cNvPr>
            <p:cNvSpPr>
              <a:spLocks noChangeArrowheads="1"/>
            </p:cNvSpPr>
            <p:nvPr/>
          </p:nvSpPr>
          <p:spPr bwMode="auto">
            <a:xfrm>
              <a:off x="4168775" y="6269038"/>
              <a:ext cx="36513" cy="503237"/>
            </a:xfrm>
            <a:custGeom>
              <a:avLst/>
              <a:gdLst>
                <a:gd name="connsiteX0" fmla="*/ 0 w 36513"/>
                <a:gd name="connsiteY0" fmla="*/ 280987 h 503237"/>
                <a:gd name="connsiteX1" fmla="*/ 36513 w 36513"/>
                <a:gd name="connsiteY1" fmla="*/ 280987 h 503237"/>
                <a:gd name="connsiteX2" fmla="*/ 36513 w 36513"/>
                <a:gd name="connsiteY2" fmla="*/ 503237 h 503237"/>
                <a:gd name="connsiteX3" fmla="*/ 0 w 36513"/>
                <a:gd name="connsiteY3" fmla="*/ 503237 h 503237"/>
                <a:gd name="connsiteX4" fmla="*/ 0 w 36513"/>
                <a:gd name="connsiteY4" fmla="*/ 0 h 503237"/>
                <a:gd name="connsiteX5" fmla="*/ 36513 w 36513"/>
                <a:gd name="connsiteY5" fmla="*/ 0 h 503237"/>
                <a:gd name="connsiteX6" fmla="*/ 36513 w 36513"/>
                <a:gd name="connsiteY6" fmla="*/ 222250 h 503237"/>
                <a:gd name="connsiteX7" fmla="*/ 0 w 36513"/>
                <a:gd name="connsiteY7" fmla="*/ 222250 h 50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13" h="503237">
                  <a:moveTo>
                    <a:pt x="0" y="280987"/>
                  </a:moveTo>
                  <a:lnTo>
                    <a:pt x="36513" y="280987"/>
                  </a:lnTo>
                  <a:lnTo>
                    <a:pt x="36513" y="503237"/>
                  </a:lnTo>
                  <a:lnTo>
                    <a:pt x="0" y="503237"/>
                  </a:lnTo>
                  <a:close/>
                  <a:moveTo>
                    <a:pt x="0" y="0"/>
                  </a:moveTo>
                  <a:lnTo>
                    <a:pt x="36513" y="0"/>
                  </a:lnTo>
                  <a:lnTo>
                    <a:pt x="36513" y="222250"/>
                  </a:lnTo>
                  <a:lnTo>
                    <a:pt x="0" y="222250"/>
                  </a:lnTo>
                  <a:close/>
                </a:path>
              </a:pathLst>
            </a:custGeom>
            <a:solidFill>
              <a:srgbClr val="45B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31" name="Freeform 34">
              <a:extLst>
                <a:ext uri="{FF2B5EF4-FFF2-40B4-BE49-F238E27FC236}">
                  <a16:creationId xmlns:a16="http://schemas.microsoft.com/office/drawing/2014/main" id="{C93E0CEF-F59D-4237-8235-F35A4B7F2C3A}"/>
                </a:ext>
              </a:extLst>
            </p:cNvPr>
            <p:cNvSpPr>
              <a:spLocks/>
            </p:cNvSpPr>
            <p:nvPr/>
          </p:nvSpPr>
          <p:spPr bwMode="auto">
            <a:xfrm>
              <a:off x="5387975" y="7343775"/>
              <a:ext cx="1898650" cy="1941513"/>
            </a:xfrm>
            <a:custGeom>
              <a:avLst/>
              <a:gdLst>
                <a:gd name="T0" fmla="*/ 2141 w 2495"/>
                <a:gd name="T1" fmla="*/ 2552 h 2552"/>
                <a:gd name="T2" fmla="*/ 1876 w 2495"/>
                <a:gd name="T3" fmla="*/ 2435 h 2552"/>
                <a:gd name="T4" fmla="*/ 2142 w 2495"/>
                <a:gd name="T5" fmla="*/ 1834 h 2552"/>
                <a:gd name="T6" fmla="*/ 2094 w 2495"/>
                <a:gd name="T7" fmla="*/ 1564 h 2552"/>
                <a:gd name="T8" fmla="*/ 977 w 2495"/>
                <a:gd name="T9" fmla="*/ 407 h 2552"/>
                <a:gd name="T10" fmla="*/ 710 w 2495"/>
                <a:gd name="T11" fmla="*/ 349 h 2552"/>
                <a:gd name="T12" fmla="*/ 106 w 2495"/>
                <a:gd name="T13" fmla="*/ 588 h 2552"/>
                <a:gd name="T14" fmla="*/ 0 w 2495"/>
                <a:gd name="T15" fmla="*/ 319 h 2552"/>
                <a:gd name="T16" fmla="*/ 604 w 2495"/>
                <a:gd name="T17" fmla="*/ 80 h 2552"/>
                <a:gd name="T18" fmla="*/ 1186 w 2495"/>
                <a:gd name="T19" fmla="*/ 206 h 2552"/>
                <a:gd name="T20" fmla="*/ 2303 w 2495"/>
                <a:gd name="T21" fmla="*/ 1363 h 2552"/>
                <a:gd name="T22" fmla="*/ 2407 w 2495"/>
                <a:gd name="T23" fmla="*/ 1951 h 2552"/>
                <a:gd name="T24" fmla="*/ 2141 w 2495"/>
                <a:gd name="T25" fmla="*/ 2552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5" h="2552">
                  <a:moveTo>
                    <a:pt x="2141" y="2552"/>
                  </a:moveTo>
                  <a:lnTo>
                    <a:pt x="1876" y="2435"/>
                  </a:lnTo>
                  <a:lnTo>
                    <a:pt x="2142" y="1834"/>
                  </a:lnTo>
                  <a:cubicBezTo>
                    <a:pt x="2183" y="1742"/>
                    <a:pt x="2164" y="1636"/>
                    <a:pt x="2094" y="1564"/>
                  </a:cubicBezTo>
                  <a:lnTo>
                    <a:pt x="977" y="407"/>
                  </a:lnTo>
                  <a:cubicBezTo>
                    <a:pt x="908" y="335"/>
                    <a:pt x="803" y="312"/>
                    <a:pt x="710" y="349"/>
                  </a:cubicBezTo>
                  <a:lnTo>
                    <a:pt x="106" y="588"/>
                  </a:lnTo>
                  <a:lnTo>
                    <a:pt x="0" y="319"/>
                  </a:lnTo>
                  <a:lnTo>
                    <a:pt x="604" y="80"/>
                  </a:lnTo>
                  <a:cubicBezTo>
                    <a:pt x="806" y="0"/>
                    <a:pt x="1035" y="49"/>
                    <a:pt x="1186" y="206"/>
                  </a:cubicBezTo>
                  <a:lnTo>
                    <a:pt x="2303" y="1363"/>
                  </a:lnTo>
                  <a:cubicBezTo>
                    <a:pt x="2454" y="1520"/>
                    <a:pt x="2495" y="1751"/>
                    <a:pt x="2407" y="1951"/>
                  </a:cubicBezTo>
                  <a:lnTo>
                    <a:pt x="2141" y="2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2" name="Freeform 35">
              <a:extLst>
                <a:ext uri="{FF2B5EF4-FFF2-40B4-BE49-F238E27FC236}">
                  <a16:creationId xmlns:a16="http://schemas.microsoft.com/office/drawing/2014/main" id="{BC9C0D06-A1E9-41FC-9C70-B189DE1C68E2}"/>
                </a:ext>
              </a:extLst>
            </p:cNvPr>
            <p:cNvSpPr>
              <a:spLocks/>
            </p:cNvSpPr>
            <p:nvPr/>
          </p:nvSpPr>
          <p:spPr bwMode="auto">
            <a:xfrm>
              <a:off x="6207125" y="8027988"/>
              <a:ext cx="439738" cy="436563"/>
            </a:xfrm>
            <a:custGeom>
              <a:avLst/>
              <a:gdLst>
                <a:gd name="T0" fmla="*/ 199 w 577"/>
                <a:gd name="T1" fmla="*/ 572 h 572"/>
                <a:gd name="T2" fmla="*/ 0 w 577"/>
                <a:gd name="T3" fmla="*/ 362 h 572"/>
                <a:gd name="T4" fmla="*/ 376 w 577"/>
                <a:gd name="T5" fmla="*/ 0 h 572"/>
                <a:gd name="T6" fmla="*/ 577 w 577"/>
                <a:gd name="T7" fmla="*/ 209 h 572"/>
                <a:gd name="T8" fmla="*/ 199 w 577"/>
                <a:gd name="T9" fmla="*/ 572 h 572"/>
              </a:gdLst>
              <a:ahLst/>
              <a:cxnLst>
                <a:cxn ang="0">
                  <a:pos x="T0" y="T1"/>
                </a:cxn>
                <a:cxn ang="0">
                  <a:pos x="T2" y="T3"/>
                </a:cxn>
                <a:cxn ang="0">
                  <a:pos x="T4" y="T5"/>
                </a:cxn>
                <a:cxn ang="0">
                  <a:pos x="T6" y="T7"/>
                </a:cxn>
                <a:cxn ang="0">
                  <a:pos x="T8" y="T9"/>
                </a:cxn>
              </a:cxnLst>
              <a:rect l="0" t="0" r="r" b="b"/>
              <a:pathLst>
                <a:path w="577" h="572">
                  <a:moveTo>
                    <a:pt x="199" y="572"/>
                  </a:moveTo>
                  <a:lnTo>
                    <a:pt x="0" y="362"/>
                  </a:lnTo>
                  <a:lnTo>
                    <a:pt x="376" y="0"/>
                  </a:lnTo>
                  <a:lnTo>
                    <a:pt x="577" y="209"/>
                  </a:lnTo>
                  <a:lnTo>
                    <a:pt x="199" y="5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3" name="Freeform 36">
              <a:extLst>
                <a:ext uri="{FF2B5EF4-FFF2-40B4-BE49-F238E27FC236}">
                  <a16:creationId xmlns:a16="http://schemas.microsoft.com/office/drawing/2014/main" id="{DFA87516-CDA0-4D9E-A2E3-A564CF0D8D54}"/>
                </a:ext>
              </a:extLst>
            </p:cNvPr>
            <p:cNvSpPr>
              <a:spLocks/>
            </p:cNvSpPr>
            <p:nvPr/>
          </p:nvSpPr>
          <p:spPr bwMode="auto">
            <a:xfrm>
              <a:off x="6378575" y="8027988"/>
              <a:ext cx="268288" cy="269875"/>
            </a:xfrm>
            <a:custGeom>
              <a:avLst/>
              <a:gdLst>
                <a:gd name="T0" fmla="*/ 151 w 352"/>
                <a:gd name="T1" fmla="*/ 0 h 353"/>
                <a:gd name="T2" fmla="*/ 0 w 352"/>
                <a:gd name="T3" fmla="*/ 145 h 353"/>
                <a:gd name="T4" fmla="*/ 201 w 352"/>
                <a:gd name="T5" fmla="*/ 353 h 353"/>
                <a:gd name="T6" fmla="*/ 352 w 352"/>
                <a:gd name="T7" fmla="*/ 209 h 353"/>
                <a:gd name="T8" fmla="*/ 151 w 352"/>
                <a:gd name="T9" fmla="*/ 0 h 353"/>
              </a:gdLst>
              <a:ahLst/>
              <a:cxnLst>
                <a:cxn ang="0">
                  <a:pos x="T0" y="T1"/>
                </a:cxn>
                <a:cxn ang="0">
                  <a:pos x="T2" y="T3"/>
                </a:cxn>
                <a:cxn ang="0">
                  <a:pos x="T4" y="T5"/>
                </a:cxn>
                <a:cxn ang="0">
                  <a:pos x="T6" y="T7"/>
                </a:cxn>
                <a:cxn ang="0">
                  <a:pos x="T8" y="T9"/>
                </a:cxn>
              </a:cxnLst>
              <a:rect l="0" t="0" r="r" b="b"/>
              <a:pathLst>
                <a:path w="352" h="353">
                  <a:moveTo>
                    <a:pt x="151" y="0"/>
                  </a:moveTo>
                  <a:lnTo>
                    <a:pt x="0" y="145"/>
                  </a:lnTo>
                  <a:lnTo>
                    <a:pt x="201" y="353"/>
                  </a:lnTo>
                  <a:lnTo>
                    <a:pt x="352" y="209"/>
                  </a:lnTo>
                  <a:lnTo>
                    <a:pt x="151" y="0"/>
                  </a:ln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4" name="Freeform: Shape 133">
              <a:extLst>
                <a:ext uri="{FF2B5EF4-FFF2-40B4-BE49-F238E27FC236}">
                  <a16:creationId xmlns:a16="http://schemas.microsoft.com/office/drawing/2014/main" id="{0BD34423-EE63-4879-8027-07E7B6721FA5}"/>
                </a:ext>
              </a:extLst>
            </p:cNvPr>
            <p:cNvSpPr>
              <a:spLocks noChangeArrowheads="1"/>
            </p:cNvSpPr>
            <p:nvPr/>
          </p:nvSpPr>
          <p:spPr bwMode="auto">
            <a:xfrm>
              <a:off x="7434263" y="7797800"/>
              <a:ext cx="411162" cy="1774825"/>
            </a:xfrm>
            <a:custGeom>
              <a:avLst/>
              <a:gdLst>
                <a:gd name="connsiteX0" fmla="*/ 0 w 411162"/>
                <a:gd name="connsiteY0" fmla="*/ 0 h 1774825"/>
                <a:gd name="connsiteX1" fmla="*/ 261938 w 411162"/>
                <a:gd name="connsiteY1" fmla="*/ 0 h 1774825"/>
                <a:gd name="connsiteX2" fmla="*/ 261938 w 411162"/>
                <a:gd name="connsiteY2" fmla="*/ 215900 h 1774825"/>
                <a:gd name="connsiteX3" fmla="*/ 411162 w 411162"/>
                <a:gd name="connsiteY3" fmla="*/ 215900 h 1774825"/>
                <a:gd name="connsiteX4" fmla="*/ 411162 w 411162"/>
                <a:gd name="connsiteY4" fmla="*/ 384175 h 1774825"/>
                <a:gd name="connsiteX5" fmla="*/ 261938 w 411162"/>
                <a:gd name="connsiteY5" fmla="*/ 384175 h 1774825"/>
                <a:gd name="connsiteX6" fmla="*/ 261938 w 411162"/>
                <a:gd name="connsiteY6" fmla="*/ 1774825 h 1774825"/>
                <a:gd name="connsiteX7" fmla="*/ 0 w 411162"/>
                <a:gd name="connsiteY7" fmla="*/ 1774825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162" h="1774825">
                  <a:moveTo>
                    <a:pt x="0" y="0"/>
                  </a:moveTo>
                  <a:lnTo>
                    <a:pt x="261938" y="0"/>
                  </a:lnTo>
                  <a:lnTo>
                    <a:pt x="261938" y="215900"/>
                  </a:lnTo>
                  <a:lnTo>
                    <a:pt x="411162" y="215900"/>
                  </a:lnTo>
                  <a:lnTo>
                    <a:pt x="411162" y="384175"/>
                  </a:lnTo>
                  <a:lnTo>
                    <a:pt x="261938" y="384175"/>
                  </a:lnTo>
                  <a:lnTo>
                    <a:pt x="261938" y="1774825"/>
                  </a:lnTo>
                  <a:lnTo>
                    <a:pt x="0" y="1774825"/>
                  </a:lnTo>
                  <a:close/>
                </a:path>
              </a:pathLst>
            </a:custGeom>
            <a:solidFill>
              <a:srgbClr val="E4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35" name="Freeform 38">
              <a:extLst>
                <a:ext uri="{FF2B5EF4-FFF2-40B4-BE49-F238E27FC236}">
                  <a16:creationId xmlns:a16="http://schemas.microsoft.com/office/drawing/2014/main" id="{648598C9-BAF8-4A93-9138-7191823E21EF}"/>
                </a:ext>
              </a:extLst>
            </p:cNvPr>
            <p:cNvSpPr>
              <a:spLocks/>
            </p:cNvSpPr>
            <p:nvPr/>
          </p:nvSpPr>
          <p:spPr bwMode="auto">
            <a:xfrm>
              <a:off x="4913313" y="8990013"/>
              <a:ext cx="6070600" cy="361950"/>
            </a:xfrm>
            <a:custGeom>
              <a:avLst/>
              <a:gdLst>
                <a:gd name="T0" fmla="*/ 0 w 7976"/>
                <a:gd name="T1" fmla="*/ 476 h 476"/>
                <a:gd name="T2" fmla="*/ 7976 w 7976"/>
                <a:gd name="T3" fmla="*/ 476 h 476"/>
                <a:gd name="T4" fmla="*/ 7976 w 7976"/>
                <a:gd name="T5" fmla="*/ 368 h 476"/>
                <a:gd name="T6" fmla="*/ 7608 w 7976"/>
                <a:gd name="T7" fmla="*/ 0 h 476"/>
                <a:gd name="T8" fmla="*/ 2731 w 7976"/>
                <a:gd name="T9" fmla="*/ 0 h 476"/>
                <a:gd name="T10" fmla="*/ 476 w 7976"/>
                <a:gd name="T11" fmla="*/ 0 h 476"/>
                <a:gd name="T12" fmla="*/ 0 w 7976"/>
                <a:gd name="T13" fmla="*/ 476 h 476"/>
              </a:gdLst>
              <a:ahLst/>
              <a:cxnLst>
                <a:cxn ang="0">
                  <a:pos x="T0" y="T1"/>
                </a:cxn>
                <a:cxn ang="0">
                  <a:pos x="T2" y="T3"/>
                </a:cxn>
                <a:cxn ang="0">
                  <a:pos x="T4" y="T5"/>
                </a:cxn>
                <a:cxn ang="0">
                  <a:pos x="T6" y="T7"/>
                </a:cxn>
                <a:cxn ang="0">
                  <a:pos x="T8" y="T9"/>
                </a:cxn>
                <a:cxn ang="0">
                  <a:pos x="T10" y="T11"/>
                </a:cxn>
                <a:cxn ang="0">
                  <a:pos x="T12" y="T13"/>
                </a:cxn>
              </a:cxnLst>
              <a:rect l="0" t="0" r="r" b="b"/>
              <a:pathLst>
                <a:path w="7976" h="476">
                  <a:moveTo>
                    <a:pt x="0" y="476"/>
                  </a:moveTo>
                  <a:lnTo>
                    <a:pt x="7976" y="476"/>
                  </a:lnTo>
                  <a:lnTo>
                    <a:pt x="7976" y="368"/>
                  </a:lnTo>
                  <a:cubicBezTo>
                    <a:pt x="7976" y="165"/>
                    <a:pt x="7811" y="0"/>
                    <a:pt x="7608" y="0"/>
                  </a:cubicBezTo>
                  <a:lnTo>
                    <a:pt x="2731" y="0"/>
                  </a:lnTo>
                  <a:lnTo>
                    <a:pt x="476" y="0"/>
                  </a:lnTo>
                  <a:cubicBezTo>
                    <a:pt x="213" y="0"/>
                    <a:pt x="0" y="213"/>
                    <a:pt x="0" y="476"/>
                  </a:cubicBezTo>
                  <a:close/>
                </a:path>
              </a:pathLst>
            </a:custGeom>
            <a:solidFill>
              <a:srgbClr val="45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6" name="Freeform 39">
              <a:extLst>
                <a:ext uri="{FF2B5EF4-FFF2-40B4-BE49-F238E27FC236}">
                  <a16:creationId xmlns:a16="http://schemas.microsoft.com/office/drawing/2014/main" id="{F8C45635-77EB-430C-A04B-CF83D6C06ED4}"/>
                </a:ext>
              </a:extLst>
            </p:cNvPr>
            <p:cNvSpPr>
              <a:spLocks/>
            </p:cNvSpPr>
            <p:nvPr/>
          </p:nvSpPr>
          <p:spPr bwMode="auto">
            <a:xfrm>
              <a:off x="2868613" y="7843838"/>
              <a:ext cx="8115300" cy="1890713"/>
            </a:xfrm>
            <a:custGeom>
              <a:avLst/>
              <a:gdLst>
                <a:gd name="T0" fmla="*/ 2686 w 10662"/>
                <a:gd name="T1" fmla="*/ 1982 h 2485"/>
                <a:gd name="T2" fmla="*/ 2686 w 10662"/>
                <a:gd name="T3" fmla="*/ 1982 h 2485"/>
                <a:gd name="T4" fmla="*/ 3162 w 10662"/>
                <a:gd name="T5" fmla="*/ 1506 h 2485"/>
                <a:gd name="T6" fmla="*/ 5417 w 10662"/>
                <a:gd name="T7" fmla="*/ 1506 h 2485"/>
                <a:gd name="T8" fmla="*/ 3911 w 10662"/>
                <a:gd name="T9" fmla="*/ 0 h 2485"/>
                <a:gd name="T10" fmla="*/ 0 w 10662"/>
                <a:gd name="T11" fmla="*/ 0 h 2485"/>
                <a:gd name="T12" fmla="*/ 2349 w 10662"/>
                <a:gd name="T13" fmla="*/ 2485 h 2485"/>
                <a:gd name="T14" fmla="*/ 10662 w 10662"/>
                <a:gd name="T15" fmla="*/ 2485 h 2485"/>
                <a:gd name="T16" fmla="*/ 10662 w 10662"/>
                <a:gd name="T17" fmla="*/ 1982 h 2485"/>
                <a:gd name="T18" fmla="*/ 2686 w 10662"/>
                <a:gd name="T19" fmla="*/ 1982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62" h="2485">
                  <a:moveTo>
                    <a:pt x="2686" y="1982"/>
                  </a:moveTo>
                  <a:lnTo>
                    <a:pt x="2686" y="1982"/>
                  </a:lnTo>
                  <a:cubicBezTo>
                    <a:pt x="2686" y="1719"/>
                    <a:pt x="2899" y="1506"/>
                    <a:pt x="3162" y="1506"/>
                  </a:cubicBezTo>
                  <a:lnTo>
                    <a:pt x="5417" y="1506"/>
                  </a:lnTo>
                  <a:lnTo>
                    <a:pt x="3911" y="0"/>
                  </a:lnTo>
                  <a:lnTo>
                    <a:pt x="0" y="0"/>
                  </a:lnTo>
                  <a:lnTo>
                    <a:pt x="2349" y="2485"/>
                  </a:lnTo>
                  <a:lnTo>
                    <a:pt x="10662" y="2485"/>
                  </a:lnTo>
                  <a:lnTo>
                    <a:pt x="10662" y="1982"/>
                  </a:lnTo>
                  <a:lnTo>
                    <a:pt x="2686" y="1982"/>
                  </a:lnTo>
                  <a:close/>
                </a:path>
              </a:pathLst>
            </a:custGeom>
            <a:solidFill>
              <a:srgbClr val="31C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7" name="Freeform 40">
              <a:extLst>
                <a:ext uri="{FF2B5EF4-FFF2-40B4-BE49-F238E27FC236}">
                  <a16:creationId xmlns:a16="http://schemas.microsoft.com/office/drawing/2014/main" id="{2EF0FFF4-0627-4569-B503-62E04A039B56}"/>
                </a:ext>
              </a:extLst>
            </p:cNvPr>
            <p:cNvSpPr>
              <a:spLocks/>
            </p:cNvSpPr>
            <p:nvPr/>
          </p:nvSpPr>
          <p:spPr bwMode="auto">
            <a:xfrm>
              <a:off x="4756150" y="9321800"/>
              <a:ext cx="6227763" cy="44450"/>
            </a:xfrm>
            <a:custGeom>
              <a:avLst/>
              <a:gdLst>
                <a:gd name="T0" fmla="*/ 12 w 8183"/>
                <a:gd name="T1" fmla="*/ 58 h 58"/>
                <a:gd name="T2" fmla="*/ 0 w 8183"/>
                <a:gd name="T3" fmla="*/ 46 h 58"/>
                <a:gd name="T4" fmla="*/ 12 w 8183"/>
                <a:gd name="T5" fmla="*/ 34 h 58"/>
                <a:gd name="T6" fmla="*/ 8171 w 8183"/>
                <a:gd name="T7" fmla="*/ 0 h 58"/>
                <a:gd name="T8" fmla="*/ 8171 w 8183"/>
                <a:gd name="T9" fmla="*/ 0 h 58"/>
                <a:gd name="T10" fmla="*/ 8183 w 8183"/>
                <a:gd name="T11" fmla="*/ 11 h 58"/>
                <a:gd name="T12" fmla="*/ 8171 w 8183"/>
                <a:gd name="T13" fmla="*/ 23 h 58"/>
                <a:gd name="T14" fmla="*/ 12 w 8183"/>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83" h="58">
                  <a:moveTo>
                    <a:pt x="12" y="58"/>
                  </a:moveTo>
                  <a:cubicBezTo>
                    <a:pt x="5" y="58"/>
                    <a:pt x="0" y="52"/>
                    <a:pt x="0" y="46"/>
                  </a:cubicBezTo>
                  <a:cubicBezTo>
                    <a:pt x="0" y="40"/>
                    <a:pt x="5" y="34"/>
                    <a:pt x="12" y="34"/>
                  </a:cubicBezTo>
                  <a:lnTo>
                    <a:pt x="8171" y="0"/>
                  </a:lnTo>
                  <a:lnTo>
                    <a:pt x="8171" y="0"/>
                  </a:lnTo>
                  <a:cubicBezTo>
                    <a:pt x="8177" y="0"/>
                    <a:pt x="8183" y="5"/>
                    <a:pt x="8183" y="11"/>
                  </a:cubicBezTo>
                  <a:cubicBezTo>
                    <a:pt x="8183" y="18"/>
                    <a:pt x="8178" y="23"/>
                    <a:pt x="8171" y="23"/>
                  </a:cubicBezTo>
                  <a:lnTo>
                    <a:pt x="12" y="58"/>
                  </a:lnTo>
                  <a:close/>
                </a:path>
              </a:pathLst>
            </a:custGeom>
            <a:solidFill>
              <a:srgbClr val="0A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38" name="Freeform: Shape 137">
              <a:extLst>
                <a:ext uri="{FF2B5EF4-FFF2-40B4-BE49-F238E27FC236}">
                  <a16:creationId xmlns:a16="http://schemas.microsoft.com/office/drawing/2014/main" id="{72E24D4D-7BB0-41F3-9EA0-79B93B38DF55}"/>
                </a:ext>
              </a:extLst>
            </p:cNvPr>
            <p:cNvSpPr>
              <a:spLocks/>
            </p:cNvSpPr>
            <p:nvPr/>
          </p:nvSpPr>
          <p:spPr bwMode="auto">
            <a:xfrm>
              <a:off x="3646488" y="10764838"/>
              <a:ext cx="6848475" cy="539750"/>
            </a:xfrm>
            <a:custGeom>
              <a:avLst/>
              <a:gdLst>
                <a:gd name="connsiteX0" fmla="*/ 6578117 w 6848475"/>
                <a:gd name="connsiteY0" fmla="*/ 0 h 539750"/>
                <a:gd name="connsiteX1" fmla="*/ 6848475 w 6848475"/>
                <a:gd name="connsiteY1" fmla="*/ 269494 h 539750"/>
                <a:gd name="connsiteX2" fmla="*/ 6578117 w 6848475"/>
                <a:gd name="connsiteY2" fmla="*/ 539750 h 539750"/>
                <a:gd name="connsiteX3" fmla="*/ 6510337 w 6848475"/>
                <a:gd name="connsiteY3" fmla="*/ 536705 h 539750"/>
                <a:gd name="connsiteX4" fmla="*/ 6510337 w 6848475"/>
                <a:gd name="connsiteY4" fmla="*/ 3806 h 539750"/>
                <a:gd name="connsiteX5" fmla="*/ 6578117 w 6848475"/>
                <a:gd name="connsiteY5" fmla="*/ 0 h 539750"/>
                <a:gd name="connsiteX6" fmla="*/ 4266551 w 6848475"/>
                <a:gd name="connsiteY6" fmla="*/ 0 h 539750"/>
                <a:gd name="connsiteX7" fmla="*/ 4535487 w 6848475"/>
                <a:gd name="connsiteY7" fmla="*/ 269494 h 539750"/>
                <a:gd name="connsiteX8" fmla="*/ 4266551 w 6848475"/>
                <a:gd name="connsiteY8" fmla="*/ 539750 h 539750"/>
                <a:gd name="connsiteX9" fmla="*/ 4198937 w 6848475"/>
                <a:gd name="connsiteY9" fmla="*/ 536705 h 539750"/>
                <a:gd name="connsiteX10" fmla="*/ 4198937 w 6848475"/>
                <a:gd name="connsiteY10" fmla="*/ 3806 h 539750"/>
                <a:gd name="connsiteX11" fmla="*/ 4266551 w 6848475"/>
                <a:gd name="connsiteY11" fmla="*/ 0 h 539750"/>
                <a:gd name="connsiteX12" fmla="*/ 2410930 w 6848475"/>
                <a:gd name="connsiteY12" fmla="*/ 0 h 539750"/>
                <a:gd name="connsiteX13" fmla="*/ 2681288 w 6848475"/>
                <a:gd name="connsiteY13" fmla="*/ 269494 h 539750"/>
                <a:gd name="connsiteX14" fmla="*/ 2410930 w 6848475"/>
                <a:gd name="connsiteY14" fmla="*/ 539750 h 539750"/>
                <a:gd name="connsiteX15" fmla="*/ 2343150 w 6848475"/>
                <a:gd name="connsiteY15" fmla="*/ 536705 h 539750"/>
                <a:gd name="connsiteX16" fmla="*/ 2343150 w 6848475"/>
                <a:gd name="connsiteY16" fmla="*/ 3806 h 539750"/>
                <a:gd name="connsiteX17" fmla="*/ 2410930 w 6848475"/>
                <a:gd name="connsiteY17" fmla="*/ 0 h 539750"/>
                <a:gd name="connsiteX18" fmla="*/ 67614 w 6848475"/>
                <a:gd name="connsiteY18" fmla="*/ 0 h 539750"/>
                <a:gd name="connsiteX19" fmla="*/ 336550 w 6848475"/>
                <a:gd name="connsiteY19" fmla="*/ 269494 h 539750"/>
                <a:gd name="connsiteX20" fmla="*/ 67614 w 6848475"/>
                <a:gd name="connsiteY20" fmla="*/ 539750 h 539750"/>
                <a:gd name="connsiteX21" fmla="*/ 0 w 6848475"/>
                <a:gd name="connsiteY21" fmla="*/ 536705 h 539750"/>
                <a:gd name="connsiteX22" fmla="*/ 0 w 6848475"/>
                <a:gd name="connsiteY22" fmla="*/ 3806 h 539750"/>
                <a:gd name="connsiteX23" fmla="*/ 67614 w 6848475"/>
                <a:gd name="connsiteY23"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48475" h="539750">
                  <a:moveTo>
                    <a:pt x="6578117" y="0"/>
                  </a:moveTo>
                  <a:cubicBezTo>
                    <a:pt x="6727385" y="0"/>
                    <a:pt x="6848475" y="121044"/>
                    <a:pt x="6848475" y="269494"/>
                  </a:cubicBezTo>
                  <a:cubicBezTo>
                    <a:pt x="6848475" y="418706"/>
                    <a:pt x="6727385" y="539750"/>
                    <a:pt x="6578117" y="539750"/>
                  </a:cubicBezTo>
                  <a:cubicBezTo>
                    <a:pt x="6553747" y="539750"/>
                    <a:pt x="6531661" y="538227"/>
                    <a:pt x="6510337" y="536705"/>
                  </a:cubicBezTo>
                  <a:lnTo>
                    <a:pt x="6510337" y="3806"/>
                  </a:lnTo>
                  <a:cubicBezTo>
                    <a:pt x="6531661" y="1523"/>
                    <a:pt x="6553747" y="0"/>
                    <a:pt x="6578117" y="0"/>
                  </a:cubicBezTo>
                  <a:close/>
                  <a:moveTo>
                    <a:pt x="4266551" y="0"/>
                  </a:moveTo>
                  <a:cubicBezTo>
                    <a:pt x="4415454" y="0"/>
                    <a:pt x="4535487" y="121044"/>
                    <a:pt x="4535487" y="269494"/>
                  </a:cubicBezTo>
                  <a:cubicBezTo>
                    <a:pt x="4535487" y="418706"/>
                    <a:pt x="4415454" y="539750"/>
                    <a:pt x="4266551" y="539750"/>
                  </a:cubicBezTo>
                  <a:cubicBezTo>
                    <a:pt x="4242241" y="539750"/>
                    <a:pt x="4219449" y="538227"/>
                    <a:pt x="4198937" y="536705"/>
                  </a:cubicBezTo>
                  <a:lnTo>
                    <a:pt x="4198937" y="3806"/>
                  </a:lnTo>
                  <a:cubicBezTo>
                    <a:pt x="4219449" y="1523"/>
                    <a:pt x="4242241" y="0"/>
                    <a:pt x="4266551" y="0"/>
                  </a:cubicBezTo>
                  <a:close/>
                  <a:moveTo>
                    <a:pt x="2410930" y="0"/>
                  </a:moveTo>
                  <a:cubicBezTo>
                    <a:pt x="2560198" y="0"/>
                    <a:pt x="2681288" y="121044"/>
                    <a:pt x="2681288" y="269494"/>
                  </a:cubicBezTo>
                  <a:cubicBezTo>
                    <a:pt x="2681288" y="418706"/>
                    <a:pt x="2560198" y="539750"/>
                    <a:pt x="2410930" y="539750"/>
                  </a:cubicBezTo>
                  <a:cubicBezTo>
                    <a:pt x="2386560" y="539750"/>
                    <a:pt x="2364474" y="538227"/>
                    <a:pt x="2343150" y="536705"/>
                  </a:cubicBezTo>
                  <a:lnTo>
                    <a:pt x="2343150" y="3806"/>
                  </a:lnTo>
                  <a:cubicBezTo>
                    <a:pt x="2364474" y="1523"/>
                    <a:pt x="2386560" y="0"/>
                    <a:pt x="2410930" y="0"/>
                  </a:cubicBezTo>
                  <a:close/>
                  <a:moveTo>
                    <a:pt x="67614" y="0"/>
                  </a:moveTo>
                  <a:cubicBezTo>
                    <a:pt x="215757" y="0"/>
                    <a:pt x="336550" y="121044"/>
                    <a:pt x="336550" y="269494"/>
                  </a:cubicBezTo>
                  <a:cubicBezTo>
                    <a:pt x="336550" y="418706"/>
                    <a:pt x="215757" y="539750"/>
                    <a:pt x="67614" y="539750"/>
                  </a:cubicBezTo>
                  <a:cubicBezTo>
                    <a:pt x="42544" y="539750"/>
                    <a:pt x="20512" y="538227"/>
                    <a:pt x="0" y="536705"/>
                  </a:cubicBezTo>
                  <a:lnTo>
                    <a:pt x="0" y="3806"/>
                  </a:lnTo>
                  <a:cubicBezTo>
                    <a:pt x="20512" y="1523"/>
                    <a:pt x="42544" y="0"/>
                    <a:pt x="67614" y="0"/>
                  </a:cubicBezTo>
                  <a:close/>
                </a:path>
              </a:pathLst>
            </a:custGeom>
            <a:solidFill>
              <a:srgbClr val="64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39" name="Freeform: Shape 138">
              <a:extLst>
                <a:ext uri="{FF2B5EF4-FFF2-40B4-BE49-F238E27FC236}">
                  <a16:creationId xmlns:a16="http://schemas.microsoft.com/office/drawing/2014/main" id="{338FEB17-63FC-4C21-BDEB-FEFBE202B61E}"/>
                </a:ext>
              </a:extLst>
            </p:cNvPr>
            <p:cNvSpPr>
              <a:spLocks noChangeArrowheads="1"/>
            </p:cNvSpPr>
            <p:nvPr/>
          </p:nvSpPr>
          <p:spPr bwMode="auto">
            <a:xfrm>
              <a:off x="3582988" y="10587038"/>
              <a:ext cx="6643688" cy="250825"/>
            </a:xfrm>
            <a:custGeom>
              <a:avLst/>
              <a:gdLst>
                <a:gd name="connsiteX0" fmla="*/ 6499225 w 6643688"/>
                <a:gd name="connsiteY0" fmla="*/ 0 h 250825"/>
                <a:gd name="connsiteX1" fmla="*/ 6643688 w 6643688"/>
                <a:gd name="connsiteY1" fmla="*/ 0 h 250825"/>
                <a:gd name="connsiteX2" fmla="*/ 6643688 w 6643688"/>
                <a:gd name="connsiteY2" fmla="*/ 250825 h 250825"/>
                <a:gd name="connsiteX3" fmla="*/ 6499225 w 6643688"/>
                <a:gd name="connsiteY3" fmla="*/ 250825 h 250825"/>
                <a:gd name="connsiteX4" fmla="*/ 4189412 w 6643688"/>
                <a:gd name="connsiteY4" fmla="*/ 0 h 250825"/>
                <a:gd name="connsiteX5" fmla="*/ 4333875 w 6643688"/>
                <a:gd name="connsiteY5" fmla="*/ 0 h 250825"/>
                <a:gd name="connsiteX6" fmla="*/ 4333875 w 6643688"/>
                <a:gd name="connsiteY6" fmla="*/ 250825 h 250825"/>
                <a:gd name="connsiteX7" fmla="*/ 4189412 w 6643688"/>
                <a:gd name="connsiteY7" fmla="*/ 250825 h 250825"/>
                <a:gd name="connsiteX8" fmla="*/ 2341562 w 6643688"/>
                <a:gd name="connsiteY8" fmla="*/ 0 h 250825"/>
                <a:gd name="connsiteX9" fmla="*/ 2487612 w 6643688"/>
                <a:gd name="connsiteY9" fmla="*/ 0 h 250825"/>
                <a:gd name="connsiteX10" fmla="*/ 2487612 w 6643688"/>
                <a:gd name="connsiteY10" fmla="*/ 250825 h 250825"/>
                <a:gd name="connsiteX11" fmla="*/ 2341562 w 6643688"/>
                <a:gd name="connsiteY11" fmla="*/ 250825 h 250825"/>
                <a:gd name="connsiteX12" fmla="*/ 0 w 6643688"/>
                <a:gd name="connsiteY12" fmla="*/ 0 h 250825"/>
                <a:gd name="connsiteX13" fmla="*/ 146050 w 6643688"/>
                <a:gd name="connsiteY13" fmla="*/ 0 h 250825"/>
                <a:gd name="connsiteX14" fmla="*/ 146050 w 6643688"/>
                <a:gd name="connsiteY14" fmla="*/ 250825 h 250825"/>
                <a:gd name="connsiteX15" fmla="*/ 0 w 6643688"/>
                <a:gd name="connsiteY15" fmla="*/ 25082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3688" h="250825">
                  <a:moveTo>
                    <a:pt x="6499225" y="0"/>
                  </a:moveTo>
                  <a:lnTo>
                    <a:pt x="6643688" y="0"/>
                  </a:lnTo>
                  <a:lnTo>
                    <a:pt x="6643688" y="250825"/>
                  </a:lnTo>
                  <a:lnTo>
                    <a:pt x="6499225" y="250825"/>
                  </a:lnTo>
                  <a:close/>
                  <a:moveTo>
                    <a:pt x="4189412" y="0"/>
                  </a:moveTo>
                  <a:lnTo>
                    <a:pt x="4333875" y="0"/>
                  </a:lnTo>
                  <a:lnTo>
                    <a:pt x="4333875" y="250825"/>
                  </a:lnTo>
                  <a:lnTo>
                    <a:pt x="4189412" y="250825"/>
                  </a:lnTo>
                  <a:close/>
                  <a:moveTo>
                    <a:pt x="2341562" y="0"/>
                  </a:moveTo>
                  <a:lnTo>
                    <a:pt x="2487612" y="0"/>
                  </a:lnTo>
                  <a:lnTo>
                    <a:pt x="2487612" y="250825"/>
                  </a:lnTo>
                  <a:lnTo>
                    <a:pt x="2341562" y="250825"/>
                  </a:lnTo>
                  <a:close/>
                  <a:moveTo>
                    <a:pt x="0" y="0"/>
                  </a:moveTo>
                  <a:lnTo>
                    <a:pt x="146050" y="0"/>
                  </a:lnTo>
                  <a:lnTo>
                    <a:pt x="146050" y="250825"/>
                  </a:lnTo>
                  <a:lnTo>
                    <a:pt x="0" y="250825"/>
                  </a:lnTo>
                  <a:close/>
                </a:path>
              </a:pathLst>
            </a:custGeom>
            <a:solidFill>
              <a:srgbClr val="8F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40" name="Freeform 46">
              <a:extLst>
                <a:ext uri="{FF2B5EF4-FFF2-40B4-BE49-F238E27FC236}">
                  <a16:creationId xmlns:a16="http://schemas.microsoft.com/office/drawing/2014/main" id="{C376A462-D83F-400F-BDCA-67C11D4EC66B}"/>
                </a:ext>
              </a:extLst>
            </p:cNvPr>
            <p:cNvSpPr>
              <a:spLocks/>
            </p:cNvSpPr>
            <p:nvPr/>
          </p:nvSpPr>
          <p:spPr bwMode="auto">
            <a:xfrm>
              <a:off x="3327400" y="9732963"/>
              <a:ext cx="4792663" cy="681038"/>
            </a:xfrm>
            <a:custGeom>
              <a:avLst/>
              <a:gdLst>
                <a:gd name="T0" fmla="*/ 0 w 6296"/>
                <a:gd name="T1" fmla="*/ 180 h 896"/>
                <a:gd name="T2" fmla="*/ 0 w 6296"/>
                <a:gd name="T3" fmla="*/ 896 h 896"/>
                <a:gd name="T4" fmla="*/ 6296 w 6296"/>
                <a:gd name="T5" fmla="*/ 896 h 896"/>
                <a:gd name="T6" fmla="*/ 6296 w 6296"/>
                <a:gd name="T7" fmla="*/ 0 h 896"/>
                <a:gd name="T8" fmla="*/ 181 w 6296"/>
                <a:gd name="T9" fmla="*/ 0 h 896"/>
                <a:gd name="T10" fmla="*/ 0 w 6296"/>
                <a:gd name="T11" fmla="*/ 180 h 896"/>
              </a:gdLst>
              <a:ahLst/>
              <a:cxnLst>
                <a:cxn ang="0">
                  <a:pos x="T0" y="T1"/>
                </a:cxn>
                <a:cxn ang="0">
                  <a:pos x="T2" y="T3"/>
                </a:cxn>
                <a:cxn ang="0">
                  <a:pos x="T4" y="T5"/>
                </a:cxn>
                <a:cxn ang="0">
                  <a:pos x="T6" y="T7"/>
                </a:cxn>
                <a:cxn ang="0">
                  <a:pos x="T8" y="T9"/>
                </a:cxn>
                <a:cxn ang="0">
                  <a:pos x="T10" y="T11"/>
                </a:cxn>
              </a:cxnLst>
              <a:rect l="0" t="0" r="r" b="b"/>
              <a:pathLst>
                <a:path w="6296" h="896">
                  <a:moveTo>
                    <a:pt x="0" y="180"/>
                  </a:moveTo>
                  <a:lnTo>
                    <a:pt x="0" y="896"/>
                  </a:lnTo>
                  <a:lnTo>
                    <a:pt x="6296" y="896"/>
                  </a:lnTo>
                  <a:lnTo>
                    <a:pt x="6296" y="0"/>
                  </a:lnTo>
                  <a:lnTo>
                    <a:pt x="181" y="0"/>
                  </a:lnTo>
                  <a:cubicBezTo>
                    <a:pt x="81" y="0"/>
                    <a:pt x="0" y="81"/>
                    <a:pt x="0" y="180"/>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1" name="Rectangle 47">
              <a:extLst>
                <a:ext uri="{FF2B5EF4-FFF2-40B4-BE49-F238E27FC236}">
                  <a16:creationId xmlns:a16="http://schemas.microsoft.com/office/drawing/2014/main" id="{D545D530-AC76-47FB-8846-18431348B7F2}"/>
                </a:ext>
              </a:extLst>
            </p:cNvPr>
            <p:cNvSpPr>
              <a:spLocks noChangeArrowheads="1"/>
            </p:cNvSpPr>
            <p:nvPr/>
          </p:nvSpPr>
          <p:spPr bwMode="auto">
            <a:xfrm>
              <a:off x="8120063" y="9732963"/>
              <a:ext cx="2395538" cy="681038"/>
            </a:xfrm>
            <a:prstGeom prst="rect">
              <a:avLst/>
            </a:prstGeom>
            <a:solidFill>
              <a:srgbClr val="C3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2" name="Freeform 48">
              <a:extLst>
                <a:ext uri="{FF2B5EF4-FFF2-40B4-BE49-F238E27FC236}">
                  <a16:creationId xmlns:a16="http://schemas.microsoft.com/office/drawing/2014/main" id="{D73BFA8C-072F-48BD-93A4-551D3949F766}"/>
                </a:ext>
              </a:extLst>
            </p:cNvPr>
            <p:cNvSpPr>
              <a:spLocks/>
            </p:cNvSpPr>
            <p:nvPr/>
          </p:nvSpPr>
          <p:spPr bwMode="auto">
            <a:xfrm>
              <a:off x="3327400" y="9732963"/>
              <a:ext cx="4792663" cy="136525"/>
            </a:xfrm>
            <a:custGeom>
              <a:avLst/>
              <a:gdLst>
                <a:gd name="T0" fmla="*/ 0 w 6296"/>
                <a:gd name="T1" fmla="*/ 180 h 180"/>
                <a:gd name="T2" fmla="*/ 0 w 6296"/>
                <a:gd name="T3" fmla="*/ 180 h 180"/>
                <a:gd name="T4" fmla="*/ 6296 w 6296"/>
                <a:gd name="T5" fmla="*/ 180 h 180"/>
                <a:gd name="T6" fmla="*/ 6296 w 6296"/>
                <a:gd name="T7" fmla="*/ 0 h 180"/>
                <a:gd name="T8" fmla="*/ 181 w 6296"/>
                <a:gd name="T9" fmla="*/ 0 h 180"/>
                <a:gd name="T10" fmla="*/ 0 w 6296"/>
                <a:gd name="T11" fmla="*/ 180 h 180"/>
              </a:gdLst>
              <a:ahLst/>
              <a:cxnLst>
                <a:cxn ang="0">
                  <a:pos x="T0" y="T1"/>
                </a:cxn>
                <a:cxn ang="0">
                  <a:pos x="T2" y="T3"/>
                </a:cxn>
                <a:cxn ang="0">
                  <a:pos x="T4" y="T5"/>
                </a:cxn>
                <a:cxn ang="0">
                  <a:pos x="T6" y="T7"/>
                </a:cxn>
                <a:cxn ang="0">
                  <a:pos x="T8" y="T9"/>
                </a:cxn>
                <a:cxn ang="0">
                  <a:pos x="T10" y="T11"/>
                </a:cxn>
              </a:cxnLst>
              <a:rect l="0" t="0" r="r" b="b"/>
              <a:pathLst>
                <a:path w="6296" h="180">
                  <a:moveTo>
                    <a:pt x="0" y="180"/>
                  </a:moveTo>
                  <a:lnTo>
                    <a:pt x="0" y="180"/>
                  </a:lnTo>
                  <a:lnTo>
                    <a:pt x="6296" y="180"/>
                  </a:lnTo>
                  <a:lnTo>
                    <a:pt x="6296" y="0"/>
                  </a:lnTo>
                  <a:lnTo>
                    <a:pt x="181" y="0"/>
                  </a:lnTo>
                  <a:cubicBezTo>
                    <a:pt x="81" y="0"/>
                    <a:pt x="0" y="81"/>
                    <a:pt x="0" y="180"/>
                  </a:cubicBezTo>
                  <a:close/>
                </a:path>
              </a:pathLst>
            </a:custGeom>
            <a:solidFill>
              <a:srgbClr val="C3C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3" name="Freeform: Shape 142">
              <a:extLst>
                <a:ext uri="{FF2B5EF4-FFF2-40B4-BE49-F238E27FC236}">
                  <a16:creationId xmlns:a16="http://schemas.microsoft.com/office/drawing/2014/main" id="{C05EB7B3-D3EB-490A-889A-657FEB066FF4}"/>
                </a:ext>
              </a:extLst>
            </p:cNvPr>
            <p:cNvSpPr>
              <a:spLocks noChangeArrowheads="1"/>
            </p:cNvSpPr>
            <p:nvPr/>
          </p:nvSpPr>
          <p:spPr bwMode="auto">
            <a:xfrm>
              <a:off x="3517900" y="10414000"/>
              <a:ext cx="6773863" cy="250825"/>
            </a:xfrm>
            <a:custGeom>
              <a:avLst/>
              <a:gdLst>
                <a:gd name="connsiteX0" fmla="*/ 6497638 w 6773863"/>
                <a:gd name="connsiteY0" fmla="*/ 0 h 250825"/>
                <a:gd name="connsiteX1" fmla="*/ 6773863 w 6773863"/>
                <a:gd name="connsiteY1" fmla="*/ 0 h 250825"/>
                <a:gd name="connsiteX2" fmla="*/ 6773863 w 6773863"/>
                <a:gd name="connsiteY2" fmla="*/ 250825 h 250825"/>
                <a:gd name="connsiteX3" fmla="*/ 6497638 w 6773863"/>
                <a:gd name="connsiteY3" fmla="*/ 250825 h 250825"/>
                <a:gd name="connsiteX4" fmla="*/ 4187825 w 6773863"/>
                <a:gd name="connsiteY4" fmla="*/ 0 h 250825"/>
                <a:gd name="connsiteX5" fmla="*/ 4464050 w 6773863"/>
                <a:gd name="connsiteY5" fmla="*/ 0 h 250825"/>
                <a:gd name="connsiteX6" fmla="*/ 4464050 w 6773863"/>
                <a:gd name="connsiteY6" fmla="*/ 250825 h 250825"/>
                <a:gd name="connsiteX7" fmla="*/ 4187825 w 6773863"/>
                <a:gd name="connsiteY7" fmla="*/ 250825 h 250825"/>
                <a:gd name="connsiteX8" fmla="*/ 2341563 w 6773863"/>
                <a:gd name="connsiteY8" fmla="*/ 0 h 250825"/>
                <a:gd name="connsiteX9" fmla="*/ 2617788 w 6773863"/>
                <a:gd name="connsiteY9" fmla="*/ 0 h 250825"/>
                <a:gd name="connsiteX10" fmla="*/ 2617788 w 6773863"/>
                <a:gd name="connsiteY10" fmla="*/ 250825 h 250825"/>
                <a:gd name="connsiteX11" fmla="*/ 2341563 w 6773863"/>
                <a:gd name="connsiteY11" fmla="*/ 250825 h 250825"/>
                <a:gd name="connsiteX12" fmla="*/ 0 w 6773863"/>
                <a:gd name="connsiteY12" fmla="*/ 0 h 250825"/>
                <a:gd name="connsiteX13" fmla="*/ 276225 w 6773863"/>
                <a:gd name="connsiteY13" fmla="*/ 0 h 250825"/>
                <a:gd name="connsiteX14" fmla="*/ 276225 w 6773863"/>
                <a:gd name="connsiteY14" fmla="*/ 250825 h 250825"/>
                <a:gd name="connsiteX15" fmla="*/ 0 w 6773863"/>
                <a:gd name="connsiteY15" fmla="*/ 250825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3863" h="250825">
                  <a:moveTo>
                    <a:pt x="6497638" y="0"/>
                  </a:moveTo>
                  <a:lnTo>
                    <a:pt x="6773863" y="0"/>
                  </a:lnTo>
                  <a:lnTo>
                    <a:pt x="6773863" y="250825"/>
                  </a:lnTo>
                  <a:lnTo>
                    <a:pt x="6497638" y="250825"/>
                  </a:lnTo>
                  <a:close/>
                  <a:moveTo>
                    <a:pt x="4187825" y="0"/>
                  </a:moveTo>
                  <a:lnTo>
                    <a:pt x="4464050" y="0"/>
                  </a:lnTo>
                  <a:lnTo>
                    <a:pt x="4464050" y="250825"/>
                  </a:lnTo>
                  <a:lnTo>
                    <a:pt x="4187825" y="250825"/>
                  </a:lnTo>
                  <a:close/>
                  <a:moveTo>
                    <a:pt x="2341563" y="0"/>
                  </a:moveTo>
                  <a:lnTo>
                    <a:pt x="2617788" y="0"/>
                  </a:lnTo>
                  <a:lnTo>
                    <a:pt x="2617788" y="250825"/>
                  </a:lnTo>
                  <a:lnTo>
                    <a:pt x="2341563" y="250825"/>
                  </a:lnTo>
                  <a:close/>
                  <a:moveTo>
                    <a:pt x="0" y="0"/>
                  </a:moveTo>
                  <a:lnTo>
                    <a:pt x="276225" y="0"/>
                  </a:lnTo>
                  <a:lnTo>
                    <a:pt x="276225" y="250825"/>
                  </a:lnTo>
                  <a:lnTo>
                    <a:pt x="0" y="250825"/>
                  </a:lnTo>
                  <a:close/>
                </a:path>
              </a:pathLst>
            </a:custGeom>
            <a:solidFill>
              <a:srgbClr val="C3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44" name="Freeform: Shape 143">
              <a:extLst>
                <a:ext uri="{FF2B5EF4-FFF2-40B4-BE49-F238E27FC236}">
                  <a16:creationId xmlns:a16="http://schemas.microsoft.com/office/drawing/2014/main" id="{B174F87D-75EE-4F33-8EA7-4FB090DAA7E5}"/>
                </a:ext>
              </a:extLst>
            </p:cNvPr>
            <p:cNvSpPr>
              <a:spLocks noChangeArrowheads="1"/>
            </p:cNvSpPr>
            <p:nvPr/>
          </p:nvSpPr>
          <p:spPr bwMode="auto">
            <a:xfrm>
              <a:off x="3333749" y="10764838"/>
              <a:ext cx="7050088" cy="539750"/>
            </a:xfrm>
            <a:custGeom>
              <a:avLst/>
              <a:gdLst>
                <a:gd name="connsiteX0" fmla="*/ 6780213 w 7050088"/>
                <a:gd name="connsiteY0" fmla="*/ 0 h 539750"/>
                <a:gd name="connsiteX1" fmla="*/ 7050088 w 7050088"/>
                <a:gd name="connsiteY1" fmla="*/ 269875 h 539750"/>
                <a:gd name="connsiteX2" fmla="*/ 6780213 w 7050088"/>
                <a:gd name="connsiteY2" fmla="*/ 539750 h 539750"/>
                <a:gd name="connsiteX3" fmla="*/ 6510338 w 7050088"/>
                <a:gd name="connsiteY3" fmla="*/ 269875 h 539750"/>
                <a:gd name="connsiteX4" fmla="*/ 6780213 w 7050088"/>
                <a:gd name="connsiteY4" fmla="*/ 0 h 539750"/>
                <a:gd name="connsiteX5" fmla="*/ 4468020 w 7050088"/>
                <a:gd name="connsiteY5" fmla="*/ 0 h 539750"/>
                <a:gd name="connsiteX6" fmla="*/ 4737102 w 7050088"/>
                <a:gd name="connsiteY6" fmla="*/ 269875 h 539750"/>
                <a:gd name="connsiteX7" fmla="*/ 4468020 w 7050088"/>
                <a:gd name="connsiteY7" fmla="*/ 539750 h 539750"/>
                <a:gd name="connsiteX8" fmla="*/ 4198938 w 7050088"/>
                <a:gd name="connsiteY8" fmla="*/ 269875 h 539750"/>
                <a:gd name="connsiteX9" fmla="*/ 4468020 w 7050088"/>
                <a:gd name="connsiteY9" fmla="*/ 0 h 539750"/>
                <a:gd name="connsiteX10" fmla="*/ 2613025 w 7050088"/>
                <a:gd name="connsiteY10" fmla="*/ 0 h 539750"/>
                <a:gd name="connsiteX11" fmla="*/ 2882900 w 7050088"/>
                <a:gd name="connsiteY11" fmla="*/ 269875 h 539750"/>
                <a:gd name="connsiteX12" fmla="*/ 2613025 w 7050088"/>
                <a:gd name="connsiteY12" fmla="*/ 539750 h 539750"/>
                <a:gd name="connsiteX13" fmla="*/ 2343150 w 7050088"/>
                <a:gd name="connsiteY13" fmla="*/ 269875 h 539750"/>
                <a:gd name="connsiteX14" fmla="*/ 2613025 w 7050088"/>
                <a:gd name="connsiteY14" fmla="*/ 0 h 539750"/>
                <a:gd name="connsiteX15" fmla="*/ 269082 w 7050088"/>
                <a:gd name="connsiteY15" fmla="*/ 0 h 539750"/>
                <a:gd name="connsiteX16" fmla="*/ 538164 w 7050088"/>
                <a:gd name="connsiteY16" fmla="*/ 269875 h 539750"/>
                <a:gd name="connsiteX17" fmla="*/ 269082 w 7050088"/>
                <a:gd name="connsiteY17" fmla="*/ 539750 h 539750"/>
                <a:gd name="connsiteX18" fmla="*/ 0 w 7050088"/>
                <a:gd name="connsiteY18" fmla="*/ 269875 h 539750"/>
                <a:gd name="connsiteX19" fmla="*/ 269082 w 7050088"/>
                <a:gd name="connsiteY19"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0088" h="539750">
                  <a:moveTo>
                    <a:pt x="6780213" y="0"/>
                  </a:moveTo>
                  <a:cubicBezTo>
                    <a:pt x="6929261" y="0"/>
                    <a:pt x="7050088" y="120827"/>
                    <a:pt x="7050088" y="269875"/>
                  </a:cubicBezTo>
                  <a:cubicBezTo>
                    <a:pt x="7050088" y="418923"/>
                    <a:pt x="6929261" y="539750"/>
                    <a:pt x="6780213" y="539750"/>
                  </a:cubicBezTo>
                  <a:cubicBezTo>
                    <a:pt x="6631165" y="539750"/>
                    <a:pt x="6510338" y="418923"/>
                    <a:pt x="6510338" y="269875"/>
                  </a:cubicBezTo>
                  <a:cubicBezTo>
                    <a:pt x="6510338" y="120827"/>
                    <a:pt x="6631165" y="0"/>
                    <a:pt x="6780213" y="0"/>
                  </a:cubicBezTo>
                  <a:close/>
                  <a:moveTo>
                    <a:pt x="4468020" y="0"/>
                  </a:moveTo>
                  <a:cubicBezTo>
                    <a:pt x="4616630" y="0"/>
                    <a:pt x="4737102" y="120827"/>
                    <a:pt x="4737102" y="269875"/>
                  </a:cubicBezTo>
                  <a:cubicBezTo>
                    <a:pt x="4737102" y="418923"/>
                    <a:pt x="4616630" y="539750"/>
                    <a:pt x="4468020" y="539750"/>
                  </a:cubicBezTo>
                  <a:cubicBezTo>
                    <a:pt x="4319410" y="539750"/>
                    <a:pt x="4198938" y="418923"/>
                    <a:pt x="4198938" y="269875"/>
                  </a:cubicBezTo>
                  <a:cubicBezTo>
                    <a:pt x="4198938" y="120827"/>
                    <a:pt x="4319410" y="0"/>
                    <a:pt x="4468020" y="0"/>
                  </a:cubicBezTo>
                  <a:close/>
                  <a:moveTo>
                    <a:pt x="2613025" y="0"/>
                  </a:moveTo>
                  <a:cubicBezTo>
                    <a:pt x="2762073" y="0"/>
                    <a:pt x="2882900" y="120827"/>
                    <a:pt x="2882900" y="269875"/>
                  </a:cubicBezTo>
                  <a:cubicBezTo>
                    <a:pt x="2882900" y="418923"/>
                    <a:pt x="2762073" y="539750"/>
                    <a:pt x="2613025" y="539750"/>
                  </a:cubicBezTo>
                  <a:cubicBezTo>
                    <a:pt x="2463977" y="539750"/>
                    <a:pt x="2343150" y="418923"/>
                    <a:pt x="2343150" y="269875"/>
                  </a:cubicBezTo>
                  <a:cubicBezTo>
                    <a:pt x="2343150" y="120827"/>
                    <a:pt x="2463977" y="0"/>
                    <a:pt x="2613025" y="0"/>
                  </a:cubicBezTo>
                  <a:close/>
                  <a:moveTo>
                    <a:pt x="269082" y="0"/>
                  </a:moveTo>
                  <a:cubicBezTo>
                    <a:pt x="417692" y="0"/>
                    <a:pt x="538164" y="120827"/>
                    <a:pt x="538164" y="269875"/>
                  </a:cubicBezTo>
                  <a:cubicBezTo>
                    <a:pt x="538164" y="418923"/>
                    <a:pt x="417692" y="539750"/>
                    <a:pt x="269082" y="539750"/>
                  </a:cubicBezTo>
                  <a:cubicBezTo>
                    <a:pt x="120472" y="539750"/>
                    <a:pt x="0" y="418923"/>
                    <a:pt x="0" y="269875"/>
                  </a:cubicBezTo>
                  <a:cubicBezTo>
                    <a:pt x="0" y="120827"/>
                    <a:pt x="120472" y="0"/>
                    <a:pt x="269082" y="0"/>
                  </a:cubicBezTo>
                  <a:close/>
                </a:path>
              </a:pathLst>
            </a:custGeom>
            <a:solidFill>
              <a:srgbClr val="AAB3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45" name="Freeform: Shape 144">
              <a:extLst>
                <a:ext uri="{FF2B5EF4-FFF2-40B4-BE49-F238E27FC236}">
                  <a16:creationId xmlns:a16="http://schemas.microsoft.com/office/drawing/2014/main" id="{48C79B3C-E97B-41B2-8A14-487439B1FB61}"/>
                </a:ext>
              </a:extLst>
            </p:cNvPr>
            <p:cNvSpPr>
              <a:spLocks noChangeArrowheads="1"/>
            </p:cNvSpPr>
            <p:nvPr/>
          </p:nvSpPr>
          <p:spPr bwMode="auto">
            <a:xfrm>
              <a:off x="3459163" y="10891838"/>
              <a:ext cx="6797675" cy="285750"/>
            </a:xfrm>
            <a:custGeom>
              <a:avLst/>
              <a:gdLst>
                <a:gd name="connsiteX0" fmla="*/ 6654800 w 6797675"/>
                <a:gd name="connsiteY0" fmla="*/ 0 h 285750"/>
                <a:gd name="connsiteX1" fmla="*/ 6797675 w 6797675"/>
                <a:gd name="connsiteY1" fmla="*/ 142875 h 285750"/>
                <a:gd name="connsiteX2" fmla="*/ 6654800 w 6797675"/>
                <a:gd name="connsiteY2" fmla="*/ 285750 h 285750"/>
                <a:gd name="connsiteX3" fmla="*/ 6511925 w 6797675"/>
                <a:gd name="connsiteY3" fmla="*/ 142875 h 285750"/>
                <a:gd name="connsiteX4" fmla="*/ 6654800 w 6797675"/>
                <a:gd name="connsiteY4" fmla="*/ 0 h 285750"/>
                <a:gd name="connsiteX5" fmla="*/ 4343400 w 6797675"/>
                <a:gd name="connsiteY5" fmla="*/ 0 h 285750"/>
                <a:gd name="connsiteX6" fmla="*/ 4486275 w 6797675"/>
                <a:gd name="connsiteY6" fmla="*/ 142875 h 285750"/>
                <a:gd name="connsiteX7" fmla="*/ 4343400 w 6797675"/>
                <a:gd name="connsiteY7" fmla="*/ 285750 h 285750"/>
                <a:gd name="connsiteX8" fmla="*/ 4200525 w 6797675"/>
                <a:gd name="connsiteY8" fmla="*/ 142875 h 285750"/>
                <a:gd name="connsiteX9" fmla="*/ 4343400 w 6797675"/>
                <a:gd name="connsiteY9" fmla="*/ 0 h 285750"/>
                <a:gd name="connsiteX10" fmla="*/ 2487612 w 6797675"/>
                <a:gd name="connsiteY10" fmla="*/ 0 h 285750"/>
                <a:gd name="connsiteX11" fmla="*/ 2630487 w 6797675"/>
                <a:gd name="connsiteY11" fmla="*/ 142875 h 285750"/>
                <a:gd name="connsiteX12" fmla="*/ 2487612 w 6797675"/>
                <a:gd name="connsiteY12" fmla="*/ 285750 h 285750"/>
                <a:gd name="connsiteX13" fmla="*/ 2344737 w 6797675"/>
                <a:gd name="connsiteY13" fmla="*/ 142875 h 285750"/>
                <a:gd name="connsiteX14" fmla="*/ 2487612 w 6797675"/>
                <a:gd name="connsiteY14" fmla="*/ 0 h 285750"/>
                <a:gd name="connsiteX15" fmla="*/ 142875 w 6797675"/>
                <a:gd name="connsiteY15" fmla="*/ 0 h 285750"/>
                <a:gd name="connsiteX16" fmla="*/ 285750 w 6797675"/>
                <a:gd name="connsiteY16" fmla="*/ 142875 h 285750"/>
                <a:gd name="connsiteX17" fmla="*/ 142875 w 6797675"/>
                <a:gd name="connsiteY17" fmla="*/ 285750 h 285750"/>
                <a:gd name="connsiteX18" fmla="*/ 0 w 6797675"/>
                <a:gd name="connsiteY18" fmla="*/ 142875 h 285750"/>
                <a:gd name="connsiteX19" fmla="*/ 142875 w 6797675"/>
                <a:gd name="connsiteY19"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7675" h="285750">
                  <a:moveTo>
                    <a:pt x="6654800" y="0"/>
                  </a:moveTo>
                  <a:cubicBezTo>
                    <a:pt x="6733708" y="0"/>
                    <a:pt x="6797675" y="63967"/>
                    <a:pt x="6797675" y="142875"/>
                  </a:cubicBezTo>
                  <a:cubicBezTo>
                    <a:pt x="6797675" y="221783"/>
                    <a:pt x="6733708" y="285750"/>
                    <a:pt x="6654800" y="285750"/>
                  </a:cubicBezTo>
                  <a:cubicBezTo>
                    <a:pt x="6575892" y="285750"/>
                    <a:pt x="6511925" y="221783"/>
                    <a:pt x="6511925" y="142875"/>
                  </a:cubicBezTo>
                  <a:cubicBezTo>
                    <a:pt x="6511925" y="63967"/>
                    <a:pt x="6575892" y="0"/>
                    <a:pt x="6654800" y="0"/>
                  </a:cubicBezTo>
                  <a:close/>
                  <a:moveTo>
                    <a:pt x="4343400" y="0"/>
                  </a:moveTo>
                  <a:cubicBezTo>
                    <a:pt x="4422308" y="0"/>
                    <a:pt x="4486275" y="63967"/>
                    <a:pt x="4486275" y="142875"/>
                  </a:cubicBezTo>
                  <a:cubicBezTo>
                    <a:pt x="4486275" y="221783"/>
                    <a:pt x="4422308" y="285750"/>
                    <a:pt x="4343400" y="285750"/>
                  </a:cubicBezTo>
                  <a:cubicBezTo>
                    <a:pt x="4264492" y="285750"/>
                    <a:pt x="4200525" y="221783"/>
                    <a:pt x="4200525" y="142875"/>
                  </a:cubicBezTo>
                  <a:cubicBezTo>
                    <a:pt x="4200525" y="63967"/>
                    <a:pt x="4264492" y="0"/>
                    <a:pt x="4343400" y="0"/>
                  </a:cubicBezTo>
                  <a:close/>
                  <a:moveTo>
                    <a:pt x="2487612" y="0"/>
                  </a:moveTo>
                  <a:cubicBezTo>
                    <a:pt x="2566520" y="0"/>
                    <a:pt x="2630487" y="63967"/>
                    <a:pt x="2630487" y="142875"/>
                  </a:cubicBezTo>
                  <a:cubicBezTo>
                    <a:pt x="2630487" y="221783"/>
                    <a:pt x="2566520" y="285750"/>
                    <a:pt x="2487612" y="285750"/>
                  </a:cubicBezTo>
                  <a:cubicBezTo>
                    <a:pt x="2408704" y="285750"/>
                    <a:pt x="2344737" y="221783"/>
                    <a:pt x="2344737" y="142875"/>
                  </a:cubicBezTo>
                  <a:cubicBezTo>
                    <a:pt x="2344737" y="63967"/>
                    <a:pt x="2408704" y="0"/>
                    <a:pt x="2487612" y="0"/>
                  </a:cubicBezTo>
                  <a:close/>
                  <a:moveTo>
                    <a:pt x="142875" y="0"/>
                  </a:moveTo>
                  <a:cubicBezTo>
                    <a:pt x="221783" y="0"/>
                    <a:pt x="285750" y="63967"/>
                    <a:pt x="285750" y="142875"/>
                  </a:cubicBezTo>
                  <a:cubicBezTo>
                    <a:pt x="285750" y="221783"/>
                    <a:pt x="221783" y="285750"/>
                    <a:pt x="142875" y="285750"/>
                  </a:cubicBezTo>
                  <a:cubicBezTo>
                    <a:pt x="63967" y="285750"/>
                    <a:pt x="0" y="221783"/>
                    <a:pt x="0" y="142875"/>
                  </a:cubicBezTo>
                  <a:cubicBezTo>
                    <a:pt x="0" y="63967"/>
                    <a:pt x="63967" y="0"/>
                    <a:pt x="142875" y="0"/>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46" name="Rectangle 55">
              <a:extLst>
                <a:ext uri="{FF2B5EF4-FFF2-40B4-BE49-F238E27FC236}">
                  <a16:creationId xmlns:a16="http://schemas.microsoft.com/office/drawing/2014/main" id="{50369E81-F172-4ED9-9D34-34AEC55748FA}"/>
                </a:ext>
              </a:extLst>
            </p:cNvPr>
            <p:cNvSpPr>
              <a:spLocks noChangeArrowheads="1"/>
            </p:cNvSpPr>
            <p:nvPr/>
          </p:nvSpPr>
          <p:spPr bwMode="auto">
            <a:xfrm>
              <a:off x="6834188" y="9124950"/>
              <a:ext cx="185738"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7" name="Freeform 56">
              <a:extLst>
                <a:ext uri="{FF2B5EF4-FFF2-40B4-BE49-F238E27FC236}">
                  <a16:creationId xmlns:a16="http://schemas.microsoft.com/office/drawing/2014/main" id="{3772B5C6-00BA-4490-AABA-7B76D32260E6}"/>
                </a:ext>
              </a:extLst>
            </p:cNvPr>
            <p:cNvSpPr>
              <a:spLocks/>
            </p:cNvSpPr>
            <p:nvPr/>
          </p:nvSpPr>
          <p:spPr bwMode="auto">
            <a:xfrm>
              <a:off x="3983038" y="7345363"/>
              <a:ext cx="2205038" cy="1346200"/>
            </a:xfrm>
            <a:custGeom>
              <a:avLst/>
              <a:gdLst>
                <a:gd name="T0" fmla="*/ 2103 w 2899"/>
                <a:gd name="T1" fmla="*/ 3 h 1769"/>
                <a:gd name="T2" fmla="*/ 1434 w 2899"/>
                <a:gd name="T3" fmla="*/ 253 h 1769"/>
                <a:gd name="T4" fmla="*/ 1276 w 2899"/>
                <a:gd name="T5" fmla="*/ 286 h 1769"/>
                <a:gd name="T6" fmla="*/ 0 w 2899"/>
                <a:gd name="T7" fmla="*/ 346 h 1769"/>
                <a:gd name="T8" fmla="*/ 904 w 2899"/>
                <a:gd name="T9" fmla="*/ 1769 h 1769"/>
                <a:gd name="T10" fmla="*/ 1699 w 2899"/>
                <a:gd name="T11" fmla="*/ 1513 h 1769"/>
                <a:gd name="T12" fmla="*/ 1931 w 2899"/>
                <a:gd name="T13" fmla="*/ 1454 h 1769"/>
                <a:gd name="T14" fmla="*/ 2899 w 2899"/>
                <a:gd name="T15" fmla="*/ 1277 h 1769"/>
                <a:gd name="T16" fmla="*/ 2103 w 2899"/>
                <a:gd name="T17" fmla="*/ 3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9" h="1769">
                  <a:moveTo>
                    <a:pt x="2103" y="3"/>
                  </a:moveTo>
                  <a:cubicBezTo>
                    <a:pt x="2103" y="3"/>
                    <a:pt x="1728" y="0"/>
                    <a:pt x="1434" y="253"/>
                  </a:cubicBezTo>
                  <a:cubicBezTo>
                    <a:pt x="1390" y="291"/>
                    <a:pt x="1331" y="303"/>
                    <a:pt x="1276" y="286"/>
                  </a:cubicBezTo>
                  <a:cubicBezTo>
                    <a:pt x="1098" y="232"/>
                    <a:pt x="660" y="148"/>
                    <a:pt x="0" y="346"/>
                  </a:cubicBezTo>
                  <a:cubicBezTo>
                    <a:pt x="0" y="346"/>
                    <a:pt x="838" y="908"/>
                    <a:pt x="904" y="1769"/>
                  </a:cubicBezTo>
                  <a:cubicBezTo>
                    <a:pt x="904" y="1769"/>
                    <a:pt x="1343" y="1736"/>
                    <a:pt x="1699" y="1513"/>
                  </a:cubicBezTo>
                  <a:cubicBezTo>
                    <a:pt x="1768" y="1470"/>
                    <a:pt x="1849" y="1449"/>
                    <a:pt x="1931" y="1454"/>
                  </a:cubicBezTo>
                  <a:cubicBezTo>
                    <a:pt x="2117" y="1465"/>
                    <a:pt x="2487" y="1455"/>
                    <a:pt x="2899" y="1277"/>
                  </a:cubicBezTo>
                  <a:cubicBezTo>
                    <a:pt x="2899" y="1277"/>
                    <a:pt x="2710" y="366"/>
                    <a:pt x="2103" y="3"/>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8" name="Freeform 57">
              <a:extLst>
                <a:ext uri="{FF2B5EF4-FFF2-40B4-BE49-F238E27FC236}">
                  <a16:creationId xmlns:a16="http://schemas.microsoft.com/office/drawing/2014/main" id="{5AFA7902-4053-4280-AC77-5BC3E081B575}"/>
                </a:ext>
              </a:extLst>
            </p:cNvPr>
            <p:cNvSpPr>
              <a:spLocks/>
            </p:cNvSpPr>
            <p:nvPr/>
          </p:nvSpPr>
          <p:spPr bwMode="auto">
            <a:xfrm>
              <a:off x="3914775" y="7608888"/>
              <a:ext cx="755650" cy="1082675"/>
            </a:xfrm>
            <a:custGeom>
              <a:avLst/>
              <a:gdLst>
                <a:gd name="T0" fmla="*/ 90 w 994"/>
                <a:gd name="T1" fmla="*/ 0 h 1423"/>
                <a:gd name="T2" fmla="*/ 994 w 994"/>
                <a:gd name="T3" fmla="*/ 1423 h 1423"/>
                <a:gd name="T4" fmla="*/ 90 w 994"/>
                <a:gd name="T5" fmla="*/ 0 h 1423"/>
              </a:gdLst>
              <a:ahLst/>
              <a:cxnLst>
                <a:cxn ang="0">
                  <a:pos x="T0" y="T1"/>
                </a:cxn>
                <a:cxn ang="0">
                  <a:pos x="T2" y="T3"/>
                </a:cxn>
                <a:cxn ang="0">
                  <a:pos x="T4" y="T5"/>
                </a:cxn>
              </a:cxnLst>
              <a:rect l="0" t="0" r="r" b="b"/>
              <a:pathLst>
                <a:path w="994" h="1423">
                  <a:moveTo>
                    <a:pt x="90" y="0"/>
                  </a:moveTo>
                  <a:cubicBezTo>
                    <a:pt x="90" y="0"/>
                    <a:pt x="0" y="763"/>
                    <a:pt x="994" y="1423"/>
                  </a:cubicBezTo>
                  <a:cubicBezTo>
                    <a:pt x="928" y="562"/>
                    <a:pt x="90" y="0"/>
                    <a:pt x="90" y="0"/>
                  </a:cubicBezTo>
                  <a:close/>
                </a:path>
              </a:pathLst>
            </a:custGeom>
            <a:solidFill>
              <a:srgbClr val="C3C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49" name="Freeform: Shape 148">
              <a:extLst>
                <a:ext uri="{FF2B5EF4-FFF2-40B4-BE49-F238E27FC236}">
                  <a16:creationId xmlns:a16="http://schemas.microsoft.com/office/drawing/2014/main" id="{02C5B152-AB3E-4D02-8290-459C5933E364}"/>
                </a:ext>
              </a:extLst>
            </p:cNvPr>
            <p:cNvSpPr>
              <a:spLocks noChangeArrowheads="1"/>
            </p:cNvSpPr>
            <p:nvPr/>
          </p:nvSpPr>
          <p:spPr bwMode="auto">
            <a:xfrm>
              <a:off x="8639175" y="8775700"/>
              <a:ext cx="2446338" cy="557213"/>
            </a:xfrm>
            <a:custGeom>
              <a:avLst/>
              <a:gdLst>
                <a:gd name="connsiteX0" fmla="*/ 0 w 2446338"/>
                <a:gd name="connsiteY0" fmla="*/ 398463 h 557213"/>
                <a:gd name="connsiteX1" fmla="*/ 2446338 w 2446338"/>
                <a:gd name="connsiteY1" fmla="*/ 398463 h 557213"/>
                <a:gd name="connsiteX2" fmla="*/ 2446338 w 2446338"/>
                <a:gd name="connsiteY2" fmla="*/ 557213 h 557213"/>
                <a:gd name="connsiteX3" fmla="*/ 0 w 2446338"/>
                <a:gd name="connsiteY3" fmla="*/ 557213 h 557213"/>
                <a:gd name="connsiteX4" fmla="*/ 0 w 2446338"/>
                <a:gd name="connsiteY4" fmla="*/ 0 h 557213"/>
                <a:gd name="connsiteX5" fmla="*/ 2446338 w 2446338"/>
                <a:gd name="connsiteY5" fmla="*/ 0 h 557213"/>
                <a:gd name="connsiteX6" fmla="*/ 2446338 w 2446338"/>
                <a:gd name="connsiteY6" fmla="*/ 158750 h 557213"/>
                <a:gd name="connsiteX7" fmla="*/ 0 w 2446338"/>
                <a:gd name="connsiteY7" fmla="*/ 158750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338" h="557213">
                  <a:moveTo>
                    <a:pt x="0" y="398463"/>
                  </a:moveTo>
                  <a:lnTo>
                    <a:pt x="2446338" y="398463"/>
                  </a:lnTo>
                  <a:lnTo>
                    <a:pt x="2446338" y="557213"/>
                  </a:lnTo>
                  <a:lnTo>
                    <a:pt x="0" y="557213"/>
                  </a:lnTo>
                  <a:close/>
                  <a:moveTo>
                    <a:pt x="0" y="0"/>
                  </a:moveTo>
                  <a:lnTo>
                    <a:pt x="2446338" y="0"/>
                  </a:lnTo>
                  <a:lnTo>
                    <a:pt x="2446338" y="158750"/>
                  </a:lnTo>
                  <a:lnTo>
                    <a:pt x="0" y="15875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0" name="Rectangle 60">
              <a:extLst>
                <a:ext uri="{FF2B5EF4-FFF2-40B4-BE49-F238E27FC236}">
                  <a16:creationId xmlns:a16="http://schemas.microsoft.com/office/drawing/2014/main" id="{51DFF5C6-90F5-4076-8432-F366F7EA2B11}"/>
                </a:ext>
              </a:extLst>
            </p:cNvPr>
            <p:cNvSpPr>
              <a:spLocks noChangeArrowheads="1"/>
            </p:cNvSpPr>
            <p:nvPr/>
          </p:nvSpPr>
          <p:spPr bwMode="auto">
            <a:xfrm>
              <a:off x="8994775" y="8356600"/>
              <a:ext cx="806450" cy="760413"/>
            </a:xfrm>
            <a:prstGeom prst="rect">
              <a:avLst/>
            </a:prstGeom>
            <a:solidFill>
              <a:srgbClr val="55D3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51" name="Freeform: Shape 150">
              <a:extLst>
                <a:ext uri="{FF2B5EF4-FFF2-40B4-BE49-F238E27FC236}">
                  <a16:creationId xmlns:a16="http://schemas.microsoft.com/office/drawing/2014/main" id="{04A96558-7F07-4A90-B20C-328A7C38358B}"/>
                </a:ext>
              </a:extLst>
            </p:cNvPr>
            <p:cNvSpPr>
              <a:spLocks/>
            </p:cNvSpPr>
            <p:nvPr/>
          </p:nvSpPr>
          <p:spPr bwMode="auto">
            <a:xfrm>
              <a:off x="9115425" y="8442325"/>
              <a:ext cx="552450" cy="601663"/>
            </a:xfrm>
            <a:custGeom>
              <a:avLst/>
              <a:gdLst>
                <a:gd name="connsiteX0" fmla="*/ 9108 w 552450"/>
                <a:gd name="connsiteY0" fmla="*/ 584200 h 601663"/>
                <a:gd name="connsiteX1" fmla="*/ 217076 w 552450"/>
                <a:gd name="connsiteY1" fmla="*/ 584200 h 601663"/>
                <a:gd name="connsiteX2" fmla="*/ 225425 w 552450"/>
                <a:gd name="connsiteY2" fmla="*/ 592552 h 601663"/>
                <a:gd name="connsiteX3" fmla="*/ 217076 w 552450"/>
                <a:gd name="connsiteY3" fmla="*/ 601663 h 601663"/>
                <a:gd name="connsiteX4" fmla="*/ 9108 w 552450"/>
                <a:gd name="connsiteY4" fmla="*/ 601663 h 601663"/>
                <a:gd name="connsiteX5" fmla="*/ 0 w 552450"/>
                <a:gd name="connsiteY5" fmla="*/ 592552 h 601663"/>
                <a:gd name="connsiteX6" fmla="*/ 9108 w 552450"/>
                <a:gd name="connsiteY6" fmla="*/ 584200 h 601663"/>
                <a:gd name="connsiteX7" fmla="*/ 8359 w 552450"/>
                <a:gd name="connsiteY7" fmla="*/ 525463 h 601663"/>
                <a:gd name="connsiteX8" fmla="*/ 544091 w 552450"/>
                <a:gd name="connsiteY8" fmla="*/ 525463 h 601663"/>
                <a:gd name="connsiteX9" fmla="*/ 552450 w 552450"/>
                <a:gd name="connsiteY9" fmla="*/ 533815 h 601663"/>
                <a:gd name="connsiteX10" fmla="*/ 544091 w 552450"/>
                <a:gd name="connsiteY10" fmla="*/ 542926 h 601663"/>
                <a:gd name="connsiteX11" fmla="*/ 8359 w 552450"/>
                <a:gd name="connsiteY11" fmla="*/ 542926 h 601663"/>
                <a:gd name="connsiteX12" fmla="*/ 0 w 552450"/>
                <a:gd name="connsiteY12" fmla="*/ 533815 h 601663"/>
                <a:gd name="connsiteX13" fmla="*/ 8359 w 552450"/>
                <a:gd name="connsiteY13" fmla="*/ 525463 h 601663"/>
                <a:gd name="connsiteX14" fmla="*/ 8349 w 552450"/>
                <a:gd name="connsiteY14" fmla="*/ 438150 h 601663"/>
                <a:gd name="connsiteX15" fmla="*/ 234539 w 552450"/>
                <a:gd name="connsiteY15" fmla="*/ 438150 h 601663"/>
                <a:gd name="connsiteX16" fmla="*/ 242888 w 552450"/>
                <a:gd name="connsiteY16" fmla="*/ 446502 h 601663"/>
                <a:gd name="connsiteX17" fmla="*/ 234539 w 552450"/>
                <a:gd name="connsiteY17" fmla="*/ 455613 h 601663"/>
                <a:gd name="connsiteX18" fmla="*/ 8349 w 552450"/>
                <a:gd name="connsiteY18" fmla="*/ 455613 h 601663"/>
                <a:gd name="connsiteX19" fmla="*/ 0 w 552450"/>
                <a:gd name="connsiteY19" fmla="*/ 446502 h 601663"/>
                <a:gd name="connsiteX20" fmla="*/ 8349 w 552450"/>
                <a:gd name="connsiteY20" fmla="*/ 438150 h 601663"/>
                <a:gd name="connsiteX21" fmla="*/ 8359 w 552450"/>
                <a:gd name="connsiteY21" fmla="*/ 379413 h 601663"/>
                <a:gd name="connsiteX22" fmla="*/ 544091 w 552450"/>
                <a:gd name="connsiteY22" fmla="*/ 379413 h 601663"/>
                <a:gd name="connsiteX23" fmla="*/ 552450 w 552450"/>
                <a:gd name="connsiteY23" fmla="*/ 387765 h 601663"/>
                <a:gd name="connsiteX24" fmla="*/ 544091 w 552450"/>
                <a:gd name="connsiteY24" fmla="*/ 396876 h 601663"/>
                <a:gd name="connsiteX25" fmla="*/ 8359 w 552450"/>
                <a:gd name="connsiteY25" fmla="*/ 396876 h 601663"/>
                <a:gd name="connsiteX26" fmla="*/ 0 w 552450"/>
                <a:gd name="connsiteY26" fmla="*/ 387765 h 601663"/>
                <a:gd name="connsiteX27" fmla="*/ 8359 w 552450"/>
                <a:gd name="connsiteY27" fmla="*/ 379413 h 601663"/>
                <a:gd name="connsiteX28" fmla="*/ 8359 w 552450"/>
                <a:gd name="connsiteY28" fmla="*/ 320675 h 601663"/>
                <a:gd name="connsiteX29" fmla="*/ 544091 w 552450"/>
                <a:gd name="connsiteY29" fmla="*/ 320675 h 601663"/>
                <a:gd name="connsiteX30" fmla="*/ 552450 w 552450"/>
                <a:gd name="connsiteY30" fmla="*/ 329027 h 601663"/>
                <a:gd name="connsiteX31" fmla="*/ 544091 w 552450"/>
                <a:gd name="connsiteY31" fmla="*/ 338138 h 601663"/>
                <a:gd name="connsiteX32" fmla="*/ 8359 w 552450"/>
                <a:gd name="connsiteY32" fmla="*/ 338138 h 601663"/>
                <a:gd name="connsiteX33" fmla="*/ 0 w 552450"/>
                <a:gd name="connsiteY33" fmla="*/ 329027 h 601663"/>
                <a:gd name="connsiteX34" fmla="*/ 8359 w 552450"/>
                <a:gd name="connsiteY34" fmla="*/ 320675 h 601663"/>
                <a:gd name="connsiteX35" fmla="*/ 8359 w 552450"/>
                <a:gd name="connsiteY35" fmla="*/ 263525 h 601663"/>
                <a:gd name="connsiteX36" fmla="*/ 544091 w 552450"/>
                <a:gd name="connsiteY36" fmla="*/ 263525 h 601663"/>
                <a:gd name="connsiteX37" fmla="*/ 552450 w 552450"/>
                <a:gd name="connsiteY37" fmla="*/ 272636 h 601663"/>
                <a:gd name="connsiteX38" fmla="*/ 544091 w 552450"/>
                <a:gd name="connsiteY38" fmla="*/ 280988 h 601663"/>
                <a:gd name="connsiteX39" fmla="*/ 8359 w 552450"/>
                <a:gd name="connsiteY39" fmla="*/ 280988 h 601663"/>
                <a:gd name="connsiteX40" fmla="*/ 0 w 552450"/>
                <a:gd name="connsiteY40" fmla="*/ 272636 h 601663"/>
                <a:gd name="connsiteX41" fmla="*/ 8359 w 552450"/>
                <a:gd name="connsiteY41" fmla="*/ 263525 h 601663"/>
                <a:gd name="connsiteX42" fmla="*/ 8349 w 552450"/>
                <a:gd name="connsiteY42" fmla="*/ 174625 h 601663"/>
                <a:gd name="connsiteX43" fmla="*/ 234539 w 552450"/>
                <a:gd name="connsiteY43" fmla="*/ 174625 h 601663"/>
                <a:gd name="connsiteX44" fmla="*/ 242888 w 552450"/>
                <a:gd name="connsiteY44" fmla="*/ 183357 h 601663"/>
                <a:gd name="connsiteX45" fmla="*/ 234539 w 552450"/>
                <a:gd name="connsiteY45" fmla="*/ 192088 h 601663"/>
                <a:gd name="connsiteX46" fmla="*/ 8349 w 552450"/>
                <a:gd name="connsiteY46" fmla="*/ 192088 h 601663"/>
                <a:gd name="connsiteX47" fmla="*/ 0 w 552450"/>
                <a:gd name="connsiteY47" fmla="*/ 183357 h 601663"/>
                <a:gd name="connsiteX48" fmla="*/ 8349 w 552450"/>
                <a:gd name="connsiteY48" fmla="*/ 174625 h 601663"/>
                <a:gd name="connsiteX49" fmla="*/ 8359 w 552450"/>
                <a:gd name="connsiteY49" fmla="*/ 115888 h 601663"/>
                <a:gd name="connsiteX50" fmla="*/ 544091 w 552450"/>
                <a:gd name="connsiteY50" fmla="*/ 115888 h 601663"/>
                <a:gd name="connsiteX51" fmla="*/ 552450 w 552450"/>
                <a:gd name="connsiteY51" fmla="*/ 125413 h 601663"/>
                <a:gd name="connsiteX52" fmla="*/ 544091 w 552450"/>
                <a:gd name="connsiteY52" fmla="*/ 134938 h 601663"/>
                <a:gd name="connsiteX53" fmla="*/ 8359 w 552450"/>
                <a:gd name="connsiteY53" fmla="*/ 134938 h 601663"/>
                <a:gd name="connsiteX54" fmla="*/ 0 w 552450"/>
                <a:gd name="connsiteY54" fmla="*/ 125413 h 601663"/>
                <a:gd name="connsiteX55" fmla="*/ 8359 w 552450"/>
                <a:gd name="connsiteY55" fmla="*/ 115888 h 601663"/>
                <a:gd name="connsiteX56" fmla="*/ 8359 w 552450"/>
                <a:gd name="connsiteY56" fmla="*/ 58738 h 601663"/>
                <a:gd name="connsiteX57" fmla="*/ 544091 w 552450"/>
                <a:gd name="connsiteY57" fmla="*/ 58738 h 601663"/>
                <a:gd name="connsiteX58" fmla="*/ 552450 w 552450"/>
                <a:gd name="connsiteY58" fmla="*/ 67090 h 601663"/>
                <a:gd name="connsiteX59" fmla="*/ 544091 w 552450"/>
                <a:gd name="connsiteY59" fmla="*/ 76201 h 601663"/>
                <a:gd name="connsiteX60" fmla="*/ 8359 w 552450"/>
                <a:gd name="connsiteY60" fmla="*/ 76201 h 601663"/>
                <a:gd name="connsiteX61" fmla="*/ 0 w 552450"/>
                <a:gd name="connsiteY61" fmla="*/ 67090 h 601663"/>
                <a:gd name="connsiteX62" fmla="*/ 8359 w 552450"/>
                <a:gd name="connsiteY62" fmla="*/ 58738 h 601663"/>
                <a:gd name="connsiteX63" fmla="*/ 8359 w 552450"/>
                <a:gd name="connsiteY63" fmla="*/ 0 h 601663"/>
                <a:gd name="connsiteX64" fmla="*/ 544091 w 552450"/>
                <a:gd name="connsiteY64" fmla="*/ 0 h 601663"/>
                <a:gd name="connsiteX65" fmla="*/ 552450 w 552450"/>
                <a:gd name="connsiteY65" fmla="*/ 8352 h 601663"/>
                <a:gd name="connsiteX66" fmla="*/ 544091 w 552450"/>
                <a:gd name="connsiteY66" fmla="*/ 17463 h 601663"/>
                <a:gd name="connsiteX67" fmla="*/ 8359 w 552450"/>
                <a:gd name="connsiteY67" fmla="*/ 17463 h 601663"/>
                <a:gd name="connsiteX68" fmla="*/ 0 w 552450"/>
                <a:gd name="connsiteY68" fmla="*/ 8352 h 601663"/>
                <a:gd name="connsiteX69" fmla="*/ 8359 w 552450"/>
                <a:gd name="connsiteY69" fmla="*/ 0 h 60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2450" h="601663">
                  <a:moveTo>
                    <a:pt x="9108" y="584200"/>
                  </a:moveTo>
                  <a:lnTo>
                    <a:pt x="217076" y="584200"/>
                  </a:lnTo>
                  <a:cubicBezTo>
                    <a:pt x="221630" y="584200"/>
                    <a:pt x="225425" y="587996"/>
                    <a:pt x="225425" y="592552"/>
                  </a:cubicBezTo>
                  <a:cubicBezTo>
                    <a:pt x="225425" y="597867"/>
                    <a:pt x="221630" y="601663"/>
                    <a:pt x="217076" y="601663"/>
                  </a:cubicBezTo>
                  <a:lnTo>
                    <a:pt x="9108" y="601663"/>
                  </a:lnTo>
                  <a:cubicBezTo>
                    <a:pt x="3795" y="601663"/>
                    <a:pt x="0" y="597867"/>
                    <a:pt x="0" y="592552"/>
                  </a:cubicBezTo>
                  <a:cubicBezTo>
                    <a:pt x="0" y="587996"/>
                    <a:pt x="3795" y="584200"/>
                    <a:pt x="9108" y="584200"/>
                  </a:cubicBezTo>
                  <a:close/>
                  <a:moveTo>
                    <a:pt x="8359" y="525463"/>
                  </a:moveTo>
                  <a:lnTo>
                    <a:pt x="544091" y="525463"/>
                  </a:lnTo>
                  <a:cubicBezTo>
                    <a:pt x="548651" y="525463"/>
                    <a:pt x="552450" y="529259"/>
                    <a:pt x="552450" y="533815"/>
                  </a:cubicBezTo>
                  <a:cubicBezTo>
                    <a:pt x="552450" y="539130"/>
                    <a:pt x="548651" y="542926"/>
                    <a:pt x="544091" y="542926"/>
                  </a:cubicBezTo>
                  <a:lnTo>
                    <a:pt x="8359" y="542926"/>
                  </a:lnTo>
                  <a:cubicBezTo>
                    <a:pt x="3800" y="542926"/>
                    <a:pt x="0" y="539130"/>
                    <a:pt x="0" y="533815"/>
                  </a:cubicBezTo>
                  <a:cubicBezTo>
                    <a:pt x="0" y="529259"/>
                    <a:pt x="3800" y="525463"/>
                    <a:pt x="8359" y="525463"/>
                  </a:cubicBezTo>
                  <a:close/>
                  <a:moveTo>
                    <a:pt x="8349" y="438150"/>
                  </a:moveTo>
                  <a:lnTo>
                    <a:pt x="234539" y="438150"/>
                  </a:lnTo>
                  <a:cubicBezTo>
                    <a:pt x="239093" y="438150"/>
                    <a:pt x="242888" y="441946"/>
                    <a:pt x="242888" y="446502"/>
                  </a:cubicBezTo>
                  <a:cubicBezTo>
                    <a:pt x="242888" y="451817"/>
                    <a:pt x="239093" y="455613"/>
                    <a:pt x="234539" y="455613"/>
                  </a:cubicBezTo>
                  <a:lnTo>
                    <a:pt x="8349" y="455613"/>
                  </a:lnTo>
                  <a:cubicBezTo>
                    <a:pt x="3795" y="455613"/>
                    <a:pt x="0" y="451817"/>
                    <a:pt x="0" y="446502"/>
                  </a:cubicBezTo>
                  <a:cubicBezTo>
                    <a:pt x="0" y="441946"/>
                    <a:pt x="3795" y="438150"/>
                    <a:pt x="8349" y="438150"/>
                  </a:cubicBezTo>
                  <a:close/>
                  <a:moveTo>
                    <a:pt x="8359" y="379413"/>
                  </a:moveTo>
                  <a:lnTo>
                    <a:pt x="544091" y="379413"/>
                  </a:lnTo>
                  <a:cubicBezTo>
                    <a:pt x="548651" y="379413"/>
                    <a:pt x="552450" y="383209"/>
                    <a:pt x="552450" y="387765"/>
                  </a:cubicBezTo>
                  <a:cubicBezTo>
                    <a:pt x="552450" y="393080"/>
                    <a:pt x="548651" y="396876"/>
                    <a:pt x="544091" y="396876"/>
                  </a:cubicBezTo>
                  <a:lnTo>
                    <a:pt x="8359" y="396876"/>
                  </a:lnTo>
                  <a:cubicBezTo>
                    <a:pt x="3800" y="396876"/>
                    <a:pt x="0" y="393080"/>
                    <a:pt x="0" y="387765"/>
                  </a:cubicBezTo>
                  <a:cubicBezTo>
                    <a:pt x="0" y="383209"/>
                    <a:pt x="3800" y="379413"/>
                    <a:pt x="8359" y="379413"/>
                  </a:cubicBezTo>
                  <a:close/>
                  <a:moveTo>
                    <a:pt x="8359" y="320675"/>
                  </a:moveTo>
                  <a:lnTo>
                    <a:pt x="544091" y="320675"/>
                  </a:lnTo>
                  <a:cubicBezTo>
                    <a:pt x="548651" y="320675"/>
                    <a:pt x="552450" y="324471"/>
                    <a:pt x="552450" y="329027"/>
                  </a:cubicBezTo>
                  <a:cubicBezTo>
                    <a:pt x="552450" y="334342"/>
                    <a:pt x="548651" y="338138"/>
                    <a:pt x="544091" y="338138"/>
                  </a:cubicBezTo>
                  <a:lnTo>
                    <a:pt x="8359" y="338138"/>
                  </a:lnTo>
                  <a:cubicBezTo>
                    <a:pt x="3800" y="338138"/>
                    <a:pt x="0" y="334342"/>
                    <a:pt x="0" y="329027"/>
                  </a:cubicBezTo>
                  <a:cubicBezTo>
                    <a:pt x="0" y="324471"/>
                    <a:pt x="3800" y="320675"/>
                    <a:pt x="8359" y="320675"/>
                  </a:cubicBezTo>
                  <a:close/>
                  <a:moveTo>
                    <a:pt x="8359" y="263525"/>
                  </a:moveTo>
                  <a:lnTo>
                    <a:pt x="544091" y="263525"/>
                  </a:lnTo>
                  <a:cubicBezTo>
                    <a:pt x="548651" y="263525"/>
                    <a:pt x="552450" y="267321"/>
                    <a:pt x="552450" y="272636"/>
                  </a:cubicBezTo>
                  <a:cubicBezTo>
                    <a:pt x="552450" y="277192"/>
                    <a:pt x="548651" y="280988"/>
                    <a:pt x="544091" y="280988"/>
                  </a:cubicBezTo>
                  <a:lnTo>
                    <a:pt x="8359" y="280988"/>
                  </a:lnTo>
                  <a:cubicBezTo>
                    <a:pt x="3800" y="280988"/>
                    <a:pt x="0" y="277192"/>
                    <a:pt x="0" y="272636"/>
                  </a:cubicBezTo>
                  <a:cubicBezTo>
                    <a:pt x="0" y="267321"/>
                    <a:pt x="3800" y="263525"/>
                    <a:pt x="8359" y="263525"/>
                  </a:cubicBezTo>
                  <a:close/>
                  <a:moveTo>
                    <a:pt x="8349" y="174625"/>
                  </a:moveTo>
                  <a:lnTo>
                    <a:pt x="234539" y="174625"/>
                  </a:lnTo>
                  <a:cubicBezTo>
                    <a:pt x="239093" y="174625"/>
                    <a:pt x="242888" y="178991"/>
                    <a:pt x="242888" y="183357"/>
                  </a:cubicBezTo>
                  <a:cubicBezTo>
                    <a:pt x="242888" y="187722"/>
                    <a:pt x="239093" y="192088"/>
                    <a:pt x="234539" y="192088"/>
                  </a:cubicBezTo>
                  <a:lnTo>
                    <a:pt x="8349" y="192088"/>
                  </a:lnTo>
                  <a:cubicBezTo>
                    <a:pt x="3795" y="192088"/>
                    <a:pt x="0" y="187722"/>
                    <a:pt x="0" y="183357"/>
                  </a:cubicBezTo>
                  <a:cubicBezTo>
                    <a:pt x="0" y="178991"/>
                    <a:pt x="3795" y="174625"/>
                    <a:pt x="8349" y="174625"/>
                  </a:cubicBezTo>
                  <a:close/>
                  <a:moveTo>
                    <a:pt x="8359" y="115888"/>
                  </a:moveTo>
                  <a:lnTo>
                    <a:pt x="544091" y="115888"/>
                  </a:lnTo>
                  <a:cubicBezTo>
                    <a:pt x="548651" y="115888"/>
                    <a:pt x="552450" y="120651"/>
                    <a:pt x="552450" y="125413"/>
                  </a:cubicBezTo>
                  <a:cubicBezTo>
                    <a:pt x="552450" y="130175"/>
                    <a:pt x="548651" y="134938"/>
                    <a:pt x="544091" y="134938"/>
                  </a:cubicBezTo>
                  <a:lnTo>
                    <a:pt x="8359" y="134938"/>
                  </a:lnTo>
                  <a:cubicBezTo>
                    <a:pt x="3800" y="134938"/>
                    <a:pt x="0" y="130175"/>
                    <a:pt x="0" y="125413"/>
                  </a:cubicBezTo>
                  <a:cubicBezTo>
                    <a:pt x="0" y="120651"/>
                    <a:pt x="3800" y="115888"/>
                    <a:pt x="8359" y="115888"/>
                  </a:cubicBezTo>
                  <a:close/>
                  <a:moveTo>
                    <a:pt x="8359" y="58738"/>
                  </a:moveTo>
                  <a:lnTo>
                    <a:pt x="544091" y="58738"/>
                  </a:lnTo>
                  <a:cubicBezTo>
                    <a:pt x="548651" y="58738"/>
                    <a:pt x="552450" y="62534"/>
                    <a:pt x="552450" y="67090"/>
                  </a:cubicBezTo>
                  <a:cubicBezTo>
                    <a:pt x="552450" y="71645"/>
                    <a:pt x="548651" y="76201"/>
                    <a:pt x="544091" y="76201"/>
                  </a:cubicBezTo>
                  <a:lnTo>
                    <a:pt x="8359" y="76201"/>
                  </a:lnTo>
                  <a:cubicBezTo>
                    <a:pt x="3800" y="76201"/>
                    <a:pt x="0" y="71645"/>
                    <a:pt x="0" y="67090"/>
                  </a:cubicBezTo>
                  <a:cubicBezTo>
                    <a:pt x="0" y="62534"/>
                    <a:pt x="3800" y="58738"/>
                    <a:pt x="8359" y="58738"/>
                  </a:cubicBezTo>
                  <a:close/>
                  <a:moveTo>
                    <a:pt x="8359" y="0"/>
                  </a:moveTo>
                  <a:lnTo>
                    <a:pt x="544091" y="0"/>
                  </a:lnTo>
                  <a:cubicBezTo>
                    <a:pt x="548651" y="0"/>
                    <a:pt x="552450" y="3796"/>
                    <a:pt x="552450" y="8352"/>
                  </a:cubicBezTo>
                  <a:cubicBezTo>
                    <a:pt x="552450" y="13667"/>
                    <a:pt x="548651" y="17463"/>
                    <a:pt x="544091" y="17463"/>
                  </a:cubicBezTo>
                  <a:lnTo>
                    <a:pt x="8359" y="17463"/>
                  </a:lnTo>
                  <a:cubicBezTo>
                    <a:pt x="3800" y="17463"/>
                    <a:pt x="0" y="13667"/>
                    <a:pt x="0" y="8352"/>
                  </a:cubicBezTo>
                  <a:cubicBezTo>
                    <a:pt x="0" y="3796"/>
                    <a:pt x="3800" y="0"/>
                    <a:pt x="83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2" name="Rectangle 71">
              <a:extLst>
                <a:ext uri="{FF2B5EF4-FFF2-40B4-BE49-F238E27FC236}">
                  <a16:creationId xmlns:a16="http://schemas.microsoft.com/office/drawing/2014/main" id="{0663E757-7318-44F8-8C0E-2BCDEE8E687B}"/>
                </a:ext>
              </a:extLst>
            </p:cNvPr>
            <p:cNvSpPr>
              <a:spLocks noChangeArrowheads="1"/>
            </p:cNvSpPr>
            <p:nvPr/>
          </p:nvSpPr>
          <p:spPr bwMode="auto">
            <a:xfrm>
              <a:off x="6700838" y="6164263"/>
              <a:ext cx="2300288" cy="1633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53" name="Freeform: Shape 152">
              <a:extLst>
                <a:ext uri="{FF2B5EF4-FFF2-40B4-BE49-F238E27FC236}">
                  <a16:creationId xmlns:a16="http://schemas.microsoft.com/office/drawing/2014/main" id="{765B6B6F-D369-4D8A-9EFD-6B60BE04391B}"/>
                </a:ext>
              </a:extLst>
            </p:cNvPr>
            <p:cNvSpPr>
              <a:spLocks noChangeArrowheads="1"/>
            </p:cNvSpPr>
            <p:nvPr/>
          </p:nvSpPr>
          <p:spPr bwMode="auto">
            <a:xfrm>
              <a:off x="8424863" y="6270625"/>
              <a:ext cx="514350" cy="1201738"/>
            </a:xfrm>
            <a:custGeom>
              <a:avLst/>
              <a:gdLst>
                <a:gd name="connsiteX0" fmla="*/ 0 w 514350"/>
                <a:gd name="connsiteY0" fmla="*/ 557213 h 1201738"/>
                <a:gd name="connsiteX1" fmla="*/ 514350 w 514350"/>
                <a:gd name="connsiteY1" fmla="*/ 557213 h 1201738"/>
                <a:gd name="connsiteX2" fmla="*/ 514350 w 514350"/>
                <a:gd name="connsiteY2" fmla="*/ 1201738 h 1201738"/>
                <a:gd name="connsiteX3" fmla="*/ 0 w 514350"/>
                <a:gd name="connsiteY3" fmla="*/ 1201738 h 1201738"/>
                <a:gd name="connsiteX4" fmla="*/ 0 w 514350"/>
                <a:gd name="connsiteY4" fmla="*/ 0 h 1201738"/>
                <a:gd name="connsiteX5" fmla="*/ 514350 w 514350"/>
                <a:gd name="connsiteY5" fmla="*/ 0 h 1201738"/>
                <a:gd name="connsiteX6" fmla="*/ 514350 w 514350"/>
                <a:gd name="connsiteY6" fmla="*/ 446088 h 1201738"/>
                <a:gd name="connsiteX7" fmla="*/ 0 w 514350"/>
                <a:gd name="connsiteY7" fmla="*/ 446088 h 120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1201738">
                  <a:moveTo>
                    <a:pt x="0" y="557213"/>
                  </a:moveTo>
                  <a:lnTo>
                    <a:pt x="514350" y="557213"/>
                  </a:lnTo>
                  <a:lnTo>
                    <a:pt x="514350" y="1201738"/>
                  </a:lnTo>
                  <a:lnTo>
                    <a:pt x="0" y="1201738"/>
                  </a:lnTo>
                  <a:close/>
                  <a:moveTo>
                    <a:pt x="0" y="0"/>
                  </a:moveTo>
                  <a:lnTo>
                    <a:pt x="514350" y="0"/>
                  </a:lnTo>
                  <a:lnTo>
                    <a:pt x="514350" y="446088"/>
                  </a:lnTo>
                  <a:lnTo>
                    <a:pt x="0" y="446088"/>
                  </a:lnTo>
                  <a:close/>
                </a:path>
              </a:pathLst>
            </a:custGeom>
            <a:solidFill>
              <a:srgbClr val="C3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4" name="Freeform: Shape 153">
              <a:extLst>
                <a:ext uri="{FF2B5EF4-FFF2-40B4-BE49-F238E27FC236}">
                  <a16:creationId xmlns:a16="http://schemas.microsoft.com/office/drawing/2014/main" id="{05C8ADF6-176B-472E-B6E5-D116279FB06F}"/>
                </a:ext>
              </a:extLst>
            </p:cNvPr>
            <p:cNvSpPr>
              <a:spLocks/>
            </p:cNvSpPr>
            <p:nvPr/>
          </p:nvSpPr>
          <p:spPr bwMode="auto">
            <a:xfrm>
              <a:off x="8496300" y="6335712"/>
              <a:ext cx="368300" cy="1041400"/>
            </a:xfrm>
            <a:custGeom>
              <a:avLst/>
              <a:gdLst>
                <a:gd name="connsiteX0" fmla="*/ 9071 w 368300"/>
                <a:gd name="connsiteY0" fmla="*/ 1023937 h 1041400"/>
                <a:gd name="connsiteX1" fmla="*/ 213179 w 368300"/>
                <a:gd name="connsiteY1" fmla="*/ 1023937 h 1041400"/>
                <a:gd name="connsiteX2" fmla="*/ 222250 w 368300"/>
                <a:gd name="connsiteY2" fmla="*/ 1033048 h 1041400"/>
                <a:gd name="connsiteX3" fmla="*/ 213179 w 368300"/>
                <a:gd name="connsiteY3" fmla="*/ 1041400 h 1041400"/>
                <a:gd name="connsiteX4" fmla="*/ 9071 w 368300"/>
                <a:gd name="connsiteY4" fmla="*/ 1041400 h 1041400"/>
                <a:gd name="connsiteX5" fmla="*/ 0 w 368300"/>
                <a:gd name="connsiteY5" fmla="*/ 1033048 h 1041400"/>
                <a:gd name="connsiteX6" fmla="*/ 9071 w 368300"/>
                <a:gd name="connsiteY6" fmla="*/ 1023937 h 1041400"/>
                <a:gd name="connsiteX7" fmla="*/ 9113 w 368300"/>
                <a:gd name="connsiteY7" fmla="*/ 946150 h 1041400"/>
                <a:gd name="connsiteX8" fmla="*/ 359187 w 368300"/>
                <a:gd name="connsiteY8" fmla="*/ 946150 h 1041400"/>
                <a:gd name="connsiteX9" fmla="*/ 368300 w 368300"/>
                <a:gd name="connsiteY9" fmla="*/ 954502 h 1041400"/>
                <a:gd name="connsiteX10" fmla="*/ 359187 w 368300"/>
                <a:gd name="connsiteY10" fmla="*/ 963613 h 1041400"/>
                <a:gd name="connsiteX11" fmla="*/ 9113 w 368300"/>
                <a:gd name="connsiteY11" fmla="*/ 963613 h 1041400"/>
                <a:gd name="connsiteX12" fmla="*/ 0 w 368300"/>
                <a:gd name="connsiteY12" fmla="*/ 954502 h 1041400"/>
                <a:gd name="connsiteX13" fmla="*/ 9113 w 368300"/>
                <a:gd name="connsiteY13" fmla="*/ 946150 h 1041400"/>
                <a:gd name="connsiteX14" fmla="*/ 9113 w 368300"/>
                <a:gd name="connsiteY14" fmla="*/ 869950 h 1041400"/>
                <a:gd name="connsiteX15" fmla="*/ 359187 w 368300"/>
                <a:gd name="connsiteY15" fmla="*/ 869950 h 1041400"/>
                <a:gd name="connsiteX16" fmla="*/ 368300 w 368300"/>
                <a:gd name="connsiteY16" fmla="*/ 878302 h 1041400"/>
                <a:gd name="connsiteX17" fmla="*/ 359187 w 368300"/>
                <a:gd name="connsiteY17" fmla="*/ 887413 h 1041400"/>
                <a:gd name="connsiteX18" fmla="*/ 9113 w 368300"/>
                <a:gd name="connsiteY18" fmla="*/ 887413 h 1041400"/>
                <a:gd name="connsiteX19" fmla="*/ 0 w 368300"/>
                <a:gd name="connsiteY19" fmla="*/ 878302 h 1041400"/>
                <a:gd name="connsiteX20" fmla="*/ 9113 w 368300"/>
                <a:gd name="connsiteY20" fmla="*/ 869950 h 1041400"/>
                <a:gd name="connsiteX21" fmla="*/ 9071 w 368300"/>
                <a:gd name="connsiteY21" fmla="*/ 746125 h 1041400"/>
                <a:gd name="connsiteX22" fmla="*/ 213179 w 368300"/>
                <a:gd name="connsiteY22" fmla="*/ 746125 h 1041400"/>
                <a:gd name="connsiteX23" fmla="*/ 222250 w 368300"/>
                <a:gd name="connsiteY23" fmla="*/ 754477 h 1041400"/>
                <a:gd name="connsiteX24" fmla="*/ 213179 w 368300"/>
                <a:gd name="connsiteY24" fmla="*/ 763588 h 1041400"/>
                <a:gd name="connsiteX25" fmla="*/ 9071 w 368300"/>
                <a:gd name="connsiteY25" fmla="*/ 763588 h 1041400"/>
                <a:gd name="connsiteX26" fmla="*/ 0 w 368300"/>
                <a:gd name="connsiteY26" fmla="*/ 754477 h 1041400"/>
                <a:gd name="connsiteX27" fmla="*/ 9071 w 368300"/>
                <a:gd name="connsiteY27" fmla="*/ 746125 h 1041400"/>
                <a:gd name="connsiteX28" fmla="*/ 9113 w 368300"/>
                <a:gd name="connsiteY28" fmla="*/ 666750 h 1041400"/>
                <a:gd name="connsiteX29" fmla="*/ 359187 w 368300"/>
                <a:gd name="connsiteY29" fmla="*/ 666750 h 1041400"/>
                <a:gd name="connsiteX30" fmla="*/ 368300 w 368300"/>
                <a:gd name="connsiteY30" fmla="*/ 676275 h 1041400"/>
                <a:gd name="connsiteX31" fmla="*/ 359187 w 368300"/>
                <a:gd name="connsiteY31" fmla="*/ 685800 h 1041400"/>
                <a:gd name="connsiteX32" fmla="*/ 9113 w 368300"/>
                <a:gd name="connsiteY32" fmla="*/ 685800 h 1041400"/>
                <a:gd name="connsiteX33" fmla="*/ 0 w 368300"/>
                <a:gd name="connsiteY33" fmla="*/ 676275 h 1041400"/>
                <a:gd name="connsiteX34" fmla="*/ 9113 w 368300"/>
                <a:gd name="connsiteY34" fmla="*/ 666750 h 1041400"/>
                <a:gd name="connsiteX35" fmla="*/ 9113 w 368300"/>
                <a:gd name="connsiteY35" fmla="*/ 592137 h 1041400"/>
                <a:gd name="connsiteX36" fmla="*/ 359187 w 368300"/>
                <a:gd name="connsiteY36" fmla="*/ 592137 h 1041400"/>
                <a:gd name="connsiteX37" fmla="*/ 368300 w 368300"/>
                <a:gd name="connsiteY37" fmla="*/ 600869 h 1041400"/>
                <a:gd name="connsiteX38" fmla="*/ 359187 w 368300"/>
                <a:gd name="connsiteY38" fmla="*/ 609600 h 1041400"/>
                <a:gd name="connsiteX39" fmla="*/ 9113 w 368300"/>
                <a:gd name="connsiteY39" fmla="*/ 609600 h 1041400"/>
                <a:gd name="connsiteX40" fmla="*/ 0 w 368300"/>
                <a:gd name="connsiteY40" fmla="*/ 600869 h 1041400"/>
                <a:gd name="connsiteX41" fmla="*/ 9113 w 368300"/>
                <a:gd name="connsiteY41" fmla="*/ 592137 h 1041400"/>
                <a:gd name="connsiteX42" fmla="*/ 9113 w 368300"/>
                <a:gd name="connsiteY42" fmla="*/ 293687 h 1041400"/>
                <a:gd name="connsiteX43" fmla="*/ 359187 w 368300"/>
                <a:gd name="connsiteY43" fmla="*/ 293687 h 1041400"/>
                <a:gd name="connsiteX44" fmla="*/ 368300 w 368300"/>
                <a:gd name="connsiteY44" fmla="*/ 302039 h 1041400"/>
                <a:gd name="connsiteX45" fmla="*/ 359187 w 368300"/>
                <a:gd name="connsiteY45" fmla="*/ 311150 h 1041400"/>
                <a:gd name="connsiteX46" fmla="*/ 9113 w 368300"/>
                <a:gd name="connsiteY46" fmla="*/ 311150 h 1041400"/>
                <a:gd name="connsiteX47" fmla="*/ 0 w 368300"/>
                <a:gd name="connsiteY47" fmla="*/ 302039 h 1041400"/>
                <a:gd name="connsiteX48" fmla="*/ 9113 w 368300"/>
                <a:gd name="connsiteY48" fmla="*/ 293687 h 1041400"/>
                <a:gd name="connsiteX49" fmla="*/ 9113 w 368300"/>
                <a:gd name="connsiteY49" fmla="*/ 217487 h 1041400"/>
                <a:gd name="connsiteX50" fmla="*/ 359187 w 368300"/>
                <a:gd name="connsiteY50" fmla="*/ 217487 h 1041400"/>
                <a:gd name="connsiteX51" fmla="*/ 368300 w 368300"/>
                <a:gd name="connsiteY51" fmla="*/ 225839 h 1041400"/>
                <a:gd name="connsiteX52" fmla="*/ 359187 w 368300"/>
                <a:gd name="connsiteY52" fmla="*/ 234950 h 1041400"/>
                <a:gd name="connsiteX53" fmla="*/ 9113 w 368300"/>
                <a:gd name="connsiteY53" fmla="*/ 234950 h 1041400"/>
                <a:gd name="connsiteX54" fmla="*/ 0 w 368300"/>
                <a:gd name="connsiteY54" fmla="*/ 225839 h 1041400"/>
                <a:gd name="connsiteX55" fmla="*/ 9113 w 368300"/>
                <a:gd name="connsiteY55" fmla="*/ 217487 h 1041400"/>
                <a:gd name="connsiteX56" fmla="*/ 9108 w 368300"/>
                <a:gd name="connsiteY56" fmla="*/ 150812 h 1041400"/>
                <a:gd name="connsiteX57" fmla="*/ 181392 w 368300"/>
                <a:gd name="connsiteY57" fmla="*/ 150812 h 1041400"/>
                <a:gd name="connsiteX58" fmla="*/ 190500 w 368300"/>
                <a:gd name="connsiteY58" fmla="*/ 159923 h 1041400"/>
                <a:gd name="connsiteX59" fmla="*/ 181392 w 368300"/>
                <a:gd name="connsiteY59" fmla="*/ 168275 h 1041400"/>
                <a:gd name="connsiteX60" fmla="*/ 9108 w 368300"/>
                <a:gd name="connsiteY60" fmla="*/ 168275 h 1041400"/>
                <a:gd name="connsiteX61" fmla="*/ 0 w 368300"/>
                <a:gd name="connsiteY61" fmla="*/ 159923 h 1041400"/>
                <a:gd name="connsiteX62" fmla="*/ 9108 w 368300"/>
                <a:gd name="connsiteY62" fmla="*/ 150812 h 1041400"/>
                <a:gd name="connsiteX63" fmla="*/ 9113 w 368300"/>
                <a:gd name="connsiteY63" fmla="*/ 74612 h 1041400"/>
                <a:gd name="connsiteX64" fmla="*/ 359187 w 368300"/>
                <a:gd name="connsiteY64" fmla="*/ 74612 h 1041400"/>
                <a:gd name="connsiteX65" fmla="*/ 368300 w 368300"/>
                <a:gd name="connsiteY65" fmla="*/ 82964 h 1041400"/>
                <a:gd name="connsiteX66" fmla="*/ 359187 w 368300"/>
                <a:gd name="connsiteY66" fmla="*/ 92075 h 1041400"/>
                <a:gd name="connsiteX67" fmla="*/ 9113 w 368300"/>
                <a:gd name="connsiteY67" fmla="*/ 92075 h 1041400"/>
                <a:gd name="connsiteX68" fmla="*/ 0 w 368300"/>
                <a:gd name="connsiteY68" fmla="*/ 82964 h 1041400"/>
                <a:gd name="connsiteX69" fmla="*/ 9113 w 368300"/>
                <a:gd name="connsiteY69" fmla="*/ 74612 h 1041400"/>
                <a:gd name="connsiteX70" fmla="*/ 9113 w 368300"/>
                <a:gd name="connsiteY70" fmla="*/ 0 h 1041400"/>
                <a:gd name="connsiteX71" fmla="*/ 359187 w 368300"/>
                <a:gd name="connsiteY71" fmla="*/ 0 h 1041400"/>
                <a:gd name="connsiteX72" fmla="*/ 368300 w 368300"/>
                <a:gd name="connsiteY72" fmla="*/ 8352 h 1041400"/>
                <a:gd name="connsiteX73" fmla="*/ 359187 w 368300"/>
                <a:gd name="connsiteY73" fmla="*/ 17463 h 1041400"/>
                <a:gd name="connsiteX74" fmla="*/ 9113 w 368300"/>
                <a:gd name="connsiteY74" fmla="*/ 17463 h 1041400"/>
                <a:gd name="connsiteX75" fmla="*/ 0 w 368300"/>
                <a:gd name="connsiteY75" fmla="*/ 8352 h 1041400"/>
                <a:gd name="connsiteX76" fmla="*/ 9113 w 368300"/>
                <a:gd name="connsiteY76"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8300" h="1041400">
                  <a:moveTo>
                    <a:pt x="9071" y="1023937"/>
                  </a:moveTo>
                  <a:lnTo>
                    <a:pt x="213179" y="1023937"/>
                  </a:lnTo>
                  <a:cubicBezTo>
                    <a:pt x="218470" y="1023937"/>
                    <a:pt x="222250" y="1027734"/>
                    <a:pt x="222250" y="1033048"/>
                  </a:cubicBezTo>
                  <a:cubicBezTo>
                    <a:pt x="222250" y="1037604"/>
                    <a:pt x="218470" y="1041400"/>
                    <a:pt x="213179" y="1041400"/>
                  </a:cubicBezTo>
                  <a:lnTo>
                    <a:pt x="9071" y="1041400"/>
                  </a:lnTo>
                  <a:cubicBezTo>
                    <a:pt x="3780" y="1041400"/>
                    <a:pt x="0" y="1037604"/>
                    <a:pt x="0" y="1033048"/>
                  </a:cubicBezTo>
                  <a:cubicBezTo>
                    <a:pt x="0" y="1027734"/>
                    <a:pt x="3780" y="1023937"/>
                    <a:pt x="9071" y="1023937"/>
                  </a:cubicBezTo>
                  <a:close/>
                  <a:moveTo>
                    <a:pt x="9113" y="946150"/>
                  </a:moveTo>
                  <a:lnTo>
                    <a:pt x="359187" y="946150"/>
                  </a:lnTo>
                  <a:cubicBezTo>
                    <a:pt x="364503" y="946150"/>
                    <a:pt x="368300" y="949947"/>
                    <a:pt x="368300" y="954502"/>
                  </a:cubicBezTo>
                  <a:cubicBezTo>
                    <a:pt x="368300" y="959817"/>
                    <a:pt x="364503" y="963613"/>
                    <a:pt x="359187" y="963613"/>
                  </a:cubicBezTo>
                  <a:lnTo>
                    <a:pt x="9113" y="963613"/>
                  </a:lnTo>
                  <a:cubicBezTo>
                    <a:pt x="3797" y="963613"/>
                    <a:pt x="0" y="959817"/>
                    <a:pt x="0" y="954502"/>
                  </a:cubicBezTo>
                  <a:cubicBezTo>
                    <a:pt x="0" y="949947"/>
                    <a:pt x="3797" y="946150"/>
                    <a:pt x="9113" y="946150"/>
                  </a:cubicBezTo>
                  <a:close/>
                  <a:moveTo>
                    <a:pt x="9113" y="869950"/>
                  </a:moveTo>
                  <a:lnTo>
                    <a:pt x="359187" y="869950"/>
                  </a:lnTo>
                  <a:cubicBezTo>
                    <a:pt x="364503" y="869950"/>
                    <a:pt x="368300" y="873747"/>
                    <a:pt x="368300" y="878302"/>
                  </a:cubicBezTo>
                  <a:cubicBezTo>
                    <a:pt x="368300" y="883617"/>
                    <a:pt x="364503" y="887413"/>
                    <a:pt x="359187" y="887413"/>
                  </a:cubicBezTo>
                  <a:lnTo>
                    <a:pt x="9113" y="887413"/>
                  </a:lnTo>
                  <a:cubicBezTo>
                    <a:pt x="3797" y="887413"/>
                    <a:pt x="0" y="883617"/>
                    <a:pt x="0" y="878302"/>
                  </a:cubicBezTo>
                  <a:cubicBezTo>
                    <a:pt x="0" y="873747"/>
                    <a:pt x="3797" y="869950"/>
                    <a:pt x="9113" y="869950"/>
                  </a:cubicBezTo>
                  <a:close/>
                  <a:moveTo>
                    <a:pt x="9071" y="746125"/>
                  </a:moveTo>
                  <a:lnTo>
                    <a:pt x="213179" y="746125"/>
                  </a:lnTo>
                  <a:cubicBezTo>
                    <a:pt x="218470" y="746125"/>
                    <a:pt x="222250" y="749922"/>
                    <a:pt x="222250" y="754477"/>
                  </a:cubicBezTo>
                  <a:cubicBezTo>
                    <a:pt x="222250" y="759792"/>
                    <a:pt x="218470" y="763588"/>
                    <a:pt x="213179" y="763588"/>
                  </a:cubicBezTo>
                  <a:lnTo>
                    <a:pt x="9071" y="763588"/>
                  </a:lnTo>
                  <a:cubicBezTo>
                    <a:pt x="3780" y="763588"/>
                    <a:pt x="0" y="759792"/>
                    <a:pt x="0" y="754477"/>
                  </a:cubicBezTo>
                  <a:cubicBezTo>
                    <a:pt x="0" y="749922"/>
                    <a:pt x="3780" y="746125"/>
                    <a:pt x="9071" y="746125"/>
                  </a:cubicBezTo>
                  <a:close/>
                  <a:moveTo>
                    <a:pt x="9113" y="666750"/>
                  </a:moveTo>
                  <a:lnTo>
                    <a:pt x="359187" y="666750"/>
                  </a:lnTo>
                  <a:cubicBezTo>
                    <a:pt x="364503" y="666750"/>
                    <a:pt x="368300" y="671513"/>
                    <a:pt x="368300" y="676275"/>
                  </a:cubicBezTo>
                  <a:cubicBezTo>
                    <a:pt x="368300" y="681038"/>
                    <a:pt x="364503" y="685800"/>
                    <a:pt x="359187" y="685800"/>
                  </a:cubicBezTo>
                  <a:lnTo>
                    <a:pt x="9113" y="685800"/>
                  </a:lnTo>
                  <a:cubicBezTo>
                    <a:pt x="3797" y="685800"/>
                    <a:pt x="0" y="681038"/>
                    <a:pt x="0" y="676275"/>
                  </a:cubicBezTo>
                  <a:cubicBezTo>
                    <a:pt x="0" y="671513"/>
                    <a:pt x="3797" y="666750"/>
                    <a:pt x="9113" y="666750"/>
                  </a:cubicBezTo>
                  <a:close/>
                  <a:moveTo>
                    <a:pt x="9113" y="592137"/>
                  </a:moveTo>
                  <a:lnTo>
                    <a:pt x="359187" y="592137"/>
                  </a:lnTo>
                  <a:cubicBezTo>
                    <a:pt x="364503" y="592137"/>
                    <a:pt x="368300" y="596503"/>
                    <a:pt x="368300" y="600869"/>
                  </a:cubicBezTo>
                  <a:cubicBezTo>
                    <a:pt x="368300" y="605234"/>
                    <a:pt x="364503" y="609600"/>
                    <a:pt x="359187" y="609600"/>
                  </a:cubicBezTo>
                  <a:lnTo>
                    <a:pt x="9113" y="609600"/>
                  </a:lnTo>
                  <a:cubicBezTo>
                    <a:pt x="3797" y="609600"/>
                    <a:pt x="0" y="605234"/>
                    <a:pt x="0" y="600869"/>
                  </a:cubicBezTo>
                  <a:cubicBezTo>
                    <a:pt x="0" y="596503"/>
                    <a:pt x="3797" y="592137"/>
                    <a:pt x="9113" y="592137"/>
                  </a:cubicBezTo>
                  <a:close/>
                  <a:moveTo>
                    <a:pt x="9113" y="293687"/>
                  </a:moveTo>
                  <a:lnTo>
                    <a:pt x="359187" y="293687"/>
                  </a:lnTo>
                  <a:cubicBezTo>
                    <a:pt x="364503" y="293687"/>
                    <a:pt x="368300" y="297484"/>
                    <a:pt x="368300" y="302039"/>
                  </a:cubicBezTo>
                  <a:cubicBezTo>
                    <a:pt x="368300" y="307354"/>
                    <a:pt x="364503" y="311150"/>
                    <a:pt x="359187" y="311150"/>
                  </a:cubicBezTo>
                  <a:lnTo>
                    <a:pt x="9113" y="311150"/>
                  </a:lnTo>
                  <a:cubicBezTo>
                    <a:pt x="3797" y="311150"/>
                    <a:pt x="0" y="307354"/>
                    <a:pt x="0" y="302039"/>
                  </a:cubicBezTo>
                  <a:cubicBezTo>
                    <a:pt x="0" y="297484"/>
                    <a:pt x="3797" y="293687"/>
                    <a:pt x="9113" y="293687"/>
                  </a:cubicBezTo>
                  <a:close/>
                  <a:moveTo>
                    <a:pt x="9113" y="217487"/>
                  </a:moveTo>
                  <a:lnTo>
                    <a:pt x="359187" y="217487"/>
                  </a:lnTo>
                  <a:cubicBezTo>
                    <a:pt x="364503" y="217487"/>
                    <a:pt x="368300" y="221284"/>
                    <a:pt x="368300" y="225839"/>
                  </a:cubicBezTo>
                  <a:cubicBezTo>
                    <a:pt x="368300" y="231154"/>
                    <a:pt x="364503" y="234950"/>
                    <a:pt x="359187" y="234950"/>
                  </a:cubicBezTo>
                  <a:lnTo>
                    <a:pt x="9113" y="234950"/>
                  </a:lnTo>
                  <a:cubicBezTo>
                    <a:pt x="3797" y="234950"/>
                    <a:pt x="0" y="231154"/>
                    <a:pt x="0" y="225839"/>
                  </a:cubicBezTo>
                  <a:cubicBezTo>
                    <a:pt x="0" y="221284"/>
                    <a:pt x="3797" y="217487"/>
                    <a:pt x="9113" y="217487"/>
                  </a:cubicBezTo>
                  <a:close/>
                  <a:moveTo>
                    <a:pt x="9108" y="150812"/>
                  </a:moveTo>
                  <a:lnTo>
                    <a:pt x="181392" y="150812"/>
                  </a:lnTo>
                  <a:cubicBezTo>
                    <a:pt x="186705" y="150812"/>
                    <a:pt x="190500" y="154609"/>
                    <a:pt x="190500" y="159923"/>
                  </a:cubicBezTo>
                  <a:cubicBezTo>
                    <a:pt x="190500" y="164479"/>
                    <a:pt x="186705" y="168275"/>
                    <a:pt x="181392" y="168275"/>
                  </a:cubicBezTo>
                  <a:lnTo>
                    <a:pt x="9108" y="168275"/>
                  </a:lnTo>
                  <a:cubicBezTo>
                    <a:pt x="3795" y="168275"/>
                    <a:pt x="0" y="164479"/>
                    <a:pt x="0" y="159923"/>
                  </a:cubicBezTo>
                  <a:cubicBezTo>
                    <a:pt x="0" y="154609"/>
                    <a:pt x="3795" y="150812"/>
                    <a:pt x="9108" y="150812"/>
                  </a:cubicBezTo>
                  <a:close/>
                  <a:moveTo>
                    <a:pt x="9113" y="74612"/>
                  </a:moveTo>
                  <a:lnTo>
                    <a:pt x="359187" y="74612"/>
                  </a:lnTo>
                  <a:cubicBezTo>
                    <a:pt x="364503" y="74612"/>
                    <a:pt x="368300" y="78408"/>
                    <a:pt x="368300" y="82964"/>
                  </a:cubicBezTo>
                  <a:cubicBezTo>
                    <a:pt x="368300" y="88278"/>
                    <a:pt x="364503" y="92075"/>
                    <a:pt x="359187" y="92075"/>
                  </a:cubicBezTo>
                  <a:lnTo>
                    <a:pt x="9113" y="92075"/>
                  </a:lnTo>
                  <a:cubicBezTo>
                    <a:pt x="3797" y="92075"/>
                    <a:pt x="0" y="88278"/>
                    <a:pt x="0" y="82964"/>
                  </a:cubicBezTo>
                  <a:cubicBezTo>
                    <a:pt x="0" y="78408"/>
                    <a:pt x="3797" y="74612"/>
                    <a:pt x="9113" y="74612"/>
                  </a:cubicBezTo>
                  <a:close/>
                  <a:moveTo>
                    <a:pt x="9113" y="0"/>
                  </a:moveTo>
                  <a:lnTo>
                    <a:pt x="359187" y="0"/>
                  </a:lnTo>
                  <a:cubicBezTo>
                    <a:pt x="364503" y="0"/>
                    <a:pt x="368300" y="3796"/>
                    <a:pt x="368300" y="8352"/>
                  </a:cubicBezTo>
                  <a:cubicBezTo>
                    <a:pt x="368300" y="13666"/>
                    <a:pt x="364503" y="17463"/>
                    <a:pt x="359187" y="17463"/>
                  </a:cubicBezTo>
                  <a:lnTo>
                    <a:pt x="9113" y="17463"/>
                  </a:lnTo>
                  <a:cubicBezTo>
                    <a:pt x="3797" y="17463"/>
                    <a:pt x="0" y="13666"/>
                    <a:pt x="0" y="8352"/>
                  </a:cubicBezTo>
                  <a:cubicBezTo>
                    <a:pt x="0" y="3796"/>
                    <a:pt x="3797" y="0"/>
                    <a:pt x="9113" y="0"/>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5" name="Freeform: Shape 154">
              <a:extLst>
                <a:ext uri="{FF2B5EF4-FFF2-40B4-BE49-F238E27FC236}">
                  <a16:creationId xmlns:a16="http://schemas.microsoft.com/office/drawing/2014/main" id="{BF10E468-2B65-48D0-A5B2-49C8F7C1A3A0}"/>
                </a:ext>
              </a:extLst>
            </p:cNvPr>
            <p:cNvSpPr>
              <a:spLocks noChangeArrowheads="1"/>
            </p:cNvSpPr>
            <p:nvPr/>
          </p:nvSpPr>
          <p:spPr bwMode="auto">
            <a:xfrm>
              <a:off x="6829425" y="6270625"/>
              <a:ext cx="1476375" cy="1189038"/>
            </a:xfrm>
            <a:custGeom>
              <a:avLst/>
              <a:gdLst>
                <a:gd name="connsiteX0" fmla="*/ 0 w 1476375"/>
                <a:gd name="connsiteY0" fmla="*/ 641350 h 1189038"/>
                <a:gd name="connsiteX1" fmla="*/ 1476375 w 1476375"/>
                <a:gd name="connsiteY1" fmla="*/ 641350 h 1189038"/>
                <a:gd name="connsiteX2" fmla="*/ 1476375 w 1476375"/>
                <a:gd name="connsiteY2" fmla="*/ 1189038 h 1189038"/>
                <a:gd name="connsiteX3" fmla="*/ 0 w 1476375"/>
                <a:gd name="connsiteY3" fmla="*/ 1189038 h 1189038"/>
                <a:gd name="connsiteX4" fmla="*/ 0 w 1476375"/>
                <a:gd name="connsiteY4" fmla="*/ 0 h 1189038"/>
                <a:gd name="connsiteX5" fmla="*/ 1476375 w 1476375"/>
                <a:gd name="connsiteY5" fmla="*/ 0 h 1189038"/>
                <a:gd name="connsiteX6" fmla="*/ 1476375 w 1476375"/>
                <a:gd name="connsiteY6" fmla="*/ 549275 h 1189038"/>
                <a:gd name="connsiteX7" fmla="*/ 0 w 1476375"/>
                <a:gd name="connsiteY7" fmla="*/ 549275 h 11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5" h="1189038">
                  <a:moveTo>
                    <a:pt x="0" y="641350"/>
                  </a:moveTo>
                  <a:lnTo>
                    <a:pt x="1476375" y="641350"/>
                  </a:lnTo>
                  <a:lnTo>
                    <a:pt x="1476375" y="1189038"/>
                  </a:lnTo>
                  <a:lnTo>
                    <a:pt x="0" y="1189038"/>
                  </a:lnTo>
                  <a:close/>
                  <a:moveTo>
                    <a:pt x="0" y="0"/>
                  </a:moveTo>
                  <a:lnTo>
                    <a:pt x="1476375" y="0"/>
                  </a:lnTo>
                  <a:lnTo>
                    <a:pt x="1476375" y="549275"/>
                  </a:lnTo>
                  <a:lnTo>
                    <a:pt x="0" y="549275"/>
                  </a:lnTo>
                  <a:close/>
                </a:path>
              </a:pathLst>
            </a:custGeom>
            <a:solidFill>
              <a:srgbClr val="45B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6" name="Freeform: Shape 155">
              <a:extLst>
                <a:ext uri="{FF2B5EF4-FFF2-40B4-BE49-F238E27FC236}">
                  <a16:creationId xmlns:a16="http://schemas.microsoft.com/office/drawing/2014/main" id="{CD177AE8-08E5-44D6-8800-BA12C78B58F5}"/>
                </a:ext>
              </a:extLst>
            </p:cNvPr>
            <p:cNvSpPr>
              <a:spLocks/>
            </p:cNvSpPr>
            <p:nvPr/>
          </p:nvSpPr>
          <p:spPr bwMode="auto">
            <a:xfrm>
              <a:off x="6831013" y="6417988"/>
              <a:ext cx="1471613" cy="906737"/>
            </a:xfrm>
            <a:custGeom>
              <a:avLst/>
              <a:gdLst>
                <a:gd name="connsiteX0" fmla="*/ 842335 w 1471613"/>
                <a:gd name="connsiteY0" fmla="*/ 640799 h 906737"/>
                <a:gd name="connsiteX1" fmla="*/ 865163 w 1471613"/>
                <a:gd name="connsiteY1" fmla="*/ 656801 h 906737"/>
                <a:gd name="connsiteX2" fmla="*/ 927558 w 1471613"/>
                <a:gd name="connsiteY2" fmla="*/ 818345 h 906737"/>
                <a:gd name="connsiteX3" fmla="*/ 934406 w 1471613"/>
                <a:gd name="connsiteY3" fmla="*/ 822917 h 906737"/>
                <a:gd name="connsiteX4" fmla="*/ 941254 w 1471613"/>
                <a:gd name="connsiteY4" fmla="*/ 819107 h 906737"/>
                <a:gd name="connsiteX5" fmla="*/ 986148 w 1471613"/>
                <a:gd name="connsiteY5" fmla="*/ 722333 h 906737"/>
                <a:gd name="connsiteX6" fmla="*/ 1008215 w 1471613"/>
                <a:gd name="connsiteY6" fmla="*/ 707855 h 906737"/>
                <a:gd name="connsiteX7" fmla="*/ 1031042 w 1471613"/>
                <a:gd name="connsiteY7" fmla="*/ 720047 h 906737"/>
                <a:gd name="connsiteX8" fmla="*/ 1040173 w 1471613"/>
                <a:gd name="connsiteY8" fmla="*/ 736049 h 906737"/>
                <a:gd name="connsiteX9" fmla="*/ 1047783 w 1471613"/>
                <a:gd name="connsiteY9" fmla="*/ 739097 h 906737"/>
                <a:gd name="connsiteX10" fmla="*/ 1053870 w 1471613"/>
                <a:gd name="connsiteY10" fmla="*/ 733763 h 906737"/>
                <a:gd name="connsiteX11" fmla="*/ 1069849 w 1471613"/>
                <a:gd name="connsiteY11" fmla="*/ 671279 h 906737"/>
                <a:gd name="connsiteX12" fmla="*/ 1094198 w 1471613"/>
                <a:gd name="connsiteY12" fmla="*/ 652229 h 906737"/>
                <a:gd name="connsiteX13" fmla="*/ 1118548 w 1471613"/>
                <a:gd name="connsiteY13" fmla="*/ 672041 h 906737"/>
                <a:gd name="connsiteX14" fmla="*/ 1133766 w 1471613"/>
                <a:gd name="connsiteY14" fmla="*/ 739097 h 906737"/>
                <a:gd name="connsiteX15" fmla="*/ 1139093 w 1471613"/>
                <a:gd name="connsiteY15" fmla="*/ 744431 h 906737"/>
                <a:gd name="connsiteX16" fmla="*/ 1146702 w 1471613"/>
                <a:gd name="connsiteY16" fmla="*/ 742145 h 906737"/>
                <a:gd name="connsiteX17" fmla="*/ 1171812 w 1471613"/>
                <a:gd name="connsiteY17" fmla="*/ 709379 h 906737"/>
                <a:gd name="connsiteX18" fmla="*/ 1196161 w 1471613"/>
                <a:gd name="connsiteY18" fmla="*/ 699473 h 906737"/>
                <a:gd name="connsiteX19" fmla="*/ 1215945 w 1471613"/>
                <a:gd name="connsiteY19" fmla="*/ 717761 h 906737"/>
                <a:gd name="connsiteX20" fmla="*/ 1234968 w 1471613"/>
                <a:gd name="connsiteY20" fmla="*/ 790151 h 906737"/>
                <a:gd name="connsiteX21" fmla="*/ 1241055 w 1471613"/>
                <a:gd name="connsiteY21" fmla="*/ 795485 h 906737"/>
                <a:gd name="connsiteX22" fmla="*/ 1248665 w 1471613"/>
                <a:gd name="connsiteY22" fmla="*/ 791675 h 906737"/>
                <a:gd name="connsiteX23" fmla="*/ 1296602 w 1471613"/>
                <a:gd name="connsiteY23" fmla="*/ 701759 h 906737"/>
                <a:gd name="connsiteX24" fmla="*/ 1318669 w 1471613"/>
                <a:gd name="connsiteY24" fmla="*/ 688805 h 906737"/>
                <a:gd name="connsiteX25" fmla="*/ 1341496 w 1471613"/>
                <a:gd name="connsiteY25" fmla="*/ 702521 h 906737"/>
                <a:gd name="connsiteX26" fmla="*/ 1370411 w 1471613"/>
                <a:gd name="connsiteY26" fmla="*/ 762719 h 906737"/>
                <a:gd name="connsiteX27" fmla="*/ 1377260 w 1471613"/>
                <a:gd name="connsiteY27" fmla="*/ 767291 h 906737"/>
                <a:gd name="connsiteX28" fmla="*/ 1471613 w 1471613"/>
                <a:gd name="connsiteY28" fmla="*/ 767291 h 906737"/>
                <a:gd name="connsiteX29" fmla="*/ 1471613 w 1471613"/>
                <a:gd name="connsiteY29" fmla="*/ 784817 h 906737"/>
                <a:gd name="connsiteX30" fmla="*/ 1377260 w 1471613"/>
                <a:gd name="connsiteY30" fmla="*/ 784817 h 906737"/>
                <a:gd name="connsiteX31" fmla="*/ 1354432 w 1471613"/>
                <a:gd name="connsiteY31" fmla="*/ 771101 h 906737"/>
                <a:gd name="connsiteX32" fmla="*/ 1325517 w 1471613"/>
                <a:gd name="connsiteY32" fmla="*/ 710141 h 906737"/>
                <a:gd name="connsiteX33" fmla="*/ 1318669 w 1471613"/>
                <a:gd name="connsiteY33" fmla="*/ 706331 h 906737"/>
                <a:gd name="connsiteX34" fmla="*/ 1311821 w 1471613"/>
                <a:gd name="connsiteY34" fmla="*/ 710141 h 906737"/>
                <a:gd name="connsiteX35" fmla="*/ 1264644 w 1471613"/>
                <a:gd name="connsiteY35" fmla="*/ 800057 h 906737"/>
                <a:gd name="connsiteX36" fmla="*/ 1239534 w 1471613"/>
                <a:gd name="connsiteY36" fmla="*/ 813011 h 906737"/>
                <a:gd name="connsiteX37" fmla="*/ 1218228 w 1471613"/>
                <a:gd name="connsiteY37" fmla="*/ 794723 h 906737"/>
                <a:gd name="connsiteX38" fmla="*/ 1199205 w 1471613"/>
                <a:gd name="connsiteY38" fmla="*/ 722333 h 906737"/>
                <a:gd name="connsiteX39" fmla="*/ 1193118 w 1471613"/>
                <a:gd name="connsiteY39" fmla="*/ 716999 h 906737"/>
                <a:gd name="connsiteX40" fmla="*/ 1185508 w 1471613"/>
                <a:gd name="connsiteY40" fmla="*/ 720047 h 906737"/>
                <a:gd name="connsiteX41" fmla="*/ 1161159 w 1471613"/>
                <a:gd name="connsiteY41" fmla="*/ 752051 h 906737"/>
                <a:gd name="connsiteX42" fmla="*/ 1135288 w 1471613"/>
                <a:gd name="connsiteY42" fmla="*/ 761957 h 906737"/>
                <a:gd name="connsiteX43" fmla="*/ 1116265 w 1471613"/>
                <a:gd name="connsiteY43" fmla="*/ 742907 h 906737"/>
                <a:gd name="connsiteX44" fmla="*/ 1101808 w 1471613"/>
                <a:gd name="connsiteY44" fmla="*/ 675851 h 906737"/>
                <a:gd name="connsiteX45" fmla="*/ 1094198 w 1471613"/>
                <a:gd name="connsiteY45" fmla="*/ 669755 h 906737"/>
                <a:gd name="connsiteX46" fmla="*/ 1086589 w 1471613"/>
                <a:gd name="connsiteY46" fmla="*/ 675851 h 906737"/>
                <a:gd name="connsiteX47" fmla="*/ 1070610 w 1471613"/>
                <a:gd name="connsiteY47" fmla="*/ 738335 h 906737"/>
                <a:gd name="connsiteX48" fmla="*/ 1050065 w 1471613"/>
                <a:gd name="connsiteY48" fmla="*/ 756623 h 906737"/>
                <a:gd name="connsiteX49" fmla="*/ 1024955 w 1471613"/>
                <a:gd name="connsiteY49" fmla="*/ 744431 h 906737"/>
                <a:gd name="connsiteX50" fmla="*/ 1015824 w 1471613"/>
                <a:gd name="connsiteY50" fmla="*/ 729191 h 906737"/>
                <a:gd name="connsiteX51" fmla="*/ 1008976 w 1471613"/>
                <a:gd name="connsiteY51" fmla="*/ 725381 h 906737"/>
                <a:gd name="connsiteX52" fmla="*/ 1002128 w 1471613"/>
                <a:gd name="connsiteY52" fmla="*/ 729953 h 906737"/>
                <a:gd name="connsiteX53" fmla="*/ 957233 w 1471613"/>
                <a:gd name="connsiteY53" fmla="*/ 825965 h 906737"/>
                <a:gd name="connsiteX54" fmla="*/ 933645 w 1471613"/>
                <a:gd name="connsiteY54" fmla="*/ 840443 h 906737"/>
                <a:gd name="connsiteX55" fmla="*/ 910818 w 1471613"/>
                <a:gd name="connsiteY55" fmla="*/ 824441 h 906737"/>
                <a:gd name="connsiteX56" fmla="*/ 848422 w 1471613"/>
                <a:gd name="connsiteY56" fmla="*/ 662897 h 906737"/>
                <a:gd name="connsiteX57" fmla="*/ 841574 w 1471613"/>
                <a:gd name="connsiteY57" fmla="*/ 658325 h 906737"/>
                <a:gd name="connsiteX58" fmla="*/ 834726 w 1471613"/>
                <a:gd name="connsiteY58" fmla="*/ 662897 h 906737"/>
                <a:gd name="connsiteX59" fmla="*/ 774613 w 1471613"/>
                <a:gd name="connsiteY59" fmla="*/ 790913 h 906737"/>
                <a:gd name="connsiteX60" fmla="*/ 758634 w 1471613"/>
                <a:gd name="connsiteY60" fmla="*/ 804629 h 906737"/>
                <a:gd name="connsiteX61" fmla="*/ 737329 w 1471613"/>
                <a:gd name="connsiteY61" fmla="*/ 800819 h 906737"/>
                <a:gd name="connsiteX62" fmla="*/ 702326 w 1471613"/>
                <a:gd name="connsiteY62" fmla="*/ 776435 h 906737"/>
                <a:gd name="connsiteX63" fmla="*/ 693956 w 1471613"/>
                <a:gd name="connsiteY63" fmla="*/ 776435 h 906737"/>
                <a:gd name="connsiteX64" fmla="*/ 618626 w 1471613"/>
                <a:gd name="connsiteY64" fmla="*/ 826727 h 906737"/>
                <a:gd name="connsiteX65" fmla="*/ 583623 w 1471613"/>
                <a:gd name="connsiteY65" fmla="*/ 819869 h 906737"/>
                <a:gd name="connsiteX66" fmla="*/ 512858 w 1471613"/>
                <a:gd name="connsiteY66" fmla="*/ 716237 h 906737"/>
                <a:gd name="connsiteX67" fmla="*/ 506771 w 1471613"/>
                <a:gd name="connsiteY67" fmla="*/ 712427 h 906737"/>
                <a:gd name="connsiteX68" fmla="*/ 500683 w 1471613"/>
                <a:gd name="connsiteY68" fmla="*/ 716237 h 906737"/>
                <a:gd name="connsiteX69" fmla="*/ 443615 w 1471613"/>
                <a:gd name="connsiteY69" fmla="*/ 801581 h 906737"/>
                <a:gd name="connsiteX70" fmla="*/ 420026 w 1471613"/>
                <a:gd name="connsiteY70" fmla="*/ 813011 h 906737"/>
                <a:gd name="connsiteX71" fmla="*/ 399482 w 1471613"/>
                <a:gd name="connsiteY71" fmla="*/ 796247 h 906737"/>
                <a:gd name="connsiteX72" fmla="*/ 368284 w 1471613"/>
                <a:gd name="connsiteY72" fmla="*/ 707855 h 906737"/>
                <a:gd name="connsiteX73" fmla="*/ 361436 w 1471613"/>
                <a:gd name="connsiteY73" fmla="*/ 703283 h 906737"/>
                <a:gd name="connsiteX74" fmla="*/ 353827 w 1471613"/>
                <a:gd name="connsiteY74" fmla="*/ 707093 h 906737"/>
                <a:gd name="connsiteX75" fmla="*/ 326434 w 1471613"/>
                <a:gd name="connsiteY75" fmla="*/ 761957 h 906737"/>
                <a:gd name="connsiteX76" fmla="*/ 303606 w 1471613"/>
                <a:gd name="connsiteY76" fmla="*/ 775673 h 906737"/>
                <a:gd name="connsiteX77" fmla="*/ 281539 w 1471613"/>
                <a:gd name="connsiteY77" fmla="*/ 761957 h 906737"/>
                <a:gd name="connsiteX78" fmla="*/ 275452 w 1471613"/>
                <a:gd name="connsiteY78" fmla="*/ 751289 h 906737"/>
                <a:gd name="connsiteX79" fmla="*/ 267843 w 1471613"/>
                <a:gd name="connsiteY79" fmla="*/ 747479 h 906737"/>
                <a:gd name="connsiteX80" fmla="*/ 261756 w 1471613"/>
                <a:gd name="connsiteY80" fmla="*/ 753575 h 906737"/>
                <a:gd name="connsiteX81" fmla="*/ 248820 w 1471613"/>
                <a:gd name="connsiteY81" fmla="*/ 805391 h 906737"/>
                <a:gd name="connsiteX82" fmla="*/ 224471 w 1471613"/>
                <a:gd name="connsiteY82" fmla="*/ 824441 h 906737"/>
                <a:gd name="connsiteX83" fmla="*/ 200121 w 1471613"/>
                <a:gd name="connsiteY83" fmla="*/ 806153 h 906737"/>
                <a:gd name="connsiteX84" fmla="*/ 184903 w 1471613"/>
                <a:gd name="connsiteY84" fmla="*/ 752813 h 906737"/>
                <a:gd name="connsiteX85" fmla="*/ 177294 w 1471613"/>
                <a:gd name="connsiteY85" fmla="*/ 747479 h 906737"/>
                <a:gd name="connsiteX86" fmla="*/ 170446 w 1471613"/>
                <a:gd name="connsiteY86" fmla="*/ 753575 h 906737"/>
                <a:gd name="connsiteX87" fmla="*/ 143814 w 1471613"/>
                <a:gd name="connsiteY87" fmla="*/ 886163 h 906737"/>
                <a:gd name="connsiteX88" fmla="*/ 118703 w 1471613"/>
                <a:gd name="connsiteY88" fmla="*/ 906737 h 906737"/>
                <a:gd name="connsiteX89" fmla="*/ 94354 w 1471613"/>
                <a:gd name="connsiteY89" fmla="*/ 886925 h 906737"/>
                <a:gd name="connsiteX90" fmla="*/ 73048 w 1471613"/>
                <a:gd name="connsiteY90" fmla="*/ 789389 h 906737"/>
                <a:gd name="connsiteX91" fmla="*/ 66200 w 1471613"/>
                <a:gd name="connsiteY91" fmla="*/ 783293 h 906737"/>
                <a:gd name="connsiteX92" fmla="*/ 0 w 1471613"/>
                <a:gd name="connsiteY92" fmla="*/ 783293 h 906737"/>
                <a:gd name="connsiteX93" fmla="*/ 0 w 1471613"/>
                <a:gd name="connsiteY93" fmla="*/ 765767 h 906737"/>
                <a:gd name="connsiteX94" fmla="*/ 66200 w 1471613"/>
                <a:gd name="connsiteY94" fmla="*/ 765767 h 906737"/>
                <a:gd name="connsiteX95" fmla="*/ 90549 w 1471613"/>
                <a:gd name="connsiteY95" fmla="*/ 785579 h 906737"/>
                <a:gd name="connsiteX96" fmla="*/ 111855 w 1471613"/>
                <a:gd name="connsiteY96" fmla="*/ 883115 h 906737"/>
                <a:gd name="connsiteX97" fmla="*/ 118703 w 1471613"/>
                <a:gd name="connsiteY97" fmla="*/ 889211 h 906737"/>
                <a:gd name="connsiteX98" fmla="*/ 126312 w 1471613"/>
                <a:gd name="connsiteY98" fmla="*/ 883115 h 906737"/>
                <a:gd name="connsiteX99" fmla="*/ 152945 w 1471613"/>
                <a:gd name="connsiteY99" fmla="*/ 749765 h 906737"/>
                <a:gd name="connsiteX100" fmla="*/ 177294 w 1471613"/>
                <a:gd name="connsiteY100" fmla="*/ 729953 h 906737"/>
                <a:gd name="connsiteX101" fmla="*/ 202404 w 1471613"/>
                <a:gd name="connsiteY101" fmla="*/ 748241 h 906737"/>
                <a:gd name="connsiteX102" fmla="*/ 216862 w 1471613"/>
                <a:gd name="connsiteY102" fmla="*/ 801581 h 906737"/>
                <a:gd name="connsiteX103" fmla="*/ 224471 w 1471613"/>
                <a:gd name="connsiteY103" fmla="*/ 806915 h 906737"/>
                <a:gd name="connsiteX104" fmla="*/ 231319 w 1471613"/>
                <a:gd name="connsiteY104" fmla="*/ 801581 h 906737"/>
                <a:gd name="connsiteX105" fmla="*/ 245015 w 1471613"/>
                <a:gd name="connsiteY105" fmla="*/ 749003 h 906737"/>
                <a:gd name="connsiteX106" fmla="*/ 266321 w 1471613"/>
                <a:gd name="connsiteY106" fmla="*/ 729953 h 906737"/>
                <a:gd name="connsiteX107" fmla="*/ 291431 w 1471613"/>
                <a:gd name="connsiteY107" fmla="*/ 742907 h 906737"/>
                <a:gd name="connsiteX108" fmla="*/ 296758 w 1471613"/>
                <a:gd name="connsiteY108" fmla="*/ 753575 h 906737"/>
                <a:gd name="connsiteX109" fmla="*/ 303606 w 1471613"/>
                <a:gd name="connsiteY109" fmla="*/ 758147 h 906737"/>
                <a:gd name="connsiteX110" fmla="*/ 310454 w 1471613"/>
                <a:gd name="connsiteY110" fmla="*/ 753575 h 906737"/>
                <a:gd name="connsiteX111" fmla="*/ 338608 w 1471613"/>
                <a:gd name="connsiteY111" fmla="*/ 699473 h 906737"/>
                <a:gd name="connsiteX112" fmla="*/ 362197 w 1471613"/>
                <a:gd name="connsiteY112" fmla="*/ 685757 h 906737"/>
                <a:gd name="connsiteX113" fmla="*/ 384263 w 1471613"/>
                <a:gd name="connsiteY113" fmla="*/ 702521 h 906737"/>
                <a:gd name="connsiteX114" fmla="*/ 415461 w 1471613"/>
                <a:gd name="connsiteY114" fmla="*/ 790151 h 906737"/>
                <a:gd name="connsiteX115" fmla="*/ 422309 w 1471613"/>
                <a:gd name="connsiteY115" fmla="*/ 795485 h 906737"/>
                <a:gd name="connsiteX116" fmla="*/ 429157 w 1471613"/>
                <a:gd name="connsiteY116" fmla="*/ 791675 h 906737"/>
                <a:gd name="connsiteX117" fmla="*/ 485465 w 1471613"/>
                <a:gd name="connsiteY117" fmla="*/ 706331 h 906737"/>
                <a:gd name="connsiteX118" fmla="*/ 506771 w 1471613"/>
                <a:gd name="connsiteY118" fmla="*/ 694901 h 906737"/>
                <a:gd name="connsiteX119" fmla="*/ 527316 w 1471613"/>
                <a:gd name="connsiteY119" fmla="*/ 706331 h 906737"/>
                <a:gd name="connsiteX120" fmla="*/ 598081 w 1471613"/>
                <a:gd name="connsiteY120" fmla="*/ 809963 h 906737"/>
                <a:gd name="connsiteX121" fmla="*/ 608734 w 1471613"/>
                <a:gd name="connsiteY121" fmla="*/ 812249 h 906737"/>
                <a:gd name="connsiteX122" fmla="*/ 684064 w 1471613"/>
                <a:gd name="connsiteY122" fmla="*/ 761957 h 906737"/>
                <a:gd name="connsiteX123" fmla="*/ 712218 w 1471613"/>
                <a:gd name="connsiteY123" fmla="*/ 761957 h 906737"/>
                <a:gd name="connsiteX124" fmla="*/ 747220 w 1471613"/>
                <a:gd name="connsiteY124" fmla="*/ 786341 h 906737"/>
                <a:gd name="connsiteX125" fmla="*/ 754069 w 1471613"/>
                <a:gd name="connsiteY125" fmla="*/ 787103 h 906737"/>
                <a:gd name="connsiteX126" fmla="*/ 758634 w 1471613"/>
                <a:gd name="connsiteY126" fmla="*/ 783293 h 906737"/>
                <a:gd name="connsiteX127" fmla="*/ 818747 w 1471613"/>
                <a:gd name="connsiteY127" fmla="*/ 655277 h 906737"/>
                <a:gd name="connsiteX128" fmla="*/ 842335 w 1471613"/>
                <a:gd name="connsiteY128" fmla="*/ 640799 h 906737"/>
                <a:gd name="connsiteX129" fmla="*/ 1335409 w 1471613"/>
                <a:gd name="connsiteY129" fmla="*/ 211 h 906737"/>
                <a:gd name="connsiteX130" fmla="*/ 1357476 w 1471613"/>
                <a:gd name="connsiteY130" fmla="*/ 21552 h 906737"/>
                <a:gd name="connsiteX131" fmla="*/ 1373455 w 1471613"/>
                <a:gd name="connsiteY131" fmla="*/ 134355 h 906737"/>
                <a:gd name="connsiteX132" fmla="*/ 1381064 w 1471613"/>
                <a:gd name="connsiteY132" fmla="*/ 141215 h 906737"/>
                <a:gd name="connsiteX133" fmla="*/ 1471613 w 1471613"/>
                <a:gd name="connsiteY133" fmla="*/ 141215 h 906737"/>
                <a:gd name="connsiteX134" fmla="*/ 1471613 w 1471613"/>
                <a:gd name="connsiteY134" fmla="*/ 158745 h 906737"/>
                <a:gd name="connsiteX135" fmla="*/ 1381064 w 1471613"/>
                <a:gd name="connsiteY135" fmla="*/ 158745 h 906737"/>
                <a:gd name="connsiteX136" fmla="*/ 1355954 w 1471613"/>
                <a:gd name="connsiteY136" fmla="*/ 136642 h 906737"/>
                <a:gd name="connsiteX137" fmla="*/ 1339975 w 1471613"/>
                <a:gd name="connsiteY137" fmla="*/ 23839 h 906737"/>
                <a:gd name="connsiteX138" fmla="*/ 1333887 w 1471613"/>
                <a:gd name="connsiteY138" fmla="*/ 17741 h 906737"/>
                <a:gd name="connsiteX139" fmla="*/ 1325517 w 1471613"/>
                <a:gd name="connsiteY139" fmla="*/ 22314 h 906737"/>
                <a:gd name="connsiteX140" fmla="*/ 1265405 w 1471613"/>
                <a:gd name="connsiteY140" fmla="*/ 184659 h 906737"/>
                <a:gd name="connsiteX141" fmla="*/ 1240294 w 1471613"/>
                <a:gd name="connsiteY141" fmla="*/ 200665 h 906737"/>
                <a:gd name="connsiteX142" fmla="*/ 1217467 w 1471613"/>
                <a:gd name="connsiteY142" fmla="*/ 180848 h 906737"/>
                <a:gd name="connsiteX143" fmla="*/ 1213662 w 1471613"/>
                <a:gd name="connsiteY143" fmla="*/ 164842 h 906737"/>
                <a:gd name="connsiteX144" fmla="*/ 1206814 w 1471613"/>
                <a:gd name="connsiteY144" fmla="*/ 158745 h 906737"/>
                <a:gd name="connsiteX145" fmla="*/ 1132244 w 1471613"/>
                <a:gd name="connsiteY145" fmla="*/ 158745 h 906737"/>
                <a:gd name="connsiteX146" fmla="*/ 1107134 w 1471613"/>
                <a:gd name="connsiteY146" fmla="*/ 136642 h 906737"/>
                <a:gd name="connsiteX147" fmla="*/ 1094198 w 1471613"/>
                <a:gd name="connsiteY147" fmla="*/ 36796 h 906737"/>
                <a:gd name="connsiteX148" fmla="*/ 1087350 w 1471613"/>
                <a:gd name="connsiteY148" fmla="*/ 30698 h 906737"/>
                <a:gd name="connsiteX149" fmla="*/ 1079741 w 1471613"/>
                <a:gd name="connsiteY149" fmla="*/ 34509 h 906737"/>
                <a:gd name="connsiteX150" fmla="*/ 1040934 w 1471613"/>
                <a:gd name="connsiteY150" fmla="*/ 117587 h 906737"/>
                <a:gd name="connsiteX151" fmla="*/ 1017346 w 1471613"/>
                <a:gd name="connsiteY151" fmla="*/ 132069 h 906737"/>
                <a:gd name="connsiteX152" fmla="*/ 995279 w 1471613"/>
                <a:gd name="connsiteY152" fmla="*/ 116063 h 906737"/>
                <a:gd name="connsiteX153" fmla="*/ 987670 w 1471613"/>
                <a:gd name="connsiteY153" fmla="*/ 111490 h 906737"/>
                <a:gd name="connsiteX154" fmla="*/ 980822 w 1471613"/>
                <a:gd name="connsiteY154" fmla="*/ 116825 h 906737"/>
                <a:gd name="connsiteX155" fmla="*/ 938211 w 1471613"/>
                <a:gd name="connsiteY155" fmla="*/ 233439 h 906737"/>
                <a:gd name="connsiteX156" fmla="*/ 910818 w 1471613"/>
                <a:gd name="connsiteY156" fmla="*/ 250207 h 906737"/>
                <a:gd name="connsiteX157" fmla="*/ 889512 w 1471613"/>
                <a:gd name="connsiteY157" fmla="*/ 225817 h 906737"/>
                <a:gd name="connsiteX158" fmla="*/ 886468 w 1471613"/>
                <a:gd name="connsiteY158" fmla="*/ 69570 h 906737"/>
                <a:gd name="connsiteX159" fmla="*/ 880381 w 1471613"/>
                <a:gd name="connsiteY159" fmla="*/ 62710 h 906737"/>
                <a:gd name="connsiteX160" fmla="*/ 872011 w 1471613"/>
                <a:gd name="connsiteY160" fmla="*/ 66521 h 906737"/>
                <a:gd name="connsiteX161" fmla="*/ 844618 w 1471613"/>
                <a:gd name="connsiteY161" fmla="*/ 127495 h 906737"/>
                <a:gd name="connsiteX162" fmla="*/ 826356 w 1471613"/>
                <a:gd name="connsiteY162" fmla="*/ 141215 h 906737"/>
                <a:gd name="connsiteX163" fmla="*/ 803528 w 1471613"/>
                <a:gd name="connsiteY163" fmla="*/ 134355 h 906737"/>
                <a:gd name="connsiteX164" fmla="*/ 754069 w 1471613"/>
                <a:gd name="connsiteY164" fmla="*/ 82527 h 906737"/>
                <a:gd name="connsiteX165" fmla="*/ 747981 w 1471613"/>
                <a:gd name="connsiteY165" fmla="*/ 80240 h 906737"/>
                <a:gd name="connsiteX166" fmla="*/ 742655 w 1471613"/>
                <a:gd name="connsiteY166" fmla="*/ 83289 h 906737"/>
                <a:gd name="connsiteX167" fmla="*/ 696239 w 1471613"/>
                <a:gd name="connsiteY167" fmla="*/ 142739 h 906737"/>
                <a:gd name="connsiteX168" fmla="*/ 661998 w 1471613"/>
                <a:gd name="connsiteY168" fmla="*/ 148074 h 906737"/>
                <a:gd name="connsiteX169" fmla="*/ 626996 w 1471613"/>
                <a:gd name="connsiteY169" fmla="*/ 122922 h 906737"/>
                <a:gd name="connsiteX170" fmla="*/ 617865 w 1471613"/>
                <a:gd name="connsiteY170" fmla="*/ 122922 h 906737"/>
                <a:gd name="connsiteX171" fmla="*/ 588189 w 1471613"/>
                <a:gd name="connsiteY171" fmla="*/ 144263 h 906737"/>
                <a:gd name="connsiteX172" fmla="*/ 555469 w 1471613"/>
                <a:gd name="connsiteY172" fmla="*/ 141215 h 906737"/>
                <a:gd name="connsiteX173" fmla="*/ 502205 w 1471613"/>
                <a:gd name="connsiteY173" fmla="*/ 84813 h 906737"/>
                <a:gd name="connsiteX174" fmla="*/ 496118 w 1471613"/>
                <a:gd name="connsiteY174" fmla="*/ 82527 h 906737"/>
                <a:gd name="connsiteX175" fmla="*/ 490031 w 1471613"/>
                <a:gd name="connsiteY175" fmla="*/ 86338 h 906737"/>
                <a:gd name="connsiteX176" fmla="*/ 447419 w 1471613"/>
                <a:gd name="connsiteY176" fmla="*/ 164080 h 906737"/>
                <a:gd name="connsiteX177" fmla="*/ 421548 w 1471613"/>
                <a:gd name="connsiteY177" fmla="*/ 177037 h 906737"/>
                <a:gd name="connsiteX178" fmla="*/ 400242 w 1471613"/>
                <a:gd name="connsiteY178" fmla="*/ 157221 h 906737"/>
                <a:gd name="connsiteX179" fmla="*/ 384263 w 1471613"/>
                <a:gd name="connsiteY179" fmla="*/ 84813 h 906737"/>
                <a:gd name="connsiteX180" fmla="*/ 378176 w 1471613"/>
                <a:gd name="connsiteY180" fmla="*/ 79478 h 906737"/>
                <a:gd name="connsiteX181" fmla="*/ 370567 w 1471613"/>
                <a:gd name="connsiteY181" fmla="*/ 82527 h 906737"/>
                <a:gd name="connsiteX182" fmla="*/ 328716 w 1471613"/>
                <a:gd name="connsiteY182" fmla="*/ 155696 h 906737"/>
                <a:gd name="connsiteX183" fmla="*/ 305128 w 1471613"/>
                <a:gd name="connsiteY183" fmla="*/ 168653 h 906737"/>
                <a:gd name="connsiteX184" fmla="*/ 283822 w 1471613"/>
                <a:gd name="connsiteY184" fmla="*/ 152647 h 906737"/>
                <a:gd name="connsiteX185" fmla="*/ 272408 w 1471613"/>
                <a:gd name="connsiteY185" fmla="*/ 124447 h 906737"/>
                <a:gd name="connsiteX186" fmla="*/ 265560 w 1471613"/>
                <a:gd name="connsiteY186" fmla="*/ 119874 h 906737"/>
                <a:gd name="connsiteX187" fmla="*/ 258712 w 1471613"/>
                <a:gd name="connsiteY187" fmla="*/ 124447 h 906737"/>
                <a:gd name="connsiteX188" fmla="*/ 210774 w 1471613"/>
                <a:gd name="connsiteY188" fmla="*/ 250969 h 906737"/>
                <a:gd name="connsiteX189" fmla="*/ 187186 w 1471613"/>
                <a:gd name="connsiteY189" fmla="*/ 266975 h 906737"/>
                <a:gd name="connsiteX190" fmla="*/ 183381 w 1471613"/>
                <a:gd name="connsiteY190" fmla="*/ 266975 h 906737"/>
                <a:gd name="connsiteX191" fmla="*/ 162076 w 1471613"/>
                <a:gd name="connsiteY191" fmla="*/ 243347 h 906737"/>
                <a:gd name="connsiteX192" fmla="*/ 150662 w 1471613"/>
                <a:gd name="connsiteY192" fmla="*/ 65759 h 906737"/>
                <a:gd name="connsiteX193" fmla="*/ 144574 w 1471613"/>
                <a:gd name="connsiteY193" fmla="*/ 58137 h 906737"/>
                <a:gd name="connsiteX194" fmla="*/ 136204 w 1471613"/>
                <a:gd name="connsiteY194" fmla="*/ 61948 h 906737"/>
                <a:gd name="connsiteX195" fmla="*/ 91310 w 1471613"/>
                <a:gd name="connsiteY195" fmla="*/ 144263 h 906737"/>
                <a:gd name="connsiteX196" fmla="*/ 69244 w 1471613"/>
                <a:gd name="connsiteY196" fmla="*/ 157221 h 906737"/>
                <a:gd name="connsiteX197" fmla="*/ 0 w 1471613"/>
                <a:gd name="connsiteY197" fmla="*/ 157221 h 906737"/>
                <a:gd name="connsiteX198" fmla="*/ 0 w 1471613"/>
                <a:gd name="connsiteY198" fmla="*/ 139690 h 906737"/>
                <a:gd name="connsiteX199" fmla="*/ 69244 w 1471613"/>
                <a:gd name="connsiteY199" fmla="*/ 139690 h 906737"/>
                <a:gd name="connsiteX200" fmla="*/ 76092 w 1471613"/>
                <a:gd name="connsiteY200" fmla="*/ 135879 h 906737"/>
                <a:gd name="connsiteX201" fmla="*/ 120986 w 1471613"/>
                <a:gd name="connsiteY201" fmla="*/ 53564 h 906737"/>
                <a:gd name="connsiteX202" fmla="*/ 148379 w 1471613"/>
                <a:gd name="connsiteY202" fmla="*/ 41369 h 906737"/>
                <a:gd name="connsiteX203" fmla="*/ 168163 w 1471613"/>
                <a:gd name="connsiteY203" fmla="*/ 64234 h 906737"/>
                <a:gd name="connsiteX204" fmla="*/ 179577 w 1471613"/>
                <a:gd name="connsiteY204" fmla="*/ 242585 h 906737"/>
                <a:gd name="connsiteX205" fmla="*/ 185664 w 1471613"/>
                <a:gd name="connsiteY205" fmla="*/ 249445 h 906737"/>
                <a:gd name="connsiteX206" fmla="*/ 194034 w 1471613"/>
                <a:gd name="connsiteY206" fmla="*/ 244871 h 906737"/>
                <a:gd name="connsiteX207" fmla="*/ 241972 w 1471613"/>
                <a:gd name="connsiteY207" fmla="*/ 118349 h 906737"/>
                <a:gd name="connsiteX208" fmla="*/ 265560 w 1471613"/>
                <a:gd name="connsiteY208" fmla="*/ 102343 h 906737"/>
                <a:gd name="connsiteX209" fmla="*/ 289149 w 1471613"/>
                <a:gd name="connsiteY209" fmla="*/ 118349 h 906737"/>
                <a:gd name="connsiteX210" fmla="*/ 299801 w 1471613"/>
                <a:gd name="connsiteY210" fmla="*/ 146550 h 906737"/>
                <a:gd name="connsiteX211" fmla="*/ 306650 w 1471613"/>
                <a:gd name="connsiteY211" fmla="*/ 151123 h 906737"/>
                <a:gd name="connsiteX212" fmla="*/ 313498 w 1471613"/>
                <a:gd name="connsiteY212" fmla="*/ 147312 h 906737"/>
                <a:gd name="connsiteX213" fmla="*/ 355348 w 1471613"/>
                <a:gd name="connsiteY213" fmla="*/ 74143 h 906737"/>
                <a:gd name="connsiteX214" fmla="*/ 381220 w 1471613"/>
                <a:gd name="connsiteY214" fmla="*/ 61948 h 906737"/>
                <a:gd name="connsiteX215" fmla="*/ 401764 w 1471613"/>
                <a:gd name="connsiteY215" fmla="*/ 81002 h 906737"/>
                <a:gd name="connsiteX216" fmla="*/ 417744 w 1471613"/>
                <a:gd name="connsiteY216" fmla="*/ 153410 h 906737"/>
                <a:gd name="connsiteX217" fmla="*/ 423831 w 1471613"/>
                <a:gd name="connsiteY217" fmla="*/ 159507 h 906737"/>
                <a:gd name="connsiteX218" fmla="*/ 431440 w 1471613"/>
                <a:gd name="connsiteY218" fmla="*/ 155696 h 906737"/>
                <a:gd name="connsiteX219" fmla="*/ 474812 w 1471613"/>
                <a:gd name="connsiteY219" fmla="*/ 77954 h 906737"/>
                <a:gd name="connsiteX220" fmla="*/ 493835 w 1471613"/>
                <a:gd name="connsiteY220" fmla="*/ 64997 h 906737"/>
                <a:gd name="connsiteX221" fmla="*/ 515141 w 1471613"/>
                <a:gd name="connsiteY221" fmla="*/ 72618 h 906737"/>
                <a:gd name="connsiteX222" fmla="*/ 568405 w 1471613"/>
                <a:gd name="connsiteY222" fmla="*/ 129020 h 906737"/>
                <a:gd name="connsiteX223" fmla="*/ 578297 w 1471613"/>
                <a:gd name="connsiteY223" fmla="*/ 129782 h 906737"/>
                <a:gd name="connsiteX224" fmla="*/ 607973 w 1471613"/>
                <a:gd name="connsiteY224" fmla="*/ 108441 h 906737"/>
                <a:gd name="connsiteX225" fmla="*/ 636888 w 1471613"/>
                <a:gd name="connsiteY225" fmla="*/ 108441 h 906737"/>
                <a:gd name="connsiteX226" fmla="*/ 671890 w 1471613"/>
                <a:gd name="connsiteY226" fmla="*/ 133593 h 906737"/>
                <a:gd name="connsiteX227" fmla="*/ 682543 w 1471613"/>
                <a:gd name="connsiteY227" fmla="*/ 132069 h 906737"/>
                <a:gd name="connsiteX228" fmla="*/ 728198 w 1471613"/>
                <a:gd name="connsiteY228" fmla="*/ 71856 h 906737"/>
                <a:gd name="connsiteX229" fmla="*/ 747220 w 1471613"/>
                <a:gd name="connsiteY229" fmla="*/ 62710 h 906737"/>
                <a:gd name="connsiteX230" fmla="*/ 766243 w 1471613"/>
                <a:gd name="connsiteY230" fmla="*/ 70332 h 906737"/>
                <a:gd name="connsiteX231" fmla="*/ 816464 w 1471613"/>
                <a:gd name="connsiteY231" fmla="*/ 122160 h 906737"/>
                <a:gd name="connsiteX232" fmla="*/ 823312 w 1471613"/>
                <a:gd name="connsiteY232" fmla="*/ 123685 h 906737"/>
                <a:gd name="connsiteX233" fmla="*/ 828639 w 1471613"/>
                <a:gd name="connsiteY233" fmla="*/ 119874 h 906737"/>
                <a:gd name="connsiteX234" fmla="*/ 856032 w 1471613"/>
                <a:gd name="connsiteY234" fmla="*/ 59661 h 906737"/>
                <a:gd name="connsiteX235" fmla="*/ 884185 w 1471613"/>
                <a:gd name="connsiteY235" fmla="*/ 45180 h 906737"/>
                <a:gd name="connsiteX236" fmla="*/ 903969 w 1471613"/>
                <a:gd name="connsiteY236" fmla="*/ 69570 h 906737"/>
                <a:gd name="connsiteX237" fmla="*/ 907013 w 1471613"/>
                <a:gd name="connsiteY237" fmla="*/ 225055 h 906737"/>
                <a:gd name="connsiteX238" fmla="*/ 913861 w 1471613"/>
                <a:gd name="connsiteY238" fmla="*/ 232677 h 906737"/>
                <a:gd name="connsiteX239" fmla="*/ 922231 w 1471613"/>
                <a:gd name="connsiteY239" fmla="*/ 227341 h 906737"/>
                <a:gd name="connsiteX240" fmla="*/ 964082 w 1471613"/>
                <a:gd name="connsiteY240" fmla="*/ 110727 h 906737"/>
                <a:gd name="connsiteX241" fmla="*/ 987670 w 1471613"/>
                <a:gd name="connsiteY241" fmla="*/ 93959 h 906737"/>
                <a:gd name="connsiteX242" fmla="*/ 1011259 w 1471613"/>
                <a:gd name="connsiteY242" fmla="*/ 109965 h 906737"/>
                <a:gd name="connsiteX243" fmla="*/ 1018107 w 1471613"/>
                <a:gd name="connsiteY243" fmla="*/ 114538 h 906737"/>
                <a:gd name="connsiteX244" fmla="*/ 1024955 w 1471613"/>
                <a:gd name="connsiteY244" fmla="*/ 109965 h 906737"/>
                <a:gd name="connsiteX245" fmla="*/ 1063762 w 1471613"/>
                <a:gd name="connsiteY245" fmla="*/ 26887 h 906737"/>
                <a:gd name="connsiteX246" fmla="*/ 1090394 w 1471613"/>
                <a:gd name="connsiteY246" fmla="*/ 13168 h 906737"/>
                <a:gd name="connsiteX247" fmla="*/ 1111700 w 1471613"/>
                <a:gd name="connsiteY247" fmla="*/ 34509 h 906737"/>
                <a:gd name="connsiteX248" fmla="*/ 1124635 w 1471613"/>
                <a:gd name="connsiteY248" fmla="*/ 134355 h 906737"/>
                <a:gd name="connsiteX249" fmla="*/ 1132244 w 1471613"/>
                <a:gd name="connsiteY249" fmla="*/ 141215 h 906737"/>
                <a:gd name="connsiteX250" fmla="*/ 1206814 w 1471613"/>
                <a:gd name="connsiteY250" fmla="*/ 141215 h 906737"/>
                <a:gd name="connsiteX251" fmla="*/ 1231163 w 1471613"/>
                <a:gd name="connsiteY251" fmla="*/ 161031 h 906737"/>
                <a:gd name="connsiteX252" fmla="*/ 1234968 w 1471613"/>
                <a:gd name="connsiteY252" fmla="*/ 177037 h 906737"/>
                <a:gd name="connsiteX253" fmla="*/ 1241816 w 1471613"/>
                <a:gd name="connsiteY253" fmla="*/ 183135 h 906737"/>
                <a:gd name="connsiteX254" fmla="*/ 1249425 w 1471613"/>
                <a:gd name="connsiteY254" fmla="*/ 177799 h 906737"/>
                <a:gd name="connsiteX255" fmla="*/ 1308777 w 1471613"/>
                <a:gd name="connsiteY255" fmla="*/ 16217 h 906737"/>
                <a:gd name="connsiteX256" fmla="*/ 1335409 w 1471613"/>
                <a:gd name="connsiteY256" fmla="*/ 211 h 90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471613" h="906737">
                  <a:moveTo>
                    <a:pt x="842335" y="640799"/>
                  </a:moveTo>
                  <a:cubicBezTo>
                    <a:pt x="852988" y="640799"/>
                    <a:pt x="861358" y="647657"/>
                    <a:pt x="865163" y="656801"/>
                  </a:cubicBezTo>
                  <a:lnTo>
                    <a:pt x="927558" y="818345"/>
                  </a:lnTo>
                  <a:cubicBezTo>
                    <a:pt x="929080" y="822917"/>
                    <a:pt x="932884" y="822917"/>
                    <a:pt x="934406" y="822917"/>
                  </a:cubicBezTo>
                  <a:cubicBezTo>
                    <a:pt x="935167" y="822917"/>
                    <a:pt x="939732" y="822917"/>
                    <a:pt x="941254" y="819107"/>
                  </a:cubicBezTo>
                  <a:lnTo>
                    <a:pt x="986148" y="722333"/>
                  </a:lnTo>
                  <a:cubicBezTo>
                    <a:pt x="989953" y="713951"/>
                    <a:pt x="998323" y="707855"/>
                    <a:pt x="1008215" y="707855"/>
                  </a:cubicBezTo>
                  <a:cubicBezTo>
                    <a:pt x="1017346" y="707093"/>
                    <a:pt x="1026477" y="712427"/>
                    <a:pt x="1031042" y="720047"/>
                  </a:cubicBezTo>
                  <a:lnTo>
                    <a:pt x="1040173" y="736049"/>
                  </a:lnTo>
                  <a:cubicBezTo>
                    <a:pt x="1042456" y="739859"/>
                    <a:pt x="1046261" y="739859"/>
                    <a:pt x="1047783" y="739097"/>
                  </a:cubicBezTo>
                  <a:cubicBezTo>
                    <a:pt x="1048544" y="739097"/>
                    <a:pt x="1052348" y="738335"/>
                    <a:pt x="1053870" y="733763"/>
                  </a:cubicBezTo>
                  <a:lnTo>
                    <a:pt x="1069849" y="671279"/>
                  </a:lnTo>
                  <a:cubicBezTo>
                    <a:pt x="1072893" y="659849"/>
                    <a:pt x="1082785" y="652229"/>
                    <a:pt x="1094198" y="652229"/>
                  </a:cubicBezTo>
                  <a:cubicBezTo>
                    <a:pt x="1106373" y="652229"/>
                    <a:pt x="1116265" y="660611"/>
                    <a:pt x="1118548" y="672041"/>
                  </a:cubicBezTo>
                  <a:lnTo>
                    <a:pt x="1133766" y="739097"/>
                  </a:lnTo>
                  <a:cubicBezTo>
                    <a:pt x="1134527" y="742907"/>
                    <a:pt x="1138332" y="744431"/>
                    <a:pt x="1139093" y="744431"/>
                  </a:cubicBezTo>
                  <a:cubicBezTo>
                    <a:pt x="1140614" y="745193"/>
                    <a:pt x="1144419" y="745193"/>
                    <a:pt x="1146702" y="742145"/>
                  </a:cubicBezTo>
                  <a:lnTo>
                    <a:pt x="1171812" y="709379"/>
                  </a:lnTo>
                  <a:cubicBezTo>
                    <a:pt x="1177138" y="700997"/>
                    <a:pt x="1187030" y="697949"/>
                    <a:pt x="1196161" y="699473"/>
                  </a:cubicBezTo>
                  <a:cubicBezTo>
                    <a:pt x="1206053" y="701759"/>
                    <a:pt x="1213662" y="708617"/>
                    <a:pt x="1215945" y="717761"/>
                  </a:cubicBezTo>
                  <a:lnTo>
                    <a:pt x="1234968" y="790151"/>
                  </a:lnTo>
                  <a:cubicBezTo>
                    <a:pt x="1236490" y="794723"/>
                    <a:pt x="1240294" y="795485"/>
                    <a:pt x="1241055" y="795485"/>
                  </a:cubicBezTo>
                  <a:cubicBezTo>
                    <a:pt x="1242577" y="795485"/>
                    <a:pt x="1246382" y="796247"/>
                    <a:pt x="1248665" y="791675"/>
                  </a:cubicBezTo>
                  <a:lnTo>
                    <a:pt x="1296602" y="701759"/>
                  </a:lnTo>
                  <a:cubicBezTo>
                    <a:pt x="1300407" y="693377"/>
                    <a:pt x="1309538" y="688043"/>
                    <a:pt x="1318669" y="688805"/>
                  </a:cubicBezTo>
                  <a:cubicBezTo>
                    <a:pt x="1328561" y="688805"/>
                    <a:pt x="1336931" y="694139"/>
                    <a:pt x="1341496" y="702521"/>
                  </a:cubicBezTo>
                  <a:lnTo>
                    <a:pt x="1370411" y="762719"/>
                  </a:lnTo>
                  <a:cubicBezTo>
                    <a:pt x="1371933" y="765767"/>
                    <a:pt x="1374216" y="767291"/>
                    <a:pt x="1377260" y="767291"/>
                  </a:cubicBezTo>
                  <a:lnTo>
                    <a:pt x="1471613" y="767291"/>
                  </a:lnTo>
                  <a:lnTo>
                    <a:pt x="1471613" y="784817"/>
                  </a:lnTo>
                  <a:lnTo>
                    <a:pt x="1377260" y="784817"/>
                  </a:lnTo>
                  <a:cubicBezTo>
                    <a:pt x="1367368" y="784817"/>
                    <a:pt x="1358998" y="779483"/>
                    <a:pt x="1354432" y="771101"/>
                  </a:cubicBezTo>
                  <a:lnTo>
                    <a:pt x="1325517" y="710141"/>
                  </a:lnTo>
                  <a:cubicBezTo>
                    <a:pt x="1323234" y="706331"/>
                    <a:pt x="1320191" y="706331"/>
                    <a:pt x="1318669" y="706331"/>
                  </a:cubicBezTo>
                  <a:cubicBezTo>
                    <a:pt x="1317147" y="706331"/>
                    <a:pt x="1314103" y="706331"/>
                    <a:pt x="1311821" y="710141"/>
                  </a:cubicBezTo>
                  <a:lnTo>
                    <a:pt x="1264644" y="800057"/>
                  </a:lnTo>
                  <a:cubicBezTo>
                    <a:pt x="1259317" y="809201"/>
                    <a:pt x="1249425" y="814535"/>
                    <a:pt x="1239534" y="813011"/>
                  </a:cubicBezTo>
                  <a:cubicBezTo>
                    <a:pt x="1228881" y="812249"/>
                    <a:pt x="1220511" y="804629"/>
                    <a:pt x="1218228" y="794723"/>
                  </a:cubicBezTo>
                  <a:lnTo>
                    <a:pt x="1199205" y="722333"/>
                  </a:lnTo>
                  <a:cubicBezTo>
                    <a:pt x="1197683" y="718523"/>
                    <a:pt x="1194639" y="716999"/>
                    <a:pt x="1193118" y="716999"/>
                  </a:cubicBezTo>
                  <a:cubicBezTo>
                    <a:pt x="1191596" y="716237"/>
                    <a:pt x="1187791" y="716237"/>
                    <a:pt x="1185508" y="720047"/>
                  </a:cubicBezTo>
                  <a:lnTo>
                    <a:pt x="1161159" y="752051"/>
                  </a:lnTo>
                  <a:cubicBezTo>
                    <a:pt x="1155072" y="760433"/>
                    <a:pt x="1145180" y="764243"/>
                    <a:pt x="1135288" y="761957"/>
                  </a:cubicBezTo>
                  <a:cubicBezTo>
                    <a:pt x="1125396" y="759671"/>
                    <a:pt x="1118548" y="752051"/>
                    <a:pt x="1116265" y="742907"/>
                  </a:cubicBezTo>
                  <a:lnTo>
                    <a:pt x="1101808" y="675851"/>
                  </a:lnTo>
                  <a:cubicBezTo>
                    <a:pt x="1100286" y="670517"/>
                    <a:pt x="1095720" y="669755"/>
                    <a:pt x="1094198" y="669755"/>
                  </a:cubicBezTo>
                  <a:cubicBezTo>
                    <a:pt x="1092677" y="669755"/>
                    <a:pt x="1088111" y="669755"/>
                    <a:pt x="1086589" y="675851"/>
                  </a:cubicBezTo>
                  <a:lnTo>
                    <a:pt x="1070610" y="738335"/>
                  </a:lnTo>
                  <a:cubicBezTo>
                    <a:pt x="1068327" y="748241"/>
                    <a:pt x="1059957" y="755099"/>
                    <a:pt x="1050065" y="756623"/>
                  </a:cubicBezTo>
                  <a:cubicBezTo>
                    <a:pt x="1039413" y="758147"/>
                    <a:pt x="1030282" y="753575"/>
                    <a:pt x="1024955" y="744431"/>
                  </a:cubicBezTo>
                  <a:lnTo>
                    <a:pt x="1015824" y="729191"/>
                  </a:lnTo>
                  <a:cubicBezTo>
                    <a:pt x="1013541" y="725381"/>
                    <a:pt x="1010498" y="725381"/>
                    <a:pt x="1008976" y="725381"/>
                  </a:cubicBezTo>
                  <a:cubicBezTo>
                    <a:pt x="1007454" y="725381"/>
                    <a:pt x="1003649" y="726143"/>
                    <a:pt x="1002128" y="729953"/>
                  </a:cubicBezTo>
                  <a:lnTo>
                    <a:pt x="957233" y="825965"/>
                  </a:lnTo>
                  <a:cubicBezTo>
                    <a:pt x="953429" y="835871"/>
                    <a:pt x="944298" y="841205"/>
                    <a:pt x="933645" y="840443"/>
                  </a:cubicBezTo>
                  <a:cubicBezTo>
                    <a:pt x="923753" y="840443"/>
                    <a:pt x="914622" y="834347"/>
                    <a:pt x="910818" y="824441"/>
                  </a:cubicBezTo>
                  <a:lnTo>
                    <a:pt x="848422" y="662897"/>
                  </a:lnTo>
                  <a:cubicBezTo>
                    <a:pt x="846901" y="659087"/>
                    <a:pt x="843096" y="658325"/>
                    <a:pt x="841574" y="658325"/>
                  </a:cubicBezTo>
                  <a:cubicBezTo>
                    <a:pt x="840813" y="658325"/>
                    <a:pt x="837009" y="658325"/>
                    <a:pt x="834726" y="662897"/>
                  </a:cubicBezTo>
                  <a:lnTo>
                    <a:pt x="774613" y="790913"/>
                  </a:lnTo>
                  <a:cubicBezTo>
                    <a:pt x="771570" y="797771"/>
                    <a:pt x="765482" y="802343"/>
                    <a:pt x="758634" y="804629"/>
                  </a:cubicBezTo>
                  <a:cubicBezTo>
                    <a:pt x="751025" y="806153"/>
                    <a:pt x="743416" y="805391"/>
                    <a:pt x="737329" y="800819"/>
                  </a:cubicBezTo>
                  <a:lnTo>
                    <a:pt x="702326" y="776435"/>
                  </a:lnTo>
                  <a:cubicBezTo>
                    <a:pt x="700044" y="774911"/>
                    <a:pt x="696239" y="774149"/>
                    <a:pt x="693956" y="776435"/>
                  </a:cubicBezTo>
                  <a:lnTo>
                    <a:pt x="618626" y="826727"/>
                  </a:lnTo>
                  <a:cubicBezTo>
                    <a:pt x="607212" y="835109"/>
                    <a:pt x="591233" y="832061"/>
                    <a:pt x="583623" y="819869"/>
                  </a:cubicBezTo>
                  <a:lnTo>
                    <a:pt x="512858" y="716237"/>
                  </a:lnTo>
                  <a:cubicBezTo>
                    <a:pt x="511336" y="713951"/>
                    <a:pt x="509814" y="713189"/>
                    <a:pt x="506771" y="712427"/>
                  </a:cubicBezTo>
                  <a:cubicBezTo>
                    <a:pt x="504488" y="712427"/>
                    <a:pt x="502205" y="713951"/>
                    <a:pt x="500683" y="716237"/>
                  </a:cubicBezTo>
                  <a:lnTo>
                    <a:pt x="443615" y="801581"/>
                  </a:lnTo>
                  <a:cubicBezTo>
                    <a:pt x="438288" y="809963"/>
                    <a:pt x="429157" y="813773"/>
                    <a:pt x="420026" y="813011"/>
                  </a:cubicBezTo>
                  <a:cubicBezTo>
                    <a:pt x="410134" y="811487"/>
                    <a:pt x="402525" y="805391"/>
                    <a:pt x="399482" y="796247"/>
                  </a:cubicBezTo>
                  <a:lnTo>
                    <a:pt x="368284" y="707855"/>
                  </a:lnTo>
                  <a:cubicBezTo>
                    <a:pt x="366762" y="704045"/>
                    <a:pt x="362197" y="703283"/>
                    <a:pt x="361436" y="703283"/>
                  </a:cubicBezTo>
                  <a:cubicBezTo>
                    <a:pt x="359914" y="703283"/>
                    <a:pt x="356109" y="703283"/>
                    <a:pt x="353827" y="707093"/>
                  </a:cubicBezTo>
                  <a:lnTo>
                    <a:pt x="326434" y="761957"/>
                  </a:lnTo>
                  <a:cubicBezTo>
                    <a:pt x="321868" y="770339"/>
                    <a:pt x="313498" y="775673"/>
                    <a:pt x="303606" y="775673"/>
                  </a:cubicBezTo>
                  <a:cubicBezTo>
                    <a:pt x="294475" y="775673"/>
                    <a:pt x="286105" y="770339"/>
                    <a:pt x="281539" y="761957"/>
                  </a:cubicBezTo>
                  <a:lnTo>
                    <a:pt x="275452" y="751289"/>
                  </a:lnTo>
                  <a:cubicBezTo>
                    <a:pt x="273169" y="747479"/>
                    <a:pt x="269365" y="747479"/>
                    <a:pt x="267843" y="747479"/>
                  </a:cubicBezTo>
                  <a:cubicBezTo>
                    <a:pt x="267082" y="747479"/>
                    <a:pt x="263277" y="749003"/>
                    <a:pt x="261756" y="753575"/>
                  </a:cubicBezTo>
                  <a:lnTo>
                    <a:pt x="248820" y="805391"/>
                  </a:lnTo>
                  <a:cubicBezTo>
                    <a:pt x="245776" y="816821"/>
                    <a:pt x="235884" y="824441"/>
                    <a:pt x="224471" y="824441"/>
                  </a:cubicBezTo>
                  <a:cubicBezTo>
                    <a:pt x="213057" y="824441"/>
                    <a:pt x="203165" y="817583"/>
                    <a:pt x="200121" y="806153"/>
                  </a:cubicBezTo>
                  <a:lnTo>
                    <a:pt x="184903" y="752813"/>
                  </a:lnTo>
                  <a:cubicBezTo>
                    <a:pt x="183381" y="747479"/>
                    <a:pt x="178816" y="747479"/>
                    <a:pt x="177294" y="747479"/>
                  </a:cubicBezTo>
                  <a:cubicBezTo>
                    <a:pt x="176533" y="747479"/>
                    <a:pt x="171207" y="748241"/>
                    <a:pt x="170446" y="753575"/>
                  </a:cubicBezTo>
                  <a:lnTo>
                    <a:pt x="143814" y="886163"/>
                  </a:lnTo>
                  <a:cubicBezTo>
                    <a:pt x="141531" y="898355"/>
                    <a:pt x="131639" y="906737"/>
                    <a:pt x="118703" y="906737"/>
                  </a:cubicBezTo>
                  <a:cubicBezTo>
                    <a:pt x="106529" y="906737"/>
                    <a:pt x="96637" y="898355"/>
                    <a:pt x="94354" y="886925"/>
                  </a:cubicBezTo>
                  <a:lnTo>
                    <a:pt x="73048" y="789389"/>
                  </a:lnTo>
                  <a:cubicBezTo>
                    <a:pt x="73048" y="786341"/>
                    <a:pt x="69244" y="783293"/>
                    <a:pt x="66200" y="783293"/>
                  </a:cubicBezTo>
                  <a:lnTo>
                    <a:pt x="0" y="783293"/>
                  </a:lnTo>
                  <a:lnTo>
                    <a:pt x="0" y="765767"/>
                  </a:lnTo>
                  <a:lnTo>
                    <a:pt x="66200" y="765767"/>
                  </a:lnTo>
                  <a:cubicBezTo>
                    <a:pt x="77614" y="765767"/>
                    <a:pt x="88267" y="774149"/>
                    <a:pt x="90549" y="785579"/>
                  </a:cubicBezTo>
                  <a:lnTo>
                    <a:pt x="111855" y="883115"/>
                  </a:lnTo>
                  <a:cubicBezTo>
                    <a:pt x="112616" y="888449"/>
                    <a:pt x="117181" y="889211"/>
                    <a:pt x="118703" y="889211"/>
                  </a:cubicBezTo>
                  <a:cubicBezTo>
                    <a:pt x="120225" y="889211"/>
                    <a:pt x="125552" y="888449"/>
                    <a:pt x="126312" y="883115"/>
                  </a:cubicBezTo>
                  <a:lnTo>
                    <a:pt x="152945" y="749765"/>
                  </a:lnTo>
                  <a:cubicBezTo>
                    <a:pt x="155227" y="738335"/>
                    <a:pt x="165119" y="729953"/>
                    <a:pt x="177294" y="729953"/>
                  </a:cubicBezTo>
                  <a:cubicBezTo>
                    <a:pt x="188708" y="729191"/>
                    <a:pt x="198600" y="736811"/>
                    <a:pt x="202404" y="748241"/>
                  </a:cubicBezTo>
                  <a:lnTo>
                    <a:pt x="216862" y="801581"/>
                  </a:lnTo>
                  <a:cubicBezTo>
                    <a:pt x="218383" y="806915"/>
                    <a:pt x="222949" y="806915"/>
                    <a:pt x="224471" y="806915"/>
                  </a:cubicBezTo>
                  <a:cubicBezTo>
                    <a:pt x="225993" y="806915"/>
                    <a:pt x="230558" y="806153"/>
                    <a:pt x="231319" y="801581"/>
                  </a:cubicBezTo>
                  <a:lnTo>
                    <a:pt x="245015" y="749003"/>
                  </a:lnTo>
                  <a:cubicBezTo>
                    <a:pt x="247298" y="739097"/>
                    <a:pt x="255668" y="731477"/>
                    <a:pt x="266321" y="729953"/>
                  </a:cubicBezTo>
                  <a:cubicBezTo>
                    <a:pt x="276213" y="728429"/>
                    <a:pt x="286105" y="733763"/>
                    <a:pt x="291431" y="742907"/>
                  </a:cubicBezTo>
                  <a:lnTo>
                    <a:pt x="296758" y="753575"/>
                  </a:lnTo>
                  <a:cubicBezTo>
                    <a:pt x="299041" y="757385"/>
                    <a:pt x="302084" y="758147"/>
                    <a:pt x="303606" y="758147"/>
                  </a:cubicBezTo>
                  <a:cubicBezTo>
                    <a:pt x="305128" y="758147"/>
                    <a:pt x="308172" y="757385"/>
                    <a:pt x="310454" y="753575"/>
                  </a:cubicBezTo>
                  <a:lnTo>
                    <a:pt x="338608" y="699473"/>
                  </a:lnTo>
                  <a:cubicBezTo>
                    <a:pt x="343174" y="690329"/>
                    <a:pt x="352305" y="684995"/>
                    <a:pt x="362197" y="685757"/>
                  </a:cubicBezTo>
                  <a:cubicBezTo>
                    <a:pt x="372849" y="686519"/>
                    <a:pt x="381220" y="692615"/>
                    <a:pt x="384263" y="702521"/>
                  </a:cubicBezTo>
                  <a:lnTo>
                    <a:pt x="415461" y="790151"/>
                  </a:lnTo>
                  <a:cubicBezTo>
                    <a:pt x="416983" y="793961"/>
                    <a:pt x="420787" y="795485"/>
                    <a:pt x="422309" y="795485"/>
                  </a:cubicBezTo>
                  <a:cubicBezTo>
                    <a:pt x="423070" y="795485"/>
                    <a:pt x="426875" y="795485"/>
                    <a:pt x="429157" y="791675"/>
                  </a:cubicBezTo>
                  <a:lnTo>
                    <a:pt x="485465" y="706331"/>
                  </a:lnTo>
                  <a:cubicBezTo>
                    <a:pt x="490031" y="699473"/>
                    <a:pt x="498401" y="694901"/>
                    <a:pt x="506771" y="694901"/>
                  </a:cubicBezTo>
                  <a:cubicBezTo>
                    <a:pt x="515141" y="694901"/>
                    <a:pt x="522750" y="699473"/>
                    <a:pt x="527316" y="706331"/>
                  </a:cubicBezTo>
                  <a:lnTo>
                    <a:pt x="598081" y="809963"/>
                  </a:lnTo>
                  <a:cubicBezTo>
                    <a:pt x="600364" y="813773"/>
                    <a:pt x="604929" y="814535"/>
                    <a:pt x="608734" y="812249"/>
                  </a:cubicBezTo>
                  <a:lnTo>
                    <a:pt x="684064" y="761957"/>
                  </a:lnTo>
                  <a:cubicBezTo>
                    <a:pt x="692434" y="755861"/>
                    <a:pt x="703848" y="755861"/>
                    <a:pt x="712218" y="761957"/>
                  </a:cubicBezTo>
                  <a:lnTo>
                    <a:pt x="747220" y="786341"/>
                  </a:lnTo>
                  <a:cubicBezTo>
                    <a:pt x="750264" y="787865"/>
                    <a:pt x="752547" y="787865"/>
                    <a:pt x="754069" y="787103"/>
                  </a:cubicBezTo>
                  <a:cubicBezTo>
                    <a:pt x="754830" y="787103"/>
                    <a:pt x="757112" y="786341"/>
                    <a:pt x="758634" y="783293"/>
                  </a:cubicBezTo>
                  <a:lnTo>
                    <a:pt x="818747" y="655277"/>
                  </a:lnTo>
                  <a:cubicBezTo>
                    <a:pt x="823312" y="646133"/>
                    <a:pt x="831682" y="640037"/>
                    <a:pt x="842335" y="640799"/>
                  </a:cubicBezTo>
                  <a:close/>
                  <a:moveTo>
                    <a:pt x="1335409" y="211"/>
                  </a:moveTo>
                  <a:cubicBezTo>
                    <a:pt x="1346823" y="973"/>
                    <a:pt x="1355954" y="10119"/>
                    <a:pt x="1357476" y="21552"/>
                  </a:cubicBezTo>
                  <a:lnTo>
                    <a:pt x="1373455" y="134355"/>
                  </a:lnTo>
                  <a:cubicBezTo>
                    <a:pt x="1374216" y="138166"/>
                    <a:pt x="1377260" y="141215"/>
                    <a:pt x="1381064" y="141215"/>
                  </a:cubicBezTo>
                  <a:lnTo>
                    <a:pt x="1471613" y="141215"/>
                  </a:lnTo>
                  <a:lnTo>
                    <a:pt x="1471613" y="158745"/>
                  </a:lnTo>
                  <a:lnTo>
                    <a:pt x="1381064" y="158745"/>
                  </a:lnTo>
                  <a:cubicBezTo>
                    <a:pt x="1368889" y="158745"/>
                    <a:pt x="1358237" y="149599"/>
                    <a:pt x="1355954" y="136642"/>
                  </a:cubicBezTo>
                  <a:lnTo>
                    <a:pt x="1339975" y="23839"/>
                  </a:lnTo>
                  <a:cubicBezTo>
                    <a:pt x="1339214" y="18503"/>
                    <a:pt x="1334648" y="17741"/>
                    <a:pt x="1333887" y="17741"/>
                  </a:cubicBezTo>
                  <a:cubicBezTo>
                    <a:pt x="1332365" y="17741"/>
                    <a:pt x="1327800" y="17741"/>
                    <a:pt x="1325517" y="22314"/>
                  </a:cubicBezTo>
                  <a:lnTo>
                    <a:pt x="1265405" y="184659"/>
                  </a:lnTo>
                  <a:cubicBezTo>
                    <a:pt x="1261600" y="194567"/>
                    <a:pt x="1251708" y="201427"/>
                    <a:pt x="1240294" y="200665"/>
                  </a:cubicBezTo>
                  <a:cubicBezTo>
                    <a:pt x="1228881" y="199903"/>
                    <a:pt x="1219750" y="191519"/>
                    <a:pt x="1217467" y="180848"/>
                  </a:cubicBezTo>
                  <a:lnTo>
                    <a:pt x="1213662" y="164842"/>
                  </a:lnTo>
                  <a:cubicBezTo>
                    <a:pt x="1212901" y="161031"/>
                    <a:pt x="1209858" y="158745"/>
                    <a:pt x="1206814" y="158745"/>
                  </a:cubicBezTo>
                  <a:lnTo>
                    <a:pt x="1132244" y="158745"/>
                  </a:lnTo>
                  <a:cubicBezTo>
                    <a:pt x="1119309" y="158745"/>
                    <a:pt x="1108656" y="148837"/>
                    <a:pt x="1107134" y="136642"/>
                  </a:cubicBezTo>
                  <a:lnTo>
                    <a:pt x="1094198" y="36796"/>
                  </a:lnTo>
                  <a:cubicBezTo>
                    <a:pt x="1093438" y="31461"/>
                    <a:pt x="1088872" y="30698"/>
                    <a:pt x="1087350" y="30698"/>
                  </a:cubicBezTo>
                  <a:cubicBezTo>
                    <a:pt x="1086589" y="29936"/>
                    <a:pt x="1082024" y="29936"/>
                    <a:pt x="1079741" y="34509"/>
                  </a:cubicBezTo>
                  <a:lnTo>
                    <a:pt x="1040934" y="117587"/>
                  </a:lnTo>
                  <a:cubicBezTo>
                    <a:pt x="1037130" y="126733"/>
                    <a:pt x="1027999" y="132069"/>
                    <a:pt x="1017346" y="132069"/>
                  </a:cubicBezTo>
                  <a:cubicBezTo>
                    <a:pt x="1007454" y="132069"/>
                    <a:pt x="999084" y="125971"/>
                    <a:pt x="995279" y="116063"/>
                  </a:cubicBezTo>
                  <a:cubicBezTo>
                    <a:pt x="992997" y="111490"/>
                    <a:pt x="989192" y="111490"/>
                    <a:pt x="987670" y="111490"/>
                  </a:cubicBezTo>
                  <a:cubicBezTo>
                    <a:pt x="986909" y="111490"/>
                    <a:pt x="982344" y="112252"/>
                    <a:pt x="980822" y="116825"/>
                  </a:cubicBezTo>
                  <a:lnTo>
                    <a:pt x="938211" y="233439"/>
                  </a:lnTo>
                  <a:cubicBezTo>
                    <a:pt x="934406" y="244871"/>
                    <a:pt x="922992" y="251731"/>
                    <a:pt x="910818" y="250207"/>
                  </a:cubicBezTo>
                  <a:cubicBezTo>
                    <a:pt x="898643" y="247920"/>
                    <a:pt x="890273" y="238012"/>
                    <a:pt x="889512" y="225817"/>
                  </a:cubicBezTo>
                  <a:lnTo>
                    <a:pt x="886468" y="69570"/>
                  </a:lnTo>
                  <a:cubicBezTo>
                    <a:pt x="886468" y="64234"/>
                    <a:pt x="881903" y="62710"/>
                    <a:pt x="880381" y="62710"/>
                  </a:cubicBezTo>
                  <a:cubicBezTo>
                    <a:pt x="879620" y="61948"/>
                    <a:pt x="874294" y="61948"/>
                    <a:pt x="872011" y="66521"/>
                  </a:cubicBezTo>
                  <a:lnTo>
                    <a:pt x="844618" y="127495"/>
                  </a:lnTo>
                  <a:cubicBezTo>
                    <a:pt x="840813" y="134355"/>
                    <a:pt x="833965" y="139690"/>
                    <a:pt x="826356" y="141215"/>
                  </a:cubicBezTo>
                  <a:cubicBezTo>
                    <a:pt x="817986" y="142739"/>
                    <a:pt x="809616" y="140453"/>
                    <a:pt x="803528" y="134355"/>
                  </a:cubicBezTo>
                  <a:lnTo>
                    <a:pt x="754069" y="82527"/>
                  </a:lnTo>
                  <a:cubicBezTo>
                    <a:pt x="751786" y="80240"/>
                    <a:pt x="749503" y="80240"/>
                    <a:pt x="747981" y="80240"/>
                  </a:cubicBezTo>
                  <a:cubicBezTo>
                    <a:pt x="746460" y="80240"/>
                    <a:pt x="744177" y="80240"/>
                    <a:pt x="742655" y="83289"/>
                  </a:cubicBezTo>
                  <a:lnTo>
                    <a:pt x="696239" y="142739"/>
                  </a:lnTo>
                  <a:cubicBezTo>
                    <a:pt x="687869" y="153410"/>
                    <a:pt x="672651" y="155696"/>
                    <a:pt x="661998" y="148074"/>
                  </a:cubicBezTo>
                  <a:lnTo>
                    <a:pt x="626996" y="122922"/>
                  </a:lnTo>
                  <a:cubicBezTo>
                    <a:pt x="623952" y="121398"/>
                    <a:pt x="620908" y="121398"/>
                    <a:pt x="617865" y="122922"/>
                  </a:cubicBezTo>
                  <a:lnTo>
                    <a:pt x="588189" y="144263"/>
                  </a:lnTo>
                  <a:cubicBezTo>
                    <a:pt x="578297" y="151123"/>
                    <a:pt x="563840" y="150361"/>
                    <a:pt x="555469" y="141215"/>
                  </a:cubicBezTo>
                  <a:lnTo>
                    <a:pt x="502205" y="84813"/>
                  </a:lnTo>
                  <a:cubicBezTo>
                    <a:pt x="500683" y="83289"/>
                    <a:pt x="498401" y="82527"/>
                    <a:pt x="496118" y="82527"/>
                  </a:cubicBezTo>
                  <a:cubicBezTo>
                    <a:pt x="493835" y="83289"/>
                    <a:pt x="491552" y="84051"/>
                    <a:pt x="490031" y="86338"/>
                  </a:cubicBezTo>
                  <a:lnTo>
                    <a:pt x="447419" y="164080"/>
                  </a:lnTo>
                  <a:cubicBezTo>
                    <a:pt x="442093" y="173989"/>
                    <a:pt x="432201" y="178562"/>
                    <a:pt x="421548" y="177037"/>
                  </a:cubicBezTo>
                  <a:cubicBezTo>
                    <a:pt x="410895" y="175513"/>
                    <a:pt x="402525" y="167891"/>
                    <a:pt x="400242" y="157221"/>
                  </a:cubicBezTo>
                  <a:lnTo>
                    <a:pt x="384263" y="84813"/>
                  </a:lnTo>
                  <a:cubicBezTo>
                    <a:pt x="383502" y="80240"/>
                    <a:pt x="379698" y="79478"/>
                    <a:pt x="378176" y="79478"/>
                  </a:cubicBezTo>
                  <a:cubicBezTo>
                    <a:pt x="376654" y="78716"/>
                    <a:pt x="372849" y="78716"/>
                    <a:pt x="370567" y="82527"/>
                  </a:cubicBezTo>
                  <a:lnTo>
                    <a:pt x="328716" y="155696"/>
                  </a:lnTo>
                  <a:cubicBezTo>
                    <a:pt x="324151" y="164842"/>
                    <a:pt x="315020" y="169415"/>
                    <a:pt x="305128" y="168653"/>
                  </a:cubicBezTo>
                  <a:cubicBezTo>
                    <a:pt x="295236" y="167891"/>
                    <a:pt x="286866" y="161794"/>
                    <a:pt x="283822" y="152647"/>
                  </a:cubicBezTo>
                  <a:lnTo>
                    <a:pt x="272408" y="124447"/>
                  </a:lnTo>
                  <a:cubicBezTo>
                    <a:pt x="270887" y="119874"/>
                    <a:pt x="266321" y="119874"/>
                    <a:pt x="265560" y="119874"/>
                  </a:cubicBezTo>
                  <a:cubicBezTo>
                    <a:pt x="264038" y="119874"/>
                    <a:pt x="260234" y="119874"/>
                    <a:pt x="258712" y="124447"/>
                  </a:cubicBezTo>
                  <a:lnTo>
                    <a:pt x="210774" y="250969"/>
                  </a:lnTo>
                  <a:cubicBezTo>
                    <a:pt x="206209" y="260877"/>
                    <a:pt x="197839" y="266975"/>
                    <a:pt x="187186" y="266975"/>
                  </a:cubicBezTo>
                  <a:cubicBezTo>
                    <a:pt x="185664" y="266975"/>
                    <a:pt x="184142" y="266975"/>
                    <a:pt x="183381" y="266975"/>
                  </a:cubicBezTo>
                  <a:cubicBezTo>
                    <a:pt x="171207" y="264688"/>
                    <a:pt x="162836" y="255542"/>
                    <a:pt x="162076" y="243347"/>
                  </a:cubicBezTo>
                  <a:lnTo>
                    <a:pt x="150662" y="65759"/>
                  </a:lnTo>
                  <a:cubicBezTo>
                    <a:pt x="149901" y="60423"/>
                    <a:pt x="146096" y="58899"/>
                    <a:pt x="144574" y="58137"/>
                  </a:cubicBezTo>
                  <a:cubicBezTo>
                    <a:pt x="143053" y="58137"/>
                    <a:pt x="139248" y="57375"/>
                    <a:pt x="136204" y="61948"/>
                  </a:cubicBezTo>
                  <a:lnTo>
                    <a:pt x="91310" y="144263"/>
                  </a:lnTo>
                  <a:cubicBezTo>
                    <a:pt x="87506" y="151885"/>
                    <a:pt x="79136" y="157221"/>
                    <a:pt x="69244" y="157221"/>
                  </a:cubicBezTo>
                  <a:lnTo>
                    <a:pt x="0" y="157221"/>
                  </a:lnTo>
                  <a:lnTo>
                    <a:pt x="0" y="139690"/>
                  </a:lnTo>
                  <a:lnTo>
                    <a:pt x="69244" y="139690"/>
                  </a:lnTo>
                  <a:cubicBezTo>
                    <a:pt x="72287" y="139690"/>
                    <a:pt x="74570" y="138166"/>
                    <a:pt x="76092" y="135879"/>
                  </a:cubicBezTo>
                  <a:lnTo>
                    <a:pt x="120986" y="53564"/>
                  </a:lnTo>
                  <a:cubicBezTo>
                    <a:pt x="126312" y="43655"/>
                    <a:pt x="137726" y="39082"/>
                    <a:pt x="148379" y="41369"/>
                  </a:cubicBezTo>
                  <a:cubicBezTo>
                    <a:pt x="159793" y="43655"/>
                    <a:pt x="167402" y="52802"/>
                    <a:pt x="168163" y="64234"/>
                  </a:cubicBezTo>
                  <a:lnTo>
                    <a:pt x="179577" y="242585"/>
                  </a:lnTo>
                  <a:cubicBezTo>
                    <a:pt x="179577" y="247920"/>
                    <a:pt x="184142" y="249445"/>
                    <a:pt x="185664" y="249445"/>
                  </a:cubicBezTo>
                  <a:cubicBezTo>
                    <a:pt x="187186" y="249445"/>
                    <a:pt x="191751" y="250207"/>
                    <a:pt x="194034" y="244871"/>
                  </a:cubicBezTo>
                  <a:lnTo>
                    <a:pt x="241972" y="118349"/>
                  </a:lnTo>
                  <a:cubicBezTo>
                    <a:pt x="245776" y="108441"/>
                    <a:pt x="254907" y="102343"/>
                    <a:pt x="265560" y="102343"/>
                  </a:cubicBezTo>
                  <a:cubicBezTo>
                    <a:pt x="276213" y="102343"/>
                    <a:pt x="285344" y="108441"/>
                    <a:pt x="289149" y="118349"/>
                  </a:cubicBezTo>
                  <a:lnTo>
                    <a:pt x="299801" y="146550"/>
                  </a:lnTo>
                  <a:cubicBezTo>
                    <a:pt x="301323" y="150361"/>
                    <a:pt x="305128" y="151123"/>
                    <a:pt x="306650" y="151123"/>
                  </a:cubicBezTo>
                  <a:cubicBezTo>
                    <a:pt x="308172" y="151123"/>
                    <a:pt x="311215" y="151123"/>
                    <a:pt x="313498" y="147312"/>
                  </a:cubicBezTo>
                  <a:lnTo>
                    <a:pt x="355348" y="74143"/>
                  </a:lnTo>
                  <a:cubicBezTo>
                    <a:pt x="360675" y="64997"/>
                    <a:pt x="370567" y="60423"/>
                    <a:pt x="381220" y="61948"/>
                  </a:cubicBezTo>
                  <a:cubicBezTo>
                    <a:pt x="391111" y="63472"/>
                    <a:pt x="399482" y="71094"/>
                    <a:pt x="401764" y="81002"/>
                  </a:cubicBezTo>
                  <a:lnTo>
                    <a:pt x="417744" y="153410"/>
                  </a:lnTo>
                  <a:cubicBezTo>
                    <a:pt x="418504" y="158745"/>
                    <a:pt x="423070" y="159507"/>
                    <a:pt x="423831" y="159507"/>
                  </a:cubicBezTo>
                  <a:cubicBezTo>
                    <a:pt x="425353" y="159507"/>
                    <a:pt x="429157" y="160269"/>
                    <a:pt x="431440" y="155696"/>
                  </a:cubicBezTo>
                  <a:lnTo>
                    <a:pt x="474812" y="77954"/>
                  </a:lnTo>
                  <a:cubicBezTo>
                    <a:pt x="478617" y="71094"/>
                    <a:pt x="485465" y="65759"/>
                    <a:pt x="493835" y="64997"/>
                  </a:cubicBezTo>
                  <a:cubicBezTo>
                    <a:pt x="501444" y="64234"/>
                    <a:pt x="509814" y="66521"/>
                    <a:pt x="515141" y="72618"/>
                  </a:cubicBezTo>
                  <a:lnTo>
                    <a:pt x="568405" y="129020"/>
                  </a:lnTo>
                  <a:cubicBezTo>
                    <a:pt x="570688" y="131306"/>
                    <a:pt x="575253" y="132069"/>
                    <a:pt x="578297" y="129782"/>
                  </a:cubicBezTo>
                  <a:lnTo>
                    <a:pt x="607973" y="108441"/>
                  </a:lnTo>
                  <a:cubicBezTo>
                    <a:pt x="616343" y="102343"/>
                    <a:pt x="628517" y="102343"/>
                    <a:pt x="636888" y="108441"/>
                  </a:cubicBezTo>
                  <a:lnTo>
                    <a:pt x="671890" y="133593"/>
                  </a:lnTo>
                  <a:cubicBezTo>
                    <a:pt x="674933" y="135879"/>
                    <a:pt x="679499" y="135117"/>
                    <a:pt x="682543" y="132069"/>
                  </a:cubicBezTo>
                  <a:lnTo>
                    <a:pt x="728198" y="71856"/>
                  </a:lnTo>
                  <a:cubicBezTo>
                    <a:pt x="732763" y="66521"/>
                    <a:pt x="739611" y="62710"/>
                    <a:pt x="747220" y="62710"/>
                  </a:cubicBezTo>
                  <a:cubicBezTo>
                    <a:pt x="754069" y="61948"/>
                    <a:pt x="761678" y="64997"/>
                    <a:pt x="766243" y="70332"/>
                  </a:cubicBezTo>
                  <a:lnTo>
                    <a:pt x="816464" y="122160"/>
                  </a:lnTo>
                  <a:cubicBezTo>
                    <a:pt x="817986" y="123685"/>
                    <a:pt x="820268" y="124447"/>
                    <a:pt x="823312" y="123685"/>
                  </a:cubicBezTo>
                  <a:cubicBezTo>
                    <a:pt x="825595" y="123685"/>
                    <a:pt x="827878" y="122160"/>
                    <a:pt x="828639" y="119874"/>
                  </a:cubicBezTo>
                  <a:lnTo>
                    <a:pt x="856032" y="59661"/>
                  </a:lnTo>
                  <a:cubicBezTo>
                    <a:pt x="861358" y="48229"/>
                    <a:pt x="872772" y="42893"/>
                    <a:pt x="884185" y="45180"/>
                  </a:cubicBezTo>
                  <a:cubicBezTo>
                    <a:pt x="896360" y="47466"/>
                    <a:pt x="903969" y="57375"/>
                    <a:pt x="903969" y="69570"/>
                  </a:cubicBezTo>
                  <a:lnTo>
                    <a:pt x="907013" y="225055"/>
                  </a:lnTo>
                  <a:cubicBezTo>
                    <a:pt x="907774" y="231152"/>
                    <a:pt x="912339" y="231914"/>
                    <a:pt x="913861" y="232677"/>
                  </a:cubicBezTo>
                  <a:cubicBezTo>
                    <a:pt x="915383" y="232677"/>
                    <a:pt x="919949" y="232677"/>
                    <a:pt x="922231" y="227341"/>
                  </a:cubicBezTo>
                  <a:lnTo>
                    <a:pt x="964082" y="110727"/>
                  </a:lnTo>
                  <a:cubicBezTo>
                    <a:pt x="967886" y="100819"/>
                    <a:pt x="977017" y="93959"/>
                    <a:pt x="987670" y="93959"/>
                  </a:cubicBezTo>
                  <a:cubicBezTo>
                    <a:pt x="998323" y="93959"/>
                    <a:pt x="1007454" y="100057"/>
                    <a:pt x="1011259" y="109965"/>
                  </a:cubicBezTo>
                  <a:cubicBezTo>
                    <a:pt x="1012780" y="113776"/>
                    <a:pt x="1017346" y="114538"/>
                    <a:pt x="1018107" y="114538"/>
                  </a:cubicBezTo>
                  <a:cubicBezTo>
                    <a:pt x="1018868" y="114538"/>
                    <a:pt x="1023433" y="114538"/>
                    <a:pt x="1024955" y="109965"/>
                  </a:cubicBezTo>
                  <a:lnTo>
                    <a:pt x="1063762" y="26887"/>
                  </a:lnTo>
                  <a:cubicBezTo>
                    <a:pt x="1068327" y="16979"/>
                    <a:pt x="1078980" y="10882"/>
                    <a:pt x="1090394" y="13168"/>
                  </a:cubicBezTo>
                  <a:cubicBezTo>
                    <a:pt x="1101047" y="14693"/>
                    <a:pt x="1110178" y="23077"/>
                    <a:pt x="1111700" y="34509"/>
                  </a:cubicBezTo>
                  <a:lnTo>
                    <a:pt x="1124635" y="134355"/>
                  </a:lnTo>
                  <a:cubicBezTo>
                    <a:pt x="1125396" y="138166"/>
                    <a:pt x="1128440" y="141215"/>
                    <a:pt x="1132244" y="141215"/>
                  </a:cubicBezTo>
                  <a:lnTo>
                    <a:pt x="1206814" y="141215"/>
                  </a:lnTo>
                  <a:cubicBezTo>
                    <a:pt x="1218228" y="141215"/>
                    <a:pt x="1228881" y="149599"/>
                    <a:pt x="1231163" y="161031"/>
                  </a:cubicBezTo>
                  <a:lnTo>
                    <a:pt x="1234968" y="177037"/>
                  </a:lnTo>
                  <a:cubicBezTo>
                    <a:pt x="1235729" y="182373"/>
                    <a:pt x="1240294" y="183135"/>
                    <a:pt x="1241816" y="183135"/>
                  </a:cubicBezTo>
                  <a:cubicBezTo>
                    <a:pt x="1242577" y="183135"/>
                    <a:pt x="1247143" y="183135"/>
                    <a:pt x="1249425" y="177799"/>
                  </a:cubicBezTo>
                  <a:lnTo>
                    <a:pt x="1308777" y="16217"/>
                  </a:lnTo>
                  <a:cubicBezTo>
                    <a:pt x="1313343" y="5546"/>
                    <a:pt x="1323995" y="-1313"/>
                    <a:pt x="1335409" y="211"/>
                  </a:cubicBezTo>
                  <a:close/>
                </a:path>
              </a:pathLst>
            </a:custGeom>
            <a:solidFill>
              <a:srgbClr val="006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7" name="Freeform: Shape 156">
              <a:extLst>
                <a:ext uri="{FF2B5EF4-FFF2-40B4-BE49-F238E27FC236}">
                  <a16:creationId xmlns:a16="http://schemas.microsoft.com/office/drawing/2014/main" id="{54047548-B511-4D02-8EDA-A0661A3DB80E}"/>
                </a:ext>
              </a:extLst>
            </p:cNvPr>
            <p:cNvSpPr>
              <a:spLocks noChangeArrowheads="1"/>
            </p:cNvSpPr>
            <p:nvPr/>
          </p:nvSpPr>
          <p:spPr bwMode="auto">
            <a:xfrm>
              <a:off x="7434263" y="7870825"/>
              <a:ext cx="1284287" cy="890588"/>
            </a:xfrm>
            <a:custGeom>
              <a:avLst/>
              <a:gdLst>
                <a:gd name="connsiteX0" fmla="*/ 0 w 1284287"/>
                <a:gd name="connsiteY0" fmla="*/ 33338 h 890588"/>
                <a:gd name="connsiteX1" fmla="*/ 261938 w 1284287"/>
                <a:gd name="connsiteY1" fmla="*/ 33338 h 890588"/>
                <a:gd name="connsiteX2" fmla="*/ 261938 w 1284287"/>
                <a:gd name="connsiteY2" fmla="*/ 890588 h 890588"/>
                <a:gd name="connsiteX3" fmla="*/ 0 w 1284287"/>
                <a:gd name="connsiteY3" fmla="*/ 890588 h 890588"/>
                <a:gd name="connsiteX4" fmla="*/ 411162 w 1284287"/>
                <a:gd name="connsiteY4" fmla="*/ 0 h 890588"/>
                <a:gd name="connsiteX5" fmla="*/ 1284287 w 1284287"/>
                <a:gd name="connsiteY5" fmla="*/ 0 h 890588"/>
                <a:gd name="connsiteX6" fmla="*/ 1284287 w 1284287"/>
                <a:gd name="connsiteY6" fmla="*/ 515938 h 890588"/>
                <a:gd name="connsiteX7" fmla="*/ 411162 w 1284287"/>
                <a:gd name="connsiteY7" fmla="*/ 515938 h 8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287" h="890588">
                  <a:moveTo>
                    <a:pt x="0" y="33338"/>
                  </a:moveTo>
                  <a:lnTo>
                    <a:pt x="261938" y="33338"/>
                  </a:lnTo>
                  <a:lnTo>
                    <a:pt x="261938" y="890588"/>
                  </a:lnTo>
                  <a:lnTo>
                    <a:pt x="0" y="890588"/>
                  </a:lnTo>
                  <a:close/>
                  <a:moveTo>
                    <a:pt x="411162" y="0"/>
                  </a:moveTo>
                  <a:lnTo>
                    <a:pt x="1284287" y="0"/>
                  </a:lnTo>
                  <a:lnTo>
                    <a:pt x="1284287" y="515938"/>
                  </a:lnTo>
                  <a:lnTo>
                    <a:pt x="411162" y="51593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58" name="Rectangle 91">
              <a:extLst>
                <a:ext uri="{FF2B5EF4-FFF2-40B4-BE49-F238E27FC236}">
                  <a16:creationId xmlns:a16="http://schemas.microsoft.com/office/drawing/2014/main" id="{520A1ECA-7828-4D53-BE2E-E521691B776F}"/>
                </a:ext>
              </a:extLst>
            </p:cNvPr>
            <p:cNvSpPr>
              <a:spLocks noChangeArrowheads="1"/>
            </p:cNvSpPr>
            <p:nvPr/>
          </p:nvSpPr>
          <p:spPr bwMode="auto">
            <a:xfrm>
              <a:off x="7929563" y="7942263"/>
              <a:ext cx="704850" cy="373063"/>
            </a:xfrm>
            <a:prstGeom prst="rect">
              <a:avLst/>
            </a:prstGeom>
            <a:solidFill>
              <a:srgbClr val="31C5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59" name="Freeform: Shape 158">
              <a:extLst>
                <a:ext uri="{FF2B5EF4-FFF2-40B4-BE49-F238E27FC236}">
                  <a16:creationId xmlns:a16="http://schemas.microsoft.com/office/drawing/2014/main" id="{83B21CB3-A8BA-4851-9A30-43E6B358C7F1}"/>
                </a:ext>
              </a:extLst>
            </p:cNvPr>
            <p:cNvSpPr>
              <a:spLocks noChangeArrowheads="1"/>
            </p:cNvSpPr>
            <p:nvPr/>
          </p:nvSpPr>
          <p:spPr bwMode="auto">
            <a:xfrm>
              <a:off x="8047037" y="8067674"/>
              <a:ext cx="447676" cy="174626"/>
            </a:xfrm>
            <a:custGeom>
              <a:avLst/>
              <a:gdLst>
                <a:gd name="connsiteX0" fmla="*/ 360363 w 447676"/>
                <a:gd name="connsiteY0" fmla="*/ 0 h 174626"/>
                <a:gd name="connsiteX1" fmla="*/ 447676 w 447676"/>
                <a:gd name="connsiteY1" fmla="*/ 87313 h 174626"/>
                <a:gd name="connsiteX2" fmla="*/ 360363 w 447676"/>
                <a:gd name="connsiteY2" fmla="*/ 174626 h 174626"/>
                <a:gd name="connsiteX3" fmla="*/ 273050 w 447676"/>
                <a:gd name="connsiteY3" fmla="*/ 87313 h 174626"/>
                <a:gd name="connsiteX4" fmla="*/ 360363 w 447676"/>
                <a:gd name="connsiteY4" fmla="*/ 0 h 174626"/>
                <a:gd name="connsiteX5" fmla="*/ 87313 w 447676"/>
                <a:gd name="connsiteY5" fmla="*/ 0 h 174626"/>
                <a:gd name="connsiteX6" fmla="*/ 174626 w 447676"/>
                <a:gd name="connsiteY6" fmla="*/ 87313 h 174626"/>
                <a:gd name="connsiteX7" fmla="*/ 87313 w 447676"/>
                <a:gd name="connsiteY7" fmla="*/ 174626 h 174626"/>
                <a:gd name="connsiteX8" fmla="*/ 0 w 447676"/>
                <a:gd name="connsiteY8" fmla="*/ 87313 h 174626"/>
                <a:gd name="connsiteX9" fmla="*/ 87313 w 447676"/>
                <a:gd name="connsiteY9" fmla="*/ 0 h 1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676" h="174626">
                  <a:moveTo>
                    <a:pt x="360363" y="0"/>
                  </a:moveTo>
                  <a:cubicBezTo>
                    <a:pt x="408585" y="0"/>
                    <a:pt x="447676" y="39091"/>
                    <a:pt x="447676" y="87313"/>
                  </a:cubicBezTo>
                  <a:cubicBezTo>
                    <a:pt x="447676" y="135535"/>
                    <a:pt x="408585" y="174626"/>
                    <a:pt x="360363" y="174626"/>
                  </a:cubicBezTo>
                  <a:cubicBezTo>
                    <a:pt x="312141" y="174626"/>
                    <a:pt x="273050" y="135535"/>
                    <a:pt x="273050" y="87313"/>
                  </a:cubicBezTo>
                  <a:cubicBezTo>
                    <a:pt x="273050" y="39091"/>
                    <a:pt x="312141" y="0"/>
                    <a:pt x="360363" y="0"/>
                  </a:cubicBezTo>
                  <a:close/>
                  <a:moveTo>
                    <a:pt x="87313" y="0"/>
                  </a:moveTo>
                  <a:cubicBezTo>
                    <a:pt x="135535" y="0"/>
                    <a:pt x="174626" y="39091"/>
                    <a:pt x="174626" y="87313"/>
                  </a:cubicBezTo>
                  <a:cubicBezTo>
                    <a:pt x="174626" y="135535"/>
                    <a:pt x="135535" y="174626"/>
                    <a:pt x="87313" y="174626"/>
                  </a:cubicBezTo>
                  <a:cubicBezTo>
                    <a:pt x="39091" y="174626"/>
                    <a:pt x="0" y="135535"/>
                    <a:pt x="0" y="87313"/>
                  </a:cubicBezTo>
                  <a:cubicBezTo>
                    <a:pt x="0" y="39091"/>
                    <a:pt x="39091" y="0"/>
                    <a:pt x="87313" y="0"/>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60" name="Freeform: Shape 159">
              <a:extLst>
                <a:ext uri="{FF2B5EF4-FFF2-40B4-BE49-F238E27FC236}">
                  <a16:creationId xmlns:a16="http://schemas.microsoft.com/office/drawing/2014/main" id="{0A05F0A9-39D1-4A7D-9A1E-E4277C7A8857}"/>
                </a:ext>
              </a:extLst>
            </p:cNvPr>
            <p:cNvSpPr>
              <a:spLocks noChangeArrowheads="1"/>
            </p:cNvSpPr>
            <p:nvPr/>
          </p:nvSpPr>
          <p:spPr bwMode="auto">
            <a:xfrm>
              <a:off x="8080374" y="8067674"/>
              <a:ext cx="447676" cy="174626"/>
            </a:xfrm>
            <a:custGeom>
              <a:avLst/>
              <a:gdLst>
                <a:gd name="connsiteX0" fmla="*/ 360363 w 447676"/>
                <a:gd name="connsiteY0" fmla="*/ 0 h 174626"/>
                <a:gd name="connsiteX1" fmla="*/ 447676 w 447676"/>
                <a:gd name="connsiteY1" fmla="*/ 87313 h 174626"/>
                <a:gd name="connsiteX2" fmla="*/ 360363 w 447676"/>
                <a:gd name="connsiteY2" fmla="*/ 174626 h 174626"/>
                <a:gd name="connsiteX3" fmla="*/ 273050 w 447676"/>
                <a:gd name="connsiteY3" fmla="*/ 87313 h 174626"/>
                <a:gd name="connsiteX4" fmla="*/ 360363 w 447676"/>
                <a:gd name="connsiteY4" fmla="*/ 0 h 174626"/>
                <a:gd name="connsiteX5" fmla="*/ 87313 w 447676"/>
                <a:gd name="connsiteY5" fmla="*/ 0 h 174626"/>
                <a:gd name="connsiteX6" fmla="*/ 174626 w 447676"/>
                <a:gd name="connsiteY6" fmla="*/ 87313 h 174626"/>
                <a:gd name="connsiteX7" fmla="*/ 87313 w 447676"/>
                <a:gd name="connsiteY7" fmla="*/ 174626 h 174626"/>
                <a:gd name="connsiteX8" fmla="*/ 0 w 447676"/>
                <a:gd name="connsiteY8" fmla="*/ 87313 h 174626"/>
                <a:gd name="connsiteX9" fmla="*/ 87313 w 447676"/>
                <a:gd name="connsiteY9" fmla="*/ 0 h 1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676" h="174626">
                  <a:moveTo>
                    <a:pt x="360363" y="0"/>
                  </a:moveTo>
                  <a:cubicBezTo>
                    <a:pt x="408585" y="0"/>
                    <a:pt x="447676" y="39091"/>
                    <a:pt x="447676" y="87313"/>
                  </a:cubicBezTo>
                  <a:cubicBezTo>
                    <a:pt x="447676" y="135535"/>
                    <a:pt x="408585" y="174626"/>
                    <a:pt x="360363" y="174626"/>
                  </a:cubicBezTo>
                  <a:cubicBezTo>
                    <a:pt x="312141" y="174626"/>
                    <a:pt x="273050" y="135535"/>
                    <a:pt x="273050" y="87313"/>
                  </a:cubicBezTo>
                  <a:cubicBezTo>
                    <a:pt x="273050" y="39091"/>
                    <a:pt x="312141" y="0"/>
                    <a:pt x="360363" y="0"/>
                  </a:cubicBezTo>
                  <a:close/>
                  <a:moveTo>
                    <a:pt x="87313" y="0"/>
                  </a:moveTo>
                  <a:cubicBezTo>
                    <a:pt x="135535" y="0"/>
                    <a:pt x="174626" y="39091"/>
                    <a:pt x="174626" y="87313"/>
                  </a:cubicBezTo>
                  <a:cubicBezTo>
                    <a:pt x="174626" y="135535"/>
                    <a:pt x="135535" y="174626"/>
                    <a:pt x="87313" y="174626"/>
                  </a:cubicBezTo>
                  <a:cubicBezTo>
                    <a:pt x="39091" y="174626"/>
                    <a:pt x="0" y="135535"/>
                    <a:pt x="0" y="87313"/>
                  </a:cubicBezTo>
                  <a:cubicBezTo>
                    <a:pt x="0" y="39091"/>
                    <a:pt x="39091" y="0"/>
                    <a:pt x="873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61" name="Freeform 96">
              <a:extLst>
                <a:ext uri="{FF2B5EF4-FFF2-40B4-BE49-F238E27FC236}">
                  <a16:creationId xmlns:a16="http://schemas.microsoft.com/office/drawing/2014/main" id="{55759B98-3E59-43D5-8AF7-95112BCFC85A}"/>
                </a:ext>
              </a:extLst>
            </p:cNvPr>
            <p:cNvSpPr>
              <a:spLocks/>
            </p:cNvSpPr>
            <p:nvPr/>
          </p:nvSpPr>
          <p:spPr bwMode="auto">
            <a:xfrm>
              <a:off x="7991475" y="7994650"/>
              <a:ext cx="407988" cy="17463"/>
            </a:xfrm>
            <a:custGeom>
              <a:avLst/>
              <a:gdLst>
                <a:gd name="T0" fmla="*/ 524 w 535"/>
                <a:gd name="T1" fmla="*/ 23 h 23"/>
                <a:gd name="T2" fmla="*/ 12 w 535"/>
                <a:gd name="T3" fmla="*/ 23 h 23"/>
                <a:gd name="T4" fmla="*/ 0 w 535"/>
                <a:gd name="T5" fmla="*/ 12 h 23"/>
                <a:gd name="T6" fmla="*/ 12 w 535"/>
                <a:gd name="T7" fmla="*/ 0 h 23"/>
                <a:gd name="T8" fmla="*/ 524 w 535"/>
                <a:gd name="T9" fmla="*/ 0 h 23"/>
                <a:gd name="T10" fmla="*/ 535 w 535"/>
                <a:gd name="T11" fmla="*/ 12 h 23"/>
                <a:gd name="T12" fmla="*/ 524 w 53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35" h="23">
                  <a:moveTo>
                    <a:pt x="524" y="23"/>
                  </a:moveTo>
                  <a:lnTo>
                    <a:pt x="12" y="23"/>
                  </a:lnTo>
                  <a:cubicBezTo>
                    <a:pt x="6" y="23"/>
                    <a:pt x="0" y="18"/>
                    <a:pt x="0" y="12"/>
                  </a:cubicBezTo>
                  <a:cubicBezTo>
                    <a:pt x="0" y="5"/>
                    <a:pt x="6" y="0"/>
                    <a:pt x="12" y="0"/>
                  </a:cubicBezTo>
                  <a:lnTo>
                    <a:pt x="524" y="0"/>
                  </a:lnTo>
                  <a:cubicBezTo>
                    <a:pt x="530" y="0"/>
                    <a:pt x="535" y="5"/>
                    <a:pt x="535" y="12"/>
                  </a:cubicBezTo>
                  <a:cubicBezTo>
                    <a:pt x="535" y="18"/>
                    <a:pt x="530" y="23"/>
                    <a:pt x="524" y="23"/>
                  </a:cubicBezTo>
                  <a:close/>
                </a:path>
              </a:pathLst>
            </a:custGeom>
            <a:solidFill>
              <a:srgbClr val="64E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62" name="Rectangle 97">
              <a:extLst>
                <a:ext uri="{FF2B5EF4-FFF2-40B4-BE49-F238E27FC236}">
                  <a16:creationId xmlns:a16="http://schemas.microsoft.com/office/drawing/2014/main" id="{9465404E-E0D2-48CD-A8BE-7384FF3BFE6B}"/>
                </a:ext>
              </a:extLst>
            </p:cNvPr>
            <p:cNvSpPr>
              <a:spLocks noChangeArrowheads="1"/>
            </p:cNvSpPr>
            <p:nvPr/>
          </p:nvSpPr>
          <p:spPr bwMode="auto">
            <a:xfrm>
              <a:off x="4627563" y="10056813"/>
              <a:ext cx="1023938" cy="271463"/>
            </a:xfrm>
            <a:prstGeom prst="rect">
              <a:avLst/>
            </a:prstGeom>
            <a:solidFill>
              <a:srgbClr val="C3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63" name="Rectangle 98">
              <a:extLst>
                <a:ext uri="{FF2B5EF4-FFF2-40B4-BE49-F238E27FC236}">
                  <a16:creationId xmlns:a16="http://schemas.microsoft.com/office/drawing/2014/main" id="{11D86B48-77CA-4139-880B-934285940E21}"/>
                </a:ext>
              </a:extLst>
            </p:cNvPr>
            <p:cNvSpPr>
              <a:spLocks noChangeArrowheads="1"/>
            </p:cNvSpPr>
            <p:nvPr/>
          </p:nvSpPr>
          <p:spPr bwMode="auto">
            <a:xfrm>
              <a:off x="5189538" y="10102850"/>
              <a:ext cx="373063" cy="52388"/>
            </a:xfrm>
            <a:prstGeom prst="rect">
              <a:avLst/>
            </a:prstGeom>
            <a:solidFill>
              <a:srgbClr val="213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64" name="Freeform: Shape 163">
              <a:extLst>
                <a:ext uri="{FF2B5EF4-FFF2-40B4-BE49-F238E27FC236}">
                  <a16:creationId xmlns:a16="http://schemas.microsoft.com/office/drawing/2014/main" id="{077D7026-E0A1-4ECB-AC60-D943C4118D21}"/>
                </a:ext>
              </a:extLst>
            </p:cNvPr>
            <p:cNvSpPr>
              <a:spLocks/>
            </p:cNvSpPr>
            <p:nvPr/>
          </p:nvSpPr>
          <p:spPr bwMode="auto">
            <a:xfrm>
              <a:off x="4770438" y="10102849"/>
              <a:ext cx="327025" cy="180976"/>
            </a:xfrm>
            <a:custGeom>
              <a:avLst/>
              <a:gdLst>
                <a:gd name="connsiteX0" fmla="*/ 22116 w 327025"/>
                <a:gd name="connsiteY0" fmla="*/ 0 h 180976"/>
                <a:gd name="connsiteX1" fmla="*/ 77787 w 327025"/>
                <a:gd name="connsiteY1" fmla="*/ 0 h 180976"/>
                <a:gd name="connsiteX2" fmla="*/ 77788 w 327025"/>
                <a:gd name="connsiteY2" fmla="*/ 0 h 180976"/>
                <a:gd name="connsiteX3" fmla="*/ 163512 w 327025"/>
                <a:gd name="connsiteY3" fmla="*/ 0 h 180976"/>
                <a:gd name="connsiteX4" fmla="*/ 247650 w 327025"/>
                <a:gd name="connsiteY4" fmla="*/ 0 h 180976"/>
                <a:gd name="connsiteX5" fmla="*/ 304892 w 327025"/>
                <a:gd name="connsiteY5" fmla="*/ 0 h 180976"/>
                <a:gd name="connsiteX6" fmla="*/ 327025 w 327025"/>
                <a:gd name="connsiteY6" fmla="*/ 22651 h 180976"/>
                <a:gd name="connsiteX7" fmla="*/ 327025 w 327025"/>
                <a:gd name="connsiteY7" fmla="*/ 61913 h 180976"/>
                <a:gd name="connsiteX8" fmla="*/ 327025 w 327025"/>
                <a:gd name="connsiteY8" fmla="*/ 128588 h 180976"/>
                <a:gd name="connsiteX9" fmla="*/ 327025 w 327025"/>
                <a:gd name="connsiteY9" fmla="*/ 158524 h 180976"/>
                <a:gd name="connsiteX10" fmla="*/ 304892 w 327025"/>
                <a:gd name="connsiteY10" fmla="*/ 180976 h 180976"/>
                <a:gd name="connsiteX11" fmla="*/ 247650 w 327025"/>
                <a:gd name="connsiteY11" fmla="*/ 180976 h 180976"/>
                <a:gd name="connsiteX12" fmla="*/ 163512 w 327025"/>
                <a:gd name="connsiteY12" fmla="*/ 180976 h 180976"/>
                <a:gd name="connsiteX13" fmla="*/ 77788 w 327025"/>
                <a:gd name="connsiteY13" fmla="*/ 180976 h 180976"/>
                <a:gd name="connsiteX14" fmla="*/ 77787 w 327025"/>
                <a:gd name="connsiteY14" fmla="*/ 180976 h 180976"/>
                <a:gd name="connsiteX15" fmla="*/ 22116 w 327025"/>
                <a:gd name="connsiteY15" fmla="*/ 180976 h 180976"/>
                <a:gd name="connsiteX16" fmla="*/ 0 w 327025"/>
                <a:gd name="connsiteY16" fmla="*/ 158524 h 180976"/>
                <a:gd name="connsiteX17" fmla="*/ 0 w 327025"/>
                <a:gd name="connsiteY17" fmla="*/ 128588 h 180976"/>
                <a:gd name="connsiteX18" fmla="*/ 0 w 327025"/>
                <a:gd name="connsiteY18" fmla="*/ 61913 h 180976"/>
                <a:gd name="connsiteX19" fmla="*/ 0 w 327025"/>
                <a:gd name="connsiteY19" fmla="*/ 22651 h 180976"/>
                <a:gd name="connsiteX20" fmla="*/ 22116 w 327025"/>
                <a:gd name="connsiteY20" fmla="*/ 0 h 18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025" h="180976">
                  <a:moveTo>
                    <a:pt x="22116" y="0"/>
                  </a:moveTo>
                  <a:lnTo>
                    <a:pt x="77787" y="0"/>
                  </a:lnTo>
                  <a:lnTo>
                    <a:pt x="77788" y="0"/>
                  </a:lnTo>
                  <a:lnTo>
                    <a:pt x="163512" y="0"/>
                  </a:lnTo>
                  <a:lnTo>
                    <a:pt x="247650" y="0"/>
                  </a:lnTo>
                  <a:lnTo>
                    <a:pt x="304892" y="0"/>
                  </a:lnTo>
                  <a:cubicBezTo>
                    <a:pt x="317103" y="0"/>
                    <a:pt x="327025" y="10571"/>
                    <a:pt x="327025" y="22651"/>
                  </a:cubicBezTo>
                  <a:lnTo>
                    <a:pt x="327025" y="61913"/>
                  </a:lnTo>
                  <a:lnTo>
                    <a:pt x="327025" y="128588"/>
                  </a:lnTo>
                  <a:lnTo>
                    <a:pt x="327025" y="158524"/>
                  </a:lnTo>
                  <a:cubicBezTo>
                    <a:pt x="327025" y="170498"/>
                    <a:pt x="317103" y="180976"/>
                    <a:pt x="304892" y="180976"/>
                  </a:cubicBezTo>
                  <a:lnTo>
                    <a:pt x="247650" y="180976"/>
                  </a:lnTo>
                  <a:lnTo>
                    <a:pt x="163512" y="180976"/>
                  </a:lnTo>
                  <a:lnTo>
                    <a:pt x="77788" y="180976"/>
                  </a:lnTo>
                  <a:lnTo>
                    <a:pt x="77787" y="180976"/>
                  </a:lnTo>
                  <a:lnTo>
                    <a:pt x="22116" y="180976"/>
                  </a:lnTo>
                  <a:cubicBezTo>
                    <a:pt x="9914" y="180976"/>
                    <a:pt x="0" y="170498"/>
                    <a:pt x="0" y="158524"/>
                  </a:cubicBezTo>
                  <a:lnTo>
                    <a:pt x="0" y="128588"/>
                  </a:lnTo>
                  <a:lnTo>
                    <a:pt x="0" y="61913"/>
                  </a:lnTo>
                  <a:lnTo>
                    <a:pt x="0" y="22651"/>
                  </a:lnTo>
                  <a:cubicBezTo>
                    <a:pt x="0" y="10571"/>
                    <a:pt x="9914" y="0"/>
                    <a:pt x="22116" y="0"/>
                  </a:cubicBezTo>
                  <a:close/>
                </a:path>
              </a:pathLst>
            </a:custGeom>
            <a:solidFill>
              <a:srgbClr val="6C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grpSp>
          <p:nvGrpSpPr>
            <p:cNvPr id="165" name="Group 164">
              <a:extLst>
                <a:ext uri="{FF2B5EF4-FFF2-40B4-BE49-F238E27FC236}">
                  <a16:creationId xmlns:a16="http://schemas.microsoft.com/office/drawing/2014/main" id="{40E6CEFB-2926-443D-A75F-EE5A09E51197}"/>
                </a:ext>
              </a:extLst>
            </p:cNvPr>
            <p:cNvGrpSpPr/>
            <p:nvPr/>
          </p:nvGrpSpPr>
          <p:grpSpPr>
            <a:xfrm>
              <a:off x="4765675" y="10098088"/>
              <a:ext cx="336550" cy="190500"/>
              <a:chOff x="4765675" y="10098088"/>
              <a:chExt cx="336550" cy="190500"/>
            </a:xfrm>
            <a:solidFill>
              <a:srgbClr val="E4E7E9"/>
            </a:solidFill>
          </p:grpSpPr>
          <p:sp>
            <p:nvSpPr>
              <p:cNvPr id="235" name="Freeform 100">
                <a:extLst>
                  <a:ext uri="{FF2B5EF4-FFF2-40B4-BE49-F238E27FC236}">
                    <a16:creationId xmlns:a16="http://schemas.microsoft.com/office/drawing/2014/main" id="{A3F4F5DF-FEE5-469D-AA80-A651F88B796B}"/>
                  </a:ext>
                </a:extLst>
              </p:cNvPr>
              <p:cNvSpPr>
                <a:spLocks noEditPoints="1"/>
              </p:cNvSpPr>
              <p:nvPr/>
            </p:nvSpPr>
            <p:spPr bwMode="auto">
              <a:xfrm>
                <a:off x="4845050" y="10098088"/>
                <a:ext cx="93663" cy="71438"/>
              </a:xfrm>
              <a:custGeom>
                <a:avLst/>
                <a:gdLst>
                  <a:gd name="T0" fmla="*/ 11 w 123"/>
                  <a:gd name="T1" fmla="*/ 82 h 93"/>
                  <a:gd name="T2" fmla="*/ 111 w 123"/>
                  <a:gd name="T3" fmla="*/ 82 h 93"/>
                  <a:gd name="T4" fmla="*/ 111 w 123"/>
                  <a:gd name="T5" fmla="*/ 11 h 93"/>
                  <a:gd name="T6" fmla="*/ 11 w 123"/>
                  <a:gd name="T7" fmla="*/ 11 h 93"/>
                  <a:gd name="T8" fmla="*/ 11 w 123"/>
                  <a:gd name="T9" fmla="*/ 82 h 93"/>
                  <a:gd name="T10" fmla="*/ 123 w 123"/>
                  <a:gd name="T11" fmla="*/ 93 h 93"/>
                  <a:gd name="T12" fmla="*/ 0 w 123"/>
                  <a:gd name="T13" fmla="*/ 93 h 93"/>
                  <a:gd name="T14" fmla="*/ 0 w 123"/>
                  <a:gd name="T15" fmla="*/ 0 h 93"/>
                  <a:gd name="T16" fmla="*/ 123 w 123"/>
                  <a:gd name="T17" fmla="*/ 0 h 93"/>
                  <a:gd name="T18" fmla="*/ 123 w 123"/>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3">
                    <a:moveTo>
                      <a:pt x="11" y="82"/>
                    </a:moveTo>
                    <a:lnTo>
                      <a:pt x="111" y="82"/>
                    </a:lnTo>
                    <a:lnTo>
                      <a:pt x="111" y="11"/>
                    </a:lnTo>
                    <a:lnTo>
                      <a:pt x="11" y="11"/>
                    </a:lnTo>
                    <a:lnTo>
                      <a:pt x="11" y="82"/>
                    </a:lnTo>
                    <a:close/>
                    <a:moveTo>
                      <a:pt x="123" y="93"/>
                    </a:moveTo>
                    <a:lnTo>
                      <a:pt x="0" y="93"/>
                    </a:lnTo>
                    <a:lnTo>
                      <a:pt x="0" y="0"/>
                    </a:lnTo>
                    <a:lnTo>
                      <a:pt x="123" y="0"/>
                    </a:lnTo>
                    <a:lnTo>
                      <a:pt x="12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6" name="Freeform 102">
                <a:extLst>
                  <a:ext uri="{FF2B5EF4-FFF2-40B4-BE49-F238E27FC236}">
                    <a16:creationId xmlns:a16="http://schemas.microsoft.com/office/drawing/2014/main" id="{85979F1D-7B2B-4195-9501-83B085A15F20}"/>
                  </a:ext>
                </a:extLst>
              </p:cNvPr>
              <p:cNvSpPr>
                <a:spLocks noEditPoints="1"/>
              </p:cNvSpPr>
              <p:nvPr/>
            </p:nvSpPr>
            <p:spPr bwMode="auto">
              <a:xfrm>
                <a:off x="4765675" y="10098088"/>
                <a:ext cx="87313" cy="71438"/>
              </a:xfrm>
              <a:custGeom>
                <a:avLst/>
                <a:gdLst>
                  <a:gd name="T0" fmla="*/ 12 w 114"/>
                  <a:gd name="T1" fmla="*/ 82 h 93"/>
                  <a:gd name="T2" fmla="*/ 103 w 114"/>
                  <a:gd name="T3" fmla="*/ 82 h 93"/>
                  <a:gd name="T4" fmla="*/ 103 w 114"/>
                  <a:gd name="T5" fmla="*/ 11 h 93"/>
                  <a:gd name="T6" fmla="*/ 35 w 114"/>
                  <a:gd name="T7" fmla="*/ 11 h 93"/>
                  <a:gd name="T8" fmla="*/ 12 w 114"/>
                  <a:gd name="T9" fmla="*/ 35 h 93"/>
                  <a:gd name="T10" fmla="*/ 12 w 114"/>
                  <a:gd name="T11" fmla="*/ 82 h 93"/>
                  <a:gd name="T12" fmla="*/ 114 w 114"/>
                  <a:gd name="T13" fmla="*/ 93 h 93"/>
                  <a:gd name="T14" fmla="*/ 0 w 114"/>
                  <a:gd name="T15" fmla="*/ 93 h 93"/>
                  <a:gd name="T16" fmla="*/ 0 w 114"/>
                  <a:gd name="T17" fmla="*/ 35 h 93"/>
                  <a:gd name="T18" fmla="*/ 35 w 114"/>
                  <a:gd name="T19" fmla="*/ 0 h 93"/>
                  <a:gd name="T20" fmla="*/ 114 w 114"/>
                  <a:gd name="T21" fmla="*/ 0 h 93"/>
                  <a:gd name="T22" fmla="*/ 114 w 114"/>
                  <a:gd name="T2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93">
                    <a:moveTo>
                      <a:pt x="12" y="82"/>
                    </a:moveTo>
                    <a:lnTo>
                      <a:pt x="103" y="82"/>
                    </a:lnTo>
                    <a:lnTo>
                      <a:pt x="103" y="11"/>
                    </a:lnTo>
                    <a:lnTo>
                      <a:pt x="35" y="11"/>
                    </a:lnTo>
                    <a:cubicBezTo>
                      <a:pt x="22" y="11"/>
                      <a:pt x="12" y="22"/>
                      <a:pt x="12" y="35"/>
                    </a:cubicBezTo>
                    <a:lnTo>
                      <a:pt x="12" y="82"/>
                    </a:lnTo>
                    <a:close/>
                    <a:moveTo>
                      <a:pt x="114" y="93"/>
                    </a:moveTo>
                    <a:lnTo>
                      <a:pt x="0" y="93"/>
                    </a:lnTo>
                    <a:lnTo>
                      <a:pt x="0" y="35"/>
                    </a:lnTo>
                    <a:cubicBezTo>
                      <a:pt x="0" y="15"/>
                      <a:pt x="16" y="0"/>
                      <a:pt x="35" y="0"/>
                    </a:cubicBezTo>
                    <a:lnTo>
                      <a:pt x="114" y="0"/>
                    </a:ln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7" name="Freeform 104">
                <a:extLst>
                  <a:ext uri="{FF2B5EF4-FFF2-40B4-BE49-F238E27FC236}">
                    <a16:creationId xmlns:a16="http://schemas.microsoft.com/office/drawing/2014/main" id="{64CC628C-8A43-4893-AFE4-18EB46BA978C}"/>
                  </a:ext>
                </a:extLst>
              </p:cNvPr>
              <p:cNvSpPr>
                <a:spLocks noEditPoints="1"/>
              </p:cNvSpPr>
              <p:nvPr/>
            </p:nvSpPr>
            <p:spPr bwMode="auto">
              <a:xfrm>
                <a:off x="4929188" y="10098088"/>
                <a:ext cx="93663" cy="71438"/>
              </a:xfrm>
              <a:custGeom>
                <a:avLst/>
                <a:gdLst>
                  <a:gd name="T0" fmla="*/ 12 w 123"/>
                  <a:gd name="T1" fmla="*/ 82 h 93"/>
                  <a:gd name="T2" fmla="*/ 111 w 123"/>
                  <a:gd name="T3" fmla="*/ 82 h 93"/>
                  <a:gd name="T4" fmla="*/ 111 w 123"/>
                  <a:gd name="T5" fmla="*/ 11 h 93"/>
                  <a:gd name="T6" fmla="*/ 12 w 123"/>
                  <a:gd name="T7" fmla="*/ 11 h 93"/>
                  <a:gd name="T8" fmla="*/ 12 w 123"/>
                  <a:gd name="T9" fmla="*/ 82 h 93"/>
                  <a:gd name="T10" fmla="*/ 123 w 123"/>
                  <a:gd name="T11" fmla="*/ 93 h 93"/>
                  <a:gd name="T12" fmla="*/ 0 w 123"/>
                  <a:gd name="T13" fmla="*/ 93 h 93"/>
                  <a:gd name="T14" fmla="*/ 0 w 123"/>
                  <a:gd name="T15" fmla="*/ 0 h 93"/>
                  <a:gd name="T16" fmla="*/ 123 w 123"/>
                  <a:gd name="T17" fmla="*/ 0 h 93"/>
                  <a:gd name="T18" fmla="*/ 123 w 123"/>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3">
                    <a:moveTo>
                      <a:pt x="12" y="82"/>
                    </a:moveTo>
                    <a:lnTo>
                      <a:pt x="111" y="82"/>
                    </a:lnTo>
                    <a:lnTo>
                      <a:pt x="111" y="11"/>
                    </a:lnTo>
                    <a:lnTo>
                      <a:pt x="12" y="11"/>
                    </a:lnTo>
                    <a:lnTo>
                      <a:pt x="12" y="82"/>
                    </a:lnTo>
                    <a:close/>
                    <a:moveTo>
                      <a:pt x="123" y="93"/>
                    </a:moveTo>
                    <a:lnTo>
                      <a:pt x="0" y="93"/>
                    </a:lnTo>
                    <a:lnTo>
                      <a:pt x="0" y="0"/>
                    </a:lnTo>
                    <a:lnTo>
                      <a:pt x="123" y="0"/>
                    </a:lnTo>
                    <a:lnTo>
                      <a:pt x="12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8" name="Freeform 106">
                <a:extLst>
                  <a:ext uri="{FF2B5EF4-FFF2-40B4-BE49-F238E27FC236}">
                    <a16:creationId xmlns:a16="http://schemas.microsoft.com/office/drawing/2014/main" id="{C96A5FE7-118E-4CEE-8916-2E3C7917EA40}"/>
                  </a:ext>
                </a:extLst>
              </p:cNvPr>
              <p:cNvSpPr>
                <a:spLocks noEditPoints="1"/>
              </p:cNvSpPr>
              <p:nvPr/>
            </p:nvSpPr>
            <p:spPr bwMode="auto">
              <a:xfrm>
                <a:off x="5013325" y="10098088"/>
                <a:ext cx="88900" cy="71438"/>
              </a:xfrm>
              <a:custGeom>
                <a:avLst/>
                <a:gdLst>
                  <a:gd name="T0" fmla="*/ 12 w 116"/>
                  <a:gd name="T1" fmla="*/ 82 h 93"/>
                  <a:gd name="T2" fmla="*/ 104 w 116"/>
                  <a:gd name="T3" fmla="*/ 82 h 93"/>
                  <a:gd name="T4" fmla="*/ 104 w 116"/>
                  <a:gd name="T5" fmla="*/ 35 h 93"/>
                  <a:gd name="T6" fmla="*/ 81 w 116"/>
                  <a:gd name="T7" fmla="*/ 11 h 93"/>
                  <a:gd name="T8" fmla="*/ 12 w 116"/>
                  <a:gd name="T9" fmla="*/ 11 h 93"/>
                  <a:gd name="T10" fmla="*/ 12 w 116"/>
                  <a:gd name="T11" fmla="*/ 82 h 93"/>
                  <a:gd name="T12" fmla="*/ 116 w 116"/>
                  <a:gd name="T13" fmla="*/ 93 h 93"/>
                  <a:gd name="T14" fmla="*/ 0 w 116"/>
                  <a:gd name="T15" fmla="*/ 93 h 93"/>
                  <a:gd name="T16" fmla="*/ 0 w 116"/>
                  <a:gd name="T17" fmla="*/ 0 h 93"/>
                  <a:gd name="T18" fmla="*/ 81 w 116"/>
                  <a:gd name="T19" fmla="*/ 0 h 93"/>
                  <a:gd name="T20" fmla="*/ 116 w 116"/>
                  <a:gd name="T21" fmla="*/ 35 h 93"/>
                  <a:gd name="T22" fmla="*/ 116 w 116"/>
                  <a:gd name="T2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93">
                    <a:moveTo>
                      <a:pt x="12" y="82"/>
                    </a:moveTo>
                    <a:lnTo>
                      <a:pt x="104" y="82"/>
                    </a:lnTo>
                    <a:lnTo>
                      <a:pt x="104" y="35"/>
                    </a:lnTo>
                    <a:cubicBezTo>
                      <a:pt x="104" y="22"/>
                      <a:pt x="94" y="11"/>
                      <a:pt x="81" y="11"/>
                    </a:cubicBezTo>
                    <a:lnTo>
                      <a:pt x="12" y="11"/>
                    </a:lnTo>
                    <a:lnTo>
                      <a:pt x="12" y="82"/>
                    </a:lnTo>
                    <a:close/>
                    <a:moveTo>
                      <a:pt x="116" y="93"/>
                    </a:moveTo>
                    <a:lnTo>
                      <a:pt x="0" y="93"/>
                    </a:lnTo>
                    <a:lnTo>
                      <a:pt x="0" y="0"/>
                    </a:lnTo>
                    <a:lnTo>
                      <a:pt x="81" y="0"/>
                    </a:lnTo>
                    <a:cubicBezTo>
                      <a:pt x="100" y="0"/>
                      <a:pt x="116" y="15"/>
                      <a:pt x="116" y="35"/>
                    </a:cubicBezTo>
                    <a:lnTo>
                      <a:pt x="11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9" name="Freeform 108">
                <a:extLst>
                  <a:ext uri="{FF2B5EF4-FFF2-40B4-BE49-F238E27FC236}">
                    <a16:creationId xmlns:a16="http://schemas.microsoft.com/office/drawing/2014/main" id="{F883FB40-0178-4E37-98F5-C02A483D2450}"/>
                  </a:ext>
                </a:extLst>
              </p:cNvPr>
              <p:cNvSpPr>
                <a:spLocks noEditPoints="1"/>
              </p:cNvSpPr>
              <p:nvPr/>
            </p:nvSpPr>
            <p:spPr bwMode="auto">
              <a:xfrm>
                <a:off x="4845050" y="10161588"/>
                <a:ext cx="93663" cy="74613"/>
              </a:xfrm>
              <a:custGeom>
                <a:avLst/>
                <a:gdLst>
                  <a:gd name="T0" fmla="*/ 11 w 123"/>
                  <a:gd name="T1" fmla="*/ 87 h 98"/>
                  <a:gd name="T2" fmla="*/ 111 w 123"/>
                  <a:gd name="T3" fmla="*/ 87 h 98"/>
                  <a:gd name="T4" fmla="*/ 111 w 123"/>
                  <a:gd name="T5" fmla="*/ 11 h 98"/>
                  <a:gd name="T6" fmla="*/ 11 w 123"/>
                  <a:gd name="T7" fmla="*/ 11 h 98"/>
                  <a:gd name="T8" fmla="*/ 11 w 123"/>
                  <a:gd name="T9" fmla="*/ 87 h 98"/>
                  <a:gd name="T10" fmla="*/ 123 w 123"/>
                  <a:gd name="T11" fmla="*/ 98 h 98"/>
                  <a:gd name="T12" fmla="*/ 0 w 123"/>
                  <a:gd name="T13" fmla="*/ 98 h 98"/>
                  <a:gd name="T14" fmla="*/ 0 w 123"/>
                  <a:gd name="T15" fmla="*/ 0 h 98"/>
                  <a:gd name="T16" fmla="*/ 123 w 123"/>
                  <a:gd name="T17" fmla="*/ 0 h 98"/>
                  <a:gd name="T18" fmla="*/ 123 w 123"/>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8">
                    <a:moveTo>
                      <a:pt x="11" y="87"/>
                    </a:moveTo>
                    <a:lnTo>
                      <a:pt x="111" y="87"/>
                    </a:lnTo>
                    <a:lnTo>
                      <a:pt x="111" y="11"/>
                    </a:lnTo>
                    <a:lnTo>
                      <a:pt x="11" y="11"/>
                    </a:lnTo>
                    <a:lnTo>
                      <a:pt x="11" y="87"/>
                    </a:lnTo>
                    <a:close/>
                    <a:moveTo>
                      <a:pt x="123" y="98"/>
                    </a:moveTo>
                    <a:lnTo>
                      <a:pt x="0" y="98"/>
                    </a:lnTo>
                    <a:lnTo>
                      <a:pt x="0" y="0"/>
                    </a:lnTo>
                    <a:lnTo>
                      <a:pt x="123" y="0"/>
                    </a:lnTo>
                    <a:lnTo>
                      <a:pt x="123"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0" name="Freeform 110">
                <a:extLst>
                  <a:ext uri="{FF2B5EF4-FFF2-40B4-BE49-F238E27FC236}">
                    <a16:creationId xmlns:a16="http://schemas.microsoft.com/office/drawing/2014/main" id="{E9CF03FA-01A9-41ED-9E9F-A66F599CE5A2}"/>
                  </a:ext>
                </a:extLst>
              </p:cNvPr>
              <p:cNvSpPr>
                <a:spLocks noEditPoints="1"/>
              </p:cNvSpPr>
              <p:nvPr/>
            </p:nvSpPr>
            <p:spPr bwMode="auto">
              <a:xfrm>
                <a:off x="4929188" y="10161588"/>
                <a:ext cx="93663" cy="74613"/>
              </a:xfrm>
              <a:custGeom>
                <a:avLst/>
                <a:gdLst>
                  <a:gd name="T0" fmla="*/ 12 w 123"/>
                  <a:gd name="T1" fmla="*/ 87 h 98"/>
                  <a:gd name="T2" fmla="*/ 111 w 123"/>
                  <a:gd name="T3" fmla="*/ 87 h 98"/>
                  <a:gd name="T4" fmla="*/ 111 w 123"/>
                  <a:gd name="T5" fmla="*/ 11 h 98"/>
                  <a:gd name="T6" fmla="*/ 12 w 123"/>
                  <a:gd name="T7" fmla="*/ 11 h 98"/>
                  <a:gd name="T8" fmla="*/ 12 w 123"/>
                  <a:gd name="T9" fmla="*/ 87 h 98"/>
                  <a:gd name="T10" fmla="*/ 123 w 123"/>
                  <a:gd name="T11" fmla="*/ 98 h 98"/>
                  <a:gd name="T12" fmla="*/ 0 w 123"/>
                  <a:gd name="T13" fmla="*/ 98 h 98"/>
                  <a:gd name="T14" fmla="*/ 0 w 123"/>
                  <a:gd name="T15" fmla="*/ 0 h 98"/>
                  <a:gd name="T16" fmla="*/ 123 w 123"/>
                  <a:gd name="T17" fmla="*/ 0 h 98"/>
                  <a:gd name="T18" fmla="*/ 123 w 123"/>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8">
                    <a:moveTo>
                      <a:pt x="12" y="87"/>
                    </a:moveTo>
                    <a:lnTo>
                      <a:pt x="111" y="87"/>
                    </a:lnTo>
                    <a:lnTo>
                      <a:pt x="111" y="11"/>
                    </a:lnTo>
                    <a:lnTo>
                      <a:pt x="12" y="11"/>
                    </a:lnTo>
                    <a:lnTo>
                      <a:pt x="12" y="87"/>
                    </a:lnTo>
                    <a:close/>
                    <a:moveTo>
                      <a:pt x="123" y="98"/>
                    </a:moveTo>
                    <a:lnTo>
                      <a:pt x="0" y="98"/>
                    </a:lnTo>
                    <a:lnTo>
                      <a:pt x="0" y="0"/>
                    </a:lnTo>
                    <a:lnTo>
                      <a:pt x="123" y="0"/>
                    </a:lnTo>
                    <a:lnTo>
                      <a:pt x="123"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1" name="Freeform 112">
                <a:extLst>
                  <a:ext uri="{FF2B5EF4-FFF2-40B4-BE49-F238E27FC236}">
                    <a16:creationId xmlns:a16="http://schemas.microsoft.com/office/drawing/2014/main" id="{F6B67D70-9553-42A6-9CD8-C2996C09ED66}"/>
                  </a:ext>
                </a:extLst>
              </p:cNvPr>
              <p:cNvSpPr>
                <a:spLocks noEditPoints="1"/>
              </p:cNvSpPr>
              <p:nvPr/>
            </p:nvSpPr>
            <p:spPr bwMode="auto">
              <a:xfrm>
                <a:off x="4765675" y="10226675"/>
                <a:ext cx="87313" cy="61913"/>
              </a:xfrm>
              <a:custGeom>
                <a:avLst/>
                <a:gdLst>
                  <a:gd name="T0" fmla="*/ 12 w 114"/>
                  <a:gd name="T1" fmla="*/ 11 h 80"/>
                  <a:gd name="T2" fmla="*/ 12 w 114"/>
                  <a:gd name="T3" fmla="*/ 45 h 80"/>
                  <a:gd name="T4" fmla="*/ 35 w 114"/>
                  <a:gd name="T5" fmla="*/ 69 h 80"/>
                  <a:gd name="T6" fmla="*/ 103 w 114"/>
                  <a:gd name="T7" fmla="*/ 69 h 80"/>
                  <a:gd name="T8" fmla="*/ 103 w 114"/>
                  <a:gd name="T9" fmla="*/ 11 h 80"/>
                  <a:gd name="T10" fmla="*/ 12 w 114"/>
                  <a:gd name="T11" fmla="*/ 11 h 80"/>
                  <a:gd name="T12" fmla="*/ 114 w 114"/>
                  <a:gd name="T13" fmla="*/ 80 h 80"/>
                  <a:gd name="T14" fmla="*/ 35 w 114"/>
                  <a:gd name="T15" fmla="*/ 80 h 80"/>
                  <a:gd name="T16" fmla="*/ 0 w 114"/>
                  <a:gd name="T17" fmla="*/ 45 h 80"/>
                  <a:gd name="T18" fmla="*/ 0 w 114"/>
                  <a:gd name="T19" fmla="*/ 0 h 80"/>
                  <a:gd name="T20" fmla="*/ 114 w 114"/>
                  <a:gd name="T21" fmla="*/ 0 h 80"/>
                  <a:gd name="T22" fmla="*/ 114 w 114"/>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80">
                    <a:moveTo>
                      <a:pt x="12" y="11"/>
                    </a:moveTo>
                    <a:lnTo>
                      <a:pt x="12" y="45"/>
                    </a:lnTo>
                    <a:cubicBezTo>
                      <a:pt x="12" y="58"/>
                      <a:pt x="22" y="69"/>
                      <a:pt x="35" y="69"/>
                    </a:cubicBezTo>
                    <a:lnTo>
                      <a:pt x="103" y="69"/>
                    </a:lnTo>
                    <a:lnTo>
                      <a:pt x="103" y="11"/>
                    </a:lnTo>
                    <a:lnTo>
                      <a:pt x="12" y="11"/>
                    </a:lnTo>
                    <a:close/>
                    <a:moveTo>
                      <a:pt x="114" y="80"/>
                    </a:moveTo>
                    <a:lnTo>
                      <a:pt x="35" y="80"/>
                    </a:lnTo>
                    <a:cubicBezTo>
                      <a:pt x="16" y="80"/>
                      <a:pt x="0" y="65"/>
                      <a:pt x="0" y="45"/>
                    </a:cubicBezTo>
                    <a:lnTo>
                      <a:pt x="0" y="0"/>
                    </a:lnTo>
                    <a:lnTo>
                      <a:pt x="114" y="0"/>
                    </a:lnTo>
                    <a:lnTo>
                      <a:pt x="11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2" name="Freeform 114">
                <a:extLst>
                  <a:ext uri="{FF2B5EF4-FFF2-40B4-BE49-F238E27FC236}">
                    <a16:creationId xmlns:a16="http://schemas.microsoft.com/office/drawing/2014/main" id="{0975E6FB-9955-4178-8E78-875266F04F58}"/>
                  </a:ext>
                </a:extLst>
              </p:cNvPr>
              <p:cNvSpPr>
                <a:spLocks noEditPoints="1"/>
              </p:cNvSpPr>
              <p:nvPr/>
            </p:nvSpPr>
            <p:spPr bwMode="auto">
              <a:xfrm>
                <a:off x="5013325" y="10161588"/>
                <a:ext cx="88900" cy="74613"/>
              </a:xfrm>
              <a:custGeom>
                <a:avLst/>
                <a:gdLst>
                  <a:gd name="T0" fmla="*/ 12 w 116"/>
                  <a:gd name="T1" fmla="*/ 87 h 98"/>
                  <a:gd name="T2" fmla="*/ 104 w 116"/>
                  <a:gd name="T3" fmla="*/ 87 h 98"/>
                  <a:gd name="T4" fmla="*/ 104 w 116"/>
                  <a:gd name="T5" fmla="*/ 11 h 98"/>
                  <a:gd name="T6" fmla="*/ 12 w 116"/>
                  <a:gd name="T7" fmla="*/ 11 h 98"/>
                  <a:gd name="T8" fmla="*/ 12 w 116"/>
                  <a:gd name="T9" fmla="*/ 87 h 98"/>
                  <a:gd name="T10" fmla="*/ 116 w 116"/>
                  <a:gd name="T11" fmla="*/ 98 h 98"/>
                  <a:gd name="T12" fmla="*/ 0 w 116"/>
                  <a:gd name="T13" fmla="*/ 98 h 98"/>
                  <a:gd name="T14" fmla="*/ 0 w 116"/>
                  <a:gd name="T15" fmla="*/ 0 h 98"/>
                  <a:gd name="T16" fmla="*/ 116 w 116"/>
                  <a:gd name="T17" fmla="*/ 0 h 98"/>
                  <a:gd name="T18" fmla="*/ 116 w 116"/>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98">
                    <a:moveTo>
                      <a:pt x="12" y="87"/>
                    </a:moveTo>
                    <a:lnTo>
                      <a:pt x="104" y="87"/>
                    </a:lnTo>
                    <a:lnTo>
                      <a:pt x="104" y="11"/>
                    </a:lnTo>
                    <a:lnTo>
                      <a:pt x="12" y="11"/>
                    </a:lnTo>
                    <a:lnTo>
                      <a:pt x="12" y="87"/>
                    </a:lnTo>
                    <a:close/>
                    <a:moveTo>
                      <a:pt x="116" y="98"/>
                    </a:moveTo>
                    <a:lnTo>
                      <a:pt x="0" y="98"/>
                    </a:lnTo>
                    <a:lnTo>
                      <a:pt x="0" y="0"/>
                    </a:lnTo>
                    <a:lnTo>
                      <a:pt x="116" y="0"/>
                    </a:lnTo>
                    <a:lnTo>
                      <a:pt x="11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3" name="Freeform 116">
                <a:extLst>
                  <a:ext uri="{FF2B5EF4-FFF2-40B4-BE49-F238E27FC236}">
                    <a16:creationId xmlns:a16="http://schemas.microsoft.com/office/drawing/2014/main" id="{334797BF-1F1B-498A-8887-E914CD50FD3F}"/>
                  </a:ext>
                </a:extLst>
              </p:cNvPr>
              <p:cNvSpPr>
                <a:spLocks noEditPoints="1"/>
              </p:cNvSpPr>
              <p:nvPr/>
            </p:nvSpPr>
            <p:spPr bwMode="auto">
              <a:xfrm>
                <a:off x="5013325" y="10226675"/>
                <a:ext cx="88900" cy="61913"/>
              </a:xfrm>
              <a:custGeom>
                <a:avLst/>
                <a:gdLst>
                  <a:gd name="T0" fmla="*/ 12 w 116"/>
                  <a:gd name="T1" fmla="*/ 69 h 80"/>
                  <a:gd name="T2" fmla="*/ 81 w 116"/>
                  <a:gd name="T3" fmla="*/ 69 h 80"/>
                  <a:gd name="T4" fmla="*/ 104 w 116"/>
                  <a:gd name="T5" fmla="*/ 45 h 80"/>
                  <a:gd name="T6" fmla="*/ 104 w 116"/>
                  <a:gd name="T7" fmla="*/ 11 h 80"/>
                  <a:gd name="T8" fmla="*/ 12 w 116"/>
                  <a:gd name="T9" fmla="*/ 11 h 80"/>
                  <a:gd name="T10" fmla="*/ 12 w 116"/>
                  <a:gd name="T11" fmla="*/ 69 h 80"/>
                  <a:gd name="T12" fmla="*/ 81 w 116"/>
                  <a:gd name="T13" fmla="*/ 80 h 80"/>
                  <a:gd name="T14" fmla="*/ 0 w 116"/>
                  <a:gd name="T15" fmla="*/ 80 h 80"/>
                  <a:gd name="T16" fmla="*/ 0 w 116"/>
                  <a:gd name="T17" fmla="*/ 0 h 80"/>
                  <a:gd name="T18" fmla="*/ 116 w 116"/>
                  <a:gd name="T19" fmla="*/ 0 h 80"/>
                  <a:gd name="T20" fmla="*/ 116 w 116"/>
                  <a:gd name="T21" fmla="*/ 45 h 80"/>
                  <a:gd name="T22" fmla="*/ 81 w 116"/>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80">
                    <a:moveTo>
                      <a:pt x="12" y="69"/>
                    </a:moveTo>
                    <a:lnTo>
                      <a:pt x="81" y="69"/>
                    </a:lnTo>
                    <a:cubicBezTo>
                      <a:pt x="94" y="69"/>
                      <a:pt x="104" y="58"/>
                      <a:pt x="104" y="45"/>
                    </a:cubicBezTo>
                    <a:lnTo>
                      <a:pt x="104" y="11"/>
                    </a:lnTo>
                    <a:lnTo>
                      <a:pt x="12" y="11"/>
                    </a:lnTo>
                    <a:lnTo>
                      <a:pt x="12" y="69"/>
                    </a:lnTo>
                    <a:close/>
                    <a:moveTo>
                      <a:pt x="81" y="80"/>
                    </a:moveTo>
                    <a:lnTo>
                      <a:pt x="0" y="80"/>
                    </a:lnTo>
                    <a:lnTo>
                      <a:pt x="0" y="0"/>
                    </a:lnTo>
                    <a:lnTo>
                      <a:pt x="116" y="0"/>
                    </a:lnTo>
                    <a:lnTo>
                      <a:pt x="116" y="45"/>
                    </a:lnTo>
                    <a:cubicBezTo>
                      <a:pt x="116" y="65"/>
                      <a:pt x="100" y="80"/>
                      <a:pt x="8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4" name="Freeform 118">
                <a:extLst>
                  <a:ext uri="{FF2B5EF4-FFF2-40B4-BE49-F238E27FC236}">
                    <a16:creationId xmlns:a16="http://schemas.microsoft.com/office/drawing/2014/main" id="{BBD97CBF-7122-4584-8C0E-3FF4945EDC31}"/>
                  </a:ext>
                </a:extLst>
              </p:cNvPr>
              <p:cNvSpPr>
                <a:spLocks noEditPoints="1"/>
              </p:cNvSpPr>
              <p:nvPr/>
            </p:nvSpPr>
            <p:spPr bwMode="auto">
              <a:xfrm>
                <a:off x="4845050" y="10226675"/>
                <a:ext cx="93663" cy="61913"/>
              </a:xfrm>
              <a:custGeom>
                <a:avLst/>
                <a:gdLst>
                  <a:gd name="T0" fmla="*/ 11 w 123"/>
                  <a:gd name="T1" fmla="*/ 69 h 80"/>
                  <a:gd name="T2" fmla="*/ 111 w 123"/>
                  <a:gd name="T3" fmla="*/ 69 h 80"/>
                  <a:gd name="T4" fmla="*/ 111 w 123"/>
                  <a:gd name="T5" fmla="*/ 11 h 80"/>
                  <a:gd name="T6" fmla="*/ 11 w 123"/>
                  <a:gd name="T7" fmla="*/ 11 h 80"/>
                  <a:gd name="T8" fmla="*/ 11 w 123"/>
                  <a:gd name="T9" fmla="*/ 69 h 80"/>
                  <a:gd name="T10" fmla="*/ 123 w 123"/>
                  <a:gd name="T11" fmla="*/ 80 h 80"/>
                  <a:gd name="T12" fmla="*/ 0 w 123"/>
                  <a:gd name="T13" fmla="*/ 80 h 80"/>
                  <a:gd name="T14" fmla="*/ 0 w 123"/>
                  <a:gd name="T15" fmla="*/ 0 h 80"/>
                  <a:gd name="T16" fmla="*/ 123 w 123"/>
                  <a:gd name="T17" fmla="*/ 0 h 80"/>
                  <a:gd name="T18" fmla="*/ 123 w 123"/>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0">
                    <a:moveTo>
                      <a:pt x="11" y="69"/>
                    </a:moveTo>
                    <a:lnTo>
                      <a:pt x="111" y="69"/>
                    </a:lnTo>
                    <a:lnTo>
                      <a:pt x="111" y="11"/>
                    </a:lnTo>
                    <a:lnTo>
                      <a:pt x="11" y="11"/>
                    </a:lnTo>
                    <a:lnTo>
                      <a:pt x="11" y="69"/>
                    </a:lnTo>
                    <a:close/>
                    <a:moveTo>
                      <a:pt x="123" y="80"/>
                    </a:moveTo>
                    <a:lnTo>
                      <a:pt x="0" y="80"/>
                    </a:lnTo>
                    <a:lnTo>
                      <a:pt x="0" y="0"/>
                    </a:lnTo>
                    <a:lnTo>
                      <a:pt x="123" y="0"/>
                    </a:lnTo>
                    <a:lnTo>
                      <a:pt x="123"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5" name="Freeform 120">
                <a:extLst>
                  <a:ext uri="{FF2B5EF4-FFF2-40B4-BE49-F238E27FC236}">
                    <a16:creationId xmlns:a16="http://schemas.microsoft.com/office/drawing/2014/main" id="{37E63860-1415-43C0-A445-D6D1715DBAF7}"/>
                  </a:ext>
                </a:extLst>
              </p:cNvPr>
              <p:cNvSpPr>
                <a:spLocks noEditPoints="1"/>
              </p:cNvSpPr>
              <p:nvPr/>
            </p:nvSpPr>
            <p:spPr bwMode="auto">
              <a:xfrm>
                <a:off x="4929188" y="10226675"/>
                <a:ext cx="93663" cy="61913"/>
              </a:xfrm>
              <a:custGeom>
                <a:avLst/>
                <a:gdLst>
                  <a:gd name="T0" fmla="*/ 12 w 123"/>
                  <a:gd name="T1" fmla="*/ 69 h 80"/>
                  <a:gd name="T2" fmla="*/ 111 w 123"/>
                  <a:gd name="T3" fmla="*/ 69 h 80"/>
                  <a:gd name="T4" fmla="*/ 111 w 123"/>
                  <a:gd name="T5" fmla="*/ 11 h 80"/>
                  <a:gd name="T6" fmla="*/ 12 w 123"/>
                  <a:gd name="T7" fmla="*/ 11 h 80"/>
                  <a:gd name="T8" fmla="*/ 12 w 123"/>
                  <a:gd name="T9" fmla="*/ 69 h 80"/>
                  <a:gd name="T10" fmla="*/ 123 w 123"/>
                  <a:gd name="T11" fmla="*/ 80 h 80"/>
                  <a:gd name="T12" fmla="*/ 0 w 123"/>
                  <a:gd name="T13" fmla="*/ 80 h 80"/>
                  <a:gd name="T14" fmla="*/ 0 w 123"/>
                  <a:gd name="T15" fmla="*/ 0 h 80"/>
                  <a:gd name="T16" fmla="*/ 123 w 123"/>
                  <a:gd name="T17" fmla="*/ 0 h 80"/>
                  <a:gd name="T18" fmla="*/ 123 w 123"/>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0">
                    <a:moveTo>
                      <a:pt x="12" y="69"/>
                    </a:moveTo>
                    <a:lnTo>
                      <a:pt x="111" y="69"/>
                    </a:lnTo>
                    <a:lnTo>
                      <a:pt x="111" y="11"/>
                    </a:lnTo>
                    <a:lnTo>
                      <a:pt x="12" y="11"/>
                    </a:lnTo>
                    <a:lnTo>
                      <a:pt x="12" y="69"/>
                    </a:lnTo>
                    <a:close/>
                    <a:moveTo>
                      <a:pt x="123" y="80"/>
                    </a:moveTo>
                    <a:lnTo>
                      <a:pt x="0" y="80"/>
                    </a:lnTo>
                    <a:lnTo>
                      <a:pt x="0" y="0"/>
                    </a:lnTo>
                    <a:lnTo>
                      <a:pt x="123" y="0"/>
                    </a:lnTo>
                    <a:lnTo>
                      <a:pt x="123"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46" name="Freeform 122">
                <a:extLst>
                  <a:ext uri="{FF2B5EF4-FFF2-40B4-BE49-F238E27FC236}">
                    <a16:creationId xmlns:a16="http://schemas.microsoft.com/office/drawing/2014/main" id="{D49CDD38-E944-4750-BB21-F811D2F3524A}"/>
                  </a:ext>
                </a:extLst>
              </p:cNvPr>
              <p:cNvSpPr>
                <a:spLocks noEditPoints="1"/>
              </p:cNvSpPr>
              <p:nvPr/>
            </p:nvSpPr>
            <p:spPr bwMode="auto">
              <a:xfrm>
                <a:off x="4765675" y="10161588"/>
                <a:ext cx="87313" cy="74613"/>
              </a:xfrm>
              <a:custGeom>
                <a:avLst/>
                <a:gdLst>
                  <a:gd name="T0" fmla="*/ 12 w 114"/>
                  <a:gd name="T1" fmla="*/ 87 h 98"/>
                  <a:gd name="T2" fmla="*/ 103 w 114"/>
                  <a:gd name="T3" fmla="*/ 87 h 98"/>
                  <a:gd name="T4" fmla="*/ 103 w 114"/>
                  <a:gd name="T5" fmla="*/ 11 h 98"/>
                  <a:gd name="T6" fmla="*/ 12 w 114"/>
                  <a:gd name="T7" fmla="*/ 11 h 98"/>
                  <a:gd name="T8" fmla="*/ 12 w 114"/>
                  <a:gd name="T9" fmla="*/ 87 h 98"/>
                  <a:gd name="T10" fmla="*/ 114 w 114"/>
                  <a:gd name="T11" fmla="*/ 98 h 98"/>
                  <a:gd name="T12" fmla="*/ 0 w 114"/>
                  <a:gd name="T13" fmla="*/ 98 h 98"/>
                  <a:gd name="T14" fmla="*/ 0 w 114"/>
                  <a:gd name="T15" fmla="*/ 0 h 98"/>
                  <a:gd name="T16" fmla="*/ 114 w 114"/>
                  <a:gd name="T17" fmla="*/ 0 h 98"/>
                  <a:gd name="T18" fmla="*/ 114 w 11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12" y="87"/>
                    </a:moveTo>
                    <a:lnTo>
                      <a:pt x="103" y="87"/>
                    </a:lnTo>
                    <a:lnTo>
                      <a:pt x="103" y="11"/>
                    </a:lnTo>
                    <a:lnTo>
                      <a:pt x="12" y="11"/>
                    </a:lnTo>
                    <a:lnTo>
                      <a:pt x="12" y="87"/>
                    </a:lnTo>
                    <a:close/>
                    <a:moveTo>
                      <a:pt x="114" y="98"/>
                    </a:moveTo>
                    <a:lnTo>
                      <a:pt x="0" y="98"/>
                    </a:lnTo>
                    <a:lnTo>
                      <a:pt x="0" y="0"/>
                    </a:lnTo>
                    <a:lnTo>
                      <a:pt x="114" y="0"/>
                    </a:lnTo>
                    <a:lnTo>
                      <a:pt x="114"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grpSp>
        <p:sp>
          <p:nvSpPr>
            <p:cNvPr id="166" name="Rectangle 123">
              <a:extLst>
                <a:ext uri="{FF2B5EF4-FFF2-40B4-BE49-F238E27FC236}">
                  <a16:creationId xmlns:a16="http://schemas.microsoft.com/office/drawing/2014/main" id="{0EB4D548-C570-442F-BF4B-98CB14DB067C}"/>
                </a:ext>
              </a:extLst>
            </p:cNvPr>
            <p:cNvSpPr>
              <a:spLocks noChangeArrowheads="1"/>
            </p:cNvSpPr>
            <p:nvPr/>
          </p:nvSpPr>
          <p:spPr bwMode="auto">
            <a:xfrm>
              <a:off x="4627563" y="10056813"/>
              <a:ext cx="69850" cy="271463"/>
            </a:xfrm>
            <a:prstGeom prst="rect">
              <a:avLst/>
            </a:prstGeom>
            <a:solidFill>
              <a:srgbClr val="AAB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67" name="Rectangle 124">
              <a:extLst>
                <a:ext uri="{FF2B5EF4-FFF2-40B4-BE49-F238E27FC236}">
                  <a16:creationId xmlns:a16="http://schemas.microsoft.com/office/drawing/2014/main" id="{86CE02AE-D105-47EA-A40B-EECDA9BF0CE2}"/>
                </a:ext>
              </a:extLst>
            </p:cNvPr>
            <p:cNvSpPr>
              <a:spLocks noChangeArrowheads="1"/>
            </p:cNvSpPr>
            <p:nvPr/>
          </p:nvSpPr>
          <p:spPr bwMode="auto">
            <a:xfrm>
              <a:off x="5189538" y="10155238"/>
              <a:ext cx="373063" cy="42863"/>
            </a:xfrm>
            <a:prstGeom prst="rect">
              <a:avLst/>
            </a:prstGeom>
            <a:solidFill>
              <a:srgbClr val="AAB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68" name="Freeform: Shape 167">
              <a:extLst>
                <a:ext uri="{FF2B5EF4-FFF2-40B4-BE49-F238E27FC236}">
                  <a16:creationId xmlns:a16="http://schemas.microsoft.com/office/drawing/2014/main" id="{C5A3812D-3291-49C0-BEA0-FB88AB1568EF}"/>
                </a:ext>
              </a:extLst>
            </p:cNvPr>
            <p:cNvSpPr>
              <a:spLocks noChangeArrowheads="1"/>
            </p:cNvSpPr>
            <p:nvPr/>
          </p:nvSpPr>
          <p:spPr bwMode="auto">
            <a:xfrm>
              <a:off x="3508375" y="10941049"/>
              <a:ext cx="6699251" cy="187326"/>
            </a:xfrm>
            <a:custGeom>
              <a:avLst/>
              <a:gdLst>
                <a:gd name="connsiteX0" fmla="*/ 6605588 w 6699251"/>
                <a:gd name="connsiteY0" fmla="*/ 0 h 187326"/>
                <a:gd name="connsiteX1" fmla="*/ 6699251 w 6699251"/>
                <a:gd name="connsiteY1" fmla="*/ 93663 h 187326"/>
                <a:gd name="connsiteX2" fmla="*/ 6605588 w 6699251"/>
                <a:gd name="connsiteY2" fmla="*/ 187326 h 187326"/>
                <a:gd name="connsiteX3" fmla="*/ 6511925 w 6699251"/>
                <a:gd name="connsiteY3" fmla="*/ 93663 h 187326"/>
                <a:gd name="connsiteX4" fmla="*/ 6605588 w 6699251"/>
                <a:gd name="connsiteY4" fmla="*/ 0 h 187326"/>
                <a:gd name="connsiteX5" fmla="*/ 4294188 w 6699251"/>
                <a:gd name="connsiteY5" fmla="*/ 0 h 187326"/>
                <a:gd name="connsiteX6" fmla="*/ 4387851 w 6699251"/>
                <a:gd name="connsiteY6" fmla="*/ 93663 h 187326"/>
                <a:gd name="connsiteX7" fmla="*/ 4294188 w 6699251"/>
                <a:gd name="connsiteY7" fmla="*/ 187326 h 187326"/>
                <a:gd name="connsiteX8" fmla="*/ 4200525 w 6699251"/>
                <a:gd name="connsiteY8" fmla="*/ 93663 h 187326"/>
                <a:gd name="connsiteX9" fmla="*/ 4294188 w 6699251"/>
                <a:gd name="connsiteY9" fmla="*/ 0 h 187326"/>
                <a:gd name="connsiteX10" fmla="*/ 2438401 w 6699251"/>
                <a:gd name="connsiteY10" fmla="*/ 0 h 187326"/>
                <a:gd name="connsiteX11" fmla="*/ 2532064 w 6699251"/>
                <a:gd name="connsiteY11" fmla="*/ 93663 h 187326"/>
                <a:gd name="connsiteX12" fmla="*/ 2438401 w 6699251"/>
                <a:gd name="connsiteY12" fmla="*/ 187326 h 187326"/>
                <a:gd name="connsiteX13" fmla="*/ 2344738 w 6699251"/>
                <a:gd name="connsiteY13" fmla="*/ 93663 h 187326"/>
                <a:gd name="connsiteX14" fmla="*/ 2438401 w 6699251"/>
                <a:gd name="connsiteY14" fmla="*/ 0 h 187326"/>
                <a:gd name="connsiteX15" fmla="*/ 93663 w 6699251"/>
                <a:gd name="connsiteY15" fmla="*/ 0 h 187326"/>
                <a:gd name="connsiteX16" fmla="*/ 187326 w 6699251"/>
                <a:gd name="connsiteY16" fmla="*/ 93663 h 187326"/>
                <a:gd name="connsiteX17" fmla="*/ 93663 w 6699251"/>
                <a:gd name="connsiteY17" fmla="*/ 187326 h 187326"/>
                <a:gd name="connsiteX18" fmla="*/ 0 w 6699251"/>
                <a:gd name="connsiteY18" fmla="*/ 93663 h 187326"/>
                <a:gd name="connsiteX19" fmla="*/ 93663 w 6699251"/>
                <a:gd name="connsiteY19" fmla="*/ 0 h 1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251" h="187326">
                  <a:moveTo>
                    <a:pt x="6605588" y="0"/>
                  </a:moveTo>
                  <a:cubicBezTo>
                    <a:pt x="6657317" y="0"/>
                    <a:pt x="6699251" y="41934"/>
                    <a:pt x="6699251" y="93663"/>
                  </a:cubicBezTo>
                  <a:cubicBezTo>
                    <a:pt x="6699251" y="145392"/>
                    <a:pt x="6657317" y="187326"/>
                    <a:pt x="6605588" y="187326"/>
                  </a:cubicBezTo>
                  <a:cubicBezTo>
                    <a:pt x="6553859" y="187326"/>
                    <a:pt x="6511925" y="145392"/>
                    <a:pt x="6511925" y="93663"/>
                  </a:cubicBezTo>
                  <a:cubicBezTo>
                    <a:pt x="6511925" y="41934"/>
                    <a:pt x="6553859" y="0"/>
                    <a:pt x="6605588" y="0"/>
                  </a:cubicBezTo>
                  <a:close/>
                  <a:moveTo>
                    <a:pt x="4294188" y="0"/>
                  </a:moveTo>
                  <a:cubicBezTo>
                    <a:pt x="4345917" y="0"/>
                    <a:pt x="4387851" y="41934"/>
                    <a:pt x="4387851" y="93663"/>
                  </a:cubicBezTo>
                  <a:cubicBezTo>
                    <a:pt x="4387851" y="145392"/>
                    <a:pt x="4345917" y="187326"/>
                    <a:pt x="4294188" y="187326"/>
                  </a:cubicBezTo>
                  <a:cubicBezTo>
                    <a:pt x="4242459" y="187326"/>
                    <a:pt x="4200525" y="145392"/>
                    <a:pt x="4200525" y="93663"/>
                  </a:cubicBezTo>
                  <a:cubicBezTo>
                    <a:pt x="4200525" y="41934"/>
                    <a:pt x="4242459" y="0"/>
                    <a:pt x="4294188" y="0"/>
                  </a:cubicBezTo>
                  <a:close/>
                  <a:moveTo>
                    <a:pt x="2438401" y="0"/>
                  </a:moveTo>
                  <a:cubicBezTo>
                    <a:pt x="2490130" y="0"/>
                    <a:pt x="2532064" y="41934"/>
                    <a:pt x="2532064" y="93663"/>
                  </a:cubicBezTo>
                  <a:cubicBezTo>
                    <a:pt x="2532064" y="145392"/>
                    <a:pt x="2490130" y="187326"/>
                    <a:pt x="2438401" y="187326"/>
                  </a:cubicBezTo>
                  <a:cubicBezTo>
                    <a:pt x="2386672" y="187326"/>
                    <a:pt x="2344738" y="145392"/>
                    <a:pt x="2344738" y="93663"/>
                  </a:cubicBezTo>
                  <a:cubicBezTo>
                    <a:pt x="2344738" y="41934"/>
                    <a:pt x="2386672" y="0"/>
                    <a:pt x="2438401" y="0"/>
                  </a:cubicBezTo>
                  <a:close/>
                  <a:moveTo>
                    <a:pt x="93663" y="0"/>
                  </a:moveTo>
                  <a:cubicBezTo>
                    <a:pt x="145392" y="0"/>
                    <a:pt x="187326" y="41934"/>
                    <a:pt x="187326" y="93663"/>
                  </a:cubicBezTo>
                  <a:cubicBezTo>
                    <a:pt x="187326" y="145392"/>
                    <a:pt x="145392" y="187326"/>
                    <a:pt x="93663" y="187326"/>
                  </a:cubicBezTo>
                  <a:cubicBezTo>
                    <a:pt x="41934" y="187326"/>
                    <a:pt x="0" y="145392"/>
                    <a:pt x="0" y="93663"/>
                  </a:cubicBezTo>
                  <a:cubicBezTo>
                    <a:pt x="0" y="41934"/>
                    <a:pt x="41934" y="0"/>
                    <a:pt x="9366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69" name="Rectangle 138">
              <a:extLst>
                <a:ext uri="{FF2B5EF4-FFF2-40B4-BE49-F238E27FC236}">
                  <a16:creationId xmlns:a16="http://schemas.microsoft.com/office/drawing/2014/main" id="{53AB267A-F83E-4617-A7BA-6DA7D8046727}"/>
                </a:ext>
              </a:extLst>
            </p:cNvPr>
            <p:cNvSpPr>
              <a:spLocks noChangeArrowheads="1"/>
            </p:cNvSpPr>
            <p:nvPr/>
          </p:nvSpPr>
          <p:spPr bwMode="auto">
            <a:xfrm>
              <a:off x="6834188" y="9124950"/>
              <a:ext cx="185738" cy="158750"/>
            </a:xfrm>
            <a:prstGeom prst="rect">
              <a:avLst/>
            </a:prstGeom>
            <a:solidFill>
              <a:srgbClr val="E4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0" name="Freeform: Shape 169">
              <a:extLst>
                <a:ext uri="{FF2B5EF4-FFF2-40B4-BE49-F238E27FC236}">
                  <a16:creationId xmlns:a16="http://schemas.microsoft.com/office/drawing/2014/main" id="{18DE6EB0-28E2-4B9E-972D-C8F7ED3E196F}"/>
                </a:ext>
              </a:extLst>
            </p:cNvPr>
            <p:cNvSpPr>
              <a:spLocks noChangeArrowheads="1"/>
            </p:cNvSpPr>
            <p:nvPr/>
          </p:nvSpPr>
          <p:spPr bwMode="auto">
            <a:xfrm>
              <a:off x="8712200" y="8775700"/>
              <a:ext cx="146050" cy="557213"/>
            </a:xfrm>
            <a:custGeom>
              <a:avLst/>
              <a:gdLst>
                <a:gd name="connsiteX0" fmla="*/ 0 w 146050"/>
                <a:gd name="connsiteY0" fmla="*/ 398463 h 557213"/>
                <a:gd name="connsiteX1" fmla="*/ 146050 w 146050"/>
                <a:gd name="connsiteY1" fmla="*/ 398463 h 557213"/>
                <a:gd name="connsiteX2" fmla="*/ 146050 w 146050"/>
                <a:gd name="connsiteY2" fmla="*/ 557213 h 557213"/>
                <a:gd name="connsiteX3" fmla="*/ 0 w 146050"/>
                <a:gd name="connsiteY3" fmla="*/ 557213 h 557213"/>
                <a:gd name="connsiteX4" fmla="*/ 0 w 146050"/>
                <a:gd name="connsiteY4" fmla="*/ 0 h 557213"/>
                <a:gd name="connsiteX5" fmla="*/ 146050 w 146050"/>
                <a:gd name="connsiteY5" fmla="*/ 0 h 557213"/>
                <a:gd name="connsiteX6" fmla="*/ 146050 w 146050"/>
                <a:gd name="connsiteY6" fmla="*/ 158750 h 557213"/>
                <a:gd name="connsiteX7" fmla="*/ 0 w 146050"/>
                <a:gd name="connsiteY7" fmla="*/ 158750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50" h="557213">
                  <a:moveTo>
                    <a:pt x="0" y="398463"/>
                  </a:moveTo>
                  <a:lnTo>
                    <a:pt x="146050" y="398463"/>
                  </a:lnTo>
                  <a:lnTo>
                    <a:pt x="146050" y="557213"/>
                  </a:lnTo>
                  <a:lnTo>
                    <a:pt x="0" y="557213"/>
                  </a:lnTo>
                  <a:close/>
                  <a:moveTo>
                    <a:pt x="0" y="0"/>
                  </a:moveTo>
                  <a:lnTo>
                    <a:pt x="146050" y="0"/>
                  </a:lnTo>
                  <a:lnTo>
                    <a:pt x="146050" y="158750"/>
                  </a:lnTo>
                  <a:lnTo>
                    <a:pt x="0" y="158750"/>
                  </a:lnTo>
                  <a:close/>
                </a:path>
              </a:pathLst>
            </a:custGeom>
            <a:solidFill>
              <a:srgbClr val="E4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71" name="Freeform 142">
              <a:extLst>
                <a:ext uri="{FF2B5EF4-FFF2-40B4-BE49-F238E27FC236}">
                  <a16:creationId xmlns:a16="http://schemas.microsoft.com/office/drawing/2014/main" id="{ED624328-991D-420D-B972-394F94ACC4F1}"/>
                </a:ext>
              </a:extLst>
            </p:cNvPr>
            <p:cNvSpPr>
              <a:spLocks noEditPoints="1"/>
            </p:cNvSpPr>
            <p:nvPr/>
          </p:nvSpPr>
          <p:spPr bwMode="auto">
            <a:xfrm>
              <a:off x="2700338" y="7545388"/>
              <a:ext cx="8604250" cy="2422525"/>
            </a:xfrm>
            <a:custGeom>
              <a:avLst/>
              <a:gdLst>
                <a:gd name="T0" fmla="*/ 10933 w 11307"/>
                <a:gd name="T1" fmla="*/ 2669 h 3183"/>
                <a:gd name="T2" fmla="*/ 7900 w 11307"/>
                <a:gd name="T3" fmla="*/ 2669 h 3183"/>
                <a:gd name="T4" fmla="*/ 7900 w 11307"/>
                <a:gd name="T5" fmla="*/ 1481 h 3183"/>
                <a:gd name="T6" fmla="*/ 8018 w 11307"/>
                <a:gd name="T7" fmla="*/ 1363 h 3183"/>
                <a:gd name="T8" fmla="*/ 10815 w 11307"/>
                <a:gd name="T9" fmla="*/ 1363 h 3183"/>
                <a:gd name="T10" fmla="*/ 10933 w 11307"/>
                <a:gd name="T11" fmla="*/ 1481 h 3183"/>
                <a:gd name="T12" fmla="*/ 10933 w 11307"/>
                <a:gd name="T13" fmla="*/ 2669 h 3183"/>
                <a:gd name="T14" fmla="*/ 6749 w 11307"/>
                <a:gd name="T15" fmla="*/ 2669 h 3183"/>
                <a:gd name="T16" fmla="*/ 4380 w 11307"/>
                <a:gd name="T17" fmla="*/ 2669 h 3183"/>
                <a:gd name="T18" fmla="*/ 4291 w 11307"/>
                <a:gd name="T19" fmla="*/ 2527 h 3183"/>
                <a:gd name="T20" fmla="*/ 4427 w 11307"/>
                <a:gd name="T21" fmla="*/ 2239 h 3183"/>
                <a:gd name="T22" fmla="*/ 4688 w 11307"/>
                <a:gd name="T23" fmla="*/ 2074 h 3183"/>
                <a:gd name="T24" fmla="*/ 6513 w 11307"/>
                <a:gd name="T25" fmla="*/ 2074 h 3183"/>
                <a:gd name="T26" fmla="*/ 6686 w 11307"/>
                <a:gd name="T27" fmla="*/ 2187 h 3183"/>
                <a:gd name="T28" fmla="*/ 6839 w 11307"/>
                <a:gd name="T29" fmla="*/ 2529 h 3183"/>
                <a:gd name="T30" fmla="*/ 6749 w 11307"/>
                <a:gd name="T31" fmla="*/ 2669 h 3183"/>
                <a:gd name="T32" fmla="*/ 1058 w 11307"/>
                <a:gd name="T33" fmla="*/ 349 h 3183"/>
                <a:gd name="T34" fmla="*/ 1325 w 11307"/>
                <a:gd name="T35" fmla="*/ 407 h 3183"/>
                <a:gd name="T36" fmla="*/ 2442 w 11307"/>
                <a:gd name="T37" fmla="*/ 1565 h 3183"/>
                <a:gd name="T38" fmla="*/ 2490 w 11307"/>
                <a:gd name="T39" fmla="*/ 1834 h 3183"/>
                <a:gd name="T40" fmla="*/ 2324 w 11307"/>
                <a:gd name="T41" fmla="*/ 2209 h 3183"/>
                <a:gd name="T42" fmla="*/ 696 w 11307"/>
                <a:gd name="T43" fmla="*/ 492 h 3183"/>
                <a:gd name="T44" fmla="*/ 1058 w 11307"/>
                <a:gd name="T45" fmla="*/ 349 h 3183"/>
                <a:gd name="T46" fmla="*/ 11142 w 11307"/>
                <a:gd name="T47" fmla="*/ 2686 h 3183"/>
                <a:gd name="T48" fmla="*/ 11142 w 11307"/>
                <a:gd name="T49" fmla="*/ 1481 h 3183"/>
                <a:gd name="T50" fmla="*/ 10815 w 11307"/>
                <a:gd name="T51" fmla="*/ 1154 h 3183"/>
                <a:gd name="T52" fmla="*/ 8018 w 11307"/>
                <a:gd name="T53" fmla="*/ 1154 h 3183"/>
                <a:gd name="T54" fmla="*/ 7691 w 11307"/>
                <a:gd name="T55" fmla="*/ 1481 h 3183"/>
                <a:gd name="T56" fmla="*/ 7691 w 11307"/>
                <a:gd name="T57" fmla="*/ 2669 h 3183"/>
                <a:gd name="T58" fmla="*/ 7233 w 11307"/>
                <a:gd name="T59" fmla="*/ 2669 h 3183"/>
                <a:gd name="T60" fmla="*/ 7142 w 11307"/>
                <a:gd name="T61" fmla="*/ 2610 h 3183"/>
                <a:gd name="T62" fmla="*/ 6908 w 11307"/>
                <a:gd name="T63" fmla="*/ 2088 h 3183"/>
                <a:gd name="T64" fmla="*/ 6513 w 11307"/>
                <a:gd name="T65" fmla="*/ 1831 h 3183"/>
                <a:gd name="T66" fmla="*/ 4688 w 11307"/>
                <a:gd name="T67" fmla="*/ 1831 h 3183"/>
                <a:gd name="T68" fmla="*/ 4207 w 11307"/>
                <a:gd name="T69" fmla="*/ 2135 h 3183"/>
                <a:gd name="T70" fmla="*/ 3981 w 11307"/>
                <a:gd name="T71" fmla="*/ 2612 h 3183"/>
                <a:gd name="T72" fmla="*/ 3891 w 11307"/>
                <a:gd name="T73" fmla="*/ 2669 h 3183"/>
                <a:gd name="T74" fmla="*/ 2803 w 11307"/>
                <a:gd name="T75" fmla="*/ 2669 h 3183"/>
                <a:gd name="T76" fmla="*/ 2731 w 11307"/>
                <a:gd name="T77" fmla="*/ 2638 h 3183"/>
                <a:gd name="T78" fmla="*/ 2540 w 11307"/>
                <a:gd name="T79" fmla="*/ 2436 h 3183"/>
                <a:gd name="T80" fmla="*/ 2755 w 11307"/>
                <a:gd name="T81" fmla="*/ 1951 h 3183"/>
                <a:gd name="T82" fmla="*/ 2650 w 11307"/>
                <a:gd name="T83" fmla="*/ 1363 h 3183"/>
                <a:gd name="T84" fmla="*/ 1533 w 11307"/>
                <a:gd name="T85" fmla="*/ 206 h 3183"/>
                <a:gd name="T86" fmla="*/ 952 w 11307"/>
                <a:gd name="T87" fmla="*/ 80 h 3183"/>
                <a:gd name="T88" fmla="*/ 481 w 11307"/>
                <a:gd name="T89" fmla="*/ 266 h 3183"/>
                <a:gd name="T90" fmla="*/ 471 w 11307"/>
                <a:gd name="T91" fmla="*/ 255 h 3183"/>
                <a:gd name="T92" fmla="*/ 107 w 11307"/>
                <a:gd name="T93" fmla="*/ 246 h 3183"/>
                <a:gd name="T94" fmla="*/ 98 w 11307"/>
                <a:gd name="T95" fmla="*/ 610 h 3183"/>
                <a:gd name="T96" fmla="*/ 2509 w 11307"/>
                <a:gd name="T97" fmla="*/ 3151 h 3183"/>
                <a:gd name="T98" fmla="*/ 2581 w 11307"/>
                <a:gd name="T99" fmla="*/ 3182 h 3183"/>
                <a:gd name="T100" fmla="*/ 11050 w 11307"/>
                <a:gd name="T101" fmla="*/ 3183 h 3183"/>
                <a:gd name="T102" fmla="*/ 11307 w 11307"/>
                <a:gd name="T103" fmla="*/ 2926 h 3183"/>
                <a:gd name="T104" fmla="*/ 11142 w 11307"/>
                <a:gd name="T105" fmla="*/ 2686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07" h="3183">
                  <a:moveTo>
                    <a:pt x="10933" y="2669"/>
                  </a:moveTo>
                  <a:lnTo>
                    <a:pt x="7900" y="2669"/>
                  </a:lnTo>
                  <a:lnTo>
                    <a:pt x="7900" y="1481"/>
                  </a:lnTo>
                  <a:cubicBezTo>
                    <a:pt x="7900" y="1416"/>
                    <a:pt x="7953" y="1363"/>
                    <a:pt x="8018" y="1363"/>
                  </a:cubicBezTo>
                  <a:lnTo>
                    <a:pt x="10815" y="1363"/>
                  </a:lnTo>
                  <a:cubicBezTo>
                    <a:pt x="10880" y="1363"/>
                    <a:pt x="10933" y="1416"/>
                    <a:pt x="10933" y="1481"/>
                  </a:cubicBezTo>
                  <a:lnTo>
                    <a:pt x="10933" y="2669"/>
                  </a:lnTo>
                  <a:close/>
                  <a:moveTo>
                    <a:pt x="6749" y="2669"/>
                  </a:moveTo>
                  <a:lnTo>
                    <a:pt x="4380" y="2669"/>
                  </a:lnTo>
                  <a:cubicBezTo>
                    <a:pt x="4307" y="2669"/>
                    <a:pt x="4259" y="2593"/>
                    <a:pt x="4291" y="2527"/>
                  </a:cubicBezTo>
                  <a:lnTo>
                    <a:pt x="4427" y="2239"/>
                  </a:lnTo>
                  <a:cubicBezTo>
                    <a:pt x="4475" y="2139"/>
                    <a:pt x="4577" y="2074"/>
                    <a:pt x="4688" y="2074"/>
                  </a:cubicBezTo>
                  <a:lnTo>
                    <a:pt x="6513" y="2074"/>
                  </a:lnTo>
                  <a:cubicBezTo>
                    <a:pt x="6588" y="2074"/>
                    <a:pt x="6656" y="2119"/>
                    <a:pt x="6686" y="2187"/>
                  </a:cubicBezTo>
                  <a:lnTo>
                    <a:pt x="6839" y="2529"/>
                  </a:lnTo>
                  <a:cubicBezTo>
                    <a:pt x="6869" y="2595"/>
                    <a:pt x="6821" y="2669"/>
                    <a:pt x="6749" y="2669"/>
                  </a:cubicBezTo>
                  <a:close/>
                  <a:moveTo>
                    <a:pt x="1058" y="349"/>
                  </a:moveTo>
                  <a:cubicBezTo>
                    <a:pt x="1151" y="313"/>
                    <a:pt x="1256" y="335"/>
                    <a:pt x="1325" y="407"/>
                  </a:cubicBezTo>
                  <a:lnTo>
                    <a:pt x="2442" y="1565"/>
                  </a:lnTo>
                  <a:cubicBezTo>
                    <a:pt x="2512" y="1637"/>
                    <a:pt x="2530" y="1742"/>
                    <a:pt x="2490" y="1834"/>
                  </a:cubicBezTo>
                  <a:lnTo>
                    <a:pt x="2324" y="2209"/>
                  </a:lnTo>
                  <a:lnTo>
                    <a:pt x="696" y="492"/>
                  </a:lnTo>
                  <a:lnTo>
                    <a:pt x="1058" y="349"/>
                  </a:lnTo>
                  <a:close/>
                  <a:moveTo>
                    <a:pt x="11142" y="2686"/>
                  </a:moveTo>
                  <a:lnTo>
                    <a:pt x="11142" y="1481"/>
                  </a:lnTo>
                  <a:cubicBezTo>
                    <a:pt x="11142" y="1301"/>
                    <a:pt x="10995" y="1154"/>
                    <a:pt x="10815" y="1154"/>
                  </a:cubicBezTo>
                  <a:lnTo>
                    <a:pt x="8018" y="1154"/>
                  </a:lnTo>
                  <a:cubicBezTo>
                    <a:pt x="7838" y="1154"/>
                    <a:pt x="7691" y="1301"/>
                    <a:pt x="7691" y="1481"/>
                  </a:cubicBezTo>
                  <a:lnTo>
                    <a:pt x="7691" y="2669"/>
                  </a:lnTo>
                  <a:lnTo>
                    <a:pt x="7233" y="2669"/>
                  </a:lnTo>
                  <a:cubicBezTo>
                    <a:pt x="7193" y="2669"/>
                    <a:pt x="7158" y="2646"/>
                    <a:pt x="7142" y="2610"/>
                  </a:cubicBezTo>
                  <a:lnTo>
                    <a:pt x="6908" y="2088"/>
                  </a:lnTo>
                  <a:cubicBezTo>
                    <a:pt x="6839" y="1932"/>
                    <a:pt x="6683" y="1831"/>
                    <a:pt x="6513" y="1831"/>
                  </a:cubicBezTo>
                  <a:lnTo>
                    <a:pt x="4688" y="1831"/>
                  </a:lnTo>
                  <a:cubicBezTo>
                    <a:pt x="4483" y="1831"/>
                    <a:pt x="4296" y="1949"/>
                    <a:pt x="4207" y="2135"/>
                  </a:cubicBezTo>
                  <a:lnTo>
                    <a:pt x="3981" y="2612"/>
                  </a:lnTo>
                  <a:cubicBezTo>
                    <a:pt x="3964" y="2647"/>
                    <a:pt x="3929" y="2669"/>
                    <a:pt x="3891" y="2669"/>
                  </a:cubicBezTo>
                  <a:lnTo>
                    <a:pt x="2803" y="2669"/>
                  </a:lnTo>
                  <a:cubicBezTo>
                    <a:pt x="2776" y="2669"/>
                    <a:pt x="2750" y="2657"/>
                    <a:pt x="2731" y="2638"/>
                  </a:cubicBezTo>
                  <a:lnTo>
                    <a:pt x="2540" y="2436"/>
                  </a:lnTo>
                  <a:lnTo>
                    <a:pt x="2755" y="1951"/>
                  </a:lnTo>
                  <a:cubicBezTo>
                    <a:pt x="2843" y="1751"/>
                    <a:pt x="2802" y="1521"/>
                    <a:pt x="2650" y="1363"/>
                  </a:cubicBezTo>
                  <a:lnTo>
                    <a:pt x="1533" y="206"/>
                  </a:lnTo>
                  <a:cubicBezTo>
                    <a:pt x="1382" y="49"/>
                    <a:pt x="1154" y="0"/>
                    <a:pt x="952" y="80"/>
                  </a:cubicBezTo>
                  <a:lnTo>
                    <a:pt x="481" y="266"/>
                  </a:lnTo>
                  <a:lnTo>
                    <a:pt x="471" y="255"/>
                  </a:lnTo>
                  <a:cubicBezTo>
                    <a:pt x="373" y="152"/>
                    <a:pt x="210" y="148"/>
                    <a:pt x="107" y="246"/>
                  </a:cubicBezTo>
                  <a:cubicBezTo>
                    <a:pt x="4" y="344"/>
                    <a:pt x="0" y="506"/>
                    <a:pt x="98" y="610"/>
                  </a:cubicBezTo>
                  <a:lnTo>
                    <a:pt x="2509" y="3151"/>
                  </a:lnTo>
                  <a:cubicBezTo>
                    <a:pt x="2528" y="3171"/>
                    <a:pt x="2554" y="3182"/>
                    <a:pt x="2581" y="3182"/>
                  </a:cubicBezTo>
                  <a:lnTo>
                    <a:pt x="11050" y="3183"/>
                  </a:lnTo>
                  <a:cubicBezTo>
                    <a:pt x="11192" y="3183"/>
                    <a:pt x="11307" y="3068"/>
                    <a:pt x="11307" y="2926"/>
                  </a:cubicBezTo>
                  <a:cubicBezTo>
                    <a:pt x="11307" y="2816"/>
                    <a:pt x="11238" y="2723"/>
                    <a:pt x="11142" y="26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2" name="Freeform 143">
              <a:extLst>
                <a:ext uri="{FF2B5EF4-FFF2-40B4-BE49-F238E27FC236}">
                  <a16:creationId xmlns:a16="http://schemas.microsoft.com/office/drawing/2014/main" id="{666E30EB-E463-4406-9623-0093A03511BD}"/>
                </a:ext>
              </a:extLst>
            </p:cNvPr>
            <p:cNvSpPr>
              <a:spLocks/>
            </p:cNvSpPr>
            <p:nvPr/>
          </p:nvSpPr>
          <p:spPr bwMode="auto">
            <a:xfrm>
              <a:off x="3786188" y="8231188"/>
              <a:ext cx="438150" cy="434975"/>
            </a:xfrm>
            <a:custGeom>
              <a:avLst/>
              <a:gdLst>
                <a:gd name="T0" fmla="*/ 199 w 576"/>
                <a:gd name="T1" fmla="*/ 572 h 572"/>
                <a:gd name="T2" fmla="*/ 0 w 576"/>
                <a:gd name="T3" fmla="*/ 362 h 572"/>
                <a:gd name="T4" fmla="*/ 376 w 576"/>
                <a:gd name="T5" fmla="*/ 0 h 572"/>
                <a:gd name="T6" fmla="*/ 576 w 576"/>
                <a:gd name="T7" fmla="*/ 209 h 572"/>
                <a:gd name="T8" fmla="*/ 199 w 576"/>
                <a:gd name="T9" fmla="*/ 572 h 572"/>
              </a:gdLst>
              <a:ahLst/>
              <a:cxnLst>
                <a:cxn ang="0">
                  <a:pos x="T0" y="T1"/>
                </a:cxn>
                <a:cxn ang="0">
                  <a:pos x="T2" y="T3"/>
                </a:cxn>
                <a:cxn ang="0">
                  <a:pos x="T4" y="T5"/>
                </a:cxn>
                <a:cxn ang="0">
                  <a:pos x="T6" y="T7"/>
                </a:cxn>
                <a:cxn ang="0">
                  <a:pos x="T8" y="T9"/>
                </a:cxn>
              </a:cxnLst>
              <a:rect l="0" t="0" r="r" b="b"/>
              <a:pathLst>
                <a:path w="576" h="572">
                  <a:moveTo>
                    <a:pt x="199" y="572"/>
                  </a:moveTo>
                  <a:lnTo>
                    <a:pt x="0" y="362"/>
                  </a:lnTo>
                  <a:lnTo>
                    <a:pt x="376" y="0"/>
                  </a:lnTo>
                  <a:lnTo>
                    <a:pt x="576" y="209"/>
                  </a:lnTo>
                  <a:lnTo>
                    <a:pt x="199" y="5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3" name="Freeform 144">
              <a:extLst>
                <a:ext uri="{FF2B5EF4-FFF2-40B4-BE49-F238E27FC236}">
                  <a16:creationId xmlns:a16="http://schemas.microsoft.com/office/drawing/2014/main" id="{C21FDF88-B7DD-42E8-AA06-778E16303478}"/>
                </a:ext>
              </a:extLst>
            </p:cNvPr>
            <p:cNvSpPr>
              <a:spLocks/>
            </p:cNvSpPr>
            <p:nvPr/>
          </p:nvSpPr>
          <p:spPr bwMode="auto">
            <a:xfrm>
              <a:off x="3960813" y="8231188"/>
              <a:ext cx="263525" cy="265113"/>
            </a:xfrm>
            <a:custGeom>
              <a:avLst/>
              <a:gdLst>
                <a:gd name="T0" fmla="*/ 346 w 346"/>
                <a:gd name="T1" fmla="*/ 209 h 348"/>
                <a:gd name="T2" fmla="*/ 146 w 346"/>
                <a:gd name="T3" fmla="*/ 0 h 348"/>
                <a:gd name="T4" fmla="*/ 0 w 346"/>
                <a:gd name="T5" fmla="*/ 140 h 348"/>
                <a:gd name="T6" fmla="*/ 202 w 346"/>
                <a:gd name="T7" fmla="*/ 348 h 348"/>
                <a:gd name="T8" fmla="*/ 346 w 346"/>
                <a:gd name="T9" fmla="*/ 209 h 348"/>
              </a:gdLst>
              <a:ahLst/>
              <a:cxnLst>
                <a:cxn ang="0">
                  <a:pos x="T0" y="T1"/>
                </a:cxn>
                <a:cxn ang="0">
                  <a:pos x="T2" y="T3"/>
                </a:cxn>
                <a:cxn ang="0">
                  <a:pos x="T4" y="T5"/>
                </a:cxn>
                <a:cxn ang="0">
                  <a:pos x="T6" y="T7"/>
                </a:cxn>
                <a:cxn ang="0">
                  <a:pos x="T8" y="T9"/>
                </a:cxn>
              </a:cxnLst>
              <a:rect l="0" t="0" r="r" b="b"/>
              <a:pathLst>
                <a:path w="346" h="348">
                  <a:moveTo>
                    <a:pt x="346" y="209"/>
                  </a:moveTo>
                  <a:lnTo>
                    <a:pt x="146" y="0"/>
                  </a:lnTo>
                  <a:lnTo>
                    <a:pt x="0" y="140"/>
                  </a:lnTo>
                  <a:lnTo>
                    <a:pt x="202" y="348"/>
                  </a:lnTo>
                  <a:lnTo>
                    <a:pt x="346" y="209"/>
                  </a:ln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4" name="Freeform: Shape 173">
              <a:extLst>
                <a:ext uri="{FF2B5EF4-FFF2-40B4-BE49-F238E27FC236}">
                  <a16:creationId xmlns:a16="http://schemas.microsoft.com/office/drawing/2014/main" id="{11E68B65-DD55-410B-BB56-BD0B16160892}"/>
                </a:ext>
              </a:extLst>
            </p:cNvPr>
            <p:cNvSpPr>
              <a:spLocks/>
            </p:cNvSpPr>
            <p:nvPr/>
          </p:nvSpPr>
          <p:spPr bwMode="auto">
            <a:xfrm>
              <a:off x="7110413" y="6270624"/>
              <a:ext cx="1054100" cy="1189038"/>
            </a:xfrm>
            <a:custGeom>
              <a:avLst/>
              <a:gdLst>
                <a:gd name="connsiteX0" fmla="*/ 928659 w 1054100"/>
                <a:gd name="connsiteY0" fmla="*/ 641350 h 1189038"/>
                <a:gd name="connsiteX1" fmla="*/ 1054100 w 1054100"/>
                <a:gd name="connsiteY1" fmla="*/ 641350 h 1189038"/>
                <a:gd name="connsiteX2" fmla="*/ 711988 w 1054100"/>
                <a:gd name="connsiteY2" fmla="*/ 1189038 h 1189038"/>
                <a:gd name="connsiteX3" fmla="*/ 585787 w 1054100"/>
                <a:gd name="connsiteY3" fmla="*/ 1189038 h 1189038"/>
                <a:gd name="connsiteX4" fmla="*/ 496027 w 1054100"/>
                <a:gd name="connsiteY4" fmla="*/ 641350 h 1189038"/>
                <a:gd name="connsiteX5" fmla="*/ 760413 w 1054100"/>
                <a:gd name="connsiteY5" fmla="*/ 641350 h 1189038"/>
                <a:gd name="connsiteX6" fmla="*/ 416787 w 1054100"/>
                <a:gd name="connsiteY6" fmla="*/ 1189038 h 1189038"/>
                <a:gd name="connsiteX7" fmla="*/ 152400 w 1054100"/>
                <a:gd name="connsiteY7" fmla="*/ 1189038 h 1189038"/>
                <a:gd name="connsiteX8" fmla="*/ 342544 w 1054100"/>
                <a:gd name="connsiteY8" fmla="*/ 641350 h 1189038"/>
                <a:gd name="connsiteX9" fmla="*/ 427038 w 1054100"/>
                <a:gd name="connsiteY9" fmla="*/ 641350 h 1189038"/>
                <a:gd name="connsiteX10" fmla="*/ 84494 w 1054100"/>
                <a:gd name="connsiteY10" fmla="*/ 1189038 h 1189038"/>
                <a:gd name="connsiteX11" fmla="*/ 0 w 1054100"/>
                <a:gd name="connsiteY11" fmla="*/ 1189038 h 1189038"/>
                <a:gd name="connsiteX12" fmla="*/ 928659 w 1054100"/>
                <a:gd name="connsiteY12" fmla="*/ 0 h 1189038"/>
                <a:gd name="connsiteX13" fmla="*/ 1054100 w 1054100"/>
                <a:gd name="connsiteY13" fmla="*/ 0 h 1189038"/>
                <a:gd name="connsiteX14" fmla="*/ 711988 w 1054100"/>
                <a:gd name="connsiteY14" fmla="*/ 549275 h 1189038"/>
                <a:gd name="connsiteX15" fmla="*/ 585787 w 1054100"/>
                <a:gd name="connsiteY15" fmla="*/ 549275 h 1189038"/>
                <a:gd name="connsiteX16" fmla="*/ 496027 w 1054100"/>
                <a:gd name="connsiteY16" fmla="*/ 0 h 1189038"/>
                <a:gd name="connsiteX17" fmla="*/ 760413 w 1054100"/>
                <a:gd name="connsiteY17" fmla="*/ 0 h 1189038"/>
                <a:gd name="connsiteX18" fmla="*/ 416787 w 1054100"/>
                <a:gd name="connsiteY18" fmla="*/ 549275 h 1189038"/>
                <a:gd name="connsiteX19" fmla="*/ 152400 w 1054100"/>
                <a:gd name="connsiteY19" fmla="*/ 549275 h 1189038"/>
                <a:gd name="connsiteX20" fmla="*/ 342544 w 1054100"/>
                <a:gd name="connsiteY20" fmla="*/ 0 h 1189038"/>
                <a:gd name="connsiteX21" fmla="*/ 427038 w 1054100"/>
                <a:gd name="connsiteY21" fmla="*/ 0 h 1189038"/>
                <a:gd name="connsiteX22" fmla="*/ 84494 w 1054100"/>
                <a:gd name="connsiteY22" fmla="*/ 549275 h 1189038"/>
                <a:gd name="connsiteX23" fmla="*/ 0 w 1054100"/>
                <a:gd name="connsiteY23" fmla="*/ 549275 h 11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4100" h="1189038">
                  <a:moveTo>
                    <a:pt x="928659" y="641350"/>
                  </a:moveTo>
                  <a:lnTo>
                    <a:pt x="1054100" y="641350"/>
                  </a:lnTo>
                  <a:lnTo>
                    <a:pt x="711988" y="1189038"/>
                  </a:lnTo>
                  <a:lnTo>
                    <a:pt x="585787" y="1189038"/>
                  </a:lnTo>
                  <a:close/>
                  <a:moveTo>
                    <a:pt x="496027" y="641350"/>
                  </a:moveTo>
                  <a:lnTo>
                    <a:pt x="760413" y="641350"/>
                  </a:lnTo>
                  <a:lnTo>
                    <a:pt x="416787" y="1189038"/>
                  </a:lnTo>
                  <a:lnTo>
                    <a:pt x="152400" y="1189038"/>
                  </a:lnTo>
                  <a:close/>
                  <a:moveTo>
                    <a:pt x="342544" y="641350"/>
                  </a:moveTo>
                  <a:lnTo>
                    <a:pt x="427038" y="641350"/>
                  </a:lnTo>
                  <a:lnTo>
                    <a:pt x="84494" y="1189038"/>
                  </a:lnTo>
                  <a:lnTo>
                    <a:pt x="0" y="1189038"/>
                  </a:lnTo>
                  <a:close/>
                  <a:moveTo>
                    <a:pt x="928659" y="0"/>
                  </a:moveTo>
                  <a:lnTo>
                    <a:pt x="1054100" y="0"/>
                  </a:lnTo>
                  <a:lnTo>
                    <a:pt x="711988" y="549275"/>
                  </a:lnTo>
                  <a:lnTo>
                    <a:pt x="585787" y="549275"/>
                  </a:lnTo>
                  <a:close/>
                  <a:moveTo>
                    <a:pt x="496027" y="0"/>
                  </a:moveTo>
                  <a:lnTo>
                    <a:pt x="760413" y="0"/>
                  </a:lnTo>
                  <a:lnTo>
                    <a:pt x="416787" y="549275"/>
                  </a:lnTo>
                  <a:lnTo>
                    <a:pt x="152400" y="549275"/>
                  </a:lnTo>
                  <a:close/>
                  <a:moveTo>
                    <a:pt x="342544" y="0"/>
                  </a:moveTo>
                  <a:lnTo>
                    <a:pt x="427038" y="0"/>
                  </a:lnTo>
                  <a:lnTo>
                    <a:pt x="84494" y="549275"/>
                  </a:lnTo>
                  <a:lnTo>
                    <a:pt x="0" y="549275"/>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75" name="Rectangle 151">
              <a:extLst>
                <a:ext uri="{FF2B5EF4-FFF2-40B4-BE49-F238E27FC236}">
                  <a16:creationId xmlns:a16="http://schemas.microsoft.com/office/drawing/2014/main" id="{41AF579C-D78B-45D4-9E7B-4C8D5BB58986}"/>
                </a:ext>
              </a:extLst>
            </p:cNvPr>
            <p:cNvSpPr>
              <a:spLocks noChangeArrowheads="1"/>
            </p:cNvSpPr>
            <p:nvPr/>
          </p:nvSpPr>
          <p:spPr bwMode="auto">
            <a:xfrm>
              <a:off x="8566150" y="7942263"/>
              <a:ext cx="68263" cy="373063"/>
            </a:xfrm>
            <a:prstGeom prst="rect">
              <a:avLst/>
            </a:prstGeom>
            <a:solidFill>
              <a:srgbClr val="55D3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6" name="Freeform: Shape 175">
              <a:extLst>
                <a:ext uri="{FF2B5EF4-FFF2-40B4-BE49-F238E27FC236}">
                  <a16:creationId xmlns:a16="http://schemas.microsoft.com/office/drawing/2014/main" id="{3AC255B2-69D3-4AA7-B0A2-9F8D691F0E74}"/>
                </a:ext>
              </a:extLst>
            </p:cNvPr>
            <p:cNvSpPr>
              <a:spLocks noChangeArrowheads="1"/>
            </p:cNvSpPr>
            <p:nvPr/>
          </p:nvSpPr>
          <p:spPr bwMode="auto">
            <a:xfrm>
              <a:off x="10641013" y="8423275"/>
              <a:ext cx="360363" cy="1544638"/>
            </a:xfrm>
            <a:custGeom>
              <a:avLst/>
              <a:gdLst>
                <a:gd name="connsiteX0" fmla="*/ 0 w 360363"/>
                <a:gd name="connsiteY0" fmla="*/ 1154113 h 1544638"/>
                <a:gd name="connsiteX1" fmla="*/ 360363 w 360363"/>
                <a:gd name="connsiteY1" fmla="*/ 1154113 h 1544638"/>
                <a:gd name="connsiteX2" fmla="*/ 360363 w 360363"/>
                <a:gd name="connsiteY2" fmla="*/ 1544638 h 1544638"/>
                <a:gd name="connsiteX3" fmla="*/ 0 w 360363"/>
                <a:gd name="connsiteY3" fmla="*/ 1544638 h 1544638"/>
                <a:gd name="connsiteX4" fmla="*/ 0 w 360363"/>
                <a:gd name="connsiteY4" fmla="*/ 749300 h 1544638"/>
                <a:gd name="connsiteX5" fmla="*/ 360363 w 360363"/>
                <a:gd name="connsiteY5" fmla="*/ 749300 h 1544638"/>
                <a:gd name="connsiteX6" fmla="*/ 360363 w 360363"/>
                <a:gd name="connsiteY6" fmla="*/ 909638 h 1544638"/>
                <a:gd name="connsiteX7" fmla="*/ 0 w 360363"/>
                <a:gd name="connsiteY7" fmla="*/ 909638 h 1544638"/>
                <a:gd name="connsiteX8" fmla="*/ 0 w 360363"/>
                <a:gd name="connsiteY8" fmla="*/ 352425 h 1544638"/>
                <a:gd name="connsiteX9" fmla="*/ 360363 w 360363"/>
                <a:gd name="connsiteY9" fmla="*/ 352425 h 1544638"/>
                <a:gd name="connsiteX10" fmla="*/ 360363 w 360363"/>
                <a:gd name="connsiteY10" fmla="*/ 512763 h 1544638"/>
                <a:gd name="connsiteX11" fmla="*/ 0 w 360363"/>
                <a:gd name="connsiteY11" fmla="*/ 512763 h 1544638"/>
                <a:gd name="connsiteX12" fmla="*/ 0 w 360363"/>
                <a:gd name="connsiteY12" fmla="*/ 0 h 1544638"/>
                <a:gd name="connsiteX13" fmla="*/ 360363 w 360363"/>
                <a:gd name="connsiteY13" fmla="*/ 0 h 1544638"/>
                <a:gd name="connsiteX14" fmla="*/ 360363 w 360363"/>
                <a:gd name="connsiteY14" fmla="*/ 160338 h 1544638"/>
                <a:gd name="connsiteX15" fmla="*/ 0 w 360363"/>
                <a:gd name="connsiteY15" fmla="*/ 160338 h 1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363" h="1544638">
                  <a:moveTo>
                    <a:pt x="0" y="1154113"/>
                  </a:moveTo>
                  <a:lnTo>
                    <a:pt x="360363" y="1154113"/>
                  </a:lnTo>
                  <a:lnTo>
                    <a:pt x="360363" y="1544638"/>
                  </a:lnTo>
                  <a:lnTo>
                    <a:pt x="0" y="1544638"/>
                  </a:lnTo>
                  <a:close/>
                  <a:moveTo>
                    <a:pt x="0" y="749300"/>
                  </a:moveTo>
                  <a:lnTo>
                    <a:pt x="360363" y="749300"/>
                  </a:lnTo>
                  <a:lnTo>
                    <a:pt x="360363" y="909638"/>
                  </a:lnTo>
                  <a:lnTo>
                    <a:pt x="0" y="909638"/>
                  </a:lnTo>
                  <a:close/>
                  <a:moveTo>
                    <a:pt x="0" y="352425"/>
                  </a:moveTo>
                  <a:lnTo>
                    <a:pt x="360363" y="352425"/>
                  </a:lnTo>
                  <a:lnTo>
                    <a:pt x="360363" y="512763"/>
                  </a:lnTo>
                  <a:lnTo>
                    <a:pt x="0" y="512763"/>
                  </a:lnTo>
                  <a:close/>
                  <a:moveTo>
                    <a:pt x="0" y="0"/>
                  </a:moveTo>
                  <a:lnTo>
                    <a:pt x="360363" y="0"/>
                  </a:lnTo>
                  <a:lnTo>
                    <a:pt x="360363" y="160338"/>
                  </a:lnTo>
                  <a:lnTo>
                    <a:pt x="0" y="160338"/>
                  </a:lnTo>
                  <a:close/>
                </a:path>
              </a:pathLst>
            </a:custGeom>
            <a:solidFill>
              <a:srgbClr val="E4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77" name="Freeform 156">
              <a:extLst>
                <a:ext uri="{FF2B5EF4-FFF2-40B4-BE49-F238E27FC236}">
                  <a16:creationId xmlns:a16="http://schemas.microsoft.com/office/drawing/2014/main" id="{2F020482-633A-48FA-8F32-CAA01ADE5FAD}"/>
                </a:ext>
              </a:extLst>
            </p:cNvPr>
            <p:cNvSpPr>
              <a:spLocks/>
            </p:cNvSpPr>
            <p:nvPr/>
          </p:nvSpPr>
          <p:spPr bwMode="auto">
            <a:xfrm>
              <a:off x="4883150" y="7943850"/>
              <a:ext cx="1414463" cy="1047750"/>
            </a:xfrm>
            <a:custGeom>
              <a:avLst/>
              <a:gdLst>
                <a:gd name="T0" fmla="*/ 1858 w 1858"/>
                <a:gd name="T1" fmla="*/ 1373 h 1377"/>
                <a:gd name="T2" fmla="*/ 687 w 1858"/>
                <a:gd name="T3" fmla="*/ 1377 h 1377"/>
                <a:gd name="T4" fmla="*/ 354 w 1858"/>
                <a:gd name="T5" fmla="*/ 835 h 1377"/>
                <a:gd name="T6" fmla="*/ 349 w 1858"/>
                <a:gd name="T7" fmla="*/ 1040 h 1377"/>
                <a:gd name="T8" fmla="*/ 0 w 1858"/>
                <a:gd name="T9" fmla="*/ 1018 h 1377"/>
                <a:gd name="T10" fmla="*/ 22 w 1858"/>
                <a:gd name="T11" fmla="*/ 674 h 1377"/>
                <a:gd name="T12" fmla="*/ 429 w 1858"/>
                <a:gd name="T13" fmla="*/ 78 h 1377"/>
                <a:gd name="T14" fmla="*/ 480 w 1858"/>
                <a:gd name="T15" fmla="*/ 58 h 1377"/>
                <a:gd name="T16" fmla="*/ 930 w 1858"/>
                <a:gd name="T17" fmla="*/ 5 h 1377"/>
                <a:gd name="T18" fmla="*/ 1227 w 1858"/>
                <a:gd name="T19" fmla="*/ 54 h 1377"/>
                <a:gd name="T20" fmla="*/ 1661 w 1858"/>
                <a:gd name="T21" fmla="*/ 403 h 1377"/>
                <a:gd name="T22" fmla="*/ 1374 w 1858"/>
                <a:gd name="T23" fmla="*/ 605 h 1377"/>
                <a:gd name="T24" fmla="*/ 1858 w 1858"/>
                <a:gd name="T25" fmla="*/ 1373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8" h="1377">
                  <a:moveTo>
                    <a:pt x="1858" y="1373"/>
                  </a:moveTo>
                  <a:lnTo>
                    <a:pt x="687" y="1377"/>
                  </a:lnTo>
                  <a:lnTo>
                    <a:pt x="354" y="835"/>
                  </a:lnTo>
                  <a:lnTo>
                    <a:pt x="349" y="1040"/>
                  </a:lnTo>
                  <a:lnTo>
                    <a:pt x="0" y="1018"/>
                  </a:lnTo>
                  <a:lnTo>
                    <a:pt x="22" y="674"/>
                  </a:lnTo>
                  <a:cubicBezTo>
                    <a:pt x="38" y="415"/>
                    <a:pt x="193" y="183"/>
                    <a:pt x="429" y="78"/>
                  </a:cubicBezTo>
                  <a:cubicBezTo>
                    <a:pt x="446" y="70"/>
                    <a:pt x="463" y="64"/>
                    <a:pt x="480" y="58"/>
                  </a:cubicBezTo>
                  <a:cubicBezTo>
                    <a:pt x="604" y="17"/>
                    <a:pt x="817" y="0"/>
                    <a:pt x="930" y="5"/>
                  </a:cubicBezTo>
                  <a:cubicBezTo>
                    <a:pt x="1011" y="8"/>
                    <a:pt x="1158" y="12"/>
                    <a:pt x="1227" y="54"/>
                  </a:cubicBezTo>
                  <a:cubicBezTo>
                    <a:pt x="1399" y="159"/>
                    <a:pt x="1661" y="403"/>
                    <a:pt x="1661" y="403"/>
                  </a:cubicBezTo>
                  <a:lnTo>
                    <a:pt x="1374" y="605"/>
                  </a:lnTo>
                  <a:lnTo>
                    <a:pt x="1858" y="1373"/>
                  </a:lnTo>
                  <a:close/>
                </a:path>
              </a:pathLst>
            </a:custGeom>
            <a:solidFill>
              <a:srgbClr val="FF7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78" name="Freeform: Shape 177">
              <a:extLst>
                <a:ext uri="{FF2B5EF4-FFF2-40B4-BE49-F238E27FC236}">
                  <a16:creationId xmlns:a16="http://schemas.microsoft.com/office/drawing/2014/main" id="{7DEEB7B1-2D43-4F9C-B522-0554EEF5EB86}"/>
                </a:ext>
              </a:extLst>
            </p:cNvPr>
            <p:cNvSpPr>
              <a:spLocks/>
            </p:cNvSpPr>
            <p:nvPr/>
          </p:nvSpPr>
          <p:spPr bwMode="auto">
            <a:xfrm>
              <a:off x="5066219" y="7167833"/>
              <a:ext cx="682135" cy="1043894"/>
            </a:xfrm>
            <a:custGeom>
              <a:avLst/>
              <a:gdLst>
                <a:gd name="connsiteX0" fmla="*/ 346253 w 682135"/>
                <a:gd name="connsiteY0" fmla="*/ 818482 h 1043894"/>
                <a:gd name="connsiteX1" fmla="*/ 469584 w 682135"/>
                <a:gd name="connsiteY1" fmla="*/ 847376 h 1043894"/>
                <a:gd name="connsiteX2" fmla="*/ 500083 w 682135"/>
                <a:gd name="connsiteY2" fmla="*/ 1033519 h 1043894"/>
                <a:gd name="connsiteX3" fmla="*/ 203478 w 682135"/>
                <a:gd name="connsiteY3" fmla="*/ 861108 h 1043894"/>
                <a:gd name="connsiteX4" fmla="*/ 346253 w 682135"/>
                <a:gd name="connsiteY4" fmla="*/ 818482 h 1043894"/>
                <a:gd name="connsiteX5" fmla="*/ 361285 w 682135"/>
                <a:gd name="connsiteY5" fmla="*/ 162 h 1043894"/>
                <a:gd name="connsiteX6" fmla="*/ 640857 w 682135"/>
                <a:gd name="connsiteY6" fmla="*/ 277415 h 1043894"/>
                <a:gd name="connsiteX7" fmla="*/ 466692 w 682135"/>
                <a:gd name="connsiteY7" fmla="*/ 737373 h 1043894"/>
                <a:gd name="connsiteX8" fmla="*/ 90936 w 682135"/>
                <a:gd name="connsiteY8" fmla="*/ 550686 h 1043894"/>
                <a:gd name="connsiteX9" fmla="*/ 65697 w 682135"/>
                <a:gd name="connsiteY9" fmla="*/ 494886 h 1043894"/>
                <a:gd name="connsiteX10" fmla="*/ 65395 w 682135"/>
                <a:gd name="connsiteY10" fmla="*/ 494839 h 1043894"/>
                <a:gd name="connsiteX11" fmla="*/ 2213 w 682135"/>
                <a:gd name="connsiteY11" fmla="*/ 407209 h 1043894"/>
                <a:gd name="connsiteX12" fmla="*/ 16224 w 682135"/>
                <a:gd name="connsiteY12" fmla="*/ 385433 h 1043894"/>
                <a:gd name="connsiteX13" fmla="*/ 26826 w 682135"/>
                <a:gd name="connsiteY13" fmla="*/ 379153 h 1043894"/>
                <a:gd name="connsiteX14" fmla="*/ 25203 w 682135"/>
                <a:gd name="connsiteY14" fmla="*/ 373814 h 1043894"/>
                <a:gd name="connsiteX15" fmla="*/ 239289 w 682135"/>
                <a:gd name="connsiteY15" fmla="*/ 21544 h 1043894"/>
                <a:gd name="connsiteX16" fmla="*/ 361285 w 682135"/>
                <a:gd name="connsiteY16" fmla="*/ 162 h 10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135" h="1043894">
                  <a:moveTo>
                    <a:pt x="346253" y="818482"/>
                  </a:moveTo>
                  <a:cubicBezTo>
                    <a:pt x="396767" y="816670"/>
                    <a:pt x="444041" y="826778"/>
                    <a:pt x="469584" y="847376"/>
                  </a:cubicBezTo>
                  <a:cubicBezTo>
                    <a:pt x="510758" y="880943"/>
                    <a:pt x="570994" y="986221"/>
                    <a:pt x="500083" y="1033519"/>
                  </a:cubicBezTo>
                  <a:cubicBezTo>
                    <a:pt x="429173" y="1080818"/>
                    <a:pt x="67756" y="956468"/>
                    <a:pt x="203478" y="861108"/>
                  </a:cubicBezTo>
                  <a:cubicBezTo>
                    <a:pt x="241984" y="834026"/>
                    <a:pt x="295738" y="820294"/>
                    <a:pt x="346253" y="818482"/>
                  </a:cubicBezTo>
                  <a:close/>
                  <a:moveTo>
                    <a:pt x="361285" y="162"/>
                  </a:moveTo>
                  <a:cubicBezTo>
                    <a:pt x="472871" y="-3586"/>
                    <a:pt x="556436" y="56383"/>
                    <a:pt x="640857" y="277415"/>
                  </a:cubicBezTo>
                  <a:cubicBezTo>
                    <a:pt x="713869" y="470079"/>
                    <a:pt x="709306" y="674167"/>
                    <a:pt x="466692" y="737373"/>
                  </a:cubicBezTo>
                  <a:cubicBezTo>
                    <a:pt x="321618" y="775354"/>
                    <a:pt x="182949" y="721798"/>
                    <a:pt x="90936" y="550686"/>
                  </a:cubicBezTo>
                  <a:lnTo>
                    <a:pt x="65697" y="494886"/>
                  </a:lnTo>
                  <a:lnTo>
                    <a:pt x="65395" y="494839"/>
                  </a:lnTo>
                  <a:cubicBezTo>
                    <a:pt x="20483" y="481123"/>
                    <a:pt x="-8444" y="441499"/>
                    <a:pt x="2213" y="407209"/>
                  </a:cubicBezTo>
                  <a:cubicBezTo>
                    <a:pt x="4877" y="398827"/>
                    <a:pt x="9730" y="391493"/>
                    <a:pt x="16224" y="385433"/>
                  </a:cubicBezTo>
                  <a:lnTo>
                    <a:pt x="26826" y="379153"/>
                  </a:lnTo>
                  <a:lnTo>
                    <a:pt x="25203" y="373814"/>
                  </a:lnTo>
                  <a:cubicBezTo>
                    <a:pt x="-20914" y="164805"/>
                    <a:pt x="83566" y="62857"/>
                    <a:pt x="239289" y="21544"/>
                  </a:cubicBezTo>
                  <a:cubicBezTo>
                    <a:pt x="283781" y="9741"/>
                    <a:pt x="324090" y="1411"/>
                    <a:pt x="361285" y="162"/>
                  </a:cubicBezTo>
                  <a:close/>
                </a:path>
              </a:pathLst>
            </a:custGeom>
            <a:solidFill>
              <a:srgbClr val="FFB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79" name="Freeform 158">
              <a:extLst>
                <a:ext uri="{FF2B5EF4-FFF2-40B4-BE49-F238E27FC236}">
                  <a16:creationId xmlns:a16="http://schemas.microsoft.com/office/drawing/2014/main" id="{99BE7F72-EDD8-4A90-ADAE-B73FB30FD356}"/>
                </a:ext>
              </a:extLst>
            </p:cNvPr>
            <p:cNvSpPr>
              <a:spLocks/>
            </p:cNvSpPr>
            <p:nvPr/>
          </p:nvSpPr>
          <p:spPr bwMode="auto">
            <a:xfrm>
              <a:off x="5273675" y="7769225"/>
              <a:ext cx="266700" cy="347663"/>
            </a:xfrm>
            <a:custGeom>
              <a:avLst/>
              <a:gdLst>
                <a:gd name="T0" fmla="*/ 350 w 350"/>
                <a:gd name="T1" fmla="*/ 404 h 458"/>
                <a:gd name="T2" fmla="*/ 79 w 350"/>
                <a:gd name="T3" fmla="*/ 458 h 458"/>
                <a:gd name="T4" fmla="*/ 0 w 350"/>
                <a:gd name="T5" fmla="*/ 53 h 458"/>
                <a:gd name="T6" fmla="*/ 270 w 350"/>
                <a:gd name="T7" fmla="*/ 0 h 458"/>
                <a:gd name="T8" fmla="*/ 350 w 350"/>
                <a:gd name="T9" fmla="*/ 404 h 458"/>
              </a:gdLst>
              <a:ahLst/>
              <a:cxnLst>
                <a:cxn ang="0">
                  <a:pos x="T0" y="T1"/>
                </a:cxn>
                <a:cxn ang="0">
                  <a:pos x="T2" y="T3"/>
                </a:cxn>
                <a:cxn ang="0">
                  <a:pos x="T4" y="T5"/>
                </a:cxn>
                <a:cxn ang="0">
                  <a:pos x="T6" y="T7"/>
                </a:cxn>
                <a:cxn ang="0">
                  <a:pos x="T8" y="T9"/>
                </a:cxn>
              </a:cxnLst>
              <a:rect l="0" t="0" r="r" b="b"/>
              <a:pathLst>
                <a:path w="350" h="458">
                  <a:moveTo>
                    <a:pt x="350" y="404"/>
                  </a:moveTo>
                  <a:lnTo>
                    <a:pt x="79" y="458"/>
                  </a:lnTo>
                  <a:lnTo>
                    <a:pt x="0" y="53"/>
                  </a:lnTo>
                  <a:lnTo>
                    <a:pt x="270" y="0"/>
                  </a:lnTo>
                  <a:lnTo>
                    <a:pt x="350" y="404"/>
                  </a:lnTo>
                  <a:close/>
                </a:path>
              </a:pathLst>
            </a:custGeom>
            <a:solidFill>
              <a:srgbClr val="FFB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80" name="Freeform: Shape 179">
              <a:extLst>
                <a:ext uri="{FF2B5EF4-FFF2-40B4-BE49-F238E27FC236}">
                  <a16:creationId xmlns:a16="http://schemas.microsoft.com/office/drawing/2014/main" id="{236DE64C-113B-4387-BE37-431CB0BC8E6A}"/>
                </a:ext>
              </a:extLst>
            </p:cNvPr>
            <p:cNvSpPr>
              <a:spLocks/>
            </p:cNvSpPr>
            <p:nvPr/>
          </p:nvSpPr>
          <p:spPr bwMode="auto">
            <a:xfrm>
              <a:off x="5282678" y="7864252"/>
              <a:ext cx="233885" cy="112236"/>
            </a:xfrm>
            <a:custGeom>
              <a:avLst/>
              <a:gdLst>
                <a:gd name="connsiteX0" fmla="*/ 0 w 233885"/>
                <a:gd name="connsiteY0" fmla="*/ 0 h 112236"/>
                <a:gd name="connsiteX1" fmla="*/ 15319 w 233885"/>
                <a:gd name="connsiteY1" fmla="*/ 11541 h 112236"/>
                <a:gd name="connsiteX2" fmla="*/ 188568 w 233885"/>
                <a:gd name="connsiteY2" fmla="*/ 51552 h 112236"/>
                <a:gd name="connsiteX3" fmla="*/ 222578 w 233885"/>
                <a:gd name="connsiteY3" fmla="*/ 45707 h 112236"/>
                <a:gd name="connsiteX4" fmla="*/ 233885 w 233885"/>
                <a:gd name="connsiteY4" fmla="*/ 102192 h 112236"/>
                <a:gd name="connsiteX5" fmla="*/ 14465 w 233885"/>
                <a:gd name="connsiteY5" fmla="*/ 74885 h 11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85" h="112236">
                  <a:moveTo>
                    <a:pt x="0" y="0"/>
                  </a:moveTo>
                  <a:lnTo>
                    <a:pt x="15319" y="11541"/>
                  </a:lnTo>
                  <a:cubicBezTo>
                    <a:pt x="68724" y="43739"/>
                    <a:pt x="127529" y="56393"/>
                    <a:pt x="188568" y="51552"/>
                  </a:cubicBezTo>
                  <a:lnTo>
                    <a:pt x="222578" y="45707"/>
                  </a:lnTo>
                  <a:lnTo>
                    <a:pt x="233885" y="102192"/>
                  </a:lnTo>
                  <a:cubicBezTo>
                    <a:pt x="134425" y="127223"/>
                    <a:pt x="59260" y="100675"/>
                    <a:pt x="14465" y="74885"/>
                  </a:cubicBez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81" name="Freeform: Shape 180">
              <a:extLst>
                <a:ext uri="{FF2B5EF4-FFF2-40B4-BE49-F238E27FC236}">
                  <a16:creationId xmlns:a16="http://schemas.microsoft.com/office/drawing/2014/main" id="{0ED8741D-8D5E-4A0D-AC15-64C77196701D}"/>
                </a:ext>
              </a:extLst>
            </p:cNvPr>
            <p:cNvSpPr>
              <a:spLocks/>
            </p:cNvSpPr>
            <p:nvPr/>
          </p:nvSpPr>
          <p:spPr bwMode="auto">
            <a:xfrm>
              <a:off x="5356604" y="7432197"/>
              <a:ext cx="260907" cy="145516"/>
            </a:xfrm>
            <a:custGeom>
              <a:avLst/>
              <a:gdLst>
                <a:gd name="connsiteX0" fmla="*/ 18147 w 260907"/>
                <a:gd name="connsiteY0" fmla="*/ 65041 h 145516"/>
                <a:gd name="connsiteX1" fmla="*/ 68480 w 260907"/>
                <a:gd name="connsiteY1" fmla="*/ 88291 h 145516"/>
                <a:gd name="connsiteX2" fmla="*/ 56460 w 260907"/>
                <a:gd name="connsiteY2" fmla="*/ 142291 h 145516"/>
                <a:gd name="connsiteX3" fmla="*/ 5376 w 260907"/>
                <a:gd name="connsiteY3" fmla="*/ 119041 h 145516"/>
                <a:gd name="connsiteX4" fmla="*/ 18147 w 260907"/>
                <a:gd name="connsiteY4" fmla="*/ 65041 h 145516"/>
                <a:gd name="connsiteX5" fmla="*/ 203558 w 260907"/>
                <a:gd name="connsiteY5" fmla="*/ 3278 h 145516"/>
                <a:gd name="connsiteX6" fmla="*/ 255606 w 260907"/>
                <a:gd name="connsiteY6" fmla="*/ 26915 h 145516"/>
                <a:gd name="connsiteX7" fmla="*/ 242594 w 260907"/>
                <a:gd name="connsiteY7" fmla="*/ 81816 h 145516"/>
                <a:gd name="connsiteX8" fmla="*/ 191312 w 260907"/>
                <a:gd name="connsiteY8" fmla="*/ 58179 h 145516"/>
                <a:gd name="connsiteX9" fmla="*/ 203558 w 260907"/>
                <a:gd name="connsiteY9" fmla="*/ 3278 h 14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907" h="145516">
                  <a:moveTo>
                    <a:pt x="18147" y="65041"/>
                  </a:moveTo>
                  <a:cubicBezTo>
                    <a:pt x="35426" y="56041"/>
                    <a:pt x="57963" y="66541"/>
                    <a:pt x="68480" y="88291"/>
                  </a:cubicBezTo>
                  <a:cubicBezTo>
                    <a:pt x="78997" y="109291"/>
                    <a:pt x="73739" y="134041"/>
                    <a:pt x="56460" y="142291"/>
                  </a:cubicBezTo>
                  <a:cubicBezTo>
                    <a:pt x="38431" y="151291"/>
                    <a:pt x="15894" y="140791"/>
                    <a:pt x="5376" y="119041"/>
                  </a:cubicBezTo>
                  <a:cubicBezTo>
                    <a:pt x="-5141" y="97291"/>
                    <a:pt x="118" y="73291"/>
                    <a:pt x="18147" y="65041"/>
                  </a:cubicBezTo>
                  <a:close/>
                  <a:moveTo>
                    <a:pt x="203558" y="3278"/>
                  </a:moveTo>
                  <a:cubicBezTo>
                    <a:pt x="221163" y="-5872"/>
                    <a:pt x="244890" y="4803"/>
                    <a:pt x="255606" y="26915"/>
                  </a:cubicBezTo>
                  <a:cubicBezTo>
                    <a:pt x="266321" y="48266"/>
                    <a:pt x="260198" y="73429"/>
                    <a:pt x="242594" y="81816"/>
                  </a:cubicBezTo>
                  <a:cubicBezTo>
                    <a:pt x="224990" y="90966"/>
                    <a:pt x="202027" y="80291"/>
                    <a:pt x="191312" y="58179"/>
                  </a:cubicBezTo>
                  <a:cubicBezTo>
                    <a:pt x="180596" y="36828"/>
                    <a:pt x="185954" y="11665"/>
                    <a:pt x="203558" y="3278"/>
                  </a:cubicBezTo>
                  <a:close/>
                </a:path>
              </a:pathLst>
            </a:custGeom>
            <a:solidFill>
              <a:srgbClr val="0A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82" name="Freeform: Shape 181">
              <a:extLst>
                <a:ext uri="{FF2B5EF4-FFF2-40B4-BE49-F238E27FC236}">
                  <a16:creationId xmlns:a16="http://schemas.microsoft.com/office/drawing/2014/main" id="{03CDE2A9-923A-41A5-8A4D-A528F5728ECA}"/>
                </a:ext>
              </a:extLst>
            </p:cNvPr>
            <p:cNvSpPr>
              <a:spLocks/>
            </p:cNvSpPr>
            <p:nvPr/>
          </p:nvSpPr>
          <p:spPr bwMode="auto">
            <a:xfrm>
              <a:off x="5285432" y="7377991"/>
              <a:ext cx="361726" cy="122947"/>
            </a:xfrm>
            <a:custGeom>
              <a:avLst/>
              <a:gdLst>
                <a:gd name="connsiteX0" fmla="*/ 99766 w 361726"/>
                <a:gd name="connsiteY0" fmla="*/ 22111 h 122947"/>
                <a:gd name="connsiteX1" fmla="*/ 108894 w 361726"/>
                <a:gd name="connsiteY1" fmla="*/ 31278 h 122947"/>
                <a:gd name="connsiteX2" fmla="*/ 99766 w 361726"/>
                <a:gd name="connsiteY2" fmla="*/ 39681 h 122947"/>
                <a:gd name="connsiteX3" fmla="*/ 99005 w 361726"/>
                <a:gd name="connsiteY3" fmla="*/ 39681 h 122947"/>
                <a:gd name="connsiteX4" fmla="*/ 17613 w 361726"/>
                <a:gd name="connsiteY4" fmla="*/ 116072 h 122947"/>
                <a:gd name="connsiteX5" fmla="*/ 9245 w 361726"/>
                <a:gd name="connsiteY5" fmla="*/ 122947 h 122947"/>
                <a:gd name="connsiteX6" fmla="*/ 6963 w 361726"/>
                <a:gd name="connsiteY6" fmla="*/ 122947 h 122947"/>
                <a:gd name="connsiteX7" fmla="*/ 117 w 361726"/>
                <a:gd name="connsiteY7" fmla="*/ 112253 h 122947"/>
                <a:gd name="connsiteX8" fmla="*/ 99766 w 361726"/>
                <a:gd name="connsiteY8" fmla="*/ 22111 h 122947"/>
                <a:gd name="connsiteX9" fmla="*/ 293514 w 361726"/>
                <a:gd name="connsiteY9" fmla="*/ 4 h 122947"/>
                <a:gd name="connsiteX10" fmla="*/ 359845 w 361726"/>
                <a:gd name="connsiteY10" fmla="*/ 29422 h 122947"/>
                <a:gd name="connsiteX11" fmla="*/ 358320 w 361726"/>
                <a:gd name="connsiteY11" fmla="*/ 42083 h 122947"/>
                <a:gd name="connsiteX12" fmla="*/ 352983 w 361726"/>
                <a:gd name="connsiteY12" fmla="*/ 43572 h 122947"/>
                <a:gd name="connsiteX13" fmla="*/ 346121 w 361726"/>
                <a:gd name="connsiteY13" fmla="*/ 40593 h 122947"/>
                <a:gd name="connsiteX14" fmla="*/ 259967 w 361726"/>
                <a:gd name="connsiteY14" fmla="*/ 21974 h 122947"/>
                <a:gd name="connsiteX15" fmla="*/ 249294 w 361726"/>
                <a:gd name="connsiteY15" fmla="*/ 16761 h 122947"/>
                <a:gd name="connsiteX16" fmla="*/ 254630 w 361726"/>
                <a:gd name="connsiteY16" fmla="*/ 6334 h 122947"/>
                <a:gd name="connsiteX17" fmla="*/ 293514 w 361726"/>
                <a:gd name="connsiteY17" fmla="*/ 4 h 12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1726" h="122947">
                  <a:moveTo>
                    <a:pt x="99766" y="22111"/>
                  </a:moveTo>
                  <a:cubicBezTo>
                    <a:pt x="105091" y="22111"/>
                    <a:pt x="108894" y="25931"/>
                    <a:pt x="108894" y="31278"/>
                  </a:cubicBezTo>
                  <a:cubicBezTo>
                    <a:pt x="108894" y="35862"/>
                    <a:pt x="105091" y="39681"/>
                    <a:pt x="99766" y="39681"/>
                  </a:cubicBezTo>
                  <a:lnTo>
                    <a:pt x="99005" y="39681"/>
                  </a:lnTo>
                  <a:cubicBezTo>
                    <a:pt x="36630" y="39681"/>
                    <a:pt x="18373" y="113016"/>
                    <a:pt x="17613" y="116072"/>
                  </a:cubicBezTo>
                  <a:cubicBezTo>
                    <a:pt x="16852" y="120656"/>
                    <a:pt x="13048" y="122947"/>
                    <a:pt x="9245" y="122947"/>
                  </a:cubicBezTo>
                  <a:cubicBezTo>
                    <a:pt x="8484" y="122947"/>
                    <a:pt x="7724" y="122947"/>
                    <a:pt x="6963" y="122947"/>
                  </a:cubicBezTo>
                  <a:cubicBezTo>
                    <a:pt x="2399" y="121419"/>
                    <a:pt x="-644" y="116836"/>
                    <a:pt x="117" y="112253"/>
                  </a:cubicBezTo>
                  <a:cubicBezTo>
                    <a:pt x="117" y="111489"/>
                    <a:pt x="22177" y="21347"/>
                    <a:pt x="99766" y="22111"/>
                  </a:cubicBezTo>
                  <a:close/>
                  <a:moveTo>
                    <a:pt x="293514" y="4"/>
                  </a:moveTo>
                  <a:cubicBezTo>
                    <a:pt x="314671" y="190"/>
                    <a:pt x="340403" y="6334"/>
                    <a:pt x="359845" y="29422"/>
                  </a:cubicBezTo>
                  <a:cubicBezTo>
                    <a:pt x="362894" y="33146"/>
                    <a:pt x="362132" y="38359"/>
                    <a:pt x="358320" y="42083"/>
                  </a:cubicBezTo>
                  <a:cubicBezTo>
                    <a:pt x="356795" y="42827"/>
                    <a:pt x="354508" y="43572"/>
                    <a:pt x="352983" y="43572"/>
                  </a:cubicBezTo>
                  <a:cubicBezTo>
                    <a:pt x="349933" y="43572"/>
                    <a:pt x="347646" y="42827"/>
                    <a:pt x="346121" y="40593"/>
                  </a:cubicBezTo>
                  <a:cubicBezTo>
                    <a:pt x="314862" y="4100"/>
                    <a:pt x="262255" y="21229"/>
                    <a:pt x="259967" y="21974"/>
                  </a:cubicBezTo>
                  <a:cubicBezTo>
                    <a:pt x="255393" y="24209"/>
                    <a:pt x="250818" y="21229"/>
                    <a:pt x="249294" y="16761"/>
                  </a:cubicBezTo>
                  <a:cubicBezTo>
                    <a:pt x="247006" y="12292"/>
                    <a:pt x="250056" y="7824"/>
                    <a:pt x="254630" y="6334"/>
                  </a:cubicBezTo>
                  <a:cubicBezTo>
                    <a:pt x="255774" y="5590"/>
                    <a:pt x="272357" y="-182"/>
                    <a:pt x="293514" y="4"/>
                  </a:cubicBezTo>
                  <a:close/>
                </a:path>
              </a:pathLst>
            </a:custGeom>
            <a:solidFill>
              <a:srgbClr val="0A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83" name="Freeform 165">
              <a:extLst>
                <a:ext uri="{FF2B5EF4-FFF2-40B4-BE49-F238E27FC236}">
                  <a16:creationId xmlns:a16="http://schemas.microsoft.com/office/drawing/2014/main" id="{9B6283C0-A84A-42A5-B80B-EC280C39EB8A}"/>
                </a:ext>
              </a:extLst>
            </p:cNvPr>
            <p:cNvSpPr>
              <a:spLocks/>
            </p:cNvSpPr>
            <p:nvPr/>
          </p:nvSpPr>
          <p:spPr bwMode="auto">
            <a:xfrm>
              <a:off x="5392738" y="7707313"/>
              <a:ext cx="171450" cy="50800"/>
            </a:xfrm>
            <a:custGeom>
              <a:avLst/>
              <a:gdLst>
                <a:gd name="T0" fmla="*/ 106 w 226"/>
                <a:gd name="T1" fmla="*/ 58 h 68"/>
                <a:gd name="T2" fmla="*/ 4 w 226"/>
                <a:gd name="T3" fmla="*/ 21 h 68"/>
                <a:gd name="T4" fmla="*/ 5 w 226"/>
                <a:gd name="T5" fmla="*/ 5 h 68"/>
                <a:gd name="T6" fmla="*/ 21 w 226"/>
                <a:gd name="T7" fmla="*/ 5 h 68"/>
                <a:gd name="T8" fmla="*/ 208 w 226"/>
                <a:gd name="T9" fmla="*/ 10 h 68"/>
                <a:gd name="T10" fmla="*/ 223 w 226"/>
                <a:gd name="T11" fmla="*/ 16 h 68"/>
                <a:gd name="T12" fmla="*/ 217 w 226"/>
                <a:gd name="T13" fmla="*/ 31 h 68"/>
                <a:gd name="T14" fmla="*/ 106 w 226"/>
                <a:gd name="T15" fmla="*/ 5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8">
                  <a:moveTo>
                    <a:pt x="106" y="58"/>
                  </a:moveTo>
                  <a:cubicBezTo>
                    <a:pt x="39" y="58"/>
                    <a:pt x="6" y="23"/>
                    <a:pt x="4" y="21"/>
                  </a:cubicBezTo>
                  <a:cubicBezTo>
                    <a:pt x="0" y="16"/>
                    <a:pt x="0" y="9"/>
                    <a:pt x="5" y="5"/>
                  </a:cubicBezTo>
                  <a:cubicBezTo>
                    <a:pt x="10" y="0"/>
                    <a:pt x="17" y="1"/>
                    <a:pt x="21" y="5"/>
                  </a:cubicBezTo>
                  <a:cubicBezTo>
                    <a:pt x="24" y="8"/>
                    <a:pt x="80" y="68"/>
                    <a:pt x="208" y="10"/>
                  </a:cubicBezTo>
                  <a:cubicBezTo>
                    <a:pt x="214" y="7"/>
                    <a:pt x="220" y="10"/>
                    <a:pt x="223" y="16"/>
                  </a:cubicBezTo>
                  <a:cubicBezTo>
                    <a:pt x="226" y="22"/>
                    <a:pt x="223" y="29"/>
                    <a:pt x="217" y="31"/>
                  </a:cubicBezTo>
                  <a:cubicBezTo>
                    <a:pt x="173" y="51"/>
                    <a:pt x="136" y="58"/>
                    <a:pt x="106" y="58"/>
                  </a:cubicBezTo>
                  <a:close/>
                </a:path>
              </a:pathLst>
            </a:custGeom>
            <a:solidFill>
              <a:srgbClr val="0A1E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84" name="Freeform 166">
              <a:extLst>
                <a:ext uri="{FF2B5EF4-FFF2-40B4-BE49-F238E27FC236}">
                  <a16:creationId xmlns:a16="http://schemas.microsoft.com/office/drawing/2014/main" id="{64B83172-B0D9-4146-8898-9E424B39FF13}"/>
                </a:ext>
              </a:extLst>
            </p:cNvPr>
            <p:cNvSpPr>
              <a:spLocks/>
            </p:cNvSpPr>
            <p:nvPr/>
          </p:nvSpPr>
          <p:spPr bwMode="auto">
            <a:xfrm>
              <a:off x="5492750" y="7502525"/>
              <a:ext cx="103188" cy="141288"/>
            </a:xfrm>
            <a:custGeom>
              <a:avLst/>
              <a:gdLst>
                <a:gd name="T0" fmla="*/ 63 w 136"/>
                <a:gd name="T1" fmla="*/ 186 h 186"/>
                <a:gd name="T2" fmla="*/ 38 w 136"/>
                <a:gd name="T3" fmla="*/ 182 h 186"/>
                <a:gd name="T4" fmla="*/ 31 w 136"/>
                <a:gd name="T5" fmla="*/ 168 h 186"/>
                <a:gd name="T6" fmla="*/ 46 w 136"/>
                <a:gd name="T7" fmla="*/ 160 h 186"/>
                <a:gd name="T8" fmla="*/ 96 w 136"/>
                <a:gd name="T9" fmla="*/ 151 h 186"/>
                <a:gd name="T10" fmla="*/ 110 w 136"/>
                <a:gd name="T11" fmla="*/ 121 h 186"/>
                <a:gd name="T12" fmla="*/ 101 w 136"/>
                <a:gd name="T13" fmla="*/ 113 h 186"/>
                <a:gd name="T14" fmla="*/ 3 w 136"/>
                <a:gd name="T15" fmla="*/ 19 h 186"/>
                <a:gd name="T16" fmla="*/ 7 w 136"/>
                <a:gd name="T17" fmla="*/ 3 h 186"/>
                <a:gd name="T18" fmla="*/ 23 w 136"/>
                <a:gd name="T19" fmla="*/ 7 h 186"/>
                <a:gd name="T20" fmla="*/ 108 w 136"/>
                <a:gd name="T21" fmla="*/ 91 h 186"/>
                <a:gd name="T22" fmla="*/ 132 w 136"/>
                <a:gd name="T23" fmla="*/ 116 h 186"/>
                <a:gd name="T24" fmla="*/ 111 w 136"/>
                <a:gd name="T25" fmla="*/ 168 h 186"/>
                <a:gd name="T26" fmla="*/ 63 w 136"/>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86">
                  <a:moveTo>
                    <a:pt x="63" y="186"/>
                  </a:moveTo>
                  <a:cubicBezTo>
                    <a:pt x="55" y="186"/>
                    <a:pt x="46" y="185"/>
                    <a:pt x="38" y="182"/>
                  </a:cubicBezTo>
                  <a:cubicBezTo>
                    <a:pt x="32" y="180"/>
                    <a:pt x="29" y="174"/>
                    <a:pt x="31" y="168"/>
                  </a:cubicBezTo>
                  <a:cubicBezTo>
                    <a:pt x="33" y="161"/>
                    <a:pt x="40" y="158"/>
                    <a:pt x="46" y="160"/>
                  </a:cubicBezTo>
                  <a:cubicBezTo>
                    <a:pt x="71" y="169"/>
                    <a:pt x="89" y="156"/>
                    <a:pt x="96" y="151"/>
                  </a:cubicBezTo>
                  <a:cubicBezTo>
                    <a:pt x="107" y="141"/>
                    <a:pt x="111" y="128"/>
                    <a:pt x="110" y="121"/>
                  </a:cubicBezTo>
                  <a:cubicBezTo>
                    <a:pt x="109" y="119"/>
                    <a:pt x="108" y="115"/>
                    <a:pt x="101" y="113"/>
                  </a:cubicBezTo>
                  <a:cubicBezTo>
                    <a:pt x="55" y="99"/>
                    <a:pt x="5" y="22"/>
                    <a:pt x="3" y="19"/>
                  </a:cubicBezTo>
                  <a:cubicBezTo>
                    <a:pt x="0" y="14"/>
                    <a:pt x="1" y="7"/>
                    <a:pt x="7" y="3"/>
                  </a:cubicBezTo>
                  <a:cubicBezTo>
                    <a:pt x="12" y="0"/>
                    <a:pt x="19" y="1"/>
                    <a:pt x="23" y="7"/>
                  </a:cubicBezTo>
                  <a:cubicBezTo>
                    <a:pt x="36" y="27"/>
                    <a:pt x="76" y="81"/>
                    <a:pt x="108" y="91"/>
                  </a:cubicBezTo>
                  <a:cubicBezTo>
                    <a:pt x="121" y="95"/>
                    <a:pt x="130" y="104"/>
                    <a:pt x="132" y="116"/>
                  </a:cubicBezTo>
                  <a:cubicBezTo>
                    <a:pt x="136" y="133"/>
                    <a:pt x="128" y="153"/>
                    <a:pt x="111" y="168"/>
                  </a:cubicBezTo>
                  <a:cubicBezTo>
                    <a:pt x="97" y="180"/>
                    <a:pt x="80" y="186"/>
                    <a:pt x="63" y="186"/>
                  </a:cubicBez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85" name="Freeform: Shape 184">
              <a:extLst>
                <a:ext uri="{FF2B5EF4-FFF2-40B4-BE49-F238E27FC236}">
                  <a16:creationId xmlns:a16="http://schemas.microsoft.com/office/drawing/2014/main" id="{7B89B5D5-AEAD-4913-BD64-E02869497890}"/>
                </a:ext>
              </a:extLst>
            </p:cNvPr>
            <p:cNvSpPr>
              <a:spLocks/>
            </p:cNvSpPr>
            <p:nvPr/>
          </p:nvSpPr>
          <p:spPr bwMode="auto">
            <a:xfrm>
              <a:off x="4838844" y="6867943"/>
              <a:ext cx="967774" cy="974833"/>
            </a:xfrm>
            <a:custGeom>
              <a:avLst/>
              <a:gdLst>
                <a:gd name="connsiteX0" fmla="*/ 772730 w 967774"/>
                <a:gd name="connsiteY0" fmla="*/ 141 h 974833"/>
                <a:gd name="connsiteX1" fmla="*/ 803209 w 967774"/>
                <a:gd name="connsiteY1" fmla="*/ 117209 h 974833"/>
                <a:gd name="connsiteX2" fmla="*/ 935027 w 967774"/>
                <a:gd name="connsiteY2" fmla="*/ 83761 h 974833"/>
                <a:gd name="connsiteX3" fmla="*/ 946456 w 967774"/>
                <a:gd name="connsiteY3" fmla="*/ 267724 h 974833"/>
                <a:gd name="connsiteX4" fmla="*/ 800923 w 967774"/>
                <a:gd name="connsiteY4" fmla="*/ 435723 h 974833"/>
                <a:gd name="connsiteX5" fmla="*/ 725489 w 967774"/>
                <a:gd name="connsiteY5" fmla="*/ 368828 h 974833"/>
                <a:gd name="connsiteX6" fmla="*/ 557859 w 967774"/>
                <a:gd name="connsiteY6" fmla="*/ 361226 h 974833"/>
                <a:gd name="connsiteX7" fmla="*/ 388705 w 967774"/>
                <a:gd name="connsiteY7" fmla="*/ 415959 h 974833"/>
                <a:gd name="connsiteX8" fmla="*/ 381847 w 967774"/>
                <a:gd name="connsiteY8" fmla="*/ 599922 h 974833"/>
                <a:gd name="connsiteX9" fmla="*/ 388990 w 967774"/>
                <a:gd name="connsiteY9" fmla="*/ 689147 h 974833"/>
                <a:gd name="connsiteX10" fmla="*/ 377649 w 967774"/>
                <a:gd name="connsiteY10" fmla="*/ 701126 h 974833"/>
                <a:gd name="connsiteX11" fmla="*/ 361803 w 967774"/>
                <a:gd name="connsiteY11" fmla="*/ 685823 h 974833"/>
                <a:gd name="connsiteX12" fmla="*/ 331592 w 967774"/>
                <a:gd name="connsiteY12" fmla="*/ 671285 h 974833"/>
                <a:gd name="connsiteX13" fmla="*/ 229588 w 967774"/>
                <a:gd name="connsiteY13" fmla="*/ 707099 h 974833"/>
                <a:gd name="connsiteX14" fmla="*/ 292770 w 967774"/>
                <a:gd name="connsiteY14" fmla="*/ 794729 h 974833"/>
                <a:gd name="connsiteX15" fmla="*/ 380762 w 967774"/>
                <a:gd name="connsiteY15" fmla="*/ 780370 h 974833"/>
                <a:gd name="connsiteX16" fmla="*/ 389955 w 967774"/>
                <a:gd name="connsiteY16" fmla="*/ 765794 h 974833"/>
                <a:gd name="connsiteX17" fmla="*/ 398245 w 967774"/>
                <a:gd name="connsiteY17" fmla="*/ 780409 h 974833"/>
                <a:gd name="connsiteX18" fmla="*/ 390991 w 967774"/>
                <a:gd name="connsiteY18" fmla="*/ 960246 h 974833"/>
                <a:gd name="connsiteX19" fmla="*/ 250791 w 967774"/>
                <a:gd name="connsiteY19" fmla="*/ 915395 h 974833"/>
                <a:gd name="connsiteX20" fmla="*/ 21442 w 967774"/>
                <a:gd name="connsiteY20" fmla="*/ 579397 h 974833"/>
                <a:gd name="connsiteX21" fmla="*/ 83160 w 967774"/>
                <a:gd name="connsiteY21" fmla="*/ 375669 h 974833"/>
                <a:gd name="connsiteX22" fmla="*/ 254600 w 967774"/>
                <a:gd name="connsiteY22" fmla="*/ 222113 h 974833"/>
                <a:gd name="connsiteX23" fmla="*/ 327748 w 967774"/>
                <a:gd name="connsiteY23" fmla="*/ 146096 h 974833"/>
                <a:gd name="connsiteX24" fmla="*/ 358988 w 967774"/>
                <a:gd name="connsiteY24" fmla="*/ 206910 h 974833"/>
                <a:gd name="connsiteX25" fmla="*/ 546430 w 967774"/>
                <a:gd name="connsiteY25" fmla="*/ 30549 h 974833"/>
                <a:gd name="connsiteX26" fmla="*/ 570050 w 967774"/>
                <a:gd name="connsiteY26" fmla="*/ 142295 h 974833"/>
                <a:gd name="connsiteX27" fmla="*/ 772730 w 967774"/>
                <a:gd name="connsiteY27" fmla="*/ 141 h 97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7774" h="974833">
                  <a:moveTo>
                    <a:pt x="772730" y="141"/>
                  </a:moveTo>
                  <a:cubicBezTo>
                    <a:pt x="857307" y="6223"/>
                    <a:pt x="803209" y="117209"/>
                    <a:pt x="803209" y="117209"/>
                  </a:cubicBezTo>
                  <a:cubicBezTo>
                    <a:pt x="803209" y="117209"/>
                    <a:pt x="868737" y="34349"/>
                    <a:pt x="935027" y="83761"/>
                  </a:cubicBezTo>
                  <a:cubicBezTo>
                    <a:pt x="1001317" y="133173"/>
                    <a:pt x="946456" y="267724"/>
                    <a:pt x="946456" y="267724"/>
                  </a:cubicBezTo>
                  <a:cubicBezTo>
                    <a:pt x="1033319" y="370348"/>
                    <a:pt x="800923" y="435723"/>
                    <a:pt x="800923" y="435723"/>
                  </a:cubicBezTo>
                  <a:cubicBezTo>
                    <a:pt x="748348" y="429642"/>
                    <a:pt x="725489" y="368828"/>
                    <a:pt x="725489" y="368828"/>
                  </a:cubicBezTo>
                  <a:cubicBezTo>
                    <a:pt x="653103" y="466890"/>
                    <a:pt x="557859" y="361226"/>
                    <a:pt x="557859" y="361226"/>
                  </a:cubicBezTo>
                  <a:cubicBezTo>
                    <a:pt x="535000" y="454728"/>
                    <a:pt x="388705" y="415959"/>
                    <a:pt x="388705" y="415959"/>
                  </a:cubicBezTo>
                  <a:cubicBezTo>
                    <a:pt x="451947" y="510981"/>
                    <a:pt x="381847" y="599922"/>
                    <a:pt x="381847" y="599922"/>
                  </a:cubicBezTo>
                  <a:cubicBezTo>
                    <a:pt x="406611" y="641351"/>
                    <a:pt x="400896" y="670428"/>
                    <a:pt x="388990" y="689147"/>
                  </a:cubicBezTo>
                  <a:lnTo>
                    <a:pt x="377649" y="701126"/>
                  </a:lnTo>
                  <a:lnTo>
                    <a:pt x="361803" y="685823"/>
                  </a:lnTo>
                  <a:cubicBezTo>
                    <a:pt x="353002" y="679715"/>
                    <a:pt x="342820" y="674714"/>
                    <a:pt x="331592" y="671285"/>
                  </a:cubicBezTo>
                  <a:cubicBezTo>
                    <a:pt x="285919" y="656807"/>
                    <a:pt x="240245" y="673571"/>
                    <a:pt x="229588" y="707099"/>
                  </a:cubicBezTo>
                  <a:cubicBezTo>
                    <a:pt x="218931" y="741389"/>
                    <a:pt x="247858" y="781013"/>
                    <a:pt x="292770" y="794729"/>
                  </a:cubicBezTo>
                  <a:cubicBezTo>
                    <a:pt x="327025" y="805588"/>
                    <a:pt x="361280" y="798873"/>
                    <a:pt x="380762" y="780370"/>
                  </a:cubicBezTo>
                  <a:lnTo>
                    <a:pt x="389955" y="765794"/>
                  </a:lnTo>
                  <a:lnTo>
                    <a:pt x="398245" y="780409"/>
                  </a:lnTo>
                  <a:cubicBezTo>
                    <a:pt x="430279" y="841765"/>
                    <a:pt x="460043" y="929364"/>
                    <a:pt x="390991" y="960246"/>
                  </a:cubicBezTo>
                  <a:cubicBezTo>
                    <a:pt x="297270" y="1001295"/>
                    <a:pt x="374989" y="945802"/>
                    <a:pt x="250791" y="915395"/>
                  </a:cubicBezTo>
                  <a:cubicBezTo>
                    <a:pt x="195168" y="901712"/>
                    <a:pt x="93066" y="732192"/>
                    <a:pt x="21442" y="579397"/>
                  </a:cubicBezTo>
                  <a:cubicBezTo>
                    <a:pt x="-50944" y="426601"/>
                    <a:pt x="83160" y="375669"/>
                    <a:pt x="83160" y="375669"/>
                  </a:cubicBezTo>
                  <a:cubicBezTo>
                    <a:pt x="83922" y="258602"/>
                    <a:pt x="254600" y="222113"/>
                    <a:pt x="254600" y="222113"/>
                  </a:cubicBezTo>
                  <a:cubicBezTo>
                    <a:pt x="254600" y="222113"/>
                    <a:pt x="272125" y="145335"/>
                    <a:pt x="327748" y="146096"/>
                  </a:cubicBezTo>
                  <a:cubicBezTo>
                    <a:pt x="382609" y="147616"/>
                    <a:pt x="358988" y="206910"/>
                    <a:pt x="358988" y="206910"/>
                  </a:cubicBezTo>
                  <a:cubicBezTo>
                    <a:pt x="358988" y="206910"/>
                    <a:pt x="455757" y="27508"/>
                    <a:pt x="546430" y="30549"/>
                  </a:cubicBezTo>
                  <a:cubicBezTo>
                    <a:pt x="636340" y="34349"/>
                    <a:pt x="570050" y="142295"/>
                    <a:pt x="570050" y="142295"/>
                  </a:cubicBezTo>
                  <a:cubicBezTo>
                    <a:pt x="570050" y="142295"/>
                    <a:pt x="688153" y="-5180"/>
                    <a:pt x="772730" y="141"/>
                  </a:cubicBezTo>
                  <a:close/>
                </a:path>
              </a:pathLst>
            </a:custGeom>
            <a:solidFill>
              <a:srgbClr val="142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86" name="Freeform: Shape 185">
              <a:extLst>
                <a:ext uri="{FF2B5EF4-FFF2-40B4-BE49-F238E27FC236}">
                  <a16:creationId xmlns:a16="http://schemas.microsoft.com/office/drawing/2014/main" id="{CAEAA9CD-6384-4C16-AC7F-3B383DB710E6}"/>
                </a:ext>
              </a:extLst>
            </p:cNvPr>
            <p:cNvSpPr>
              <a:spLocks/>
            </p:cNvSpPr>
            <p:nvPr/>
          </p:nvSpPr>
          <p:spPr bwMode="auto">
            <a:xfrm>
              <a:off x="5146675" y="8295264"/>
              <a:ext cx="788525" cy="289936"/>
            </a:xfrm>
            <a:custGeom>
              <a:avLst/>
              <a:gdLst>
                <a:gd name="connsiteX0" fmla="*/ 12954 w 788525"/>
                <a:gd name="connsiteY0" fmla="*/ 138302 h 289936"/>
                <a:gd name="connsiteX1" fmla="*/ 19050 w 788525"/>
                <a:gd name="connsiteY1" fmla="*/ 144428 h 289936"/>
                <a:gd name="connsiteX2" fmla="*/ 12192 w 788525"/>
                <a:gd name="connsiteY2" fmla="*/ 283809 h 289936"/>
                <a:gd name="connsiteX3" fmla="*/ 6096 w 788525"/>
                <a:gd name="connsiteY3" fmla="*/ 289936 h 289936"/>
                <a:gd name="connsiteX4" fmla="*/ 0 w 788525"/>
                <a:gd name="connsiteY4" fmla="*/ 283809 h 289936"/>
                <a:gd name="connsiteX5" fmla="*/ 6096 w 788525"/>
                <a:gd name="connsiteY5" fmla="*/ 143663 h 289936"/>
                <a:gd name="connsiteX6" fmla="*/ 12954 w 788525"/>
                <a:gd name="connsiteY6" fmla="*/ 138302 h 289936"/>
                <a:gd name="connsiteX7" fmla="*/ 690444 w 788525"/>
                <a:gd name="connsiteY7" fmla="*/ 1726 h 289936"/>
                <a:gd name="connsiteX8" fmla="*/ 698847 w 788525"/>
                <a:gd name="connsiteY8" fmla="*/ 1726 h 289936"/>
                <a:gd name="connsiteX9" fmla="*/ 787460 w 788525"/>
                <a:gd name="connsiteY9" fmla="*/ 105335 h 289936"/>
                <a:gd name="connsiteX10" fmla="*/ 786697 w 788525"/>
                <a:gd name="connsiteY10" fmla="*/ 113777 h 289936"/>
                <a:gd name="connsiteX11" fmla="*/ 782113 w 788525"/>
                <a:gd name="connsiteY11" fmla="*/ 115312 h 289936"/>
                <a:gd name="connsiteX12" fmla="*/ 777530 w 788525"/>
                <a:gd name="connsiteY12" fmla="*/ 113010 h 289936"/>
                <a:gd name="connsiteX13" fmla="*/ 689680 w 788525"/>
                <a:gd name="connsiteY13" fmla="*/ 10168 h 289936"/>
                <a:gd name="connsiteX14" fmla="*/ 690444 w 788525"/>
                <a:gd name="connsiteY14" fmla="*/ 1726 h 2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525" h="289936">
                  <a:moveTo>
                    <a:pt x="12954" y="138302"/>
                  </a:moveTo>
                  <a:cubicBezTo>
                    <a:pt x="16002" y="138302"/>
                    <a:pt x="19050" y="141365"/>
                    <a:pt x="19050" y="144428"/>
                  </a:cubicBezTo>
                  <a:lnTo>
                    <a:pt x="12192" y="283809"/>
                  </a:lnTo>
                  <a:cubicBezTo>
                    <a:pt x="12192" y="287639"/>
                    <a:pt x="9906" y="289936"/>
                    <a:pt x="6096" y="289936"/>
                  </a:cubicBezTo>
                  <a:cubicBezTo>
                    <a:pt x="3048" y="289936"/>
                    <a:pt x="0" y="286873"/>
                    <a:pt x="0" y="283809"/>
                  </a:cubicBezTo>
                  <a:lnTo>
                    <a:pt x="6096" y="143663"/>
                  </a:lnTo>
                  <a:cubicBezTo>
                    <a:pt x="6858" y="140599"/>
                    <a:pt x="9144" y="137536"/>
                    <a:pt x="12954" y="138302"/>
                  </a:cubicBezTo>
                  <a:close/>
                  <a:moveTo>
                    <a:pt x="690444" y="1726"/>
                  </a:moveTo>
                  <a:cubicBezTo>
                    <a:pt x="692736" y="-576"/>
                    <a:pt x="696555" y="-576"/>
                    <a:pt x="698847" y="1726"/>
                  </a:cubicBezTo>
                  <a:lnTo>
                    <a:pt x="787460" y="105335"/>
                  </a:lnTo>
                  <a:cubicBezTo>
                    <a:pt x="788988" y="107637"/>
                    <a:pt x="788988" y="111475"/>
                    <a:pt x="786697" y="113777"/>
                  </a:cubicBezTo>
                  <a:cubicBezTo>
                    <a:pt x="785169" y="115312"/>
                    <a:pt x="783641" y="115312"/>
                    <a:pt x="782113" y="115312"/>
                  </a:cubicBezTo>
                  <a:cubicBezTo>
                    <a:pt x="780585" y="115312"/>
                    <a:pt x="779057" y="114545"/>
                    <a:pt x="777530" y="113010"/>
                  </a:cubicBezTo>
                  <a:lnTo>
                    <a:pt x="689680" y="10168"/>
                  </a:lnTo>
                  <a:cubicBezTo>
                    <a:pt x="687388" y="7866"/>
                    <a:pt x="687388" y="3261"/>
                    <a:pt x="690444" y="1726"/>
                  </a:cubicBezTo>
                  <a:close/>
                </a:path>
              </a:pathLst>
            </a:custGeom>
            <a:solidFill>
              <a:srgbClr val="EB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187" name="Freeform 170">
              <a:extLst>
                <a:ext uri="{FF2B5EF4-FFF2-40B4-BE49-F238E27FC236}">
                  <a16:creationId xmlns:a16="http://schemas.microsoft.com/office/drawing/2014/main" id="{7A293E20-09C1-428E-956F-5F149647C8CB}"/>
                </a:ext>
              </a:extLst>
            </p:cNvPr>
            <p:cNvSpPr>
              <a:spLocks/>
            </p:cNvSpPr>
            <p:nvPr/>
          </p:nvSpPr>
          <p:spPr bwMode="auto">
            <a:xfrm>
              <a:off x="4905375" y="8720138"/>
              <a:ext cx="220663" cy="71438"/>
            </a:xfrm>
            <a:custGeom>
              <a:avLst/>
              <a:gdLst>
                <a:gd name="T0" fmla="*/ 290 w 290"/>
                <a:gd name="T1" fmla="*/ 18 h 94"/>
                <a:gd name="T2" fmla="*/ 1 w 290"/>
                <a:gd name="T3" fmla="*/ 0 h 94"/>
                <a:gd name="T4" fmla="*/ 0 w 290"/>
                <a:gd name="T5" fmla="*/ 94 h 94"/>
                <a:gd name="T6" fmla="*/ 290 w 290"/>
                <a:gd name="T7" fmla="*/ 40 h 94"/>
                <a:gd name="T8" fmla="*/ 290 w 290"/>
                <a:gd name="T9" fmla="*/ 18 h 94"/>
              </a:gdLst>
              <a:ahLst/>
              <a:cxnLst>
                <a:cxn ang="0">
                  <a:pos x="T0" y="T1"/>
                </a:cxn>
                <a:cxn ang="0">
                  <a:pos x="T2" y="T3"/>
                </a:cxn>
                <a:cxn ang="0">
                  <a:pos x="T4" y="T5"/>
                </a:cxn>
                <a:cxn ang="0">
                  <a:pos x="T6" y="T7"/>
                </a:cxn>
                <a:cxn ang="0">
                  <a:pos x="T8" y="T9"/>
                </a:cxn>
              </a:cxnLst>
              <a:rect l="0" t="0" r="r" b="b"/>
              <a:pathLst>
                <a:path w="290" h="94">
                  <a:moveTo>
                    <a:pt x="290" y="18"/>
                  </a:moveTo>
                  <a:lnTo>
                    <a:pt x="1" y="0"/>
                  </a:lnTo>
                  <a:lnTo>
                    <a:pt x="0" y="94"/>
                  </a:lnTo>
                  <a:lnTo>
                    <a:pt x="290" y="40"/>
                  </a:lnTo>
                  <a:lnTo>
                    <a:pt x="290" y="18"/>
                  </a:ln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88" name="Freeform 171">
              <a:extLst>
                <a:ext uri="{FF2B5EF4-FFF2-40B4-BE49-F238E27FC236}">
                  <a16:creationId xmlns:a16="http://schemas.microsoft.com/office/drawing/2014/main" id="{594D36CF-9228-40F9-A8CE-9A076AEF18B8}"/>
                </a:ext>
              </a:extLst>
            </p:cNvPr>
            <p:cNvSpPr>
              <a:spLocks/>
            </p:cNvSpPr>
            <p:nvPr/>
          </p:nvSpPr>
          <p:spPr bwMode="auto">
            <a:xfrm>
              <a:off x="4903788" y="8750300"/>
              <a:ext cx="1044575" cy="449263"/>
            </a:xfrm>
            <a:custGeom>
              <a:avLst/>
              <a:gdLst>
                <a:gd name="T0" fmla="*/ 1374 w 1374"/>
                <a:gd name="T1" fmla="*/ 107 h 591"/>
                <a:gd name="T2" fmla="*/ 1163 w 1374"/>
                <a:gd name="T3" fmla="*/ 87 h 591"/>
                <a:gd name="T4" fmla="*/ 308 w 1374"/>
                <a:gd name="T5" fmla="*/ 301 h 591"/>
                <a:gd name="T6" fmla="*/ 296 w 1374"/>
                <a:gd name="T7" fmla="*/ 298 h 591"/>
                <a:gd name="T8" fmla="*/ 291 w 1374"/>
                <a:gd name="T9" fmla="*/ 287 h 591"/>
                <a:gd name="T10" fmla="*/ 292 w 1374"/>
                <a:gd name="T11" fmla="*/ 0 h 591"/>
                <a:gd name="T12" fmla="*/ 2 w 1374"/>
                <a:gd name="T13" fmla="*/ 54 h 591"/>
                <a:gd name="T14" fmla="*/ 1 w 1374"/>
                <a:gd name="T15" fmla="*/ 286 h 591"/>
                <a:gd name="T16" fmla="*/ 123 w 1374"/>
                <a:gd name="T17" fmla="*/ 530 h 591"/>
                <a:gd name="T18" fmla="*/ 303 w 1374"/>
                <a:gd name="T19" fmla="*/ 591 h 591"/>
                <a:gd name="T20" fmla="*/ 392 w 1374"/>
                <a:gd name="T21" fmla="*/ 578 h 591"/>
                <a:gd name="T22" fmla="*/ 933 w 1374"/>
                <a:gd name="T23" fmla="*/ 400 h 591"/>
                <a:gd name="T24" fmla="*/ 1374 w 1374"/>
                <a:gd name="T25" fmla="*/ 10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4" h="591">
                  <a:moveTo>
                    <a:pt x="1374" y="107"/>
                  </a:moveTo>
                  <a:cubicBezTo>
                    <a:pt x="1340" y="99"/>
                    <a:pt x="1307" y="67"/>
                    <a:pt x="1163" y="87"/>
                  </a:cubicBezTo>
                  <a:lnTo>
                    <a:pt x="308" y="301"/>
                  </a:lnTo>
                  <a:cubicBezTo>
                    <a:pt x="306" y="301"/>
                    <a:pt x="302" y="303"/>
                    <a:pt x="296" y="298"/>
                  </a:cubicBezTo>
                  <a:cubicBezTo>
                    <a:pt x="291" y="294"/>
                    <a:pt x="291" y="289"/>
                    <a:pt x="291" y="287"/>
                  </a:cubicBezTo>
                  <a:lnTo>
                    <a:pt x="292" y="0"/>
                  </a:lnTo>
                  <a:lnTo>
                    <a:pt x="2" y="54"/>
                  </a:lnTo>
                  <a:lnTo>
                    <a:pt x="1" y="286"/>
                  </a:lnTo>
                  <a:cubicBezTo>
                    <a:pt x="0" y="383"/>
                    <a:pt x="45" y="472"/>
                    <a:pt x="123" y="530"/>
                  </a:cubicBezTo>
                  <a:cubicBezTo>
                    <a:pt x="176" y="570"/>
                    <a:pt x="239" y="591"/>
                    <a:pt x="303" y="591"/>
                  </a:cubicBezTo>
                  <a:cubicBezTo>
                    <a:pt x="333" y="591"/>
                    <a:pt x="362" y="587"/>
                    <a:pt x="392" y="578"/>
                  </a:cubicBezTo>
                  <a:lnTo>
                    <a:pt x="933" y="400"/>
                  </a:lnTo>
                  <a:cubicBezTo>
                    <a:pt x="953" y="317"/>
                    <a:pt x="1039" y="87"/>
                    <a:pt x="1374" y="107"/>
                  </a:cubicBezTo>
                  <a:close/>
                </a:path>
              </a:pathLst>
            </a:custGeom>
            <a:solidFill>
              <a:srgbClr val="FFB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89" name="Freeform 172">
              <a:extLst>
                <a:ext uri="{FF2B5EF4-FFF2-40B4-BE49-F238E27FC236}">
                  <a16:creationId xmlns:a16="http://schemas.microsoft.com/office/drawing/2014/main" id="{BC4CE23B-4815-4F77-A8F6-F12CF1336741}"/>
                </a:ext>
              </a:extLst>
            </p:cNvPr>
            <p:cNvSpPr>
              <a:spLocks/>
            </p:cNvSpPr>
            <p:nvPr/>
          </p:nvSpPr>
          <p:spPr bwMode="auto">
            <a:xfrm>
              <a:off x="5613400" y="8816975"/>
              <a:ext cx="506413" cy="238125"/>
            </a:xfrm>
            <a:custGeom>
              <a:avLst/>
              <a:gdLst>
                <a:gd name="T0" fmla="*/ 447 w 666"/>
                <a:gd name="T1" fmla="*/ 21 h 313"/>
                <a:gd name="T2" fmla="*/ 441 w 666"/>
                <a:gd name="T3" fmla="*/ 20 h 313"/>
                <a:gd name="T4" fmla="*/ 0 w 666"/>
                <a:gd name="T5" fmla="*/ 313 h 313"/>
                <a:gd name="T6" fmla="*/ 241 w 666"/>
                <a:gd name="T7" fmla="*/ 234 h 313"/>
                <a:gd name="T8" fmla="*/ 499 w 666"/>
                <a:gd name="T9" fmla="*/ 263 h 313"/>
                <a:gd name="T10" fmla="*/ 659 w 666"/>
                <a:gd name="T11" fmla="*/ 147 h 313"/>
                <a:gd name="T12" fmla="*/ 447 w 666"/>
                <a:gd name="T13" fmla="*/ 21 h 313"/>
              </a:gdLst>
              <a:ahLst/>
              <a:cxnLst>
                <a:cxn ang="0">
                  <a:pos x="T0" y="T1"/>
                </a:cxn>
                <a:cxn ang="0">
                  <a:pos x="T2" y="T3"/>
                </a:cxn>
                <a:cxn ang="0">
                  <a:pos x="T4" y="T5"/>
                </a:cxn>
                <a:cxn ang="0">
                  <a:pos x="T6" y="T7"/>
                </a:cxn>
                <a:cxn ang="0">
                  <a:pos x="T8" y="T9"/>
                </a:cxn>
                <a:cxn ang="0">
                  <a:pos x="T10" y="T11"/>
                </a:cxn>
                <a:cxn ang="0">
                  <a:pos x="T12" y="T13"/>
                </a:cxn>
              </a:cxnLst>
              <a:rect l="0" t="0" r="r" b="b"/>
              <a:pathLst>
                <a:path w="666" h="313">
                  <a:moveTo>
                    <a:pt x="447" y="21"/>
                  </a:moveTo>
                  <a:cubicBezTo>
                    <a:pt x="446" y="21"/>
                    <a:pt x="444" y="21"/>
                    <a:pt x="441" y="20"/>
                  </a:cubicBezTo>
                  <a:cubicBezTo>
                    <a:pt x="106" y="0"/>
                    <a:pt x="20" y="230"/>
                    <a:pt x="0" y="313"/>
                  </a:cubicBezTo>
                  <a:lnTo>
                    <a:pt x="241" y="234"/>
                  </a:lnTo>
                  <a:lnTo>
                    <a:pt x="499" y="263"/>
                  </a:lnTo>
                  <a:cubicBezTo>
                    <a:pt x="579" y="270"/>
                    <a:pt x="652" y="227"/>
                    <a:pt x="659" y="147"/>
                  </a:cubicBezTo>
                  <a:cubicBezTo>
                    <a:pt x="666" y="67"/>
                    <a:pt x="550" y="52"/>
                    <a:pt x="447" y="21"/>
                  </a:cubicBez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0" name="Freeform 173">
              <a:extLst>
                <a:ext uri="{FF2B5EF4-FFF2-40B4-BE49-F238E27FC236}">
                  <a16:creationId xmlns:a16="http://schemas.microsoft.com/office/drawing/2014/main" id="{583C13DC-1680-473C-A0AE-C615551E7039}"/>
                </a:ext>
              </a:extLst>
            </p:cNvPr>
            <p:cNvSpPr>
              <a:spLocks/>
            </p:cNvSpPr>
            <p:nvPr/>
          </p:nvSpPr>
          <p:spPr bwMode="auto">
            <a:xfrm>
              <a:off x="6021388" y="8939213"/>
              <a:ext cx="373063" cy="84138"/>
            </a:xfrm>
            <a:custGeom>
              <a:avLst/>
              <a:gdLst>
                <a:gd name="T0" fmla="*/ 490 w 490"/>
                <a:gd name="T1" fmla="*/ 0 h 110"/>
                <a:gd name="T2" fmla="*/ 323 w 490"/>
                <a:gd name="T3" fmla="*/ 0 h 110"/>
                <a:gd name="T4" fmla="*/ 0 w 490"/>
                <a:gd name="T5" fmla="*/ 110 h 110"/>
                <a:gd name="T6" fmla="*/ 314 w 490"/>
                <a:gd name="T7" fmla="*/ 89 h 110"/>
                <a:gd name="T8" fmla="*/ 490 w 490"/>
                <a:gd name="T9" fmla="*/ 0 h 110"/>
              </a:gdLst>
              <a:ahLst/>
              <a:cxnLst>
                <a:cxn ang="0">
                  <a:pos x="T0" y="T1"/>
                </a:cxn>
                <a:cxn ang="0">
                  <a:pos x="T2" y="T3"/>
                </a:cxn>
                <a:cxn ang="0">
                  <a:pos x="T4" y="T5"/>
                </a:cxn>
                <a:cxn ang="0">
                  <a:pos x="T6" y="T7"/>
                </a:cxn>
                <a:cxn ang="0">
                  <a:pos x="T8" y="T9"/>
                </a:cxn>
              </a:cxnLst>
              <a:rect l="0" t="0" r="r" b="b"/>
              <a:pathLst>
                <a:path w="490" h="110">
                  <a:moveTo>
                    <a:pt x="490" y="0"/>
                  </a:moveTo>
                  <a:lnTo>
                    <a:pt x="323" y="0"/>
                  </a:lnTo>
                  <a:cubicBezTo>
                    <a:pt x="204" y="0"/>
                    <a:pt x="91" y="40"/>
                    <a:pt x="0" y="110"/>
                  </a:cubicBezTo>
                  <a:lnTo>
                    <a:pt x="314" y="89"/>
                  </a:lnTo>
                  <a:cubicBezTo>
                    <a:pt x="396" y="78"/>
                    <a:pt x="452" y="59"/>
                    <a:pt x="49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1" name="Freeform 174">
              <a:extLst>
                <a:ext uri="{FF2B5EF4-FFF2-40B4-BE49-F238E27FC236}">
                  <a16:creationId xmlns:a16="http://schemas.microsoft.com/office/drawing/2014/main" id="{281F0238-8FDD-4BC5-BD32-9A04375A6DC3}"/>
                </a:ext>
              </a:extLst>
            </p:cNvPr>
            <p:cNvSpPr>
              <a:spLocks/>
            </p:cNvSpPr>
            <p:nvPr/>
          </p:nvSpPr>
          <p:spPr bwMode="auto">
            <a:xfrm>
              <a:off x="5929313" y="8294688"/>
              <a:ext cx="187325" cy="131763"/>
            </a:xfrm>
            <a:custGeom>
              <a:avLst/>
              <a:gdLst>
                <a:gd name="T0" fmla="*/ 204 w 248"/>
                <a:gd name="T1" fmla="*/ 0 h 172"/>
                <a:gd name="T2" fmla="*/ 0 w 248"/>
                <a:gd name="T3" fmla="*/ 143 h 172"/>
                <a:gd name="T4" fmla="*/ 18 w 248"/>
                <a:gd name="T5" fmla="*/ 172 h 172"/>
                <a:gd name="T6" fmla="*/ 248 w 248"/>
                <a:gd name="T7" fmla="*/ 69 h 172"/>
                <a:gd name="T8" fmla="*/ 204 w 248"/>
                <a:gd name="T9" fmla="*/ 0 h 172"/>
              </a:gdLst>
              <a:ahLst/>
              <a:cxnLst>
                <a:cxn ang="0">
                  <a:pos x="T0" y="T1"/>
                </a:cxn>
                <a:cxn ang="0">
                  <a:pos x="T2" y="T3"/>
                </a:cxn>
                <a:cxn ang="0">
                  <a:pos x="T4" y="T5"/>
                </a:cxn>
                <a:cxn ang="0">
                  <a:pos x="T6" y="T7"/>
                </a:cxn>
                <a:cxn ang="0">
                  <a:pos x="T8" y="T9"/>
                </a:cxn>
              </a:cxnLst>
              <a:rect l="0" t="0" r="r" b="b"/>
              <a:pathLst>
                <a:path w="248" h="172">
                  <a:moveTo>
                    <a:pt x="204" y="0"/>
                  </a:moveTo>
                  <a:lnTo>
                    <a:pt x="0" y="143"/>
                  </a:lnTo>
                  <a:lnTo>
                    <a:pt x="18" y="172"/>
                  </a:lnTo>
                  <a:lnTo>
                    <a:pt x="248" y="69"/>
                  </a:lnTo>
                  <a:lnTo>
                    <a:pt x="204" y="0"/>
                  </a:ln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2" name="Rectangle 175">
              <a:extLst>
                <a:ext uri="{FF2B5EF4-FFF2-40B4-BE49-F238E27FC236}">
                  <a16:creationId xmlns:a16="http://schemas.microsoft.com/office/drawing/2014/main" id="{B8777A9F-2384-4B8D-8224-E6DD33A4B7F5}"/>
                </a:ext>
              </a:extLst>
            </p:cNvPr>
            <p:cNvSpPr>
              <a:spLocks noChangeArrowheads="1"/>
            </p:cNvSpPr>
            <p:nvPr/>
          </p:nvSpPr>
          <p:spPr bwMode="auto">
            <a:xfrm>
              <a:off x="5883275" y="9012238"/>
              <a:ext cx="1588" cy="1588"/>
            </a:xfrm>
            <a:prstGeom prst="rect">
              <a:avLst/>
            </a:prstGeom>
            <a:solidFill>
              <a:srgbClr val="FFB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3" name="Freeform 176">
              <a:extLst>
                <a:ext uri="{FF2B5EF4-FFF2-40B4-BE49-F238E27FC236}">
                  <a16:creationId xmlns:a16="http://schemas.microsoft.com/office/drawing/2014/main" id="{C0A9B018-D722-46AB-8405-E840DF1839B8}"/>
                </a:ext>
              </a:extLst>
            </p:cNvPr>
            <p:cNvSpPr>
              <a:spLocks/>
            </p:cNvSpPr>
            <p:nvPr/>
          </p:nvSpPr>
          <p:spPr bwMode="auto">
            <a:xfrm>
              <a:off x="5629275" y="8347075"/>
              <a:ext cx="809625" cy="881063"/>
            </a:xfrm>
            <a:custGeom>
              <a:avLst/>
              <a:gdLst>
                <a:gd name="T0" fmla="*/ 930 w 1065"/>
                <a:gd name="T1" fmla="*/ 432 h 1158"/>
                <a:gd name="T2" fmla="*/ 642 w 1065"/>
                <a:gd name="T3" fmla="*/ 0 h 1158"/>
                <a:gd name="T4" fmla="*/ 412 w 1065"/>
                <a:gd name="T5" fmla="*/ 103 h 1158"/>
                <a:gd name="T6" fmla="*/ 711 w 1065"/>
                <a:gd name="T7" fmla="*/ 576 h 1158"/>
                <a:gd name="T8" fmla="*/ 239 w 1065"/>
                <a:gd name="T9" fmla="*/ 699 h 1158"/>
                <a:gd name="T10" fmla="*/ 82 w 1065"/>
                <a:gd name="T11" fmla="*/ 814 h 1158"/>
                <a:gd name="T12" fmla="*/ 42 w 1065"/>
                <a:gd name="T13" fmla="*/ 880 h 1158"/>
                <a:gd name="T14" fmla="*/ 21 w 1065"/>
                <a:gd name="T15" fmla="*/ 1005 h 1158"/>
                <a:gd name="T16" fmla="*/ 37 w 1065"/>
                <a:gd name="T17" fmla="*/ 1142 h 1158"/>
                <a:gd name="T18" fmla="*/ 141 w 1065"/>
                <a:gd name="T19" fmla="*/ 1141 h 1158"/>
                <a:gd name="T20" fmla="*/ 239 w 1065"/>
                <a:gd name="T21" fmla="*/ 1019 h 1158"/>
                <a:gd name="T22" fmla="*/ 335 w 1065"/>
                <a:gd name="T23" fmla="*/ 916 h 1158"/>
                <a:gd name="T24" fmla="*/ 334 w 1065"/>
                <a:gd name="T25" fmla="*/ 874 h 1158"/>
                <a:gd name="T26" fmla="*/ 334 w 1065"/>
                <a:gd name="T27" fmla="*/ 874 h 1158"/>
                <a:gd name="T28" fmla="*/ 334 w 1065"/>
                <a:gd name="T29" fmla="*/ 874 h 1158"/>
                <a:gd name="T30" fmla="*/ 517 w 1065"/>
                <a:gd name="T31" fmla="*/ 888 h 1158"/>
                <a:gd name="T32" fmla="*/ 840 w 1065"/>
                <a:gd name="T33" fmla="*/ 778 h 1158"/>
                <a:gd name="T34" fmla="*/ 1007 w 1065"/>
                <a:gd name="T35" fmla="*/ 778 h 1158"/>
                <a:gd name="T36" fmla="*/ 1028 w 1065"/>
                <a:gd name="T37" fmla="*/ 736 h 1158"/>
                <a:gd name="T38" fmla="*/ 930 w 1065"/>
                <a:gd name="T39" fmla="*/ 432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5" h="1158">
                  <a:moveTo>
                    <a:pt x="930" y="432"/>
                  </a:moveTo>
                  <a:lnTo>
                    <a:pt x="642" y="0"/>
                  </a:lnTo>
                  <a:lnTo>
                    <a:pt x="412" y="103"/>
                  </a:lnTo>
                  <a:lnTo>
                    <a:pt x="711" y="576"/>
                  </a:lnTo>
                  <a:lnTo>
                    <a:pt x="239" y="699"/>
                  </a:lnTo>
                  <a:lnTo>
                    <a:pt x="82" y="814"/>
                  </a:lnTo>
                  <a:cubicBezTo>
                    <a:pt x="61" y="830"/>
                    <a:pt x="46" y="854"/>
                    <a:pt x="42" y="880"/>
                  </a:cubicBezTo>
                  <a:lnTo>
                    <a:pt x="21" y="1005"/>
                  </a:lnTo>
                  <a:cubicBezTo>
                    <a:pt x="12" y="1065"/>
                    <a:pt x="0" y="1132"/>
                    <a:pt x="37" y="1142"/>
                  </a:cubicBezTo>
                  <a:cubicBezTo>
                    <a:pt x="71" y="1152"/>
                    <a:pt x="111" y="1158"/>
                    <a:pt x="141" y="1141"/>
                  </a:cubicBezTo>
                  <a:cubicBezTo>
                    <a:pt x="178" y="1120"/>
                    <a:pt x="203" y="1071"/>
                    <a:pt x="239" y="1019"/>
                  </a:cubicBezTo>
                  <a:cubicBezTo>
                    <a:pt x="239" y="1019"/>
                    <a:pt x="330" y="948"/>
                    <a:pt x="335" y="916"/>
                  </a:cubicBezTo>
                  <a:cubicBezTo>
                    <a:pt x="338" y="901"/>
                    <a:pt x="336" y="876"/>
                    <a:pt x="334" y="874"/>
                  </a:cubicBezTo>
                  <a:lnTo>
                    <a:pt x="334" y="874"/>
                  </a:lnTo>
                  <a:cubicBezTo>
                    <a:pt x="334" y="874"/>
                    <a:pt x="334" y="874"/>
                    <a:pt x="334" y="874"/>
                  </a:cubicBezTo>
                  <a:lnTo>
                    <a:pt x="517" y="888"/>
                  </a:lnTo>
                  <a:cubicBezTo>
                    <a:pt x="608" y="818"/>
                    <a:pt x="721" y="778"/>
                    <a:pt x="840" y="778"/>
                  </a:cubicBezTo>
                  <a:lnTo>
                    <a:pt x="1007" y="778"/>
                  </a:lnTo>
                  <a:cubicBezTo>
                    <a:pt x="1015" y="766"/>
                    <a:pt x="1022" y="752"/>
                    <a:pt x="1028" y="736"/>
                  </a:cubicBezTo>
                  <a:cubicBezTo>
                    <a:pt x="1065" y="643"/>
                    <a:pt x="993" y="510"/>
                    <a:pt x="930" y="432"/>
                  </a:cubicBezTo>
                  <a:close/>
                </a:path>
              </a:pathLst>
            </a:custGeom>
            <a:solidFill>
              <a:srgbClr val="FFB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4" name="Rectangle 178">
              <a:extLst>
                <a:ext uri="{FF2B5EF4-FFF2-40B4-BE49-F238E27FC236}">
                  <a16:creationId xmlns:a16="http://schemas.microsoft.com/office/drawing/2014/main" id="{9364C778-29E9-492C-A707-06F9457F6877}"/>
                </a:ext>
              </a:extLst>
            </p:cNvPr>
            <p:cNvSpPr>
              <a:spLocks noChangeArrowheads="1"/>
            </p:cNvSpPr>
            <p:nvPr/>
          </p:nvSpPr>
          <p:spPr bwMode="auto">
            <a:xfrm>
              <a:off x="8658225" y="6216650"/>
              <a:ext cx="1020763" cy="1362075"/>
            </a:xfrm>
            <a:prstGeom prst="rect">
              <a:avLst/>
            </a:prstGeom>
            <a:solidFill>
              <a:srgbClr val="6473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195" name="Rectangle 179">
              <a:extLst>
                <a:ext uri="{FF2B5EF4-FFF2-40B4-BE49-F238E27FC236}">
                  <a16:creationId xmlns:a16="http://schemas.microsoft.com/office/drawing/2014/main" id="{0D1AA8F7-0C23-42AC-8A92-BBEDAA6E9066}"/>
                </a:ext>
              </a:extLst>
            </p:cNvPr>
            <p:cNvSpPr>
              <a:spLocks noChangeArrowheads="1"/>
            </p:cNvSpPr>
            <p:nvPr/>
          </p:nvSpPr>
          <p:spPr bwMode="auto">
            <a:xfrm>
              <a:off x="8755063" y="6297613"/>
              <a:ext cx="827088"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01" name="Freeform 185">
              <a:extLst>
                <a:ext uri="{FF2B5EF4-FFF2-40B4-BE49-F238E27FC236}">
                  <a16:creationId xmlns:a16="http://schemas.microsoft.com/office/drawing/2014/main" id="{35BD14BD-B420-47CD-9C80-EDD22E64CBB7}"/>
                </a:ext>
              </a:extLst>
            </p:cNvPr>
            <p:cNvSpPr>
              <a:spLocks/>
            </p:cNvSpPr>
            <p:nvPr/>
          </p:nvSpPr>
          <p:spPr bwMode="auto">
            <a:xfrm>
              <a:off x="9737725" y="6970713"/>
              <a:ext cx="198438" cy="212725"/>
            </a:xfrm>
            <a:custGeom>
              <a:avLst/>
              <a:gdLst>
                <a:gd name="T0" fmla="*/ 190 w 262"/>
                <a:gd name="T1" fmla="*/ 0 h 279"/>
                <a:gd name="T2" fmla="*/ 0 w 262"/>
                <a:gd name="T3" fmla="*/ 196 h 279"/>
                <a:gd name="T4" fmla="*/ 10 w 262"/>
                <a:gd name="T5" fmla="*/ 198 h 279"/>
                <a:gd name="T6" fmla="*/ 108 w 262"/>
                <a:gd name="T7" fmla="*/ 279 h 279"/>
                <a:gd name="T8" fmla="*/ 262 w 262"/>
                <a:gd name="T9" fmla="*/ 60 h 279"/>
                <a:gd name="T10" fmla="*/ 190 w 262"/>
                <a:gd name="T11" fmla="*/ 0 h 279"/>
              </a:gdLst>
              <a:ahLst/>
              <a:cxnLst>
                <a:cxn ang="0">
                  <a:pos x="T0" y="T1"/>
                </a:cxn>
                <a:cxn ang="0">
                  <a:pos x="T2" y="T3"/>
                </a:cxn>
                <a:cxn ang="0">
                  <a:pos x="T4" y="T5"/>
                </a:cxn>
                <a:cxn ang="0">
                  <a:pos x="T6" y="T7"/>
                </a:cxn>
                <a:cxn ang="0">
                  <a:pos x="T8" y="T9"/>
                </a:cxn>
                <a:cxn ang="0">
                  <a:pos x="T10" y="T11"/>
                </a:cxn>
              </a:cxnLst>
              <a:rect l="0" t="0" r="r" b="b"/>
              <a:pathLst>
                <a:path w="262" h="279">
                  <a:moveTo>
                    <a:pt x="190" y="0"/>
                  </a:moveTo>
                  <a:cubicBezTo>
                    <a:pt x="138" y="19"/>
                    <a:pt x="59" y="68"/>
                    <a:pt x="0" y="196"/>
                  </a:cubicBezTo>
                  <a:cubicBezTo>
                    <a:pt x="6" y="198"/>
                    <a:pt x="10" y="198"/>
                    <a:pt x="10" y="198"/>
                  </a:cubicBezTo>
                  <a:lnTo>
                    <a:pt x="108" y="279"/>
                  </a:lnTo>
                  <a:lnTo>
                    <a:pt x="262" y="60"/>
                  </a:lnTo>
                  <a:lnTo>
                    <a:pt x="190" y="0"/>
                  </a:lnTo>
                  <a:close/>
                </a:path>
              </a:pathLst>
            </a:custGeom>
            <a:solidFill>
              <a:srgbClr val="FF9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08" name="Freeform 192">
              <a:extLst>
                <a:ext uri="{FF2B5EF4-FFF2-40B4-BE49-F238E27FC236}">
                  <a16:creationId xmlns:a16="http://schemas.microsoft.com/office/drawing/2014/main" id="{1BF63821-FBC0-4A50-B7EC-D1EA8A34EA9D}"/>
                </a:ext>
              </a:extLst>
            </p:cNvPr>
            <p:cNvSpPr>
              <a:spLocks/>
            </p:cNvSpPr>
            <p:nvPr/>
          </p:nvSpPr>
          <p:spPr bwMode="auto">
            <a:xfrm>
              <a:off x="10926763" y="6877050"/>
              <a:ext cx="136525" cy="2911475"/>
            </a:xfrm>
            <a:custGeom>
              <a:avLst/>
              <a:gdLst>
                <a:gd name="T0" fmla="*/ 12 w 181"/>
                <a:gd name="T1" fmla="*/ 3825 h 3825"/>
                <a:gd name="T2" fmla="*/ 11 w 181"/>
                <a:gd name="T3" fmla="*/ 3825 h 3825"/>
                <a:gd name="T4" fmla="*/ 0 w 181"/>
                <a:gd name="T5" fmla="*/ 3813 h 3825"/>
                <a:gd name="T6" fmla="*/ 158 w 181"/>
                <a:gd name="T7" fmla="*/ 11 h 3825"/>
                <a:gd name="T8" fmla="*/ 170 w 181"/>
                <a:gd name="T9" fmla="*/ 0 h 3825"/>
                <a:gd name="T10" fmla="*/ 170 w 181"/>
                <a:gd name="T11" fmla="*/ 0 h 3825"/>
                <a:gd name="T12" fmla="*/ 181 w 181"/>
                <a:gd name="T13" fmla="*/ 12 h 3825"/>
                <a:gd name="T14" fmla="*/ 23 w 181"/>
                <a:gd name="T15" fmla="*/ 3814 h 3825"/>
                <a:gd name="T16" fmla="*/ 12 w 181"/>
                <a:gd name="T17" fmla="*/ 3825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825">
                  <a:moveTo>
                    <a:pt x="12" y="3825"/>
                  </a:moveTo>
                  <a:lnTo>
                    <a:pt x="11" y="3825"/>
                  </a:lnTo>
                  <a:cubicBezTo>
                    <a:pt x="5" y="3825"/>
                    <a:pt x="0" y="3820"/>
                    <a:pt x="0" y="3813"/>
                  </a:cubicBezTo>
                  <a:lnTo>
                    <a:pt x="158" y="11"/>
                  </a:lnTo>
                  <a:cubicBezTo>
                    <a:pt x="158" y="5"/>
                    <a:pt x="163" y="0"/>
                    <a:pt x="170" y="0"/>
                  </a:cubicBezTo>
                  <a:cubicBezTo>
                    <a:pt x="170" y="0"/>
                    <a:pt x="170" y="0"/>
                    <a:pt x="170" y="0"/>
                  </a:cubicBezTo>
                  <a:cubicBezTo>
                    <a:pt x="176" y="0"/>
                    <a:pt x="181" y="5"/>
                    <a:pt x="181" y="12"/>
                  </a:cubicBezTo>
                  <a:lnTo>
                    <a:pt x="23" y="3814"/>
                  </a:lnTo>
                  <a:cubicBezTo>
                    <a:pt x="23" y="3821"/>
                    <a:pt x="18" y="3825"/>
                    <a:pt x="12" y="3825"/>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3" name="Freeform 194">
              <a:extLst>
                <a:ext uri="{FF2B5EF4-FFF2-40B4-BE49-F238E27FC236}">
                  <a16:creationId xmlns:a16="http://schemas.microsoft.com/office/drawing/2014/main" id="{8F49A91B-68A6-427C-A303-558C70C8ADC1}"/>
                </a:ext>
              </a:extLst>
            </p:cNvPr>
            <p:cNvSpPr>
              <a:spLocks noEditPoints="1"/>
            </p:cNvSpPr>
            <p:nvPr/>
          </p:nvSpPr>
          <p:spPr bwMode="auto">
            <a:xfrm>
              <a:off x="11245849" y="8667751"/>
              <a:ext cx="379413" cy="490539"/>
            </a:xfrm>
            <a:custGeom>
              <a:avLst/>
              <a:gdLst>
                <a:gd name="T0" fmla="*/ 486 w 498"/>
                <a:gd name="T1" fmla="*/ 505 h 644"/>
                <a:gd name="T2" fmla="*/ 486 w 498"/>
                <a:gd name="T3" fmla="*/ 505 h 644"/>
                <a:gd name="T4" fmla="*/ 23 w 498"/>
                <a:gd name="T5" fmla="*/ 498 h 644"/>
                <a:gd name="T6" fmla="*/ 247 w 498"/>
                <a:gd name="T7" fmla="*/ 619 h 644"/>
                <a:gd name="T8" fmla="*/ 475 w 498"/>
                <a:gd name="T9" fmla="*/ 498 h 644"/>
                <a:gd name="T10" fmla="*/ 475 w 498"/>
                <a:gd name="T11" fmla="*/ 23 h 644"/>
                <a:gd name="T12" fmla="*/ 23 w 498"/>
                <a:gd name="T13" fmla="*/ 23 h 644"/>
                <a:gd name="T14" fmla="*/ 23 w 498"/>
                <a:gd name="T15" fmla="*/ 498 h 644"/>
                <a:gd name="T16" fmla="*/ 247 w 498"/>
                <a:gd name="T17" fmla="*/ 644 h 644"/>
                <a:gd name="T18" fmla="*/ 241 w 498"/>
                <a:gd name="T19" fmla="*/ 643 h 644"/>
                <a:gd name="T20" fmla="*/ 6 w 498"/>
                <a:gd name="T21" fmla="*/ 515 h 644"/>
                <a:gd name="T22" fmla="*/ 0 w 498"/>
                <a:gd name="T23" fmla="*/ 505 h 644"/>
                <a:gd name="T24" fmla="*/ 0 w 498"/>
                <a:gd name="T25" fmla="*/ 11 h 644"/>
                <a:gd name="T26" fmla="*/ 12 w 498"/>
                <a:gd name="T27" fmla="*/ 0 h 644"/>
                <a:gd name="T28" fmla="*/ 486 w 498"/>
                <a:gd name="T29" fmla="*/ 0 h 644"/>
                <a:gd name="T30" fmla="*/ 498 w 498"/>
                <a:gd name="T31" fmla="*/ 11 h 644"/>
                <a:gd name="T32" fmla="*/ 498 w 498"/>
                <a:gd name="T33" fmla="*/ 505 h 644"/>
                <a:gd name="T34" fmla="*/ 492 w 498"/>
                <a:gd name="T35" fmla="*/ 515 h 644"/>
                <a:gd name="T36" fmla="*/ 252 w 498"/>
                <a:gd name="T37" fmla="*/ 643 h 644"/>
                <a:gd name="T38" fmla="*/ 247 w 498"/>
                <a:gd name="T39"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644">
                  <a:moveTo>
                    <a:pt x="486" y="505"/>
                  </a:moveTo>
                  <a:lnTo>
                    <a:pt x="486" y="505"/>
                  </a:lnTo>
                  <a:close/>
                  <a:moveTo>
                    <a:pt x="23" y="498"/>
                  </a:moveTo>
                  <a:lnTo>
                    <a:pt x="247" y="619"/>
                  </a:lnTo>
                  <a:lnTo>
                    <a:pt x="475" y="498"/>
                  </a:lnTo>
                  <a:lnTo>
                    <a:pt x="475" y="23"/>
                  </a:lnTo>
                  <a:lnTo>
                    <a:pt x="23" y="23"/>
                  </a:lnTo>
                  <a:lnTo>
                    <a:pt x="23" y="498"/>
                  </a:lnTo>
                  <a:close/>
                  <a:moveTo>
                    <a:pt x="247" y="644"/>
                  </a:moveTo>
                  <a:cubicBezTo>
                    <a:pt x="245" y="644"/>
                    <a:pt x="243" y="644"/>
                    <a:pt x="241" y="643"/>
                  </a:cubicBezTo>
                  <a:lnTo>
                    <a:pt x="6" y="515"/>
                  </a:lnTo>
                  <a:cubicBezTo>
                    <a:pt x="3" y="513"/>
                    <a:pt x="0" y="509"/>
                    <a:pt x="0" y="505"/>
                  </a:cubicBezTo>
                  <a:lnTo>
                    <a:pt x="0" y="11"/>
                  </a:lnTo>
                  <a:cubicBezTo>
                    <a:pt x="0" y="5"/>
                    <a:pt x="5" y="0"/>
                    <a:pt x="12" y="0"/>
                  </a:cubicBezTo>
                  <a:lnTo>
                    <a:pt x="486" y="0"/>
                  </a:lnTo>
                  <a:cubicBezTo>
                    <a:pt x="493" y="0"/>
                    <a:pt x="498" y="5"/>
                    <a:pt x="498" y="11"/>
                  </a:cubicBezTo>
                  <a:lnTo>
                    <a:pt x="498" y="505"/>
                  </a:lnTo>
                  <a:cubicBezTo>
                    <a:pt x="498" y="509"/>
                    <a:pt x="495" y="513"/>
                    <a:pt x="492" y="515"/>
                  </a:cubicBezTo>
                  <a:lnTo>
                    <a:pt x="252" y="643"/>
                  </a:lnTo>
                  <a:cubicBezTo>
                    <a:pt x="250" y="644"/>
                    <a:pt x="248" y="644"/>
                    <a:pt x="247" y="644"/>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14" name="Freeform 200">
              <a:extLst>
                <a:ext uri="{FF2B5EF4-FFF2-40B4-BE49-F238E27FC236}">
                  <a16:creationId xmlns:a16="http://schemas.microsoft.com/office/drawing/2014/main" id="{26C5BD69-8C3E-454C-A6CA-3A21AEC63A32}"/>
                </a:ext>
              </a:extLst>
            </p:cNvPr>
            <p:cNvSpPr>
              <a:spLocks/>
            </p:cNvSpPr>
            <p:nvPr/>
          </p:nvSpPr>
          <p:spPr bwMode="auto">
            <a:xfrm>
              <a:off x="8963025" y="6148388"/>
              <a:ext cx="411163" cy="149225"/>
            </a:xfrm>
            <a:custGeom>
              <a:avLst/>
              <a:gdLst>
                <a:gd name="T0" fmla="*/ 309 w 541"/>
                <a:gd name="T1" fmla="*/ 0 h 197"/>
                <a:gd name="T2" fmla="*/ 232 w 541"/>
                <a:gd name="T3" fmla="*/ 0 h 197"/>
                <a:gd name="T4" fmla="*/ 0 w 541"/>
                <a:gd name="T5" fmla="*/ 197 h 197"/>
                <a:gd name="T6" fmla="*/ 541 w 541"/>
                <a:gd name="T7" fmla="*/ 197 h 197"/>
                <a:gd name="T8" fmla="*/ 309 w 541"/>
                <a:gd name="T9" fmla="*/ 0 h 197"/>
              </a:gdLst>
              <a:ahLst/>
              <a:cxnLst>
                <a:cxn ang="0">
                  <a:pos x="T0" y="T1"/>
                </a:cxn>
                <a:cxn ang="0">
                  <a:pos x="T2" y="T3"/>
                </a:cxn>
                <a:cxn ang="0">
                  <a:pos x="T4" y="T5"/>
                </a:cxn>
                <a:cxn ang="0">
                  <a:pos x="T6" y="T7"/>
                </a:cxn>
                <a:cxn ang="0">
                  <a:pos x="T8" y="T9"/>
                </a:cxn>
              </a:cxnLst>
              <a:rect l="0" t="0" r="r" b="b"/>
              <a:pathLst>
                <a:path w="541" h="197">
                  <a:moveTo>
                    <a:pt x="309" y="0"/>
                  </a:moveTo>
                  <a:lnTo>
                    <a:pt x="232" y="0"/>
                  </a:lnTo>
                  <a:cubicBezTo>
                    <a:pt x="104" y="0"/>
                    <a:pt x="0" y="69"/>
                    <a:pt x="0" y="197"/>
                  </a:cubicBezTo>
                  <a:lnTo>
                    <a:pt x="541" y="197"/>
                  </a:lnTo>
                  <a:cubicBezTo>
                    <a:pt x="541" y="69"/>
                    <a:pt x="437" y="0"/>
                    <a:pt x="309" y="0"/>
                  </a:cubicBezTo>
                  <a:close/>
                </a:path>
              </a:pathLst>
            </a:custGeom>
            <a:solidFill>
              <a:srgbClr val="213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15" name="Freeform: Shape 214">
              <a:extLst>
                <a:ext uri="{FF2B5EF4-FFF2-40B4-BE49-F238E27FC236}">
                  <a16:creationId xmlns:a16="http://schemas.microsoft.com/office/drawing/2014/main" id="{B980EF66-FC3E-4B08-A402-220E1176740F}"/>
                </a:ext>
              </a:extLst>
            </p:cNvPr>
            <p:cNvSpPr>
              <a:spLocks/>
            </p:cNvSpPr>
            <p:nvPr/>
          </p:nvSpPr>
          <p:spPr bwMode="auto">
            <a:xfrm>
              <a:off x="8806201" y="6412078"/>
              <a:ext cx="662664" cy="651533"/>
            </a:xfrm>
            <a:custGeom>
              <a:avLst/>
              <a:gdLst>
                <a:gd name="connsiteX0" fmla="*/ 168413 w 662664"/>
                <a:gd name="connsiteY0" fmla="*/ 520868 h 651533"/>
                <a:gd name="connsiteX1" fmla="*/ 176306 w 662664"/>
                <a:gd name="connsiteY1" fmla="*/ 529496 h 651533"/>
                <a:gd name="connsiteX2" fmla="*/ 176306 w 662664"/>
                <a:gd name="connsiteY2" fmla="*/ 602309 h 651533"/>
                <a:gd name="connsiteX3" fmla="*/ 221956 w 662664"/>
                <a:gd name="connsiteY3" fmla="*/ 584864 h 651533"/>
                <a:gd name="connsiteX4" fmla="*/ 244781 w 662664"/>
                <a:gd name="connsiteY4" fmla="*/ 596241 h 651533"/>
                <a:gd name="connsiteX5" fmla="*/ 292713 w 662664"/>
                <a:gd name="connsiteY5" fmla="*/ 596241 h 651533"/>
                <a:gd name="connsiteX6" fmla="*/ 345210 w 662664"/>
                <a:gd name="connsiteY6" fmla="*/ 592449 h 651533"/>
                <a:gd name="connsiteX7" fmla="*/ 354340 w 662664"/>
                <a:gd name="connsiteY7" fmla="*/ 602309 h 651533"/>
                <a:gd name="connsiteX8" fmla="*/ 383252 w 662664"/>
                <a:gd name="connsiteY8" fmla="*/ 599275 h 651533"/>
                <a:gd name="connsiteX9" fmla="*/ 432706 w 662664"/>
                <a:gd name="connsiteY9" fmla="*/ 592449 h 651533"/>
                <a:gd name="connsiteX10" fmla="*/ 488246 w 662664"/>
                <a:gd name="connsiteY10" fmla="*/ 600034 h 651533"/>
                <a:gd name="connsiteX11" fmla="*/ 522484 w 662664"/>
                <a:gd name="connsiteY11" fmla="*/ 574246 h 651533"/>
                <a:gd name="connsiteX12" fmla="*/ 584111 w 662664"/>
                <a:gd name="connsiteY12" fmla="*/ 542390 h 651533"/>
                <a:gd name="connsiteX13" fmla="*/ 594762 w 662664"/>
                <a:gd name="connsiteY13" fmla="*/ 611411 h 651533"/>
                <a:gd name="connsiteX14" fmla="*/ 645738 w 662664"/>
                <a:gd name="connsiteY14" fmla="*/ 589415 h 651533"/>
                <a:gd name="connsiteX15" fmla="*/ 645738 w 662664"/>
                <a:gd name="connsiteY15" fmla="*/ 615203 h 651533"/>
                <a:gd name="connsiteX16" fmla="*/ 575742 w 662664"/>
                <a:gd name="connsiteY16" fmla="*/ 650851 h 651533"/>
                <a:gd name="connsiteX17" fmla="*/ 559003 w 662664"/>
                <a:gd name="connsiteY17" fmla="*/ 637957 h 651533"/>
                <a:gd name="connsiteX18" fmla="*/ 578785 w 662664"/>
                <a:gd name="connsiteY18" fmla="*/ 582589 h 651533"/>
                <a:gd name="connsiteX19" fmla="*/ 560525 w 662664"/>
                <a:gd name="connsiteY19" fmla="*/ 579555 h 651533"/>
                <a:gd name="connsiteX20" fmla="*/ 533135 w 662664"/>
                <a:gd name="connsiteY20" fmla="*/ 599275 h 651533"/>
                <a:gd name="connsiteX21" fmla="*/ 479116 w 662664"/>
                <a:gd name="connsiteY21" fmla="*/ 631131 h 651533"/>
                <a:gd name="connsiteX22" fmla="*/ 459335 w 662664"/>
                <a:gd name="connsiteY22" fmla="*/ 626580 h 651533"/>
                <a:gd name="connsiteX23" fmla="*/ 384013 w 662664"/>
                <a:gd name="connsiteY23" fmla="*/ 625822 h 651533"/>
                <a:gd name="connsiteX24" fmla="*/ 338363 w 662664"/>
                <a:gd name="connsiteY24" fmla="*/ 625063 h 651533"/>
                <a:gd name="connsiteX25" fmla="*/ 299561 w 662664"/>
                <a:gd name="connsiteY25" fmla="*/ 623546 h 651533"/>
                <a:gd name="connsiteX26" fmla="*/ 234129 w 662664"/>
                <a:gd name="connsiteY26" fmla="*/ 625822 h 651533"/>
                <a:gd name="connsiteX27" fmla="*/ 198370 w 662664"/>
                <a:gd name="connsiteY27" fmla="*/ 618996 h 651533"/>
                <a:gd name="connsiteX28" fmla="*/ 166415 w 662664"/>
                <a:gd name="connsiteY28" fmla="*/ 641750 h 651533"/>
                <a:gd name="connsiteX29" fmla="*/ 146634 w 662664"/>
                <a:gd name="connsiteY29" fmla="*/ 630373 h 651533"/>
                <a:gd name="connsiteX30" fmla="*/ 154242 w 662664"/>
                <a:gd name="connsiteY30" fmla="*/ 553008 h 651533"/>
                <a:gd name="connsiteX31" fmla="*/ 34031 w 662664"/>
                <a:gd name="connsiteY31" fmla="*/ 640991 h 651533"/>
                <a:gd name="connsiteX32" fmla="*/ 15010 w 662664"/>
                <a:gd name="connsiteY32" fmla="*/ 622029 h 651533"/>
                <a:gd name="connsiteX33" fmla="*/ 156525 w 662664"/>
                <a:gd name="connsiteY33" fmla="*/ 521911 h 651533"/>
                <a:gd name="connsiteX34" fmla="*/ 168413 w 662664"/>
                <a:gd name="connsiteY34" fmla="*/ 520868 h 651533"/>
                <a:gd name="connsiteX35" fmla="*/ 471087 w 662664"/>
                <a:gd name="connsiteY35" fmla="*/ 242711 h 651533"/>
                <a:gd name="connsiteX36" fmla="*/ 490390 w 662664"/>
                <a:gd name="connsiteY36" fmla="*/ 243281 h 651533"/>
                <a:gd name="connsiteX37" fmla="*/ 509408 w 662664"/>
                <a:gd name="connsiteY37" fmla="*/ 291926 h 651533"/>
                <a:gd name="connsiteX38" fmla="*/ 533751 w 662664"/>
                <a:gd name="connsiteY38" fmla="*/ 283565 h 651533"/>
                <a:gd name="connsiteX39" fmla="*/ 570265 w 662664"/>
                <a:gd name="connsiteY39" fmla="*/ 307887 h 651533"/>
                <a:gd name="connsiteX40" fmla="*/ 590805 w 662664"/>
                <a:gd name="connsiteY40" fmla="*/ 297246 h 651533"/>
                <a:gd name="connsiteX41" fmla="*/ 624276 w 662664"/>
                <a:gd name="connsiteY41" fmla="*/ 294206 h 651533"/>
                <a:gd name="connsiteX42" fmla="*/ 624276 w 662664"/>
                <a:gd name="connsiteY42" fmla="*/ 320809 h 651533"/>
                <a:gd name="connsiteX43" fmla="*/ 542119 w 662664"/>
                <a:gd name="connsiteY43" fmla="*/ 332970 h 651533"/>
                <a:gd name="connsiteX44" fmla="*/ 517015 w 662664"/>
                <a:gd name="connsiteY44" fmla="*/ 322329 h 651533"/>
                <a:gd name="connsiteX45" fmla="*/ 489629 w 662664"/>
                <a:gd name="connsiteY45" fmla="*/ 354252 h 651533"/>
                <a:gd name="connsiteX46" fmla="*/ 467569 w 662664"/>
                <a:gd name="connsiteY46" fmla="*/ 341331 h 651533"/>
                <a:gd name="connsiteX47" fmla="*/ 461483 w 662664"/>
                <a:gd name="connsiteY47" fmla="*/ 275204 h 651533"/>
                <a:gd name="connsiteX48" fmla="*/ 389215 w 662664"/>
                <a:gd name="connsiteY48" fmla="*/ 310168 h 651533"/>
                <a:gd name="connsiteX49" fmla="*/ 338247 w 662664"/>
                <a:gd name="connsiteY49" fmla="*/ 332970 h 651533"/>
                <a:gd name="connsiteX50" fmla="*/ 317707 w 662664"/>
                <a:gd name="connsiteY50" fmla="*/ 326129 h 651533"/>
                <a:gd name="connsiteX51" fmla="*/ 240114 w 662664"/>
                <a:gd name="connsiteY51" fmla="*/ 342851 h 651533"/>
                <a:gd name="connsiteX52" fmla="*/ 218814 w 662664"/>
                <a:gd name="connsiteY52" fmla="*/ 342851 h 651533"/>
                <a:gd name="connsiteX53" fmla="*/ 192950 w 662664"/>
                <a:gd name="connsiteY53" fmla="*/ 323089 h 651533"/>
                <a:gd name="connsiteX54" fmla="*/ 124485 w 662664"/>
                <a:gd name="connsiteY54" fmla="*/ 351212 h 651533"/>
                <a:gd name="connsiteX55" fmla="*/ 107749 w 662664"/>
                <a:gd name="connsiteY55" fmla="*/ 342091 h 651533"/>
                <a:gd name="connsiteX56" fmla="*/ 105467 w 662664"/>
                <a:gd name="connsiteY56" fmla="*/ 301047 h 651533"/>
                <a:gd name="connsiteX57" fmla="*/ 32438 w 662664"/>
                <a:gd name="connsiteY57" fmla="*/ 351972 h 651533"/>
                <a:gd name="connsiteX58" fmla="*/ 14181 w 662664"/>
                <a:gd name="connsiteY58" fmla="*/ 332970 h 651533"/>
                <a:gd name="connsiteX59" fmla="*/ 112314 w 662664"/>
                <a:gd name="connsiteY59" fmla="*/ 269884 h 651533"/>
                <a:gd name="connsiteX60" fmla="*/ 128289 w 662664"/>
                <a:gd name="connsiteY60" fmla="*/ 279005 h 651533"/>
                <a:gd name="connsiteX61" fmla="*/ 132092 w 662664"/>
                <a:gd name="connsiteY61" fmla="*/ 319289 h 651533"/>
                <a:gd name="connsiteX62" fmla="*/ 202839 w 662664"/>
                <a:gd name="connsiteY62" fmla="*/ 294206 h 651533"/>
                <a:gd name="connsiteX63" fmla="*/ 231746 w 662664"/>
                <a:gd name="connsiteY63" fmla="*/ 315488 h 651533"/>
                <a:gd name="connsiteX64" fmla="*/ 298689 w 662664"/>
                <a:gd name="connsiteY64" fmla="*/ 295726 h 651533"/>
                <a:gd name="connsiteX65" fmla="*/ 318468 w 662664"/>
                <a:gd name="connsiteY65" fmla="*/ 297246 h 651533"/>
                <a:gd name="connsiteX66" fmla="*/ 344332 w 662664"/>
                <a:gd name="connsiteY66" fmla="*/ 301807 h 651533"/>
                <a:gd name="connsiteX67" fmla="*/ 452354 w 662664"/>
                <a:gd name="connsiteY67" fmla="*/ 250122 h 651533"/>
                <a:gd name="connsiteX68" fmla="*/ 471087 w 662664"/>
                <a:gd name="connsiteY68" fmla="*/ 242711 h 651533"/>
                <a:gd name="connsiteX69" fmla="*/ 478843 w 662664"/>
                <a:gd name="connsiteY69" fmla="*/ 499 h 651533"/>
                <a:gd name="connsiteX70" fmla="*/ 487962 w 662664"/>
                <a:gd name="connsiteY70" fmla="*/ 9713 h 651533"/>
                <a:gd name="connsiteX71" fmla="*/ 477323 w 662664"/>
                <a:gd name="connsiteY71" fmla="*/ 65763 h 651533"/>
                <a:gd name="connsiteX72" fmla="*/ 563956 w 662664"/>
                <a:gd name="connsiteY72" fmla="*/ 74209 h 651533"/>
                <a:gd name="connsiteX73" fmla="*/ 591314 w 662664"/>
                <a:gd name="connsiteY73" fmla="*/ 58853 h 651533"/>
                <a:gd name="connsiteX74" fmla="*/ 646029 w 662664"/>
                <a:gd name="connsiteY74" fmla="*/ 63460 h 651533"/>
                <a:gd name="connsiteX75" fmla="*/ 653628 w 662664"/>
                <a:gd name="connsiteY75" fmla="*/ 88798 h 651533"/>
                <a:gd name="connsiteX76" fmla="*/ 615632 w 662664"/>
                <a:gd name="connsiteY76" fmla="*/ 91101 h 651533"/>
                <a:gd name="connsiteX77" fmla="*/ 566236 w 662664"/>
                <a:gd name="connsiteY77" fmla="*/ 104922 h 651533"/>
                <a:gd name="connsiteX78" fmla="*/ 546477 w 662664"/>
                <a:gd name="connsiteY78" fmla="*/ 97243 h 651533"/>
                <a:gd name="connsiteX79" fmla="*/ 459085 w 662664"/>
                <a:gd name="connsiteY79" fmla="*/ 102618 h 651533"/>
                <a:gd name="connsiteX80" fmla="*/ 440086 w 662664"/>
                <a:gd name="connsiteY80" fmla="*/ 87262 h 651533"/>
                <a:gd name="connsiteX81" fmla="*/ 458325 w 662664"/>
                <a:gd name="connsiteY81" fmla="*/ 45800 h 651533"/>
                <a:gd name="connsiteX82" fmla="*/ 455285 w 662664"/>
                <a:gd name="connsiteY82" fmla="*/ 39658 h 651533"/>
                <a:gd name="connsiteX83" fmla="*/ 433247 w 662664"/>
                <a:gd name="connsiteY83" fmla="*/ 57317 h 651533"/>
                <a:gd name="connsiteX84" fmla="*/ 345854 w 662664"/>
                <a:gd name="connsiteY84" fmla="*/ 98779 h 651533"/>
                <a:gd name="connsiteX85" fmla="*/ 320776 w 662664"/>
                <a:gd name="connsiteY85" fmla="*/ 94172 h 651533"/>
                <a:gd name="connsiteX86" fmla="*/ 288859 w 662664"/>
                <a:gd name="connsiteY86" fmla="*/ 105689 h 651533"/>
                <a:gd name="connsiteX87" fmla="*/ 258462 w 662664"/>
                <a:gd name="connsiteY87" fmla="*/ 99547 h 651533"/>
                <a:gd name="connsiteX88" fmla="*/ 236423 w 662664"/>
                <a:gd name="connsiteY88" fmla="*/ 93404 h 651533"/>
                <a:gd name="connsiteX89" fmla="*/ 202226 w 662664"/>
                <a:gd name="connsiteY89" fmla="*/ 104922 h 651533"/>
                <a:gd name="connsiteX90" fmla="*/ 179428 w 662664"/>
                <a:gd name="connsiteY90" fmla="*/ 94940 h 651533"/>
                <a:gd name="connsiteX91" fmla="*/ 178668 w 662664"/>
                <a:gd name="connsiteY91" fmla="*/ 78048 h 651533"/>
                <a:gd name="connsiteX92" fmla="*/ 171829 w 662664"/>
                <a:gd name="connsiteY92" fmla="*/ 76513 h 651533"/>
                <a:gd name="connsiteX93" fmla="*/ 158150 w 662664"/>
                <a:gd name="connsiteY93" fmla="*/ 86494 h 651533"/>
                <a:gd name="connsiteX94" fmla="*/ 134592 w 662664"/>
                <a:gd name="connsiteY94" fmla="*/ 104154 h 651533"/>
                <a:gd name="connsiteX95" fmla="*/ 103435 w 662664"/>
                <a:gd name="connsiteY95" fmla="*/ 101082 h 651533"/>
                <a:gd name="connsiteX96" fmla="*/ 107234 w 662664"/>
                <a:gd name="connsiteY96" fmla="*/ 41193 h 651533"/>
                <a:gd name="connsiteX97" fmla="*/ 19082 w 662664"/>
                <a:gd name="connsiteY97" fmla="*/ 99547 h 651533"/>
                <a:gd name="connsiteX98" fmla="*/ 6163 w 662664"/>
                <a:gd name="connsiteY98" fmla="*/ 75745 h 651533"/>
                <a:gd name="connsiteX99" fmla="*/ 72277 w 662664"/>
                <a:gd name="connsiteY99" fmla="*/ 32747 h 651533"/>
                <a:gd name="connsiteX100" fmla="*/ 111794 w 662664"/>
                <a:gd name="connsiteY100" fmla="*/ 13552 h 651533"/>
                <a:gd name="connsiteX101" fmla="*/ 130792 w 662664"/>
                <a:gd name="connsiteY101" fmla="*/ 61156 h 651533"/>
                <a:gd name="connsiteX102" fmla="*/ 142951 w 662664"/>
                <a:gd name="connsiteY102" fmla="*/ 64995 h 651533"/>
                <a:gd name="connsiteX103" fmla="*/ 177148 w 662664"/>
                <a:gd name="connsiteY103" fmla="*/ 43497 h 651533"/>
                <a:gd name="connsiteX104" fmla="*/ 203746 w 662664"/>
                <a:gd name="connsiteY104" fmla="*/ 64995 h 651533"/>
                <a:gd name="connsiteX105" fmla="*/ 252382 w 662664"/>
                <a:gd name="connsiteY105" fmla="*/ 66531 h 651533"/>
                <a:gd name="connsiteX106" fmla="*/ 282020 w 662664"/>
                <a:gd name="connsiteY106" fmla="*/ 63460 h 651533"/>
                <a:gd name="connsiteX107" fmla="*/ 300258 w 662664"/>
                <a:gd name="connsiteY107" fmla="*/ 72673 h 651533"/>
                <a:gd name="connsiteX108" fmla="*/ 324576 w 662664"/>
                <a:gd name="connsiteY108" fmla="*/ 66531 h 651533"/>
                <a:gd name="connsiteX109" fmla="*/ 351174 w 662664"/>
                <a:gd name="connsiteY109" fmla="*/ 70370 h 651533"/>
                <a:gd name="connsiteX110" fmla="*/ 427167 w 662664"/>
                <a:gd name="connsiteY110" fmla="*/ 28140 h 651533"/>
                <a:gd name="connsiteX111" fmla="*/ 478843 w 662664"/>
                <a:gd name="connsiteY111" fmla="*/ 499 h 65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62664" h="651533">
                  <a:moveTo>
                    <a:pt x="168413" y="520868"/>
                  </a:moveTo>
                  <a:cubicBezTo>
                    <a:pt x="171932" y="522290"/>
                    <a:pt x="174785" y="525324"/>
                    <a:pt x="176306" y="529496"/>
                  </a:cubicBezTo>
                  <a:cubicBezTo>
                    <a:pt x="184675" y="551491"/>
                    <a:pt x="180110" y="577280"/>
                    <a:pt x="176306" y="602309"/>
                  </a:cubicBezTo>
                  <a:cubicBezTo>
                    <a:pt x="190001" y="591691"/>
                    <a:pt x="205218" y="582589"/>
                    <a:pt x="221956" y="584864"/>
                  </a:cubicBezTo>
                  <a:cubicBezTo>
                    <a:pt x="231847" y="585623"/>
                    <a:pt x="236412" y="593207"/>
                    <a:pt x="244781" y="596241"/>
                  </a:cubicBezTo>
                  <a:cubicBezTo>
                    <a:pt x="256954" y="601551"/>
                    <a:pt x="279018" y="598517"/>
                    <a:pt x="292713" y="596241"/>
                  </a:cubicBezTo>
                  <a:cubicBezTo>
                    <a:pt x="313255" y="593966"/>
                    <a:pt x="324668" y="584106"/>
                    <a:pt x="345210" y="592449"/>
                  </a:cubicBezTo>
                  <a:cubicBezTo>
                    <a:pt x="349014" y="593966"/>
                    <a:pt x="350536" y="600792"/>
                    <a:pt x="354340" y="602309"/>
                  </a:cubicBezTo>
                  <a:cubicBezTo>
                    <a:pt x="363470" y="606101"/>
                    <a:pt x="374122" y="600792"/>
                    <a:pt x="383252" y="599275"/>
                  </a:cubicBezTo>
                  <a:cubicBezTo>
                    <a:pt x="399229" y="595483"/>
                    <a:pt x="415967" y="591691"/>
                    <a:pt x="432706" y="592449"/>
                  </a:cubicBezTo>
                  <a:cubicBezTo>
                    <a:pt x="449444" y="592449"/>
                    <a:pt x="472269" y="605343"/>
                    <a:pt x="488246" y="600034"/>
                  </a:cubicBezTo>
                  <a:cubicBezTo>
                    <a:pt x="498898" y="596241"/>
                    <a:pt x="512593" y="581072"/>
                    <a:pt x="522484" y="574246"/>
                  </a:cubicBezTo>
                  <a:cubicBezTo>
                    <a:pt x="538461" y="562869"/>
                    <a:pt x="562047" y="540873"/>
                    <a:pt x="584111" y="542390"/>
                  </a:cubicBezTo>
                  <a:cubicBezTo>
                    <a:pt x="622913" y="544665"/>
                    <a:pt x="606936" y="582589"/>
                    <a:pt x="594762" y="611411"/>
                  </a:cubicBezTo>
                  <a:cubicBezTo>
                    <a:pt x="609979" y="600792"/>
                    <a:pt x="625195" y="590174"/>
                    <a:pt x="645738" y="589415"/>
                  </a:cubicBezTo>
                  <a:cubicBezTo>
                    <a:pt x="663237" y="588657"/>
                    <a:pt x="662476" y="615203"/>
                    <a:pt x="645738" y="615203"/>
                  </a:cubicBezTo>
                  <a:cubicBezTo>
                    <a:pt x="620631" y="616720"/>
                    <a:pt x="599327" y="642508"/>
                    <a:pt x="575742" y="650851"/>
                  </a:cubicBezTo>
                  <a:cubicBezTo>
                    <a:pt x="568133" y="653885"/>
                    <a:pt x="559003" y="646301"/>
                    <a:pt x="559003" y="637957"/>
                  </a:cubicBezTo>
                  <a:cubicBezTo>
                    <a:pt x="559764" y="618237"/>
                    <a:pt x="577263" y="602309"/>
                    <a:pt x="578785" y="582589"/>
                  </a:cubicBezTo>
                  <a:cubicBezTo>
                    <a:pt x="580307" y="563627"/>
                    <a:pt x="576502" y="569695"/>
                    <a:pt x="560525" y="579555"/>
                  </a:cubicBezTo>
                  <a:cubicBezTo>
                    <a:pt x="550634" y="585623"/>
                    <a:pt x="542265" y="592449"/>
                    <a:pt x="533135" y="599275"/>
                  </a:cubicBezTo>
                  <a:cubicBezTo>
                    <a:pt x="517158" y="610652"/>
                    <a:pt x="499659" y="630373"/>
                    <a:pt x="479116" y="631131"/>
                  </a:cubicBezTo>
                  <a:cubicBezTo>
                    <a:pt x="471508" y="631131"/>
                    <a:pt x="466182" y="628097"/>
                    <a:pt x="459335" y="626580"/>
                  </a:cubicBezTo>
                  <a:cubicBezTo>
                    <a:pt x="428902" y="618996"/>
                    <a:pt x="414446" y="618996"/>
                    <a:pt x="384013" y="625822"/>
                  </a:cubicBezTo>
                  <a:cubicBezTo>
                    <a:pt x="361188" y="631131"/>
                    <a:pt x="357384" y="631131"/>
                    <a:pt x="338363" y="625063"/>
                  </a:cubicBezTo>
                  <a:cubicBezTo>
                    <a:pt x="323146" y="619754"/>
                    <a:pt x="314777" y="620512"/>
                    <a:pt x="299561" y="623546"/>
                  </a:cubicBezTo>
                  <a:cubicBezTo>
                    <a:pt x="279779" y="627339"/>
                    <a:pt x="253150" y="634165"/>
                    <a:pt x="234129" y="625822"/>
                  </a:cubicBezTo>
                  <a:cubicBezTo>
                    <a:pt x="217391" y="618996"/>
                    <a:pt x="222717" y="607618"/>
                    <a:pt x="198370" y="618996"/>
                  </a:cubicBezTo>
                  <a:cubicBezTo>
                    <a:pt x="186958" y="624305"/>
                    <a:pt x="177067" y="634923"/>
                    <a:pt x="166415" y="641750"/>
                  </a:cubicBezTo>
                  <a:cubicBezTo>
                    <a:pt x="158046" y="647059"/>
                    <a:pt x="145873" y="640233"/>
                    <a:pt x="146634" y="630373"/>
                  </a:cubicBezTo>
                  <a:cubicBezTo>
                    <a:pt x="147395" y="606860"/>
                    <a:pt x="156525" y="578038"/>
                    <a:pt x="154242" y="553008"/>
                  </a:cubicBezTo>
                  <a:cubicBezTo>
                    <a:pt x="113157" y="577280"/>
                    <a:pt x="66747" y="609135"/>
                    <a:pt x="34031" y="640991"/>
                  </a:cubicBezTo>
                  <a:cubicBezTo>
                    <a:pt x="21858" y="652368"/>
                    <a:pt x="2837" y="634165"/>
                    <a:pt x="15010" y="622029"/>
                  </a:cubicBezTo>
                  <a:cubicBezTo>
                    <a:pt x="55334" y="584106"/>
                    <a:pt x="108592" y="547699"/>
                    <a:pt x="156525" y="521911"/>
                  </a:cubicBezTo>
                  <a:cubicBezTo>
                    <a:pt x="160710" y="519636"/>
                    <a:pt x="164894" y="519446"/>
                    <a:pt x="168413" y="520868"/>
                  </a:cubicBezTo>
                  <a:close/>
                  <a:moveTo>
                    <a:pt x="471087" y="242711"/>
                  </a:moveTo>
                  <a:cubicBezTo>
                    <a:pt x="477458" y="241000"/>
                    <a:pt x="483924" y="240620"/>
                    <a:pt x="490390" y="243281"/>
                  </a:cubicBezTo>
                  <a:cubicBezTo>
                    <a:pt x="509408" y="251642"/>
                    <a:pt x="512451" y="270644"/>
                    <a:pt x="509408" y="291926"/>
                  </a:cubicBezTo>
                  <a:cubicBezTo>
                    <a:pt x="517015" y="285845"/>
                    <a:pt x="525383" y="282045"/>
                    <a:pt x="533751" y="283565"/>
                  </a:cubicBezTo>
                  <a:cubicBezTo>
                    <a:pt x="552008" y="287365"/>
                    <a:pt x="548205" y="309408"/>
                    <a:pt x="570265" y="307887"/>
                  </a:cubicBezTo>
                  <a:cubicBezTo>
                    <a:pt x="576351" y="307887"/>
                    <a:pt x="583958" y="299527"/>
                    <a:pt x="590805" y="297246"/>
                  </a:cubicBezTo>
                  <a:cubicBezTo>
                    <a:pt x="602215" y="293446"/>
                    <a:pt x="611344" y="292686"/>
                    <a:pt x="624276" y="294206"/>
                  </a:cubicBezTo>
                  <a:cubicBezTo>
                    <a:pt x="641012" y="296486"/>
                    <a:pt x="641012" y="323089"/>
                    <a:pt x="624276" y="320809"/>
                  </a:cubicBezTo>
                  <a:cubicBezTo>
                    <a:pt x="598412" y="317769"/>
                    <a:pt x="567222" y="351212"/>
                    <a:pt x="542119" y="332970"/>
                  </a:cubicBezTo>
                  <a:cubicBezTo>
                    <a:pt x="525383" y="321569"/>
                    <a:pt x="538315" y="303327"/>
                    <a:pt x="517015" y="322329"/>
                  </a:cubicBezTo>
                  <a:cubicBezTo>
                    <a:pt x="506365" y="332210"/>
                    <a:pt x="498758" y="344371"/>
                    <a:pt x="489629" y="354252"/>
                  </a:cubicBezTo>
                  <a:cubicBezTo>
                    <a:pt x="480501" y="363373"/>
                    <a:pt x="463004" y="354252"/>
                    <a:pt x="467569" y="341331"/>
                  </a:cubicBezTo>
                  <a:cubicBezTo>
                    <a:pt x="472894" y="325369"/>
                    <a:pt x="496476" y="274444"/>
                    <a:pt x="461483" y="275204"/>
                  </a:cubicBezTo>
                  <a:cubicBezTo>
                    <a:pt x="441704" y="275964"/>
                    <a:pt x="407472" y="301807"/>
                    <a:pt x="389215" y="310168"/>
                  </a:cubicBezTo>
                  <a:cubicBezTo>
                    <a:pt x="375522" y="316248"/>
                    <a:pt x="353461" y="332210"/>
                    <a:pt x="338247" y="332970"/>
                  </a:cubicBezTo>
                  <a:cubicBezTo>
                    <a:pt x="329118" y="333730"/>
                    <a:pt x="326075" y="328410"/>
                    <a:pt x="317707" y="326129"/>
                  </a:cubicBezTo>
                  <a:cubicBezTo>
                    <a:pt x="285757" y="318529"/>
                    <a:pt x="270543" y="336010"/>
                    <a:pt x="240114" y="342851"/>
                  </a:cubicBezTo>
                  <a:cubicBezTo>
                    <a:pt x="233268" y="344371"/>
                    <a:pt x="225661" y="345891"/>
                    <a:pt x="218814" y="342851"/>
                  </a:cubicBezTo>
                  <a:cubicBezTo>
                    <a:pt x="206643" y="337531"/>
                    <a:pt x="206643" y="326129"/>
                    <a:pt x="192950" y="323089"/>
                  </a:cubicBezTo>
                  <a:cubicBezTo>
                    <a:pt x="179257" y="319289"/>
                    <a:pt x="141982" y="345131"/>
                    <a:pt x="124485" y="351212"/>
                  </a:cubicBezTo>
                  <a:cubicBezTo>
                    <a:pt x="117639" y="353492"/>
                    <a:pt x="109271" y="348932"/>
                    <a:pt x="107749" y="342091"/>
                  </a:cubicBezTo>
                  <a:cubicBezTo>
                    <a:pt x="105467" y="328410"/>
                    <a:pt x="106989" y="314728"/>
                    <a:pt x="105467" y="301047"/>
                  </a:cubicBezTo>
                  <a:cubicBezTo>
                    <a:pt x="79603" y="313208"/>
                    <a:pt x="53738" y="334490"/>
                    <a:pt x="32438" y="351972"/>
                  </a:cubicBezTo>
                  <a:cubicBezTo>
                    <a:pt x="19506" y="362613"/>
                    <a:pt x="1249" y="343611"/>
                    <a:pt x="14181" y="332970"/>
                  </a:cubicBezTo>
                  <a:cubicBezTo>
                    <a:pt x="43088" y="308648"/>
                    <a:pt x="75799" y="282045"/>
                    <a:pt x="112314" y="269884"/>
                  </a:cubicBezTo>
                  <a:cubicBezTo>
                    <a:pt x="119160" y="267603"/>
                    <a:pt x="126007" y="272924"/>
                    <a:pt x="128289" y="279005"/>
                  </a:cubicBezTo>
                  <a:cubicBezTo>
                    <a:pt x="132853" y="292686"/>
                    <a:pt x="131332" y="305607"/>
                    <a:pt x="132092" y="319289"/>
                  </a:cubicBezTo>
                  <a:cubicBezTo>
                    <a:pt x="154153" y="308648"/>
                    <a:pt x="182300" y="291926"/>
                    <a:pt x="202839" y="294206"/>
                  </a:cubicBezTo>
                  <a:cubicBezTo>
                    <a:pt x="221857" y="296486"/>
                    <a:pt x="218814" y="310928"/>
                    <a:pt x="231746" y="315488"/>
                  </a:cubicBezTo>
                  <a:cubicBezTo>
                    <a:pt x="247721" y="320049"/>
                    <a:pt x="280432" y="296486"/>
                    <a:pt x="298689" y="295726"/>
                  </a:cubicBezTo>
                  <a:cubicBezTo>
                    <a:pt x="306297" y="294966"/>
                    <a:pt x="311622" y="295726"/>
                    <a:pt x="318468" y="297246"/>
                  </a:cubicBezTo>
                  <a:cubicBezTo>
                    <a:pt x="334443" y="302567"/>
                    <a:pt x="329879" y="304087"/>
                    <a:pt x="344332" y="301807"/>
                  </a:cubicBezTo>
                  <a:cubicBezTo>
                    <a:pt x="380847" y="294966"/>
                    <a:pt x="418883" y="265323"/>
                    <a:pt x="452354" y="250122"/>
                  </a:cubicBezTo>
                  <a:cubicBezTo>
                    <a:pt x="458440" y="247461"/>
                    <a:pt x="464716" y="244421"/>
                    <a:pt x="471087" y="242711"/>
                  </a:cubicBezTo>
                  <a:close/>
                  <a:moveTo>
                    <a:pt x="478843" y="499"/>
                  </a:moveTo>
                  <a:cubicBezTo>
                    <a:pt x="483403" y="1267"/>
                    <a:pt x="486442" y="5874"/>
                    <a:pt x="487962" y="9713"/>
                  </a:cubicBezTo>
                  <a:cubicBezTo>
                    <a:pt x="494802" y="31980"/>
                    <a:pt x="486442" y="48104"/>
                    <a:pt x="477323" y="65763"/>
                  </a:cubicBezTo>
                  <a:cubicBezTo>
                    <a:pt x="510000" y="51943"/>
                    <a:pt x="542678" y="44264"/>
                    <a:pt x="563956" y="74209"/>
                  </a:cubicBezTo>
                  <a:cubicBezTo>
                    <a:pt x="571555" y="67299"/>
                    <a:pt x="579155" y="60389"/>
                    <a:pt x="591314" y="58853"/>
                  </a:cubicBezTo>
                  <a:cubicBezTo>
                    <a:pt x="609552" y="56549"/>
                    <a:pt x="627031" y="69602"/>
                    <a:pt x="646029" y="63460"/>
                  </a:cubicBezTo>
                  <a:cubicBezTo>
                    <a:pt x="662748" y="58853"/>
                    <a:pt x="669587" y="84191"/>
                    <a:pt x="653628" y="88798"/>
                  </a:cubicBezTo>
                  <a:cubicBezTo>
                    <a:pt x="638430" y="93404"/>
                    <a:pt x="630070" y="91869"/>
                    <a:pt x="615632" y="91101"/>
                  </a:cubicBezTo>
                  <a:cubicBezTo>
                    <a:pt x="591314" y="88798"/>
                    <a:pt x="585234" y="93404"/>
                    <a:pt x="566236" y="104922"/>
                  </a:cubicBezTo>
                  <a:cubicBezTo>
                    <a:pt x="557876" y="109528"/>
                    <a:pt x="549517" y="104922"/>
                    <a:pt x="546477" y="97243"/>
                  </a:cubicBezTo>
                  <a:cubicBezTo>
                    <a:pt x="531279" y="58853"/>
                    <a:pt x="482643" y="92637"/>
                    <a:pt x="459085" y="102618"/>
                  </a:cubicBezTo>
                  <a:cubicBezTo>
                    <a:pt x="449206" y="106457"/>
                    <a:pt x="437047" y="99547"/>
                    <a:pt x="440086" y="87262"/>
                  </a:cubicBezTo>
                  <a:cubicBezTo>
                    <a:pt x="443886" y="71906"/>
                    <a:pt x="453005" y="60389"/>
                    <a:pt x="458325" y="45800"/>
                  </a:cubicBezTo>
                  <a:cubicBezTo>
                    <a:pt x="463644" y="32747"/>
                    <a:pt x="469724" y="31980"/>
                    <a:pt x="455285" y="39658"/>
                  </a:cubicBezTo>
                  <a:cubicBezTo>
                    <a:pt x="447686" y="44264"/>
                    <a:pt x="440086" y="51943"/>
                    <a:pt x="433247" y="57317"/>
                  </a:cubicBezTo>
                  <a:cubicBezTo>
                    <a:pt x="407409" y="76513"/>
                    <a:pt x="379291" y="96476"/>
                    <a:pt x="345854" y="98779"/>
                  </a:cubicBezTo>
                  <a:cubicBezTo>
                    <a:pt x="337495" y="98779"/>
                    <a:pt x="327616" y="93404"/>
                    <a:pt x="320776" y="94172"/>
                  </a:cubicBezTo>
                  <a:cubicBezTo>
                    <a:pt x="311657" y="94172"/>
                    <a:pt x="301018" y="105689"/>
                    <a:pt x="288859" y="105689"/>
                  </a:cubicBezTo>
                  <a:cubicBezTo>
                    <a:pt x="270621" y="105689"/>
                    <a:pt x="269861" y="84958"/>
                    <a:pt x="258462" y="99547"/>
                  </a:cubicBezTo>
                  <a:cubicBezTo>
                    <a:pt x="251622" y="107993"/>
                    <a:pt x="238703" y="102618"/>
                    <a:pt x="236423" y="93404"/>
                  </a:cubicBezTo>
                  <a:cubicBezTo>
                    <a:pt x="228824" y="71138"/>
                    <a:pt x="209826" y="94940"/>
                    <a:pt x="202226" y="104922"/>
                  </a:cubicBezTo>
                  <a:cubicBezTo>
                    <a:pt x="194627" y="114135"/>
                    <a:pt x="179428" y="106457"/>
                    <a:pt x="179428" y="94940"/>
                  </a:cubicBezTo>
                  <a:cubicBezTo>
                    <a:pt x="179428" y="89565"/>
                    <a:pt x="179428" y="84191"/>
                    <a:pt x="178668" y="78048"/>
                  </a:cubicBezTo>
                  <a:cubicBezTo>
                    <a:pt x="179428" y="69602"/>
                    <a:pt x="177148" y="69602"/>
                    <a:pt x="171829" y="76513"/>
                  </a:cubicBezTo>
                  <a:cubicBezTo>
                    <a:pt x="169549" y="76513"/>
                    <a:pt x="160430" y="84958"/>
                    <a:pt x="158150" y="86494"/>
                  </a:cubicBezTo>
                  <a:cubicBezTo>
                    <a:pt x="151311" y="91869"/>
                    <a:pt x="143711" y="100315"/>
                    <a:pt x="134592" y="104154"/>
                  </a:cubicBezTo>
                  <a:cubicBezTo>
                    <a:pt x="123953" y="108761"/>
                    <a:pt x="111794" y="111832"/>
                    <a:pt x="103435" y="101082"/>
                  </a:cubicBezTo>
                  <a:cubicBezTo>
                    <a:pt x="92795" y="87262"/>
                    <a:pt x="113314" y="45032"/>
                    <a:pt x="107234" y="41193"/>
                  </a:cubicBezTo>
                  <a:cubicBezTo>
                    <a:pt x="102675" y="37354"/>
                    <a:pt x="27441" y="93404"/>
                    <a:pt x="19082" y="99547"/>
                  </a:cubicBezTo>
                  <a:cubicBezTo>
                    <a:pt x="5403" y="108761"/>
                    <a:pt x="-8276" y="85726"/>
                    <a:pt x="6163" y="75745"/>
                  </a:cubicBezTo>
                  <a:cubicBezTo>
                    <a:pt x="27441" y="61156"/>
                    <a:pt x="50239" y="48104"/>
                    <a:pt x="72277" y="32747"/>
                  </a:cubicBezTo>
                  <a:cubicBezTo>
                    <a:pt x="83676" y="25069"/>
                    <a:pt x="95835" y="12016"/>
                    <a:pt x="111794" y="13552"/>
                  </a:cubicBezTo>
                  <a:cubicBezTo>
                    <a:pt x="136112" y="15856"/>
                    <a:pt x="135352" y="41961"/>
                    <a:pt x="130792" y="61156"/>
                  </a:cubicBezTo>
                  <a:cubicBezTo>
                    <a:pt x="126233" y="84958"/>
                    <a:pt x="125473" y="78048"/>
                    <a:pt x="142951" y="64995"/>
                  </a:cubicBezTo>
                  <a:cubicBezTo>
                    <a:pt x="152830" y="57317"/>
                    <a:pt x="164229" y="45032"/>
                    <a:pt x="177148" y="43497"/>
                  </a:cubicBezTo>
                  <a:cubicBezTo>
                    <a:pt x="193867" y="41961"/>
                    <a:pt x="200706" y="51943"/>
                    <a:pt x="203746" y="64995"/>
                  </a:cubicBezTo>
                  <a:cubicBezTo>
                    <a:pt x="221985" y="50407"/>
                    <a:pt x="239463" y="47336"/>
                    <a:pt x="252382" y="66531"/>
                  </a:cubicBezTo>
                  <a:cubicBezTo>
                    <a:pt x="259981" y="59621"/>
                    <a:pt x="268341" y="58085"/>
                    <a:pt x="282020" y="63460"/>
                  </a:cubicBezTo>
                  <a:cubicBezTo>
                    <a:pt x="297978" y="71138"/>
                    <a:pt x="275180" y="74977"/>
                    <a:pt x="300258" y="72673"/>
                  </a:cubicBezTo>
                  <a:cubicBezTo>
                    <a:pt x="308617" y="71906"/>
                    <a:pt x="315457" y="65763"/>
                    <a:pt x="324576" y="66531"/>
                  </a:cubicBezTo>
                  <a:cubicBezTo>
                    <a:pt x="335215" y="67299"/>
                    <a:pt x="339015" y="71906"/>
                    <a:pt x="351174" y="70370"/>
                  </a:cubicBezTo>
                  <a:cubicBezTo>
                    <a:pt x="378531" y="68834"/>
                    <a:pt x="405889" y="45032"/>
                    <a:pt x="427167" y="28140"/>
                  </a:cubicBezTo>
                  <a:cubicBezTo>
                    <a:pt x="443126" y="15856"/>
                    <a:pt x="457565" y="-3340"/>
                    <a:pt x="478843" y="499"/>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sp>
          <p:nvSpPr>
            <p:cNvPr id="230" name="Freeform 224">
              <a:extLst>
                <a:ext uri="{FF2B5EF4-FFF2-40B4-BE49-F238E27FC236}">
                  <a16:creationId xmlns:a16="http://schemas.microsoft.com/office/drawing/2014/main" id="{AA7F8EC3-0AD9-4089-9B3A-2A3E550BA855}"/>
                </a:ext>
              </a:extLst>
            </p:cNvPr>
            <p:cNvSpPr>
              <a:spLocks/>
            </p:cNvSpPr>
            <p:nvPr/>
          </p:nvSpPr>
          <p:spPr bwMode="auto">
            <a:xfrm>
              <a:off x="11109325" y="10961688"/>
              <a:ext cx="230188" cy="233363"/>
            </a:xfrm>
            <a:custGeom>
              <a:avLst/>
              <a:gdLst>
                <a:gd name="T0" fmla="*/ 0 w 304"/>
                <a:gd name="T1" fmla="*/ 306 h 306"/>
                <a:gd name="T2" fmla="*/ 303 w 304"/>
                <a:gd name="T3" fmla="*/ 260 h 306"/>
                <a:gd name="T4" fmla="*/ 304 w 304"/>
                <a:gd name="T5" fmla="*/ 43 h 306"/>
                <a:gd name="T6" fmla="*/ 295 w 304"/>
                <a:gd name="T7" fmla="*/ 0 h 306"/>
                <a:gd name="T8" fmla="*/ 0 w 304"/>
                <a:gd name="T9" fmla="*/ 306 h 306"/>
              </a:gdLst>
              <a:ahLst/>
              <a:cxnLst>
                <a:cxn ang="0">
                  <a:pos x="T0" y="T1"/>
                </a:cxn>
                <a:cxn ang="0">
                  <a:pos x="T2" y="T3"/>
                </a:cxn>
                <a:cxn ang="0">
                  <a:pos x="T4" y="T5"/>
                </a:cxn>
                <a:cxn ang="0">
                  <a:pos x="T6" y="T7"/>
                </a:cxn>
                <a:cxn ang="0">
                  <a:pos x="T8" y="T9"/>
                </a:cxn>
              </a:cxnLst>
              <a:rect l="0" t="0" r="r" b="b"/>
              <a:pathLst>
                <a:path w="304" h="306">
                  <a:moveTo>
                    <a:pt x="0" y="306"/>
                  </a:moveTo>
                  <a:lnTo>
                    <a:pt x="303" y="260"/>
                  </a:lnTo>
                  <a:lnTo>
                    <a:pt x="304" y="43"/>
                  </a:lnTo>
                  <a:cubicBezTo>
                    <a:pt x="304" y="28"/>
                    <a:pt x="301" y="13"/>
                    <a:pt x="295" y="0"/>
                  </a:cubicBezTo>
                  <a:cubicBezTo>
                    <a:pt x="220" y="5"/>
                    <a:pt x="72" y="49"/>
                    <a:pt x="0" y="306"/>
                  </a:cubicBezTo>
                  <a:close/>
                </a:path>
              </a:pathLst>
            </a:custGeom>
            <a:solidFill>
              <a:srgbClr val="E4E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828434"/>
              <a:endParaRPr lang="en-US" sz="3600" dirty="0">
                <a:solidFill>
                  <a:srgbClr val="747A94"/>
                </a:solidFill>
                <a:latin typeface="Poppins" panose="00000500000000000000" pitchFamily="2" charset="0"/>
              </a:endParaRPr>
            </a:p>
          </p:txBody>
        </p:sp>
        <p:sp>
          <p:nvSpPr>
            <p:cNvPr id="232" name="Freeform: Shape 231">
              <a:extLst>
                <a:ext uri="{FF2B5EF4-FFF2-40B4-BE49-F238E27FC236}">
                  <a16:creationId xmlns:a16="http://schemas.microsoft.com/office/drawing/2014/main" id="{84453A04-59A7-485C-B5A0-C0C7A5421E41}"/>
                </a:ext>
              </a:extLst>
            </p:cNvPr>
            <p:cNvSpPr>
              <a:spLocks noChangeArrowheads="1"/>
            </p:cNvSpPr>
            <p:nvPr/>
          </p:nvSpPr>
          <p:spPr bwMode="auto">
            <a:xfrm>
              <a:off x="3992563" y="6597650"/>
              <a:ext cx="139700" cy="128588"/>
            </a:xfrm>
            <a:custGeom>
              <a:avLst/>
              <a:gdLst>
                <a:gd name="connsiteX0" fmla="*/ 95250 w 139700"/>
                <a:gd name="connsiteY0" fmla="*/ 0 h 128588"/>
                <a:gd name="connsiteX1" fmla="*/ 139700 w 139700"/>
                <a:gd name="connsiteY1" fmla="*/ 0 h 128588"/>
                <a:gd name="connsiteX2" fmla="*/ 139700 w 139700"/>
                <a:gd name="connsiteY2" fmla="*/ 128588 h 128588"/>
                <a:gd name="connsiteX3" fmla="*/ 95250 w 139700"/>
                <a:gd name="connsiteY3" fmla="*/ 128588 h 128588"/>
                <a:gd name="connsiteX4" fmla="*/ 0 w 139700"/>
                <a:gd name="connsiteY4" fmla="*/ 0 h 128588"/>
                <a:gd name="connsiteX5" fmla="*/ 44450 w 139700"/>
                <a:gd name="connsiteY5" fmla="*/ 0 h 128588"/>
                <a:gd name="connsiteX6" fmla="*/ 44450 w 139700"/>
                <a:gd name="connsiteY6" fmla="*/ 128588 h 128588"/>
                <a:gd name="connsiteX7" fmla="*/ 0 w 139700"/>
                <a:gd name="connsiteY7" fmla="*/ 128588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00" h="128588">
                  <a:moveTo>
                    <a:pt x="95250" y="0"/>
                  </a:moveTo>
                  <a:lnTo>
                    <a:pt x="139700" y="0"/>
                  </a:lnTo>
                  <a:lnTo>
                    <a:pt x="139700" y="128588"/>
                  </a:lnTo>
                  <a:lnTo>
                    <a:pt x="95250" y="128588"/>
                  </a:lnTo>
                  <a:close/>
                  <a:moveTo>
                    <a:pt x="0" y="0"/>
                  </a:moveTo>
                  <a:lnTo>
                    <a:pt x="44450" y="0"/>
                  </a:lnTo>
                  <a:lnTo>
                    <a:pt x="44450" y="128588"/>
                  </a:lnTo>
                  <a:lnTo>
                    <a:pt x="0" y="12858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1828434"/>
              <a:endParaRPr lang="en-US" sz="3600" dirty="0">
                <a:solidFill>
                  <a:srgbClr val="747A94"/>
                </a:solidFill>
                <a:latin typeface="Poppins" panose="00000500000000000000" pitchFamily="2" charset="0"/>
              </a:endParaRPr>
            </a:p>
          </p:txBody>
        </p:sp>
      </p:grpSp>
      <p:sp>
        <p:nvSpPr>
          <p:cNvPr id="249" name="Shape 30367">
            <a:extLst>
              <a:ext uri="{FF2B5EF4-FFF2-40B4-BE49-F238E27FC236}">
                <a16:creationId xmlns:a16="http://schemas.microsoft.com/office/drawing/2014/main" id="{295C9CB9-0FAD-407F-B39A-957DCCBA2F55}"/>
              </a:ext>
            </a:extLst>
          </p:cNvPr>
          <p:cNvSpPr/>
          <p:nvPr/>
        </p:nvSpPr>
        <p:spPr>
          <a:xfrm>
            <a:off x="10657068" y="2319234"/>
            <a:ext cx="1027672" cy="1069563"/>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accent2">
              <a:lumMod val="50000"/>
            </a:schemeClr>
          </a:solidFill>
          <a:ln w="12700" cap="flat">
            <a:noFill/>
            <a:miter lim="400000"/>
          </a:ln>
          <a:effectLst/>
        </p:spPr>
        <p:txBody>
          <a:bodyPr wrap="square" lIns="0" tIns="0" rIns="0" bIns="0" numCol="1"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424242"/>
              </a:solidFill>
              <a:effectLst/>
              <a:uLnTx/>
              <a:uFillTx/>
              <a:latin typeface="Lato Light" panose="020F0502020204030203" pitchFamily="34" charset="0"/>
            </a:endParaRPr>
          </a:p>
        </p:txBody>
      </p:sp>
      <p:pic>
        <p:nvPicPr>
          <p:cNvPr id="250" name="Picture 249">
            <a:extLst>
              <a:ext uri="{FF2B5EF4-FFF2-40B4-BE49-F238E27FC236}">
                <a16:creationId xmlns:a16="http://schemas.microsoft.com/office/drawing/2014/main" id="{1FB938CD-8379-4068-B773-4F9E614E43D2}"/>
              </a:ext>
            </a:extLst>
          </p:cNvPr>
          <p:cNvPicPr>
            <a:picLocks noChangeAspect="1"/>
          </p:cNvPicPr>
          <p:nvPr/>
        </p:nvPicPr>
        <p:blipFill>
          <a:blip r:embed="rId5"/>
          <a:stretch>
            <a:fillRect/>
          </a:stretch>
        </p:blipFill>
        <p:spPr>
          <a:xfrm>
            <a:off x="7721638" y="4875245"/>
            <a:ext cx="810838" cy="469433"/>
          </a:xfrm>
          <a:prstGeom prst="rect">
            <a:avLst/>
          </a:prstGeom>
        </p:spPr>
      </p:pic>
      <p:pic>
        <p:nvPicPr>
          <p:cNvPr id="251" name="Picture 250">
            <a:extLst>
              <a:ext uri="{FF2B5EF4-FFF2-40B4-BE49-F238E27FC236}">
                <a16:creationId xmlns:a16="http://schemas.microsoft.com/office/drawing/2014/main" id="{A227205C-74A8-450A-A0A0-2C91E92CFD73}"/>
              </a:ext>
            </a:extLst>
          </p:cNvPr>
          <p:cNvPicPr>
            <a:picLocks noChangeAspect="1"/>
          </p:cNvPicPr>
          <p:nvPr/>
        </p:nvPicPr>
        <p:blipFill>
          <a:blip r:embed="rId5"/>
          <a:stretch>
            <a:fillRect/>
          </a:stretch>
        </p:blipFill>
        <p:spPr>
          <a:xfrm>
            <a:off x="6081697" y="5464096"/>
            <a:ext cx="810838" cy="469433"/>
          </a:xfrm>
          <a:prstGeom prst="rect">
            <a:avLst/>
          </a:prstGeom>
        </p:spPr>
      </p:pic>
      <p:pic>
        <p:nvPicPr>
          <p:cNvPr id="252" name="Picture 251">
            <a:extLst>
              <a:ext uri="{FF2B5EF4-FFF2-40B4-BE49-F238E27FC236}">
                <a16:creationId xmlns:a16="http://schemas.microsoft.com/office/drawing/2014/main" id="{B195FF8D-AC85-4C98-886B-72CC1E26AFDC}"/>
              </a:ext>
            </a:extLst>
          </p:cNvPr>
          <p:cNvPicPr>
            <a:picLocks noChangeAspect="1"/>
          </p:cNvPicPr>
          <p:nvPr/>
        </p:nvPicPr>
        <p:blipFill>
          <a:blip r:embed="rId6"/>
          <a:stretch>
            <a:fillRect/>
          </a:stretch>
        </p:blipFill>
        <p:spPr>
          <a:xfrm>
            <a:off x="6182495" y="6115086"/>
            <a:ext cx="566977" cy="469433"/>
          </a:xfrm>
          <a:prstGeom prst="rect">
            <a:avLst/>
          </a:prstGeom>
        </p:spPr>
      </p:pic>
      <p:pic>
        <p:nvPicPr>
          <p:cNvPr id="253" name="Picture 252">
            <a:extLst>
              <a:ext uri="{FF2B5EF4-FFF2-40B4-BE49-F238E27FC236}">
                <a16:creationId xmlns:a16="http://schemas.microsoft.com/office/drawing/2014/main" id="{BBE52B17-4374-411F-919A-7AFC198CA4A4}"/>
              </a:ext>
            </a:extLst>
          </p:cNvPr>
          <p:cNvPicPr>
            <a:picLocks noChangeAspect="1"/>
          </p:cNvPicPr>
          <p:nvPr/>
        </p:nvPicPr>
        <p:blipFill>
          <a:blip r:embed="rId6"/>
          <a:stretch>
            <a:fillRect/>
          </a:stretch>
        </p:blipFill>
        <p:spPr>
          <a:xfrm>
            <a:off x="7836476" y="4268644"/>
            <a:ext cx="566977" cy="469433"/>
          </a:xfrm>
          <a:prstGeom prst="rect">
            <a:avLst/>
          </a:prstGeom>
        </p:spPr>
      </p:pic>
      <p:pic>
        <p:nvPicPr>
          <p:cNvPr id="255" name="Picture 254">
            <a:extLst>
              <a:ext uri="{FF2B5EF4-FFF2-40B4-BE49-F238E27FC236}">
                <a16:creationId xmlns:a16="http://schemas.microsoft.com/office/drawing/2014/main" id="{8913AD78-9121-47A8-98BF-5D7831DE9EB6}"/>
              </a:ext>
            </a:extLst>
          </p:cNvPr>
          <p:cNvPicPr>
            <a:picLocks noChangeAspect="1"/>
          </p:cNvPicPr>
          <p:nvPr/>
        </p:nvPicPr>
        <p:blipFill>
          <a:blip r:embed="rId7"/>
          <a:stretch>
            <a:fillRect/>
          </a:stretch>
        </p:blipFill>
        <p:spPr>
          <a:xfrm>
            <a:off x="9393849" y="3656425"/>
            <a:ext cx="566977" cy="469433"/>
          </a:xfrm>
          <a:prstGeom prst="rect">
            <a:avLst/>
          </a:prstGeom>
        </p:spPr>
      </p:pic>
      <p:pic>
        <p:nvPicPr>
          <p:cNvPr id="256" name="Picture 255">
            <a:extLst>
              <a:ext uri="{FF2B5EF4-FFF2-40B4-BE49-F238E27FC236}">
                <a16:creationId xmlns:a16="http://schemas.microsoft.com/office/drawing/2014/main" id="{B5668751-7260-406D-9CEE-863711B3016A}"/>
              </a:ext>
            </a:extLst>
          </p:cNvPr>
          <p:cNvPicPr>
            <a:picLocks noChangeAspect="1"/>
          </p:cNvPicPr>
          <p:nvPr/>
        </p:nvPicPr>
        <p:blipFill>
          <a:blip r:embed="rId7"/>
          <a:stretch>
            <a:fillRect/>
          </a:stretch>
        </p:blipFill>
        <p:spPr>
          <a:xfrm>
            <a:off x="6162153" y="4261978"/>
            <a:ext cx="566977" cy="469433"/>
          </a:xfrm>
          <a:prstGeom prst="rect">
            <a:avLst/>
          </a:prstGeom>
        </p:spPr>
      </p:pic>
    </p:spTree>
    <p:extLst>
      <p:ext uri="{BB962C8B-B14F-4D97-AF65-F5344CB8AC3E}">
        <p14:creationId xmlns:p14="http://schemas.microsoft.com/office/powerpoint/2010/main" val="18759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61DB-1383-44B3-ADB0-553020FA4B2D}"/>
              </a:ext>
            </a:extLst>
          </p:cNvPr>
          <p:cNvSpPr>
            <a:spLocks noGrp="1"/>
          </p:cNvSpPr>
          <p:nvPr>
            <p:ph type="title"/>
          </p:nvPr>
        </p:nvSpPr>
        <p:spPr/>
        <p:txBody>
          <a:bodyPr>
            <a:normAutofit/>
          </a:bodyPr>
          <a:lstStyle/>
          <a:p>
            <a:pPr algn="ctr"/>
            <a:r>
              <a:rPr lang="mn-MN" dirty="0">
                <a:latin typeface="+mn-lt"/>
              </a:rPr>
              <a:t>ТУСГАЙ ШААРДЛАГА</a:t>
            </a:r>
            <a:endParaRPr lang="en-US" dirty="0">
              <a:latin typeface="+mn-lt"/>
            </a:endParaRPr>
          </a:p>
        </p:txBody>
      </p:sp>
      <p:grpSp>
        <p:nvGrpSpPr>
          <p:cNvPr id="3" name="Group 2">
            <a:extLst>
              <a:ext uri="{FF2B5EF4-FFF2-40B4-BE49-F238E27FC236}">
                <a16:creationId xmlns:a16="http://schemas.microsoft.com/office/drawing/2014/main" id="{0EF1211C-F5E1-4591-BE40-C4C35EAAA44C}"/>
              </a:ext>
            </a:extLst>
          </p:cNvPr>
          <p:cNvGrpSpPr/>
          <p:nvPr/>
        </p:nvGrpSpPr>
        <p:grpSpPr>
          <a:xfrm>
            <a:off x="77271" y="1029125"/>
            <a:ext cx="12114729" cy="5473068"/>
            <a:chOff x="710562" y="2028080"/>
            <a:chExt cx="22672376" cy="9813412"/>
          </a:xfrm>
        </p:grpSpPr>
        <p:sp useBgFill="1">
          <p:nvSpPr>
            <p:cNvPr id="4" name="Hexagon 3">
              <a:extLst>
                <a:ext uri="{FF2B5EF4-FFF2-40B4-BE49-F238E27FC236}">
                  <a16:creationId xmlns:a16="http://schemas.microsoft.com/office/drawing/2014/main" id="{E4C4E42B-A935-466F-9F87-1B96538786C8}"/>
                </a:ext>
              </a:extLst>
            </p:cNvPr>
            <p:cNvSpPr/>
            <p:nvPr/>
          </p:nvSpPr>
          <p:spPr>
            <a:xfrm>
              <a:off x="12451092" y="5955794"/>
              <a:ext cx="3383280" cy="3094659"/>
            </a:xfrm>
            <a:prstGeom prst="hexagon">
              <a:avLst>
                <a:gd name="adj" fmla="val 22506"/>
                <a:gd name="vf" fmla="val 115470"/>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useBgFill="1">
          <p:nvSpPr>
            <p:cNvPr id="5" name="Hexagon 4">
              <a:extLst>
                <a:ext uri="{FF2B5EF4-FFF2-40B4-BE49-F238E27FC236}">
                  <a16:creationId xmlns:a16="http://schemas.microsoft.com/office/drawing/2014/main" id="{134A210A-AA6B-4318-9A18-46D19C324A7B}"/>
                </a:ext>
              </a:extLst>
            </p:cNvPr>
            <p:cNvSpPr/>
            <p:nvPr/>
          </p:nvSpPr>
          <p:spPr>
            <a:xfrm>
              <a:off x="8552176" y="5955794"/>
              <a:ext cx="3383280" cy="3094659"/>
            </a:xfrm>
            <a:prstGeom prst="hexagon">
              <a:avLst>
                <a:gd name="adj" fmla="val 22506"/>
                <a:gd name="vf" fmla="val 115470"/>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extBox 5">
              <a:extLst>
                <a:ext uri="{FF2B5EF4-FFF2-40B4-BE49-F238E27FC236}">
                  <a16:creationId xmlns:a16="http://schemas.microsoft.com/office/drawing/2014/main" id="{46BD5BB7-4A16-48B1-8EA7-3F97A1DBE18C}"/>
                </a:ext>
              </a:extLst>
            </p:cNvPr>
            <p:cNvSpPr txBox="1"/>
            <p:nvPr/>
          </p:nvSpPr>
          <p:spPr>
            <a:xfrm>
              <a:off x="8835135" y="6880660"/>
              <a:ext cx="2704249" cy="1158895"/>
            </a:xfrm>
            <a:prstGeom prst="rect">
              <a:avLst/>
            </a:prstGeom>
            <a:noFill/>
          </p:spPr>
          <p:txBody>
            <a:bodyPr wrap="square" rtlCol="0" anchor="b">
              <a:spAutoFit/>
            </a:bodyPr>
            <a:lstStyle/>
            <a:p>
              <a:pPr algn="ctr"/>
              <a:r>
                <a:rPr lang="mn-MN" b="1" dirty="0">
                  <a:solidFill>
                    <a:schemeClr val="accent1">
                      <a:lumMod val="75000"/>
                    </a:schemeClr>
                  </a:solidFill>
                  <a:cs typeface="Arial" panose="020B0604020202020204" pitchFamily="34" charset="0"/>
                </a:rPr>
                <a:t>ЗАЙЛШГҮЙ ШААРДЛАГА</a:t>
              </a:r>
              <a:endParaRPr lang="en-US" b="1" dirty="0">
                <a:solidFill>
                  <a:schemeClr val="accent1">
                    <a:lumMod val="75000"/>
                  </a:schemeClr>
                </a:solidFill>
                <a:cs typeface="Arial" panose="020B0604020202020204" pitchFamily="34" charset="0"/>
              </a:endParaRPr>
            </a:p>
          </p:txBody>
        </p:sp>
        <p:sp>
          <p:nvSpPr>
            <p:cNvPr id="7" name="TextBox 6">
              <a:extLst>
                <a:ext uri="{FF2B5EF4-FFF2-40B4-BE49-F238E27FC236}">
                  <a16:creationId xmlns:a16="http://schemas.microsoft.com/office/drawing/2014/main" id="{DDAD953B-7B61-44EF-B874-C3BD8516C81F}"/>
                </a:ext>
              </a:extLst>
            </p:cNvPr>
            <p:cNvSpPr txBox="1"/>
            <p:nvPr/>
          </p:nvSpPr>
          <p:spPr>
            <a:xfrm>
              <a:off x="12845716" y="6783248"/>
              <a:ext cx="2696858" cy="1655565"/>
            </a:xfrm>
            <a:prstGeom prst="rect">
              <a:avLst/>
            </a:prstGeom>
            <a:noFill/>
          </p:spPr>
          <p:txBody>
            <a:bodyPr wrap="none" rtlCol="0" anchor="b">
              <a:spAutoFit/>
            </a:bodyPr>
            <a:lstStyle/>
            <a:p>
              <a:pPr algn="ctr"/>
              <a:r>
                <a:rPr lang="mn-MN" b="1" dirty="0">
                  <a:cs typeface="Arial" panose="020B0604020202020204" pitchFamily="34" charset="0"/>
                </a:rPr>
                <a:t>НЭМЭЛТ </a:t>
              </a:r>
              <a:endParaRPr lang="en-US" b="1" dirty="0">
                <a:cs typeface="Arial" panose="020B0604020202020204" pitchFamily="34" charset="0"/>
              </a:endParaRPr>
            </a:p>
            <a:p>
              <a:pPr algn="ctr"/>
              <a:r>
                <a:rPr lang="mn-MN" b="1" dirty="0">
                  <a:cs typeface="Arial" panose="020B0604020202020204" pitchFamily="34" charset="0"/>
                </a:rPr>
                <a:t>ШААРДЛАГА</a:t>
              </a:r>
              <a:endParaRPr lang="en-US" b="1" dirty="0">
                <a:cs typeface="Arial" panose="020B0604020202020204" pitchFamily="34" charset="0"/>
              </a:endParaRPr>
            </a:p>
            <a:p>
              <a:pPr algn="ctr"/>
              <a:endParaRPr lang="en-US" b="1" dirty="0">
                <a:solidFill>
                  <a:schemeClr val="accent3">
                    <a:lumMod val="75000"/>
                  </a:schemeClr>
                </a:solidFill>
                <a:cs typeface="Poppins" pitchFamily="2" charset="77"/>
              </a:endParaRPr>
            </a:p>
          </p:txBody>
        </p:sp>
        <p:sp>
          <p:nvSpPr>
            <p:cNvPr id="8" name="Oval 7">
              <a:extLst>
                <a:ext uri="{FF2B5EF4-FFF2-40B4-BE49-F238E27FC236}">
                  <a16:creationId xmlns:a16="http://schemas.microsoft.com/office/drawing/2014/main" id="{9A537507-28C7-4253-AEDF-061C2F1FEA44}"/>
                </a:ext>
              </a:extLst>
            </p:cNvPr>
            <p:cNvSpPr/>
            <p:nvPr/>
          </p:nvSpPr>
          <p:spPr>
            <a:xfrm>
              <a:off x="17289074" y="3164757"/>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a:extLst>
                <a:ext uri="{FF2B5EF4-FFF2-40B4-BE49-F238E27FC236}">
                  <a16:creationId xmlns:a16="http://schemas.microsoft.com/office/drawing/2014/main" id="{7CC88A0F-9D89-4650-A0C0-F3CB99A55C93}"/>
                </a:ext>
              </a:extLst>
            </p:cNvPr>
            <p:cNvSpPr/>
            <p:nvPr/>
          </p:nvSpPr>
          <p:spPr>
            <a:xfrm>
              <a:off x="17289074" y="5036130"/>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Oval 9">
              <a:extLst>
                <a:ext uri="{FF2B5EF4-FFF2-40B4-BE49-F238E27FC236}">
                  <a16:creationId xmlns:a16="http://schemas.microsoft.com/office/drawing/2014/main" id="{A52F4130-899D-4189-BA9C-34CAC8C02B96}"/>
                </a:ext>
              </a:extLst>
            </p:cNvPr>
            <p:cNvSpPr/>
            <p:nvPr/>
          </p:nvSpPr>
          <p:spPr>
            <a:xfrm>
              <a:off x="17289074" y="6907503"/>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DE20885D-51AC-44C1-B05F-DEE921F0EC91}"/>
                </a:ext>
              </a:extLst>
            </p:cNvPr>
            <p:cNvSpPr/>
            <p:nvPr/>
          </p:nvSpPr>
          <p:spPr>
            <a:xfrm>
              <a:off x="17289074" y="8778876"/>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a:extLst>
                <a:ext uri="{FF2B5EF4-FFF2-40B4-BE49-F238E27FC236}">
                  <a16:creationId xmlns:a16="http://schemas.microsoft.com/office/drawing/2014/main" id="{33A6EEC8-4CF6-4121-A915-34B889DC6D5E}"/>
                </a:ext>
              </a:extLst>
            </p:cNvPr>
            <p:cNvSpPr/>
            <p:nvPr/>
          </p:nvSpPr>
          <p:spPr>
            <a:xfrm>
              <a:off x="5930577" y="3164757"/>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Oval 13">
              <a:extLst>
                <a:ext uri="{FF2B5EF4-FFF2-40B4-BE49-F238E27FC236}">
                  <a16:creationId xmlns:a16="http://schemas.microsoft.com/office/drawing/2014/main" id="{02EFC6A2-DC8E-4B90-B33A-E1755DA7483F}"/>
                </a:ext>
              </a:extLst>
            </p:cNvPr>
            <p:cNvSpPr/>
            <p:nvPr/>
          </p:nvSpPr>
          <p:spPr>
            <a:xfrm>
              <a:off x="5930577" y="5036130"/>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Oval 14">
              <a:extLst>
                <a:ext uri="{FF2B5EF4-FFF2-40B4-BE49-F238E27FC236}">
                  <a16:creationId xmlns:a16="http://schemas.microsoft.com/office/drawing/2014/main" id="{E563EDEF-11A8-4737-A482-F7025007BDBC}"/>
                </a:ext>
              </a:extLst>
            </p:cNvPr>
            <p:cNvSpPr/>
            <p:nvPr/>
          </p:nvSpPr>
          <p:spPr>
            <a:xfrm>
              <a:off x="5930577" y="6907503"/>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a:extLst>
                <a:ext uri="{FF2B5EF4-FFF2-40B4-BE49-F238E27FC236}">
                  <a16:creationId xmlns:a16="http://schemas.microsoft.com/office/drawing/2014/main" id="{04C31542-422D-40CC-95BA-ACCF02F539B1}"/>
                </a:ext>
              </a:extLst>
            </p:cNvPr>
            <p:cNvSpPr/>
            <p:nvPr/>
          </p:nvSpPr>
          <p:spPr>
            <a:xfrm>
              <a:off x="5930577" y="8778876"/>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a:extLst>
                <a:ext uri="{FF2B5EF4-FFF2-40B4-BE49-F238E27FC236}">
                  <a16:creationId xmlns:a16="http://schemas.microsoft.com/office/drawing/2014/main" id="{65EF205B-E223-443E-B35C-FFEFF8F3D1DE}"/>
                </a:ext>
              </a:extLst>
            </p:cNvPr>
            <p:cNvSpPr/>
            <p:nvPr/>
          </p:nvSpPr>
          <p:spPr>
            <a:xfrm>
              <a:off x="5930577" y="10650249"/>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8" name="Elbow Connector 21">
              <a:extLst>
                <a:ext uri="{FF2B5EF4-FFF2-40B4-BE49-F238E27FC236}">
                  <a16:creationId xmlns:a16="http://schemas.microsoft.com/office/drawing/2014/main" id="{D62EC8E2-CA19-4FE3-A44B-2537BB543E4A}"/>
                </a:ext>
              </a:extLst>
            </p:cNvPr>
            <p:cNvCxnSpPr>
              <a:cxnSpLocks/>
              <a:stCxn id="13" idx="6"/>
              <a:endCxn id="5" idx="3"/>
            </p:cNvCxnSpPr>
            <p:nvPr/>
          </p:nvCxnSpPr>
          <p:spPr>
            <a:xfrm>
              <a:off x="7121820" y="3760379"/>
              <a:ext cx="1430356" cy="3742745"/>
            </a:xfrm>
            <a:prstGeom prst="bentConnector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23">
              <a:extLst>
                <a:ext uri="{FF2B5EF4-FFF2-40B4-BE49-F238E27FC236}">
                  <a16:creationId xmlns:a16="http://schemas.microsoft.com/office/drawing/2014/main" id="{625AB46D-DC78-47FC-9CA6-F1739A29E6F6}"/>
                </a:ext>
              </a:extLst>
            </p:cNvPr>
            <p:cNvCxnSpPr>
              <a:cxnSpLocks/>
              <a:stCxn id="5" idx="3"/>
              <a:endCxn id="16" idx="6"/>
            </p:cNvCxnSpPr>
            <p:nvPr/>
          </p:nvCxnSpPr>
          <p:spPr>
            <a:xfrm rot="10800000" flipV="1">
              <a:off x="7121820" y="7503124"/>
              <a:ext cx="1430356" cy="187137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24">
              <a:extLst>
                <a:ext uri="{FF2B5EF4-FFF2-40B4-BE49-F238E27FC236}">
                  <a16:creationId xmlns:a16="http://schemas.microsoft.com/office/drawing/2014/main" id="{F205E8E5-A01E-4028-AA07-AB55AC42B725}"/>
                </a:ext>
              </a:extLst>
            </p:cNvPr>
            <p:cNvCxnSpPr>
              <a:cxnSpLocks/>
              <a:stCxn id="5" idx="3"/>
              <a:endCxn id="17" idx="6"/>
            </p:cNvCxnSpPr>
            <p:nvPr/>
          </p:nvCxnSpPr>
          <p:spPr>
            <a:xfrm rot="10800000" flipV="1">
              <a:off x="7121820" y="7503123"/>
              <a:ext cx="1430356" cy="374274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29">
              <a:extLst>
                <a:ext uri="{FF2B5EF4-FFF2-40B4-BE49-F238E27FC236}">
                  <a16:creationId xmlns:a16="http://schemas.microsoft.com/office/drawing/2014/main" id="{D47C335B-4A2C-4A80-A00B-D05F6370C6E5}"/>
                </a:ext>
              </a:extLst>
            </p:cNvPr>
            <p:cNvCxnSpPr>
              <a:cxnSpLocks/>
              <a:stCxn id="5" idx="3"/>
              <a:endCxn id="14" idx="6"/>
            </p:cNvCxnSpPr>
            <p:nvPr/>
          </p:nvCxnSpPr>
          <p:spPr>
            <a:xfrm rot="10800000">
              <a:off x="7121820" y="5631752"/>
              <a:ext cx="1430356" cy="1871372"/>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30">
              <a:extLst>
                <a:ext uri="{FF2B5EF4-FFF2-40B4-BE49-F238E27FC236}">
                  <a16:creationId xmlns:a16="http://schemas.microsoft.com/office/drawing/2014/main" id="{23167A72-874A-40BA-B77C-8593DDB16BB6}"/>
                </a:ext>
              </a:extLst>
            </p:cNvPr>
            <p:cNvCxnSpPr>
              <a:cxnSpLocks/>
              <a:stCxn id="5" idx="3"/>
              <a:endCxn id="15" idx="6"/>
            </p:cNvCxnSpPr>
            <p:nvPr/>
          </p:nvCxnSpPr>
          <p:spPr>
            <a:xfrm rot="10800000" flipV="1">
              <a:off x="7121820" y="7503123"/>
              <a:ext cx="1430356"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35">
              <a:extLst>
                <a:ext uri="{FF2B5EF4-FFF2-40B4-BE49-F238E27FC236}">
                  <a16:creationId xmlns:a16="http://schemas.microsoft.com/office/drawing/2014/main" id="{04F60F67-8326-4428-A660-F92AD6E791F1}"/>
                </a:ext>
              </a:extLst>
            </p:cNvPr>
            <p:cNvCxnSpPr>
              <a:cxnSpLocks/>
              <a:stCxn id="8" idx="2"/>
              <a:endCxn id="4" idx="0"/>
            </p:cNvCxnSpPr>
            <p:nvPr/>
          </p:nvCxnSpPr>
          <p:spPr>
            <a:xfrm rot="10800000" flipV="1">
              <a:off x="15834372" y="3760378"/>
              <a:ext cx="1454702" cy="3742745"/>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36">
              <a:extLst>
                <a:ext uri="{FF2B5EF4-FFF2-40B4-BE49-F238E27FC236}">
                  <a16:creationId xmlns:a16="http://schemas.microsoft.com/office/drawing/2014/main" id="{92E5867B-187E-4C0A-88AF-61A067AAFDC5}"/>
                </a:ext>
              </a:extLst>
            </p:cNvPr>
            <p:cNvCxnSpPr>
              <a:cxnSpLocks/>
              <a:stCxn id="4" idx="0"/>
              <a:endCxn id="11" idx="2"/>
            </p:cNvCxnSpPr>
            <p:nvPr/>
          </p:nvCxnSpPr>
          <p:spPr>
            <a:xfrm>
              <a:off x="15834372" y="7503124"/>
              <a:ext cx="1454702" cy="187137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38">
              <a:extLst>
                <a:ext uri="{FF2B5EF4-FFF2-40B4-BE49-F238E27FC236}">
                  <a16:creationId xmlns:a16="http://schemas.microsoft.com/office/drawing/2014/main" id="{CC6094FA-13F8-4328-8C4F-D0C331317D9F}"/>
                </a:ext>
              </a:extLst>
            </p:cNvPr>
            <p:cNvCxnSpPr>
              <a:cxnSpLocks/>
              <a:stCxn id="4" idx="0"/>
              <a:endCxn id="9" idx="2"/>
            </p:cNvCxnSpPr>
            <p:nvPr/>
          </p:nvCxnSpPr>
          <p:spPr>
            <a:xfrm flipV="1">
              <a:off x="15834372" y="5631752"/>
              <a:ext cx="1454702" cy="1871372"/>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47">
              <a:extLst>
                <a:ext uri="{FF2B5EF4-FFF2-40B4-BE49-F238E27FC236}">
                  <a16:creationId xmlns:a16="http://schemas.microsoft.com/office/drawing/2014/main" id="{8A6FAB30-CCCC-44D1-AE1A-6751596F6C61}"/>
                </a:ext>
              </a:extLst>
            </p:cNvPr>
            <p:cNvCxnSpPr>
              <a:cxnSpLocks/>
              <a:stCxn id="10" idx="2"/>
              <a:endCxn id="4" idx="0"/>
            </p:cNvCxnSpPr>
            <p:nvPr/>
          </p:nvCxnSpPr>
          <p:spPr>
            <a:xfrm rot="10800000">
              <a:off x="15834372" y="7503125"/>
              <a:ext cx="1454702"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Freeform 755">
              <a:extLst>
                <a:ext uri="{FF2B5EF4-FFF2-40B4-BE49-F238E27FC236}">
                  <a16:creationId xmlns:a16="http://schemas.microsoft.com/office/drawing/2014/main" id="{420F7163-5371-493B-BBBC-7924E531DB1B}"/>
                </a:ext>
              </a:extLst>
            </p:cNvPr>
            <p:cNvSpPr>
              <a:spLocks noChangeArrowheads="1"/>
            </p:cNvSpPr>
            <p:nvPr/>
          </p:nvSpPr>
          <p:spPr bwMode="auto">
            <a:xfrm>
              <a:off x="6229232" y="3481938"/>
              <a:ext cx="574747" cy="556879"/>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pPr algn="ctr"/>
              <a:endParaRPr lang="en-US" b="1" dirty="0"/>
            </a:p>
          </p:txBody>
        </p:sp>
        <p:sp>
          <p:nvSpPr>
            <p:cNvPr id="29" name="Freeform 757">
              <a:extLst>
                <a:ext uri="{FF2B5EF4-FFF2-40B4-BE49-F238E27FC236}">
                  <a16:creationId xmlns:a16="http://schemas.microsoft.com/office/drawing/2014/main" id="{62FC5BC2-CF2E-42FD-A992-26FA053D532B}"/>
                </a:ext>
              </a:extLst>
            </p:cNvPr>
            <p:cNvSpPr>
              <a:spLocks noChangeArrowheads="1"/>
            </p:cNvSpPr>
            <p:nvPr/>
          </p:nvSpPr>
          <p:spPr bwMode="auto">
            <a:xfrm>
              <a:off x="17597320" y="3473002"/>
              <a:ext cx="574749" cy="574749"/>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pPr algn="ctr"/>
              <a:endParaRPr lang="en-US" b="1" dirty="0"/>
            </a:p>
          </p:txBody>
        </p:sp>
        <p:sp>
          <p:nvSpPr>
            <p:cNvPr id="30" name="Freeform 755">
              <a:extLst>
                <a:ext uri="{FF2B5EF4-FFF2-40B4-BE49-F238E27FC236}">
                  <a16:creationId xmlns:a16="http://schemas.microsoft.com/office/drawing/2014/main" id="{333CF243-663A-432E-B6E2-EBEA032CC93D}"/>
                </a:ext>
              </a:extLst>
            </p:cNvPr>
            <p:cNvSpPr>
              <a:spLocks noChangeArrowheads="1"/>
            </p:cNvSpPr>
            <p:nvPr/>
          </p:nvSpPr>
          <p:spPr bwMode="auto">
            <a:xfrm>
              <a:off x="6229232" y="5353310"/>
              <a:ext cx="574747" cy="556879"/>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pPr algn="ctr"/>
              <a:endParaRPr lang="en-US" b="1" dirty="0"/>
            </a:p>
          </p:txBody>
        </p:sp>
        <p:sp>
          <p:nvSpPr>
            <p:cNvPr id="31" name="Freeform 755">
              <a:extLst>
                <a:ext uri="{FF2B5EF4-FFF2-40B4-BE49-F238E27FC236}">
                  <a16:creationId xmlns:a16="http://schemas.microsoft.com/office/drawing/2014/main" id="{F20F0DA8-FEDD-4D89-BF96-3619A64EC269}"/>
                </a:ext>
              </a:extLst>
            </p:cNvPr>
            <p:cNvSpPr>
              <a:spLocks noChangeArrowheads="1"/>
            </p:cNvSpPr>
            <p:nvPr/>
          </p:nvSpPr>
          <p:spPr bwMode="auto">
            <a:xfrm>
              <a:off x="6229232" y="7224683"/>
              <a:ext cx="574747" cy="556879"/>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pPr algn="ctr"/>
              <a:endParaRPr lang="en-US" b="1" dirty="0"/>
            </a:p>
          </p:txBody>
        </p:sp>
        <p:sp>
          <p:nvSpPr>
            <p:cNvPr id="32" name="Freeform 755">
              <a:extLst>
                <a:ext uri="{FF2B5EF4-FFF2-40B4-BE49-F238E27FC236}">
                  <a16:creationId xmlns:a16="http://schemas.microsoft.com/office/drawing/2014/main" id="{C7545DDF-99FE-4CDE-8EEC-C1935C1C7DE0}"/>
                </a:ext>
              </a:extLst>
            </p:cNvPr>
            <p:cNvSpPr>
              <a:spLocks noChangeArrowheads="1"/>
            </p:cNvSpPr>
            <p:nvPr/>
          </p:nvSpPr>
          <p:spPr bwMode="auto">
            <a:xfrm>
              <a:off x="6229232" y="9096056"/>
              <a:ext cx="574747" cy="556879"/>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pPr algn="ctr"/>
              <a:endParaRPr lang="en-US" b="1" dirty="0"/>
            </a:p>
          </p:txBody>
        </p:sp>
        <p:sp>
          <p:nvSpPr>
            <p:cNvPr id="33" name="Freeform 755">
              <a:extLst>
                <a:ext uri="{FF2B5EF4-FFF2-40B4-BE49-F238E27FC236}">
                  <a16:creationId xmlns:a16="http://schemas.microsoft.com/office/drawing/2014/main" id="{BB792911-881E-4C6D-93E5-A17E7D09F0F2}"/>
                </a:ext>
              </a:extLst>
            </p:cNvPr>
            <p:cNvSpPr>
              <a:spLocks noChangeArrowheads="1"/>
            </p:cNvSpPr>
            <p:nvPr/>
          </p:nvSpPr>
          <p:spPr bwMode="auto">
            <a:xfrm>
              <a:off x="6229232" y="10967430"/>
              <a:ext cx="574747" cy="556879"/>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pPr algn="ctr"/>
              <a:endParaRPr lang="en-US" b="1" dirty="0"/>
            </a:p>
          </p:txBody>
        </p:sp>
        <p:sp>
          <p:nvSpPr>
            <p:cNvPr id="34" name="Freeform 757">
              <a:extLst>
                <a:ext uri="{FF2B5EF4-FFF2-40B4-BE49-F238E27FC236}">
                  <a16:creationId xmlns:a16="http://schemas.microsoft.com/office/drawing/2014/main" id="{57D152D7-D25C-4942-8DA5-F71FFBB3D4BC}"/>
                </a:ext>
              </a:extLst>
            </p:cNvPr>
            <p:cNvSpPr>
              <a:spLocks noChangeArrowheads="1"/>
            </p:cNvSpPr>
            <p:nvPr/>
          </p:nvSpPr>
          <p:spPr bwMode="auto">
            <a:xfrm>
              <a:off x="17597320" y="5344374"/>
              <a:ext cx="574749" cy="574749"/>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pPr algn="ctr"/>
              <a:endParaRPr lang="en-US" b="1" dirty="0"/>
            </a:p>
          </p:txBody>
        </p:sp>
        <p:sp>
          <p:nvSpPr>
            <p:cNvPr id="35" name="Freeform 757">
              <a:extLst>
                <a:ext uri="{FF2B5EF4-FFF2-40B4-BE49-F238E27FC236}">
                  <a16:creationId xmlns:a16="http://schemas.microsoft.com/office/drawing/2014/main" id="{5C888EED-F869-4CDD-91D1-69180D663C08}"/>
                </a:ext>
              </a:extLst>
            </p:cNvPr>
            <p:cNvSpPr>
              <a:spLocks noChangeArrowheads="1"/>
            </p:cNvSpPr>
            <p:nvPr/>
          </p:nvSpPr>
          <p:spPr bwMode="auto">
            <a:xfrm>
              <a:off x="17597320" y="7215747"/>
              <a:ext cx="574749" cy="574749"/>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pPr algn="ctr"/>
              <a:endParaRPr lang="en-US" b="1" dirty="0"/>
            </a:p>
          </p:txBody>
        </p:sp>
        <p:sp>
          <p:nvSpPr>
            <p:cNvPr id="36" name="Freeform 757">
              <a:extLst>
                <a:ext uri="{FF2B5EF4-FFF2-40B4-BE49-F238E27FC236}">
                  <a16:creationId xmlns:a16="http://schemas.microsoft.com/office/drawing/2014/main" id="{B1D4A808-78BF-4852-892E-5632BF3D8A95}"/>
                </a:ext>
              </a:extLst>
            </p:cNvPr>
            <p:cNvSpPr>
              <a:spLocks noChangeArrowheads="1"/>
            </p:cNvSpPr>
            <p:nvPr/>
          </p:nvSpPr>
          <p:spPr bwMode="auto">
            <a:xfrm>
              <a:off x="17597320" y="9087120"/>
              <a:ext cx="574749" cy="574749"/>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pPr algn="ctr"/>
              <a:endParaRPr lang="en-US" b="1" dirty="0"/>
            </a:p>
          </p:txBody>
        </p:sp>
        <p:sp>
          <p:nvSpPr>
            <p:cNvPr id="37" name="Freeform 757">
              <a:extLst>
                <a:ext uri="{FF2B5EF4-FFF2-40B4-BE49-F238E27FC236}">
                  <a16:creationId xmlns:a16="http://schemas.microsoft.com/office/drawing/2014/main" id="{AFEB7A49-D6C3-443A-8EAC-1A03A5BA3D8F}"/>
                </a:ext>
              </a:extLst>
            </p:cNvPr>
            <p:cNvSpPr>
              <a:spLocks noChangeArrowheads="1"/>
            </p:cNvSpPr>
            <p:nvPr/>
          </p:nvSpPr>
          <p:spPr bwMode="auto">
            <a:xfrm>
              <a:off x="17597320" y="10958494"/>
              <a:ext cx="574749" cy="574749"/>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pPr algn="ctr"/>
              <a:endParaRPr lang="en-US" b="1" dirty="0"/>
            </a:p>
          </p:txBody>
        </p:sp>
        <p:sp>
          <p:nvSpPr>
            <p:cNvPr id="38" name="Subtitle 2">
              <a:extLst>
                <a:ext uri="{FF2B5EF4-FFF2-40B4-BE49-F238E27FC236}">
                  <a16:creationId xmlns:a16="http://schemas.microsoft.com/office/drawing/2014/main" id="{B1AD1DB9-7700-42FB-88B3-80BFF217CF8B}"/>
                </a:ext>
              </a:extLst>
            </p:cNvPr>
            <p:cNvSpPr txBox="1">
              <a:spLocks/>
            </p:cNvSpPr>
            <p:nvPr/>
          </p:nvSpPr>
          <p:spPr>
            <a:xfrm>
              <a:off x="710562" y="2098263"/>
              <a:ext cx="5624823" cy="215223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accent1">
                      <a:lumMod val="75000"/>
                    </a:schemeClr>
                  </a:solidFill>
                  <a:latin typeface="+mn-lt"/>
                  <a:cs typeface="Arial" panose="020B0604020202020204" pitchFamily="34" charset="0"/>
                </a:rPr>
                <a:t>ӨӨРИЙН НӨӨЦӨӨР ХАНГАХ, ТУСЛАМЖ, ҮЙЛЧИЛГЭЭНИЙ ТООНООС ҮЛ ХАМААРАН БЭЛЭН БАЙХ</a:t>
              </a:r>
              <a:endParaRPr lang="en-US" sz="1800" b="1" dirty="0">
                <a:solidFill>
                  <a:schemeClr val="accent1">
                    <a:lumMod val="75000"/>
                  </a:schemeClr>
                </a:solidFill>
                <a:latin typeface="+mn-lt"/>
                <a:cs typeface="Arial" panose="020B0604020202020204" pitchFamily="34" charset="0"/>
              </a:endParaRPr>
            </a:p>
          </p:txBody>
        </p:sp>
        <p:sp>
          <p:nvSpPr>
            <p:cNvPr id="39" name="Subtitle 2">
              <a:extLst>
                <a:ext uri="{FF2B5EF4-FFF2-40B4-BE49-F238E27FC236}">
                  <a16:creationId xmlns:a16="http://schemas.microsoft.com/office/drawing/2014/main" id="{48676A2C-9842-4BAA-B414-18ACFD91C4EB}"/>
                </a:ext>
              </a:extLst>
            </p:cNvPr>
            <p:cNvSpPr txBox="1">
              <a:spLocks/>
            </p:cNvSpPr>
            <p:nvPr/>
          </p:nvSpPr>
          <p:spPr>
            <a:xfrm>
              <a:off x="1547292" y="5300636"/>
              <a:ext cx="4075037" cy="6622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endParaRPr lang="en-US" sz="1800" b="1" dirty="0">
                <a:solidFill>
                  <a:schemeClr val="tx1"/>
                </a:solidFill>
                <a:latin typeface="+mn-lt"/>
                <a:ea typeface="Lato Light" panose="020F0502020204030203" pitchFamily="34" charset="0"/>
                <a:cs typeface="Lato Light" panose="020F0502020204030203" pitchFamily="34" charset="0"/>
              </a:endParaRPr>
            </a:p>
          </p:txBody>
        </p:sp>
        <p:sp>
          <p:nvSpPr>
            <p:cNvPr id="40" name="Subtitle 2">
              <a:extLst>
                <a:ext uri="{FF2B5EF4-FFF2-40B4-BE49-F238E27FC236}">
                  <a16:creationId xmlns:a16="http://schemas.microsoft.com/office/drawing/2014/main" id="{9128F767-EF46-4026-99C9-9D32ABF4F5D7}"/>
                </a:ext>
              </a:extLst>
            </p:cNvPr>
            <p:cNvSpPr txBox="1">
              <a:spLocks/>
            </p:cNvSpPr>
            <p:nvPr/>
          </p:nvSpPr>
          <p:spPr>
            <a:xfrm>
              <a:off x="1355142" y="7219544"/>
              <a:ext cx="4075037" cy="6622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accent1">
                      <a:lumMod val="75000"/>
                    </a:schemeClr>
                  </a:solidFill>
                  <a:latin typeface="+mn-lt"/>
                  <a:ea typeface="Lato Light" panose="020F0502020204030203" pitchFamily="34" charset="0"/>
                  <a:cs typeface="Lato Light" panose="020F0502020204030203" pitchFamily="34" charset="0"/>
                </a:rPr>
                <a:t>ХҮНИЙ НӨӨЦ</a:t>
              </a:r>
              <a:endParaRPr lang="en-US" sz="1800" b="1" dirty="0">
                <a:solidFill>
                  <a:schemeClr val="accent1">
                    <a:lumMod val="75000"/>
                  </a:schemeClr>
                </a:solidFill>
                <a:latin typeface="+mn-lt"/>
                <a:ea typeface="Lato Light" panose="020F0502020204030203" pitchFamily="34" charset="0"/>
                <a:cs typeface="Lato Light" panose="020F0502020204030203" pitchFamily="34" charset="0"/>
              </a:endParaRPr>
            </a:p>
          </p:txBody>
        </p:sp>
        <p:sp>
          <p:nvSpPr>
            <p:cNvPr id="41" name="Subtitle 2">
              <a:extLst>
                <a:ext uri="{FF2B5EF4-FFF2-40B4-BE49-F238E27FC236}">
                  <a16:creationId xmlns:a16="http://schemas.microsoft.com/office/drawing/2014/main" id="{74F9AE58-E7DA-48C8-B44F-BA1A892D9893}"/>
                </a:ext>
              </a:extLst>
            </p:cNvPr>
            <p:cNvSpPr txBox="1">
              <a:spLocks/>
            </p:cNvSpPr>
            <p:nvPr/>
          </p:nvSpPr>
          <p:spPr>
            <a:xfrm>
              <a:off x="1547292" y="8795046"/>
              <a:ext cx="4075037" cy="115889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accent1">
                      <a:lumMod val="75000"/>
                    </a:schemeClr>
                  </a:solidFill>
                  <a:latin typeface="+mn-lt"/>
                  <a:ea typeface="Lato Light" panose="020F0502020204030203" pitchFamily="34" charset="0"/>
                  <a:cs typeface="Lato Light" panose="020F0502020204030203" pitchFamily="34" charset="0"/>
                </a:rPr>
                <a:t>ЛАБОРАТОРИЙН ШИНЖИЛГЭЭ</a:t>
              </a:r>
              <a:endParaRPr lang="en-US" sz="1800" b="1" dirty="0">
                <a:solidFill>
                  <a:schemeClr val="accent1">
                    <a:lumMod val="75000"/>
                  </a:schemeClr>
                </a:solidFill>
                <a:latin typeface="+mn-lt"/>
                <a:ea typeface="Lato Light" panose="020F0502020204030203" pitchFamily="34" charset="0"/>
                <a:cs typeface="Lato Light" panose="020F0502020204030203" pitchFamily="34" charset="0"/>
              </a:endParaRPr>
            </a:p>
          </p:txBody>
        </p:sp>
        <p:sp>
          <p:nvSpPr>
            <p:cNvPr id="42" name="Subtitle 2">
              <a:extLst>
                <a:ext uri="{FF2B5EF4-FFF2-40B4-BE49-F238E27FC236}">
                  <a16:creationId xmlns:a16="http://schemas.microsoft.com/office/drawing/2014/main" id="{45832A99-1510-4198-9185-2207D8F13FAB}"/>
                </a:ext>
              </a:extLst>
            </p:cNvPr>
            <p:cNvSpPr txBox="1">
              <a:spLocks/>
            </p:cNvSpPr>
            <p:nvPr/>
          </p:nvSpPr>
          <p:spPr>
            <a:xfrm>
              <a:off x="1547292" y="10666420"/>
              <a:ext cx="4075037" cy="115889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accent1">
                      <a:lumMod val="75000"/>
                    </a:schemeClr>
                  </a:solidFill>
                  <a:latin typeface="+mn-lt"/>
                  <a:ea typeface="Lato Light" panose="020F0502020204030203" pitchFamily="34" charset="0"/>
                  <a:cs typeface="Lato Light" panose="020F0502020204030203" pitchFamily="34" charset="0"/>
                </a:rPr>
                <a:t>БАГАЖИЙН ОНОШИЛГОО</a:t>
              </a:r>
              <a:endParaRPr lang="en-US" sz="1800" b="1" dirty="0">
                <a:solidFill>
                  <a:schemeClr val="accent1">
                    <a:lumMod val="75000"/>
                  </a:schemeClr>
                </a:solidFill>
                <a:latin typeface="+mn-lt"/>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25487242-0E9B-46B5-A7E9-5DCE06EE6F23}"/>
                </a:ext>
              </a:extLst>
            </p:cNvPr>
            <p:cNvSpPr txBox="1">
              <a:spLocks/>
            </p:cNvSpPr>
            <p:nvPr/>
          </p:nvSpPr>
          <p:spPr>
            <a:xfrm>
              <a:off x="18491919" y="2028080"/>
              <a:ext cx="4891019" cy="16555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tx1"/>
                  </a:solidFill>
                  <a:latin typeface="+mn-lt"/>
                  <a:cs typeface="Arial" panose="020B0604020202020204" pitchFamily="34" charset="0"/>
                </a:rPr>
                <a:t>МЭРГЭЖЛИЙН БАЙГУУЛЛАГАТАЙ ГЭРЭЭЛЭХ БОЛОМЖТОЙ</a:t>
              </a:r>
              <a:endParaRPr lang="en-US" sz="1800" b="1" dirty="0">
                <a:solidFill>
                  <a:schemeClr val="tx1"/>
                </a:solidFill>
                <a:latin typeface="+mn-lt"/>
                <a:cs typeface="Arial" panose="020B0604020202020204" pitchFamily="34" charset="0"/>
              </a:endParaRPr>
            </a:p>
          </p:txBody>
        </p:sp>
        <p:sp>
          <p:nvSpPr>
            <p:cNvPr id="44" name="Subtitle 2">
              <a:extLst>
                <a:ext uri="{FF2B5EF4-FFF2-40B4-BE49-F238E27FC236}">
                  <a16:creationId xmlns:a16="http://schemas.microsoft.com/office/drawing/2014/main" id="{CBF37D97-E7EA-41A9-A29B-82AA377A189D}"/>
                </a:ext>
              </a:extLst>
            </p:cNvPr>
            <p:cNvSpPr txBox="1">
              <a:spLocks/>
            </p:cNvSpPr>
            <p:nvPr/>
          </p:nvSpPr>
          <p:spPr>
            <a:xfrm>
              <a:off x="18787467" y="5300636"/>
              <a:ext cx="4075037" cy="115889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tx1"/>
                  </a:solidFill>
                  <a:latin typeface="+mn-lt"/>
                  <a:ea typeface="Lato Light" panose="020F0502020204030203" pitchFamily="34" charset="0"/>
                  <a:cs typeface="Lato Light" panose="020F0502020204030203" pitchFamily="34" charset="0"/>
                </a:rPr>
                <a:t>ХҮНИЙ НӨӨЦ</a:t>
              </a:r>
              <a:endParaRPr lang="en-US" sz="1800" b="1" dirty="0">
                <a:solidFill>
                  <a:schemeClr val="tx1"/>
                </a:solidFill>
                <a:latin typeface="+mn-lt"/>
                <a:ea typeface="Lato Light" panose="020F0502020204030203" pitchFamily="34" charset="0"/>
                <a:cs typeface="Lato Light" panose="020F0502020204030203" pitchFamily="34" charset="0"/>
              </a:endParaRPr>
            </a:p>
            <a:p>
              <a:pPr>
                <a:lnSpc>
                  <a:spcPct val="100000"/>
                </a:lnSpc>
                <a:spcBef>
                  <a:spcPts val="0"/>
                </a:spcBef>
              </a:pPr>
              <a:endParaRPr lang="en-US" sz="1800" b="1" dirty="0">
                <a:solidFill>
                  <a:schemeClr val="tx1"/>
                </a:solidFill>
                <a:latin typeface="+mn-lt"/>
                <a:ea typeface="Lato Light" panose="020F0502020204030203" pitchFamily="34" charset="0"/>
                <a:cs typeface="Lato Light" panose="020F0502020204030203" pitchFamily="34" charset="0"/>
              </a:endParaRPr>
            </a:p>
          </p:txBody>
        </p:sp>
        <p:sp>
          <p:nvSpPr>
            <p:cNvPr id="45" name="Subtitle 2">
              <a:extLst>
                <a:ext uri="{FF2B5EF4-FFF2-40B4-BE49-F238E27FC236}">
                  <a16:creationId xmlns:a16="http://schemas.microsoft.com/office/drawing/2014/main" id="{EFDE6F81-7F89-4F66-8E42-4083A4A94121}"/>
                </a:ext>
              </a:extLst>
            </p:cNvPr>
            <p:cNvSpPr txBox="1">
              <a:spLocks/>
            </p:cNvSpPr>
            <p:nvPr/>
          </p:nvSpPr>
          <p:spPr>
            <a:xfrm>
              <a:off x="18787467" y="6704397"/>
              <a:ext cx="4075037" cy="16555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tx1"/>
                  </a:solidFill>
                  <a:latin typeface="+mn-lt"/>
                  <a:ea typeface="Lato Light" panose="020F0502020204030203" pitchFamily="34" charset="0"/>
                  <a:cs typeface="Lato Light" panose="020F0502020204030203" pitchFamily="34" charset="0"/>
                </a:rPr>
                <a:t>ЛАБОРАТОРИЙН ШИНЖИЛГЭЭ</a:t>
              </a:r>
              <a:endParaRPr lang="en-US" sz="1800" b="1" dirty="0">
                <a:solidFill>
                  <a:schemeClr val="tx1"/>
                </a:solidFill>
                <a:latin typeface="+mn-lt"/>
                <a:ea typeface="Lato Light" panose="020F0502020204030203" pitchFamily="34" charset="0"/>
                <a:cs typeface="Lato Light" panose="020F0502020204030203" pitchFamily="34" charset="0"/>
              </a:endParaRPr>
            </a:p>
            <a:p>
              <a:pPr>
                <a:lnSpc>
                  <a:spcPct val="100000"/>
                </a:lnSpc>
                <a:spcBef>
                  <a:spcPts val="0"/>
                </a:spcBef>
              </a:pPr>
              <a:endParaRPr lang="en-US" sz="1800" b="1" dirty="0">
                <a:solidFill>
                  <a:schemeClr val="tx1"/>
                </a:solidFill>
                <a:latin typeface="+mn-lt"/>
                <a:ea typeface="Lato Light" panose="020F0502020204030203" pitchFamily="34" charset="0"/>
                <a:cs typeface="Lato Light" panose="020F0502020204030203" pitchFamily="34" charset="0"/>
              </a:endParaRPr>
            </a:p>
          </p:txBody>
        </p:sp>
        <p:sp>
          <p:nvSpPr>
            <p:cNvPr id="46" name="Subtitle 2">
              <a:extLst>
                <a:ext uri="{FF2B5EF4-FFF2-40B4-BE49-F238E27FC236}">
                  <a16:creationId xmlns:a16="http://schemas.microsoft.com/office/drawing/2014/main" id="{2A2A10F3-F3B7-4BA0-9B60-2709231A3C81}"/>
                </a:ext>
              </a:extLst>
            </p:cNvPr>
            <p:cNvSpPr txBox="1">
              <a:spLocks/>
            </p:cNvSpPr>
            <p:nvPr/>
          </p:nvSpPr>
          <p:spPr>
            <a:xfrm>
              <a:off x="18787467" y="8546712"/>
              <a:ext cx="4075037" cy="16555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800" b="1" dirty="0">
                  <a:solidFill>
                    <a:schemeClr val="tx1"/>
                  </a:solidFill>
                  <a:latin typeface="+mn-lt"/>
                  <a:ea typeface="Lato Light" panose="020F0502020204030203" pitchFamily="34" charset="0"/>
                  <a:cs typeface="Lato Light" panose="020F0502020204030203" pitchFamily="34" charset="0"/>
                </a:rPr>
                <a:t>БАГАЖИЙН ОНОШИЛГОО</a:t>
              </a:r>
              <a:endParaRPr lang="en-US" sz="1800" b="1" dirty="0">
                <a:solidFill>
                  <a:schemeClr val="tx1"/>
                </a:solidFill>
                <a:latin typeface="+mn-lt"/>
                <a:ea typeface="Lato Light" panose="020F0502020204030203" pitchFamily="34" charset="0"/>
                <a:cs typeface="Lato Light" panose="020F0502020204030203" pitchFamily="34" charset="0"/>
              </a:endParaRPr>
            </a:p>
            <a:p>
              <a:pPr>
                <a:lnSpc>
                  <a:spcPct val="100000"/>
                </a:lnSpc>
                <a:spcBef>
                  <a:spcPts val="0"/>
                </a:spcBef>
              </a:pPr>
              <a:endParaRPr lang="en-US" sz="1800" b="1" dirty="0">
                <a:solidFill>
                  <a:schemeClr val="tx1"/>
                </a:solidFill>
                <a:latin typeface="+mn-lt"/>
                <a:ea typeface="Lato Light" panose="020F0502020204030203" pitchFamily="34" charset="0"/>
                <a:cs typeface="Lato Light" panose="020F0502020204030203" pitchFamily="34" charset="0"/>
              </a:endParaRPr>
            </a:p>
          </p:txBody>
        </p:sp>
      </p:grpSp>
      <p:sp>
        <p:nvSpPr>
          <p:cNvPr id="48" name="Rectangle 47">
            <a:extLst>
              <a:ext uri="{FF2B5EF4-FFF2-40B4-BE49-F238E27FC236}">
                <a16:creationId xmlns:a16="http://schemas.microsoft.com/office/drawing/2014/main" id="{7EC8A437-2E7B-4526-BCEB-321F655757F0}"/>
              </a:ext>
            </a:extLst>
          </p:cNvPr>
          <p:cNvSpPr/>
          <p:nvPr/>
        </p:nvSpPr>
        <p:spPr>
          <a:xfrm>
            <a:off x="701919" y="3056172"/>
            <a:ext cx="1641924" cy="646331"/>
          </a:xfrm>
          <a:prstGeom prst="rect">
            <a:avLst/>
          </a:prstGeom>
        </p:spPr>
        <p:txBody>
          <a:bodyPr wrap="none">
            <a:spAutoFit/>
          </a:bodyPr>
          <a:lstStyle/>
          <a:p>
            <a:pPr algn="ctr"/>
            <a:r>
              <a:rPr lang="en-US" b="1" dirty="0">
                <a:solidFill>
                  <a:schemeClr val="accent1">
                    <a:lumMod val="75000"/>
                  </a:schemeClr>
                </a:solidFill>
              </a:rPr>
              <a:t>ТУСГАЙ НЭГЖ, </a:t>
            </a:r>
          </a:p>
          <a:p>
            <a:pPr algn="ctr"/>
            <a:r>
              <a:rPr lang="en-US" b="1" dirty="0">
                <a:solidFill>
                  <a:schemeClr val="accent1">
                    <a:lumMod val="75000"/>
                  </a:schemeClr>
                </a:solidFill>
              </a:rPr>
              <a:t>БАЙГУУЛАМЖ</a:t>
            </a:r>
          </a:p>
        </p:txBody>
      </p:sp>
      <p:sp>
        <p:nvSpPr>
          <p:cNvPr id="51" name="Rectangle 50">
            <a:extLst>
              <a:ext uri="{FF2B5EF4-FFF2-40B4-BE49-F238E27FC236}">
                <a16:creationId xmlns:a16="http://schemas.microsoft.com/office/drawing/2014/main" id="{7869A691-9846-4DD4-AE22-C4C42274DA44}"/>
              </a:ext>
            </a:extLst>
          </p:cNvPr>
          <p:cNvSpPr/>
          <p:nvPr/>
        </p:nvSpPr>
        <p:spPr>
          <a:xfrm>
            <a:off x="4267349" y="5759893"/>
            <a:ext cx="7888297" cy="1077218"/>
          </a:xfrm>
          <a:prstGeom prst="rect">
            <a:avLst/>
          </a:prstGeom>
          <a:solidFill>
            <a:schemeClr val="accent6">
              <a:lumMod val="40000"/>
              <a:lumOff val="60000"/>
            </a:schemeClr>
          </a:solidFill>
        </p:spPr>
        <p:txBody>
          <a:bodyPr wrap="square">
            <a:spAutoFit/>
          </a:bodyPr>
          <a:lstStyle/>
          <a:p>
            <a:r>
              <a:rPr lang="mn-MN" sz="1600" i="1" dirty="0"/>
              <a:t>* Сум, тосгоны эрүүл мэндийн төв, сумын нэгдсэн эмнэлэгт хамаарахгүй байж болно.                                                                                                                                                       ** Сум, тосгоны эрүүл мэндийн төв, сумын нэгдсэн эмнэлэг, аймаг, дүүргийн нэгдсэн эмнэлэг, бүсийн оношилгоо эмчилгээний төв, орон нутгийн хувийн хэвшлийн эрүүл мэндийн байгууллагад хамаарахгүй байж болно.</a:t>
            </a:r>
          </a:p>
        </p:txBody>
      </p:sp>
    </p:spTree>
    <p:extLst>
      <p:ext uri="{BB962C8B-B14F-4D97-AF65-F5344CB8AC3E}">
        <p14:creationId xmlns:p14="http://schemas.microsoft.com/office/powerpoint/2010/main" val="261752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044A-DB81-4E4B-9262-BD9B565B9EA8}"/>
              </a:ext>
            </a:extLst>
          </p:cNvPr>
          <p:cNvSpPr>
            <a:spLocks noGrp="1"/>
          </p:cNvSpPr>
          <p:nvPr>
            <p:ph type="title"/>
          </p:nvPr>
        </p:nvSpPr>
        <p:spPr/>
        <p:txBody>
          <a:bodyPr/>
          <a:lstStyle/>
          <a:p>
            <a:pPr algn="ctr"/>
            <a:r>
              <a:rPr lang="mn-MN" dirty="0"/>
              <a:t>ТУСГАЙ ШААРДЛАГЫН ЖИШЭЭ: Хэвтүүлэн эмчлэх</a:t>
            </a:r>
            <a:endParaRPr lang="en-US" dirty="0"/>
          </a:p>
        </p:txBody>
      </p:sp>
      <p:grpSp>
        <p:nvGrpSpPr>
          <p:cNvPr id="75" name="Group 74">
            <a:extLst>
              <a:ext uri="{FF2B5EF4-FFF2-40B4-BE49-F238E27FC236}">
                <a16:creationId xmlns:a16="http://schemas.microsoft.com/office/drawing/2014/main" id="{DEE51510-3F09-4E1B-B833-B237E0125052}"/>
              </a:ext>
            </a:extLst>
          </p:cNvPr>
          <p:cNvGrpSpPr/>
          <p:nvPr/>
        </p:nvGrpSpPr>
        <p:grpSpPr>
          <a:xfrm>
            <a:off x="-97680" y="2786964"/>
            <a:ext cx="12289680" cy="3981293"/>
            <a:chOff x="-97680" y="2786964"/>
            <a:chExt cx="12289680" cy="3981293"/>
          </a:xfrm>
        </p:grpSpPr>
        <p:sp>
          <p:nvSpPr>
            <p:cNvPr id="13" name="Rectangle 12">
              <a:extLst>
                <a:ext uri="{FF2B5EF4-FFF2-40B4-BE49-F238E27FC236}">
                  <a16:creationId xmlns:a16="http://schemas.microsoft.com/office/drawing/2014/main" id="{30F12625-8496-4880-90C4-8ED17B3DB804}"/>
                </a:ext>
              </a:extLst>
            </p:cNvPr>
            <p:cNvSpPr/>
            <p:nvPr/>
          </p:nvSpPr>
          <p:spPr>
            <a:xfrm>
              <a:off x="131170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4" name="Rectangle 13">
              <a:extLst>
                <a:ext uri="{FF2B5EF4-FFF2-40B4-BE49-F238E27FC236}">
                  <a16:creationId xmlns:a16="http://schemas.microsoft.com/office/drawing/2014/main" id="{048E3D16-331A-486A-A744-BA1B358E9557}"/>
                </a:ext>
              </a:extLst>
            </p:cNvPr>
            <p:cNvSpPr/>
            <p:nvPr/>
          </p:nvSpPr>
          <p:spPr>
            <a:xfrm>
              <a:off x="2510383"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615447E0-1895-4381-BC4E-AF4499664C67}"/>
                </a:ext>
              </a:extLst>
            </p:cNvPr>
            <p:cNvSpPr/>
            <p:nvPr/>
          </p:nvSpPr>
          <p:spPr>
            <a:xfrm>
              <a:off x="370906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6" name="Rectangle 15">
              <a:extLst>
                <a:ext uri="{FF2B5EF4-FFF2-40B4-BE49-F238E27FC236}">
                  <a16:creationId xmlns:a16="http://schemas.microsoft.com/office/drawing/2014/main" id="{760C9D9A-5537-4B6E-898E-B4D5E9E4D074}"/>
                </a:ext>
              </a:extLst>
            </p:cNvPr>
            <p:cNvSpPr/>
            <p:nvPr/>
          </p:nvSpPr>
          <p:spPr>
            <a:xfrm>
              <a:off x="490775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7" name="Rectangle 16">
              <a:extLst>
                <a:ext uri="{FF2B5EF4-FFF2-40B4-BE49-F238E27FC236}">
                  <a16:creationId xmlns:a16="http://schemas.microsoft.com/office/drawing/2014/main" id="{62B47F36-F2A2-42AF-9D28-0E511B36651E}"/>
                </a:ext>
              </a:extLst>
            </p:cNvPr>
            <p:cNvSpPr/>
            <p:nvPr/>
          </p:nvSpPr>
          <p:spPr>
            <a:xfrm>
              <a:off x="6106432" y="2786964"/>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8" name="Rectangle 17">
              <a:extLst>
                <a:ext uri="{FF2B5EF4-FFF2-40B4-BE49-F238E27FC236}">
                  <a16:creationId xmlns:a16="http://schemas.microsoft.com/office/drawing/2014/main" id="{6DC73D96-3439-4D66-81C8-38C6E41FFBE8}"/>
                </a:ext>
              </a:extLst>
            </p:cNvPr>
            <p:cNvSpPr/>
            <p:nvPr/>
          </p:nvSpPr>
          <p:spPr>
            <a:xfrm>
              <a:off x="730511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76CC549B-98C8-4EE8-A54A-7320C7AF6F64}"/>
                </a:ext>
              </a:extLst>
            </p:cNvPr>
            <p:cNvSpPr/>
            <p:nvPr/>
          </p:nvSpPr>
          <p:spPr>
            <a:xfrm>
              <a:off x="113016" y="2797193"/>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83D2B673-EFEF-4C2E-92BF-08C03D3EDB10}"/>
                </a:ext>
              </a:extLst>
            </p:cNvPr>
            <p:cNvSpPr/>
            <p:nvPr/>
          </p:nvSpPr>
          <p:spPr>
            <a:xfrm>
              <a:off x="9702485"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FDFBA1E4-AA14-449D-8D79-BF797CBC0F95}"/>
                </a:ext>
              </a:extLst>
            </p:cNvPr>
            <p:cNvSpPr/>
            <p:nvPr/>
          </p:nvSpPr>
          <p:spPr>
            <a:xfrm>
              <a:off x="10901168"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id="{FCEC25F6-AE46-437D-B7F6-3C5B4AE83672}"/>
                </a:ext>
              </a:extLst>
            </p:cNvPr>
            <p:cNvSpPr/>
            <p:nvPr/>
          </p:nvSpPr>
          <p:spPr>
            <a:xfrm>
              <a:off x="131170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3" name="Rectangle 22">
              <a:extLst>
                <a:ext uri="{FF2B5EF4-FFF2-40B4-BE49-F238E27FC236}">
                  <a16:creationId xmlns:a16="http://schemas.microsoft.com/office/drawing/2014/main" id="{870B742B-7543-4808-A664-642F8CF70DA8}"/>
                </a:ext>
              </a:extLst>
            </p:cNvPr>
            <p:cNvSpPr/>
            <p:nvPr/>
          </p:nvSpPr>
          <p:spPr>
            <a:xfrm>
              <a:off x="2510383"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4" name="Rectangle 23">
              <a:extLst>
                <a:ext uri="{FF2B5EF4-FFF2-40B4-BE49-F238E27FC236}">
                  <a16:creationId xmlns:a16="http://schemas.microsoft.com/office/drawing/2014/main" id="{F1E2B89D-0891-48E6-A7BF-B665CCF5C8DB}"/>
                </a:ext>
              </a:extLst>
            </p:cNvPr>
            <p:cNvSpPr/>
            <p:nvPr/>
          </p:nvSpPr>
          <p:spPr>
            <a:xfrm>
              <a:off x="370906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5" name="Rectangle 24">
              <a:extLst>
                <a:ext uri="{FF2B5EF4-FFF2-40B4-BE49-F238E27FC236}">
                  <a16:creationId xmlns:a16="http://schemas.microsoft.com/office/drawing/2014/main" id="{1F090DD5-2882-4D9A-BD95-78D567D84BF9}"/>
                </a:ext>
              </a:extLst>
            </p:cNvPr>
            <p:cNvSpPr/>
            <p:nvPr/>
          </p:nvSpPr>
          <p:spPr>
            <a:xfrm>
              <a:off x="490775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6" name="Rectangle 25">
              <a:extLst>
                <a:ext uri="{FF2B5EF4-FFF2-40B4-BE49-F238E27FC236}">
                  <a16:creationId xmlns:a16="http://schemas.microsoft.com/office/drawing/2014/main" id="{FD15FBDB-B4FA-4256-92B6-8ACEED5CFEB2}"/>
                </a:ext>
              </a:extLst>
            </p:cNvPr>
            <p:cNvSpPr/>
            <p:nvPr/>
          </p:nvSpPr>
          <p:spPr>
            <a:xfrm>
              <a:off x="6106434"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7" name="Rectangle 26">
              <a:extLst>
                <a:ext uri="{FF2B5EF4-FFF2-40B4-BE49-F238E27FC236}">
                  <a16:creationId xmlns:a16="http://schemas.microsoft.com/office/drawing/2014/main" id="{2751133B-2E65-4B63-88FB-9664EE673CEC}"/>
                </a:ext>
              </a:extLst>
            </p:cNvPr>
            <p:cNvSpPr/>
            <p:nvPr/>
          </p:nvSpPr>
          <p:spPr>
            <a:xfrm>
              <a:off x="730511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8" name="Rectangle 27">
              <a:extLst>
                <a:ext uri="{FF2B5EF4-FFF2-40B4-BE49-F238E27FC236}">
                  <a16:creationId xmlns:a16="http://schemas.microsoft.com/office/drawing/2014/main" id="{884B3215-896A-46D6-830E-1C1CEB6E279C}"/>
                </a:ext>
              </a:extLst>
            </p:cNvPr>
            <p:cNvSpPr/>
            <p:nvPr/>
          </p:nvSpPr>
          <p:spPr>
            <a:xfrm>
              <a:off x="8503801"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9" name="Rectangle 28">
              <a:extLst>
                <a:ext uri="{FF2B5EF4-FFF2-40B4-BE49-F238E27FC236}">
                  <a16:creationId xmlns:a16="http://schemas.microsoft.com/office/drawing/2014/main" id="{09A6E7FC-12F0-4ACB-8D8C-F3B48BD4A2F3}"/>
                </a:ext>
              </a:extLst>
            </p:cNvPr>
            <p:cNvSpPr/>
            <p:nvPr/>
          </p:nvSpPr>
          <p:spPr>
            <a:xfrm>
              <a:off x="113016" y="4782725"/>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2225E9D8-50E6-4475-B4B6-31A0DCBD8D3B}"/>
                </a:ext>
              </a:extLst>
            </p:cNvPr>
            <p:cNvSpPr/>
            <p:nvPr/>
          </p:nvSpPr>
          <p:spPr>
            <a:xfrm>
              <a:off x="9702485"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1" name="Rectangle 30">
              <a:extLst>
                <a:ext uri="{FF2B5EF4-FFF2-40B4-BE49-F238E27FC236}">
                  <a16:creationId xmlns:a16="http://schemas.microsoft.com/office/drawing/2014/main" id="{F82DA50E-B98B-4482-B12F-F65B2CBB7375}"/>
                </a:ext>
              </a:extLst>
            </p:cNvPr>
            <p:cNvSpPr/>
            <p:nvPr/>
          </p:nvSpPr>
          <p:spPr>
            <a:xfrm>
              <a:off x="10901168"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3" name="Rectangle 42">
              <a:extLst>
                <a:ext uri="{FF2B5EF4-FFF2-40B4-BE49-F238E27FC236}">
                  <a16:creationId xmlns:a16="http://schemas.microsoft.com/office/drawing/2014/main" id="{2EAE2AAF-1DF3-4E1C-9BF1-8C137B495B6A}"/>
                </a:ext>
              </a:extLst>
            </p:cNvPr>
            <p:cNvSpPr/>
            <p:nvPr/>
          </p:nvSpPr>
          <p:spPr>
            <a:xfrm>
              <a:off x="8503801"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4" name="Subtitle 2">
              <a:extLst>
                <a:ext uri="{FF2B5EF4-FFF2-40B4-BE49-F238E27FC236}">
                  <a16:creationId xmlns:a16="http://schemas.microsoft.com/office/drawing/2014/main" id="{1BD94163-9740-46D4-8D03-DC60F8FDE070}"/>
                </a:ext>
              </a:extLst>
            </p:cNvPr>
            <p:cNvSpPr txBox="1">
              <a:spLocks/>
            </p:cNvSpPr>
            <p:nvPr/>
          </p:nvSpPr>
          <p:spPr>
            <a:xfrm>
              <a:off x="3697221" y="2955592"/>
              <a:ext cx="1185433" cy="163121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rPr>
                <a:t> Харвалт\Мэдрэл судлалын хэвтүүлэн эмчлэх нэгжтэй байх*</a:t>
              </a:r>
              <a:endParaRPr lang="en-US" sz="1000" dirty="0">
                <a:solidFill>
                  <a:schemeClr val="tx1"/>
                </a:solidFill>
                <a:latin typeface="+mn-lt"/>
              </a:endParaRPr>
            </a:p>
            <a:p>
              <a:pPr lvl="0">
                <a:lnSpc>
                  <a:spcPct val="100000"/>
                </a:lnSpc>
                <a:spcBef>
                  <a:spcPts val="0"/>
                </a:spcBef>
              </a:pPr>
              <a:endParaRPr lang="en-US" sz="1000" dirty="0">
                <a:solidFill>
                  <a:schemeClr val="tx1"/>
                </a:solidFill>
                <a:latin typeface="+mn-lt"/>
                <a:cs typeface="Mukta ExtraLight" panose="020B0000000000000000" pitchFamily="34" charset="77"/>
              </a:endParaRPr>
            </a:p>
            <a:p>
              <a:pPr lvl="0">
                <a:lnSpc>
                  <a:spcPct val="100000"/>
                </a:lnSpc>
                <a:spcBef>
                  <a:spcPts val="0"/>
                </a:spcBef>
              </a:pPr>
              <a:endParaRPr lang="en-US" sz="1000" dirty="0">
                <a:solidFill>
                  <a:schemeClr val="tx1"/>
                </a:solidFill>
                <a:latin typeface="+mn-lt"/>
                <a:ea typeface="Lato Light" panose="020F0502020204030203" pitchFamily="34" charset="0"/>
                <a:cs typeface="Mukta ExtraLight" panose="020B0000000000000000" pitchFamily="34" charset="77"/>
              </a:endParaRPr>
            </a:p>
            <a:p>
              <a:pPr>
                <a:lnSpc>
                  <a:spcPct val="100000"/>
                </a:lnSpc>
                <a:spcBef>
                  <a:spcPts val="0"/>
                </a:spcBef>
              </a:pPr>
              <a:r>
                <a:rPr lang="mn-MN" sz="1000" dirty="0">
                  <a:solidFill>
                    <a:schemeClr val="tx1"/>
                  </a:solidFill>
                  <a:latin typeface="+mn-lt"/>
                  <a:ea typeface="Lato Light" panose="020F0502020204030203" pitchFamily="34" charset="0"/>
                  <a:cs typeface="Mukta ExtraLight" panose="020B0000000000000000" pitchFamily="34" charset="77"/>
                </a:rPr>
                <a:t>Эрчимт эмчилгээний нэгжтэй байх</a:t>
              </a:r>
              <a:r>
                <a:rPr lang="mn-MN" sz="1000" dirty="0">
                  <a:solidFill>
                    <a:schemeClr val="tx1"/>
                  </a:solidFill>
                  <a:latin typeface="+mn-lt"/>
                </a:rPr>
                <a:t>*</a:t>
              </a:r>
              <a:endParaRPr lang="en-US" sz="1000" dirty="0">
                <a:solidFill>
                  <a:schemeClr val="tx1"/>
                </a:solidFill>
                <a:latin typeface="+mn-lt"/>
              </a:endParaRPr>
            </a:p>
            <a:p>
              <a:pPr lvl="0">
                <a:lnSpc>
                  <a:spcPct val="100000"/>
                </a:lnSpc>
                <a:spcBef>
                  <a:spcPts val="0"/>
                </a:spcBef>
              </a:pPr>
              <a:r>
                <a:rPr lang="mn-MN" sz="1000" dirty="0">
                  <a:solidFill>
                    <a:schemeClr val="tx1"/>
                  </a:solidFill>
                  <a:latin typeface="+mn-lt"/>
                  <a:ea typeface="Lato Light" panose="020F0502020204030203" pitchFamily="34" charset="0"/>
                  <a:cs typeface="Mukta ExtraLight" panose="020B0000000000000000" pitchFamily="34" charset="77"/>
                </a:rPr>
                <a:t> </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2730E06E-CD0E-4A33-B407-FA765F109F3A}"/>
                </a:ext>
              </a:extLst>
            </p:cNvPr>
            <p:cNvSpPr txBox="1">
              <a:spLocks/>
            </p:cNvSpPr>
            <p:nvPr/>
          </p:nvSpPr>
          <p:spPr>
            <a:xfrm>
              <a:off x="4839520" y="2842746"/>
              <a:ext cx="1329193" cy="18928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lvl="0" indent="-228600" algn="l">
                <a:lnSpc>
                  <a:spcPct val="100000"/>
                </a:lnSpc>
                <a:spcBef>
                  <a:spcPts val="0"/>
                </a:spcBef>
                <a:buFont typeface="+mj-lt"/>
                <a:buAutoNum type="arabicPeriod"/>
              </a:pPr>
              <a:r>
                <a:rPr lang="mn-MN" sz="900" dirty="0">
                  <a:solidFill>
                    <a:srgbClr val="000000"/>
                  </a:solidFill>
                  <a:latin typeface="+mn-lt"/>
                </a:rPr>
                <a:t>Харвалт/Мэдрэл судлалын эмч  </a:t>
              </a:r>
              <a:endParaRPr lang="en-US" sz="900" dirty="0">
                <a:solidFill>
                  <a:srgbClr val="000000"/>
                </a:solidFill>
                <a:latin typeface="+mn-lt"/>
              </a:endParaRPr>
            </a:p>
            <a:p>
              <a:pPr marL="228600" lvl="0" indent="-228600" algn="l">
                <a:lnSpc>
                  <a:spcPct val="100000"/>
                </a:lnSpc>
                <a:spcBef>
                  <a:spcPts val="0"/>
                </a:spcBef>
                <a:buFont typeface="+mj-lt"/>
                <a:buAutoNum type="arabicPeriod"/>
              </a:pPr>
              <a:r>
                <a:rPr lang="mn-MN" sz="900" dirty="0">
                  <a:solidFill>
                    <a:srgbClr val="000000"/>
                  </a:solidFill>
                  <a:latin typeface="+mn-lt"/>
                </a:rPr>
                <a:t>Мэдрэлийн мэс заслын эмч                                        Ангиографи- дүрс оношлогооны эмч                </a:t>
              </a:r>
              <a:endParaRPr lang="en-US" sz="900" dirty="0">
                <a:solidFill>
                  <a:srgbClr val="000000"/>
                </a:solidFill>
                <a:latin typeface="+mn-lt"/>
              </a:endParaRPr>
            </a:p>
            <a:p>
              <a:pPr marL="228600" lvl="0" indent="-228600" algn="l">
                <a:lnSpc>
                  <a:spcPct val="100000"/>
                </a:lnSpc>
                <a:spcBef>
                  <a:spcPts val="0"/>
                </a:spcBef>
                <a:buFont typeface="+mj-lt"/>
                <a:buAutoNum type="arabicPeriod"/>
              </a:pPr>
              <a:r>
                <a:rPr lang="mn-MN" sz="900" dirty="0">
                  <a:solidFill>
                    <a:srgbClr val="000000"/>
                  </a:solidFill>
                  <a:latin typeface="+mn-lt"/>
                </a:rPr>
                <a:t>Эрчимт эмчилгээний эмч            </a:t>
              </a:r>
              <a:endParaRPr lang="en-US" sz="900" dirty="0">
                <a:solidFill>
                  <a:srgbClr val="000000"/>
                </a:solidFill>
                <a:latin typeface="+mn-lt"/>
              </a:endParaRPr>
            </a:p>
            <a:p>
              <a:pPr marL="228600" lvl="0" indent="-228600" algn="l">
                <a:lnSpc>
                  <a:spcPct val="100000"/>
                </a:lnSpc>
                <a:spcBef>
                  <a:spcPts val="0"/>
                </a:spcBef>
                <a:buFont typeface="+mj-lt"/>
                <a:buAutoNum type="arabicPeriod"/>
              </a:pPr>
              <a:r>
                <a:rPr lang="mn-MN" sz="900" dirty="0">
                  <a:solidFill>
                    <a:srgbClr val="000000"/>
                  </a:solidFill>
                  <a:latin typeface="+mn-lt"/>
                </a:rPr>
                <a:t>Эрчимт эмчилгээний сувилагч                   </a:t>
              </a:r>
              <a:endParaRPr lang="en-US" sz="900" dirty="0">
                <a:solidFill>
                  <a:srgbClr val="000000"/>
                </a:solidFill>
                <a:latin typeface="+mn-lt"/>
              </a:endParaRPr>
            </a:p>
            <a:p>
              <a:pPr marL="228600" lvl="0" indent="-228600" algn="l">
                <a:lnSpc>
                  <a:spcPct val="100000"/>
                </a:lnSpc>
                <a:spcBef>
                  <a:spcPts val="0"/>
                </a:spcBef>
                <a:buFont typeface="+mj-lt"/>
                <a:buAutoNum type="arabicPeriod"/>
              </a:pPr>
              <a:r>
                <a:rPr lang="mn-MN" sz="900" dirty="0">
                  <a:solidFill>
                    <a:srgbClr val="000000"/>
                  </a:solidFill>
                  <a:latin typeface="+mn-lt"/>
                </a:rPr>
                <a:t>Мэдрэл судлалаар дагнасан сувилагч</a:t>
              </a:r>
              <a:endParaRPr kumimoji="0" lang="en-US" sz="9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A009DBC8-7BDC-44DF-8B0C-7F3A3257C2FF}"/>
                </a:ext>
              </a:extLst>
            </p:cNvPr>
            <p:cNvSpPr txBox="1">
              <a:spLocks/>
            </p:cNvSpPr>
            <p:nvPr/>
          </p:nvSpPr>
          <p:spPr>
            <a:xfrm>
              <a:off x="6173025" y="3050495"/>
              <a:ext cx="1124040" cy="147732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24 цагийн лабораторийн оношлогоо</a:t>
              </a:r>
              <a:endParaRPr lang="en-US" sz="1000" dirty="0">
                <a:solidFill>
                  <a:srgbClr val="000000"/>
                </a:solidFill>
                <a:latin typeface="+mn-lt"/>
              </a:endParaRPr>
            </a:p>
            <a:p>
              <a:pPr lvl="0">
                <a:lnSpc>
                  <a:spcPct val="100000"/>
                </a:lnSpc>
                <a:spcBef>
                  <a:spcPts val="0"/>
                </a:spcBef>
              </a:pPr>
              <a:endParaRPr lang="en-US" sz="1000" dirty="0">
                <a:solidFill>
                  <a:srgbClr val="000000"/>
                </a:solidFill>
                <a:latin typeface="+mn-lt"/>
              </a:endParaRPr>
            </a:p>
            <a:p>
              <a:pPr lvl="0">
                <a:lnSpc>
                  <a:spcPct val="100000"/>
                </a:lnSpc>
                <a:spcBef>
                  <a:spcPts val="0"/>
                </a:spcBef>
              </a:pP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 1.Гематологи                           2.Клиник хими                        3. Биохими</a:t>
              </a: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4. Коагулограмм</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E8EA2ACD-7BFD-4F05-B4A1-064DF2514D02}"/>
                </a:ext>
              </a:extLst>
            </p:cNvPr>
            <p:cNvSpPr txBox="1">
              <a:spLocks/>
            </p:cNvSpPr>
            <p:nvPr/>
          </p:nvSpPr>
          <p:spPr>
            <a:xfrm>
              <a:off x="4918184" y="5089888"/>
              <a:ext cx="1198684" cy="147732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Мэдрэл судлалын эмч</a:t>
              </a:r>
              <a:endParaRPr lang="en-US" sz="1000" dirty="0">
                <a:solidFill>
                  <a:srgbClr val="000000"/>
                </a:solidFill>
                <a:latin typeface="+mn-lt"/>
              </a:endParaRPr>
            </a:p>
            <a:p>
              <a:pPr lvl="0" algn="l">
                <a:lnSpc>
                  <a:spcPct val="100000"/>
                </a:lnSpc>
                <a:spcBef>
                  <a:spcPts val="0"/>
                </a:spcBef>
              </a:pPr>
              <a:endParaRPr kumimoji="0" lang="en-US" sz="1000" b="0" i="0" u="none" strike="noStrike" kern="1200" cap="none" spc="0" normalizeH="0" baseline="0" noProof="0" dirty="0">
                <a:ln>
                  <a:noFill/>
                </a:ln>
                <a:solidFill>
                  <a:srgbClr val="000000"/>
                </a:solidFill>
                <a:effectLst/>
                <a:uLnTx/>
                <a:uFillTx/>
                <a:latin typeface="+mn-lt"/>
                <a:ea typeface="Lato Light" panose="020F0502020204030203" pitchFamily="34" charset="0"/>
                <a:cs typeface="Mukta ExtraLight" panose="020B0000000000000000" pitchFamily="34" charset="77"/>
              </a:endParaRPr>
            </a:p>
            <a:p>
              <a:pPr lvl="0" algn="l">
                <a:lnSpc>
                  <a:spcPct val="100000"/>
                </a:lnSpc>
                <a:spcBef>
                  <a:spcPts val="0"/>
                </a:spcBef>
              </a:pPr>
              <a:r>
                <a:rPr lang="en-US" sz="1000" dirty="0">
                  <a:solidFill>
                    <a:srgbClr val="000000"/>
                  </a:solidFill>
                  <a:latin typeface="+mn-lt"/>
                </a:rPr>
                <a:t>2. </a:t>
              </a:r>
              <a:r>
                <a:rPr lang="mn-MN" sz="1000" dirty="0">
                  <a:solidFill>
                    <a:srgbClr val="000000"/>
                  </a:solidFill>
                  <a:latin typeface="+mn-lt"/>
                </a:rPr>
                <a:t>Эрчимт эмчилгээний эмч*</a:t>
              </a:r>
              <a:endParaRPr lang="en-US" sz="1000" dirty="0">
                <a:solidFill>
                  <a:srgbClr val="000000"/>
                </a:solidFill>
                <a:latin typeface="+mn-lt"/>
              </a:endParaRPr>
            </a:p>
            <a:p>
              <a:pPr lvl="0" algn="l">
                <a:lnSpc>
                  <a:spcPct val="100000"/>
                </a:lnSpc>
                <a:spcBef>
                  <a:spcPts val="0"/>
                </a:spcBef>
              </a:pPr>
              <a:endParaRPr kumimoji="0" lang="en-US" sz="1000" b="0" i="0" u="none" strike="noStrike" kern="1200" cap="none" spc="0" normalizeH="0" baseline="0" noProof="0" dirty="0">
                <a:ln>
                  <a:noFill/>
                </a:ln>
                <a:solidFill>
                  <a:srgbClr val="000000"/>
                </a:solidFill>
                <a:effectLst/>
                <a:uLnTx/>
                <a:uFillTx/>
                <a:latin typeface="+mn-lt"/>
                <a:ea typeface="Lato Light" panose="020F0502020204030203" pitchFamily="34" charset="0"/>
                <a:cs typeface="Mukta ExtraLight" panose="020B0000000000000000" pitchFamily="34" charset="77"/>
              </a:endParaRPr>
            </a:p>
            <a:p>
              <a:pPr lvl="0" algn="l">
                <a:lnSpc>
                  <a:spcPct val="100000"/>
                </a:lnSpc>
                <a:spcBef>
                  <a:spcPts val="0"/>
                </a:spcBef>
              </a:pPr>
              <a:r>
                <a:rPr lang="mn-MN" sz="1000" dirty="0">
                  <a:solidFill>
                    <a:srgbClr val="000000"/>
                  </a:solidFill>
                  <a:latin typeface="+mn-lt"/>
                </a:rPr>
                <a:t>3. Эрчимт эмчилгээний сувилагч*</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C5A096F7-D235-4197-B02A-0AD0F2C1B167}"/>
                </a:ext>
              </a:extLst>
            </p:cNvPr>
            <p:cNvSpPr txBox="1">
              <a:spLocks/>
            </p:cNvSpPr>
            <p:nvPr/>
          </p:nvSpPr>
          <p:spPr>
            <a:xfrm>
              <a:off x="10976962" y="4829264"/>
              <a:ext cx="1215038" cy="193899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24 цагийн үйл ажиллагаатай  </a:t>
              </a:r>
            </a:p>
            <a:p>
              <a:pPr lvl="0" algn="l">
                <a:lnSpc>
                  <a:spcPct val="100000"/>
                </a:lnSpc>
                <a:spcBef>
                  <a:spcPts val="0"/>
                </a:spcBef>
              </a:pPr>
              <a:r>
                <a:rPr lang="mn-MN" sz="1000" dirty="0">
                  <a:solidFill>
                    <a:srgbClr val="000000"/>
                  </a:solidFill>
                  <a:latin typeface="+mn-lt"/>
                </a:rPr>
                <a:t>                    </a:t>
              </a:r>
              <a:r>
                <a:rPr lang="en-US" sz="1000" dirty="0">
                  <a:solidFill>
                    <a:srgbClr val="000000"/>
                  </a:solidFill>
                  <a:latin typeface="+mn-lt"/>
                </a:rPr>
                <a:t>1.</a:t>
              </a:r>
              <a:r>
                <a:rPr lang="mn-MN" sz="1000" dirty="0">
                  <a:solidFill>
                    <a:srgbClr val="000000"/>
                  </a:solidFill>
                  <a:latin typeface="+mn-lt"/>
                </a:rPr>
                <a:t>Компьютер томографийн аппарат** </a:t>
              </a: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2. Соронзон резонанст томографийн аппарат**                          3. Ангиографийн аппарат**</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61" name="Subtitle 2">
              <a:extLst>
                <a:ext uri="{FF2B5EF4-FFF2-40B4-BE49-F238E27FC236}">
                  <a16:creationId xmlns:a16="http://schemas.microsoft.com/office/drawing/2014/main" id="{EB9BEF9F-D74A-476A-BB98-C62E63D4A116}"/>
                </a:ext>
              </a:extLst>
            </p:cNvPr>
            <p:cNvSpPr txBox="1">
              <a:spLocks/>
            </p:cNvSpPr>
            <p:nvPr/>
          </p:nvSpPr>
          <p:spPr>
            <a:xfrm>
              <a:off x="8601693" y="5321706"/>
              <a:ext cx="1068975" cy="116955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Мэдрэлийн мэс заслын эмч**                           2. Ангиографи-дүрс оношлогооны эмч**</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grpSp>
          <p:nvGrpSpPr>
            <p:cNvPr id="74" name="Group 73">
              <a:extLst>
                <a:ext uri="{FF2B5EF4-FFF2-40B4-BE49-F238E27FC236}">
                  <a16:creationId xmlns:a16="http://schemas.microsoft.com/office/drawing/2014/main" id="{AEF97000-F7D8-41D6-812A-B142DE40B7EA}"/>
                </a:ext>
              </a:extLst>
            </p:cNvPr>
            <p:cNvGrpSpPr/>
            <p:nvPr/>
          </p:nvGrpSpPr>
          <p:grpSpPr>
            <a:xfrm>
              <a:off x="-97680" y="2955592"/>
              <a:ext cx="1584527" cy="3621995"/>
              <a:chOff x="-97680" y="2955592"/>
              <a:chExt cx="1584527" cy="3621995"/>
            </a:xfrm>
          </p:grpSpPr>
          <p:sp>
            <p:nvSpPr>
              <p:cNvPr id="64" name="Rectangle 63">
                <a:extLst>
                  <a:ext uri="{FF2B5EF4-FFF2-40B4-BE49-F238E27FC236}">
                    <a16:creationId xmlns:a16="http://schemas.microsoft.com/office/drawing/2014/main" id="{8478F70F-575C-413B-9128-2394B3C474A6}"/>
                  </a:ext>
                </a:extLst>
              </p:cNvPr>
              <p:cNvSpPr/>
              <p:nvPr/>
            </p:nvSpPr>
            <p:spPr>
              <a:xfrm>
                <a:off x="-97680" y="2955592"/>
                <a:ext cx="1584527" cy="1477328"/>
              </a:xfrm>
              <a:prstGeom prst="rect">
                <a:avLst/>
              </a:prstGeom>
            </p:spPr>
            <p:txBody>
              <a:bodyPr wrap="square">
                <a:spAutoFit/>
              </a:bodyPr>
              <a:lstStyle/>
              <a:p>
                <a:pPr algn="ctr"/>
                <a:endParaRPr lang="en-US" sz="1000" dirty="0">
                  <a:solidFill>
                    <a:srgbClr val="000000"/>
                  </a:solidFill>
                </a:endParaRPr>
              </a:p>
              <a:p>
                <a:pPr algn="ctr"/>
                <a:endParaRPr lang="en-US" sz="1000" dirty="0">
                  <a:solidFill>
                    <a:srgbClr val="000000"/>
                  </a:solidFill>
                </a:endParaRPr>
              </a:p>
              <a:p>
                <a:pPr algn="ctr"/>
                <a:endParaRPr lang="en-US" sz="1000" dirty="0">
                  <a:solidFill>
                    <a:srgbClr val="000000"/>
                  </a:solidFill>
                </a:endParaRPr>
              </a:p>
              <a:p>
                <a:pPr algn="ctr"/>
                <a:r>
                  <a:rPr lang="mn-MN" sz="1000" dirty="0">
                    <a:solidFill>
                      <a:srgbClr val="000000"/>
                    </a:solidFill>
                  </a:rPr>
                  <a:t>Тархины </a:t>
                </a:r>
              </a:p>
              <a:p>
                <a:pPr algn="ctr"/>
                <a:r>
                  <a:rPr lang="mn-MN" sz="1000" dirty="0">
                    <a:solidFill>
                      <a:srgbClr val="000000"/>
                    </a:solidFill>
                  </a:rPr>
                  <a:t>цус </a:t>
                </a:r>
              </a:p>
              <a:p>
                <a:pPr algn="ctr"/>
                <a:r>
                  <a:rPr lang="mn-MN" sz="1000" dirty="0">
                    <a:solidFill>
                      <a:srgbClr val="000000"/>
                    </a:solidFill>
                  </a:rPr>
                  <a:t>харвалт</a:t>
                </a:r>
                <a:endParaRPr lang="en-US" sz="1000" dirty="0">
                  <a:solidFill>
                    <a:srgbClr val="000000"/>
                  </a:solidFill>
                </a:endParaRPr>
              </a:p>
              <a:p>
                <a:pPr algn="ctr"/>
                <a:endParaRPr lang="mn-MN" sz="1000" dirty="0">
                  <a:solidFill>
                    <a:srgbClr val="000000"/>
                  </a:solidFill>
                </a:endParaRPr>
              </a:p>
              <a:p>
                <a:pPr algn="ctr"/>
                <a:endParaRPr lang="mn-MN" sz="1000" dirty="0">
                  <a:solidFill>
                    <a:srgbClr val="000000"/>
                  </a:solidFill>
                </a:endParaRPr>
              </a:p>
              <a:p>
                <a:pPr algn="ctr"/>
                <a:r>
                  <a:rPr lang="mn-MN" sz="1000" dirty="0"/>
                  <a:t> </a:t>
                </a:r>
                <a:endParaRPr lang="en-US" sz="1000" dirty="0"/>
              </a:p>
            </p:txBody>
          </p:sp>
          <p:sp>
            <p:nvSpPr>
              <p:cNvPr id="65" name="Rectangle 64">
                <a:extLst>
                  <a:ext uri="{FF2B5EF4-FFF2-40B4-BE49-F238E27FC236}">
                    <a16:creationId xmlns:a16="http://schemas.microsoft.com/office/drawing/2014/main" id="{EE1A72E1-48C9-42AF-9D85-D532CEF97553}"/>
                  </a:ext>
                </a:extLst>
              </p:cNvPr>
              <p:cNvSpPr/>
              <p:nvPr/>
            </p:nvSpPr>
            <p:spPr>
              <a:xfrm>
                <a:off x="-43759" y="5561924"/>
                <a:ext cx="1398708" cy="1015663"/>
              </a:xfrm>
              <a:prstGeom prst="rect">
                <a:avLst/>
              </a:prstGeom>
            </p:spPr>
            <p:txBody>
              <a:bodyPr wrap="square">
                <a:spAutoFit/>
              </a:bodyPr>
              <a:lstStyle/>
              <a:p>
                <a:pPr algn="ctr"/>
                <a:r>
                  <a:rPr lang="mn-MN" sz="1000" dirty="0">
                    <a:solidFill>
                      <a:srgbClr val="000000"/>
                    </a:solidFill>
                  </a:rPr>
                  <a:t>Тархины </a:t>
                </a:r>
              </a:p>
              <a:p>
                <a:pPr algn="ctr"/>
                <a:r>
                  <a:rPr lang="mn-MN" sz="1000" dirty="0">
                    <a:solidFill>
                      <a:srgbClr val="000000"/>
                    </a:solidFill>
                  </a:rPr>
                  <a:t>цус </a:t>
                </a:r>
              </a:p>
              <a:p>
                <a:pPr algn="ctr"/>
                <a:r>
                  <a:rPr lang="mn-MN" sz="1000" dirty="0">
                    <a:solidFill>
                      <a:srgbClr val="000000"/>
                    </a:solidFill>
                  </a:rPr>
                  <a:t>харвалт</a:t>
                </a:r>
                <a:endParaRPr lang="en-US" sz="1000" dirty="0">
                  <a:solidFill>
                    <a:srgbClr val="000000"/>
                  </a:solidFill>
                </a:endParaRPr>
              </a:p>
              <a:p>
                <a:pPr algn="ctr"/>
                <a:endParaRPr lang="mn-MN" sz="1000" dirty="0">
                  <a:solidFill>
                    <a:srgbClr val="000000"/>
                  </a:solidFill>
                </a:endParaRPr>
              </a:p>
              <a:p>
                <a:pPr algn="ctr"/>
                <a:endParaRPr lang="en-US" sz="1000" dirty="0">
                  <a:solidFill>
                    <a:srgbClr val="000000"/>
                  </a:solidFill>
                </a:endParaRPr>
              </a:p>
              <a:p>
                <a:pPr algn="ctr"/>
                <a:endParaRPr lang="en-US" sz="1000" dirty="0">
                  <a:solidFill>
                    <a:srgbClr val="000000"/>
                  </a:solidFill>
                </a:endParaRPr>
              </a:p>
            </p:txBody>
          </p:sp>
        </p:grpSp>
      </p:grpSp>
      <p:sp>
        <p:nvSpPr>
          <p:cNvPr id="76" name="Rectangle 75">
            <a:extLst>
              <a:ext uri="{FF2B5EF4-FFF2-40B4-BE49-F238E27FC236}">
                <a16:creationId xmlns:a16="http://schemas.microsoft.com/office/drawing/2014/main" id="{B6DBBFDD-D6E9-44E3-8063-5060DB540668}"/>
              </a:ext>
            </a:extLst>
          </p:cNvPr>
          <p:cNvSpPr/>
          <p:nvPr/>
        </p:nvSpPr>
        <p:spPr>
          <a:xfrm>
            <a:off x="1280626" y="3512962"/>
            <a:ext cx="1211502" cy="430887"/>
          </a:xfrm>
          <a:prstGeom prst="rect">
            <a:avLst/>
          </a:prstGeom>
        </p:spPr>
        <p:txBody>
          <a:bodyPr wrap="square">
            <a:spAutoFit/>
          </a:bodyPr>
          <a:lstStyle/>
          <a:p>
            <a:pPr algn="ctr"/>
            <a:r>
              <a:rPr lang="mn-MN" sz="1050" dirty="0">
                <a:solidFill>
                  <a:srgbClr val="000000"/>
                </a:solidFill>
              </a:rPr>
              <a:t>Эмийн </a:t>
            </a:r>
          </a:p>
          <a:p>
            <a:pPr algn="ctr"/>
            <a:r>
              <a:rPr lang="mn-MN" sz="1050" dirty="0">
                <a:solidFill>
                  <a:srgbClr val="000000"/>
                </a:solidFill>
              </a:rPr>
              <a:t>эмчилгээ А</a:t>
            </a:r>
            <a:endParaRPr lang="en-US" sz="1050" dirty="0"/>
          </a:p>
        </p:txBody>
      </p:sp>
      <p:sp>
        <p:nvSpPr>
          <p:cNvPr id="77" name="Rectangle 76">
            <a:extLst>
              <a:ext uri="{FF2B5EF4-FFF2-40B4-BE49-F238E27FC236}">
                <a16:creationId xmlns:a16="http://schemas.microsoft.com/office/drawing/2014/main" id="{2A83B8D3-F601-41D5-A5B0-B4BAE532A05C}"/>
              </a:ext>
            </a:extLst>
          </p:cNvPr>
          <p:cNvSpPr/>
          <p:nvPr/>
        </p:nvSpPr>
        <p:spPr>
          <a:xfrm>
            <a:off x="2711217" y="3648089"/>
            <a:ext cx="797013" cy="246221"/>
          </a:xfrm>
          <a:prstGeom prst="rect">
            <a:avLst/>
          </a:prstGeom>
        </p:spPr>
        <p:txBody>
          <a:bodyPr wrap="none">
            <a:spAutoFit/>
          </a:bodyPr>
          <a:lstStyle/>
          <a:p>
            <a:r>
              <a:rPr lang="en-US" sz="1000" dirty="0"/>
              <a:t>I61, I62, I63</a:t>
            </a:r>
          </a:p>
        </p:txBody>
      </p:sp>
      <p:sp>
        <p:nvSpPr>
          <p:cNvPr id="78" name="Subtitle 2">
            <a:extLst>
              <a:ext uri="{FF2B5EF4-FFF2-40B4-BE49-F238E27FC236}">
                <a16:creationId xmlns:a16="http://schemas.microsoft.com/office/drawing/2014/main" id="{21DF259A-F5C0-4988-87E6-EA5C8EEBE98C}"/>
              </a:ext>
            </a:extLst>
          </p:cNvPr>
          <p:cNvSpPr txBox="1">
            <a:spLocks/>
          </p:cNvSpPr>
          <p:nvPr/>
        </p:nvSpPr>
        <p:spPr>
          <a:xfrm>
            <a:off x="6127302" y="5119651"/>
            <a:ext cx="1124040" cy="147732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24 цагийн лабораторийн оношлогоо</a:t>
            </a:r>
            <a:endParaRPr lang="en-US" sz="1000" dirty="0">
              <a:solidFill>
                <a:srgbClr val="000000"/>
              </a:solidFill>
              <a:latin typeface="+mn-lt"/>
            </a:endParaRPr>
          </a:p>
          <a:p>
            <a:pPr lvl="0">
              <a:lnSpc>
                <a:spcPct val="100000"/>
              </a:lnSpc>
              <a:spcBef>
                <a:spcPts val="0"/>
              </a:spcBef>
            </a:pPr>
            <a:endParaRPr lang="en-US" sz="1000" dirty="0">
              <a:solidFill>
                <a:srgbClr val="000000"/>
              </a:solidFill>
              <a:latin typeface="+mn-lt"/>
            </a:endParaRPr>
          </a:p>
          <a:p>
            <a:pPr lvl="0">
              <a:lnSpc>
                <a:spcPct val="100000"/>
              </a:lnSpc>
              <a:spcBef>
                <a:spcPts val="0"/>
              </a:spcBef>
            </a:pP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 1.Гематологи                           2.Клиник хими                        3. Биохими</a:t>
            </a: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4. Коагулограмм</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id="{AF29026D-050E-488E-833B-B31DC30B443C}"/>
              </a:ext>
            </a:extLst>
          </p:cNvPr>
          <p:cNvSpPr txBox="1">
            <a:spLocks/>
          </p:cNvSpPr>
          <p:nvPr/>
        </p:nvSpPr>
        <p:spPr>
          <a:xfrm>
            <a:off x="3746995" y="5012944"/>
            <a:ext cx="1185433" cy="163121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rPr>
              <a:t> Харвалт\Мэдрэл</a:t>
            </a:r>
            <a:endParaRPr lang="en-US" sz="1000" dirty="0">
              <a:solidFill>
                <a:schemeClr val="tx1"/>
              </a:solidFill>
              <a:latin typeface="+mn-lt"/>
            </a:endParaRPr>
          </a:p>
          <a:p>
            <a:pPr lvl="0">
              <a:lnSpc>
                <a:spcPct val="100000"/>
              </a:lnSpc>
              <a:spcBef>
                <a:spcPts val="0"/>
              </a:spcBef>
            </a:pPr>
            <a:r>
              <a:rPr lang="mn-MN" sz="1000" dirty="0">
                <a:solidFill>
                  <a:schemeClr val="tx1"/>
                </a:solidFill>
                <a:latin typeface="+mn-lt"/>
              </a:rPr>
              <a:t>судлалын хэвтүүлэн эмчлэх нэгжтэй байх*</a:t>
            </a:r>
            <a:endParaRPr lang="en-US" sz="1000" dirty="0">
              <a:solidFill>
                <a:schemeClr val="tx1"/>
              </a:solidFill>
              <a:latin typeface="+mn-lt"/>
            </a:endParaRPr>
          </a:p>
          <a:p>
            <a:pPr lvl="0">
              <a:lnSpc>
                <a:spcPct val="100000"/>
              </a:lnSpc>
              <a:spcBef>
                <a:spcPts val="0"/>
              </a:spcBef>
            </a:pPr>
            <a:endParaRPr lang="en-US" sz="1000" dirty="0">
              <a:solidFill>
                <a:schemeClr val="tx1"/>
              </a:solidFill>
              <a:latin typeface="+mn-lt"/>
              <a:cs typeface="Mukta ExtraLight" panose="020B0000000000000000" pitchFamily="34" charset="77"/>
            </a:endParaRPr>
          </a:p>
          <a:p>
            <a:pPr lvl="0">
              <a:lnSpc>
                <a:spcPct val="100000"/>
              </a:lnSpc>
              <a:spcBef>
                <a:spcPts val="0"/>
              </a:spcBef>
            </a:pPr>
            <a:endParaRPr lang="en-US" sz="1000" dirty="0">
              <a:solidFill>
                <a:schemeClr val="tx1"/>
              </a:solidFill>
              <a:latin typeface="+mn-lt"/>
              <a:ea typeface="Lato Light" panose="020F0502020204030203" pitchFamily="34" charset="0"/>
              <a:cs typeface="Mukta ExtraLight" panose="020B0000000000000000" pitchFamily="34" charset="77"/>
            </a:endParaRPr>
          </a:p>
          <a:p>
            <a:pPr>
              <a:lnSpc>
                <a:spcPct val="100000"/>
              </a:lnSpc>
              <a:spcBef>
                <a:spcPts val="0"/>
              </a:spcBef>
            </a:pPr>
            <a:r>
              <a:rPr lang="mn-MN" sz="1000" dirty="0">
                <a:solidFill>
                  <a:schemeClr val="tx1"/>
                </a:solidFill>
                <a:latin typeface="+mn-lt"/>
                <a:ea typeface="Lato Light" panose="020F0502020204030203" pitchFamily="34" charset="0"/>
                <a:cs typeface="Mukta ExtraLight" panose="020B0000000000000000" pitchFamily="34" charset="77"/>
              </a:rPr>
              <a:t>Эрчимт эмчилгээний нэгжтэй байх</a:t>
            </a:r>
            <a:r>
              <a:rPr lang="mn-MN" sz="1000" dirty="0">
                <a:solidFill>
                  <a:schemeClr val="tx1"/>
                </a:solidFill>
              </a:rPr>
              <a:t>*</a:t>
            </a:r>
            <a:endParaRPr lang="en-US" sz="1000" dirty="0">
              <a:solidFill>
                <a:schemeClr val="tx1"/>
              </a:solidFill>
            </a:endParaRPr>
          </a:p>
          <a:p>
            <a:pPr lvl="0">
              <a:lnSpc>
                <a:spcPct val="100000"/>
              </a:lnSpc>
              <a:spcBef>
                <a:spcPts val="0"/>
              </a:spcBef>
            </a:pPr>
            <a:r>
              <a:rPr lang="mn-MN" sz="1000" dirty="0">
                <a:solidFill>
                  <a:schemeClr val="tx1"/>
                </a:solidFill>
                <a:latin typeface="+mn-lt"/>
                <a:ea typeface="Lato Light" panose="020F0502020204030203" pitchFamily="34" charset="0"/>
                <a:cs typeface="Mukta ExtraLight" panose="020B0000000000000000" pitchFamily="34" charset="77"/>
              </a:rPr>
              <a:t> </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81" name="Rectangle 80">
            <a:extLst>
              <a:ext uri="{FF2B5EF4-FFF2-40B4-BE49-F238E27FC236}">
                <a16:creationId xmlns:a16="http://schemas.microsoft.com/office/drawing/2014/main" id="{2B99CDF0-B6CC-425C-87A9-CBBD3FFA55F0}"/>
              </a:ext>
            </a:extLst>
          </p:cNvPr>
          <p:cNvSpPr/>
          <p:nvPr/>
        </p:nvSpPr>
        <p:spPr>
          <a:xfrm>
            <a:off x="1287933" y="5691039"/>
            <a:ext cx="1211502" cy="430887"/>
          </a:xfrm>
          <a:prstGeom prst="rect">
            <a:avLst/>
          </a:prstGeom>
        </p:spPr>
        <p:txBody>
          <a:bodyPr wrap="square">
            <a:spAutoFit/>
          </a:bodyPr>
          <a:lstStyle/>
          <a:p>
            <a:pPr algn="ctr"/>
            <a:r>
              <a:rPr lang="mn-MN" sz="1050" dirty="0">
                <a:solidFill>
                  <a:srgbClr val="000000"/>
                </a:solidFill>
              </a:rPr>
              <a:t>Эмийн </a:t>
            </a:r>
          </a:p>
          <a:p>
            <a:pPr algn="ctr"/>
            <a:r>
              <a:rPr lang="mn-MN" sz="1050" dirty="0">
                <a:solidFill>
                  <a:srgbClr val="000000"/>
                </a:solidFill>
              </a:rPr>
              <a:t>эмчилгээ В</a:t>
            </a:r>
            <a:endParaRPr lang="en-US" sz="1050" dirty="0"/>
          </a:p>
        </p:txBody>
      </p:sp>
      <p:sp>
        <p:nvSpPr>
          <p:cNvPr id="82" name="Rectangle 81">
            <a:extLst>
              <a:ext uri="{FF2B5EF4-FFF2-40B4-BE49-F238E27FC236}">
                <a16:creationId xmlns:a16="http://schemas.microsoft.com/office/drawing/2014/main" id="{4DA743D2-4975-4A5B-9057-2632824D5748}"/>
              </a:ext>
            </a:extLst>
          </p:cNvPr>
          <p:cNvSpPr/>
          <p:nvPr/>
        </p:nvSpPr>
        <p:spPr>
          <a:xfrm>
            <a:off x="2619224" y="5735204"/>
            <a:ext cx="1021433" cy="246221"/>
          </a:xfrm>
          <a:prstGeom prst="rect">
            <a:avLst/>
          </a:prstGeom>
        </p:spPr>
        <p:txBody>
          <a:bodyPr wrap="none">
            <a:spAutoFit/>
          </a:bodyPr>
          <a:lstStyle/>
          <a:p>
            <a:pPr algn="ctr"/>
            <a:r>
              <a:rPr lang="en-US" sz="1000" dirty="0">
                <a:solidFill>
                  <a:srgbClr val="000000"/>
                </a:solidFill>
              </a:rPr>
              <a:t>I60, I61, I62, I63</a:t>
            </a:r>
            <a:endParaRPr lang="en-US" sz="1000" dirty="0"/>
          </a:p>
        </p:txBody>
      </p:sp>
      <p:sp>
        <p:nvSpPr>
          <p:cNvPr id="86" name="Subtitle 2">
            <a:extLst>
              <a:ext uri="{FF2B5EF4-FFF2-40B4-BE49-F238E27FC236}">
                <a16:creationId xmlns:a16="http://schemas.microsoft.com/office/drawing/2014/main" id="{419B4183-07FD-4A14-93B2-41FA8EDBE803}"/>
              </a:ext>
            </a:extLst>
          </p:cNvPr>
          <p:cNvSpPr txBox="1">
            <a:spLocks/>
          </p:cNvSpPr>
          <p:nvPr/>
        </p:nvSpPr>
        <p:spPr>
          <a:xfrm>
            <a:off x="7351040" y="2844402"/>
            <a:ext cx="1215038" cy="193899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24 цагийн үйл ажиллагаатай  </a:t>
            </a:r>
          </a:p>
          <a:p>
            <a:pPr lvl="0" algn="l">
              <a:lnSpc>
                <a:spcPct val="100000"/>
              </a:lnSpc>
              <a:spcBef>
                <a:spcPts val="0"/>
              </a:spcBef>
            </a:pPr>
            <a:r>
              <a:rPr lang="mn-MN" sz="1000" dirty="0">
                <a:solidFill>
                  <a:srgbClr val="000000"/>
                </a:solidFill>
                <a:latin typeface="+mn-lt"/>
              </a:rPr>
              <a:t>                    </a:t>
            </a:r>
            <a:r>
              <a:rPr lang="en-US" sz="1000" dirty="0">
                <a:solidFill>
                  <a:srgbClr val="000000"/>
                </a:solidFill>
                <a:latin typeface="+mn-lt"/>
              </a:rPr>
              <a:t>1.</a:t>
            </a:r>
            <a:r>
              <a:rPr lang="mn-MN" sz="1000" dirty="0">
                <a:solidFill>
                  <a:srgbClr val="000000"/>
                </a:solidFill>
                <a:latin typeface="+mn-lt"/>
              </a:rPr>
              <a:t>Компьютер томографийн аппарат</a:t>
            </a:r>
            <a:endParaRPr lang="en-US" sz="1000" dirty="0">
              <a:solidFill>
                <a:srgbClr val="000000"/>
              </a:solidFill>
              <a:latin typeface="+mn-lt"/>
            </a:endParaRPr>
          </a:p>
          <a:p>
            <a:pPr lvl="0" algn="l">
              <a:lnSpc>
                <a:spcPct val="100000"/>
              </a:lnSpc>
              <a:spcBef>
                <a:spcPts val="0"/>
              </a:spcBef>
            </a:pPr>
            <a:r>
              <a:rPr lang="mn-MN" sz="1000" dirty="0">
                <a:solidFill>
                  <a:srgbClr val="000000"/>
                </a:solidFill>
                <a:latin typeface="+mn-lt"/>
              </a:rPr>
              <a:t>2. Соронзон резонанст томографийн аппарат                          3. Ангиографийн аппарат</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grpSp>
        <p:nvGrpSpPr>
          <p:cNvPr id="92" name="Group 91">
            <a:extLst>
              <a:ext uri="{FF2B5EF4-FFF2-40B4-BE49-F238E27FC236}">
                <a16:creationId xmlns:a16="http://schemas.microsoft.com/office/drawing/2014/main" id="{CA144632-4B59-427D-9482-CD42EFD788C6}"/>
              </a:ext>
            </a:extLst>
          </p:cNvPr>
          <p:cNvGrpSpPr/>
          <p:nvPr/>
        </p:nvGrpSpPr>
        <p:grpSpPr>
          <a:xfrm>
            <a:off x="-21326" y="811657"/>
            <a:ext cx="12174760" cy="1985534"/>
            <a:chOff x="-21326" y="811657"/>
            <a:chExt cx="12174760" cy="1985534"/>
          </a:xfrm>
        </p:grpSpPr>
        <p:sp>
          <p:nvSpPr>
            <p:cNvPr id="4" name="Rectangle 3">
              <a:extLst>
                <a:ext uri="{FF2B5EF4-FFF2-40B4-BE49-F238E27FC236}">
                  <a16:creationId xmlns:a16="http://schemas.microsoft.com/office/drawing/2014/main" id="{6CEAF8D8-C8BA-4FAA-A2D3-FE2C8AACBC68}"/>
                </a:ext>
              </a:extLst>
            </p:cNvPr>
            <p:cNvSpPr/>
            <p:nvPr/>
          </p:nvSpPr>
          <p:spPr>
            <a:xfrm>
              <a:off x="1311700"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30C04F4C-F03E-49F7-90F1-B0865ECDCD26}"/>
                </a:ext>
              </a:extLst>
            </p:cNvPr>
            <p:cNvSpPr/>
            <p:nvPr/>
          </p:nvSpPr>
          <p:spPr>
            <a:xfrm>
              <a:off x="2510383"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96C90BC4-F378-4842-8536-1D7A740BF1F3}"/>
                </a:ext>
              </a:extLst>
            </p:cNvPr>
            <p:cNvSpPr/>
            <p:nvPr/>
          </p:nvSpPr>
          <p:spPr>
            <a:xfrm>
              <a:off x="3709067"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7" name="Rectangle 6">
              <a:extLst>
                <a:ext uri="{FF2B5EF4-FFF2-40B4-BE49-F238E27FC236}">
                  <a16:creationId xmlns:a16="http://schemas.microsoft.com/office/drawing/2014/main" id="{89FBBCEE-B949-46B4-998E-275834899795}"/>
                </a:ext>
              </a:extLst>
            </p:cNvPr>
            <p:cNvSpPr/>
            <p:nvPr/>
          </p:nvSpPr>
          <p:spPr>
            <a:xfrm>
              <a:off x="4907750"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E8DE137A-E54D-44DD-B0AD-3B5C6B1155BC}"/>
                </a:ext>
              </a:extLst>
            </p:cNvPr>
            <p:cNvSpPr/>
            <p:nvPr/>
          </p:nvSpPr>
          <p:spPr>
            <a:xfrm>
              <a:off x="6106434" y="811657"/>
              <a:ext cx="1198684" cy="1985534"/>
            </a:xfrm>
            <a:prstGeom prst="rect">
              <a:avLst/>
            </a:prstGeom>
            <a:solidFill>
              <a:srgbClr val="696FB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id="{B9A2A436-D2FF-4885-8C31-3E51AA037726}"/>
                </a:ext>
              </a:extLst>
            </p:cNvPr>
            <p:cNvSpPr/>
            <p:nvPr/>
          </p:nvSpPr>
          <p:spPr>
            <a:xfrm>
              <a:off x="7305117"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7AF7D8B3-0ED1-47FD-B63C-2248431E3099}"/>
                </a:ext>
              </a:extLst>
            </p:cNvPr>
            <p:cNvSpPr/>
            <p:nvPr/>
          </p:nvSpPr>
          <p:spPr>
            <a:xfrm>
              <a:off x="8503801"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0A610F8A-D266-4370-BB15-C29A8099FE87}"/>
                </a:ext>
              </a:extLst>
            </p:cNvPr>
            <p:cNvSpPr/>
            <p:nvPr/>
          </p:nvSpPr>
          <p:spPr>
            <a:xfrm>
              <a:off x="9702485"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2" name="Rectangle 11">
              <a:extLst>
                <a:ext uri="{FF2B5EF4-FFF2-40B4-BE49-F238E27FC236}">
                  <a16:creationId xmlns:a16="http://schemas.microsoft.com/office/drawing/2014/main" id="{B7063AE7-DFFD-4405-A3B6-F7E304C384A4}"/>
                </a:ext>
              </a:extLst>
            </p:cNvPr>
            <p:cNvSpPr/>
            <p:nvPr/>
          </p:nvSpPr>
          <p:spPr>
            <a:xfrm>
              <a:off x="10901168"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4" name="TextBox 33">
              <a:extLst>
                <a:ext uri="{FF2B5EF4-FFF2-40B4-BE49-F238E27FC236}">
                  <a16:creationId xmlns:a16="http://schemas.microsoft.com/office/drawing/2014/main" id="{C8D8AA68-E16C-41C4-99D0-3506F46C7A93}"/>
                </a:ext>
              </a:extLst>
            </p:cNvPr>
            <p:cNvSpPr txBox="1"/>
            <p:nvPr/>
          </p:nvSpPr>
          <p:spPr>
            <a:xfrm>
              <a:off x="3669911" y="1766123"/>
              <a:ext cx="1294265" cy="523220"/>
            </a:xfrm>
            <a:prstGeom prst="rect">
              <a:avLst/>
            </a:prstGeom>
            <a:noFill/>
          </p:spPr>
          <p:txBody>
            <a:bodyPr wrap="none" rtlCol="0" anchor="ctr" anchorCtr="0">
              <a:spAutoFit/>
            </a:bodyPr>
            <a:lstStyle/>
            <a:p>
              <a:pPr lvl="0" algn="ctr" defTabSz="1828434"/>
              <a:r>
                <a:rPr lang="mn-MN" sz="1400" dirty="0"/>
                <a:t>ТУСГАЙ НЭГЖ </a:t>
              </a:r>
              <a:endParaRPr lang="en-US" sz="1400" dirty="0"/>
            </a:p>
            <a:p>
              <a:pPr lvl="0" algn="ctr" defTabSz="1828434"/>
              <a:r>
                <a:rPr lang="mn-MN" sz="1400" dirty="0"/>
                <a:t>БАЙГУУЛАМЖ</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5" name="TextBox 34">
              <a:extLst>
                <a:ext uri="{FF2B5EF4-FFF2-40B4-BE49-F238E27FC236}">
                  <a16:creationId xmlns:a16="http://schemas.microsoft.com/office/drawing/2014/main" id="{E559EB43-8D08-4658-BDA7-5C60F287FD17}"/>
                </a:ext>
              </a:extLst>
            </p:cNvPr>
            <p:cNvSpPr txBox="1"/>
            <p:nvPr/>
          </p:nvSpPr>
          <p:spPr>
            <a:xfrm>
              <a:off x="5140465" y="1628397"/>
              <a:ext cx="764953" cy="677109"/>
            </a:xfrm>
            <a:prstGeom prst="rect">
              <a:avLst/>
            </a:prstGeom>
            <a:noFill/>
          </p:spPr>
          <p:txBody>
            <a:bodyPr wrap="none" rtlCol="0" anchor="ctr" anchorCtr="0">
              <a:spAutoFit/>
            </a:bodyPr>
            <a:lstStyle/>
            <a:p>
              <a:pPr lvl="0" algn="ctr" defTabSz="1828434"/>
              <a:endParaRPr lang="mn-MN" sz="1000" kern="0" dirty="0">
                <a:solidFill>
                  <a:srgbClr val="FFFFFF"/>
                </a:solidFill>
                <a:ea typeface="League Spartan" charset="0"/>
                <a:cs typeface="Poppins" pitchFamily="2" charset="77"/>
              </a:endParaRPr>
            </a:p>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6" name="TextBox 35">
              <a:extLst>
                <a:ext uri="{FF2B5EF4-FFF2-40B4-BE49-F238E27FC236}">
                  <a16:creationId xmlns:a16="http://schemas.microsoft.com/office/drawing/2014/main" id="{2D7A9EA2-C6D7-4018-9D7B-ABFE71A0529D}"/>
                </a:ext>
              </a:extLst>
            </p:cNvPr>
            <p:cNvSpPr txBox="1"/>
            <p:nvPr/>
          </p:nvSpPr>
          <p:spPr>
            <a:xfrm>
              <a:off x="6094069" y="1689836"/>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7" name="TextBox 36">
              <a:extLst>
                <a:ext uri="{FF2B5EF4-FFF2-40B4-BE49-F238E27FC236}">
                  <a16:creationId xmlns:a16="http://schemas.microsoft.com/office/drawing/2014/main" id="{60834067-945B-47FB-9D03-B4DD0076DFDE}"/>
                </a:ext>
              </a:extLst>
            </p:cNvPr>
            <p:cNvSpPr txBox="1"/>
            <p:nvPr/>
          </p:nvSpPr>
          <p:spPr>
            <a:xfrm>
              <a:off x="7278326" y="1794196"/>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8" name="TextBox 37">
              <a:extLst>
                <a:ext uri="{FF2B5EF4-FFF2-40B4-BE49-F238E27FC236}">
                  <a16:creationId xmlns:a16="http://schemas.microsoft.com/office/drawing/2014/main" id="{C1504BBD-A4C6-477D-91FF-5022D70067E1}"/>
                </a:ext>
              </a:extLst>
            </p:cNvPr>
            <p:cNvSpPr txBox="1"/>
            <p:nvPr/>
          </p:nvSpPr>
          <p:spPr>
            <a:xfrm>
              <a:off x="8720666" y="1799887"/>
              <a:ext cx="764953"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lang="en-US" sz="1400" kern="0" dirty="0">
                <a:ea typeface="League Spartan" charset="0"/>
                <a:cs typeface="Poppins" pitchFamily="2" charset="77"/>
              </a:endParaRPr>
            </a:p>
          </p:txBody>
        </p:sp>
        <p:sp>
          <p:nvSpPr>
            <p:cNvPr id="41" name="TextBox 40">
              <a:extLst>
                <a:ext uri="{FF2B5EF4-FFF2-40B4-BE49-F238E27FC236}">
                  <a16:creationId xmlns:a16="http://schemas.microsoft.com/office/drawing/2014/main" id="{E4A45B62-B69F-459C-B3AE-105E4DD97739}"/>
                </a:ext>
              </a:extLst>
            </p:cNvPr>
            <p:cNvSpPr txBox="1"/>
            <p:nvPr/>
          </p:nvSpPr>
          <p:spPr>
            <a:xfrm>
              <a:off x="9690121" y="1689980"/>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lang="en-US" sz="1400" kern="0" dirty="0">
                <a:ea typeface="League Spartan" charset="0"/>
                <a:cs typeface="Poppins" pitchFamily="2" charset="77"/>
              </a:endParaRPr>
            </a:p>
          </p:txBody>
        </p:sp>
        <p:sp>
          <p:nvSpPr>
            <p:cNvPr id="42" name="TextBox 41">
              <a:extLst>
                <a:ext uri="{FF2B5EF4-FFF2-40B4-BE49-F238E27FC236}">
                  <a16:creationId xmlns:a16="http://schemas.microsoft.com/office/drawing/2014/main" id="{A153B499-1813-4631-818A-FAB5BE2D142E}"/>
                </a:ext>
              </a:extLst>
            </p:cNvPr>
            <p:cNvSpPr txBox="1"/>
            <p:nvPr/>
          </p:nvSpPr>
          <p:spPr>
            <a:xfrm>
              <a:off x="10901168" y="1759418"/>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lang="en-US" sz="1400" kern="0" dirty="0">
                <a:ea typeface="League Spartan" charset="0"/>
                <a:cs typeface="Poppins" pitchFamily="2" charset="77"/>
              </a:endParaRPr>
            </a:p>
          </p:txBody>
        </p:sp>
        <p:sp>
          <p:nvSpPr>
            <p:cNvPr id="62" name="Rectangle 61">
              <a:extLst>
                <a:ext uri="{FF2B5EF4-FFF2-40B4-BE49-F238E27FC236}">
                  <a16:creationId xmlns:a16="http://schemas.microsoft.com/office/drawing/2014/main" id="{562F3B8F-7114-4ACA-B94A-5380B3E80BD6}"/>
                </a:ext>
              </a:extLst>
            </p:cNvPr>
            <p:cNvSpPr/>
            <p:nvPr/>
          </p:nvSpPr>
          <p:spPr>
            <a:xfrm>
              <a:off x="-21326" y="1646969"/>
              <a:ext cx="1435862" cy="1046440"/>
            </a:xfrm>
            <a:prstGeom prst="rect">
              <a:avLst/>
            </a:prstGeom>
          </p:spPr>
          <p:txBody>
            <a:bodyPr wrap="square">
              <a:spAutoFit/>
            </a:bodyPr>
            <a:lstStyle/>
            <a:p>
              <a:pPr algn="ctr" fontAlgn="ctr"/>
              <a:r>
                <a:rPr lang="mn-MN" sz="1400" dirty="0">
                  <a:cs typeface="Arial" panose="020B0604020202020204" pitchFamily="34" charset="0"/>
                </a:rPr>
                <a:t>ОНОШИЙН ХАМААРАЛТАЙ БҮЛГИЙН НЭР</a:t>
              </a:r>
              <a:endParaRPr lang="en-US" sz="1400" dirty="0">
                <a:cs typeface="Arial" panose="020B0604020202020204" pitchFamily="34" charset="0"/>
              </a:endParaRPr>
            </a:p>
            <a:p>
              <a:pPr algn="ctr" fontAlgn="ctr"/>
              <a:endParaRPr lang="en-US" sz="1000" dirty="0">
                <a:cs typeface="Arial" panose="020B0604020202020204" pitchFamily="34" charset="0"/>
              </a:endParaRPr>
            </a:p>
            <a:p>
              <a:pPr algn="ctr" fontAlgn="ctr"/>
              <a:endParaRPr lang="en-US" sz="1000" dirty="0">
                <a:solidFill>
                  <a:srgbClr val="000000"/>
                </a:solidFill>
                <a:cs typeface="Arial" panose="020B0604020202020204" pitchFamily="34" charset="0"/>
              </a:endParaRPr>
            </a:p>
          </p:txBody>
        </p:sp>
        <p:sp>
          <p:nvSpPr>
            <p:cNvPr id="67" name="TextBox 66">
              <a:extLst>
                <a:ext uri="{FF2B5EF4-FFF2-40B4-BE49-F238E27FC236}">
                  <a16:creationId xmlns:a16="http://schemas.microsoft.com/office/drawing/2014/main" id="{D8CD88C8-39FD-4243-874D-AC29C25688BE}"/>
                </a:ext>
              </a:extLst>
            </p:cNvPr>
            <p:cNvSpPr txBox="1"/>
            <p:nvPr/>
          </p:nvSpPr>
          <p:spPr>
            <a:xfrm>
              <a:off x="3803399" y="999685"/>
              <a:ext cx="4613394" cy="307777"/>
            </a:xfrm>
            <a:prstGeom prst="rect">
              <a:avLst/>
            </a:prstGeom>
            <a:solidFill>
              <a:schemeClr val="accent1">
                <a:lumMod val="20000"/>
                <a:lumOff val="80000"/>
              </a:schemeClr>
            </a:solidFill>
            <a:ln>
              <a:solidFill>
                <a:schemeClr val="bg1"/>
              </a:solidFill>
            </a:ln>
          </p:spPr>
          <p:txBody>
            <a:bodyPr wrap="square" rtlCol="0">
              <a:spAutoFit/>
            </a:bodyPr>
            <a:lstStyle/>
            <a:p>
              <a:pPr algn="ctr"/>
              <a:r>
                <a:rPr lang="mn-MN" sz="1400" dirty="0"/>
                <a:t>ЗАЙЛШГҮЙ ШААРДЛАГА</a:t>
              </a:r>
              <a:endParaRPr lang="en-US" sz="1400" dirty="0"/>
            </a:p>
          </p:txBody>
        </p:sp>
        <p:sp>
          <p:nvSpPr>
            <p:cNvPr id="68" name="Rectangle 67">
              <a:extLst>
                <a:ext uri="{FF2B5EF4-FFF2-40B4-BE49-F238E27FC236}">
                  <a16:creationId xmlns:a16="http://schemas.microsoft.com/office/drawing/2014/main" id="{C52BE05C-BE48-4C74-B5D7-CFB71E3582EC}"/>
                </a:ext>
              </a:extLst>
            </p:cNvPr>
            <p:cNvSpPr/>
            <p:nvPr/>
          </p:nvSpPr>
          <p:spPr>
            <a:xfrm>
              <a:off x="2766298" y="1873844"/>
              <a:ext cx="854145" cy="307777"/>
            </a:xfrm>
            <a:prstGeom prst="rect">
              <a:avLst/>
            </a:prstGeom>
          </p:spPr>
          <p:txBody>
            <a:bodyPr wrap="none">
              <a:spAutoFit/>
            </a:bodyPr>
            <a:lstStyle/>
            <a:p>
              <a:pPr algn="ctr" fontAlgn="ctr"/>
              <a:r>
                <a:rPr lang="mn-MN" sz="1400" dirty="0">
                  <a:cs typeface="Arial" panose="020B0604020202020204" pitchFamily="34" charset="0"/>
                </a:rPr>
                <a:t>ОУӨА 10</a:t>
              </a:r>
              <a:endParaRPr lang="en-US" sz="1400" dirty="0">
                <a:cs typeface="Arial" panose="020B0604020202020204" pitchFamily="34" charset="0"/>
              </a:endParaRPr>
            </a:p>
          </p:txBody>
        </p:sp>
        <p:sp>
          <p:nvSpPr>
            <p:cNvPr id="69" name="Rectangle 68">
              <a:extLst>
                <a:ext uri="{FF2B5EF4-FFF2-40B4-BE49-F238E27FC236}">
                  <a16:creationId xmlns:a16="http://schemas.microsoft.com/office/drawing/2014/main" id="{FBABFAF2-98FE-47C5-A8D7-1D427292FF96}"/>
                </a:ext>
              </a:extLst>
            </p:cNvPr>
            <p:cNvSpPr/>
            <p:nvPr/>
          </p:nvSpPr>
          <p:spPr>
            <a:xfrm>
              <a:off x="1318056" y="1641689"/>
              <a:ext cx="1127233" cy="738664"/>
            </a:xfrm>
            <a:prstGeom prst="rect">
              <a:avLst/>
            </a:prstGeom>
          </p:spPr>
          <p:txBody>
            <a:bodyPr wrap="none">
              <a:spAutoFit/>
            </a:bodyPr>
            <a:lstStyle/>
            <a:p>
              <a:pPr algn="ctr" fontAlgn="ctr"/>
              <a:r>
                <a:rPr lang="mn-MN" sz="1400" dirty="0">
                  <a:cs typeface="Arial" panose="020B0604020202020204" pitchFamily="34" charset="0"/>
                </a:rPr>
                <a:t>ОХБ -ЫН </a:t>
              </a:r>
            </a:p>
            <a:p>
              <a:pPr algn="ctr" fontAlgn="ctr"/>
              <a:r>
                <a:rPr lang="mn-MN" sz="1400" dirty="0">
                  <a:cs typeface="Arial" panose="020B0604020202020204" pitchFamily="34" charset="0"/>
                </a:rPr>
                <a:t>ҮЙЛДЛИЙН </a:t>
              </a:r>
            </a:p>
            <a:p>
              <a:pPr algn="ctr" fontAlgn="ctr"/>
              <a:r>
                <a:rPr lang="mn-MN" sz="1400" dirty="0">
                  <a:cs typeface="Arial" panose="020B0604020202020204" pitchFamily="34" charset="0"/>
                </a:rPr>
                <a:t>АНГИЛАЛ</a:t>
              </a:r>
            </a:p>
          </p:txBody>
        </p:sp>
        <p:sp>
          <p:nvSpPr>
            <p:cNvPr id="71" name="TextBox 70">
              <a:extLst>
                <a:ext uri="{FF2B5EF4-FFF2-40B4-BE49-F238E27FC236}">
                  <a16:creationId xmlns:a16="http://schemas.microsoft.com/office/drawing/2014/main" id="{411AA7FC-83DE-4822-89C1-82F9AB3AB911}"/>
                </a:ext>
              </a:extLst>
            </p:cNvPr>
            <p:cNvSpPr txBox="1"/>
            <p:nvPr/>
          </p:nvSpPr>
          <p:spPr>
            <a:xfrm>
              <a:off x="8609613" y="999685"/>
              <a:ext cx="3403230" cy="307777"/>
            </a:xfrm>
            <a:prstGeom prst="rect">
              <a:avLst/>
            </a:prstGeom>
            <a:solidFill>
              <a:schemeClr val="bg2">
                <a:lumMod val="90000"/>
              </a:schemeClr>
            </a:solidFill>
            <a:ln>
              <a:solidFill>
                <a:schemeClr val="bg1"/>
              </a:solidFill>
            </a:ln>
          </p:spPr>
          <p:txBody>
            <a:bodyPr wrap="square" rtlCol="0">
              <a:spAutoFit/>
            </a:bodyPr>
            <a:lstStyle/>
            <a:p>
              <a:pPr algn="ctr"/>
              <a:r>
                <a:rPr lang="mn-MN" sz="1400" dirty="0"/>
                <a:t>НЭМЭЛТ ШААРДЛАГА</a:t>
              </a:r>
              <a:endParaRPr lang="en-US" sz="1400" dirty="0"/>
            </a:p>
          </p:txBody>
        </p:sp>
        <p:sp>
          <p:nvSpPr>
            <p:cNvPr id="89" name="TextBox 88">
              <a:extLst>
                <a:ext uri="{FF2B5EF4-FFF2-40B4-BE49-F238E27FC236}">
                  <a16:creationId xmlns:a16="http://schemas.microsoft.com/office/drawing/2014/main" id="{6FC4EAE6-444C-4D93-8E58-AD1C9428A1A0}"/>
                </a:ext>
              </a:extLst>
            </p:cNvPr>
            <p:cNvSpPr txBox="1"/>
            <p:nvPr/>
          </p:nvSpPr>
          <p:spPr>
            <a:xfrm>
              <a:off x="-11026" y="919514"/>
              <a:ext cx="1260816" cy="646331"/>
            </a:xfrm>
            <a:prstGeom prst="rect">
              <a:avLst/>
            </a:prstGeom>
            <a:noFill/>
          </p:spPr>
          <p:txBody>
            <a:bodyPr wrap="square" rtlCol="0">
              <a:spAutoFit/>
            </a:bodyPr>
            <a:lstStyle/>
            <a:p>
              <a:pPr algn="ctr"/>
              <a:r>
                <a:rPr lang="mn-MN" sz="3600" b="1" i="1" dirty="0">
                  <a:solidFill>
                    <a:srgbClr val="002060"/>
                  </a:solidFill>
                  <a:effectLst>
                    <a:outerShdw blurRad="38100" dist="38100" dir="2700000" algn="tl">
                      <a:srgbClr val="000000">
                        <a:alpha val="43137"/>
                      </a:srgbClr>
                    </a:outerShdw>
                  </a:effectLst>
                </a:rPr>
                <a:t>70</a:t>
              </a:r>
              <a:r>
                <a:rPr lang="en-US" sz="3600" b="1" i="1" dirty="0">
                  <a:solidFill>
                    <a:srgbClr val="002060"/>
                  </a:solidFill>
                  <a:effectLst>
                    <a:outerShdw blurRad="38100" dist="38100" dir="2700000" algn="tl">
                      <a:srgbClr val="000000">
                        <a:alpha val="43137"/>
                      </a:srgbClr>
                    </a:outerShdw>
                  </a:effectLst>
                </a:rPr>
                <a:t>4</a:t>
              </a:r>
            </a:p>
          </p:txBody>
        </p:sp>
      </p:grpSp>
      <p:pic>
        <p:nvPicPr>
          <p:cNvPr id="90" name="Picture 89">
            <a:extLst>
              <a:ext uri="{FF2B5EF4-FFF2-40B4-BE49-F238E27FC236}">
                <a16:creationId xmlns:a16="http://schemas.microsoft.com/office/drawing/2014/main" id="{E81C5A74-1079-4535-AA10-2FD6A5D68672}"/>
              </a:ext>
            </a:extLst>
          </p:cNvPr>
          <p:cNvPicPr>
            <a:picLocks noChangeAspect="1"/>
          </p:cNvPicPr>
          <p:nvPr/>
        </p:nvPicPr>
        <p:blipFill>
          <a:blip r:embed="rId2"/>
          <a:stretch>
            <a:fillRect/>
          </a:stretch>
        </p:blipFill>
        <p:spPr>
          <a:xfrm>
            <a:off x="8904703" y="3449462"/>
            <a:ext cx="2813049" cy="808752"/>
          </a:xfrm>
          <a:prstGeom prst="rect">
            <a:avLst/>
          </a:prstGeom>
        </p:spPr>
      </p:pic>
    </p:spTree>
    <p:extLst>
      <p:ext uri="{BB962C8B-B14F-4D97-AF65-F5344CB8AC3E}">
        <p14:creationId xmlns:p14="http://schemas.microsoft.com/office/powerpoint/2010/main" val="159375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F2B2-A3F5-43D0-8E77-C5C4852E5895}"/>
              </a:ext>
            </a:extLst>
          </p:cNvPr>
          <p:cNvSpPr>
            <a:spLocks noGrp="1"/>
          </p:cNvSpPr>
          <p:nvPr>
            <p:ph type="title"/>
          </p:nvPr>
        </p:nvSpPr>
        <p:spPr/>
        <p:txBody>
          <a:bodyPr/>
          <a:lstStyle/>
          <a:p>
            <a:pPr algn="ctr"/>
            <a:r>
              <a:rPr lang="mn-MN" dirty="0"/>
              <a:t>ТУСГАЙ ШААРДЛАГЫН ЖИШЭЭ: Мэс засал</a:t>
            </a:r>
            <a:endParaRPr lang="en-US" dirty="0"/>
          </a:p>
        </p:txBody>
      </p:sp>
      <p:grpSp>
        <p:nvGrpSpPr>
          <p:cNvPr id="106" name="Group 105">
            <a:extLst>
              <a:ext uri="{FF2B5EF4-FFF2-40B4-BE49-F238E27FC236}">
                <a16:creationId xmlns:a16="http://schemas.microsoft.com/office/drawing/2014/main" id="{57B2E68C-0F07-43F6-9659-A42196E74D0D}"/>
              </a:ext>
            </a:extLst>
          </p:cNvPr>
          <p:cNvGrpSpPr/>
          <p:nvPr/>
        </p:nvGrpSpPr>
        <p:grpSpPr>
          <a:xfrm>
            <a:off x="114300" y="1895150"/>
            <a:ext cx="11906003" cy="4873106"/>
            <a:chOff x="203200" y="2620170"/>
            <a:chExt cx="11830429" cy="3035095"/>
          </a:xfrm>
        </p:grpSpPr>
        <p:sp>
          <p:nvSpPr>
            <p:cNvPr id="13" name="Rectangle 12">
              <a:extLst>
                <a:ext uri="{FF2B5EF4-FFF2-40B4-BE49-F238E27FC236}">
                  <a16:creationId xmlns:a16="http://schemas.microsoft.com/office/drawing/2014/main" id="{550926E1-6718-4703-8417-C081C16A0CA0}"/>
                </a:ext>
              </a:extLst>
            </p:cNvPr>
            <p:cNvSpPr/>
            <p:nvPr/>
          </p:nvSpPr>
          <p:spPr>
            <a:xfrm>
              <a:off x="1386243"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4" name="Rectangle 13">
              <a:extLst>
                <a:ext uri="{FF2B5EF4-FFF2-40B4-BE49-F238E27FC236}">
                  <a16:creationId xmlns:a16="http://schemas.microsoft.com/office/drawing/2014/main" id="{FD721E98-C08E-42F4-AB5C-20F6F0B488DC}"/>
                </a:ext>
              </a:extLst>
            </p:cNvPr>
            <p:cNvSpPr/>
            <p:nvPr/>
          </p:nvSpPr>
          <p:spPr>
            <a:xfrm>
              <a:off x="2569286"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5" name="Rectangle 14">
              <a:extLst>
                <a:ext uri="{FF2B5EF4-FFF2-40B4-BE49-F238E27FC236}">
                  <a16:creationId xmlns:a16="http://schemas.microsoft.com/office/drawing/2014/main" id="{C5FF1137-3B39-4950-9A2E-1090A9FC8F92}"/>
                </a:ext>
              </a:extLst>
            </p:cNvPr>
            <p:cNvSpPr/>
            <p:nvPr/>
          </p:nvSpPr>
          <p:spPr>
            <a:xfrm>
              <a:off x="3752329"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6" name="Rectangle 15">
              <a:extLst>
                <a:ext uri="{FF2B5EF4-FFF2-40B4-BE49-F238E27FC236}">
                  <a16:creationId xmlns:a16="http://schemas.microsoft.com/office/drawing/2014/main" id="{1DA8887D-4634-4F68-A29C-1BF24B9065A3}"/>
                </a:ext>
              </a:extLst>
            </p:cNvPr>
            <p:cNvSpPr/>
            <p:nvPr/>
          </p:nvSpPr>
          <p:spPr>
            <a:xfrm>
              <a:off x="4935372"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7" name="Rectangle 16">
              <a:extLst>
                <a:ext uri="{FF2B5EF4-FFF2-40B4-BE49-F238E27FC236}">
                  <a16:creationId xmlns:a16="http://schemas.microsoft.com/office/drawing/2014/main" id="{C12006C0-509B-488E-8DA5-D4769C5C9EB5}"/>
                </a:ext>
              </a:extLst>
            </p:cNvPr>
            <p:cNvSpPr/>
            <p:nvPr/>
          </p:nvSpPr>
          <p:spPr>
            <a:xfrm>
              <a:off x="6118415"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8" name="Rectangle 17">
              <a:extLst>
                <a:ext uri="{FF2B5EF4-FFF2-40B4-BE49-F238E27FC236}">
                  <a16:creationId xmlns:a16="http://schemas.microsoft.com/office/drawing/2014/main" id="{FCFD5F0A-9288-420A-A4C9-37A4ED1B6E97}"/>
                </a:ext>
              </a:extLst>
            </p:cNvPr>
            <p:cNvSpPr/>
            <p:nvPr/>
          </p:nvSpPr>
          <p:spPr>
            <a:xfrm>
              <a:off x="7301457"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19" name="Rectangle 18">
              <a:extLst>
                <a:ext uri="{FF2B5EF4-FFF2-40B4-BE49-F238E27FC236}">
                  <a16:creationId xmlns:a16="http://schemas.microsoft.com/office/drawing/2014/main" id="{C48D5AA5-56C5-42A4-8330-9BF995A0B35C}"/>
                </a:ext>
              </a:extLst>
            </p:cNvPr>
            <p:cNvSpPr/>
            <p:nvPr/>
          </p:nvSpPr>
          <p:spPr>
            <a:xfrm>
              <a:off x="203200" y="2637745"/>
              <a:ext cx="1183043" cy="1005840"/>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0" name="Rectangle 19">
              <a:extLst>
                <a:ext uri="{FF2B5EF4-FFF2-40B4-BE49-F238E27FC236}">
                  <a16:creationId xmlns:a16="http://schemas.microsoft.com/office/drawing/2014/main" id="{6FFBCDD5-541F-42F0-834A-086CF78BAB61}"/>
                </a:ext>
              </a:extLst>
            </p:cNvPr>
            <p:cNvSpPr/>
            <p:nvPr/>
          </p:nvSpPr>
          <p:spPr>
            <a:xfrm>
              <a:off x="9667544"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1" name="Rectangle 20">
              <a:extLst>
                <a:ext uri="{FF2B5EF4-FFF2-40B4-BE49-F238E27FC236}">
                  <a16:creationId xmlns:a16="http://schemas.microsoft.com/office/drawing/2014/main" id="{C1E0081A-44B8-459E-AAF1-C0A67C8D346C}"/>
                </a:ext>
              </a:extLst>
            </p:cNvPr>
            <p:cNvSpPr/>
            <p:nvPr/>
          </p:nvSpPr>
          <p:spPr>
            <a:xfrm>
              <a:off x="10850586"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2" name="Rectangle 21">
              <a:extLst>
                <a:ext uri="{FF2B5EF4-FFF2-40B4-BE49-F238E27FC236}">
                  <a16:creationId xmlns:a16="http://schemas.microsoft.com/office/drawing/2014/main" id="{4DA5513E-9E13-4CFF-9813-2C6A3BCEDDF1}"/>
                </a:ext>
              </a:extLst>
            </p:cNvPr>
            <p:cNvSpPr/>
            <p:nvPr/>
          </p:nvSpPr>
          <p:spPr>
            <a:xfrm>
              <a:off x="1386243"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3" name="Rectangle 22">
              <a:extLst>
                <a:ext uri="{FF2B5EF4-FFF2-40B4-BE49-F238E27FC236}">
                  <a16:creationId xmlns:a16="http://schemas.microsoft.com/office/drawing/2014/main" id="{E4327F52-EF79-4F9A-AD26-7162CEF450FC}"/>
                </a:ext>
              </a:extLst>
            </p:cNvPr>
            <p:cNvSpPr/>
            <p:nvPr/>
          </p:nvSpPr>
          <p:spPr>
            <a:xfrm>
              <a:off x="2569286"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4" name="Rectangle 23">
              <a:extLst>
                <a:ext uri="{FF2B5EF4-FFF2-40B4-BE49-F238E27FC236}">
                  <a16:creationId xmlns:a16="http://schemas.microsoft.com/office/drawing/2014/main" id="{CE59B969-98B1-4CB8-9C44-5AAB52F74C85}"/>
                </a:ext>
              </a:extLst>
            </p:cNvPr>
            <p:cNvSpPr/>
            <p:nvPr/>
          </p:nvSpPr>
          <p:spPr>
            <a:xfrm>
              <a:off x="3752329"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5" name="Rectangle 24">
              <a:extLst>
                <a:ext uri="{FF2B5EF4-FFF2-40B4-BE49-F238E27FC236}">
                  <a16:creationId xmlns:a16="http://schemas.microsoft.com/office/drawing/2014/main" id="{6406556E-2F89-45F1-ABD2-962570D9ED27}"/>
                </a:ext>
              </a:extLst>
            </p:cNvPr>
            <p:cNvSpPr/>
            <p:nvPr/>
          </p:nvSpPr>
          <p:spPr>
            <a:xfrm>
              <a:off x="4935372"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6" name="Rectangle 25">
              <a:extLst>
                <a:ext uri="{FF2B5EF4-FFF2-40B4-BE49-F238E27FC236}">
                  <a16:creationId xmlns:a16="http://schemas.microsoft.com/office/drawing/2014/main" id="{BD81B936-0576-44D2-A17C-100AE42DD739}"/>
                </a:ext>
              </a:extLst>
            </p:cNvPr>
            <p:cNvSpPr/>
            <p:nvPr/>
          </p:nvSpPr>
          <p:spPr>
            <a:xfrm>
              <a:off x="6118415"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7" name="Rectangle 26">
              <a:extLst>
                <a:ext uri="{FF2B5EF4-FFF2-40B4-BE49-F238E27FC236}">
                  <a16:creationId xmlns:a16="http://schemas.microsoft.com/office/drawing/2014/main" id="{BFD95BF0-00F8-45FA-BAFD-C4880B758A84}"/>
                </a:ext>
              </a:extLst>
            </p:cNvPr>
            <p:cNvSpPr/>
            <p:nvPr/>
          </p:nvSpPr>
          <p:spPr>
            <a:xfrm>
              <a:off x="7301457"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8" name="Rectangle 27">
              <a:extLst>
                <a:ext uri="{FF2B5EF4-FFF2-40B4-BE49-F238E27FC236}">
                  <a16:creationId xmlns:a16="http://schemas.microsoft.com/office/drawing/2014/main" id="{5E512E69-F115-44A8-8FD4-2610DAAA9681}"/>
                </a:ext>
              </a:extLst>
            </p:cNvPr>
            <p:cNvSpPr/>
            <p:nvPr/>
          </p:nvSpPr>
          <p:spPr>
            <a:xfrm>
              <a:off x="8484501"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29" name="Rectangle 28">
              <a:extLst>
                <a:ext uri="{FF2B5EF4-FFF2-40B4-BE49-F238E27FC236}">
                  <a16:creationId xmlns:a16="http://schemas.microsoft.com/office/drawing/2014/main" id="{03B00CF6-BB6F-4D6F-9F9D-CF871C497D5E}"/>
                </a:ext>
              </a:extLst>
            </p:cNvPr>
            <p:cNvSpPr/>
            <p:nvPr/>
          </p:nvSpPr>
          <p:spPr>
            <a:xfrm>
              <a:off x="203200" y="3643585"/>
              <a:ext cx="1183043" cy="1005840"/>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0" name="Rectangle 29">
              <a:extLst>
                <a:ext uri="{FF2B5EF4-FFF2-40B4-BE49-F238E27FC236}">
                  <a16:creationId xmlns:a16="http://schemas.microsoft.com/office/drawing/2014/main" id="{0906FBC5-2228-4E3E-B333-B5859142B1E8}"/>
                </a:ext>
              </a:extLst>
            </p:cNvPr>
            <p:cNvSpPr/>
            <p:nvPr/>
          </p:nvSpPr>
          <p:spPr>
            <a:xfrm>
              <a:off x="9667544"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1" name="Rectangle 30">
              <a:extLst>
                <a:ext uri="{FF2B5EF4-FFF2-40B4-BE49-F238E27FC236}">
                  <a16:creationId xmlns:a16="http://schemas.microsoft.com/office/drawing/2014/main" id="{A9158DA0-84B6-4497-BC85-D7DA525FB826}"/>
                </a:ext>
              </a:extLst>
            </p:cNvPr>
            <p:cNvSpPr/>
            <p:nvPr/>
          </p:nvSpPr>
          <p:spPr>
            <a:xfrm>
              <a:off x="10850586" y="3643585"/>
              <a:ext cx="1183043" cy="1005840"/>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2" name="Rectangle 31">
              <a:extLst>
                <a:ext uri="{FF2B5EF4-FFF2-40B4-BE49-F238E27FC236}">
                  <a16:creationId xmlns:a16="http://schemas.microsoft.com/office/drawing/2014/main" id="{3D1B1464-3FA5-488E-9002-C9AF05984A96}"/>
                </a:ext>
              </a:extLst>
            </p:cNvPr>
            <p:cNvSpPr/>
            <p:nvPr/>
          </p:nvSpPr>
          <p:spPr>
            <a:xfrm>
              <a:off x="1386243"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3" name="Rectangle 32">
              <a:extLst>
                <a:ext uri="{FF2B5EF4-FFF2-40B4-BE49-F238E27FC236}">
                  <a16:creationId xmlns:a16="http://schemas.microsoft.com/office/drawing/2014/main" id="{82D03712-F08C-4ECF-B865-E6DD7113F90B}"/>
                </a:ext>
              </a:extLst>
            </p:cNvPr>
            <p:cNvSpPr/>
            <p:nvPr/>
          </p:nvSpPr>
          <p:spPr>
            <a:xfrm>
              <a:off x="2569286"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4" name="Rectangle 33">
              <a:extLst>
                <a:ext uri="{FF2B5EF4-FFF2-40B4-BE49-F238E27FC236}">
                  <a16:creationId xmlns:a16="http://schemas.microsoft.com/office/drawing/2014/main" id="{5DDC7325-AC1C-4B1D-8363-E34D5071DC3B}"/>
                </a:ext>
              </a:extLst>
            </p:cNvPr>
            <p:cNvSpPr/>
            <p:nvPr/>
          </p:nvSpPr>
          <p:spPr>
            <a:xfrm>
              <a:off x="3752329"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5" name="Rectangle 34">
              <a:extLst>
                <a:ext uri="{FF2B5EF4-FFF2-40B4-BE49-F238E27FC236}">
                  <a16:creationId xmlns:a16="http://schemas.microsoft.com/office/drawing/2014/main" id="{061AE11F-80C7-4991-8CC0-9E7A93A97D36}"/>
                </a:ext>
              </a:extLst>
            </p:cNvPr>
            <p:cNvSpPr/>
            <p:nvPr/>
          </p:nvSpPr>
          <p:spPr>
            <a:xfrm>
              <a:off x="4935372"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6" name="Rectangle 35">
              <a:extLst>
                <a:ext uri="{FF2B5EF4-FFF2-40B4-BE49-F238E27FC236}">
                  <a16:creationId xmlns:a16="http://schemas.microsoft.com/office/drawing/2014/main" id="{DBDB7B33-7C86-45E6-B4B8-B61E89E7C986}"/>
                </a:ext>
              </a:extLst>
            </p:cNvPr>
            <p:cNvSpPr/>
            <p:nvPr/>
          </p:nvSpPr>
          <p:spPr>
            <a:xfrm>
              <a:off x="6118415"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7" name="Rectangle 36">
              <a:extLst>
                <a:ext uri="{FF2B5EF4-FFF2-40B4-BE49-F238E27FC236}">
                  <a16:creationId xmlns:a16="http://schemas.microsoft.com/office/drawing/2014/main" id="{4B167C28-543E-4FE7-B64F-77CB0F94070A}"/>
                </a:ext>
              </a:extLst>
            </p:cNvPr>
            <p:cNvSpPr/>
            <p:nvPr/>
          </p:nvSpPr>
          <p:spPr>
            <a:xfrm>
              <a:off x="7301457"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8" name="Rectangle 37">
              <a:extLst>
                <a:ext uri="{FF2B5EF4-FFF2-40B4-BE49-F238E27FC236}">
                  <a16:creationId xmlns:a16="http://schemas.microsoft.com/office/drawing/2014/main" id="{D8D85CEE-8A84-4DEC-B20A-A933199D5613}"/>
                </a:ext>
              </a:extLst>
            </p:cNvPr>
            <p:cNvSpPr/>
            <p:nvPr/>
          </p:nvSpPr>
          <p:spPr>
            <a:xfrm>
              <a:off x="8484501"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39" name="Rectangle 38">
              <a:extLst>
                <a:ext uri="{FF2B5EF4-FFF2-40B4-BE49-F238E27FC236}">
                  <a16:creationId xmlns:a16="http://schemas.microsoft.com/office/drawing/2014/main" id="{1ECF203C-7905-42B7-A96F-93DA3D36E745}"/>
                </a:ext>
              </a:extLst>
            </p:cNvPr>
            <p:cNvSpPr/>
            <p:nvPr/>
          </p:nvSpPr>
          <p:spPr>
            <a:xfrm>
              <a:off x="203200" y="4649425"/>
              <a:ext cx="1183043" cy="1005840"/>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 name="Rectangle 39">
              <a:extLst>
                <a:ext uri="{FF2B5EF4-FFF2-40B4-BE49-F238E27FC236}">
                  <a16:creationId xmlns:a16="http://schemas.microsoft.com/office/drawing/2014/main" id="{A88D43FD-B0B4-46AE-81C3-355F110AE7CE}"/>
                </a:ext>
              </a:extLst>
            </p:cNvPr>
            <p:cNvSpPr/>
            <p:nvPr/>
          </p:nvSpPr>
          <p:spPr>
            <a:xfrm>
              <a:off x="9667544"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41" name="Rectangle 40">
              <a:extLst>
                <a:ext uri="{FF2B5EF4-FFF2-40B4-BE49-F238E27FC236}">
                  <a16:creationId xmlns:a16="http://schemas.microsoft.com/office/drawing/2014/main" id="{DC67FC9B-671E-42CE-BFF5-7BC557DA37A3}"/>
                </a:ext>
              </a:extLst>
            </p:cNvPr>
            <p:cNvSpPr/>
            <p:nvPr/>
          </p:nvSpPr>
          <p:spPr>
            <a:xfrm>
              <a:off x="10850586" y="464942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54" name="Rectangle 53">
              <a:extLst>
                <a:ext uri="{FF2B5EF4-FFF2-40B4-BE49-F238E27FC236}">
                  <a16:creationId xmlns:a16="http://schemas.microsoft.com/office/drawing/2014/main" id="{49CAA484-E765-45BF-988A-CBBC6FD2D5D8}"/>
                </a:ext>
              </a:extLst>
            </p:cNvPr>
            <p:cNvSpPr/>
            <p:nvPr/>
          </p:nvSpPr>
          <p:spPr>
            <a:xfrm>
              <a:off x="8484500" y="2637745"/>
              <a:ext cx="1183043" cy="100584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55" name="Subtitle 2">
              <a:extLst>
                <a:ext uri="{FF2B5EF4-FFF2-40B4-BE49-F238E27FC236}">
                  <a16:creationId xmlns:a16="http://schemas.microsoft.com/office/drawing/2014/main" id="{81CF53E4-18C4-404F-B5FB-516FDA1712F3}"/>
                </a:ext>
              </a:extLst>
            </p:cNvPr>
            <p:cNvSpPr txBox="1">
              <a:spLocks/>
            </p:cNvSpPr>
            <p:nvPr/>
          </p:nvSpPr>
          <p:spPr>
            <a:xfrm>
              <a:off x="1472116" y="3063584"/>
              <a:ext cx="1011298" cy="15335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Мэс засал</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56" name="Subtitle 2">
              <a:extLst>
                <a:ext uri="{FF2B5EF4-FFF2-40B4-BE49-F238E27FC236}">
                  <a16:creationId xmlns:a16="http://schemas.microsoft.com/office/drawing/2014/main" id="{F0614103-72C6-4D72-BEE9-D10CEDBE6AF1}"/>
                </a:ext>
              </a:extLst>
            </p:cNvPr>
            <p:cNvSpPr txBox="1">
              <a:spLocks/>
            </p:cNvSpPr>
            <p:nvPr/>
          </p:nvSpPr>
          <p:spPr>
            <a:xfrm>
              <a:off x="2602720" y="3026597"/>
              <a:ext cx="1134705" cy="34504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en-US" sz="1000" dirty="0">
                  <a:solidFill>
                    <a:srgbClr val="000000"/>
                  </a:solidFill>
                  <a:latin typeface="+mn-lt"/>
                </a:rPr>
                <a:t>K35, K36, K38</a:t>
              </a:r>
            </a:p>
            <a:p>
              <a:pPr lvl="0">
                <a:lnSpc>
                  <a:spcPct val="100000"/>
                </a:lnSpc>
                <a:spcBef>
                  <a:spcPts val="0"/>
                </a:spcBef>
              </a:pPr>
              <a:endParaRPr lang="mn-MN" sz="1000" dirty="0">
                <a:solidFill>
                  <a:srgbClr val="000000"/>
                </a:solidFill>
                <a:latin typeface="+mn-lt"/>
              </a:endParaRPr>
            </a:p>
            <a:p>
              <a:pPr lvl="0">
                <a:lnSpc>
                  <a:spcPct val="100000"/>
                </a:lnSpc>
                <a:spcBef>
                  <a:spcPts val="0"/>
                </a:spcBef>
              </a:pPr>
              <a:r>
                <a:rPr lang="mn-MN" sz="1000" dirty="0">
                  <a:solidFill>
                    <a:srgbClr val="000000"/>
                  </a:solidFill>
                  <a:latin typeface="+mn-lt"/>
                </a:rPr>
                <a:t>47.09, 47.1, 47.9</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57" name="Subtitle 2">
              <a:extLst>
                <a:ext uri="{FF2B5EF4-FFF2-40B4-BE49-F238E27FC236}">
                  <a16:creationId xmlns:a16="http://schemas.microsoft.com/office/drawing/2014/main" id="{EE60773F-616E-4426-A872-D59811763BE3}"/>
                </a:ext>
              </a:extLst>
            </p:cNvPr>
            <p:cNvSpPr txBox="1">
              <a:spLocks/>
            </p:cNvSpPr>
            <p:nvPr/>
          </p:nvSpPr>
          <p:spPr>
            <a:xfrm>
              <a:off x="3726517" y="2620170"/>
              <a:ext cx="1122982" cy="104018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1. Мэс засалд шаардлагатай тоног төхөөрөмжөөр тоноглогдсон мэс заслын өрөөтэй байх                       2.Хэвтүүлэн эмчлэх нэгжтэй байх</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58" name="Subtitle 2">
              <a:extLst>
                <a:ext uri="{FF2B5EF4-FFF2-40B4-BE49-F238E27FC236}">
                  <a16:creationId xmlns:a16="http://schemas.microsoft.com/office/drawing/2014/main" id="{84D41F5A-8FA8-4E02-8099-CB1A2FCB1060}"/>
                </a:ext>
              </a:extLst>
            </p:cNvPr>
            <p:cNvSpPr txBox="1">
              <a:spLocks/>
            </p:cNvSpPr>
            <p:nvPr/>
          </p:nvSpPr>
          <p:spPr>
            <a:xfrm>
              <a:off x="4861222" y="2808533"/>
              <a:ext cx="1589799" cy="64766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Мэс засал </a:t>
              </a:r>
              <a:r>
                <a:rPr lang="en-US" sz="1000" dirty="0">
                  <a:solidFill>
                    <a:srgbClr val="000000"/>
                  </a:solidFill>
                  <a:latin typeface="+mn-lt"/>
                </a:rPr>
                <a:t>             </a:t>
              </a:r>
              <a:r>
                <a:rPr lang="mn-MN" sz="1000" dirty="0">
                  <a:solidFill>
                    <a:srgbClr val="000000"/>
                  </a:solidFill>
                  <a:latin typeface="+mn-lt"/>
                </a:rPr>
                <a:t>судлалын эмч                                  2. Мэдээгүйжүүлэг судлалын  эмч                                             3. Мэдээгүйжүүлгийн сувилагч</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59" name="Subtitle 2">
              <a:extLst>
                <a:ext uri="{FF2B5EF4-FFF2-40B4-BE49-F238E27FC236}">
                  <a16:creationId xmlns:a16="http://schemas.microsoft.com/office/drawing/2014/main" id="{077AC6C0-9B37-462B-9CEF-1737BFE4B182}"/>
                </a:ext>
              </a:extLst>
            </p:cNvPr>
            <p:cNvSpPr txBox="1">
              <a:spLocks/>
            </p:cNvSpPr>
            <p:nvPr/>
          </p:nvSpPr>
          <p:spPr>
            <a:xfrm>
              <a:off x="6134806" y="2931708"/>
              <a:ext cx="1191074" cy="40131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mn-MN" sz="1000" dirty="0">
                  <a:solidFill>
                    <a:srgbClr val="000000"/>
                  </a:solidFill>
                  <a:latin typeface="+mn-lt"/>
                </a:rPr>
                <a:t>24 цагийн лабораторийн оношлогоо</a:t>
              </a:r>
              <a:r>
                <a:rPr lang="mn-MN" sz="1000" dirty="0">
                  <a:latin typeface="+mn-lt"/>
                </a:rPr>
                <a:t> </a:t>
              </a:r>
            </a:p>
          </p:txBody>
        </p:sp>
        <p:sp>
          <p:nvSpPr>
            <p:cNvPr id="60" name="Subtitle 2">
              <a:extLst>
                <a:ext uri="{FF2B5EF4-FFF2-40B4-BE49-F238E27FC236}">
                  <a16:creationId xmlns:a16="http://schemas.microsoft.com/office/drawing/2014/main" id="{5783E775-5F20-4285-A19E-49E2E502E4CD}"/>
                </a:ext>
              </a:extLst>
            </p:cNvPr>
            <p:cNvSpPr txBox="1">
              <a:spLocks/>
            </p:cNvSpPr>
            <p:nvPr/>
          </p:nvSpPr>
          <p:spPr>
            <a:xfrm>
              <a:off x="7387328" y="2812034"/>
              <a:ext cx="1121594" cy="65645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000" dirty="0">
                  <a:solidFill>
                    <a:srgbClr val="000000"/>
                  </a:solidFill>
                  <a:latin typeface="+mn-lt"/>
                </a:rPr>
                <a:t>1.</a:t>
              </a:r>
              <a:r>
                <a:rPr lang="mn-MN" sz="1000" dirty="0">
                  <a:solidFill>
                    <a:srgbClr val="000000"/>
                  </a:solidFill>
                  <a:latin typeface="+mn-lt"/>
                </a:rPr>
                <a:t>Рентген оношлогооны аппарат</a:t>
              </a:r>
            </a:p>
            <a:p>
              <a:pPr algn="l"/>
              <a:r>
                <a:rPr lang="mn-MN" sz="1000" dirty="0">
                  <a:solidFill>
                    <a:srgbClr val="000000"/>
                  </a:solidFill>
                  <a:latin typeface="+mn-lt"/>
                </a:rPr>
                <a:t>2. Хэт авиан аппарат</a:t>
              </a:r>
              <a:r>
                <a:rPr lang="mn-MN" sz="1000" dirty="0">
                  <a:latin typeface="+mn-lt"/>
                </a:rPr>
                <a:t> </a:t>
              </a:r>
              <a:r>
                <a:rPr lang="mn-MN" sz="1000" dirty="0">
                  <a:solidFill>
                    <a:srgbClr val="000000"/>
                  </a:solidFill>
                  <a:latin typeface="+mn-lt"/>
                </a:rPr>
                <a:t> </a:t>
              </a:r>
            </a:p>
          </p:txBody>
        </p:sp>
        <p:sp>
          <p:nvSpPr>
            <p:cNvPr id="61" name="Subtitle 2">
              <a:extLst>
                <a:ext uri="{FF2B5EF4-FFF2-40B4-BE49-F238E27FC236}">
                  <a16:creationId xmlns:a16="http://schemas.microsoft.com/office/drawing/2014/main" id="{9AA47407-9A4B-41C6-BA39-F5592EBB0427}"/>
                </a:ext>
              </a:extLst>
            </p:cNvPr>
            <p:cNvSpPr txBox="1">
              <a:spLocks/>
            </p:cNvSpPr>
            <p:nvPr/>
          </p:nvSpPr>
          <p:spPr>
            <a:xfrm>
              <a:off x="8570372" y="2865496"/>
              <a:ext cx="1011298" cy="54952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1. Хоол боловсруулах тогтолцоо судлалын эмчтэй байх*</a:t>
              </a:r>
              <a:r>
                <a:rPr lang="mn-MN" sz="1000" dirty="0">
                  <a:latin typeface="+mn-lt"/>
                </a:rPr>
                <a:t> </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63" name="Subtitle 2">
              <a:extLst>
                <a:ext uri="{FF2B5EF4-FFF2-40B4-BE49-F238E27FC236}">
                  <a16:creationId xmlns:a16="http://schemas.microsoft.com/office/drawing/2014/main" id="{AB1C5532-5C80-42F0-93FD-B407A46F5243}"/>
                </a:ext>
              </a:extLst>
            </p:cNvPr>
            <p:cNvSpPr txBox="1">
              <a:spLocks/>
            </p:cNvSpPr>
            <p:nvPr/>
          </p:nvSpPr>
          <p:spPr>
            <a:xfrm>
              <a:off x="10936459" y="2914561"/>
              <a:ext cx="1011298" cy="4513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Компьютерт томографийн аппараттай байх**</a:t>
              </a:r>
              <a:r>
                <a:rPr lang="mn-MN" sz="1000" dirty="0">
                  <a:latin typeface="+mn-lt"/>
                </a:rPr>
                <a:t> </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64" name="Subtitle 2">
              <a:extLst>
                <a:ext uri="{FF2B5EF4-FFF2-40B4-BE49-F238E27FC236}">
                  <a16:creationId xmlns:a16="http://schemas.microsoft.com/office/drawing/2014/main" id="{A8D8287F-DBE2-4E03-9D0E-B91DFB998D83}"/>
                </a:ext>
              </a:extLst>
            </p:cNvPr>
            <p:cNvSpPr txBox="1">
              <a:spLocks/>
            </p:cNvSpPr>
            <p:nvPr/>
          </p:nvSpPr>
          <p:spPr>
            <a:xfrm>
              <a:off x="1472116" y="4069826"/>
              <a:ext cx="1011298" cy="15335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Мэс засал</a:t>
              </a:r>
              <a:endParaRPr lang="en-US" sz="1000" dirty="0">
                <a:solidFill>
                  <a:srgbClr val="08204D"/>
                </a:solidFill>
                <a:latin typeface="+mn-lt"/>
                <a:ea typeface="Lato Light" panose="020F0502020204030203" pitchFamily="34" charset="0"/>
                <a:cs typeface="Arial" panose="020B0604020202020204" pitchFamily="34" charset="0"/>
              </a:endParaRPr>
            </a:p>
          </p:txBody>
        </p:sp>
        <p:sp>
          <p:nvSpPr>
            <p:cNvPr id="65" name="Subtitle 2">
              <a:extLst>
                <a:ext uri="{FF2B5EF4-FFF2-40B4-BE49-F238E27FC236}">
                  <a16:creationId xmlns:a16="http://schemas.microsoft.com/office/drawing/2014/main" id="{B2E3509C-E76C-47BE-9B70-5F5145BB33F7}"/>
                </a:ext>
              </a:extLst>
            </p:cNvPr>
            <p:cNvSpPr txBox="1">
              <a:spLocks/>
            </p:cNvSpPr>
            <p:nvPr/>
          </p:nvSpPr>
          <p:spPr>
            <a:xfrm>
              <a:off x="2655158" y="3973980"/>
              <a:ext cx="1011298" cy="34504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en-US" sz="1000" dirty="0">
                  <a:solidFill>
                    <a:schemeClr val="tx1"/>
                  </a:solidFill>
                  <a:latin typeface="+mn-lt"/>
                  <a:ea typeface="Lato Light" panose="020F0502020204030203" pitchFamily="34" charset="0"/>
                  <a:cs typeface="Arial" panose="020B0604020202020204" pitchFamily="34" charset="0"/>
                </a:rPr>
                <a:t>K35, K38</a:t>
              </a:r>
            </a:p>
            <a:p>
              <a:pPr lvl="0">
                <a:lnSpc>
                  <a:spcPct val="100000"/>
                </a:lnSpc>
                <a:spcBef>
                  <a:spcPts val="0"/>
                </a:spcBef>
              </a:pP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a:p>
              <a:pPr lvl="0">
                <a:lnSpc>
                  <a:spcPct val="100000"/>
                </a:lnSpc>
                <a:spcBef>
                  <a:spcPts val="0"/>
                </a:spcBef>
              </a:pPr>
              <a:r>
                <a:rPr lang="en-US" sz="1000" dirty="0">
                  <a:solidFill>
                    <a:schemeClr val="tx1"/>
                  </a:solidFill>
                  <a:latin typeface="+mn-lt"/>
                  <a:ea typeface="Lato Light" panose="020F0502020204030203" pitchFamily="34" charset="0"/>
                  <a:cs typeface="Arial" panose="020B0604020202020204" pitchFamily="34" charset="0"/>
                </a:rPr>
                <a:t>47.01</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sp>
          <p:nvSpPr>
            <p:cNvPr id="66" name="Subtitle 2">
              <a:extLst>
                <a:ext uri="{FF2B5EF4-FFF2-40B4-BE49-F238E27FC236}">
                  <a16:creationId xmlns:a16="http://schemas.microsoft.com/office/drawing/2014/main" id="{C0F0362B-C9DA-4372-AD9E-EDD996593BE5}"/>
                </a:ext>
              </a:extLst>
            </p:cNvPr>
            <p:cNvSpPr txBox="1">
              <a:spLocks/>
            </p:cNvSpPr>
            <p:nvPr/>
          </p:nvSpPr>
          <p:spPr>
            <a:xfrm>
              <a:off x="3696488" y="3643585"/>
              <a:ext cx="1183041" cy="111180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mn-MN" sz="1000" dirty="0">
                  <a:solidFill>
                    <a:srgbClr val="000000"/>
                  </a:solidFill>
                  <a:latin typeface="+mn-lt"/>
                </a:rPr>
                <a:t>1. Мэс засалд шаардлагатай тоног төхөөрөмжөөр тоноглогдсон мэс заслын өрөөтэй байх                       2.Хэвтүүлэн эмчлэх нэгжтэй байх</a:t>
              </a:r>
              <a:endParaRPr lang="en-US" sz="1000" dirty="0">
                <a:solidFill>
                  <a:srgbClr val="08204D"/>
                </a:solidFill>
                <a:latin typeface="+mn-lt"/>
                <a:ea typeface="Lato Light" panose="020F0502020204030203" pitchFamily="34" charset="0"/>
                <a:cs typeface="Arial" panose="020B0604020202020204" pitchFamily="34" charset="0"/>
              </a:endParaRPr>
            </a:p>
            <a:p>
              <a:pPr marL="0" marR="0" lvl="0" indent="0" algn="ctr" defTabSz="1087636"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67" name="Subtitle 2">
              <a:extLst>
                <a:ext uri="{FF2B5EF4-FFF2-40B4-BE49-F238E27FC236}">
                  <a16:creationId xmlns:a16="http://schemas.microsoft.com/office/drawing/2014/main" id="{90559C57-D479-4EA6-AEEE-0E1A34BF9E70}"/>
                </a:ext>
              </a:extLst>
            </p:cNvPr>
            <p:cNvSpPr txBox="1">
              <a:spLocks/>
            </p:cNvSpPr>
            <p:nvPr/>
          </p:nvSpPr>
          <p:spPr>
            <a:xfrm>
              <a:off x="4946966" y="3851986"/>
              <a:ext cx="1429777" cy="63258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Мэс засал </a:t>
              </a:r>
              <a:r>
                <a:rPr lang="en-US" sz="1000" dirty="0">
                  <a:solidFill>
                    <a:srgbClr val="000000"/>
                  </a:solidFill>
                  <a:latin typeface="+mn-lt"/>
                </a:rPr>
                <a:t>             </a:t>
              </a:r>
              <a:r>
                <a:rPr lang="mn-MN" sz="1000" dirty="0">
                  <a:solidFill>
                    <a:srgbClr val="000000"/>
                  </a:solidFill>
                  <a:latin typeface="+mn-lt"/>
                </a:rPr>
                <a:t>судлалын эмч                                  2. Мэдээгүйжүүлэг судлалын  эмч                                             3. Мэдээгүйжүүлгийн сувилагч</a:t>
              </a:r>
              <a:endParaRPr lang="en-US" sz="1000" dirty="0">
                <a:solidFill>
                  <a:srgbClr val="08204D"/>
                </a:solidFill>
                <a:latin typeface="+mn-lt"/>
                <a:ea typeface="Lato Light" panose="020F0502020204030203" pitchFamily="34" charset="0"/>
                <a:cs typeface="Arial" panose="020B0604020202020204" pitchFamily="34" charset="0"/>
              </a:endParaRPr>
            </a:p>
          </p:txBody>
        </p:sp>
        <p:sp>
          <p:nvSpPr>
            <p:cNvPr id="68" name="Subtitle 2">
              <a:extLst>
                <a:ext uri="{FF2B5EF4-FFF2-40B4-BE49-F238E27FC236}">
                  <a16:creationId xmlns:a16="http://schemas.microsoft.com/office/drawing/2014/main" id="{3F5E0BC7-44E2-4207-A103-F6ACCF8DBE67}"/>
                </a:ext>
              </a:extLst>
            </p:cNvPr>
            <p:cNvSpPr txBox="1">
              <a:spLocks/>
            </p:cNvSpPr>
            <p:nvPr/>
          </p:nvSpPr>
          <p:spPr>
            <a:xfrm>
              <a:off x="6115421" y="3954150"/>
              <a:ext cx="1183041"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mn-MN" sz="1000" dirty="0">
                  <a:solidFill>
                    <a:srgbClr val="000000"/>
                  </a:solidFill>
                  <a:latin typeface="+mn-lt"/>
                </a:rPr>
                <a:t>24 цагийн лабораторийн оношлогоо</a:t>
              </a:r>
              <a:r>
                <a:rPr lang="mn-MN" sz="1000" dirty="0">
                  <a:latin typeface="+mn-lt"/>
                </a:rPr>
                <a:t> </a:t>
              </a:r>
            </a:p>
          </p:txBody>
        </p:sp>
        <p:sp>
          <p:nvSpPr>
            <p:cNvPr id="69" name="Subtitle 2">
              <a:extLst>
                <a:ext uri="{FF2B5EF4-FFF2-40B4-BE49-F238E27FC236}">
                  <a16:creationId xmlns:a16="http://schemas.microsoft.com/office/drawing/2014/main" id="{57076F9A-1E40-40FD-B301-35BAA1B81B77}"/>
                </a:ext>
              </a:extLst>
            </p:cNvPr>
            <p:cNvSpPr txBox="1">
              <a:spLocks/>
            </p:cNvSpPr>
            <p:nvPr/>
          </p:nvSpPr>
          <p:spPr>
            <a:xfrm>
              <a:off x="7384332" y="3781640"/>
              <a:ext cx="1320543" cy="77826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000" dirty="0">
                  <a:solidFill>
                    <a:srgbClr val="000000"/>
                  </a:solidFill>
                  <a:latin typeface="+mn-lt"/>
                </a:rPr>
                <a:t>1.</a:t>
              </a:r>
              <a:r>
                <a:rPr lang="mn-MN" sz="1000" dirty="0">
                  <a:solidFill>
                    <a:srgbClr val="000000"/>
                  </a:solidFill>
                  <a:latin typeface="+mn-lt"/>
                </a:rPr>
                <a:t>Рентген оношлогооны аппарат</a:t>
              </a:r>
            </a:p>
            <a:p>
              <a:pPr algn="l"/>
              <a:r>
                <a:rPr lang="mn-MN" sz="1000" dirty="0">
                  <a:solidFill>
                    <a:srgbClr val="000000"/>
                  </a:solidFill>
                  <a:latin typeface="+mn-lt"/>
                </a:rPr>
                <a:t>2. Хэт авиан аппарат</a:t>
              </a:r>
            </a:p>
            <a:p>
              <a:pPr algn="l"/>
              <a:r>
                <a:rPr lang="en-US" sz="1000" dirty="0">
                  <a:solidFill>
                    <a:srgbClr val="000000"/>
                  </a:solidFill>
                  <a:latin typeface="+mn-lt"/>
                </a:rPr>
                <a:t>3.</a:t>
              </a:r>
              <a:r>
                <a:rPr lang="mn-MN" sz="1000" dirty="0">
                  <a:solidFill>
                    <a:schemeClr val="tx1"/>
                  </a:solidFill>
                  <a:latin typeface="+mn-lt"/>
                  <a:ea typeface="Lato Light" panose="020F0502020204030203" pitchFamily="34" charset="0"/>
                  <a:cs typeface="Arial" panose="020B0604020202020204" pitchFamily="34" charset="0"/>
                </a:rPr>
                <a:t> Дурангийн мэс заслын аппарат</a:t>
              </a:r>
              <a:endParaRPr lang="mn-MN" sz="1000" dirty="0">
                <a:solidFill>
                  <a:srgbClr val="000000"/>
                </a:solidFill>
                <a:latin typeface="+mn-lt"/>
              </a:endParaRPr>
            </a:p>
          </p:txBody>
        </p:sp>
        <p:sp>
          <p:nvSpPr>
            <p:cNvPr id="70" name="Subtitle 2">
              <a:extLst>
                <a:ext uri="{FF2B5EF4-FFF2-40B4-BE49-F238E27FC236}">
                  <a16:creationId xmlns:a16="http://schemas.microsoft.com/office/drawing/2014/main" id="{BD4D8DFC-A60B-44B9-A393-BDA5CBEB047E}"/>
                </a:ext>
              </a:extLst>
            </p:cNvPr>
            <p:cNvSpPr txBox="1">
              <a:spLocks/>
            </p:cNvSpPr>
            <p:nvPr/>
          </p:nvSpPr>
          <p:spPr>
            <a:xfrm>
              <a:off x="8570372" y="3878136"/>
              <a:ext cx="1011298" cy="5367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1. Хоол боловсруулах тогтолцоо судлалын эмчтэй байх*</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Arial" panose="020B0604020202020204" pitchFamily="34" charset="0"/>
              </a:endParaRPr>
            </a:p>
          </p:txBody>
        </p:sp>
        <p:sp>
          <p:nvSpPr>
            <p:cNvPr id="72" name="Subtitle 2">
              <a:extLst>
                <a:ext uri="{FF2B5EF4-FFF2-40B4-BE49-F238E27FC236}">
                  <a16:creationId xmlns:a16="http://schemas.microsoft.com/office/drawing/2014/main" id="{C73A4343-D7C0-4F5D-90C3-6EF1FAAE6B72}"/>
                </a:ext>
              </a:extLst>
            </p:cNvPr>
            <p:cNvSpPr txBox="1">
              <a:spLocks/>
            </p:cNvSpPr>
            <p:nvPr/>
          </p:nvSpPr>
          <p:spPr>
            <a:xfrm>
              <a:off x="10936459" y="3926058"/>
              <a:ext cx="1011298" cy="44088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Компьютерт томографийн аппараттай байх**</a:t>
              </a:r>
              <a:r>
                <a:rPr lang="mn-MN" sz="1000" dirty="0">
                  <a:latin typeface="+mn-lt"/>
                </a:rPr>
                <a:t> </a:t>
              </a:r>
              <a:endParaRPr lang="en-US" sz="1000" dirty="0">
                <a:solidFill>
                  <a:srgbClr val="08204D"/>
                </a:solidFill>
                <a:latin typeface="+mn-lt"/>
                <a:ea typeface="Lato Light" panose="020F0502020204030203" pitchFamily="34" charset="0"/>
                <a:cs typeface="Arial" panose="020B0604020202020204" pitchFamily="34" charset="0"/>
              </a:endParaRPr>
            </a:p>
          </p:txBody>
        </p:sp>
        <p:sp>
          <p:nvSpPr>
            <p:cNvPr id="73" name="Subtitle 2">
              <a:extLst>
                <a:ext uri="{FF2B5EF4-FFF2-40B4-BE49-F238E27FC236}">
                  <a16:creationId xmlns:a16="http://schemas.microsoft.com/office/drawing/2014/main" id="{BE451A5D-06E2-40CF-AC26-0EB7B4A025AB}"/>
                </a:ext>
              </a:extLst>
            </p:cNvPr>
            <p:cNvSpPr txBox="1">
              <a:spLocks/>
            </p:cNvSpPr>
            <p:nvPr/>
          </p:nvSpPr>
          <p:spPr>
            <a:xfrm>
              <a:off x="1472116" y="5027743"/>
              <a:ext cx="1011298" cy="2491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ea typeface="Lato Light" panose="020F0502020204030203" pitchFamily="34" charset="0"/>
                  <a:cs typeface="Arial" panose="020B0604020202020204" pitchFamily="34" charset="0"/>
                </a:rPr>
                <a:t>Өдрийн мэс засал</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sp>
          <p:nvSpPr>
            <p:cNvPr id="74" name="Subtitle 2">
              <a:extLst>
                <a:ext uri="{FF2B5EF4-FFF2-40B4-BE49-F238E27FC236}">
                  <a16:creationId xmlns:a16="http://schemas.microsoft.com/office/drawing/2014/main" id="{3D4A1833-3E66-430A-BC48-C57321EE6862}"/>
                </a:ext>
              </a:extLst>
            </p:cNvPr>
            <p:cNvSpPr txBox="1">
              <a:spLocks/>
            </p:cNvSpPr>
            <p:nvPr/>
          </p:nvSpPr>
          <p:spPr>
            <a:xfrm>
              <a:off x="2655158" y="4979821"/>
              <a:ext cx="1011298" cy="34504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en-US" sz="1000" dirty="0">
                  <a:solidFill>
                    <a:schemeClr val="tx1"/>
                  </a:solidFill>
                  <a:latin typeface="+mn-lt"/>
                  <a:ea typeface="Lato Light" panose="020F0502020204030203" pitchFamily="34" charset="0"/>
                  <a:cs typeface="Arial" panose="020B0604020202020204" pitchFamily="34" charset="0"/>
                </a:rPr>
                <a:t>K35, K38</a:t>
              </a:r>
            </a:p>
            <a:p>
              <a:pPr lvl="0">
                <a:lnSpc>
                  <a:spcPct val="100000"/>
                </a:lnSpc>
                <a:spcBef>
                  <a:spcPts val="0"/>
                </a:spcBef>
              </a:pPr>
              <a:endParaRPr lang="en-US" sz="1000" dirty="0">
                <a:solidFill>
                  <a:schemeClr val="tx1"/>
                </a:solidFill>
                <a:latin typeface="+mn-lt"/>
                <a:ea typeface="Lato Light" panose="020F0502020204030203" pitchFamily="34" charset="0"/>
                <a:cs typeface="Arial" panose="020B0604020202020204" pitchFamily="34" charset="0"/>
              </a:endParaRPr>
            </a:p>
            <a:p>
              <a:pPr lvl="0">
                <a:lnSpc>
                  <a:spcPct val="100000"/>
                </a:lnSpc>
                <a:spcBef>
                  <a:spcPts val="0"/>
                </a:spcBef>
              </a:pPr>
              <a:r>
                <a:rPr lang="en-US" sz="1000" dirty="0">
                  <a:solidFill>
                    <a:schemeClr val="tx1"/>
                  </a:solidFill>
                  <a:latin typeface="+mn-lt"/>
                  <a:ea typeface="Lato Light" panose="020F0502020204030203" pitchFamily="34" charset="0"/>
                  <a:cs typeface="Arial" panose="020B0604020202020204" pitchFamily="34" charset="0"/>
                </a:rPr>
                <a:t>47.01</a:t>
              </a:r>
            </a:p>
          </p:txBody>
        </p:sp>
        <p:sp>
          <p:nvSpPr>
            <p:cNvPr id="75" name="Subtitle 2">
              <a:extLst>
                <a:ext uri="{FF2B5EF4-FFF2-40B4-BE49-F238E27FC236}">
                  <a16:creationId xmlns:a16="http://schemas.microsoft.com/office/drawing/2014/main" id="{F8B65A65-A5C8-4CA2-958C-3486A89A75D9}"/>
                </a:ext>
              </a:extLst>
            </p:cNvPr>
            <p:cNvSpPr txBox="1">
              <a:spLocks/>
            </p:cNvSpPr>
            <p:nvPr/>
          </p:nvSpPr>
          <p:spPr>
            <a:xfrm>
              <a:off x="3726517" y="4884759"/>
              <a:ext cx="1153011" cy="63258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ea typeface="Lato Light" panose="020F0502020204030203" pitchFamily="34" charset="0"/>
                  <a:cs typeface="Arial" panose="020B0604020202020204" pitchFamily="34" charset="0"/>
                </a:rPr>
                <a:t>1. Зориулалтын тоног төхөөрөмжөөр тоноглогдсон мэс заслын өрөөтэй байх </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sp>
          <p:nvSpPr>
            <p:cNvPr id="76" name="Subtitle 2">
              <a:extLst>
                <a:ext uri="{FF2B5EF4-FFF2-40B4-BE49-F238E27FC236}">
                  <a16:creationId xmlns:a16="http://schemas.microsoft.com/office/drawing/2014/main" id="{D6D59B0D-F8CF-44BD-9914-001063C49EA2}"/>
                </a:ext>
              </a:extLst>
            </p:cNvPr>
            <p:cNvSpPr txBox="1">
              <a:spLocks/>
            </p:cNvSpPr>
            <p:nvPr/>
          </p:nvSpPr>
          <p:spPr>
            <a:xfrm>
              <a:off x="4873026" y="4857528"/>
              <a:ext cx="1441370" cy="7284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8204D"/>
                  </a:solidFill>
                  <a:latin typeface="+mn-lt"/>
                  <a:ea typeface="Lato Light" panose="020F0502020204030203" pitchFamily="34" charset="0"/>
                  <a:cs typeface="Arial" panose="020B0604020202020204" pitchFamily="34" charset="0"/>
                </a:rPr>
                <a:t>1</a:t>
              </a:r>
              <a:r>
                <a:rPr lang="mn-MN" sz="1000" dirty="0">
                  <a:solidFill>
                    <a:schemeClr val="tx1"/>
                  </a:solidFill>
                  <a:latin typeface="+mn-lt"/>
                  <a:ea typeface="Lato Light" panose="020F0502020204030203" pitchFamily="34" charset="0"/>
                  <a:cs typeface="Arial" panose="020B0604020202020204" pitchFamily="34" charset="0"/>
                </a:rPr>
                <a:t>.Ерөнхий/ хэвлийн мэс заслын эмчтэй байх                       </a:t>
              </a:r>
              <a:r>
                <a:rPr lang="en-US" sz="1000" dirty="0">
                  <a:solidFill>
                    <a:schemeClr val="tx1"/>
                  </a:solidFill>
                  <a:latin typeface="+mn-lt"/>
                  <a:ea typeface="Lato Light" panose="020F0502020204030203" pitchFamily="34" charset="0"/>
                  <a:cs typeface="Arial" panose="020B0604020202020204" pitchFamily="34" charset="0"/>
                </a:rPr>
                <a:t>           </a:t>
              </a:r>
              <a:r>
                <a:rPr lang="mn-MN" sz="1000" dirty="0">
                  <a:solidFill>
                    <a:schemeClr val="tx1"/>
                  </a:solidFill>
                  <a:latin typeface="+mn-lt"/>
                  <a:ea typeface="Lato Light" panose="020F0502020204030203" pitchFamily="34" charset="0"/>
                  <a:cs typeface="Arial" panose="020B0604020202020204" pitchFamily="34" charset="0"/>
                </a:rPr>
                <a:t>       2. Мэдээгүйжүүлгийн эмч                                            4. Мэдээгүйжүүлгийн сувилагч</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sp>
          <p:nvSpPr>
            <p:cNvPr id="77" name="Subtitle 2">
              <a:extLst>
                <a:ext uri="{FF2B5EF4-FFF2-40B4-BE49-F238E27FC236}">
                  <a16:creationId xmlns:a16="http://schemas.microsoft.com/office/drawing/2014/main" id="{59995ADB-59AD-4653-A817-B12070E0BA13}"/>
                </a:ext>
              </a:extLst>
            </p:cNvPr>
            <p:cNvSpPr txBox="1">
              <a:spLocks/>
            </p:cNvSpPr>
            <p:nvPr/>
          </p:nvSpPr>
          <p:spPr>
            <a:xfrm>
              <a:off x="5977121" y="4900103"/>
              <a:ext cx="1441369" cy="63258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ea typeface="Lato Light" panose="020F0502020204030203" pitchFamily="34" charset="0"/>
                  <a:cs typeface="Arial" panose="020B0604020202020204" pitchFamily="34" charset="0"/>
                </a:rPr>
                <a:t>1. Гематологийн шинжилгээ                                                                    2. Биохимийн шинжилгээ                    3. Коагулограммын шинжилгээ</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sp>
          <p:nvSpPr>
            <p:cNvPr id="78" name="Subtitle 2">
              <a:extLst>
                <a:ext uri="{FF2B5EF4-FFF2-40B4-BE49-F238E27FC236}">
                  <a16:creationId xmlns:a16="http://schemas.microsoft.com/office/drawing/2014/main" id="{B1DC6E49-F014-43AB-9A16-FE989D193AE3}"/>
                </a:ext>
              </a:extLst>
            </p:cNvPr>
            <p:cNvSpPr txBox="1">
              <a:spLocks/>
            </p:cNvSpPr>
            <p:nvPr/>
          </p:nvSpPr>
          <p:spPr>
            <a:xfrm>
              <a:off x="7387329" y="4740207"/>
              <a:ext cx="1011298" cy="82427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ea typeface="Lato Light" panose="020F0502020204030203" pitchFamily="34" charset="0"/>
                  <a:cs typeface="Arial" panose="020B0604020202020204" pitchFamily="34" charset="0"/>
                </a:rPr>
                <a:t>1. Дурангийн мэс заслын аппараттай байх                                       2. Хэт авиан оношлогооны аппараттай байх </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9F357984-70B6-454B-B07B-37F8E07149BD}"/>
              </a:ext>
            </a:extLst>
          </p:cNvPr>
          <p:cNvGrpSpPr/>
          <p:nvPr/>
        </p:nvGrpSpPr>
        <p:grpSpPr>
          <a:xfrm>
            <a:off x="-28067" y="687462"/>
            <a:ext cx="12114098" cy="1129134"/>
            <a:chOff x="27313" y="811657"/>
            <a:chExt cx="12114098" cy="1985534"/>
          </a:xfrm>
        </p:grpSpPr>
        <p:sp>
          <p:nvSpPr>
            <p:cNvPr id="83" name="Rectangle 82">
              <a:extLst>
                <a:ext uri="{FF2B5EF4-FFF2-40B4-BE49-F238E27FC236}">
                  <a16:creationId xmlns:a16="http://schemas.microsoft.com/office/drawing/2014/main" id="{B319526D-49AA-47A4-9762-0930F1A5394E}"/>
                </a:ext>
              </a:extLst>
            </p:cNvPr>
            <p:cNvSpPr/>
            <p:nvPr/>
          </p:nvSpPr>
          <p:spPr>
            <a:xfrm>
              <a:off x="1311700"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4" name="Rectangle 83">
              <a:extLst>
                <a:ext uri="{FF2B5EF4-FFF2-40B4-BE49-F238E27FC236}">
                  <a16:creationId xmlns:a16="http://schemas.microsoft.com/office/drawing/2014/main" id="{EE67A794-3238-456D-A00B-0EF622C0DE06}"/>
                </a:ext>
              </a:extLst>
            </p:cNvPr>
            <p:cNvSpPr/>
            <p:nvPr/>
          </p:nvSpPr>
          <p:spPr>
            <a:xfrm>
              <a:off x="2510383"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5" name="Rectangle 84">
              <a:extLst>
                <a:ext uri="{FF2B5EF4-FFF2-40B4-BE49-F238E27FC236}">
                  <a16:creationId xmlns:a16="http://schemas.microsoft.com/office/drawing/2014/main" id="{AF0F25DA-ED6E-4E20-8C35-19BEE2EDAB17}"/>
                </a:ext>
              </a:extLst>
            </p:cNvPr>
            <p:cNvSpPr/>
            <p:nvPr/>
          </p:nvSpPr>
          <p:spPr>
            <a:xfrm>
              <a:off x="3709067"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6" name="Rectangle 85">
              <a:extLst>
                <a:ext uri="{FF2B5EF4-FFF2-40B4-BE49-F238E27FC236}">
                  <a16:creationId xmlns:a16="http://schemas.microsoft.com/office/drawing/2014/main" id="{D03CCA0D-8B34-4AC0-BC10-59D55BC71588}"/>
                </a:ext>
              </a:extLst>
            </p:cNvPr>
            <p:cNvSpPr/>
            <p:nvPr/>
          </p:nvSpPr>
          <p:spPr>
            <a:xfrm>
              <a:off x="4907750"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7" name="Rectangle 86">
              <a:extLst>
                <a:ext uri="{FF2B5EF4-FFF2-40B4-BE49-F238E27FC236}">
                  <a16:creationId xmlns:a16="http://schemas.microsoft.com/office/drawing/2014/main" id="{140719DD-0CF2-4D0F-98C3-57F1F770DE11}"/>
                </a:ext>
              </a:extLst>
            </p:cNvPr>
            <p:cNvSpPr/>
            <p:nvPr/>
          </p:nvSpPr>
          <p:spPr>
            <a:xfrm>
              <a:off x="6106434" y="811657"/>
              <a:ext cx="1198684" cy="1985534"/>
            </a:xfrm>
            <a:prstGeom prst="rect">
              <a:avLst/>
            </a:prstGeom>
            <a:solidFill>
              <a:srgbClr val="696FB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8" name="Rectangle 87">
              <a:extLst>
                <a:ext uri="{FF2B5EF4-FFF2-40B4-BE49-F238E27FC236}">
                  <a16:creationId xmlns:a16="http://schemas.microsoft.com/office/drawing/2014/main" id="{F894CA40-A81E-45E1-9EC2-B099C523A024}"/>
                </a:ext>
              </a:extLst>
            </p:cNvPr>
            <p:cNvSpPr/>
            <p:nvPr/>
          </p:nvSpPr>
          <p:spPr>
            <a:xfrm>
              <a:off x="7305117"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9" name="Rectangle 88">
              <a:extLst>
                <a:ext uri="{FF2B5EF4-FFF2-40B4-BE49-F238E27FC236}">
                  <a16:creationId xmlns:a16="http://schemas.microsoft.com/office/drawing/2014/main" id="{D98965BE-049E-4915-8957-A8D0085E5461}"/>
                </a:ext>
              </a:extLst>
            </p:cNvPr>
            <p:cNvSpPr/>
            <p:nvPr/>
          </p:nvSpPr>
          <p:spPr>
            <a:xfrm>
              <a:off x="8503801"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0" name="Rectangle 89">
              <a:extLst>
                <a:ext uri="{FF2B5EF4-FFF2-40B4-BE49-F238E27FC236}">
                  <a16:creationId xmlns:a16="http://schemas.microsoft.com/office/drawing/2014/main" id="{CC38F74F-74D7-49EB-B5EA-7897E014BC3E}"/>
                </a:ext>
              </a:extLst>
            </p:cNvPr>
            <p:cNvSpPr/>
            <p:nvPr/>
          </p:nvSpPr>
          <p:spPr>
            <a:xfrm>
              <a:off x="9702485"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1" name="Rectangle 90">
              <a:extLst>
                <a:ext uri="{FF2B5EF4-FFF2-40B4-BE49-F238E27FC236}">
                  <a16:creationId xmlns:a16="http://schemas.microsoft.com/office/drawing/2014/main" id="{D0951413-A0E2-4475-9D15-476D27A338BF}"/>
                </a:ext>
              </a:extLst>
            </p:cNvPr>
            <p:cNvSpPr/>
            <p:nvPr/>
          </p:nvSpPr>
          <p:spPr>
            <a:xfrm>
              <a:off x="10901168"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2" name="TextBox 91">
              <a:extLst>
                <a:ext uri="{FF2B5EF4-FFF2-40B4-BE49-F238E27FC236}">
                  <a16:creationId xmlns:a16="http://schemas.microsoft.com/office/drawing/2014/main" id="{053196EA-C939-476F-BC55-3AEB23B80AF8}"/>
                </a:ext>
              </a:extLst>
            </p:cNvPr>
            <p:cNvSpPr txBox="1"/>
            <p:nvPr/>
          </p:nvSpPr>
          <p:spPr>
            <a:xfrm>
              <a:off x="3685139" y="1667934"/>
              <a:ext cx="1263808" cy="719600"/>
            </a:xfrm>
            <a:prstGeom prst="rect">
              <a:avLst/>
            </a:prstGeom>
            <a:noFill/>
          </p:spPr>
          <p:txBody>
            <a:bodyPr wrap="none" rtlCol="0" anchor="ctr" anchorCtr="0">
              <a:spAutoFit/>
            </a:bodyPr>
            <a:lstStyle/>
            <a:p>
              <a:pPr lvl="0" algn="ctr" defTabSz="1828434"/>
              <a:r>
                <a:rPr lang="mn-MN" sz="1400" dirty="0"/>
                <a:t>ТУСГАЙ НЭГЖ </a:t>
              </a:r>
              <a:endParaRPr lang="en-US" sz="1400" dirty="0"/>
            </a:p>
            <a:p>
              <a:pPr lvl="0" algn="ctr" defTabSz="1828434"/>
              <a:r>
                <a:rPr lang="mn-MN" sz="1400" dirty="0"/>
                <a:t>БАЙГУУЛАМЖ</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93" name="TextBox 92">
              <a:extLst>
                <a:ext uri="{FF2B5EF4-FFF2-40B4-BE49-F238E27FC236}">
                  <a16:creationId xmlns:a16="http://schemas.microsoft.com/office/drawing/2014/main" id="{F857ADB8-3CB8-46EC-B7DA-996E441132AE}"/>
                </a:ext>
              </a:extLst>
            </p:cNvPr>
            <p:cNvSpPr txBox="1"/>
            <p:nvPr/>
          </p:nvSpPr>
          <p:spPr>
            <a:xfrm>
              <a:off x="5148480" y="1501330"/>
              <a:ext cx="748923" cy="931246"/>
            </a:xfrm>
            <a:prstGeom prst="rect">
              <a:avLst/>
            </a:prstGeom>
            <a:noFill/>
          </p:spPr>
          <p:txBody>
            <a:bodyPr wrap="none" rtlCol="0" anchor="ctr" anchorCtr="0">
              <a:spAutoFit/>
            </a:bodyPr>
            <a:lstStyle/>
            <a:p>
              <a:pPr lvl="0" algn="ctr" defTabSz="1828434"/>
              <a:endParaRPr lang="mn-MN" sz="1000" kern="0" dirty="0">
                <a:solidFill>
                  <a:srgbClr val="FFFFFF"/>
                </a:solidFill>
                <a:ea typeface="League Spartan" charset="0"/>
                <a:cs typeface="Poppins" pitchFamily="2" charset="77"/>
              </a:endParaRPr>
            </a:p>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94" name="TextBox 93">
              <a:extLst>
                <a:ext uri="{FF2B5EF4-FFF2-40B4-BE49-F238E27FC236}">
                  <a16:creationId xmlns:a16="http://schemas.microsoft.com/office/drawing/2014/main" id="{DFE44B90-3417-438B-B486-D0877569BDF4}"/>
                </a:ext>
              </a:extLst>
            </p:cNvPr>
            <p:cNvSpPr txBox="1"/>
            <p:nvPr/>
          </p:nvSpPr>
          <p:spPr>
            <a:xfrm>
              <a:off x="6101282" y="1551216"/>
              <a:ext cx="1208985" cy="1015906"/>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95" name="TextBox 94">
              <a:extLst>
                <a:ext uri="{FF2B5EF4-FFF2-40B4-BE49-F238E27FC236}">
                  <a16:creationId xmlns:a16="http://schemas.microsoft.com/office/drawing/2014/main" id="{8078FCDD-2335-4BEE-88A6-09C9A970B50F}"/>
                </a:ext>
              </a:extLst>
            </p:cNvPr>
            <p:cNvSpPr txBox="1"/>
            <p:nvPr/>
          </p:nvSpPr>
          <p:spPr>
            <a:xfrm>
              <a:off x="7290349" y="1696007"/>
              <a:ext cx="1228220" cy="71960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96" name="TextBox 95">
              <a:extLst>
                <a:ext uri="{FF2B5EF4-FFF2-40B4-BE49-F238E27FC236}">
                  <a16:creationId xmlns:a16="http://schemas.microsoft.com/office/drawing/2014/main" id="{4EB0CB61-0062-42C3-B6B3-EA6093FD3736}"/>
                </a:ext>
              </a:extLst>
            </p:cNvPr>
            <p:cNvSpPr txBox="1"/>
            <p:nvPr/>
          </p:nvSpPr>
          <p:spPr>
            <a:xfrm>
              <a:off x="8728681" y="1701699"/>
              <a:ext cx="748923" cy="71960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lang="en-US" sz="1400" kern="0" dirty="0">
                <a:ea typeface="League Spartan" charset="0"/>
                <a:cs typeface="Poppins" pitchFamily="2" charset="77"/>
              </a:endParaRPr>
            </a:p>
          </p:txBody>
        </p:sp>
        <p:sp>
          <p:nvSpPr>
            <p:cNvPr id="97" name="TextBox 96">
              <a:extLst>
                <a:ext uri="{FF2B5EF4-FFF2-40B4-BE49-F238E27FC236}">
                  <a16:creationId xmlns:a16="http://schemas.microsoft.com/office/drawing/2014/main" id="{E520CF19-BA9A-4A73-A7F8-5C1483C94ED0}"/>
                </a:ext>
              </a:extLst>
            </p:cNvPr>
            <p:cNvSpPr txBox="1"/>
            <p:nvPr/>
          </p:nvSpPr>
          <p:spPr>
            <a:xfrm>
              <a:off x="9697334" y="1551359"/>
              <a:ext cx="1208985" cy="1015906"/>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lang="en-US" sz="1400" kern="0" dirty="0">
                <a:ea typeface="League Spartan" charset="0"/>
                <a:cs typeface="Poppins" pitchFamily="2" charset="77"/>
              </a:endParaRPr>
            </a:p>
          </p:txBody>
        </p:sp>
        <p:sp>
          <p:nvSpPr>
            <p:cNvPr id="98" name="TextBox 97">
              <a:extLst>
                <a:ext uri="{FF2B5EF4-FFF2-40B4-BE49-F238E27FC236}">
                  <a16:creationId xmlns:a16="http://schemas.microsoft.com/office/drawing/2014/main" id="{DF1A1591-2E44-4206-B31A-5E74F90D7455}"/>
                </a:ext>
              </a:extLst>
            </p:cNvPr>
            <p:cNvSpPr txBox="1"/>
            <p:nvPr/>
          </p:nvSpPr>
          <p:spPr>
            <a:xfrm>
              <a:off x="10913191" y="1661230"/>
              <a:ext cx="1228220" cy="71960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lang="en-US" sz="1400" kern="0" dirty="0">
                <a:ea typeface="League Spartan" charset="0"/>
                <a:cs typeface="Poppins" pitchFamily="2" charset="77"/>
              </a:endParaRPr>
            </a:p>
          </p:txBody>
        </p:sp>
        <p:sp>
          <p:nvSpPr>
            <p:cNvPr id="99" name="Rectangle 98">
              <a:extLst>
                <a:ext uri="{FF2B5EF4-FFF2-40B4-BE49-F238E27FC236}">
                  <a16:creationId xmlns:a16="http://schemas.microsoft.com/office/drawing/2014/main" id="{E973548D-E2AD-43F1-A57A-B7FC07D9990D}"/>
                </a:ext>
              </a:extLst>
            </p:cNvPr>
            <p:cNvSpPr/>
            <p:nvPr/>
          </p:nvSpPr>
          <p:spPr>
            <a:xfrm>
              <a:off x="27313" y="1301428"/>
              <a:ext cx="1435862" cy="1439201"/>
            </a:xfrm>
            <a:prstGeom prst="rect">
              <a:avLst/>
            </a:prstGeom>
          </p:spPr>
          <p:txBody>
            <a:bodyPr wrap="square">
              <a:spAutoFit/>
            </a:bodyPr>
            <a:lstStyle/>
            <a:p>
              <a:pPr algn="ctr" fontAlgn="ctr"/>
              <a:r>
                <a:rPr lang="mn-MN" sz="1400" dirty="0">
                  <a:cs typeface="Arial" panose="020B0604020202020204" pitchFamily="34" charset="0"/>
                </a:rPr>
                <a:t>ОНОШИЙН ХАМААРАЛТАЙ БҮЛГИЙН НЭР</a:t>
              </a:r>
              <a:endParaRPr lang="en-US" sz="1400" dirty="0">
                <a:cs typeface="Arial" panose="020B0604020202020204" pitchFamily="34" charset="0"/>
              </a:endParaRPr>
            </a:p>
            <a:p>
              <a:pPr algn="ctr" fontAlgn="ctr"/>
              <a:endParaRPr lang="en-US" sz="1000" dirty="0">
                <a:cs typeface="Arial" panose="020B0604020202020204" pitchFamily="34" charset="0"/>
              </a:endParaRPr>
            </a:p>
            <a:p>
              <a:pPr algn="ctr" fontAlgn="ctr"/>
              <a:endParaRPr lang="en-US" sz="1000" dirty="0">
                <a:solidFill>
                  <a:srgbClr val="000000"/>
                </a:solidFill>
                <a:cs typeface="Arial" panose="020B0604020202020204" pitchFamily="34" charset="0"/>
              </a:endParaRPr>
            </a:p>
          </p:txBody>
        </p:sp>
        <p:sp>
          <p:nvSpPr>
            <p:cNvPr id="100" name="TextBox 99">
              <a:extLst>
                <a:ext uri="{FF2B5EF4-FFF2-40B4-BE49-F238E27FC236}">
                  <a16:creationId xmlns:a16="http://schemas.microsoft.com/office/drawing/2014/main" id="{289389B1-10A0-4393-8CC4-BFB18851392A}"/>
                </a:ext>
              </a:extLst>
            </p:cNvPr>
            <p:cNvSpPr txBox="1"/>
            <p:nvPr/>
          </p:nvSpPr>
          <p:spPr>
            <a:xfrm>
              <a:off x="3803399" y="999685"/>
              <a:ext cx="4613394" cy="423295"/>
            </a:xfrm>
            <a:prstGeom prst="rect">
              <a:avLst/>
            </a:prstGeom>
            <a:solidFill>
              <a:schemeClr val="accent1">
                <a:lumMod val="20000"/>
                <a:lumOff val="80000"/>
              </a:schemeClr>
            </a:solidFill>
            <a:ln>
              <a:solidFill>
                <a:schemeClr val="bg1"/>
              </a:solidFill>
            </a:ln>
          </p:spPr>
          <p:txBody>
            <a:bodyPr wrap="square" rtlCol="0">
              <a:spAutoFit/>
            </a:bodyPr>
            <a:lstStyle/>
            <a:p>
              <a:pPr algn="ctr"/>
              <a:r>
                <a:rPr lang="mn-MN" sz="1400" dirty="0"/>
                <a:t>ЗАЙЛШГҮЙ ШААРДЛАГА</a:t>
              </a:r>
              <a:endParaRPr lang="en-US" sz="1400" dirty="0"/>
            </a:p>
          </p:txBody>
        </p:sp>
        <p:sp>
          <p:nvSpPr>
            <p:cNvPr id="101" name="Rectangle 100">
              <a:extLst>
                <a:ext uri="{FF2B5EF4-FFF2-40B4-BE49-F238E27FC236}">
                  <a16:creationId xmlns:a16="http://schemas.microsoft.com/office/drawing/2014/main" id="{B301DB5D-C2A4-46C2-8C15-0A516C8217C8}"/>
                </a:ext>
              </a:extLst>
            </p:cNvPr>
            <p:cNvSpPr/>
            <p:nvPr/>
          </p:nvSpPr>
          <p:spPr>
            <a:xfrm>
              <a:off x="2773063" y="1873844"/>
              <a:ext cx="840615" cy="423295"/>
            </a:xfrm>
            <a:prstGeom prst="rect">
              <a:avLst/>
            </a:prstGeom>
          </p:spPr>
          <p:txBody>
            <a:bodyPr wrap="none">
              <a:spAutoFit/>
            </a:bodyPr>
            <a:lstStyle/>
            <a:p>
              <a:pPr algn="ctr" fontAlgn="ctr"/>
              <a:r>
                <a:rPr lang="mn-MN" sz="1400" dirty="0">
                  <a:cs typeface="Arial" panose="020B0604020202020204" pitchFamily="34" charset="0"/>
                </a:rPr>
                <a:t>ОУӨА 10</a:t>
              </a:r>
              <a:endParaRPr lang="en-US" sz="1400" dirty="0">
                <a:cs typeface="Arial" panose="020B0604020202020204" pitchFamily="34" charset="0"/>
              </a:endParaRPr>
            </a:p>
          </p:txBody>
        </p:sp>
        <p:sp>
          <p:nvSpPr>
            <p:cNvPr id="102" name="Rectangle 101">
              <a:extLst>
                <a:ext uri="{FF2B5EF4-FFF2-40B4-BE49-F238E27FC236}">
                  <a16:creationId xmlns:a16="http://schemas.microsoft.com/office/drawing/2014/main" id="{9BFA8663-6D85-4D98-8A90-073EC34A04BD}"/>
                </a:ext>
              </a:extLst>
            </p:cNvPr>
            <p:cNvSpPr/>
            <p:nvPr/>
          </p:nvSpPr>
          <p:spPr>
            <a:xfrm>
              <a:off x="1380704" y="1273333"/>
              <a:ext cx="1104790" cy="1015907"/>
            </a:xfrm>
            <a:prstGeom prst="rect">
              <a:avLst/>
            </a:prstGeom>
          </p:spPr>
          <p:txBody>
            <a:bodyPr wrap="none">
              <a:spAutoFit/>
            </a:bodyPr>
            <a:lstStyle/>
            <a:p>
              <a:pPr algn="ctr" fontAlgn="ctr"/>
              <a:r>
                <a:rPr lang="mn-MN" sz="1400" dirty="0">
                  <a:cs typeface="Arial" panose="020B0604020202020204" pitchFamily="34" charset="0"/>
                </a:rPr>
                <a:t>ОХБ -ЫН </a:t>
              </a:r>
            </a:p>
            <a:p>
              <a:pPr algn="ctr" fontAlgn="ctr"/>
              <a:r>
                <a:rPr lang="mn-MN" sz="1400" dirty="0">
                  <a:cs typeface="Arial" panose="020B0604020202020204" pitchFamily="34" charset="0"/>
                </a:rPr>
                <a:t>ҮЙЛДЛИЙН </a:t>
              </a:r>
            </a:p>
            <a:p>
              <a:pPr algn="ctr" fontAlgn="ctr"/>
              <a:r>
                <a:rPr lang="mn-MN" sz="1400" dirty="0">
                  <a:cs typeface="Arial" panose="020B0604020202020204" pitchFamily="34" charset="0"/>
                </a:rPr>
                <a:t>АНГИЛАЛ</a:t>
              </a:r>
            </a:p>
          </p:txBody>
        </p:sp>
        <p:sp>
          <p:nvSpPr>
            <p:cNvPr id="103" name="TextBox 102">
              <a:extLst>
                <a:ext uri="{FF2B5EF4-FFF2-40B4-BE49-F238E27FC236}">
                  <a16:creationId xmlns:a16="http://schemas.microsoft.com/office/drawing/2014/main" id="{093931F8-DCDF-4872-8161-B9099175A315}"/>
                </a:ext>
              </a:extLst>
            </p:cNvPr>
            <p:cNvSpPr txBox="1"/>
            <p:nvPr/>
          </p:nvSpPr>
          <p:spPr>
            <a:xfrm>
              <a:off x="8609613" y="999685"/>
              <a:ext cx="3403230" cy="423295"/>
            </a:xfrm>
            <a:prstGeom prst="rect">
              <a:avLst/>
            </a:prstGeom>
            <a:solidFill>
              <a:schemeClr val="bg2">
                <a:lumMod val="90000"/>
              </a:schemeClr>
            </a:solidFill>
            <a:ln>
              <a:solidFill>
                <a:schemeClr val="bg1"/>
              </a:solidFill>
            </a:ln>
          </p:spPr>
          <p:txBody>
            <a:bodyPr wrap="square" rtlCol="0">
              <a:spAutoFit/>
            </a:bodyPr>
            <a:lstStyle/>
            <a:p>
              <a:pPr algn="ctr"/>
              <a:r>
                <a:rPr lang="mn-MN" sz="1400" dirty="0"/>
                <a:t>НЭМЭЛТ ШААРДЛАГА</a:t>
              </a:r>
              <a:endParaRPr lang="en-US" sz="1400" dirty="0"/>
            </a:p>
          </p:txBody>
        </p:sp>
      </p:grpSp>
      <p:sp>
        <p:nvSpPr>
          <p:cNvPr id="109" name="Rectangle 108">
            <a:extLst>
              <a:ext uri="{FF2B5EF4-FFF2-40B4-BE49-F238E27FC236}">
                <a16:creationId xmlns:a16="http://schemas.microsoft.com/office/drawing/2014/main" id="{9D1845CE-E898-4938-8AA6-7C59C1F01E9A}"/>
              </a:ext>
            </a:extLst>
          </p:cNvPr>
          <p:cNvSpPr/>
          <p:nvPr/>
        </p:nvSpPr>
        <p:spPr>
          <a:xfrm>
            <a:off x="113236" y="2451441"/>
            <a:ext cx="1145013" cy="553998"/>
          </a:xfrm>
          <a:prstGeom prst="rect">
            <a:avLst/>
          </a:prstGeom>
        </p:spPr>
        <p:txBody>
          <a:bodyPr wrap="square">
            <a:spAutoFit/>
          </a:bodyPr>
          <a:lstStyle/>
          <a:p>
            <a:pPr algn="ctr"/>
            <a:r>
              <a:rPr lang="mn-MN" sz="1000" dirty="0">
                <a:solidFill>
                  <a:srgbClr val="000000"/>
                </a:solidFill>
              </a:rPr>
              <a:t>Аппендицит ба мухар олгойн бусад өвчин</a:t>
            </a:r>
            <a:endParaRPr lang="en-US" sz="1000" dirty="0"/>
          </a:p>
        </p:txBody>
      </p:sp>
      <p:sp>
        <p:nvSpPr>
          <p:cNvPr id="111" name="Rectangle 110">
            <a:extLst>
              <a:ext uri="{FF2B5EF4-FFF2-40B4-BE49-F238E27FC236}">
                <a16:creationId xmlns:a16="http://schemas.microsoft.com/office/drawing/2014/main" id="{9AE845F7-BB5A-4549-B49D-13734AAF12F5}"/>
              </a:ext>
            </a:extLst>
          </p:cNvPr>
          <p:cNvSpPr/>
          <p:nvPr/>
        </p:nvSpPr>
        <p:spPr>
          <a:xfrm flipH="1">
            <a:off x="177742" y="4024603"/>
            <a:ext cx="1016000" cy="553998"/>
          </a:xfrm>
          <a:prstGeom prst="rect">
            <a:avLst/>
          </a:prstGeom>
        </p:spPr>
        <p:txBody>
          <a:bodyPr wrap="square">
            <a:spAutoFit/>
          </a:bodyPr>
          <a:lstStyle/>
          <a:p>
            <a:pPr algn="ctr"/>
            <a:r>
              <a:rPr lang="mn-MN" sz="1000" dirty="0">
                <a:solidFill>
                  <a:srgbClr val="000000"/>
                </a:solidFill>
              </a:rPr>
              <a:t>Аппендицит ба мухар олгойн бусад өвчин</a:t>
            </a:r>
            <a:endParaRPr lang="en-US" sz="1000" dirty="0"/>
          </a:p>
        </p:txBody>
      </p:sp>
      <p:sp>
        <p:nvSpPr>
          <p:cNvPr id="112" name="Rectangle 111">
            <a:extLst>
              <a:ext uri="{FF2B5EF4-FFF2-40B4-BE49-F238E27FC236}">
                <a16:creationId xmlns:a16="http://schemas.microsoft.com/office/drawing/2014/main" id="{BFC3E9B0-4D94-4549-9E90-5952EF32E69E}"/>
              </a:ext>
            </a:extLst>
          </p:cNvPr>
          <p:cNvSpPr/>
          <p:nvPr/>
        </p:nvSpPr>
        <p:spPr>
          <a:xfrm flipH="1">
            <a:off x="200642" y="5735047"/>
            <a:ext cx="1034577" cy="553998"/>
          </a:xfrm>
          <a:prstGeom prst="rect">
            <a:avLst/>
          </a:prstGeom>
        </p:spPr>
        <p:txBody>
          <a:bodyPr wrap="square">
            <a:spAutoFit/>
          </a:bodyPr>
          <a:lstStyle/>
          <a:p>
            <a:pPr algn="ctr"/>
            <a:r>
              <a:rPr lang="mn-MN" sz="1000" dirty="0">
                <a:solidFill>
                  <a:srgbClr val="000000"/>
                </a:solidFill>
              </a:rPr>
              <a:t>Аппендицит ба мухар олгойн бусад өвчин</a:t>
            </a:r>
            <a:endParaRPr lang="en-US" sz="1000" dirty="0"/>
          </a:p>
        </p:txBody>
      </p:sp>
    </p:spTree>
    <p:extLst>
      <p:ext uri="{BB962C8B-B14F-4D97-AF65-F5344CB8AC3E}">
        <p14:creationId xmlns:p14="http://schemas.microsoft.com/office/powerpoint/2010/main" val="358861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044A-DB81-4E4B-9262-BD9B565B9EA8}"/>
              </a:ext>
            </a:extLst>
          </p:cNvPr>
          <p:cNvSpPr>
            <a:spLocks noGrp="1"/>
          </p:cNvSpPr>
          <p:nvPr>
            <p:ph type="title"/>
          </p:nvPr>
        </p:nvSpPr>
        <p:spPr/>
        <p:txBody>
          <a:bodyPr/>
          <a:lstStyle/>
          <a:p>
            <a:pPr algn="ctr"/>
            <a:r>
              <a:rPr lang="mn-MN" dirty="0"/>
              <a:t>ТУСГАЙ ШААРДЛАГЫН ЖИШЭЭ: Өдрийн эмчилгээ</a:t>
            </a:r>
            <a:endParaRPr lang="en-US" dirty="0"/>
          </a:p>
        </p:txBody>
      </p:sp>
      <p:grpSp>
        <p:nvGrpSpPr>
          <p:cNvPr id="75" name="Group 74">
            <a:extLst>
              <a:ext uri="{FF2B5EF4-FFF2-40B4-BE49-F238E27FC236}">
                <a16:creationId xmlns:a16="http://schemas.microsoft.com/office/drawing/2014/main" id="{DEE51510-3F09-4E1B-B833-B237E0125052}"/>
              </a:ext>
            </a:extLst>
          </p:cNvPr>
          <p:cNvGrpSpPr/>
          <p:nvPr/>
        </p:nvGrpSpPr>
        <p:grpSpPr>
          <a:xfrm>
            <a:off x="10623" y="2786964"/>
            <a:ext cx="12119100" cy="3981293"/>
            <a:chOff x="10623" y="2786964"/>
            <a:chExt cx="12119100" cy="3981293"/>
          </a:xfrm>
        </p:grpSpPr>
        <p:sp>
          <p:nvSpPr>
            <p:cNvPr id="13" name="Rectangle 12">
              <a:extLst>
                <a:ext uri="{FF2B5EF4-FFF2-40B4-BE49-F238E27FC236}">
                  <a16:creationId xmlns:a16="http://schemas.microsoft.com/office/drawing/2014/main" id="{30F12625-8496-4880-90C4-8ED17B3DB804}"/>
                </a:ext>
              </a:extLst>
            </p:cNvPr>
            <p:cNvSpPr/>
            <p:nvPr/>
          </p:nvSpPr>
          <p:spPr>
            <a:xfrm>
              <a:off x="131170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4" name="Rectangle 13">
              <a:extLst>
                <a:ext uri="{FF2B5EF4-FFF2-40B4-BE49-F238E27FC236}">
                  <a16:creationId xmlns:a16="http://schemas.microsoft.com/office/drawing/2014/main" id="{048E3D16-331A-486A-A744-BA1B358E9557}"/>
                </a:ext>
              </a:extLst>
            </p:cNvPr>
            <p:cNvSpPr/>
            <p:nvPr/>
          </p:nvSpPr>
          <p:spPr>
            <a:xfrm>
              <a:off x="2510383"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615447E0-1895-4381-BC4E-AF4499664C67}"/>
                </a:ext>
              </a:extLst>
            </p:cNvPr>
            <p:cNvSpPr/>
            <p:nvPr/>
          </p:nvSpPr>
          <p:spPr>
            <a:xfrm>
              <a:off x="370906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6" name="Rectangle 15">
              <a:extLst>
                <a:ext uri="{FF2B5EF4-FFF2-40B4-BE49-F238E27FC236}">
                  <a16:creationId xmlns:a16="http://schemas.microsoft.com/office/drawing/2014/main" id="{760C9D9A-5537-4B6E-898E-B4D5E9E4D074}"/>
                </a:ext>
              </a:extLst>
            </p:cNvPr>
            <p:cNvSpPr/>
            <p:nvPr/>
          </p:nvSpPr>
          <p:spPr>
            <a:xfrm>
              <a:off x="490775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7" name="Rectangle 16">
              <a:extLst>
                <a:ext uri="{FF2B5EF4-FFF2-40B4-BE49-F238E27FC236}">
                  <a16:creationId xmlns:a16="http://schemas.microsoft.com/office/drawing/2014/main" id="{62B47F36-F2A2-42AF-9D28-0E511B36651E}"/>
                </a:ext>
              </a:extLst>
            </p:cNvPr>
            <p:cNvSpPr/>
            <p:nvPr/>
          </p:nvSpPr>
          <p:spPr>
            <a:xfrm>
              <a:off x="6106432" y="2786964"/>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8" name="Rectangle 17">
              <a:extLst>
                <a:ext uri="{FF2B5EF4-FFF2-40B4-BE49-F238E27FC236}">
                  <a16:creationId xmlns:a16="http://schemas.microsoft.com/office/drawing/2014/main" id="{6DC73D96-3439-4D66-81C8-38C6E41FFBE8}"/>
                </a:ext>
              </a:extLst>
            </p:cNvPr>
            <p:cNvSpPr/>
            <p:nvPr/>
          </p:nvSpPr>
          <p:spPr>
            <a:xfrm>
              <a:off x="730511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76CC549B-98C8-4EE8-A54A-7320C7AF6F64}"/>
                </a:ext>
              </a:extLst>
            </p:cNvPr>
            <p:cNvSpPr/>
            <p:nvPr/>
          </p:nvSpPr>
          <p:spPr>
            <a:xfrm>
              <a:off x="113016" y="2797193"/>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83D2B673-EFEF-4C2E-92BF-08C03D3EDB10}"/>
                </a:ext>
              </a:extLst>
            </p:cNvPr>
            <p:cNvSpPr/>
            <p:nvPr/>
          </p:nvSpPr>
          <p:spPr>
            <a:xfrm>
              <a:off x="9702485"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FDFBA1E4-AA14-449D-8D79-BF797CBC0F95}"/>
                </a:ext>
              </a:extLst>
            </p:cNvPr>
            <p:cNvSpPr/>
            <p:nvPr/>
          </p:nvSpPr>
          <p:spPr>
            <a:xfrm>
              <a:off x="10901168"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id="{FCEC25F6-AE46-437D-B7F6-3C5B4AE83672}"/>
                </a:ext>
              </a:extLst>
            </p:cNvPr>
            <p:cNvSpPr/>
            <p:nvPr/>
          </p:nvSpPr>
          <p:spPr>
            <a:xfrm>
              <a:off x="131170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3" name="Rectangle 22">
              <a:extLst>
                <a:ext uri="{FF2B5EF4-FFF2-40B4-BE49-F238E27FC236}">
                  <a16:creationId xmlns:a16="http://schemas.microsoft.com/office/drawing/2014/main" id="{870B742B-7543-4808-A664-642F8CF70DA8}"/>
                </a:ext>
              </a:extLst>
            </p:cNvPr>
            <p:cNvSpPr/>
            <p:nvPr/>
          </p:nvSpPr>
          <p:spPr>
            <a:xfrm>
              <a:off x="2510383"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4" name="Rectangle 23">
              <a:extLst>
                <a:ext uri="{FF2B5EF4-FFF2-40B4-BE49-F238E27FC236}">
                  <a16:creationId xmlns:a16="http://schemas.microsoft.com/office/drawing/2014/main" id="{F1E2B89D-0891-48E6-A7BF-B665CCF5C8DB}"/>
                </a:ext>
              </a:extLst>
            </p:cNvPr>
            <p:cNvSpPr/>
            <p:nvPr/>
          </p:nvSpPr>
          <p:spPr>
            <a:xfrm>
              <a:off x="370906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5" name="Rectangle 24">
              <a:extLst>
                <a:ext uri="{FF2B5EF4-FFF2-40B4-BE49-F238E27FC236}">
                  <a16:creationId xmlns:a16="http://schemas.microsoft.com/office/drawing/2014/main" id="{1F090DD5-2882-4D9A-BD95-78D567D84BF9}"/>
                </a:ext>
              </a:extLst>
            </p:cNvPr>
            <p:cNvSpPr/>
            <p:nvPr/>
          </p:nvSpPr>
          <p:spPr>
            <a:xfrm>
              <a:off x="490775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6" name="Rectangle 25">
              <a:extLst>
                <a:ext uri="{FF2B5EF4-FFF2-40B4-BE49-F238E27FC236}">
                  <a16:creationId xmlns:a16="http://schemas.microsoft.com/office/drawing/2014/main" id="{FD15FBDB-B4FA-4256-92B6-8ACEED5CFEB2}"/>
                </a:ext>
              </a:extLst>
            </p:cNvPr>
            <p:cNvSpPr/>
            <p:nvPr/>
          </p:nvSpPr>
          <p:spPr>
            <a:xfrm>
              <a:off x="6106434"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7" name="Rectangle 26">
              <a:extLst>
                <a:ext uri="{FF2B5EF4-FFF2-40B4-BE49-F238E27FC236}">
                  <a16:creationId xmlns:a16="http://schemas.microsoft.com/office/drawing/2014/main" id="{2751133B-2E65-4B63-88FB-9664EE673CEC}"/>
                </a:ext>
              </a:extLst>
            </p:cNvPr>
            <p:cNvSpPr/>
            <p:nvPr/>
          </p:nvSpPr>
          <p:spPr>
            <a:xfrm>
              <a:off x="730511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8" name="Rectangle 27">
              <a:extLst>
                <a:ext uri="{FF2B5EF4-FFF2-40B4-BE49-F238E27FC236}">
                  <a16:creationId xmlns:a16="http://schemas.microsoft.com/office/drawing/2014/main" id="{884B3215-896A-46D6-830E-1C1CEB6E279C}"/>
                </a:ext>
              </a:extLst>
            </p:cNvPr>
            <p:cNvSpPr/>
            <p:nvPr/>
          </p:nvSpPr>
          <p:spPr>
            <a:xfrm>
              <a:off x="8503801"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9" name="Rectangle 28">
              <a:extLst>
                <a:ext uri="{FF2B5EF4-FFF2-40B4-BE49-F238E27FC236}">
                  <a16:creationId xmlns:a16="http://schemas.microsoft.com/office/drawing/2014/main" id="{09A6E7FC-12F0-4ACB-8D8C-F3B48BD4A2F3}"/>
                </a:ext>
              </a:extLst>
            </p:cNvPr>
            <p:cNvSpPr/>
            <p:nvPr/>
          </p:nvSpPr>
          <p:spPr>
            <a:xfrm>
              <a:off x="113016" y="4782725"/>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2225E9D8-50E6-4475-B4B6-31A0DCBD8D3B}"/>
                </a:ext>
              </a:extLst>
            </p:cNvPr>
            <p:cNvSpPr/>
            <p:nvPr/>
          </p:nvSpPr>
          <p:spPr>
            <a:xfrm>
              <a:off x="9702485"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1" name="Rectangle 30">
              <a:extLst>
                <a:ext uri="{FF2B5EF4-FFF2-40B4-BE49-F238E27FC236}">
                  <a16:creationId xmlns:a16="http://schemas.microsoft.com/office/drawing/2014/main" id="{F82DA50E-B98B-4482-B12F-F65B2CBB7375}"/>
                </a:ext>
              </a:extLst>
            </p:cNvPr>
            <p:cNvSpPr/>
            <p:nvPr/>
          </p:nvSpPr>
          <p:spPr>
            <a:xfrm>
              <a:off x="10901168"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3" name="Rectangle 42">
              <a:extLst>
                <a:ext uri="{FF2B5EF4-FFF2-40B4-BE49-F238E27FC236}">
                  <a16:creationId xmlns:a16="http://schemas.microsoft.com/office/drawing/2014/main" id="{2EAE2AAF-1DF3-4E1C-9BF1-8C137B495B6A}"/>
                </a:ext>
              </a:extLst>
            </p:cNvPr>
            <p:cNvSpPr/>
            <p:nvPr/>
          </p:nvSpPr>
          <p:spPr>
            <a:xfrm>
              <a:off x="8503801"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4" name="Subtitle 2">
              <a:extLst>
                <a:ext uri="{FF2B5EF4-FFF2-40B4-BE49-F238E27FC236}">
                  <a16:creationId xmlns:a16="http://schemas.microsoft.com/office/drawing/2014/main" id="{1BD94163-9740-46D4-8D03-DC60F8FDE070}"/>
                </a:ext>
              </a:extLst>
            </p:cNvPr>
            <p:cNvSpPr txBox="1">
              <a:spLocks/>
            </p:cNvSpPr>
            <p:nvPr/>
          </p:nvSpPr>
          <p:spPr>
            <a:xfrm>
              <a:off x="3697221" y="3263369"/>
              <a:ext cx="1185433"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en-US" sz="1000" dirty="0">
                  <a:solidFill>
                    <a:srgbClr val="000000"/>
                  </a:solidFill>
                  <a:latin typeface="+mn-lt"/>
                </a:rPr>
                <a:t>1.</a:t>
              </a:r>
              <a:r>
                <a:rPr lang="mn-MN" sz="1000" dirty="0">
                  <a:solidFill>
                    <a:srgbClr val="000000"/>
                  </a:solidFill>
                  <a:latin typeface="+mn-lt"/>
                </a:rPr>
                <a:t>Гемодиализ эмчилгээний нэгжтэй  байх                            2. Ус цэвэршүүлэх баллон бүхий системтэй</a:t>
              </a:r>
              <a:r>
                <a:rPr lang="mn-MN" sz="1000" dirty="0">
                  <a:solidFill>
                    <a:schemeClr val="tx1"/>
                  </a:solidFill>
                  <a:latin typeface="+mn-lt"/>
                  <a:ea typeface="Lato Light" panose="020F0502020204030203" pitchFamily="34" charset="0"/>
                  <a:cs typeface="Mukta ExtraLight" panose="020B0000000000000000" pitchFamily="34" charset="77"/>
                </a:rPr>
                <a:t> </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2730E06E-CD0E-4A33-B407-FA765F109F3A}"/>
                </a:ext>
              </a:extLst>
            </p:cNvPr>
            <p:cNvSpPr txBox="1">
              <a:spLocks/>
            </p:cNvSpPr>
            <p:nvPr/>
          </p:nvSpPr>
          <p:spPr>
            <a:xfrm>
              <a:off x="4940226" y="3244467"/>
              <a:ext cx="1210392" cy="106182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900" dirty="0">
                  <a:solidFill>
                    <a:srgbClr val="000000"/>
                  </a:solidFill>
                  <a:latin typeface="+mn-lt"/>
                </a:rPr>
                <a:t>1.Бөөр судлалын эмч /Гемодиализын чиглэлээр мэргэшссэн байх/</a:t>
              </a:r>
              <a:endParaRPr lang="en-US" sz="900" dirty="0">
                <a:solidFill>
                  <a:srgbClr val="000000"/>
                </a:solidFill>
                <a:latin typeface="+mn-lt"/>
              </a:endParaRPr>
            </a:p>
            <a:p>
              <a:pPr lvl="0" algn="l">
                <a:lnSpc>
                  <a:spcPct val="100000"/>
                </a:lnSpc>
                <a:spcBef>
                  <a:spcPts val="0"/>
                </a:spcBef>
              </a:pPr>
              <a:r>
                <a:rPr lang="mn-MN" sz="900" dirty="0">
                  <a:solidFill>
                    <a:srgbClr val="000000"/>
                  </a:solidFill>
                  <a:latin typeface="+mn-lt"/>
                </a:rPr>
                <a:t>2. Гемодиализын сувилагч</a:t>
              </a:r>
              <a:endParaRPr lang="en-US" sz="900" dirty="0">
                <a:solidFill>
                  <a:srgbClr val="000000"/>
                </a:solidFill>
                <a:latin typeface="+mn-lt"/>
              </a:endParaRPr>
            </a:p>
            <a:p>
              <a:pPr lvl="0" algn="l">
                <a:lnSpc>
                  <a:spcPct val="100000"/>
                </a:lnSpc>
                <a:spcBef>
                  <a:spcPts val="0"/>
                </a:spcBef>
              </a:pPr>
              <a:r>
                <a:rPr kumimoji="0" lang="en-US" sz="900" b="0" i="0" u="none" strike="noStrike" kern="1200" cap="none" spc="0" normalizeH="0" baseline="0" noProof="0" dirty="0">
                  <a:ln>
                    <a:noFill/>
                  </a:ln>
                  <a:solidFill>
                    <a:srgbClr val="000000"/>
                  </a:solidFill>
                  <a:effectLst/>
                  <a:uLnTx/>
                  <a:uFillTx/>
                  <a:latin typeface="+mn-lt"/>
                  <a:ea typeface="Lato Light" panose="020F0502020204030203" pitchFamily="34" charset="0"/>
                  <a:cs typeface="Mukta ExtraLight" panose="020B0000000000000000" pitchFamily="34" charset="77"/>
                </a:rPr>
                <a:t>3. </a:t>
              </a:r>
              <a:r>
                <a:rPr kumimoji="0" lang="mn-MN" sz="900" b="0" i="0" u="none" strike="noStrike" kern="1200" cap="none" spc="0" normalizeH="0" baseline="0" noProof="0" dirty="0">
                  <a:ln>
                    <a:noFill/>
                  </a:ln>
                  <a:solidFill>
                    <a:srgbClr val="000000"/>
                  </a:solidFill>
                  <a:effectLst/>
                  <a:uLnTx/>
                  <a:uFillTx/>
                  <a:latin typeface="+mn-lt"/>
                  <a:ea typeface="Lato Light" panose="020F0502020204030203" pitchFamily="34" charset="0"/>
                  <a:cs typeface="Mukta ExtraLight" panose="020B0000000000000000" pitchFamily="34" charset="77"/>
                </a:rPr>
                <a:t>Техникч</a:t>
              </a:r>
              <a:endParaRPr kumimoji="0" lang="en-US" sz="9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E8EA2ACD-7BFD-4F05-B4A1-064DF2514D02}"/>
                </a:ext>
              </a:extLst>
            </p:cNvPr>
            <p:cNvSpPr txBox="1">
              <a:spLocks/>
            </p:cNvSpPr>
            <p:nvPr/>
          </p:nvSpPr>
          <p:spPr>
            <a:xfrm>
              <a:off x="4918184" y="5397664"/>
              <a:ext cx="1286142" cy="86177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Хавдар судлалын эмч 2.Химийн эмчилгээний сувилагч                                  3. Эм зүйч</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C5A096F7-D235-4197-B02A-0AD0F2C1B167}"/>
                </a:ext>
              </a:extLst>
            </p:cNvPr>
            <p:cNvSpPr txBox="1">
              <a:spLocks/>
            </p:cNvSpPr>
            <p:nvPr/>
          </p:nvSpPr>
          <p:spPr>
            <a:xfrm>
              <a:off x="10807075" y="5222479"/>
              <a:ext cx="1322648" cy="136800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mn-MN" sz="1000" dirty="0">
                  <a:solidFill>
                    <a:srgbClr val="000000"/>
                  </a:solidFill>
                  <a:latin typeface="+mn-lt"/>
                </a:rPr>
                <a:t>1. Компьютер томографийн аппараттай байх*                                                                                2. Соронзон резонанст томографийн аппараттай байх ** </a:t>
              </a:r>
              <a:endParaRPr lang="en-US" sz="1000" dirty="0">
                <a:latin typeface="+mn-lt"/>
              </a:endParaRPr>
            </a:p>
          </p:txBody>
        </p:sp>
        <p:grpSp>
          <p:nvGrpSpPr>
            <p:cNvPr id="74" name="Group 73">
              <a:extLst>
                <a:ext uri="{FF2B5EF4-FFF2-40B4-BE49-F238E27FC236}">
                  <a16:creationId xmlns:a16="http://schemas.microsoft.com/office/drawing/2014/main" id="{AEF97000-F7D8-41D6-812A-B142DE40B7EA}"/>
                </a:ext>
              </a:extLst>
            </p:cNvPr>
            <p:cNvGrpSpPr/>
            <p:nvPr/>
          </p:nvGrpSpPr>
          <p:grpSpPr>
            <a:xfrm>
              <a:off x="10623" y="3076155"/>
              <a:ext cx="1398708" cy="3447573"/>
              <a:chOff x="10623" y="3076155"/>
              <a:chExt cx="1398708" cy="3447573"/>
            </a:xfrm>
          </p:grpSpPr>
          <p:sp>
            <p:nvSpPr>
              <p:cNvPr id="64" name="Rectangle 63">
                <a:extLst>
                  <a:ext uri="{FF2B5EF4-FFF2-40B4-BE49-F238E27FC236}">
                    <a16:creationId xmlns:a16="http://schemas.microsoft.com/office/drawing/2014/main" id="{8478F70F-575C-413B-9128-2394B3C474A6}"/>
                  </a:ext>
                </a:extLst>
              </p:cNvPr>
              <p:cNvSpPr/>
              <p:nvPr/>
            </p:nvSpPr>
            <p:spPr>
              <a:xfrm>
                <a:off x="131272" y="3076155"/>
                <a:ext cx="1177473" cy="1169551"/>
              </a:xfrm>
              <a:prstGeom prst="rect">
                <a:avLst/>
              </a:prstGeom>
            </p:spPr>
            <p:txBody>
              <a:bodyPr wrap="square">
                <a:spAutoFit/>
              </a:bodyPr>
              <a:lstStyle/>
              <a:p>
                <a:pPr algn="ctr"/>
                <a:endParaRPr lang="en-US" sz="1000" dirty="0">
                  <a:solidFill>
                    <a:srgbClr val="000000"/>
                  </a:solidFill>
                </a:endParaRPr>
              </a:p>
              <a:p>
                <a:pPr algn="ctr"/>
                <a:endParaRPr lang="en-US" sz="1000" dirty="0">
                  <a:solidFill>
                    <a:srgbClr val="000000"/>
                  </a:solidFill>
                </a:endParaRPr>
              </a:p>
              <a:p>
                <a:pPr algn="ctr"/>
                <a:endParaRPr lang="en-US" sz="1000" dirty="0">
                  <a:solidFill>
                    <a:srgbClr val="000000"/>
                  </a:solidFill>
                </a:endParaRPr>
              </a:p>
              <a:p>
                <a:pPr algn="ctr"/>
                <a:r>
                  <a:rPr lang="mn-MN" sz="1000" dirty="0">
                    <a:solidFill>
                      <a:srgbClr val="000000"/>
                    </a:solidFill>
                  </a:rPr>
                  <a:t>Бусад өдрийн эмчилгээ</a:t>
                </a:r>
              </a:p>
              <a:p>
                <a:pPr algn="ctr"/>
                <a:endParaRPr lang="mn-MN" sz="1000" dirty="0">
                  <a:solidFill>
                    <a:srgbClr val="000000"/>
                  </a:solidFill>
                </a:endParaRPr>
              </a:p>
              <a:p>
                <a:pPr algn="ctr"/>
                <a:r>
                  <a:rPr lang="mn-MN" sz="1000" dirty="0"/>
                  <a:t> </a:t>
                </a:r>
                <a:endParaRPr lang="en-US" sz="1000" dirty="0"/>
              </a:p>
            </p:txBody>
          </p:sp>
          <p:sp>
            <p:nvSpPr>
              <p:cNvPr id="65" name="Rectangle 64">
                <a:extLst>
                  <a:ext uri="{FF2B5EF4-FFF2-40B4-BE49-F238E27FC236}">
                    <a16:creationId xmlns:a16="http://schemas.microsoft.com/office/drawing/2014/main" id="{EE1A72E1-48C9-42AF-9D85-D532CEF97553}"/>
                  </a:ext>
                </a:extLst>
              </p:cNvPr>
              <p:cNvSpPr/>
              <p:nvPr/>
            </p:nvSpPr>
            <p:spPr>
              <a:xfrm>
                <a:off x="10623" y="5661954"/>
                <a:ext cx="1398708" cy="861774"/>
              </a:xfrm>
              <a:prstGeom prst="rect">
                <a:avLst/>
              </a:prstGeom>
            </p:spPr>
            <p:txBody>
              <a:bodyPr wrap="square">
                <a:spAutoFit/>
              </a:bodyPr>
              <a:lstStyle/>
              <a:p>
                <a:pPr algn="ctr"/>
                <a:r>
                  <a:rPr lang="mn-MN" sz="1000" dirty="0">
                    <a:solidFill>
                      <a:srgbClr val="000000"/>
                    </a:solidFill>
                  </a:rPr>
                  <a:t>Бусад өдрийн эмчилгээ</a:t>
                </a:r>
              </a:p>
              <a:p>
                <a:pPr algn="ctr"/>
                <a:endParaRPr lang="mn-MN" sz="1000" dirty="0">
                  <a:solidFill>
                    <a:srgbClr val="000000"/>
                  </a:solidFill>
                </a:endParaRPr>
              </a:p>
              <a:p>
                <a:pPr algn="ctr"/>
                <a:endParaRPr lang="en-US" sz="1000" dirty="0">
                  <a:solidFill>
                    <a:srgbClr val="000000"/>
                  </a:solidFill>
                </a:endParaRPr>
              </a:p>
              <a:p>
                <a:pPr algn="ctr"/>
                <a:endParaRPr lang="en-US" sz="1000" dirty="0">
                  <a:solidFill>
                    <a:srgbClr val="000000"/>
                  </a:solidFill>
                </a:endParaRPr>
              </a:p>
            </p:txBody>
          </p:sp>
        </p:grpSp>
      </p:grpSp>
      <p:sp>
        <p:nvSpPr>
          <p:cNvPr id="76" name="Rectangle 75">
            <a:extLst>
              <a:ext uri="{FF2B5EF4-FFF2-40B4-BE49-F238E27FC236}">
                <a16:creationId xmlns:a16="http://schemas.microsoft.com/office/drawing/2014/main" id="{B6DBBFDD-D6E9-44E3-8063-5060DB540668}"/>
              </a:ext>
            </a:extLst>
          </p:cNvPr>
          <p:cNvSpPr/>
          <p:nvPr/>
        </p:nvSpPr>
        <p:spPr>
          <a:xfrm>
            <a:off x="1343067" y="3652772"/>
            <a:ext cx="1211502" cy="253916"/>
          </a:xfrm>
          <a:prstGeom prst="rect">
            <a:avLst/>
          </a:prstGeom>
        </p:spPr>
        <p:txBody>
          <a:bodyPr wrap="square">
            <a:spAutoFit/>
          </a:bodyPr>
          <a:lstStyle/>
          <a:p>
            <a:pPr algn="ctr"/>
            <a:r>
              <a:rPr lang="mn-MN" sz="1050" dirty="0">
                <a:solidFill>
                  <a:srgbClr val="000000"/>
                </a:solidFill>
              </a:rPr>
              <a:t>Гемодиализ</a:t>
            </a:r>
            <a:endParaRPr lang="en-US" sz="1050" dirty="0"/>
          </a:p>
        </p:txBody>
      </p:sp>
      <p:sp>
        <p:nvSpPr>
          <p:cNvPr id="77" name="Rectangle 76">
            <a:extLst>
              <a:ext uri="{FF2B5EF4-FFF2-40B4-BE49-F238E27FC236}">
                <a16:creationId xmlns:a16="http://schemas.microsoft.com/office/drawing/2014/main" id="{2A83B8D3-F601-41D5-A5B0-B4BAE532A05C}"/>
              </a:ext>
            </a:extLst>
          </p:cNvPr>
          <p:cNvSpPr/>
          <p:nvPr/>
        </p:nvSpPr>
        <p:spPr>
          <a:xfrm>
            <a:off x="2910694" y="3666048"/>
            <a:ext cx="479618" cy="246221"/>
          </a:xfrm>
          <a:prstGeom prst="rect">
            <a:avLst/>
          </a:prstGeom>
        </p:spPr>
        <p:txBody>
          <a:bodyPr wrap="none">
            <a:spAutoFit/>
          </a:bodyPr>
          <a:lstStyle/>
          <a:p>
            <a:r>
              <a:rPr lang="mn-MN" sz="1000" dirty="0">
                <a:solidFill>
                  <a:srgbClr val="000000"/>
                </a:solidFill>
              </a:rPr>
              <a:t>39.95</a:t>
            </a:r>
            <a:endParaRPr lang="en-US" sz="1000" dirty="0"/>
          </a:p>
        </p:txBody>
      </p:sp>
      <p:sp>
        <p:nvSpPr>
          <p:cNvPr id="78" name="Subtitle 2">
            <a:extLst>
              <a:ext uri="{FF2B5EF4-FFF2-40B4-BE49-F238E27FC236}">
                <a16:creationId xmlns:a16="http://schemas.microsoft.com/office/drawing/2014/main" id="{21DF259A-F5C0-4988-87E6-EA5C8EEBE98C}"/>
              </a:ext>
            </a:extLst>
          </p:cNvPr>
          <p:cNvSpPr txBox="1">
            <a:spLocks/>
          </p:cNvSpPr>
          <p:nvPr/>
        </p:nvSpPr>
        <p:spPr>
          <a:xfrm>
            <a:off x="6110096" y="5042706"/>
            <a:ext cx="1403798" cy="163121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 </a:t>
            </a:r>
            <a:r>
              <a:rPr lang="mn-MN" sz="1000" dirty="0">
                <a:latin typeface="+mn-lt"/>
              </a:rPr>
              <a:t> </a:t>
            </a:r>
            <a:r>
              <a:rPr lang="mn-MN" sz="1000" dirty="0">
                <a:solidFill>
                  <a:srgbClr val="000000"/>
                </a:solidFill>
                <a:latin typeface="+mn-lt"/>
              </a:rPr>
              <a:t>1. Гематологийн шинжилгээ                                                                    2.Биохимийн шинжилгээ                    3.Коагулограммын шинжилгээ*                             4.Клиник  химийн шинжилгээ                                  5. Иммунологийн шинжилгээ </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id="{AF29026D-050E-488E-833B-B31DC30B443C}"/>
              </a:ext>
            </a:extLst>
          </p:cNvPr>
          <p:cNvSpPr txBox="1">
            <a:spLocks/>
          </p:cNvSpPr>
          <p:nvPr/>
        </p:nvSpPr>
        <p:spPr>
          <a:xfrm>
            <a:off x="3746995" y="5166832"/>
            <a:ext cx="1185433" cy="132343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chemeClr val="tx1"/>
                </a:solidFill>
                <a:latin typeface="+mn-lt"/>
              </a:rPr>
              <a:t> </a:t>
            </a:r>
            <a:r>
              <a:rPr lang="mn-MN" sz="1000" dirty="0">
                <a:solidFill>
                  <a:srgbClr val="000000"/>
                </a:solidFill>
                <a:latin typeface="+mn-lt"/>
              </a:rPr>
              <a:t>1. Химийн эмчилгээний зориулалттай нэгжтэй байх                                                                                                                       2. Химийн эмчилгээг бэлтгэх зориулалттай нэгжтэй байх</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81" name="Rectangle 80">
            <a:extLst>
              <a:ext uri="{FF2B5EF4-FFF2-40B4-BE49-F238E27FC236}">
                <a16:creationId xmlns:a16="http://schemas.microsoft.com/office/drawing/2014/main" id="{2B99CDF0-B6CC-425C-87A9-CBBD3FFA55F0}"/>
              </a:ext>
            </a:extLst>
          </p:cNvPr>
          <p:cNvSpPr/>
          <p:nvPr/>
        </p:nvSpPr>
        <p:spPr>
          <a:xfrm>
            <a:off x="1287933" y="5691039"/>
            <a:ext cx="1211502" cy="577081"/>
          </a:xfrm>
          <a:prstGeom prst="rect">
            <a:avLst/>
          </a:prstGeom>
        </p:spPr>
        <p:txBody>
          <a:bodyPr wrap="square">
            <a:spAutoFit/>
          </a:bodyPr>
          <a:lstStyle/>
          <a:p>
            <a:pPr algn="ctr"/>
            <a:r>
              <a:rPr lang="mn-MN" sz="1050" dirty="0">
                <a:solidFill>
                  <a:srgbClr val="000000"/>
                </a:solidFill>
              </a:rPr>
              <a:t>Хорт хавдрын химийн өдрийн эмчилгээ</a:t>
            </a:r>
            <a:endParaRPr lang="en-US" sz="1050" dirty="0"/>
          </a:p>
        </p:txBody>
      </p:sp>
      <p:sp>
        <p:nvSpPr>
          <p:cNvPr id="82" name="Rectangle 81">
            <a:extLst>
              <a:ext uri="{FF2B5EF4-FFF2-40B4-BE49-F238E27FC236}">
                <a16:creationId xmlns:a16="http://schemas.microsoft.com/office/drawing/2014/main" id="{4DA743D2-4975-4A5B-9057-2632824D5748}"/>
              </a:ext>
            </a:extLst>
          </p:cNvPr>
          <p:cNvSpPr/>
          <p:nvPr/>
        </p:nvSpPr>
        <p:spPr>
          <a:xfrm>
            <a:off x="2718610" y="5735204"/>
            <a:ext cx="822661" cy="246221"/>
          </a:xfrm>
          <a:prstGeom prst="rect">
            <a:avLst/>
          </a:prstGeom>
        </p:spPr>
        <p:txBody>
          <a:bodyPr wrap="none">
            <a:spAutoFit/>
          </a:bodyPr>
          <a:lstStyle/>
          <a:p>
            <a:pPr algn="ctr"/>
            <a:r>
              <a:rPr lang="en-US" sz="1000" dirty="0">
                <a:solidFill>
                  <a:srgbClr val="000000"/>
                </a:solidFill>
              </a:rPr>
              <a:t>Z51.1, Z51.2</a:t>
            </a:r>
            <a:endParaRPr lang="en-US" sz="1000" dirty="0"/>
          </a:p>
        </p:txBody>
      </p:sp>
      <p:sp>
        <p:nvSpPr>
          <p:cNvPr id="86" name="Subtitle 2">
            <a:extLst>
              <a:ext uri="{FF2B5EF4-FFF2-40B4-BE49-F238E27FC236}">
                <a16:creationId xmlns:a16="http://schemas.microsoft.com/office/drawing/2014/main" id="{419B4183-07FD-4A14-93B2-41FA8EDBE803}"/>
              </a:ext>
            </a:extLst>
          </p:cNvPr>
          <p:cNvSpPr txBox="1">
            <a:spLocks/>
          </p:cNvSpPr>
          <p:nvPr/>
        </p:nvSpPr>
        <p:spPr>
          <a:xfrm>
            <a:off x="7351040" y="3306067"/>
            <a:ext cx="1215038"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 Хийгдэх гемодиализын сеансад тохирсон тооны гемодиализ эмчилгээний машинтай байх</a:t>
            </a:r>
            <a:endParaRPr kumimoji="0" lang="en-US" sz="10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grpSp>
        <p:nvGrpSpPr>
          <p:cNvPr id="92" name="Group 91">
            <a:extLst>
              <a:ext uri="{FF2B5EF4-FFF2-40B4-BE49-F238E27FC236}">
                <a16:creationId xmlns:a16="http://schemas.microsoft.com/office/drawing/2014/main" id="{CA144632-4B59-427D-9482-CD42EFD788C6}"/>
              </a:ext>
            </a:extLst>
          </p:cNvPr>
          <p:cNvGrpSpPr/>
          <p:nvPr/>
        </p:nvGrpSpPr>
        <p:grpSpPr>
          <a:xfrm>
            <a:off x="-21326" y="811657"/>
            <a:ext cx="12174760" cy="1985534"/>
            <a:chOff x="-21326" y="811657"/>
            <a:chExt cx="12174760" cy="1985534"/>
          </a:xfrm>
        </p:grpSpPr>
        <p:sp>
          <p:nvSpPr>
            <p:cNvPr id="4" name="Rectangle 3">
              <a:extLst>
                <a:ext uri="{FF2B5EF4-FFF2-40B4-BE49-F238E27FC236}">
                  <a16:creationId xmlns:a16="http://schemas.microsoft.com/office/drawing/2014/main" id="{6CEAF8D8-C8BA-4FAA-A2D3-FE2C8AACBC68}"/>
                </a:ext>
              </a:extLst>
            </p:cNvPr>
            <p:cNvSpPr/>
            <p:nvPr/>
          </p:nvSpPr>
          <p:spPr>
            <a:xfrm>
              <a:off x="1311700"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30C04F4C-F03E-49F7-90F1-B0865ECDCD26}"/>
                </a:ext>
              </a:extLst>
            </p:cNvPr>
            <p:cNvSpPr/>
            <p:nvPr/>
          </p:nvSpPr>
          <p:spPr>
            <a:xfrm>
              <a:off x="2510383"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96C90BC4-F378-4842-8536-1D7A740BF1F3}"/>
                </a:ext>
              </a:extLst>
            </p:cNvPr>
            <p:cNvSpPr/>
            <p:nvPr/>
          </p:nvSpPr>
          <p:spPr>
            <a:xfrm>
              <a:off x="3709067"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7" name="Rectangle 6">
              <a:extLst>
                <a:ext uri="{FF2B5EF4-FFF2-40B4-BE49-F238E27FC236}">
                  <a16:creationId xmlns:a16="http://schemas.microsoft.com/office/drawing/2014/main" id="{89FBBCEE-B949-46B4-998E-275834899795}"/>
                </a:ext>
              </a:extLst>
            </p:cNvPr>
            <p:cNvSpPr/>
            <p:nvPr/>
          </p:nvSpPr>
          <p:spPr>
            <a:xfrm>
              <a:off x="4907750"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E8DE137A-E54D-44DD-B0AD-3B5C6B1155BC}"/>
                </a:ext>
              </a:extLst>
            </p:cNvPr>
            <p:cNvSpPr/>
            <p:nvPr/>
          </p:nvSpPr>
          <p:spPr>
            <a:xfrm>
              <a:off x="6106434" y="811657"/>
              <a:ext cx="1198684" cy="1985534"/>
            </a:xfrm>
            <a:prstGeom prst="rect">
              <a:avLst/>
            </a:prstGeom>
            <a:solidFill>
              <a:srgbClr val="696FB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id="{B9A2A436-D2FF-4885-8C31-3E51AA037726}"/>
                </a:ext>
              </a:extLst>
            </p:cNvPr>
            <p:cNvSpPr/>
            <p:nvPr/>
          </p:nvSpPr>
          <p:spPr>
            <a:xfrm>
              <a:off x="7305117"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7AF7D8B3-0ED1-47FD-B63C-2248431E3099}"/>
                </a:ext>
              </a:extLst>
            </p:cNvPr>
            <p:cNvSpPr/>
            <p:nvPr/>
          </p:nvSpPr>
          <p:spPr>
            <a:xfrm>
              <a:off x="8503801"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0A610F8A-D266-4370-BB15-C29A8099FE87}"/>
                </a:ext>
              </a:extLst>
            </p:cNvPr>
            <p:cNvSpPr/>
            <p:nvPr/>
          </p:nvSpPr>
          <p:spPr>
            <a:xfrm>
              <a:off x="9702485"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2" name="Rectangle 11">
              <a:extLst>
                <a:ext uri="{FF2B5EF4-FFF2-40B4-BE49-F238E27FC236}">
                  <a16:creationId xmlns:a16="http://schemas.microsoft.com/office/drawing/2014/main" id="{B7063AE7-DFFD-4405-A3B6-F7E304C384A4}"/>
                </a:ext>
              </a:extLst>
            </p:cNvPr>
            <p:cNvSpPr/>
            <p:nvPr/>
          </p:nvSpPr>
          <p:spPr>
            <a:xfrm>
              <a:off x="10901168"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4" name="TextBox 33">
              <a:extLst>
                <a:ext uri="{FF2B5EF4-FFF2-40B4-BE49-F238E27FC236}">
                  <a16:creationId xmlns:a16="http://schemas.microsoft.com/office/drawing/2014/main" id="{C8D8AA68-E16C-41C4-99D0-3506F46C7A93}"/>
                </a:ext>
              </a:extLst>
            </p:cNvPr>
            <p:cNvSpPr txBox="1"/>
            <p:nvPr/>
          </p:nvSpPr>
          <p:spPr>
            <a:xfrm>
              <a:off x="3669911" y="1766123"/>
              <a:ext cx="1294265" cy="523220"/>
            </a:xfrm>
            <a:prstGeom prst="rect">
              <a:avLst/>
            </a:prstGeom>
            <a:noFill/>
          </p:spPr>
          <p:txBody>
            <a:bodyPr wrap="none" rtlCol="0" anchor="ctr" anchorCtr="0">
              <a:spAutoFit/>
            </a:bodyPr>
            <a:lstStyle/>
            <a:p>
              <a:pPr lvl="0" algn="ctr" defTabSz="1828434"/>
              <a:r>
                <a:rPr lang="mn-MN" sz="1400" dirty="0"/>
                <a:t>ТУСГАЙ НЭГЖ </a:t>
              </a:r>
              <a:endParaRPr lang="en-US" sz="1400" dirty="0"/>
            </a:p>
            <a:p>
              <a:pPr lvl="0" algn="ctr" defTabSz="1828434"/>
              <a:r>
                <a:rPr lang="mn-MN" sz="1400" dirty="0"/>
                <a:t>БАЙГУУЛАМЖ</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5" name="TextBox 34">
              <a:extLst>
                <a:ext uri="{FF2B5EF4-FFF2-40B4-BE49-F238E27FC236}">
                  <a16:creationId xmlns:a16="http://schemas.microsoft.com/office/drawing/2014/main" id="{E559EB43-8D08-4658-BDA7-5C60F287FD17}"/>
                </a:ext>
              </a:extLst>
            </p:cNvPr>
            <p:cNvSpPr txBox="1"/>
            <p:nvPr/>
          </p:nvSpPr>
          <p:spPr>
            <a:xfrm>
              <a:off x="5140465" y="1628397"/>
              <a:ext cx="764953" cy="677109"/>
            </a:xfrm>
            <a:prstGeom prst="rect">
              <a:avLst/>
            </a:prstGeom>
            <a:noFill/>
          </p:spPr>
          <p:txBody>
            <a:bodyPr wrap="none" rtlCol="0" anchor="ctr" anchorCtr="0">
              <a:spAutoFit/>
            </a:bodyPr>
            <a:lstStyle/>
            <a:p>
              <a:pPr lvl="0" algn="ctr" defTabSz="1828434"/>
              <a:endParaRPr lang="mn-MN" sz="1000" kern="0" dirty="0">
                <a:solidFill>
                  <a:srgbClr val="FFFFFF"/>
                </a:solidFill>
                <a:ea typeface="League Spartan" charset="0"/>
                <a:cs typeface="Poppins" pitchFamily="2" charset="77"/>
              </a:endParaRPr>
            </a:p>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6" name="TextBox 35">
              <a:extLst>
                <a:ext uri="{FF2B5EF4-FFF2-40B4-BE49-F238E27FC236}">
                  <a16:creationId xmlns:a16="http://schemas.microsoft.com/office/drawing/2014/main" id="{2D7A9EA2-C6D7-4018-9D7B-ABFE71A0529D}"/>
                </a:ext>
              </a:extLst>
            </p:cNvPr>
            <p:cNvSpPr txBox="1"/>
            <p:nvPr/>
          </p:nvSpPr>
          <p:spPr>
            <a:xfrm>
              <a:off x="6094069" y="1689836"/>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7" name="TextBox 36">
              <a:extLst>
                <a:ext uri="{FF2B5EF4-FFF2-40B4-BE49-F238E27FC236}">
                  <a16:creationId xmlns:a16="http://schemas.microsoft.com/office/drawing/2014/main" id="{60834067-945B-47FB-9D03-B4DD0076DFDE}"/>
                </a:ext>
              </a:extLst>
            </p:cNvPr>
            <p:cNvSpPr txBox="1"/>
            <p:nvPr/>
          </p:nvSpPr>
          <p:spPr>
            <a:xfrm>
              <a:off x="7278326" y="1794196"/>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8" name="TextBox 37">
              <a:extLst>
                <a:ext uri="{FF2B5EF4-FFF2-40B4-BE49-F238E27FC236}">
                  <a16:creationId xmlns:a16="http://schemas.microsoft.com/office/drawing/2014/main" id="{C1504BBD-A4C6-477D-91FF-5022D70067E1}"/>
                </a:ext>
              </a:extLst>
            </p:cNvPr>
            <p:cNvSpPr txBox="1"/>
            <p:nvPr/>
          </p:nvSpPr>
          <p:spPr>
            <a:xfrm>
              <a:off x="8720666" y="1799887"/>
              <a:ext cx="764953"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lang="en-US" sz="1400" kern="0" dirty="0">
                <a:ea typeface="League Spartan" charset="0"/>
                <a:cs typeface="Poppins" pitchFamily="2" charset="77"/>
              </a:endParaRPr>
            </a:p>
          </p:txBody>
        </p:sp>
        <p:sp>
          <p:nvSpPr>
            <p:cNvPr id="41" name="TextBox 40">
              <a:extLst>
                <a:ext uri="{FF2B5EF4-FFF2-40B4-BE49-F238E27FC236}">
                  <a16:creationId xmlns:a16="http://schemas.microsoft.com/office/drawing/2014/main" id="{E4A45B62-B69F-459C-B3AE-105E4DD97739}"/>
                </a:ext>
              </a:extLst>
            </p:cNvPr>
            <p:cNvSpPr txBox="1"/>
            <p:nvPr/>
          </p:nvSpPr>
          <p:spPr>
            <a:xfrm>
              <a:off x="9690121" y="1689980"/>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lang="en-US" sz="1400" kern="0" dirty="0">
                <a:ea typeface="League Spartan" charset="0"/>
                <a:cs typeface="Poppins" pitchFamily="2" charset="77"/>
              </a:endParaRPr>
            </a:p>
          </p:txBody>
        </p:sp>
        <p:sp>
          <p:nvSpPr>
            <p:cNvPr id="42" name="TextBox 41">
              <a:extLst>
                <a:ext uri="{FF2B5EF4-FFF2-40B4-BE49-F238E27FC236}">
                  <a16:creationId xmlns:a16="http://schemas.microsoft.com/office/drawing/2014/main" id="{A153B499-1813-4631-818A-FAB5BE2D142E}"/>
                </a:ext>
              </a:extLst>
            </p:cNvPr>
            <p:cNvSpPr txBox="1"/>
            <p:nvPr/>
          </p:nvSpPr>
          <p:spPr>
            <a:xfrm>
              <a:off x="10901168" y="1759418"/>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lang="en-US" sz="1400" kern="0" dirty="0">
                <a:ea typeface="League Spartan" charset="0"/>
                <a:cs typeface="Poppins" pitchFamily="2" charset="77"/>
              </a:endParaRPr>
            </a:p>
          </p:txBody>
        </p:sp>
        <p:sp>
          <p:nvSpPr>
            <p:cNvPr id="62" name="Rectangle 61">
              <a:extLst>
                <a:ext uri="{FF2B5EF4-FFF2-40B4-BE49-F238E27FC236}">
                  <a16:creationId xmlns:a16="http://schemas.microsoft.com/office/drawing/2014/main" id="{562F3B8F-7114-4ACA-B94A-5380B3E80BD6}"/>
                </a:ext>
              </a:extLst>
            </p:cNvPr>
            <p:cNvSpPr/>
            <p:nvPr/>
          </p:nvSpPr>
          <p:spPr>
            <a:xfrm>
              <a:off x="-21326" y="1646969"/>
              <a:ext cx="1435862" cy="1046440"/>
            </a:xfrm>
            <a:prstGeom prst="rect">
              <a:avLst/>
            </a:prstGeom>
          </p:spPr>
          <p:txBody>
            <a:bodyPr wrap="square">
              <a:spAutoFit/>
            </a:bodyPr>
            <a:lstStyle/>
            <a:p>
              <a:pPr algn="ctr" fontAlgn="ctr"/>
              <a:r>
                <a:rPr lang="mn-MN" sz="1400" dirty="0">
                  <a:cs typeface="Arial" panose="020B0604020202020204" pitchFamily="34" charset="0"/>
                </a:rPr>
                <a:t>ОНОШИЙН ХАМААРАЛТАЙ БҮЛГИЙН НЭР</a:t>
              </a:r>
              <a:endParaRPr lang="en-US" sz="1400" dirty="0">
                <a:cs typeface="Arial" panose="020B0604020202020204" pitchFamily="34" charset="0"/>
              </a:endParaRPr>
            </a:p>
            <a:p>
              <a:pPr algn="ctr" fontAlgn="ctr"/>
              <a:endParaRPr lang="en-US" sz="1000" dirty="0">
                <a:cs typeface="Arial" panose="020B0604020202020204" pitchFamily="34" charset="0"/>
              </a:endParaRPr>
            </a:p>
            <a:p>
              <a:pPr algn="ctr" fontAlgn="ctr"/>
              <a:endParaRPr lang="en-US" sz="1000" dirty="0">
                <a:solidFill>
                  <a:srgbClr val="000000"/>
                </a:solidFill>
                <a:cs typeface="Arial" panose="020B0604020202020204" pitchFamily="34" charset="0"/>
              </a:endParaRPr>
            </a:p>
          </p:txBody>
        </p:sp>
        <p:sp>
          <p:nvSpPr>
            <p:cNvPr id="67" name="TextBox 66">
              <a:extLst>
                <a:ext uri="{FF2B5EF4-FFF2-40B4-BE49-F238E27FC236}">
                  <a16:creationId xmlns:a16="http://schemas.microsoft.com/office/drawing/2014/main" id="{D8CD88C8-39FD-4243-874D-AC29C25688BE}"/>
                </a:ext>
              </a:extLst>
            </p:cNvPr>
            <p:cNvSpPr txBox="1"/>
            <p:nvPr/>
          </p:nvSpPr>
          <p:spPr>
            <a:xfrm>
              <a:off x="3803399" y="999685"/>
              <a:ext cx="4613394" cy="307777"/>
            </a:xfrm>
            <a:prstGeom prst="rect">
              <a:avLst/>
            </a:prstGeom>
            <a:solidFill>
              <a:schemeClr val="accent1">
                <a:lumMod val="20000"/>
                <a:lumOff val="80000"/>
              </a:schemeClr>
            </a:solidFill>
            <a:ln>
              <a:solidFill>
                <a:schemeClr val="bg1"/>
              </a:solidFill>
            </a:ln>
          </p:spPr>
          <p:txBody>
            <a:bodyPr wrap="square" rtlCol="0">
              <a:spAutoFit/>
            </a:bodyPr>
            <a:lstStyle/>
            <a:p>
              <a:pPr algn="ctr"/>
              <a:r>
                <a:rPr lang="mn-MN" sz="1400" dirty="0"/>
                <a:t>ЗАЙЛШГҮЙ ШААРДЛАГА</a:t>
              </a:r>
              <a:endParaRPr lang="en-US" sz="1400" dirty="0"/>
            </a:p>
          </p:txBody>
        </p:sp>
        <p:sp>
          <p:nvSpPr>
            <p:cNvPr id="68" name="Rectangle 67">
              <a:extLst>
                <a:ext uri="{FF2B5EF4-FFF2-40B4-BE49-F238E27FC236}">
                  <a16:creationId xmlns:a16="http://schemas.microsoft.com/office/drawing/2014/main" id="{C52BE05C-BE48-4C74-B5D7-CFB71E3582EC}"/>
                </a:ext>
              </a:extLst>
            </p:cNvPr>
            <p:cNvSpPr/>
            <p:nvPr/>
          </p:nvSpPr>
          <p:spPr>
            <a:xfrm>
              <a:off x="2766298" y="1873844"/>
              <a:ext cx="854145" cy="307777"/>
            </a:xfrm>
            <a:prstGeom prst="rect">
              <a:avLst/>
            </a:prstGeom>
          </p:spPr>
          <p:txBody>
            <a:bodyPr wrap="none">
              <a:spAutoFit/>
            </a:bodyPr>
            <a:lstStyle/>
            <a:p>
              <a:pPr algn="ctr" fontAlgn="ctr"/>
              <a:r>
                <a:rPr lang="mn-MN" sz="1400" dirty="0">
                  <a:cs typeface="Arial" panose="020B0604020202020204" pitchFamily="34" charset="0"/>
                </a:rPr>
                <a:t>ОУӨА 10</a:t>
              </a:r>
              <a:endParaRPr lang="en-US" sz="1400" dirty="0">
                <a:cs typeface="Arial" panose="020B0604020202020204" pitchFamily="34" charset="0"/>
              </a:endParaRPr>
            </a:p>
          </p:txBody>
        </p:sp>
        <p:sp>
          <p:nvSpPr>
            <p:cNvPr id="69" name="Rectangle 68">
              <a:extLst>
                <a:ext uri="{FF2B5EF4-FFF2-40B4-BE49-F238E27FC236}">
                  <a16:creationId xmlns:a16="http://schemas.microsoft.com/office/drawing/2014/main" id="{FBABFAF2-98FE-47C5-A8D7-1D427292FF96}"/>
                </a:ext>
              </a:extLst>
            </p:cNvPr>
            <p:cNvSpPr/>
            <p:nvPr/>
          </p:nvSpPr>
          <p:spPr>
            <a:xfrm>
              <a:off x="1318056" y="1641689"/>
              <a:ext cx="1127233" cy="738664"/>
            </a:xfrm>
            <a:prstGeom prst="rect">
              <a:avLst/>
            </a:prstGeom>
          </p:spPr>
          <p:txBody>
            <a:bodyPr wrap="none">
              <a:spAutoFit/>
            </a:bodyPr>
            <a:lstStyle/>
            <a:p>
              <a:pPr algn="ctr" fontAlgn="ctr"/>
              <a:r>
                <a:rPr lang="mn-MN" sz="1400" dirty="0">
                  <a:cs typeface="Arial" panose="020B0604020202020204" pitchFamily="34" charset="0"/>
                </a:rPr>
                <a:t>ОХБ -ЫН </a:t>
              </a:r>
            </a:p>
            <a:p>
              <a:pPr algn="ctr" fontAlgn="ctr"/>
              <a:r>
                <a:rPr lang="mn-MN" sz="1400" dirty="0">
                  <a:cs typeface="Arial" panose="020B0604020202020204" pitchFamily="34" charset="0"/>
                </a:rPr>
                <a:t>ҮЙЛДЛИЙН </a:t>
              </a:r>
            </a:p>
            <a:p>
              <a:pPr algn="ctr" fontAlgn="ctr"/>
              <a:r>
                <a:rPr lang="mn-MN" sz="1400" dirty="0">
                  <a:cs typeface="Arial" panose="020B0604020202020204" pitchFamily="34" charset="0"/>
                </a:rPr>
                <a:t>АНГИЛАЛ</a:t>
              </a:r>
            </a:p>
          </p:txBody>
        </p:sp>
        <p:sp>
          <p:nvSpPr>
            <p:cNvPr id="71" name="TextBox 70">
              <a:extLst>
                <a:ext uri="{FF2B5EF4-FFF2-40B4-BE49-F238E27FC236}">
                  <a16:creationId xmlns:a16="http://schemas.microsoft.com/office/drawing/2014/main" id="{411AA7FC-83DE-4822-89C1-82F9AB3AB911}"/>
                </a:ext>
              </a:extLst>
            </p:cNvPr>
            <p:cNvSpPr txBox="1"/>
            <p:nvPr/>
          </p:nvSpPr>
          <p:spPr>
            <a:xfrm>
              <a:off x="8609613" y="999685"/>
              <a:ext cx="3403230" cy="307777"/>
            </a:xfrm>
            <a:prstGeom prst="rect">
              <a:avLst/>
            </a:prstGeom>
            <a:solidFill>
              <a:schemeClr val="bg2">
                <a:lumMod val="90000"/>
              </a:schemeClr>
            </a:solidFill>
            <a:ln>
              <a:solidFill>
                <a:schemeClr val="bg1"/>
              </a:solidFill>
            </a:ln>
          </p:spPr>
          <p:txBody>
            <a:bodyPr wrap="square" rtlCol="0">
              <a:spAutoFit/>
            </a:bodyPr>
            <a:lstStyle/>
            <a:p>
              <a:pPr algn="ctr"/>
              <a:r>
                <a:rPr lang="mn-MN" sz="1400" dirty="0"/>
                <a:t>НЭМЭЛТ ШААРДЛАГА</a:t>
              </a:r>
              <a:endParaRPr lang="en-US" sz="1400" dirty="0"/>
            </a:p>
          </p:txBody>
        </p:sp>
      </p:grpSp>
      <p:sp>
        <p:nvSpPr>
          <p:cNvPr id="32" name="Rectangle 31">
            <a:extLst>
              <a:ext uri="{FF2B5EF4-FFF2-40B4-BE49-F238E27FC236}">
                <a16:creationId xmlns:a16="http://schemas.microsoft.com/office/drawing/2014/main" id="{F8FE7FCC-5D0D-430E-97AA-56925381D1B6}"/>
              </a:ext>
            </a:extLst>
          </p:cNvPr>
          <p:cNvSpPr/>
          <p:nvPr/>
        </p:nvSpPr>
        <p:spPr>
          <a:xfrm>
            <a:off x="9864893" y="3236945"/>
            <a:ext cx="1243645" cy="1169551"/>
          </a:xfrm>
          <a:prstGeom prst="rect">
            <a:avLst/>
          </a:prstGeom>
        </p:spPr>
        <p:txBody>
          <a:bodyPr wrap="square">
            <a:spAutoFit/>
          </a:bodyPr>
          <a:lstStyle/>
          <a:p>
            <a:r>
              <a:rPr lang="mn-MN" sz="1000" dirty="0">
                <a:solidFill>
                  <a:srgbClr val="000000"/>
                </a:solidFill>
              </a:rPr>
              <a:t>1. Цусны дэлгэрэнгүй шинжилгээ                        2. Биохимийн шинжилгээ                          3. Иммунологийн шинжилгээ </a:t>
            </a:r>
            <a:endParaRPr lang="en-US" sz="1000" dirty="0"/>
          </a:p>
        </p:txBody>
      </p:sp>
      <p:sp>
        <p:nvSpPr>
          <p:cNvPr id="39" name="Rectangle 38">
            <a:extLst>
              <a:ext uri="{FF2B5EF4-FFF2-40B4-BE49-F238E27FC236}">
                <a16:creationId xmlns:a16="http://schemas.microsoft.com/office/drawing/2014/main" id="{AE130DFD-E020-4491-B0A4-6425836C5CA2}"/>
              </a:ext>
            </a:extLst>
          </p:cNvPr>
          <p:cNvSpPr/>
          <p:nvPr/>
        </p:nvSpPr>
        <p:spPr>
          <a:xfrm>
            <a:off x="7351040" y="5190715"/>
            <a:ext cx="1215038" cy="1169551"/>
          </a:xfrm>
          <a:prstGeom prst="rect">
            <a:avLst/>
          </a:prstGeom>
        </p:spPr>
        <p:txBody>
          <a:bodyPr wrap="square">
            <a:spAutoFit/>
          </a:bodyPr>
          <a:lstStyle/>
          <a:p>
            <a:r>
              <a:rPr lang="mn-MN" sz="1000" dirty="0">
                <a:solidFill>
                  <a:srgbClr val="000000"/>
                </a:solidFill>
              </a:rPr>
              <a:t>1. Хэвлийн хэт авиан оношлогооны аппараттай байх                              2. Рентген оношлогооны аппараттай байх </a:t>
            </a:r>
            <a:endParaRPr lang="en-US" sz="1000" dirty="0"/>
          </a:p>
        </p:txBody>
      </p:sp>
    </p:spTree>
    <p:extLst>
      <p:ext uri="{BB962C8B-B14F-4D97-AF65-F5344CB8AC3E}">
        <p14:creationId xmlns:p14="http://schemas.microsoft.com/office/powerpoint/2010/main" val="350090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044A-DB81-4E4B-9262-BD9B565B9EA8}"/>
              </a:ext>
            </a:extLst>
          </p:cNvPr>
          <p:cNvSpPr>
            <a:spLocks noGrp="1"/>
          </p:cNvSpPr>
          <p:nvPr>
            <p:ph type="title"/>
          </p:nvPr>
        </p:nvSpPr>
        <p:spPr/>
        <p:txBody>
          <a:bodyPr>
            <a:normAutofit/>
          </a:bodyPr>
          <a:lstStyle/>
          <a:p>
            <a:pPr algn="ctr"/>
            <a:r>
              <a:rPr lang="mn-MN" dirty="0"/>
              <a:t>ТУСГАЙ ШААРДЛАГЫН ЖИШЭЭ: Сэргээн засах, уламжлалт</a:t>
            </a:r>
            <a:endParaRPr lang="en-US" dirty="0"/>
          </a:p>
        </p:txBody>
      </p:sp>
      <p:grpSp>
        <p:nvGrpSpPr>
          <p:cNvPr id="75" name="Group 74">
            <a:extLst>
              <a:ext uri="{FF2B5EF4-FFF2-40B4-BE49-F238E27FC236}">
                <a16:creationId xmlns:a16="http://schemas.microsoft.com/office/drawing/2014/main" id="{DEE51510-3F09-4E1B-B833-B237E0125052}"/>
              </a:ext>
            </a:extLst>
          </p:cNvPr>
          <p:cNvGrpSpPr/>
          <p:nvPr/>
        </p:nvGrpSpPr>
        <p:grpSpPr>
          <a:xfrm>
            <a:off x="10623" y="2786964"/>
            <a:ext cx="12089229" cy="3981293"/>
            <a:chOff x="10623" y="2786964"/>
            <a:chExt cx="12089229" cy="3981293"/>
          </a:xfrm>
        </p:grpSpPr>
        <p:sp>
          <p:nvSpPr>
            <p:cNvPr id="13" name="Rectangle 12">
              <a:extLst>
                <a:ext uri="{FF2B5EF4-FFF2-40B4-BE49-F238E27FC236}">
                  <a16:creationId xmlns:a16="http://schemas.microsoft.com/office/drawing/2014/main" id="{30F12625-8496-4880-90C4-8ED17B3DB804}"/>
                </a:ext>
              </a:extLst>
            </p:cNvPr>
            <p:cNvSpPr/>
            <p:nvPr/>
          </p:nvSpPr>
          <p:spPr>
            <a:xfrm>
              <a:off x="131170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4" name="Rectangle 13">
              <a:extLst>
                <a:ext uri="{FF2B5EF4-FFF2-40B4-BE49-F238E27FC236}">
                  <a16:creationId xmlns:a16="http://schemas.microsoft.com/office/drawing/2014/main" id="{048E3D16-331A-486A-A744-BA1B358E9557}"/>
                </a:ext>
              </a:extLst>
            </p:cNvPr>
            <p:cNvSpPr/>
            <p:nvPr/>
          </p:nvSpPr>
          <p:spPr>
            <a:xfrm>
              <a:off x="2510383"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615447E0-1895-4381-BC4E-AF4499664C67}"/>
                </a:ext>
              </a:extLst>
            </p:cNvPr>
            <p:cNvSpPr/>
            <p:nvPr/>
          </p:nvSpPr>
          <p:spPr>
            <a:xfrm>
              <a:off x="370906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6" name="Rectangle 15">
              <a:extLst>
                <a:ext uri="{FF2B5EF4-FFF2-40B4-BE49-F238E27FC236}">
                  <a16:creationId xmlns:a16="http://schemas.microsoft.com/office/drawing/2014/main" id="{760C9D9A-5537-4B6E-898E-B4D5E9E4D074}"/>
                </a:ext>
              </a:extLst>
            </p:cNvPr>
            <p:cNvSpPr/>
            <p:nvPr/>
          </p:nvSpPr>
          <p:spPr>
            <a:xfrm>
              <a:off x="4907750"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7" name="Rectangle 16">
              <a:extLst>
                <a:ext uri="{FF2B5EF4-FFF2-40B4-BE49-F238E27FC236}">
                  <a16:creationId xmlns:a16="http://schemas.microsoft.com/office/drawing/2014/main" id="{62B47F36-F2A2-42AF-9D28-0E511B36651E}"/>
                </a:ext>
              </a:extLst>
            </p:cNvPr>
            <p:cNvSpPr/>
            <p:nvPr/>
          </p:nvSpPr>
          <p:spPr>
            <a:xfrm>
              <a:off x="6106432" y="2786964"/>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8" name="Rectangle 17">
              <a:extLst>
                <a:ext uri="{FF2B5EF4-FFF2-40B4-BE49-F238E27FC236}">
                  <a16:creationId xmlns:a16="http://schemas.microsoft.com/office/drawing/2014/main" id="{6DC73D96-3439-4D66-81C8-38C6E41FFBE8}"/>
                </a:ext>
              </a:extLst>
            </p:cNvPr>
            <p:cNvSpPr/>
            <p:nvPr/>
          </p:nvSpPr>
          <p:spPr>
            <a:xfrm>
              <a:off x="7305117"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76CC549B-98C8-4EE8-A54A-7320C7AF6F64}"/>
                </a:ext>
              </a:extLst>
            </p:cNvPr>
            <p:cNvSpPr/>
            <p:nvPr/>
          </p:nvSpPr>
          <p:spPr>
            <a:xfrm>
              <a:off x="113016" y="2797193"/>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83D2B673-EFEF-4C2E-92BF-08C03D3EDB10}"/>
                </a:ext>
              </a:extLst>
            </p:cNvPr>
            <p:cNvSpPr/>
            <p:nvPr/>
          </p:nvSpPr>
          <p:spPr>
            <a:xfrm>
              <a:off x="9702485"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FDFBA1E4-AA14-449D-8D79-BF797CBC0F95}"/>
                </a:ext>
              </a:extLst>
            </p:cNvPr>
            <p:cNvSpPr/>
            <p:nvPr/>
          </p:nvSpPr>
          <p:spPr>
            <a:xfrm>
              <a:off x="10901168"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id="{FCEC25F6-AE46-437D-B7F6-3C5B4AE83672}"/>
                </a:ext>
              </a:extLst>
            </p:cNvPr>
            <p:cNvSpPr/>
            <p:nvPr/>
          </p:nvSpPr>
          <p:spPr>
            <a:xfrm>
              <a:off x="131170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3" name="Rectangle 22">
              <a:extLst>
                <a:ext uri="{FF2B5EF4-FFF2-40B4-BE49-F238E27FC236}">
                  <a16:creationId xmlns:a16="http://schemas.microsoft.com/office/drawing/2014/main" id="{870B742B-7543-4808-A664-642F8CF70DA8}"/>
                </a:ext>
              </a:extLst>
            </p:cNvPr>
            <p:cNvSpPr/>
            <p:nvPr/>
          </p:nvSpPr>
          <p:spPr>
            <a:xfrm>
              <a:off x="2510383"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4" name="Rectangle 23">
              <a:extLst>
                <a:ext uri="{FF2B5EF4-FFF2-40B4-BE49-F238E27FC236}">
                  <a16:creationId xmlns:a16="http://schemas.microsoft.com/office/drawing/2014/main" id="{F1E2B89D-0891-48E6-A7BF-B665CCF5C8DB}"/>
                </a:ext>
              </a:extLst>
            </p:cNvPr>
            <p:cNvSpPr/>
            <p:nvPr/>
          </p:nvSpPr>
          <p:spPr>
            <a:xfrm>
              <a:off x="370906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5" name="Rectangle 24">
              <a:extLst>
                <a:ext uri="{FF2B5EF4-FFF2-40B4-BE49-F238E27FC236}">
                  <a16:creationId xmlns:a16="http://schemas.microsoft.com/office/drawing/2014/main" id="{1F090DD5-2882-4D9A-BD95-78D567D84BF9}"/>
                </a:ext>
              </a:extLst>
            </p:cNvPr>
            <p:cNvSpPr/>
            <p:nvPr/>
          </p:nvSpPr>
          <p:spPr>
            <a:xfrm>
              <a:off x="4907750"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6" name="Rectangle 25">
              <a:extLst>
                <a:ext uri="{FF2B5EF4-FFF2-40B4-BE49-F238E27FC236}">
                  <a16:creationId xmlns:a16="http://schemas.microsoft.com/office/drawing/2014/main" id="{FD15FBDB-B4FA-4256-92B6-8ACEED5CFEB2}"/>
                </a:ext>
              </a:extLst>
            </p:cNvPr>
            <p:cNvSpPr/>
            <p:nvPr/>
          </p:nvSpPr>
          <p:spPr>
            <a:xfrm>
              <a:off x="6106434"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7" name="Rectangle 26">
              <a:extLst>
                <a:ext uri="{FF2B5EF4-FFF2-40B4-BE49-F238E27FC236}">
                  <a16:creationId xmlns:a16="http://schemas.microsoft.com/office/drawing/2014/main" id="{2751133B-2E65-4B63-88FB-9664EE673CEC}"/>
                </a:ext>
              </a:extLst>
            </p:cNvPr>
            <p:cNvSpPr/>
            <p:nvPr/>
          </p:nvSpPr>
          <p:spPr>
            <a:xfrm>
              <a:off x="7305117"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8" name="Rectangle 27">
              <a:extLst>
                <a:ext uri="{FF2B5EF4-FFF2-40B4-BE49-F238E27FC236}">
                  <a16:creationId xmlns:a16="http://schemas.microsoft.com/office/drawing/2014/main" id="{884B3215-896A-46D6-830E-1C1CEB6E279C}"/>
                </a:ext>
              </a:extLst>
            </p:cNvPr>
            <p:cNvSpPr/>
            <p:nvPr/>
          </p:nvSpPr>
          <p:spPr>
            <a:xfrm>
              <a:off x="8503801"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29" name="Rectangle 28">
              <a:extLst>
                <a:ext uri="{FF2B5EF4-FFF2-40B4-BE49-F238E27FC236}">
                  <a16:creationId xmlns:a16="http://schemas.microsoft.com/office/drawing/2014/main" id="{09A6E7FC-12F0-4ACB-8D8C-F3B48BD4A2F3}"/>
                </a:ext>
              </a:extLst>
            </p:cNvPr>
            <p:cNvSpPr/>
            <p:nvPr/>
          </p:nvSpPr>
          <p:spPr>
            <a:xfrm>
              <a:off x="113016" y="4782725"/>
              <a:ext cx="1198684" cy="1985532"/>
            </a:xfrm>
            <a:prstGeom prst="rect">
              <a:avLst/>
            </a:prstGeom>
            <a:solidFill>
              <a:srgbClr val="DDDEDD"/>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2225E9D8-50E6-4475-B4B6-31A0DCBD8D3B}"/>
                </a:ext>
              </a:extLst>
            </p:cNvPr>
            <p:cNvSpPr/>
            <p:nvPr/>
          </p:nvSpPr>
          <p:spPr>
            <a:xfrm>
              <a:off x="9702485"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1" name="Rectangle 30">
              <a:extLst>
                <a:ext uri="{FF2B5EF4-FFF2-40B4-BE49-F238E27FC236}">
                  <a16:creationId xmlns:a16="http://schemas.microsoft.com/office/drawing/2014/main" id="{F82DA50E-B98B-4482-B12F-F65B2CBB7375}"/>
                </a:ext>
              </a:extLst>
            </p:cNvPr>
            <p:cNvSpPr/>
            <p:nvPr/>
          </p:nvSpPr>
          <p:spPr>
            <a:xfrm>
              <a:off x="10901168" y="4782725"/>
              <a:ext cx="1198684" cy="1985532"/>
            </a:xfrm>
            <a:prstGeom prst="rect">
              <a:avLst/>
            </a:prstGeom>
            <a:solidFill>
              <a:srgbClr val="FFFFFF">
                <a:lumMod val="8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3" name="Rectangle 42">
              <a:extLst>
                <a:ext uri="{FF2B5EF4-FFF2-40B4-BE49-F238E27FC236}">
                  <a16:creationId xmlns:a16="http://schemas.microsoft.com/office/drawing/2014/main" id="{2EAE2AAF-1DF3-4E1C-9BF1-8C137B495B6A}"/>
                </a:ext>
              </a:extLst>
            </p:cNvPr>
            <p:cNvSpPr/>
            <p:nvPr/>
          </p:nvSpPr>
          <p:spPr>
            <a:xfrm>
              <a:off x="8503801" y="2797193"/>
              <a:ext cx="1198684" cy="1985532"/>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44" name="Subtitle 2">
              <a:extLst>
                <a:ext uri="{FF2B5EF4-FFF2-40B4-BE49-F238E27FC236}">
                  <a16:creationId xmlns:a16="http://schemas.microsoft.com/office/drawing/2014/main" id="{1BD94163-9740-46D4-8D03-DC60F8FDE070}"/>
                </a:ext>
              </a:extLst>
            </p:cNvPr>
            <p:cNvSpPr txBox="1">
              <a:spLocks/>
            </p:cNvSpPr>
            <p:nvPr/>
          </p:nvSpPr>
          <p:spPr>
            <a:xfrm>
              <a:off x="3697221" y="3417258"/>
              <a:ext cx="1185433"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nSpc>
                  <a:spcPct val="100000"/>
                </a:lnSpc>
                <a:spcBef>
                  <a:spcPts val="0"/>
                </a:spcBef>
              </a:pPr>
              <a:r>
                <a:rPr lang="mn-MN" sz="1000" dirty="0">
                  <a:solidFill>
                    <a:srgbClr val="000000"/>
                  </a:solidFill>
                  <a:latin typeface="+mn-lt"/>
                </a:rPr>
                <a:t>1. Сэргээн засах эмчилгээний хэвтэн эмчлүүлэх  нэгжтэй байх</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2730E06E-CD0E-4A33-B407-FA765F109F3A}"/>
                </a:ext>
              </a:extLst>
            </p:cNvPr>
            <p:cNvSpPr txBox="1">
              <a:spLocks/>
            </p:cNvSpPr>
            <p:nvPr/>
          </p:nvSpPr>
          <p:spPr>
            <a:xfrm>
              <a:off x="4940226" y="3244467"/>
              <a:ext cx="1379428" cy="106182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900" dirty="0">
                  <a:solidFill>
                    <a:srgbClr val="000000"/>
                  </a:solidFill>
                  <a:latin typeface="+mn-lt"/>
                </a:rPr>
                <a:t>1. Сэргээн засах мэргэжилийн эмч (Дотрын эмгэгийн сэргээн засах эмчилгээний чиглэлээр мэргэшссэн)                                  2. Хөдөлгөөн засалч</a:t>
              </a:r>
              <a:endParaRPr kumimoji="0" lang="en-US" sz="9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E8EA2ACD-7BFD-4F05-B4A1-064DF2514D02}"/>
                </a:ext>
              </a:extLst>
            </p:cNvPr>
            <p:cNvSpPr txBox="1">
              <a:spLocks/>
            </p:cNvSpPr>
            <p:nvPr/>
          </p:nvSpPr>
          <p:spPr>
            <a:xfrm>
              <a:off x="5055631" y="5234542"/>
              <a:ext cx="1457191" cy="11880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mn-MN" sz="1000" dirty="0">
                  <a:solidFill>
                    <a:srgbClr val="000000"/>
                  </a:solidFill>
                  <a:latin typeface="+mn-lt"/>
                </a:rPr>
                <a:t> </a:t>
              </a:r>
              <a:r>
                <a:rPr lang="mn-MN" sz="1000" dirty="0">
                  <a:latin typeface="+mn-lt"/>
                </a:rPr>
                <a:t> </a:t>
              </a:r>
              <a:r>
                <a:rPr lang="mn-MN" sz="1000" dirty="0">
                  <a:solidFill>
                    <a:srgbClr val="000000"/>
                  </a:solidFill>
                  <a:latin typeface="+mn-lt"/>
                </a:rPr>
                <a:t>1. Уламжлалт анагаах ухааны мэргэжлийн эмч                                              2. Уламжлалт анагаах ухааны чиглэлээр мэргэшсэн сувилагч </a:t>
              </a:r>
              <a:endParaRPr lang="en-US" sz="1000" dirty="0">
                <a:latin typeface="+mn-lt"/>
              </a:endParaRPr>
            </a:p>
          </p:txBody>
        </p:sp>
        <p:sp>
          <p:nvSpPr>
            <p:cNvPr id="65" name="Rectangle 64">
              <a:extLst>
                <a:ext uri="{FF2B5EF4-FFF2-40B4-BE49-F238E27FC236}">
                  <a16:creationId xmlns:a16="http://schemas.microsoft.com/office/drawing/2014/main" id="{EE1A72E1-48C9-42AF-9D85-D532CEF97553}"/>
                </a:ext>
              </a:extLst>
            </p:cNvPr>
            <p:cNvSpPr/>
            <p:nvPr/>
          </p:nvSpPr>
          <p:spPr>
            <a:xfrm>
              <a:off x="10623" y="5661954"/>
              <a:ext cx="1398708" cy="707886"/>
            </a:xfrm>
            <a:prstGeom prst="rect">
              <a:avLst/>
            </a:prstGeom>
          </p:spPr>
          <p:txBody>
            <a:bodyPr wrap="square">
              <a:spAutoFit/>
            </a:bodyPr>
            <a:lstStyle/>
            <a:p>
              <a:pPr algn="ctr"/>
              <a:r>
                <a:rPr lang="mn-MN" sz="1000" dirty="0">
                  <a:solidFill>
                    <a:srgbClr val="000000"/>
                  </a:solidFill>
                </a:rPr>
                <a:t>Уламжлалт анагаах ухааны хэвтүүлэн эмчлэх тусламж, үйлчилгээ</a:t>
              </a:r>
              <a:endParaRPr lang="en-US" sz="1000" dirty="0">
                <a:solidFill>
                  <a:srgbClr val="000000"/>
                </a:solidFill>
              </a:endParaRPr>
            </a:p>
          </p:txBody>
        </p:sp>
      </p:grpSp>
      <p:sp>
        <p:nvSpPr>
          <p:cNvPr id="76" name="Rectangle 75">
            <a:extLst>
              <a:ext uri="{FF2B5EF4-FFF2-40B4-BE49-F238E27FC236}">
                <a16:creationId xmlns:a16="http://schemas.microsoft.com/office/drawing/2014/main" id="{B6DBBFDD-D6E9-44E3-8063-5060DB540668}"/>
              </a:ext>
            </a:extLst>
          </p:cNvPr>
          <p:cNvSpPr/>
          <p:nvPr/>
        </p:nvSpPr>
        <p:spPr>
          <a:xfrm>
            <a:off x="106607" y="3168024"/>
            <a:ext cx="1211502" cy="900246"/>
          </a:xfrm>
          <a:prstGeom prst="rect">
            <a:avLst/>
          </a:prstGeom>
        </p:spPr>
        <p:txBody>
          <a:bodyPr wrap="square">
            <a:spAutoFit/>
          </a:bodyPr>
          <a:lstStyle/>
          <a:p>
            <a:pPr algn="ctr"/>
            <a:r>
              <a:rPr lang="mn-MN" sz="1050" dirty="0">
                <a:solidFill>
                  <a:srgbClr val="000000"/>
                </a:solidFill>
              </a:rPr>
              <a:t>Дотрын эмгэгийн сэргээн засах </a:t>
            </a:r>
            <a:r>
              <a:rPr lang="mn-MN" sz="1000" dirty="0">
                <a:solidFill>
                  <a:srgbClr val="000000"/>
                </a:solidFill>
              </a:rPr>
              <a:t>хэвтүүлэн</a:t>
            </a:r>
            <a:r>
              <a:rPr lang="mn-MN" sz="1050" dirty="0">
                <a:solidFill>
                  <a:srgbClr val="000000"/>
                </a:solidFill>
              </a:rPr>
              <a:t> эмчлэх тусламж, үйлчилгээ</a:t>
            </a:r>
            <a:endParaRPr lang="en-US" sz="1050" dirty="0"/>
          </a:p>
        </p:txBody>
      </p:sp>
      <p:sp>
        <p:nvSpPr>
          <p:cNvPr id="77" name="Rectangle 76">
            <a:extLst>
              <a:ext uri="{FF2B5EF4-FFF2-40B4-BE49-F238E27FC236}">
                <a16:creationId xmlns:a16="http://schemas.microsoft.com/office/drawing/2014/main" id="{2A83B8D3-F601-41D5-A5B0-B4BAE532A05C}"/>
              </a:ext>
            </a:extLst>
          </p:cNvPr>
          <p:cNvSpPr/>
          <p:nvPr/>
        </p:nvSpPr>
        <p:spPr>
          <a:xfrm>
            <a:off x="2907220" y="3274602"/>
            <a:ext cx="588629" cy="1169551"/>
          </a:xfrm>
          <a:prstGeom prst="rect">
            <a:avLst/>
          </a:prstGeom>
        </p:spPr>
        <p:txBody>
          <a:bodyPr wrap="square">
            <a:spAutoFit/>
          </a:bodyPr>
          <a:lstStyle/>
          <a:p>
            <a:r>
              <a:rPr lang="en-US" sz="1000" dirty="0">
                <a:solidFill>
                  <a:srgbClr val="000000"/>
                </a:solidFill>
              </a:rPr>
              <a:t>Z50.0, Z50.1, Z50.3, Z50.4, Z50.7, Z50.8, Z50.9</a:t>
            </a:r>
            <a:endParaRPr lang="en-US" sz="1000" dirty="0"/>
          </a:p>
        </p:txBody>
      </p:sp>
      <p:sp>
        <p:nvSpPr>
          <p:cNvPr id="79" name="Subtitle 2">
            <a:extLst>
              <a:ext uri="{FF2B5EF4-FFF2-40B4-BE49-F238E27FC236}">
                <a16:creationId xmlns:a16="http://schemas.microsoft.com/office/drawing/2014/main" id="{AF29026D-050E-488E-833B-B31DC30B443C}"/>
              </a:ext>
            </a:extLst>
          </p:cNvPr>
          <p:cNvSpPr txBox="1">
            <a:spLocks/>
          </p:cNvSpPr>
          <p:nvPr/>
        </p:nvSpPr>
        <p:spPr>
          <a:xfrm>
            <a:off x="3697996" y="5042706"/>
            <a:ext cx="1559783" cy="163121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1000" dirty="0">
                <a:solidFill>
                  <a:srgbClr val="000000"/>
                </a:solidFill>
                <a:latin typeface="+mn-lt"/>
              </a:rPr>
              <a:t>1. Уламжлалт эмчилгээний хэвтэн эмчлүүлэх нэгжтэй байх                                               2. Тангийн өрөөтэй байх                     3. Зүү эмчилгээний өрөөтэй байх                                                        4. Барианы зориулалтын өрөөтэй байх                                            5. Хануур төөнүүрийн өрөөтэй байх</a:t>
            </a:r>
            <a:endParaRPr kumimoji="0" lang="en-US" sz="1000" b="0" i="0" u="none" strike="noStrike" kern="1200" cap="none" spc="0" normalizeH="0" baseline="0" noProof="0" dirty="0">
              <a:ln>
                <a:noFill/>
              </a:ln>
              <a:solidFill>
                <a:schemeClr val="tx1"/>
              </a:solidFill>
              <a:effectLst/>
              <a:uLnTx/>
              <a:uFillTx/>
              <a:latin typeface="+mn-lt"/>
              <a:ea typeface="Lato Light" panose="020F0502020204030203" pitchFamily="34" charset="0"/>
              <a:cs typeface="Mukta ExtraLight" panose="020B0000000000000000" pitchFamily="34" charset="77"/>
            </a:endParaRPr>
          </a:p>
        </p:txBody>
      </p:sp>
      <p:sp>
        <p:nvSpPr>
          <p:cNvPr id="81" name="Rectangle 80">
            <a:extLst>
              <a:ext uri="{FF2B5EF4-FFF2-40B4-BE49-F238E27FC236}">
                <a16:creationId xmlns:a16="http://schemas.microsoft.com/office/drawing/2014/main" id="{2B99CDF0-B6CC-425C-87A9-CBBD3FFA55F0}"/>
              </a:ext>
            </a:extLst>
          </p:cNvPr>
          <p:cNvSpPr/>
          <p:nvPr/>
        </p:nvSpPr>
        <p:spPr>
          <a:xfrm>
            <a:off x="1287933" y="5691039"/>
            <a:ext cx="1211502" cy="423193"/>
          </a:xfrm>
          <a:prstGeom prst="rect">
            <a:avLst/>
          </a:prstGeom>
        </p:spPr>
        <p:txBody>
          <a:bodyPr wrap="square">
            <a:spAutoFit/>
          </a:bodyPr>
          <a:lstStyle/>
          <a:p>
            <a:pPr algn="ctr"/>
            <a:r>
              <a:rPr lang="mn-MN" sz="1050" dirty="0">
                <a:solidFill>
                  <a:srgbClr val="000000"/>
                </a:solidFill>
              </a:rPr>
              <a:t>Уламжлалт </a:t>
            </a:r>
            <a:r>
              <a:rPr lang="mn-MN" sz="1000" dirty="0">
                <a:solidFill>
                  <a:srgbClr val="000000"/>
                </a:solidFill>
              </a:rPr>
              <a:t>анагаах</a:t>
            </a:r>
            <a:r>
              <a:rPr lang="mn-MN" sz="1050" dirty="0">
                <a:solidFill>
                  <a:srgbClr val="000000"/>
                </a:solidFill>
              </a:rPr>
              <a:t> ухаан</a:t>
            </a:r>
            <a:endParaRPr lang="en-US" sz="1050" dirty="0"/>
          </a:p>
        </p:txBody>
      </p:sp>
      <p:sp>
        <p:nvSpPr>
          <p:cNvPr id="82" name="Rectangle 81">
            <a:extLst>
              <a:ext uri="{FF2B5EF4-FFF2-40B4-BE49-F238E27FC236}">
                <a16:creationId xmlns:a16="http://schemas.microsoft.com/office/drawing/2014/main" id="{4DA743D2-4975-4A5B-9057-2632824D5748}"/>
              </a:ext>
            </a:extLst>
          </p:cNvPr>
          <p:cNvSpPr/>
          <p:nvPr/>
        </p:nvSpPr>
        <p:spPr>
          <a:xfrm>
            <a:off x="2914977" y="5735204"/>
            <a:ext cx="429925" cy="246221"/>
          </a:xfrm>
          <a:prstGeom prst="rect">
            <a:avLst/>
          </a:prstGeom>
        </p:spPr>
        <p:txBody>
          <a:bodyPr wrap="none">
            <a:spAutoFit/>
          </a:bodyPr>
          <a:lstStyle/>
          <a:p>
            <a:pPr algn="ctr"/>
            <a:r>
              <a:rPr lang="en-US" sz="1000" dirty="0">
                <a:solidFill>
                  <a:srgbClr val="000000"/>
                </a:solidFill>
              </a:rPr>
              <a:t>TMA</a:t>
            </a:r>
            <a:endParaRPr lang="en-US" sz="1000" dirty="0"/>
          </a:p>
        </p:txBody>
      </p:sp>
      <p:sp>
        <p:nvSpPr>
          <p:cNvPr id="86" name="Subtitle 2">
            <a:extLst>
              <a:ext uri="{FF2B5EF4-FFF2-40B4-BE49-F238E27FC236}">
                <a16:creationId xmlns:a16="http://schemas.microsoft.com/office/drawing/2014/main" id="{419B4183-07FD-4A14-93B2-41FA8EDBE803}"/>
              </a:ext>
            </a:extLst>
          </p:cNvPr>
          <p:cNvSpPr txBox="1">
            <a:spLocks/>
          </p:cNvSpPr>
          <p:nvPr/>
        </p:nvSpPr>
        <p:spPr>
          <a:xfrm>
            <a:off x="7091897" y="2951360"/>
            <a:ext cx="1926918" cy="17543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pPr>
            <a:r>
              <a:rPr lang="mn-MN" sz="900" dirty="0">
                <a:solidFill>
                  <a:srgbClr val="000000"/>
                </a:solidFill>
                <a:latin typeface="+mn-lt"/>
              </a:rPr>
              <a:t>1. Хөдөлгөөн заслын тоног төхөөрөмжтэй байх                   2.  Алхах дасгал хийх тоног төхөөрөмж                                   3. Өдөр тутмын үйл ажиллагааны чадвар сайжруулах дасгалын тоног төхөөрөмж                             5. Хөдөлмөр эрхлэх мэргэжлийн ур чадвар сайжруулах тоног төхөөрөмж                                                 6. Холбогдох физик эмчилгээний аппарат, тоног төхөөрөмж</a:t>
            </a:r>
            <a:endParaRPr kumimoji="0" lang="en-US" sz="900" b="0" i="0" u="none" strike="noStrike" kern="1200" cap="none" spc="0" normalizeH="0" baseline="0" noProof="0" dirty="0">
              <a:ln>
                <a:noFill/>
              </a:ln>
              <a:solidFill>
                <a:srgbClr val="08204D"/>
              </a:solidFill>
              <a:effectLst/>
              <a:uLnTx/>
              <a:uFillTx/>
              <a:latin typeface="+mn-lt"/>
              <a:ea typeface="Lato Light" panose="020F0502020204030203" pitchFamily="34" charset="0"/>
              <a:cs typeface="Mukta ExtraLight" panose="020B0000000000000000" pitchFamily="34" charset="77"/>
            </a:endParaRPr>
          </a:p>
        </p:txBody>
      </p:sp>
      <p:grpSp>
        <p:nvGrpSpPr>
          <p:cNvPr id="92" name="Group 91">
            <a:extLst>
              <a:ext uri="{FF2B5EF4-FFF2-40B4-BE49-F238E27FC236}">
                <a16:creationId xmlns:a16="http://schemas.microsoft.com/office/drawing/2014/main" id="{CA144632-4B59-427D-9482-CD42EFD788C6}"/>
              </a:ext>
            </a:extLst>
          </p:cNvPr>
          <p:cNvGrpSpPr/>
          <p:nvPr/>
        </p:nvGrpSpPr>
        <p:grpSpPr>
          <a:xfrm>
            <a:off x="-21326" y="811657"/>
            <a:ext cx="12174760" cy="1985534"/>
            <a:chOff x="-21326" y="811657"/>
            <a:chExt cx="12174760" cy="1985534"/>
          </a:xfrm>
        </p:grpSpPr>
        <p:sp>
          <p:nvSpPr>
            <p:cNvPr id="4" name="Rectangle 3">
              <a:extLst>
                <a:ext uri="{FF2B5EF4-FFF2-40B4-BE49-F238E27FC236}">
                  <a16:creationId xmlns:a16="http://schemas.microsoft.com/office/drawing/2014/main" id="{6CEAF8D8-C8BA-4FAA-A2D3-FE2C8AACBC68}"/>
                </a:ext>
              </a:extLst>
            </p:cNvPr>
            <p:cNvSpPr/>
            <p:nvPr/>
          </p:nvSpPr>
          <p:spPr>
            <a:xfrm>
              <a:off x="1311700"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30C04F4C-F03E-49F7-90F1-B0865ECDCD26}"/>
                </a:ext>
              </a:extLst>
            </p:cNvPr>
            <p:cNvSpPr/>
            <p:nvPr/>
          </p:nvSpPr>
          <p:spPr>
            <a:xfrm>
              <a:off x="2510383"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96C90BC4-F378-4842-8536-1D7A740BF1F3}"/>
                </a:ext>
              </a:extLst>
            </p:cNvPr>
            <p:cNvSpPr/>
            <p:nvPr/>
          </p:nvSpPr>
          <p:spPr>
            <a:xfrm>
              <a:off x="3709067"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7" name="Rectangle 6">
              <a:extLst>
                <a:ext uri="{FF2B5EF4-FFF2-40B4-BE49-F238E27FC236}">
                  <a16:creationId xmlns:a16="http://schemas.microsoft.com/office/drawing/2014/main" id="{89FBBCEE-B949-46B4-998E-275834899795}"/>
                </a:ext>
              </a:extLst>
            </p:cNvPr>
            <p:cNvSpPr/>
            <p:nvPr/>
          </p:nvSpPr>
          <p:spPr>
            <a:xfrm>
              <a:off x="4907750"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E8DE137A-E54D-44DD-B0AD-3B5C6B1155BC}"/>
                </a:ext>
              </a:extLst>
            </p:cNvPr>
            <p:cNvSpPr/>
            <p:nvPr/>
          </p:nvSpPr>
          <p:spPr>
            <a:xfrm>
              <a:off x="6106434" y="811657"/>
              <a:ext cx="1198684" cy="1985534"/>
            </a:xfrm>
            <a:prstGeom prst="rect">
              <a:avLst/>
            </a:prstGeom>
            <a:solidFill>
              <a:srgbClr val="696FB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id="{B9A2A436-D2FF-4885-8C31-3E51AA037726}"/>
                </a:ext>
              </a:extLst>
            </p:cNvPr>
            <p:cNvSpPr/>
            <p:nvPr/>
          </p:nvSpPr>
          <p:spPr>
            <a:xfrm>
              <a:off x="7305117" y="811657"/>
              <a:ext cx="1198684" cy="1985534"/>
            </a:xfrm>
            <a:prstGeom prst="rect">
              <a:avLst/>
            </a:prstGeom>
            <a:solidFill>
              <a:srgbClr val="0292C2"/>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7AF7D8B3-0ED1-47FD-B63C-2248431E3099}"/>
                </a:ext>
              </a:extLst>
            </p:cNvPr>
            <p:cNvSpPr/>
            <p:nvPr/>
          </p:nvSpPr>
          <p:spPr>
            <a:xfrm>
              <a:off x="8503801" y="811657"/>
              <a:ext cx="1198684" cy="1985534"/>
            </a:xfrm>
            <a:prstGeom prst="rect">
              <a:avLst/>
            </a:prstGeom>
            <a:solidFill>
              <a:srgbClr val="00BFAC"/>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0A610F8A-D266-4370-BB15-C29A8099FE87}"/>
                </a:ext>
              </a:extLst>
            </p:cNvPr>
            <p:cNvSpPr/>
            <p:nvPr/>
          </p:nvSpPr>
          <p:spPr>
            <a:xfrm>
              <a:off x="9702485" y="811657"/>
              <a:ext cx="1198684" cy="1985534"/>
            </a:xfrm>
            <a:prstGeom prst="rect">
              <a:avLst/>
            </a:prstGeom>
            <a:solidFill>
              <a:srgbClr val="94D9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12" name="Rectangle 11">
              <a:extLst>
                <a:ext uri="{FF2B5EF4-FFF2-40B4-BE49-F238E27FC236}">
                  <a16:creationId xmlns:a16="http://schemas.microsoft.com/office/drawing/2014/main" id="{B7063AE7-DFFD-4405-A3B6-F7E304C384A4}"/>
                </a:ext>
              </a:extLst>
            </p:cNvPr>
            <p:cNvSpPr/>
            <p:nvPr/>
          </p:nvSpPr>
          <p:spPr>
            <a:xfrm>
              <a:off x="10901168" y="811657"/>
              <a:ext cx="1198684" cy="1985534"/>
            </a:xfrm>
            <a:prstGeom prst="rect">
              <a:avLst/>
            </a:prstGeom>
            <a:solidFill>
              <a:srgbClr val="FED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ea typeface="+mn-ea"/>
                <a:cs typeface="+mn-cs"/>
              </a:endParaRPr>
            </a:p>
          </p:txBody>
        </p:sp>
        <p:sp>
          <p:nvSpPr>
            <p:cNvPr id="34" name="TextBox 33">
              <a:extLst>
                <a:ext uri="{FF2B5EF4-FFF2-40B4-BE49-F238E27FC236}">
                  <a16:creationId xmlns:a16="http://schemas.microsoft.com/office/drawing/2014/main" id="{C8D8AA68-E16C-41C4-99D0-3506F46C7A93}"/>
                </a:ext>
              </a:extLst>
            </p:cNvPr>
            <p:cNvSpPr txBox="1"/>
            <p:nvPr/>
          </p:nvSpPr>
          <p:spPr>
            <a:xfrm>
              <a:off x="3669911" y="1766123"/>
              <a:ext cx="1294265" cy="523220"/>
            </a:xfrm>
            <a:prstGeom prst="rect">
              <a:avLst/>
            </a:prstGeom>
            <a:noFill/>
          </p:spPr>
          <p:txBody>
            <a:bodyPr wrap="none" rtlCol="0" anchor="ctr" anchorCtr="0">
              <a:spAutoFit/>
            </a:bodyPr>
            <a:lstStyle/>
            <a:p>
              <a:pPr lvl="0" algn="ctr" defTabSz="1828434"/>
              <a:r>
                <a:rPr lang="mn-MN" sz="1400" dirty="0"/>
                <a:t>ТУСГАЙ НЭГЖ </a:t>
              </a:r>
              <a:endParaRPr lang="en-US" sz="1400" dirty="0"/>
            </a:p>
            <a:p>
              <a:pPr lvl="0" algn="ctr" defTabSz="1828434"/>
              <a:r>
                <a:rPr lang="mn-MN" sz="1400" dirty="0"/>
                <a:t>БАЙГУУЛАМЖ</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5" name="TextBox 34">
              <a:extLst>
                <a:ext uri="{FF2B5EF4-FFF2-40B4-BE49-F238E27FC236}">
                  <a16:creationId xmlns:a16="http://schemas.microsoft.com/office/drawing/2014/main" id="{E559EB43-8D08-4658-BDA7-5C60F287FD17}"/>
                </a:ext>
              </a:extLst>
            </p:cNvPr>
            <p:cNvSpPr txBox="1"/>
            <p:nvPr/>
          </p:nvSpPr>
          <p:spPr>
            <a:xfrm>
              <a:off x="5140465" y="1628397"/>
              <a:ext cx="764953" cy="677109"/>
            </a:xfrm>
            <a:prstGeom prst="rect">
              <a:avLst/>
            </a:prstGeom>
            <a:noFill/>
          </p:spPr>
          <p:txBody>
            <a:bodyPr wrap="none" rtlCol="0" anchor="ctr" anchorCtr="0">
              <a:spAutoFit/>
            </a:bodyPr>
            <a:lstStyle/>
            <a:p>
              <a:pPr lvl="0" algn="ctr" defTabSz="1828434"/>
              <a:endParaRPr lang="mn-MN" sz="1000" kern="0" dirty="0">
                <a:solidFill>
                  <a:srgbClr val="FFFFFF"/>
                </a:solidFill>
                <a:ea typeface="League Spartan" charset="0"/>
                <a:cs typeface="Poppins" pitchFamily="2" charset="77"/>
              </a:endParaRPr>
            </a:p>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6" name="TextBox 35">
              <a:extLst>
                <a:ext uri="{FF2B5EF4-FFF2-40B4-BE49-F238E27FC236}">
                  <a16:creationId xmlns:a16="http://schemas.microsoft.com/office/drawing/2014/main" id="{2D7A9EA2-C6D7-4018-9D7B-ABFE71A0529D}"/>
                </a:ext>
              </a:extLst>
            </p:cNvPr>
            <p:cNvSpPr txBox="1"/>
            <p:nvPr/>
          </p:nvSpPr>
          <p:spPr>
            <a:xfrm>
              <a:off x="6094069" y="1689836"/>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7" name="TextBox 36">
              <a:extLst>
                <a:ext uri="{FF2B5EF4-FFF2-40B4-BE49-F238E27FC236}">
                  <a16:creationId xmlns:a16="http://schemas.microsoft.com/office/drawing/2014/main" id="{60834067-945B-47FB-9D03-B4DD0076DFDE}"/>
                </a:ext>
              </a:extLst>
            </p:cNvPr>
            <p:cNvSpPr txBox="1"/>
            <p:nvPr/>
          </p:nvSpPr>
          <p:spPr>
            <a:xfrm>
              <a:off x="7278326" y="1794196"/>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kumimoji="0" lang="en-US" sz="1400" i="0" u="none" strike="noStrike" kern="0" cap="none" spc="0" normalizeH="0" baseline="0" noProof="0" dirty="0">
                <a:ln>
                  <a:noFill/>
                </a:ln>
                <a:effectLst/>
                <a:uLnTx/>
                <a:uFillTx/>
                <a:ea typeface="League Spartan" charset="0"/>
                <a:cs typeface="Poppins" pitchFamily="2" charset="77"/>
              </a:endParaRPr>
            </a:p>
          </p:txBody>
        </p:sp>
        <p:sp>
          <p:nvSpPr>
            <p:cNvPr id="38" name="TextBox 37">
              <a:extLst>
                <a:ext uri="{FF2B5EF4-FFF2-40B4-BE49-F238E27FC236}">
                  <a16:creationId xmlns:a16="http://schemas.microsoft.com/office/drawing/2014/main" id="{C1504BBD-A4C6-477D-91FF-5022D70067E1}"/>
                </a:ext>
              </a:extLst>
            </p:cNvPr>
            <p:cNvSpPr txBox="1"/>
            <p:nvPr/>
          </p:nvSpPr>
          <p:spPr>
            <a:xfrm>
              <a:off x="8720666" y="1799887"/>
              <a:ext cx="764953"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ХҮНИЙ </a:t>
              </a:r>
            </a:p>
            <a:p>
              <a:pPr lvl="0" algn="ctr" defTabSz="1828434"/>
              <a:r>
                <a:rPr lang="mn-MN" sz="1400" kern="0" dirty="0">
                  <a:ea typeface="League Spartan" charset="0"/>
                  <a:cs typeface="Poppins" pitchFamily="2" charset="77"/>
                </a:rPr>
                <a:t>НӨӨЦ</a:t>
              </a:r>
              <a:endParaRPr lang="en-US" sz="1400" kern="0" dirty="0">
                <a:ea typeface="League Spartan" charset="0"/>
                <a:cs typeface="Poppins" pitchFamily="2" charset="77"/>
              </a:endParaRPr>
            </a:p>
          </p:txBody>
        </p:sp>
        <p:sp>
          <p:nvSpPr>
            <p:cNvPr id="41" name="TextBox 40">
              <a:extLst>
                <a:ext uri="{FF2B5EF4-FFF2-40B4-BE49-F238E27FC236}">
                  <a16:creationId xmlns:a16="http://schemas.microsoft.com/office/drawing/2014/main" id="{E4A45B62-B69F-459C-B3AE-105E4DD97739}"/>
                </a:ext>
              </a:extLst>
            </p:cNvPr>
            <p:cNvSpPr txBox="1"/>
            <p:nvPr/>
          </p:nvSpPr>
          <p:spPr>
            <a:xfrm>
              <a:off x="9690121" y="1689980"/>
              <a:ext cx="1223412" cy="738664"/>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ЛАБОРАТОР</a:t>
              </a:r>
            </a:p>
            <a:p>
              <a:pPr lvl="0" algn="ctr" defTabSz="1828434"/>
              <a:r>
                <a:rPr lang="mn-MN" sz="1400" kern="0" dirty="0">
                  <a:ea typeface="League Spartan" charset="0"/>
                  <a:cs typeface="Poppins" pitchFamily="2" charset="77"/>
                </a:rPr>
                <a:t>ИЙН</a:t>
              </a:r>
            </a:p>
            <a:p>
              <a:pPr lvl="0" algn="ctr" defTabSz="1828434"/>
              <a:r>
                <a:rPr lang="mn-MN" sz="1400" kern="0" dirty="0">
                  <a:ea typeface="League Spartan" charset="0"/>
                  <a:cs typeface="Poppins" pitchFamily="2" charset="77"/>
                </a:rPr>
                <a:t>ШИНЖИЛГЭЭ</a:t>
              </a:r>
              <a:endParaRPr lang="en-US" sz="1400" kern="0" dirty="0">
                <a:ea typeface="League Spartan" charset="0"/>
                <a:cs typeface="Poppins" pitchFamily="2" charset="77"/>
              </a:endParaRPr>
            </a:p>
          </p:txBody>
        </p:sp>
        <p:sp>
          <p:nvSpPr>
            <p:cNvPr id="42" name="TextBox 41">
              <a:extLst>
                <a:ext uri="{FF2B5EF4-FFF2-40B4-BE49-F238E27FC236}">
                  <a16:creationId xmlns:a16="http://schemas.microsoft.com/office/drawing/2014/main" id="{A153B499-1813-4631-818A-FAB5BE2D142E}"/>
                </a:ext>
              </a:extLst>
            </p:cNvPr>
            <p:cNvSpPr txBox="1"/>
            <p:nvPr/>
          </p:nvSpPr>
          <p:spPr>
            <a:xfrm>
              <a:off x="10901168" y="1759418"/>
              <a:ext cx="1252266" cy="523220"/>
            </a:xfrm>
            <a:prstGeom prst="rect">
              <a:avLst/>
            </a:prstGeom>
            <a:noFill/>
          </p:spPr>
          <p:txBody>
            <a:bodyPr wrap="none" rtlCol="0" anchor="ctr" anchorCtr="0">
              <a:spAutoFit/>
            </a:bodyPr>
            <a:lstStyle/>
            <a:p>
              <a:pPr lvl="0" algn="ctr" defTabSz="1828434"/>
              <a:r>
                <a:rPr lang="mn-MN" sz="1400" kern="0" dirty="0">
                  <a:ea typeface="League Spartan" charset="0"/>
                  <a:cs typeface="Poppins" pitchFamily="2" charset="77"/>
                </a:rPr>
                <a:t>БАГАЖИЙН </a:t>
              </a:r>
            </a:p>
            <a:p>
              <a:pPr lvl="0" algn="ctr" defTabSz="1828434"/>
              <a:r>
                <a:rPr lang="mn-MN" sz="1400" kern="0" dirty="0">
                  <a:ea typeface="League Spartan" charset="0"/>
                  <a:cs typeface="Poppins" pitchFamily="2" charset="77"/>
                </a:rPr>
                <a:t>ОНОШИЛГОО</a:t>
              </a:r>
              <a:endParaRPr lang="en-US" sz="1400" kern="0" dirty="0">
                <a:ea typeface="League Spartan" charset="0"/>
                <a:cs typeface="Poppins" pitchFamily="2" charset="77"/>
              </a:endParaRPr>
            </a:p>
          </p:txBody>
        </p:sp>
        <p:sp>
          <p:nvSpPr>
            <p:cNvPr id="62" name="Rectangle 61">
              <a:extLst>
                <a:ext uri="{FF2B5EF4-FFF2-40B4-BE49-F238E27FC236}">
                  <a16:creationId xmlns:a16="http://schemas.microsoft.com/office/drawing/2014/main" id="{562F3B8F-7114-4ACA-B94A-5380B3E80BD6}"/>
                </a:ext>
              </a:extLst>
            </p:cNvPr>
            <p:cNvSpPr/>
            <p:nvPr/>
          </p:nvSpPr>
          <p:spPr>
            <a:xfrm>
              <a:off x="-21326" y="1646969"/>
              <a:ext cx="1435862" cy="1046440"/>
            </a:xfrm>
            <a:prstGeom prst="rect">
              <a:avLst/>
            </a:prstGeom>
          </p:spPr>
          <p:txBody>
            <a:bodyPr wrap="square">
              <a:spAutoFit/>
            </a:bodyPr>
            <a:lstStyle/>
            <a:p>
              <a:pPr algn="ctr" fontAlgn="ctr"/>
              <a:r>
                <a:rPr lang="mn-MN" sz="1400" dirty="0">
                  <a:cs typeface="Arial" panose="020B0604020202020204" pitchFamily="34" charset="0"/>
                </a:rPr>
                <a:t>ОНОШИЙН ХАМААРАЛТАЙ БҮЛГИЙН НЭР</a:t>
              </a:r>
              <a:endParaRPr lang="en-US" sz="1400" dirty="0">
                <a:cs typeface="Arial" panose="020B0604020202020204" pitchFamily="34" charset="0"/>
              </a:endParaRPr>
            </a:p>
            <a:p>
              <a:pPr algn="ctr" fontAlgn="ctr"/>
              <a:endParaRPr lang="en-US" sz="1000" dirty="0">
                <a:cs typeface="Arial" panose="020B0604020202020204" pitchFamily="34" charset="0"/>
              </a:endParaRPr>
            </a:p>
            <a:p>
              <a:pPr algn="ctr" fontAlgn="ctr"/>
              <a:endParaRPr lang="en-US" sz="1000" dirty="0">
                <a:solidFill>
                  <a:srgbClr val="000000"/>
                </a:solidFill>
                <a:cs typeface="Arial" panose="020B0604020202020204" pitchFamily="34" charset="0"/>
              </a:endParaRPr>
            </a:p>
          </p:txBody>
        </p:sp>
        <p:sp>
          <p:nvSpPr>
            <p:cNvPr id="67" name="TextBox 66">
              <a:extLst>
                <a:ext uri="{FF2B5EF4-FFF2-40B4-BE49-F238E27FC236}">
                  <a16:creationId xmlns:a16="http://schemas.microsoft.com/office/drawing/2014/main" id="{D8CD88C8-39FD-4243-874D-AC29C25688BE}"/>
                </a:ext>
              </a:extLst>
            </p:cNvPr>
            <p:cNvSpPr txBox="1"/>
            <p:nvPr/>
          </p:nvSpPr>
          <p:spPr>
            <a:xfrm>
              <a:off x="3803399" y="999685"/>
              <a:ext cx="4613394" cy="307777"/>
            </a:xfrm>
            <a:prstGeom prst="rect">
              <a:avLst/>
            </a:prstGeom>
            <a:solidFill>
              <a:schemeClr val="accent1">
                <a:lumMod val="20000"/>
                <a:lumOff val="80000"/>
              </a:schemeClr>
            </a:solidFill>
            <a:ln>
              <a:solidFill>
                <a:schemeClr val="bg1"/>
              </a:solidFill>
            </a:ln>
          </p:spPr>
          <p:txBody>
            <a:bodyPr wrap="square" rtlCol="0">
              <a:spAutoFit/>
            </a:bodyPr>
            <a:lstStyle/>
            <a:p>
              <a:pPr algn="ctr"/>
              <a:r>
                <a:rPr lang="mn-MN" sz="1400" dirty="0"/>
                <a:t>ЗАЙЛШГҮЙ ШААРДЛАГА</a:t>
              </a:r>
              <a:endParaRPr lang="en-US" sz="1400" dirty="0"/>
            </a:p>
          </p:txBody>
        </p:sp>
        <p:sp>
          <p:nvSpPr>
            <p:cNvPr id="68" name="Rectangle 67">
              <a:extLst>
                <a:ext uri="{FF2B5EF4-FFF2-40B4-BE49-F238E27FC236}">
                  <a16:creationId xmlns:a16="http://schemas.microsoft.com/office/drawing/2014/main" id="{C52BE05C-BE48-4C74-B5D7-CFB71E3582EC}"/>
                </a:ext>
              </a:extLst>
            </p:cNvPr>
            <p:cNvSpPr/>
            <p:nvPr/>
          </p:nvSpPr>
          <p:spPr>
            <a:xfrm>
              <a:off x="2766298" y="1873844"/>
              <a:ext cx="854145" cy="307777"/>
            </a:xfrm>
            <a:prstGeom prst="rect">
              <a:avLst/>
            </a:prstGeom>
          </p:spPr>
          <p:txBody>
            <a:bodyPr wrap="none">
              <a:spAutoFit/>
            </a:bodyPr>
            <a:lstStyle/>
            <a:p>
              <a:pPr algn="ctr" fontAlgn="ctr"/>
              <a:r>
                <a:rPr lang="mn-MN" sz="1400" dirty="0">
                  <a:cs typeface="Arial" panose="020B0604020202020204" pitchFamily="34" charset="0"/>
                </a:rPr>
                <a:t>ОУӨА 10</a:t>
              </a:r>
              <a:endParaRPr lang="en-US" sz="1400" dirty="0">
                <a:cs typeface="Arial" panose="020B0604020202020204" pitchFamily="34" charset="0"/>
              </a:endParaRPr>
            </a:p>
          </p:txBody>
        </p:sp>
        <p:sp>
          <p:nvSpPr>
            <p:cNvPr id="69" name="Rectangle 68">
              <a:extLst>
                <a:ext uri="{FF2B5EF4-FFF2-40B4-BE49-F238E27FC236}">
                  <a16:creationId xmlns:a16="http://schemas.microsoft.com/office/drawing/2014/main" id="{FBABFAF2-98FE-47C5-A8D7-1D427292FF96}"/>
                </a:ext>
              </a:extLst>
            </p:cNvPr>
            <p:cNvSpPr/>
            <p:nvPr/>
          </p:nvSpPr>
          <p:spPr>
            <a:xfrm>
              <a:off x="1318056" y="1641689"/>
              <a:ext cx="1127233" cy="738664"/>
            </a:xfrm>
            <a:prstGeom prst="rect">
              <a:avLst/>
            </a:prstGeom>
          </p:spPr>
          <p:txBody>
            <a:bodyPr wrap="none">
              <a:spAutoFit/>
            </a:bodyPr>
            <a:lstStyle/>
            <a:p>
              <a:pPr algn="ctr" fontAlgn="ctr"/>
              <a:r>
                <a:rPr lang="mn-MN" sz="1400" dirty="0">
                  <a:cs typeface="Arial" panose="020B0604020202020204" pitchFamily="34" charset="0"/>
                </a:rPr>
                <a:t>ОХБ -ЫН </a:t>
              </a:r>
            </a:p>
            <a:p>
              <a:pPr algn="ctr" fontAlgn="ctr"/>
              <a:r>
                <a:rPr lang="mn-MN" sz="1400" dirty="0">
                  <a:cs typeface="Arial" panose="020B0604020202020204" pitchFamily="34" charset="0"/>
                </a:rPr>
                <a:t>ҮЙЛДЛИЙН </a:t>
              </a:r>
            </a:p>
            <a:p>
              <a:pPr algn="ctr" fontAlgn="ctr"/>
              <a:r>
                <a:rPr lang="mn-MN" sz="1400" dirty="0">
                  <a:cs typeface="Arial" panose="020B0604020202020204" pitchFamily="34" charset="0"/>
                </a:rPr>
                <a:t>АНГИЛАЛ</a:t>
              </a:r>
            </a:p>
          </p:txBody>
        </p:sp>
        <p:sp>
          <p:nvSpPr>
            <p:cNvPr id="71" name="TextBox 70">
              <a:extLst>
                <a:ext uri="{FF2B5EF4-FFF2-40B4-BE49-F238E27FC236}">
                  <a16:creationId xmlns:a16="http://schemas.microsoft.com/office/drawing/2014/main" id="{411AA7FC-83DE-4822-89C1-82F9AB3AB911}"/>
                </a:ext>
              </a:extLst>
            </p:cNvPr>
            <p:cNvSpPr txBox="1"/>
            <p:nvPr/>
          </p:nvSpPr>
          <p:spPr>
            <a:xfrm>
              <a:off x="8609613" y="999685"/>
              <a:ext cx="3403230" cy="307777"/>
            </a:xfrm>
            <a:prstGeom prst="rect">
              <a:avLst/>
            </a:prstGeom>
            <a:solidFill>
              <a:schemeClr val="bg2">
                <a:lumMod val="90000"/>
              </a:schemeClr>
            </a:solidFill>
            <a:ln>
              <a:solidFill>
                <a:schemeClr val="bg1"/>
              </a:solidFill>
            </a:ln>
          </p:spPr>
          <p:txBody>
            <a:bodyPr wrap="square" rtlCol="0">
              <a:spAutoFit/>
            </a:bodyPr>
            <a:lstStyle/>
            <a:p>
              <a:pPr algn="ctr"/>
              <a:r>
                <a:rPr lang="mn-MN" sz="1400" dirty="0"/>
                <a:t>НЭМЭЛТ ШААРДЛАГА</a:t>
              </a:r>
              <a:endParaRPr lang="en-US" sz="1400" dirty="0"/>
            </a:p>
          </p:txBody>
        </p:sp>
      </p:grpSp>
      <p:sp>
        <p:nvSpPr>
          <p:cNvPr id="33" name="Rectangle 32">
            <a:extLst>
              <a:ext uri="{FF2B5EF4-FFF2-40B4-BE49-F238E27FC236}">
                <a16:creationId xmlns:a16="http://schemas.microsoft.com/office/drawing/2014/main" id="{CCC0B23E-B7A3-4A78-8FEC-1771E1C36ECD}"/>
              </a:ext>
            </a:extLst>
          </p:cNvPr>
          <p:cNvSpPr/>
          <p:nvPr/>
        </p:nvSpPr>
        <p:spPr>
          <a:xfrm>
            <a:off x="10529673" y="3429000"/>
            <a:ext cx="1773018" cy="246221"/>
          </a:xfrm>
          <a:prstGeom prst="rect">
            <a:avLst/>
          </a:prstGeom>
        </p:spPr>
        <p:txBody>
          <a:bodyPr wrap="square">
            <a:spAutoFit/>
          </a:bodyPr>
          <a:lstStyle/>
          <a:p>
            <a:pPr algn="ctr"/>
            <a:r>
              <a:rPr lang="mn-MN" sz="1000" dirty="0">
                <a:solidFill>
                  <a:srgbClr val="000000"/>
                </a:solidFill>
              </a:rPr>
              <a:t> </a:t>
            </a:r>
            <a:r>
              <a:rPr lang="mn-MN" sz="1000" dirty="0"/>
              <a:t> </a:t>
            </a:r>
            <a:r>
              <a:rPr lang="mn-MN" sz="1000" dirty="0">
                <a:solidFill>
                  <a:srgbClr val="000000"/>
                </a:solidFill>
              </a:rPr>
              <a:t> </a:t>
            </a:r>
            <a:r>
              <a:rPr lang="mn-MN" sz="1000" dirty="0"/>
              <a:t> </a:t>
            </a:r>
            <a:r>
              <a:rPr lang="en-US" sz="1000" dirty="0"/>
              <a:t>1. </a:t>
            </a:r>
            <a:r>
              <a:rPr lang="mn-MN" sz="1000" dirty="0">
                <a:solidFill>
                  <a:srgbClr val="000000"/>
                </a:solidFill>
              </a:rPr>
              <a:t>Сувилагч </a:t>
            </a:r>
            <a:endParaRPr lang="en-US" sz="1000" dirty="0"/>
          </a:p>
        </p:txBody>
      </p:sp>
      <p:sp>
        <p:nvSpPr>
          <p:cNvPr id="45" name="TextBox 44">
            <a:extLst>
              <a:ext uri="{FF2B5EF4-FFF2-40B4-BE49-F238E27FC236}">
                <a16:creationId xmlns:a16="http://schemas.microsoft.com/office/drawing/2014/main" id="{00363B60-3670-4C4B-89C8-8B389249584F}"/>
              </a:ext>
            </a:extLst>
          </p:cNvPr>
          <p:cNvSpPr txBox="1"/>
          <p:nvPr/>
        </p:nvSpPr>
        <p:spPr>
          <a:xfrm>
            <a:off x="1383157" y="3417155"/>
            <a:ext cx="1127532" cy="400110"/>
          </a:xfrm>
          <a:prstGeom prst="rect">
            <a:avLst/>
          </a:prstGeom>
          <a:noFill/>
        </p:spPr>
        <p:txBody>
          <a:bodyPr wrap="square" rtlCol="0">
            <a:spAutoFit/>
          </a:bodyPr>
          <a:lstStyle/>
          <a:p>
            <a:pPr algn="ctr"/>
            <a:r>
              <a:rPr lang="mn-MN" sz="1000" dirty="0"/>
              <a:t>Дагнасан сэргээн засах</a:t>
            </a:r>
            <a:endParaRPr lang="en-US" sz="1000" dirty="0"/>
          </a:p>
        </p:txBody>
      </p:sp>
    </p:spTree>
    <p:extLst>
      <p:ext uri="{BB962C8B-B14F-4D97-AF65-F5344CB8AC3E}">
        <p14:creationId xmlns:p14="http://schemas.microsoft.com/office/powerpoint/2010/main" val="238630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7AAC-7BA3-4936-9E23-473B8AFCF01C}"/>
              </a:ext>
            </a:extLst>
          </p:cNvPr>
          <p:cNvSpPr>
            <a:spLocks noGrp="1"/>
          </p:cNvSpPr>
          <p:nvPr>
            <p:ph type="title"/>
          </p:nvPr>
        </p:nvSpPr>
        <p:spPr/>
        <p:txBody>
          <a:bodyPr/>
          <a:lstStyle/>
          <a:p>
            <a:pPr algn="ctr"/>
            <a:r>
              <a:rPr lang="mn-MN" dirty="0"/>
              <a:t>ТУСГАЙ ШААРДЛАГЫН МЭДЭЭЛЛИЙГ БҮРТГЭХ ХҮСНЭГТ</a:t>
            </a:r>
            <a:endParaRPr lang="en-US" dirty="0"/>
          </a:p>
        </p:txBody>
      </p:sp>
      <p:pic>
        <p:nvPicPr>
          <p:cNvPr id="4" name="Picture 3">
            <a:extLst>
              <a:ext uri="{FF2B5EF4-FFF2-40B4-BE49-F238E27FC236}">
                <a16:creationId xmlns:a16="http://schemas.microsoft.com/office/drawing/2014/main" id="{EB8A1B61-A6BC-4247-AB41-B0336D314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44" y="908469"/>
            <a:ext cx="11564205" cy="5824684"/>
          </a:xfrm>
          <a:prstGeom prst="rect">
            <a:avLst/>
          </a:prstGeom>
        </p:spPr>
      </p:pic>
      <p:sp>
        <p:nvSpPr>
          <p:cNvPr id="5" name="TextBox 4">
            <a:extLst>
              <a:ext uri="{FF2B5EF4-FFF2-40B4-BE49-F238E27FC236}">
                <a16:creationId xmlns:a16="http://schemas.microsoft.com/office/drawing/2014/main" id="{A0051903-8BD9-49DA-AB7B-3E5DFA3898C4}"/>
              </a:ext>
            </a:extLst>
          </p:cNvPr>
          <p:cNvSpPr txBox="1"/>
          <p:nvPr/>
        </p:nvSpPr>
        <p:spPr>
          <a:xfrm>
            <a:off x="7623425" y="974226"/>
            <a:ext cx="4320924" cy="2308324"/>
          </a:xfrm>
          <a:prstGeom prst="rect">
            <a:avLst/>
          </a:prstGeom>
          <a:noFill/>
        </p:spPr>
        <p:txBody>
          <a:bodyPr wrap="square" rtlCol="0">
            <a:spAutoFit/>
          </a:bodyPr>
          <a:lstStyle/>
          <a:p>
            <a:pPr marL="342900" indent="-342900">
              <a:buAutoNum type="arabicPeriod"/>
            </a:pPr>
            <a:r>
              <a:rPr lang="mn-MN" b="1" dirty="0">
                <a:solidFill>
                  <a:srgbClr val="FFFF00"/>
                </a:solidFill>
              </a:rPr>
              <a:t>АНКЕТ</a:t>
            </a:r>
          </a:p>
          <a:p>
            <a:pPr marL="342900" indent="-342900">
              <a:buAutoNum type="arabicPeriod"/>
            </a:pPr>
            <a:r>
              <a:rPr lang="mn-MN" b="1" dirty="0">
                <a:solidFill>
                  <a:srgbClr val="FFFF00"/>
                </a:solidFill>
              </a:rPr>
              <a:t>ОРНЫ МЭДЭЭЛЭЛ</a:t>
            </a:r>
          </a:p>
          <a:p>
            <a:pPr marL="342900" indent="-342900">
              <a:buAutoNum type="arabicPeriod"/>
            </a:pPr>
            <a:r>
              <a:rPr lang="mn-MN" b="1" dirty="0">
                <a:solidFill>
                  <a:srgbClr val="FFFF00"/>
                </a:solidFill>
              </a:rPr>
              <a:t>АСБУЛАТОРИЙН ТАСАГ, ҮЗЛЭГИЙН МЭДЭЭЛЭЛ</a:t>
            </a:r>
          </a:p>
          <a:p>
            <a:pPr marL="342900" indent="-342900">
              <a:buAutoNum type="arabicPeriod"/>
            </a:pPr>
            <a:r>
              <a:rPr lang="mn-MN" b="1" dirty="0">
                <a:solidFill>
                  <a:srgbClr val="FFFF00"/>
                </a:solidFill>
              </a:rPr>
              <a:t>ТУСГАЙ НЭГЖ БАЙГУУЛАМЖИЙН МЭДЭЭЛЭЛ</a:t>
            </a:r>
          </a:p>
          <a:p>
            <a:pPr marL="342900" indent="-342900">
              <a:buAutoNum type="arabicPeriod"/>
            </a:pPr>
            <a:r>
              <a:rPr lang="mn-MN" b="1" dirty="0">
                <a:solidFill>
                  <a:srgbClr val="FFFF00"/>
                </a:solidFill>
              </a:rPr>
              <a:t>ХҮНИЙ НӨӨЦИЙН МЭДЭЭЛЭЛ</a:t>
            </a:r>
          </a:p>
          <a:p>
            <a:pPr marL="342900" indent="-342900">
              <a:buAutoNum type="arabicPeriod"/>
            </a:pPr>
            <a:r>
              <a:rPr lang="mn-MN" b="1" dirty="0">
                <a:solidFill>
                  <a:srgbClr val="FFFF00"/>
                </a:solidFill>
              </a:rPr>
              <a:t>ТОНОГ ТӨХӨӨРӨМЖИЙН МЭДЭЭЛЭЛ</a:t>
            </a:r>
            <a:endParaRPr lang="en-US" b="1" dirty="0">
              <a:solidFill>
                <a:srgbClr val="FFFF00"/>
              </a:solidFill>
            </a:endParaRPr>
          </a:p>
        </p:txBody>
      </p:sp>
    </p:spTree>
    <p:extLst>
      <p:ext uri="{BB962C8B-B14F-4D97-AF65-F5344CB8AC3E}">
        <p14:creationId xmlns:p14="http://schemas.microsoft.com/office/powerpoint/2010/main" val="228453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1551</Words>
  <Application>Microsoft Office PowerPoint</Application>
  <PresentationFormat>Widescreen</PresentationFormat>
  <Paragraphs>348</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Lato Light</vt:lpstr>
      <vt:lpstr>Open Sans Light</vt:lpstr>
      <vt:lpstr>Poppins</vt:lpstr>
      <vt:lpstr>Wingdings</vt:lpstr>
      <vt:lpstr>Office Theme</vt:lpstr>
      <vt:lpstr>PowerPoint Presentation</vt:lpstr>
      <vt:lpstr>PowerPoint Presentation</vt:lpstr>
      <vt:lpstr>ТУСГАЙ ШААРДЛАГА</vt:lpstr>
      <vt:lpstr>ТУСГАЙ ШААРДЛАГА</vt:lpstr>
      <vt:lpstr>ТУСГАЙ ШААРДЛАГЫН ЖИШЭЭ: Хэвтүүлэн эмчлэх</vt:lpstr>
      <vt:lpstr>ТУСГАЙ ШААРДЛАГЫН ЖИШЭЭ: Мэс засал</vt:lpstr>
      <vt:lpstr>ТУСГАЙ ШААРДЛАГЫН ЖИШЭЭ: Өдрийн эмчилгээ</vt:lpstr>
      <vt:lpstr>ТУСГАЙ ШААРДЛАГЫН ЖИШЭЭ: Сэргээн засах, уламжлалт</vt:lpstr>
      <vt:lpstr>ТУСГАЙ ШААРДЛАГЫН МЭДЭЭЛЛИЙГ БҮРТГЭХ ХҮСНЭГТ</vt:lpstr>
      <vt:lpstr>ТУСГАЙ НЭГЖ, БАЙГУУЛАМЖИЙН МЭДЭЭЛЭЛ</vt:lpstr>
      <vt:lpstr>ХҮНИЙ НӨӨЦИЙН МЭДЭЭЛЭЛ</vt:lpstr>
      <vt:lpstr>ТОНОГ ТӨХӨӨРӨМЖИЙН МЭДЭЭЛЭЛ</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delgerekh.s@outlook.com</dc:creator>
  <cp:lastModifiedBy>munkhbaatar</cp:lastModifiedBy>
  <cp:revision>103</cp:revision>
  <dcterms:created xsi:type="dcterms:W3CDTF">2022-03-31T01:24:18Z</dcterms:created>
  <dcterms:modified xsi:type="dcterms:W3CDTF">2022-04-17T13:45:31Z</dcterms:modified>
</cp:coreProperties>
</file>