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6763" r:id="rId3"/>
    <p:sldId id="6913" r:id="rId4"/>
    <p:sldId id="6914" r:id="rId5"/>
    <p:sldId id="6915" r:id="rId6"/>
    <p:sldId id="6919" r:id="rId7"/>
    <p:sldId id="6916" r:id="rId8"/>
    <p:sldId id="6917" r:id="rId9"/>
    <p:sldId id="6921" r:id="rId10"/>
    <p:sldId id="6922" r:id="rId11"/>
    <p:sldId id="6918" r:id="rId12"/>
    <p:sldId id="6923" r:id="rId13"/>
    <p:sldId id="6925" r:id="rId14"/>
    <p:sldId id="6926" r:id="rId15"/>
    <p:sldId id="6949" r:id="rId16"/>
    <p:sldId id="6944" r:id="rId17"/>
    <p:sldId id="6945" r:id="rId18"/>
    <p:sldId id="6946" r:id="rId19"/>
    <p:sldId id="6947" r:id="rId20"/>
    <p:sldId id="6948" r:id="rId21"/>
    <p:sldId id="4285"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n4" initials="m" lastIdx="1" clrIdx="0">
    <p:extLst>
      <p:ext uri="{19B8F6BF-5375-455C-9EA6-DF929625EA0E}">
        <p15:presenceInfo xmlns:p15="http://schemas.microsoft.com/office/powerpoint/2012/main" userId="mn4"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69B5"/>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96374" autoAdjust="0"/>
  </p:normalViewPr>
  <p:slideViewPr>
    <p:cSldViewPr snapToGrid="0">
      <p:cViewPr varScale="1">
        <p:scale>
          <a:sx n="79" d="100"/>
          <a:sy n="79" d="100"/>
        </p:scale>
        <p:origin x="78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06D6705C-D719-4771-B905-019FEEBE872F}" type="datetimeFigureOut">
              <a:rPr lang="en-US" smtClean="0"/>
              <a:t>4/5/2022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13D262D-26AF-43B5-ABAA-DE4852C6017A}" type="slidenum">
              <a:rPr lang="en-US" smtClean="0"/>
              <a:t>‹#›</a:t>
            </a:fld>
            <a:endParaRPr lang="en-US"/>
          </a:p>
        </p:txBody>
      </p:sp>
    </p:spTree>
    <p:extLst>
      <p:ext uri="{BB962C8B-B14F-4D97-AF65-F5344CB8AC3E}">
        <p14:creationId xmlns:p14="http://schemas.microsoft.com/office/powerpoint/2010/main" val="43509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13D1BBF7-D4EB-401D-9523-0B27C6B55FB8}"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325997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EAC38-BE2D-49E2-8B7F-2362774693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29F49B-ADBE-42D1-B99C-840F87BA99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8AB958-9E81-44EA-9AEE-7D29BE2DF78A}"/>
              </a:ext>
            </a:extLst>
          </p:cNvPr>
          <p:cNvSpPr>
            <a:spLocks noGrp="1"/>
          </p:cNvSpPr>
          <p:nvPr>
            <p:ph type="dt" sz="half" idx="10"/>
          </p:nvPr>
        </p:nvSpPr>
        <p:spPr/>
        <p:txBody>
          <a:bodyPr/>
          <a:lstStyle/>
          <a:p>
            <a:fld id="{C41E3555-F056-4360-B025-655EFB3033C1}" type="datetimeFigureOut">
              <a:rPr lang="en-US" smtClean="0"/>
              <a:t>4/5/2022</a:t>
            </a:fld>
            <a:endParaRPr lang="en-US"/>
          </a:p>
        </p:txBody>
      </p:sp>
      <p:sp>
        <p:nvSpPr>
          <p:cNvPr id="5" name="Footer Placeholder 4">
            <a:extLst>
              <a:ext uri="{FF2B5EF4-FFF2-40B4-BE49-F238E27FC236}">
                <a16:creationId xmlns:a16="http://schemas.microsoft.com/office/drawing/2014/main" id="{67031999-CC2C-4349-AF4D-8C68BF7D2A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70DE0-6752-4B2E-B28C-D344F0AA9137}"/>
              </a:ext>
            </a:extLst>
          </p:cNvPr>
          <p:cNvSpPr>
            <a:spLocks noGrp="1"/>
          </p:cNvSpPr>
          <p:nvPr>
            <p:ph type="sldNum" sz="quarter" idx="12"/>
          </p:nvPr>
        </p:nvSpPr>
        <p:spPr/>
        <p:txBody>
          <a:bodyPr/>
          <a:lstStyle/>
          <a:p>
            <a:fld id="{73F28FE1-7F66-4344-81B4-91DF347A4573}" type="slidenum">
              <a:rPr lang="en-US" smtClean="0"/>
              <a:t>‹#›</a:t>
            </a:fld>
            <a:endParaRPr lang="en-US"/>
          </a:p>
        </p:txBody>
      </p:sp>
    </p:spTree>
    <p:extLst>
      <p:ext uri="{BB962C8B-B14F-4D97-AF65-F5344CB8AC3E}">
        <p14:creationId xmlns:p14="http://schemas.microsoft.com/office/powerpoint/2010/main" val="1829200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E594-1029-4DD4-B331-54DBF959C7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213E0B-BA45-412C-820C-D923B0BF7A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D3FE84-79E8-4491-B95F-B0C0DEF0D916}"/>
              </a:ext>
            </a:extLst>
          </p:cNvPr>
          <p:cNvSpPr>
            <a:spLocks noGrp="1"/>
          </p:cNvSpPr>
          <p:nvPr>
            <p:ph type="dt" sz="half" idx="10"/>
          </p:nvPr>
        </p:nvSpPr>
        <p:spPr/>
        <p:txBody>
          <a:bodyPr/>
          <a:lstStyle/>
          <a:p>
            <a:fld id="{C41E3555-F056-4360-B025-655EFB3033C1}" type="datetimeFigureOut">
              <a:rPr lang="en-US" smtClean="0"/>
              <a:t>4/5/2022</a:t>
            </a:fld>
            <a:endParaRPr lang="en-US"/>
          </a:p>
        </p:txBody>
      </p:sp>
      <p:sp>
        <p:nvSpPr>
          <p:cNvPr id="5" name="Footer Placeholder 4">
            <a:extLst>
              <a:ext uri="{FF2B5EF4-FFF2-40B4-BE49-F238E27FC236}">
                <a16:creationId xmlns:a16="http://schemas.microsoft.com/office/drawing/2014/main" id="{63FF0240-98D5-495F-A25A-70669AE2D3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FA150-2524-42C6-984F-D60653457556}"/>
              </a:ext>
            </a:extLst>
          </p:cNvPr>
          <p:cNvSpPr>
            <a:spLocks noGrp="1"/>
          </p:cNvSpPr>
          <p:nvPr>
            <p:ph type="sldNum" sz="quarter" idx="12"/>
          </p:nvPr>
        </p:nvSpPr>
        <p:spPr/>
        <p:txBody>
          <a:bodyPr/>
          <a:lstStyle/>
          <a:p>
            <a:fld id="{73F28FE1-7F66-4344-81B4-91DF347A4573}" type="slidenum">
              <a:rPr lang="en-US" smtClean="0"/>
              <a:t>‹#›</a:t>
            </a:fld>
            <a:endParaRPr lang="en-US"/>
          </a:p>
        </p:txBody>
      </p:sp>
    </p:spTree>
    <p:extLst>
      <p:ext uri="{BB962C8B-B14F-4D97-AF65-F5344CB8AC3E}">
        <p14:creationId xmlns:p14="http://schemas.microsoft.com/office/powerpoint/2010/main" val="1623896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0819BD-E99F-450E-AF8D-423D74721D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E049F1-D3F4-498D-A8ED-BD69C871A4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A82A8-8A5D-4BA4-927F-A4942C2466D6}"/>
              </a:ext>
            </a:extLst>
          </p:cNvPr>
          <p:cNvSpPr>
            <a:spLocks noGrp="1"/>
          </p:cNvSpPr>
          <p:nvPr>
            <p:ph type="dt" sz="half" idx="10"/>
          </p:nvPr>
        </p:nvSpPr>
        <p:spPr/>
        <p:txBody>
          <a:bodyPr/>
          <a:lstStyle/>
          <a:p>
            <a:fld id="{C41E3555-F056-4360-B025-655EFB3033C1}" type="datetimeFigureOut">
              <a:rPr lang="en-US" smtClean="0"/>
              <a:t>4/5/2022</a:t>
            </a:fld>
            <a:endParaRPr lang="en-US"/>
          </a:p>
        </p:txBody>
      </p:sp>
      <p:sp>
        <p:nvSpPr>
          <p:cNvPr id="5" name="Footer Placeholder 4">
            <a:extLst>
              <a:ext uri="{FF2B5EF4-FFF2-40B4-BE49-F238E27FC236}">
                <a16:creationId xmlns:a16="http://schemas.microsoft.com/office/drawing/2014/main" id="{6B37203C-6A9E-4709-B5DC-AB80927402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62FA33-9547-4267-B992-5D34CE5A4F6D}"/>
              </a:ext>
            </a:extLst>
          </p:cNvPr>
          <p:cNvSpPr>
            <a:spLocks noGrp="1"/>
          </p:cNvSpPr>
          <p:nvPr>
            <p:ph type="sldNum" sz="quarter" idx="12"/>
          </p:nvPr>
        </p:nvSpPr>
        <p:spPr/>
        <p:txBody>
          <a:bodyPr/>
          <a:lstStyle/>
          <a:p>
            <a:fld id="{73F28FE1-7F66-4344-81B4-91DF347A4573}" type="slidenum">
              <a:rPr lang="en-US" smtClean="0"/>
              <a:t>‹#›</a:t>
            </a:fld>
            <a:endParaRPr lang="en-US"/>
          </a:p>
        </p:txBody>
      </p:sp>
    </p:spTree>
    <p:extLst>
      <p:ext uri="{BB962C8B-B14F-4D97-AF65-F5344CB8AC3E}">
        <p14:creationId xmlns:p14="http://schemas.microsoft.com/office/powerpoint/2010/main" val="3391335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C73BD-837D-4421-AE10-38F2F03D24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089110-8915-47CD-B3D0-8D8DBD5F79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C66F92-3E80-496C-9336-2D3D9D78DEAC}"/>
              </a:ext>
            </a:extLst>
          </p:cNvPr>
          <p:cNvSpPr>
            <a:spLocks noGrp="1"/>
          </p:cNvSpPr>
          <p:nvPr>
            <p:ph type="dt" sz="half" idx="10"/>
          </p:nvPr>
        </p:nvSpPr>
        <p:spPr/>
        <p:txBody>
          <a:bodyPr/>
          <a:lstStyle/>
          <a:p>
            <a:fld id="{33277ADE-7062-489C-B396-686FF8AB8BC4}" type="datetimeFigureOut">
              <a:rPr lang="en-US" smtClean="0"/>
              <a:t>4/5/2022</a:t>
            </a:fld>
            <a:endParaRPr lang="en-US"/>
          </a:p>
        </p:txBody>
      </p:sp>
      <p:sp>
        <p:nvSpPr>
          <p:cNvPr id="5" name="Footer Placeholder 4">
            <a:extLst>
              <a:ext uri="{FF2B5EF4-FFF2-40B4-BE49-F238E27FC236}">
                <a16:creationId xmlns:a16="http://schemas.microsoft.com/office/drawing/2014/main" id="{65E04375-CE31-4206-9138-18EC6733CD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C2039-8814-421F-A6DF-DCBE4E056A24}"/>
              </a:ext>
            </a:extLst>
          </p:cNvPr>
          <p:cNvSpPr>
            <a:spLocks noGrp="1"/>
          </p:cNvSpPr>
          <p:nvPr>
            <p:ph type="sldNum" sz="quarter" idx="12"/>
          </p:nvPr>
        </p:nvSpPr>
        <p:spPr/>
        <p:txBody>
          <a:bodyPr/>
          <a:lstStyle/>
          <a:p>
            <a:fld id="{F63BAC76-3FED-40DF-A58C-66D4809DF383}" type="slidenum">
              <a:rPr lang="en-US" smtClean="0"/>
              <a:t>‹#›</a:t>
            </a:fld>
            <a:endParaRPr lang="en-US"/>
          </a:p>
        </p:txBody>
      </p:sp>
    </p:spTree>
    <p:extLst>
      <p:ext uri="{BB962C8B-B14F-4D97-AF65-F5344CB8AC3E}">
        <p14:creationId xmlns:p14="http://schemas.microsoft.com/office/powerpoint/2010/main" val="484935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3829E-BF3F-42FF-8B85-DB18F649DD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5B6333-6FE6-40CD-BD94-FE483871C3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B73D70-E897-4CC3-A24A-2ABC0D16799D}"/>
              </a:ext>
            </a:extLst>
          </p:cNvPr>
          <p:cNvSpPr>
            <a:spLocks noGrp="1"/>
          </p:cNvSpPr>
          <p:nvPr>
            <p:ph type="dt" sz="half" idx="10"/>
          </p:nvPr>
        </p:nvSpPr>
        <p:spPr/>
        <p:txBody>
          <a:bodyPr/>
          <a:lstStyle/>
          <a:p>
            <a:fld id="{33277ADE-7062-489C-B396-686FF8AB8BC4}" type="datetimeFigureOut">
              <a:rPr lang="en-US" smtClean="0"/>
              <a:t>4/5/2022</a:t>
            </a:fld>
            <a:endParaRPr lang="en-US"/>
          </a:p>
        </p:txBody>
      </p:sp>
      <p:sp>
        <p:nvSpPr>
          <p:cNvPr id="5" name="Footer Placeholder 4">
            <a:extLst>
              <a:ext uri="{FF2B5EF4-FFF2-40B4-BE49-F238E27FC236}">
                <a16:creationId xmlns:a16="http://schemas.microsoft.com/office/drawing/2014/main" id="{E9F0A31F-EAFD-411D-B347-5F9F4C27C3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FCE92-3EEC-4AAF-94CD-2F00B5FDA9B2}"/>
              </a:ext>
            </a:extLst>
          </p:cNvPr>
          <p:cNvSpPr>
            <a:spLocks noGrp="1"/>
          </p:cNvSpPr>
          <p:nvPr>
            <p:ph type="sldNum" sz="quarter" idx="12"/>
          </p:nvPr>
        </p:nvSpPr>
        <p:spPr/>
        <p:txBody>
          <a:bodyPr/>
          <a:lstStyle/>
          <a:p>
            <a:fld id="{F63BAC76-3FED-40DF-A58C-66D4809DF383}" type="slidenum">
              <a:rPr lang="en-US" smtClean="0"/>
              <a:t>‹#›</a:t>
            </a:fld>
            <a:endParaRPr lang="en-US"/>
          </a:p>
        </p:txBody>
      </p:sp>
    </p:spTree>
    <p:extLst>
      <p:ext uri="{BB962C8B-B14F-4D97-AF65-F5344CB8AC3E}">
        <p14:creationId xmlns:p14="http://schemas.microsoft.com/office/powerpoint/2010/main" val="2712871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B6738-F2E0-4297-BB58-380794DFC6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BD7891-14A0-423D-8227-2CFA96D951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6E6311-B4F0-43B8-91ED-0225A033C919}"/>
              </a:ext>
            </a:extLst>
          </p:cNvPr>
          <p:cNvSpPr>
            <a:spLocks noGrp="1"/>
          </p:cNvSpPr>
          <p:nvPr>
            <p:ph type="dt" sz="half" idx="10"/>
          </p:nvPr>
        </p:nvSpPr>
        <p:spPr/>
        <p:txBody>
          <a:bodyPr/>
          <a:lstStyle/>
          <a:p>
            <a:fld id="{33277ADE-7062-489C-B396-686FF8AB8BC4}" type="datetimeFigureOut">
              <a:rPr lang="en-US" smtClean="0"/>
              <a:t>4/5/2022</a:t>
            </a:fld>
            <a:endParaRPr lang="en-US"/>
          </a:p>
        </p:txBody>
      </p:sp>
      <p:sp>
        <p:nvSpPr>
          <p:cNvPr id="5" name="Footer Placeholder 4">
            <a:extLst>
              <a:ext uri="{FF2B5EF4-FFF2-40B4-BE49-F238E27FC236}">
                <a16:creationId xmlns:a16="http://schemas.microsoft.com/office/drawing/2014/main" id="{9A658CD9-0D71-4835-ABA3-185A389AF9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51BC0E-F4AB-4AA9-9864-38FDCF64A926}"/>
              </a:ext>
            </a:extLst>
          </p:cNvPr>
          <p:cNvSpPr>
            <a:spLocks noGrp="1"/>
          </p:cNvSpPr>
          <p:nvPr>
            <p:ph type="sldNum" sz="quarter" idx="12"/>
          </p:nvPr>
        </p:nvSpPr>
        <p:spPr/>
        <p:txBody>
          <a:bodyPr/>
          <a:lstStyle/>
          <a:p>
            <a:fld id="{F63BAC76-3FED-40DF-A58C-66D4809DF383}" type="slidenum">
              <a:rPr lang="en-US" smtClean="0"/>
              <a:t>‹#›</a:t>
            </a:fld>
            <a:endParaRPr lang="en-US"/>
          </a:p>
        </p:txBody>
      </p:sp>
    </p:spTree>
    <p:extLst>
      <p:ext uri="{BB962C8B-B14F-4D97-AF65-F5344CB8AC3E}">
        <p14:creationId xmlns:p14="http://schemas.microsoft.com/office/powerpoint/2010/main" val="543623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854DC-2D71-4930-80DC-87621C4742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D6EF9A-8CAA-47EE-ADBD-6F2DE3B0CF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00B0A3-BA74-450C-8028-983C464AC8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01B69F-1A6B-4D32-8769-742322432E61}"/>
              </a:ext>
            </a:extLst>
          </p:cNvPr>
          <p:cNvSpPr>
            <a:spLocks noGrp="1"/>
          </p:cNvSpPr>
          <p:nvPr>
            <p:ph type="dt" sz="half" idx="10"/>
          </p:nvPr>
        </p:nvSpPr>
        <p:spPr/>
        <p:txBody>
          <a:bodyPr/>
          <a:lstStyle/>
          <a:p>
            <a:fld id="{33277ADE-7062-489C-B396-686FF8AB8BC4}" type="datetimeFigureOut">
              <a:rPr lang="en-US" smtClean="0"/>
              <a:t>4/5/2022</a:t>
            </a:fld>
            <a:endParaRPr lang="en-US"/>
          </a:p>
        </p:txBody>
      </p:sp>
      <p:sp>
        <p:nvSpPr>
          <p:cNvPr id="6" name="Footer Placeholder 5">
            <a:extLst>
              <a:ext uri="{FF2B5EF4-FFF2-40B4-BE49-F238E27FC236}">
                <a16:creationId xmlns:a16="http://schemas.microsoft.com/office/drawing/2014/main" id="{BB42EB5C-E64D-4560-8115-6694A7E292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AE9E00-CCCE-4915-AAE9-094FD0BBC2B9}"/>
              </a:ext>
            </a:extLst>
          </p:cNvPr>
          <p:cNvSpPr>
            <a:spLocks noGrp="1"/>
          </p:cNvSpPr>
          <p:nvPr>
            <p:ph type="sldNum" sz="quarter" idx="12"/>
          </p:nvPr>
        </p:nvSpPr>
        <p:spPr/>
        <p:txBody>
          <a:bodyPr/>
          <a:lstStyle/>
          <a:p>
            <a:fld id="{F63BAC76-3FED-40DF-A58C-66D4809DF383}" type="slidenum">
              <a:rPr lang="en-US" smtClean="0"/>
              <a:t>‹#›</a:t>
            </a:fld>
            <a:endParaRPr lang="en-US"/>
          </a:p>
        </p:txBody>
      </p:sp>
    </p:spTree>
    <p:extLst>
      <p:ext uri="{BB962C8B-B14F-4D97-AF65-F5344CB8AC3E}">
        <p14:creationId xmlns:p14="http://schemas.microsoft.com/office/powerpoint/2010/main" val="1174769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AF3BE-5AD0-415E-A9A6-C079DAA675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B08641-7186-45EA-8CF6-97EB1A4A7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1E76EA-3CA6-4255-B394-2FA5E9AFD4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EAD874-E476-434D-8BE0-B0C6E81348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27FCED-2FDB-45B0-906A-B4EB31214D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971B9D-9438-4D81-9663-7F764A7B594E}"/>
              </a:ext>
            </a:extLst>
          </p:cNvPr>
          <p:cNvSpPr>
            <a:spLocks noGrp="1"/>
          </p:cNvSpPr>
          <p:nvPr>
            <p:ph type="dt" sz="half" idx="10"/>
          </p:nvPr>
        </p:nvSpPr>
        <p:spPr/>
        <p:txBody>
          <a:bodyPr/>
          <a:lstStyle/>
          <a:p>
            <a:fld id="{33277ADE-7062-489C-B396-686FF8AB8BC4}" type="datetimeFigureOut">
              <a:rPr lang="en-US" smtClean="0"/>
              <a:t>4/5/2022</a:t>
            </a:fld>
            <a:endParaRPr lang="en-US"/>
          </a:p>
        </p:txBody>
      </p:sp>
      <p:sp>
        <p:nvSpPr>
          <p:cNvPr id="8" name="Footer Placeholder 7">
            <a:extLst>
              <a:ext uri="{FF2B5EF4-FFF2-40B4-BE49-F238E27FC236}">
                <a16:creationId xmlns:a16="http://schemas.microsoft.com/office/drawing/2014/main" id="{D2453816-76A7-4742-9310-465DD914A3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890AC2-05AF-45A2-918D-E95EB060AAD9}"/>
              </a:ext>
            </a:extLst>
          </p:cNvPr>
          <p:cNvSpPr>
            <a:spLocks noGrp="1"/>
          </p:cNvSpPr>
          <p:nvPr>
            <p:ph type="sldNum" sz="quarter" idx="12"/>
          </p:nvPr>
        </p:nvSpPr>
        <p:spPr/>
        <p:txBody>
          <a:bodyPr/>
          <a:lstStyle/>
          <a:p>
            <a:fld id="{F63BAC76-3FED-40DF-A58C-66D4809DF383}" type="slidenum">
              <a:rPr lang="en-US" smtClean="0"/>
              <a:t>‹#›</a:t>
            </a:fld>
            <a:endParaRPr lang="en-US"/>
          </a:p>
        </p:txBody>
      </p:sp>
    </p:spTree>
    <p:extLst>
      <p:ext uri="{BB962C8B-B14F-4D97-AF65-F5344CB8AC3E}">
        <p14:creationId xmlns:p14="http://schemas.microsoft.com/office/powerpoint/2010/main" val="340479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27417-17D2-4DF5-880F-62A688147E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77A7E9-8DFF-45B7-8116-E20C268EBF0E}"/>
              </a:ext>
            </a:extLst>
          </p:cNvPr>
          <p:cNvSpPr>
            <a:spLocks noGrp="1"/>
          </p:cNvSpPr>
          <p:nvPr>
            <p:ph type="dt" sz="half" idx="10"/>
          </p:nvPr>
        </p:nvSpPr>
        <p:spPr/>
        <p:txBody>
          <a:bodyPr/>
          <a:lstStyle/>
          <a:p>
            <a:fld id="{33277ADE-7062-489C-B396-686FF8AB8BC4}" type="datetimeFigureOut">
              <a:rPr lang="en-US" smtClean="0"/>
              <a:t>4/5/2022</a:t>
            </a:fld>
            <a:endParaRPr lang="en-US"/>
          </a:p>
        </p:txBody>
      </p:sp>
      <p:sp>
        <p:nvSpPr>
          <p:cNvPr id="4" name="Footer Placeholder 3">
            <a:extLst>
              <a:ext uri="{FF2B5EF4-FFF2-40B4-BE49-F238E27FC236}">
                <a16:creationId xmlns:a16="http://schemas.microsoft.com/office/drawing/2014/main" id="{756826C3-CA45-4040-A6FA-343C828290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03A0D3-B12D-4C72-B98E-B219D32225E9}"/>
              </a:ext>
            </a:extLst>
          </p:cNvPr>
          <p:cNvSpPr>
            <a:spLocks noGrp="1"/>
          </p:cNvSpPr>
          <p:nvPr>
            <p:ph type="sldNum" sz="quarter" idx="12"/>
          </p:nvPr>
        </p:nvSpPr>
        <p:spPr/>
        <p:txBody>
          <a:bodyPr/>
          <a:lstStyle/>
          <a:p>
            <a:fld id="{F63BAC76-3FED-40DF-A58C-66D4809DF383}" type="slidenum">
              <a:rPr lang="en-US" smtClean="0"/>
              <a:t>‹#›</a:t>
            </a:fld>
            <a:endParaRPr lang="en-US"/>
          </a:p>
        </p:txBody>
      </p:sp>
    </p:spTree>
    <p:extLst>
      <p:ext uri="{BB962C8B-B14F-4D97-AF65-F5344CB8AC3E}">
        <p14:creationId xmlns:p14="http://schemas.microsoft.com/office/powerpoint/2010/main" val="2044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8274D6-5E87-4500-A26A-55AA850512B1}"/>
              </a:ext>
            </a:extLst>
          </p:cNvPr>
          <p:cNvSpPr>
            <a:spLocks noGrp="1"/>
          </p:cNvSpPr>
          <p:nvPr>
            <p:ph type="dt" sz="half" idx="10"/>
          </p:nvPr>
        </p:nvSpPr>
        <p:spPr/>
        <p:txBody>
          <a:bodyPr/>
          <a:lstStyle/>
          <a:p>
            <a:fld id="{33277ADE-7062-489C-B396-686FF8AB8BC4}" type="datetimeFigureOut">
              <a:rPr lang="en-US" smtClean="0"/>
              <a:t>4/5/2022</a:t>
            </a:fld>
            <a:endParaRPr lang="en-US"/>
          </a:p>
        </p:txBody>
      </p:sp>
      <p:sp>
        <p:nvSpPr>
          <p:cNvPr id="3" name="Footer Placeholder 2">
            <a:extLst>
              <a:ext uri="{FF2B5EF4-FFF2-40B4-BE49-F238E27FC236}">
                <a16:creationId xmlns:a16="http://schemas.microsoft.com/office/drawing/2014/main" id="{18CC127E-9586-4031-99E4-CD619232A4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53A43E-FDDE-4CCE-9C54-041343AB67DD}"/>
              </a:ext>
            </a:extLst>
          </p:cNvPr>
          <p:cNvSpPr>
            <a:spLocks noGrp="1"/>
          </p:cNvSpPr>
          <p:nvPr>
            <p:ph type="sldNum" sz="quarter" idx="12"/>
          </p:nvPr>
        </p:nvSpPr>
        <p:spPr/>
        <p:txBody>
          <a:bodyPr/>
          <a:lstStyle/>
          <a:p>
            <a:fld id="{F63BAC76-3FED-40DF-A58C-66D4809DF383}" type="slidenum">
              <a:rPr lang="en-US" smtClean="0"/>
              <a:t>‹#›</a:t>
            </a:fld>
            <a:endParaRPr lang="en-US"/>
          </a:p>
        </p:txBody>
      </p:sp>
    </p:spTree>
    <p:extLst>
      <p:ext uri="{BB962C8B-B14F-4D97-AF65-F5344CB8AC3E}">
        <p14:creationId xmlns:p14="http://schemas.microsoft.com/office/powerpoint/2010/main" val="292717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1A50A-D24C-4379-86CD-BC4E7B6E00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72FF29-9164-4A1B-BAF8-C2C9B14EA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373E58-3E3E-4B01-9609-E7CC6E5DA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425E66-6EDD-4638-90E7-3CFF05541FBB}"/>
              </a:ext>
            </a:extLst>
          </p:cNvPr>
          <p:cNvSpPr>
            <a:spLocks noGrp="1"/>
          </p:cNvSpPr>
          <p:nvPr>
            <p:ph type="dt" sz="half" idx="10"/>
          </p:nvPr>
        </p:nvSpPr>
        <p:spPr/>
        <p:txBody>
          <a:bodyPr/>
          <a:lstStyle/>
          <a:p>
            <a:fld id="{33277ADE-7062-489C-B396-686FF8AB8BC4}" type="datetimeFigureOut">
              <a:rPr lang="en-US" smtClean="0"/>
              <a:t>4/5/2022</a:t>
            </a:fld>
            <a:endParaRPr lang="en-US"/>
          </a:p>
        </p:txBody>
      </p:sp>
      <p:sp>
        <p:nvSpPr>
          <p:cNvPr id="6" name="Footer Placeholder 5">
            <a:extLst>
              <a:ext uri="{FF2B5EF4-FFF2-40B4-BE49-F238E27FC236}">
                <a16:creationId xmlns:a16="http://schemas.microsoft.com/office/drawing/2014/main" id="{24505606-8085-438F-9E33-F3DD80FF75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6AA0B-18C8-467B-95CC-58D8FA3FE115}"/>
              </a:ext>
            </a:extLst>
          </p:cNvPr>
          <p:cNvSpPr>
            <a:spLocks noGrp="1"/>
          </p:cNvSpPr>
          <p:nvPr>
            <p:ph type="sldNum" sz="quarter" idx="12"/>
          </p:nvPr>
        </p:nvSpPr>
        <p:spPr/>
        <p:txBody>
          <a:bodyPr/>
          <a:lstStyle/>
          <a:p>
            <a:fld id="{F63BAC76-3FED-40DF-A58C-66D4809DF383}" type="slidenum">
              <a:rPr lang="en-US" smtClean="0"/>
              <a:t>‹#›</a:t>
            </a:fld>
            <a:endParaRPr lang="en-US"/>
          </a:p>
        </p:txBody>
      </p:sp>
    </p:spTree>
    <p:extLst>
      <p:ext uri="{BB962C8B-B14F-4D97-AF65-F5344CB8AC3E}">
        <p14:creationId xmlns:p14="http://schemas.microsoft.com/office/powerpoint/2010/main" val="1820857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27B0C-701D-4DB8-BC64-0B263D46C2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F1DC0A-92DD-4C10-AF7D-7535FF2CCE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25405C-F916-41BB-8716-D24849923734}"/>
              </a:ext>
            </a:extLst>
          </p:cNvPr>
          <p:cNvSpPr>
            <a:spLocks noGrp="1"/>
          </p:cNvSpPr>
          <p:nvPr>
            <p:ph type="dt" sz="half" idx="10"/>
          </p:nvPr>
        </p:nvSpPr>
        <p:spPr/>
        <p:txBody>
          <a:bodyPr/>
          <a:lstStyle/>
          <a:p>
            <a:fld id="{C41E3555-F056-4360-B025-655EFB3033C1}" type="datetimeFigureOut">
              <a:rPr lang="en-US" smtClean="0"/>
              <a:t>4/5/2022</a:t>
            </a:fld>
            <a:endParaRPr lang="en-US"/>
          </a:p>
        </p:txBody>
      </p:sp>
      <p:sp>
        <p:nvSpPr>
          <p:cNvPr id="5" name="Footer Placeholder 4">
            <a:extLst>
              <a:ext uri="{FF2B5EF4-FFF2-40B4-BE49-F238E27FC236}">
                <a16:creationId xmlns:a16="http://schemas.microsoft.com/office/drawing/2014/main" id="{DF5F7D94-F5EC-4671-B215-F56E4935A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5CEE07-4E96-43B8-A259-F2C6D4507B9C}"/>
              </a:ext>
            </a:extLst>
          </p:cNvPr>
          <p:cNvSpPr>
            <a:spLocks noGrp="1"/>
          </p:cNvSpPr>
          <p:nvPr>
            <p:ph type="sldNum" sz="quarter" idx="12"/>
          </p:nvPr>
        </p:nvSpPr>
        <p:spPr/>
        <p:txBody>
          <a:bodyPr/>
          <a:lstStyle/>
          <a:p>
            <a:fld id="{73F28FE1-7F66-4344-81B4-91DF347A4573}" type="slidenum">
              <a:rPr lang="en-US" smtClean="0"/>
              <a:t>‹#›</a:t>
            </a:fld>
            <a:endParaRPr lang="en-US"/>
          </a:p>
        </p:txBody>
      </p:sp>
    </p:spTree>
    <p:extLst>
      <p:ext uri="{BB962C8B-B14F-4D97-AF65-F5344CB8AC3E}">
        <p14:creationId xmlns:p14="http://schemas.microsoft.com/office/powerpoint/2010/main" val="3741240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FECF-BBEE-4667-BB3A-C3FD4FE94A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9254B2-9253-4CBE-BB77-476C170E7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A1A4E9-96E0-439E-B14F-AA41D139D2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B38B07-9D58-4212-B3B4-1F810D1EA29D}"/>
              </a:ext>
            </a:extLst>
          </p:cNvPr>
          <p:cNvSpPr>
            <a:spLocks noGrp="1"/>
          </p:cNvSpPr>
          <p:nvPr>
            <p:ph type="dt" sz="half" idx="10"/>
          </p:nvPr>
        </p:nvSpPr>
        <p:spPr/>
        <p:txBody>
          <a:bodyPr/>
          <a:lstStyle/>
          <a:p>
            <a:fld id="{33277ADE-7062-489C-B396-686FF8AB8BC4}" type="datetimeFigureOut">
              <a:rPr lang="en-US" smtClean="0"/>
              <a:t>4/5/2022</a:t>
            </a:fld>
            <a:endParaRPr lang="en-US"/>
          </a:p>
        </p:txBody>
      </p:sp>
      <p:sp>
        <p:nvSpPr>
          <p:cNvPr id="6" name="Footer Placeholder 5">
            <a:extLst>
              <a:ext uri="{FF2B5EF4-FFF2-40B4-BE49-F238E27FC236}">
                <a16:creationId xmlns:a16="http://schemas.microsoft.com/office/drawing/2014/main" id="{CE38F052-8AD4-44CA-B10D-FEA0EC00F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5E952C-92B2-41F2-9074-D9506E45349E}"/>
              </a:ext>
            </a:extLst>
          </p:cNvPr>
          <p:cNvSpPr>
            <a:spLocks noGrp="1"/>
          </p:cNvSpPr>
          <p:nvPr>
            <p:ph type="sldNum" sz="quarter" idx="12"/>
          </p:nvPr>
        </p:nvSpPr>
        <p:spPr/>
        <p:txBody>
          <a:bodyPr/>
          <a:lstStyle/>
          <a:p>
            <a:fld id="{F63BAC76-3FED-40DF-A58C-66D4809DF383}" type="slidenum">
              <a:rPr lang="en-US" smtClean="0"/>
              <a:t>‹#›</a:t>
            </a:fld>
            <a:endParaRPr lang="en-US"/>
          </a:p>
        </p:txBody>
      </p:sp>
    </p:spTree>
    <p:extLst>
      <p:ext uri="{BB962C8B-B14F-4D97-AF65-F5344CB8AC3E}">
        <p14:creationId xmlns:p14="http://schemas.microsoft.com/office/powerpoint/2010/main" val="1781419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AE2B9-4509-48E0-87B7-74AC80DB94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A5B004-6F38-406E-BB65-A62D06F842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5D02EA-2DEB-4FC3-A83F-77A52211DA40}"/>
              </a:ext>
            </a:extLst>
          </p:cNvPr>
          <p:cNvSpPr>
            <a:spLocks noGrp="1"/>
          </p:cNvSpPr>
          <p:nvPr>
            <p:ph type="dt" sz="half" idx="10"/>
          </p:nvPr>
        </p:nvSpPr>
        <p:spPr/>
        <p:txBody>
          <a:bodyPr/>
          <a:lstStyle/>
          <a:p>
            <a:fld id="{33277ADE-7062-489C-B396-686FF8AB8BC4}" type="datetimeFigureOut">
              <a:rPr lang="en-US" smtClean="0"/>
              <a:t>4/5/2022</a:t>
            </a:fld>
            <a:endParaRPr lang="en-US"/>
          </a:p>
        </p:txBody>
      </p:sp>
      <p:sp>
        <p:nvSpPr>
          <p:cNvPr id="5" name="Footer Placeholder 4">
            <a:extLst>
              <a:ext uri="{FF2B5EF4-FFF2-40B4-BE49-F238E27FC236}">
                <a16:creationId xmlns:a16="http://schemas.microsoft.com/office/drawing/2014/main" id="{90657F01-8504-43D1-9CAE-514438F84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587D1-FC47-420D-948B-4911F859C858}"/>
              </a:ext>
            </a:extLst>
          </p:cNvPr>
          <p:cNvSpPr>
            <a:spLocks noGrp="1"/>
          </p:cNvSpPr>
          <p:nvPr>
            <p:ph type="sldNum" sz="quarter" idx="12"/>
          </p:nvPr>
        </p:nvSpPr>
        <p:spPr/>
        <p:txBody>
          <a:bodyPr/>
          <a:lstStyle/>
          <a:p>
            <a:fld id="{F63BAC76-3FED-40DF-A58C-66D4809DF383}" type="slidenum">
              <a:rPr lang="en-US" smtClean="0"/>
              <a:t>‹#›</a:t>
            </a:fld>
            <a:endParaRPr lang="en-US"/>
          </a:p>
        </p:txBody>
      </p:sp>
    </p:spTree>
    <p:extLst>
      <p:ext uri="{BB962C8B-B14F-4D97-AF65-F5344CB8AC3E}">
        <p14:creationId xmlns:p14="http://schemas.microsoft.com/office/powerpoint/2010/main" val="3861457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A313D7-85B8-4327-8E34-831DF8EC90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9F3168-344D-4745-B237-46FC34BC07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FAA90-F980-4DB3-97F9-5EDE2C1FBB5B}"/>
              </a:ext>
            </a:extLst>
          </p:cNvPr>
          <p:cNvSpPr>
            <a:spLocks noGrp="1"/>
          </p:cNvSpPr>
          <p:nvPr>
            <p:ph type="dt" sz="half" idx="10"/>
          </p:nvPr>
        </p:nvSpPr>
        <p:spPr/>
        <p:txBody>
          <a:bodyPr/>
          <a:lstStyle/>
          <a:p>
            <a:fld id="{33277ADE-7062-489C-B396-686FF8AB8BC4}" type="datetimeFigureOut">
              <a:rPr lang="en-US" smtClean="0"/>
              <a:t>4/5/2022</a:t>
            </a:fld>
            <a:endParaRPr lang="en-US"/>
          </a:p>
        </p:txBody>
      </p:sp>
      <p:sp>
        <p:nvSpPr>
          <p:cNvPr id="5" name="Footer Placeholder 4">
            <a:extLst>
              <a:ext uri="{FF2B5EF4-FFF2-40B4-BE49-F238E27FC236}">
                <a16:creationId xmlns:a16="http://schemas.microsoft.com/office/drawing/2014/main" id="{FC2CE50D-3E38-4D8E-A847-48630E8E3D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A5357-A897-4C89-80A0-98AEBC3426C1}"/>
              </a:ext>
            </a:extLst>
          </p:cNvPr>
          <p:cNvSpPr>
            <a:spLocks noGrp="1"/>
          </p:cNvSpPr>
          <p:nvPr>
            <p:ph type="sldNum" sz="quarter" idx="12"/>
          </p:nvPr>
        </p:nvSpPr>
        <p:spPr/>
        <p:txBody>
          <a:bodyPr/>
          <a:lstStyle/>
          <a:p>
            <a:fld id="{F63BAC76-3FED-40DF-A58C-66D4809DF383}" type="slidenum">
              <a:rPr lang="en-US" smtClean="0"/>
              <a:t>‹#›</a:t>
            </a:fld>
            <a:endParaRPr lang="en-US"/>
          </a:p>
        </p:txBody>
      </p:sp>
    </p:spTree>
    <p:extLst>
      <p:ext uri="{BB962C8B-B14F-4D97-AF65-F5344CB8AC3E}">
        <p14:creationId xmlns:p14="http://schemas.microsoft.com/office/powerpoint/2010/main" val="574208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Нүүр хэсэг">
    <p:bg>
      <p:bgPr>
        <a:solidFill>
          <a:schemeClr val="bg1"/>
        </a:solidFill>
        <a:effectLst/>
      </p:bgPr>
    </p:bg>
    <p:spTree>
      <p:nvGrpSpPr>
        <p:cNvPr id="1" name=""/>
        <p:cNvGrpSpPr/>
        <p:nvPr/>
      </p:nvGrpSpPr>
      <p:grpSpPr>
        <a:xfrm>
          <a:off x="0" y="0"/>
          <a:ext cx="0" cy="0"/>
          <a:chOff x="0" y="0"/>
          <a:chExt cx="0" cy="0"/>
        </a:xfrm>
      </p:grpSpPr>
      <p:pic>
        <p:nvPicPr>
          <p:cNvPr id="16" name="Picture 15" descr="A picture containing light, dark, lit, large&#10;&#10;Description automatically generated">
            <a:extLst>
              <a:ext uri="{FF2B5EF4-FFF2-40B4-BE49-F238E27FC236}">
                <a16:creationId xmlns:a16="http://schemas.microsoft.com/office/drawing/2014/main" id="{0F84E144-D276-44ED-91F2-D0FA4B161F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cxnSp>
        <p:nvCxnSpPr>
          <p:cNvPr id="18" name="Straight Connector 17">
            <a:extLst>
              <a:ext uri="{FF2B5EF4-FFF2-40B4-BE49-F238E27FC236}">
                <a16:creationId xmlns:a16="http://schemas.microsoft.com/office/drawing/2014/main" id="{F053370A-4BFB-4890-909B-DC1ACF7A38F7}"/>
              </a:ext>
            </a:extLst>
          </p:cNvPr>
          <p:cNvCxnSpPr>
            <a:cxnSpLocks/>
          </p:cNvCxnSpPr>
          <p:nvPr userDrawn="1"/>
        </p:nvCxnSpPr>
        <p:spPr>
          <a:xfrm>
            <a:off x="3690293" y="2769782"/>
            <a:ext cx="0" cy="89479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CA24090-B17C-46C5-9505-BE6931A5293F}"/>
              </a:ext>
            </a:extLst>
          </p:cNvPr>
          <p:cNvPicPr>
            <a:picLocks noChangeAspect="1"/>
          </p:cNvPicPr>
          <p:nvPr userDrawn="1"/>
        </p:nvPicPr>
        <p:blipFill>
          <a:blip r:embed="rId3"/>
          <a:stretch>
            <a:fillRect/>
          </a:stretch>
        </p:blipFill>
        <p:spPr>
          <a:xfrm>
            <a:off x="1499779" y="2314527"/>
            <a:ext cx="1581150" cy="1714500"/>
          </a:xfrm>
          <a:prstGeom prst="rect">
            <a:avLst/>
          </a:prstGeom>
        </p:spPr>
      </p:pic>
    </p:spTree>
    <p:extLst>
      <p:ext uri="{BB962C8B-B14F-4D97-AF65-F5344CB8AC3E}">
        <p14:creationId xmlns:p14="http://schemas.microsoft.com/office/powerpoint/2010/main" val="2017934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312ABB-F6A7-4FED-BE16-6CA604CE8035}"/>
              </a:ext>
            </a:extLst>
          </p:cNvPr>
          <p:cNvSpPr/>
          <p:nvPr userDrawn="1"/>
        </p:nvSpPr>
        <p:spPr>
          <a:xfrm>
            <a:off x="0" y="0"/>
            <a:ext cx="12192000" cy="6858000"/>
          </a:xfrm>
          <a:prstGeom prst="rect">
            <a:avLst/>
          </a:prstGeom>
          <a:blipFill dpi="0" rotWithShape="1">
            <a:blip r:embed="rId2"/>
            <a:srcRect/>
            <a:stretch>
              <a:fillRect/>
            </a:stretch>
          </a:blipFill>
          <a:ln w="28575" cmpd="sng">
            <a:solidFill>
              <a:srgbClr val="1A3675"/>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8"/>
          </a:p>
        </p:txBody>
      </p:sp>
      <p:sp>
        <p:nvSpPr>
          <p:cNvPr id="18" name="Round Same Side Corner Rectangle 24">
            <a:extLst>
              <a:ext uri="{FF2B5EF4-FFF2-40B4-BE49-F238E27FC236}">
                <a16:creationId xmlns:a16="http://schemas.microsoft.com/office/drawing/2014/main" id="{0F8D3ACC-1A53-4CFB-BE4D-3CE03AC36885}"/>
              </a:ext>
            </a:extLst>
          </p:cNvPr>
          <p:cNvSpPr/>
          <p:nvPr userDrawn="1"/>
        </p:nvSpPr>
        <p:spPr>
          <a:xfrm rot="16200000">
            <a:off x="6843682" y="-4578436"/>
            <a:ext cx="586531" cy="9884789"/>
          </a:xfrm>
          <a:prstGeom prst="round2SameRect">
            <a:avLst>
              <a:gd name="adj1" fmla="val 50000"/>
              <a:gd name="adj2" fmla="val 0"/>
            </a:avLst>
          </a:prstGeom>
          <a:solidFill>
            <a:srgbClr val="1A3675"/>
          </a:solidFill>
          <a:ln w="12700" cap="flat" cmpd="sng" algn="ctr">
            <a:noFill/>
            <a:prstDash val="solid"/>
            <a:miter lim="800000"/>
          </a:ln>
          <a:effectLst>
            <a:outerShdw blurRad="50800" dist="38100" dir="5400000" algn="t" rotWithShape="0">
              <a:prstClr val="black">
                <a:alpha val="40000"/>
              </a:prstClr>
            </a:outerShdw>
          </a:effectLst>
        </p:spPr>
        <p:txBody>
          <a:bodyPr vert="vert" rtlCol="0" anchor="ctr"/>
          <a:lstStyle/>
          <a:p>
            <a:pPr algn="ctr" defTabSz="914377">
              <a:defRPr/>
            </a:pPr>
            <a:endParaRPr lang="en-US" sz="1000" b="1" dirty="0">
              <a:solidFill>
                <a:srgbClr val="FFFF00"/>
              </a:solidFill>
              <a:latin typeface="Arial" panose="020B0604020202020204" pitchFamily="34" charset="0"/>
              <a:ea typeface="Cambria" panose="02040503050406030204" pitchFamily="18" charset="0"/>
              <a:cs typeface="Arial" panose="020B0604020202020204" pitchFamily="34" charset="0"/>
            </a:endParaRPr>
          </a:p>
        </p:txBody>
      </p:sp>
      <p:sp>
        <p:nvSpPr>
          <p:cNvPr id="2" name="Title 1">
            <a:extLst>
              <a:ext uri="{FF2B5EF4-FFF2-40B4-BE49-F238E27FC236}">
                <a16:creationId xmlns:a16="http://schemas.microsoft.com/office/drawing/2014/main" id="{7A400239-1556-41FB-A42C-E5A8F9C5E365}"/>
              </a:ext>
            </a:extLst>
          </p:cNvPr>
          <p:cNvSpPr>
            <a:spLocks noGrp="1"/>
          </p:cNvSpPr>
          <p:nvPr>
            <p:ph type="title" hasCustomPrompt="1"/>
          </p:nvPr>
        </p:nvSpPr>
        <p:spPr>
          <a:xfrm>
            <a:off x="2466974" y="89744"/>
            <a:ext cx="9477375" cy="586531"/>
          </a:xfrm>
        </p:spPr>
        <p:txBody>
          <a:bodyPr>
            <a:normAutofit/>
          </a:bodyPr>
          <a:lstStyle>
            <a:lvl1pPr>
              <a:defRPr sz="2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24E81E4C-FB77-4C75-BEF8-314197ACDF34}"/>
              </a:ext>
            </a:extLst>
          </p:cNvPr>
          <p:cNvPicPr>
            <a:picLocks noChangeAspect="1"/>
          </p:cNvPicPr>
          <p:nvPr userDrawn="1"/>
        </p:nvPicPr>
        <p:blipFill>
          <a:blip r:embed="rId3"/>
          <a:stretch>
            <a:fillRect/>
          </a:stretch>
        </p:blipFill>
        <p:spPr>
          <a:xfrm>
            <a:off x="112658" y="89744"/>
            <a:ext cx="597302" cy="648038"/>
          </a:xfrm>
          <a:prstGeom prst="rect">
            <a:avLst/>
          </a:prstGeom>
        </p:spPr>
      </p:pic>
    </p:spTree>
    <p:extLst>
      <p:ext uri="{BB962C8B-B14F-4D97-AF65-F5344CB8AC3E}">
        <p14:creationId xmlns:p14="http://schemas.microsoft.com/office/powerpoint/2010/main" val="3535714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299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7A59F-605A-4854-B838-02CE3DB905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C355B6-46DE-46E3-89EB-85384DCC2F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2B4AAE-E0DF-40CB-A435-8F48A59FE6D9}"/>
              </a:ext>
            </a:extLst>
          </p:cNvPr>
          <p:cNvSpPr>
            <a:spLocks noGrp="1"/>
          </p:cNvSpPr>
          <p:nvPr>
            <p:ph type="dt" sz="half" idx="10"/>
          </p:nvPr>
        </p:nvSpPr>
        <p:spPr/>
        <p:txBody>
          <a:bodyPr/>
          <a:lstStyle/>
          <a:p>
            <a:fld id="{C41E3555-F056-4360-B025-655EFB3033C1}" type="datetimeFigureOut">
              <a:rPr lang="en-US" smtClean="0"/>
              <a:t>4/5/2022</a:t>
            </a:fld>
            <a:endParaRPr lang="en-US"/>
          </a:p>
        </p:txBody>
      </p:sp>
      <p:sp>
        <p:nvSpPr>
          <p:cNvPr id="5" name="Footer Placeholder 4">
            <a:extLst>
              <a:ext uri="{FF2B5EF4-FFF2-40B4-BE49-F238E27FC236}">
                <a16:creationId xmlns:a16="http://schemas.microsoft.com/office/drawing/2014/main" id="{AC59047E-F8D4-4884-A1A4-1A4B6608DD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97A09A-4756-4045-91A2-6948BF5C109E}"/>
              </a:ext>
            </a:extLst>
          </p:cNvPr>
          <p:cNvSpPr>
            <a:spLocks noGrp="1"/>
          </p:cNvSpPr>
          <p:nvPr>
            <p:ph type="sldNum" sz="quarter" idx="12"/>
          </p:nvPr>
        </p:nvSpPr>
        <p:spPr/>
        <p:txBody>
          <a:bodyPr/>
          <a:lstStyle/>
          <a:p>
            <a:fld id="{73F28FE1-7F66-4344-81B4-91DF347A4573}" type="slidenum">
              <a:rPr lang="en-US" smtClean="0"/>
              <a:t>‹#›</a:t>
            </a:fld>
            <a:endParaRPr lang="en-US"/>
          </a:p>
        </p:txBody>
      </p:sp>
    </p:spTree>
    <p:extLst>
      <p:ext uri="{BB962C8B-B14F-4D97-AF65-F5344CB8AC3E}">
        <p14:creationId xmlns:p14="http://schemas.microsoft.com/office/powerpoint/2010/main" val="1654116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96CB5-52B1-46A1-86F7-367752F75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A11B4D-5642-4C8A-BC78-43206E1964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DED7E-F12E-48A4-A11E-BF966FE05C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E89EF4-62CE-4684-9DEC-35CCA4F312DD}"/>
              </a:ext>
            </a:extLst>
          </p:cNvPr>
          <p:cNvSpPr>
            <a:spLocks noGrp="1"/>
          </p:cNvSpPr>
          <p:nvPr>
            <p:ph type="dt" sz="half" idx="10"/>
          </p:nvPr>
        </p:nvSpPr>
        <p:spPr/>
        <p:txBody>
          <a:bodyPr/>
          <a:lstStyle/>
          <a:p>
            <a:fld id="{C41E3555-F056-4360-B025-655EFB3033C1}" type="datetimeFigureOut">
              <a:rPr lang="en-US" smtClean="0"/>
              <a:t>4/5/2022</a:t>
            </a:fld>
            <a:endParaRPr lang="en-US"/>
          </a:p>
        </p:txBody>
      </p:sp>
      <p:sp>
        <p:nvSpPr>
          <p:cNvPr id="6" name="Footer Placeholder 5">
            <a:extLst>
              <a:ext uri="{FF2B5EF4-FFF2-40B4-BE49-F238E27FC236}">
                <a16:creationId xmlns:a16="http://schemas.microsoft.com/office/drawing/2014/main" id="{2C7CE2A9-DA3D-4337-848A-83C6E4341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77163F-6D1F-42F1-8B55-3B0FEA2191F4}"/>
              </a:ext>
            </a:extLst>
          </p:cNvPr>
          <p:cNvSpPr>
            <a:spLocks noGrp="1"/>
          </p:cNvSpPr>
          <p:nvPr>
            <p:ph type="sldNum" sz="quarter" idx="12"/>
          </p:nvPr>
        </p:nvSpPr>
        <p:spPr/>
        <p:txBody>
          <a:bodyPr/>
          <a:lstStyle/>
          <a:p>
            <a:fld id="{73F28FE1-7F66-4344-81B4-91DF347A4573}" type="slidenum">
              <a:rPr lang="en-US" smtClean="0"/>
              <a:t>‹#›</a:t>
            </a:fld>
            <a:endParaRPr lang="en-US"/>
          </a:p>
        </p:txBody>
      </p:sp>
    </p:spTree>
    <p:extLst>
      <p:ext uri="{BB962C8B-B14F-4D97-AF65-F5344CB8AC3E}">
        <p14:creationId xmlns:p14="http://schemas.microsoft.com/office/powerpoint/2010/main" val="4226846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4210C-8650-44BE-9C12-CC6D04F5B9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EAE56E-2A29-4343-A4F9-A50F4C298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C6E961-D8C9-402E-A055-77A49FA5A5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4E13BE-5498-462F-93EF-38D35A242B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08BD72-FDFA-4A71-A1D0-A2A4562627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4F6790-9039-4F11-8654-EEF93A81A1DE}"/>
              </a:ext>
            </a:extLst>
          </p:cNvPr>
          <p:cNvSpPr>
            <a:spLocks noGrp="1"/>
          </p:cNvSpPr>
          <p:nvPr>
            <p:ph type="dt" sz="half" idx="10"/>
          </p:nvPr>
        </p:nvSpPr>
        <p:spPr/>
        <p:txBody>
          <a:bodyPr/>
          <a:lstStyle/>
          <a:p>
            <a:fld id="{C41E3555-F056-4360-B025-655EFB3033C1}" type="datetimeFigureOut">
              <a:rPr lang="en-US" smtClean="0"/>
              <a:t>4/5/2022</a:t>
            </a:fld>
            <a:endParaRPr lang="en-US"/>
          </a:p>
        </p:txBody>
      </p:sp>
      <p:sp>
        <p:nvSpPr>
          <p:cNvPr id="8" name="Footer Placeholder 7">
            <a:extLst>
              <a:ext uri="{FF2B5EF4-FFF2-40B4-BE49-F238E27FC236}">
                <a16:creationId xmlns:a16="http://schemas.microsoft.com/office/drawing/2014/main" id="{0D8E0E15-5F31-4851-8B16-BACCABAA28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FF98C5-8F6E-4A31-8395-C13CDBC4541F}"/>
              </a:ext>
            </a:extLst>
          </p:cNvPr>
          <p:cNvSpPr>
            <a:spLocks noGrp="1"/>
          </p:cNvSpPr>
          <p:nvPr>
            <p:ph type="sldNum" sz="quarter" idx="12"/>
          </p:nvPr>
        </p:nvSpPr>
        <p:spPr/>
        <p:txBody>
          <a:bodyPr/>
          <a:lstStyle/>
          <a:p>
            <a:fld id="{73F28FE1-7F66-4344-81B4-91DF347A4573}" type="slidenum">
              <a:rPr lang="en-US" smtClean="0"/>
              <a:t>‹#›</a:t>
            </a:fld>
            <a:endParaRPr lang="en-US"/>
          </a:p>
        </p:txBody>
      </p:sp>
    </p:spTree>
    <p:extLst>
      <p:ext uri="{BB962C8B-B14F-4D97-AF65-F5344CB8AC3E}">
        <p14:creationId xmlns:p14="http://schemas.microsoft.com/office/powerpoint/2010/main" val="2961645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F0DCE-BE1E-4F2D-8427-C3670EC26C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AC21D8-CE9C-4814-987B-D35761122FB6}"/>
              </a:ext>
            </a:extLst>
          </p:cNvPr>
          <p:cNvSpPr>
            <a:spLocks noGrp="1"/>
          </p:cNvSpPr>
          <p:nvPr>
            <p:ph type="dt" sz="half" idx="10"/>
          </p:nvPr>
        </p:nvSpPr>
        <p:spPr/>
        <p:txBody>
          <a:bodyPr/>
          <a:lstStyle/>
          <a:p>
            <a:fld id="{C41E3555-F056-4360-B025-655EFB3033C1}" type="datetimeFigureOut">
              <a:rPr lang="en-US" smtClean="0"/>
              <a:t>4/5/2022</a:t>
            </a:fld>
            <a:endParaRPr lang="en-US"/>
          </a:p>
        </p:txBody>
      </p:sp>
      <p:sp>
        <p:nvSpPr>
          <p:cNvPr id="4" name="Footer Placeholder 3">
            <a:extLst>
              <a:ext uri="{FF2B5EF4-FFF2-40B4-BE49-F238E27FC236}">
                <a16:creationId xmlns:a16="http://schemas.microsoft.com/office/drawing/2014/main" id="{FB5F8A15-94FF-40F3-A413-79ABA4A7EE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97C225-51EC-4C8F-9543-A5EE7B76DD38}"/>
              </a:ext>
            </a:extLst>
          </p:cNvPr>
          <p:cNvSpPr>
            <a:spLocks noGrp="1"/>
          </p:cNvSpPr>
          <p:nvPr>
            <p:ph type="sldNum" sz="quarter" idx="12"/>
          </p:nvPr>
        </p:nvSpPr>
        <p:spPr/>
        <p:txBody>
          <a:bodyPr/>
          <a:lstStyle/>
          <a:p>
            <a:fld id="{73F28FE1-7F66-4344-81B4-91DF347A4573}" type="slidenum">
              <a:rPr lang="en-US" smtClean="0"/>
              <a:t>‹#›</a:t>
            </a:fld>
            <a:endParaRPr lang="en-US"/>
          </a:p>
        </p:txBody>
      </p:sp>
    </p:spTree>
    <p:extLst>
      <p:ext uri="{BB962C8B-B14F-4D97-AF65-F5344CB8AC3E}">
        <p14:creationId xmlns:p14="http://schemas.microsoft.com/office/powerpoint/2010/main" val="314445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3E1051-A482-48F8-A38A-D85A7F131A8D}"/>
              </a:ext>
            </a:extLst>
          </p:cNvPr>
          <p:cNvSpPr>
            <a:spLocks noGrp="1"/>
          </p:cNvSpPr>
          <p:nvPr>
            <p:ph type="dt" sz="half" idx="10"/>
          </p:nvPr>
        </p:nvSpPr>
        <p:spPr/>
        <p:txBody>
          <a:bodyPr/>
          <a:lstStyle/>
          <a:p>
            <a:fld id="{C41E3555-F056-4360-B025-655EFB3033C1}" type="datetimeFigureOut">
              <a:rPr lang="en-US" smtClean="0"/>
              <a:t>4/5/2022</a:t>
            </a:fld>
            <a:endParaRPr lang="en-US"/>
          </a:p>
        </p:txBody>
      </p:sp>
      <p:sp>
        <p:nvSpPr>
          <p:cNvPr id="3" name="Footer Placeholder 2">
            <a:extLst>
              <a:ext uri="{FF2B5EF4-FFF2-40B4-BE49-F238E27FC236}">
                <a16:creationId xmlns:a16="http://schemas.microsoft.com/office/drawing/2014/main" id="{EA62A6A1-B349-4FFF-97B4-79F49CAEF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C17563-7687-4454-8487-0B28696D58E5}"/>
              </a:ext>
            </a:extLst>
          </p:cNvPr>
          <p:cNvSpPr>
            <a:spLocks noGrp="1"/>
          </p:cNvSpPr>
          <p:nvPr>
            <p:ph type="sldNum" sz="quarter" idx="12"/>
          </p:nvPr>
        </p:nvSpPr>
        <p:spPr/>
        <p:txBody>
          <a:bodyPr/>
          <a:lstStyle/>
          <a:p>
            <a:fld id="{73F28FE1-7F66-4344-81B4-91DF347A4573}" type="slidenum">
              <a:rPr lang="en-US" smtClean="0"/>
              <a:t>‹#›</a:t>
            </a:fld>
            <a:endParaRPr lang="en-US"/>
          </a:p>
        </p:txBody>
      </p:sp>
    </p:spTree>
    <p:extLst>
      <p:ext uri="{BB962C8B-B14F-4D97-AF65-F5344CB8AC3E}">
        <p14:creationId xmlns:p14="http://schemas.microsoft.com/office/powerpoint/2010/main" val="3799686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DAD95-9776-4FB3-A95A-BE88190455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997543-259C-496D-A4E3-D434E70D00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7111D-1476-4E23-9924-DCA7870A38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75B13C-F430-4DAA-A42F-65A431E16B84}"/>
              </a:ext>
            </a:extLst>
          </p:cNvPr>
          <p:cNvSpPr>
            <a:spLocks noGrp="1"/>
          </p:cNvSpPr>
          <p:nvPr>
            <p:ph type="dt" sz="half" idx="10"/>
          </p:nvPr>
        </p:nvSpPr>
        <p:spPr/>
        <p:txBody>
          <a:bodyPr/>
          <a:lstStyle/>
          <a:p>
            <a:fld id="{C41E3555-F056-4360-B025-655EFB3033C1}" type="datetimeFigureOut">
              <a:rPr lang="en-US" smtClean="0"/>
              <a:t>4/5/2022</a:t>
            </a:fld>
            <a:endParaRPr lang="en-US"/>
          </a:p>
        </p:txBody>
      </p:sp>
      <p:sp>
        <p:nvSpPr>
          <p:cNvPr id="6" name="Footer Placeholder 5">
            <a:extLst>
              <a:ext uri="{FF2B5EF4-FFF2-40B4-BE49-F238E27FC236}">
                <a16:creationId xmlns:a16="http://schemas.microsoft.com/office/drawing/2014/main" id="{0091D123-E306-4DBE-8C4E-539BCA2002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CC0708-05E9-4488-87DC-3382FA981A84}"/>
              </a:ext>
            </a:extLst>
          </p:cNvPr>
          <p:cNvSpPr>
            <a:spLocks noGrp="1"/>
          </p:cNvSpPr>
          <p:nvPr>
            <p:ph type="sldNum" sz="quarter" idx="12"/>
          </p:nvPr>
        </p:nvSpPr>
        <p:spPr/>
        <p:txBody>
          <a:bodyPr/>
          <a:lstStyle/>
          <a:p>
            <a:fld id="{73F28FE1-7F66-4344-81B4-91DF347A4573}" type="slidenum">
              <a:rPr lang="en-US" smtClean="0"/>
              <a:t>‹#›</a:t>
            </a:fld>
            <a:endParaRPr lang="en-US"/>
          </a:p>
        </p:txBody>
      </p:sp>
    </p:spTree>
    <p:extLst>
      <p:ext uri="{BB962C8B-B14F-4D97-AF65-F5344CB8AC3E}">
        <p14:creationId xmlns:p14="http://schemas.microsoft.com/office/powerpoint/2010/main" val="1923831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0A8C2-2692-40AC-913E-8AB285200D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81F464-9EB0-48C4-8F58-55A7186C8E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14AEB4-FEE2-4381-931E-65006CC3BD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83B3F2-ECA3-4A76-860C-728F49BDDD1B}"/>
              </a:ext>
            </a:extLst>
          </p:cNvPr>
          <p:cNvSpPr>
            <a:spLocks noGrp="1"/>
          </p:cNvSpPr>
          <p:nvPr>
            <p:ph type="dt" sz="half" idx="10"/>
          </p:nvPr>
        </p:nvSpPr>
        <p:spPr/>
        <p:txBody>
          <a:bodyPr/>
          <a:lstStyle/>
          <a:p>
            <a:fld id="{C41E3555-F056-4360-B025-655EFB3033C1}" type="datetimeFigureOut">
              <a:rPr lang="en-US" smtClean="0"/>
              <a:t>4/5/2022</a:t>
            </a:fld>
            <a:endParaRPr lang="en-US"/>
          </a:p>
        </p:txBody>
      </p:sp>
      <p:sp>
        <p:nvSpPr>
          <p:cNvPr id="6" name="Footer Placeholder 5">
            <a:extLst>
              <a:ext uri="{FF2B5EF4-FFF2-40B4-BE49-F238E27FC236}">
                <a16:creationId xmlns:a16="http://schemas.microsoft.com/office/drawing/2014/main" id="{5FC4239E-6441-4736-B94B-9789E523EE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1F8440-4350-412C-A977-5D9B76671DBD}"/>
              </a:ext>
            </a:extLst>
          </p:cNvPr>
          <p:cNvSpPr>
            <a:spLocks noGrp="1"/>
          </p:cNvSpPr>
          <p:nvPr>
            <p:ph type="sldNum" sz="quarter" idx="12"/>
          </p:nvPr>
        </p:nvSpPr>
        <p:spPr/>
        <p:txBody>
          <a:bodyPr/>
          <a:lstStyle/>
          <a:p>
            <a:fld id="{73F28FE1-7F66-4344-81B4-91DF347A4573}" type="slidenum">
              <a:rPr lang="en-US" smtClean="0"/>
              <a:t>‹#›</a:t>
            </a:fld>
            <a:endParaRPr lang="en-US"/>
          </a:p>
        </p:txBody>
      </p:sp>
    </p:spTree>
    <p:extLst>
      <p:ext uri="{BB962C8B-B14F-4D97-AF65-F5344CB8AC3E}">
        <p14:creationId xmlns:p14="http://schemas.microsoft.com/office/powerpoint/2010/main" val="998730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38FAD0-669F-4F9C-9F86-E1C666896B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A402E-22E1-4E45-8C4E-7C977263C5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5206A8-96BE-48F5-83B4-8AB8608E0F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1E3555-F056-4360-B025-655EFB3033C1}" type="datetimeFigureOut">
              <a:rPr lang="en-US" smtClean="0"/>
              <a:t>4/5/2022</a:t>
            </a:fld>
            <a:endParaRPr lang="en-US"/>
          </a:p>
        </p:txBody>
      </p:sp>
      <p:sp>
        <p:nvSpPr>
          <p:cNvPr id="5" name="Footer Placeholder 4">
            <a:extLst>
              <a:ext uri="{FF2B5EF4-FFF2-40B4-BE49-F238E27FC236}">
                <a16:creationId xmlns:a16="http://schemas.microsoft.com/office/drawing/2014/main" id="{5490A4E0-9A1A-43C6-8458-2DFAA7DFBD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C02798-483B-4C6E-9440-1400C83CAA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28FE1-7F66-4344-81B4-91DF347A4573}" type="slidenum">
              <a:rPr lang="en-US" smtClean="0"/>
              <a:t>‹#›</a:t>
            </a:fld>
            <a:endParaRPr lang="en-US"/>
          </a:p>
        </p:txBody>
      </p:sp>
    </p:spTree>
    <p:extLst>
      <p:ext uri="{BB962C8B-B14F-4D97-AF65-F5344CB8AC3E}">
        <p14:creationId xmlns:p14="http://schemas.microsoft.com/office/powerpoint/2010/main" val="4242061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C7836A-9993-4F5E-A159-B6F0126100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EECFEE-6CC1-417C-800A-11C2109988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A2914-5C14-4634-9F98-4BABE5FADD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277ADE-7062-489C-B396-686FF8AB8BC4}" type="datetimeFigureOut">
              <a:rPr lang="en-US" smtClean="0"/>
              <a:t>4/5/2022</a:t>
            </a:fld>
            <a:endParaRPr lang="en-US"/>
          </a:p>
        </p:txBody>
      </p:sp>
      <p:sp>
        <p:nvSpPr>
          <p:cNvPr id="5" name="Footer Placeholder 4">
            <a:extLst>
              <a:ext uri="{FF2B5EF4-FFF2-40B4-BE49-F238E27FC236}">
                <a16:creationId xmlns:a16="http://schemas.microsoft.com/office/drawing/2014/main" id="{AF415DF3-536F-43B6-A66A-4A3F77A2A6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3CE610-ADF0-4337-BE73-B9CA03B910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3BAC76-3FED-40DF-A58C-66D4809DF383}" type="slidenum">
              <a:rPr lang="en-US" smtClean="0"/>
              <a:t>‹#›</a:t>
            </a:fld>
            <a:endParaRPr lang="en-US"/>
          </a:p>
        </p:txBody>
      </p:sp>
    </p:spTree>
    <p:extLst>
      <p:ext uri="{BB962C8B-B14F-4D97-AF65-F5344CB8AC3E}">
        <p14:creationId xmlns:p14="http://schemas.microsoft.com/office/powerpoint/2010/main" val="19612082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4.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hyperlink" Target="Songon%20shalgaruulaltiin%20sanal%202021.04.23/Final%202021.09.16/Program%20hogjuulelt/2.%20&#1052;&#1072;&#1075;&#1072;&#1076;&#1083;&#1072;&#1085;%20&#1048;&#1090;&#1075;&#1101;&#1084;&#1078;&#1083;&#1101;&#1083;.xlsx" TargetMode="External"/><Relationship Id="rId2" Type="http://schemas.openxmlformats.org/officeDocument/2006/relationships/hyperlink" Target="Songon%20shalgaruulaltiin%20sanal%202021.04.23/Final%202021.09.16/Program%20hogjuulelt/3.%20&#1058;&#1091;&#1089;&#1075;&#1072;&#1081;%20&#1047;&#1257;&#1074;&#1096;&#1257;&#1257;&#1088;&#1257;&#1083;.xlsx" TargetMode="External"/><Relationship Id="rId1" Type="http://schemas.openxmlformats.org/officeDocument/2006/relationships/slideLayout" Target="../slideLayouts/slideLayout24.xml"/><Relationship Id="rId6" Type="http://schemas.openxmlformats.org/officeDocument/2006/relationships/hyperlink" Target="http://license.moh.gov.mn/" TargetMode="External"/><Relationship Id="rId5" Type="http://schemas.openxmlformats.org/officeDocument/2006/relationships/hyperlink" Target="Songon%20shalgaruulaltiin%20sanal%202021.04.23/Final%202021.09.16/Program%20hogjuulelt/EMD%20Tusgai%20shaardlaga%20burtgeh%20husnegt%20(2).xlsx" TargetMode="External"/><Relationship Id="rId4" Type="http://schemas.openxmlformats.org/officeDocument/2006/relationships/hyperlink" Target="Songon%20shalgaruulaltiin%20sanal%202021.04.23/Final%202021.09.16/Program%20hogjuulelt/1.%20&#1041;&#1072;&#1081;&#1075;&#1091;&#1091;&#1083;&#1083;&#1072;&#1075;&#1072;%20&#1040;&#1078;%20&#1040;&#1093;&#1091;&#1081;&#1085;%20&#1053;&#1101;&#1075;&#1078;.xlsx"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A6891D-9F35-46D2-96A2-D62C5FA29F2A}"/>
              </a:ext>
            </a:extLst>
          </p:cNvPr>
          <p:cNvSpPr txBox="1"/>
          <p:nvPr/>
        </p:nvSpPr>
        <p:spPr>
          <a:xfrm>
            <a:off x="4213096" y="2496845"/>
            <a:ext cx="7741919" cy="1913216"/>
          </a:xfrm>
          <a:prstGeom prst="rect">
            <a:avLst/>
          </a:prstGeom>
          <a:noFill/>
        </p:spPr>
        <p:txBody>
          <a:bodyPr wrap="square" rtlCol="0">
            <a:spAutoFit/>
          </a:bodyPr>
          <a:lstStyle/>
          <a:p>
            <a:pPr algn="ctr">
              <a:lnSpc>
                <a:spcPct val="107000"/>
              </a:lnSpc>
              <a:spcAft>
                <a:spcPts val="800"/>
              </a:spcAft>
            </a:pPr>
            <a:r>
              <a:rPr lang="mn-MN" sz="2800" b="1"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ЭРҮҮЛ МЭНДИЙН ТУСЛАМЖ, ҮЙЛЧИЛГЭЭ ҮЗҮҮЛЭХ БАЙГУУЛЛАГЫГ СОНГО</a:t>
            </a:r>
            <a:r>
              <a:rPr lang="mn-MN" sz="28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Х СОНГО</a:t>
            </a:r>
            <a:r>
              <a:rPr lang="mn-MN" sz="2800" b="1" dirty="0">
                <a:solidFill>
                  <a:srgbClr val="FFFF00"/>
                </a:solidFill>
                <a:effectLst/>
                <a:latin typeface="Arial" panose="020B0604020202020204" pitchFamily="34" charset="0"/>
                <a:ea typeface="Calibri" panose="020F0502020204030204" pitchFamily="34" charset="0"/>
                <a:cs typeface="Times New Roman" panose="02020603050405020304" pitchFamily="18" charset="0"/>
              </a:rPr>
              <a:t>Н ШАЛГАРУУЛАЛТЫН ЗОХИОН БАЙГУУЛАЛТ</a:t>
            </a:r>
            <a:endParaRPr lang="en-US" sz="28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FB6683F-7394-4B08-8F86-037F80258951}"/>
              </a:ext>
            </a:extLst>
          </p:cNvPr>
          <p:cNvSpPr txBox="1"/>
          <p:nvPr/>
        </p:nvSpPr>
        <p:spPr>
          <a:xfrm>
            <a:off x="-1498206" y="4361155"/>
            <a:ext cx="77419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mn-MN" dirty="0">
                <a:solidFill>
                  <a:prstClr val="white"/>
                </a:solidFill>
                <a:latin typeface="Arial" panose="020B0604020202020204" pitchFamily="34" charset="0"/>
                <a:cs typeface="Arial" panose="020B0604020202020204" pitchFamily="34" charset="0"/>
              </a:rPr>
              <a:t>МОН 9701, </a:t>
            </a:r>
            <a:r>
              <a:rPr lang="en-US" dirty="0">
                <a:solidFill>
                  <a:prstClr val="white"/>
                </a:solidFill>
                <a:latin typeface="Arial" panose="020B0604020202020204" pitchFamily="34" charset="0"/>
                <a:cs typeface="Arial" panose="020B0604020202020204" pitchFamily="34" charset="0"/>
              </a:rPr>
              <a:t>MOH 3843, MOH 3844</a:t>
            </a:r>
            <a:endParaRPr lang="mn-MN" dirty="0">
              <a:solidFill>
                <a:prstClr val="white"/>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mn-MN" dirty="0">
                <a:solidFill>
                  <a:prstClr val="white"/>
                </a:solidFill>
                <a:latin typeface="Arial" panose="020B0604020202020204" pitchFamily="34" charset="0"/>
                <a:cs typeface="Arial" panose="020B0604020202020204" pitchFamily="34" charset="0"/>
              </a:rPr>
              <a:t>ТӨСӨЛ</a:t>
            </a:r>
            <a:endParaRPr kumimoji="0" lang="mn-M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D3196DC-CCAC-4CEF-BC2A-D3CB5F54F9A0}"/>
              </a:ext>
            </a:extLst>
          </p:cNvPr>
          <p:cNvSpPr txBox="1"/>
          <p:nvPr/>
        </p:nvSpPr>
        <p:spPr>
          <a:xfrm>
            <a:off x="10244513" y="6352262"/>
            <a:ext cx="2216989"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mn-MN"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2022 он</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06B811F-47AC-4F63-9A65-8421F7A09A13}"/>
              </a:ext>
            </a:extLst>
          </p:cNvPr>
          <p:cNvSpPr/>
          <p:nvPr/>
        </p:nvSpPr>
        <p:spPr>
          <a:xfrm>
            <a:off x="-77639" y="5470186"/>
            <a:ext cx="6096000" cy="584775"/>
          </a:xfrm>
          <a:prstGeom prst="rect">
            <a:avLst/>
          </a:prstGeom>
        </p:spPr>
        <p:txBody>
          <a:bodyPr>
            <a:spAutoFit/>
          </a:bodyPr>
          <a:lstStyle/>
          <a:p>
            <a:pPr algn="ctr"/>
            <a:r>
              <a:rPr lang="mn-MN" sz="1600" b="1" dirty="0">
                <a:solidFill>
                  <a:schemeClr val="bg1"/>
                </a:solidFill>
                <a:latin typeface="Arial" panose="020B0604020202020204" pitchFamily="34" charset="0"/>
                <a:cs typeface="Arial" panose="020B0604020202020204" pitchFamily="34" charset="0"/>
              </a:rPr>
              <a:t>Тусламж, </a:t>
            </a:r>
            <a:r>
              <a:rPr lang="mn-MN" sz="1600" b="1">
                <a:solidFill>
                  <a:schemeClr val="bg1"/>
                </a:solidFill>
                <a:latin typeface="Arial" panose="020B0604020202020204" pitchFamily="34" charset="0"/>
                <a:cs typeface="Arial" panose="020B0604020202020204" pitchFamily="34" charset="0"/>
              </a:rPr>
              <a:t>үйлчилгээний багц хариуцсан зөвлөх </a:t>
            </a:r>
            <a:endParaRPr lang="en-US" sz="1600" b="1" dirty="0">
              <a:solidFill>
                <a:schemeClr val="bg1"/>
              </a:solidFill>
              <a:latin typeface="Arial" panose="020B0604020202020204" pitchFamily="34" charset="0"/>
              <a:cs typeface="Arial" panose="020B0604020202020204" pitchFamily="34" charset="0"/>
            </a:endParaRPr>
          </a:p>
          <a:p>
            <a:pPr algn="ctr"/>
            <a:r>
              <a:rPr lang="mn-MN" sz="1600" b="1">
                <a:solidFill>
                  <a:schemeClr val="bg1"/>
                </a:solidFill>
                <a:latin typeface="Arial" panose="020B0604020202020204" pitchFamily="34" charset="0"/>
                <a:cs typeface="Arial" panose="020B0604020202020204" pitchFamily="34" charset="0"/>
              </a:rPr>
              <a:t>Ж.Гэрэлмаа</a:t>
            </a:r>
            <a:endParaRPr lang="mn-MN"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9345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D8D4F4-465C-433A-87FA-39CF3FE58C72}"/>
              </a:ext>
            </a:extLst>
          </p:cNvPr>
          <p:cNvSpPr>
            <a:spLocks noGrp="1"/>
          </p:cNvSpPr>
          <p:nvPr>
            <p:ph type="title"/>
          </p:nvPr>
        </p:nvSpPr>
        <p:spPr>
          <a:xfrm>
            <a:off x="2466975" y="90488"/>
            <a:ext cx="9477375" cy="585787"/>
          </a:xfrm>
        </p:spPr>
        <p:txBody>
          <a:bodyPr/>
          <a:lstStyle/>
          <a:p>
            <a:r>
              <a:rPr lang="mn-MN" dirty="0"/>
              <a:t>ЦАХИМ СОНГОН ШАЛГАРУУЛАЛТ</a:t>
            </a:r>
            <a:r>
              <a:rPr lang="en-US" dirty="0"/>
              <a:t>: </a:t>
            </a:r>
            <a:r>
              <a:rPr lang="mn-MN" dirty="0"/>
              <a:t>2 ДУГААР ҮЕ ШАТ</a:t>
            </a:r>
            <a:endParaRPr lang="en-US" dirty="0"/>
          </a:p>
        </p:txBody>
      </p:sp>
      <p:pic>
        <p:nvPicPr>
          <p:cNvPr id="2" name="Picture 1">
            <a:extLst>
              <a:ext uri="{FF2B5EF4-FFF2-40B4-BE49-F238E27FC236}">
                <a16:creationId xmlns:a16="http://schemas.microsoft.com/office/drawing/2014/main" id="{3EB047B7-DE40-4803-AC33-18168C52E2FA}"/>
              </a:ext>
            </a:extLst>
          </p:cNvPr>
          <p:cNvPicPr>
            <a:picLocks noChangeAspect="1"/>
          </p:cNvPicPr>
          <p:nvPr/>
        </p:nvPicPr>
        <p:blipFill>
          <a:blip r:embed="rId2"/>
          <a:stretch>
            <a:fillRect/>
          </a:stretch>
        </p:blipFill>
        <p:spPr>
          <a:xfrm>
            <a:off x="566058" y="2186566"/>
            <a:ext cx="8523696" cy="3997235"/>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AC42E823-1262-43D8-A828-8740C01F1452}"/>
              </a:ext>
            </a:extLst>
          </p:cNvPr>
          <p:cNvSpPr txBox="1"/>
          <p:nvPr/>
        </p:nvSpPr>
        <p:spPr>
          <a:xfrm>
            <a:off x="1088570" y="761285"/>
            <a:ext cx="10284824" cy="1200329"/>
          </a:xfrm>
          <a:prstGeom prst="rect">
            <a:avLst/>
          </a:prstGeom>
          <a:noFill/>
        </p:spPr>
        <p:txBody>
          <a:bodyPr wrap="square" rtlCol="0">
            <a:spAutoFit/>
          </a:bodyPr>
          <a:lstStyle/>
          <a:p>
            <a:pPr marL="342900" indent="-342900">
              <a:buAutoNum type="arabicPeriod"/>
            </a:pPr>
            <a:r>
              <a:rPr lang="mn-MN" b="1" dirty="0">
                <a:latin typeface="Arial" panose="020B0604020202020204" pitchFamily="34" charset="0"/>
                <a:cs typeface="Arial" panose="020B0604020202020204" pitchFamily="34" charset="0"/>
              </a:rPr>
              <a:t>Бэлтгэл</a:t>
            </a:r>
            <a:endParaRPr lang="en-US" b="1"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2 c</a:t>
            </a:r>
            <a:r>
              <a:rPr lang="mn-MN" dirty="0">
                <a:latin typeface="Arial" panose="020B0604020202020204" pitchFamily="34" charset="0"/>
                <a:cs typeface="Arial" panose="020B0604020202020204" pitchFamily="34" charset="0"/>
              </a:rPr>
              <a:t>ард 2 удаагийн </a:t>
            </a:r>
            <a:r>
              <a:rPr lang="en-US" dirty="0">
                <a:latin typeface="Arial" panose="020B0604020202020204" pitchFamily="34" charset="0"/>
                <a:cs typeface="Arial" panose="020B0604020202020204" pitchFamily="34" charset="0"/>
              </a:rPr>
              <a:t>+500 </a:t>
            </a:r>
            <a:r>
              <a:rPr lang="mn-MN" dirty="0">
                <a:latin typeface="Arial" panose="020B0604020202020204" pitchFamily="34" charset="0"/>
                <a:cs typeface="Arial" panose="020B0604020202020204" pitchFamily="34" charset="0"/>
              </a:rPr>
              <a:t>оролцогчтой мэдээллийн хүснэгт бүртгэх заавар, сургалт</a:t>
            </a:r>
          </a:p>
          <a:p>
            <a:pPr marL="742950" lvl="1" indent="-285750">
              <a:buFont typeface="Arial" panose="020B0604020202020204" pitchFamily="34" charset="0"/>
              <a:buChar char="•"/>
            </a:pPr>
            <a:r>
              <a:rPr lang="mn-MN" dirty="0">
                <a:latin typeface="Arial" panose="020B0604020202020204" pitchFamily="34" charset="0"/>
                <a:cs typeface="Arial" panose="020B0604020202020204" pitchFamily="34" charset="0"/>
              </a:rPr>
              <a:t>Вэбсайтад байршуулсан</a:t>
            </a:r>
          </a:p>
          <a:p>
            <a:pPr marL="742950" lvl="1" indent="-285750">
              <a:buFont typeface="Arial" panose="020B0604020202020204" pitchFamily="34" charset="0"/>
              <a:buChar char="•"/>
            </a:pPr>
            <a:r>
              <a:rPr lang="mn-MN" dirty="0">
                <a:latin typeface="Arial" panose="020B0604020202020204" pitchFamily="34" charset="0"/>
                <a:cs typeface="Arial" panose="020B0604020202020204" pitchFamily="34" charset="0"/>
              </a:rPr>
              <a:t>Эмайлаар хүргүүлсэн</a:t>
            </a: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C230D5F-A4B5-416F-806D-3DB03D29B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8861" y="2353578"/>
            <a:ext cx="3921785" cy="42431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30831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9DA832-2E5F-40EF-965F-C7BA5D714595}"/>
              </a:ext>
            </a:extLst>
          </p:cNvPr>
          <p:cNvSpPr>
            <a:spLocks noGrp="1"/>
          </p:cNvSpPr>
          <p:nvPr>
            <p:ph type="title"/>
          </p:nvPr>
        </p:nvSpPr>
        <p:spPr>
          <a:xfrm>
            <a:off x="2466975" y="90488"/>
            <a:ext cx="9477375" cy="585787"/>
          </a:xfrm>
        </p:spPr>
        <p:txBody>
          <a:bodyPr/>
          <a:lstStyle/>
          <a:p>
            <a:pPr algn="ctr"/>
            <a:r>
              <a:rPr lang="mn-MN" dirty="0"/>
              <a:t>ЦАХИМ СОНГОН ШАЛГАРУУЛАЛТ</a:t>
            </a:r>
            <a:r>
              <a:rPr lang="en-US" dirty="0"/>
              <a:t>: </a:t>
            </a:r>
            <a:r>
              <a:rPr lang="mn-MN" dirty="0"/>
              <a:t>2 ДУГААР ҮЕ ШАТ</a:t>
            </a:r>
            <a:endParaRPr lang="en-US" dirty="0"/>
          </a:p>
        </p:txBody>
      </p:sp>
      <p:sp>
        <p:nvSpPr>
          <p:cNvPr id="7" name="Oval 6">
            <a:extLst>
              <a:ext uri="{FF2B5EF4-FFF2-40B4-BE49-F238E27FC236}">
                <a16:creationId xmlns:a16="http://schemas.microsoft.com/office/drawing/2014/main" id="{7BCE1789-D925-4163-ADD1-A9DB24E40B9B}"/>
              </a:ext>
            </a:extLst>
          </p:cNvPr>
          <p:cNvSpPr/>
          <p:nvPr/>
        </p:nvSpPr>
        <p:spPr>
          <a:xfrm>
            <a:off x="542344" y="818893"/>
            <a:ext cx="864973" cy="8649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F28E30F-6F3F-47BA-B0FE-E5234B3321F0}"/>
              </a:ext>
            </a:extLst>
          </p:cNvPr>
          <p:cNvSpPr txBox="1"/>
          <p:nvPr/>
        </p:nvSpPr>
        <p:spPr>
          <a:xfrm>
            <a:off x="669299" y="974381"/>
            <a:ext cx="611065" cy="553998"/>
          </a:xfrm>
          <a:prstGeom prst="rect">
            <a:avLst/>
          </a:prstGeom>
          <a:noFill/>
        </p:spPr>
        <p:txBody>
          <a:bodyPr wrap="none" rtlCol="0" anchor="ctr" anchorCtr="0">
            <a:spAutoFit/>
          </a:bodyPr>
          <a:lstStyle/>
          <a:p>
            <a:pPr algn="ctr"/>
            <a:r>
              <a:rPr lang="en-US" sz="3000" b="1" dirty="0">
                <a:solidFill>
                  <a:schemeClr val="bg1"/>
                </a:solidFill>
                <a:latin typeface="Arial" panose="020B0604020202020204" pitchFamily="34" charset="0"/>
                <a:ea typeface="League Spartan" charset="0"/>
                <a:cs typeface="Arial" panose="020B0604020202020204" pitchFamily="34" charset="0"/>
              </a:rPr>
              <a:t>01</a:t>
            </a:r>
          </a:p>
        </p:txBody>
      </p:sp>
      <p:sp>
        <p:nvSpPr>
          <p:cNvPr id="9" name="TextBox 8">
            <a:extLst>
              <a:ext uri="{FF2B5EF4-FFF2-40B4-BE49-F238E27FC236}">
                <a16:creationId xmlns:a16="http://schemas.microsoft.com/office/drawing/2014/main" id="{179ECA89-80EE-4330-BDBC-5740A4364486}"/>
              </a:ext>
            </a:extLst>
          </p:cNvPr>
          <p:cNvSpPr txBox="1"/>
          <p:nvPr/>
        </p:nvSpPr>
        <p:spPr>
          <a:xfrm>
            <a:off x="1617666" y="1039459"/>
            <a:ext cx="10426444" cy="338554"/>
          </a:xfrm>
          <a:prstGeom prst="rect">
            <a:avLst/>
          </a:prstGeom>
          <a:noFill/>
        </p:spPr>
        <p:txBody>
          <a:bodyPr wrap="none" rtlCol="0" anchor="b" anchorCtr="0">
            <a:spAutoFit/>
          </a:bodyPr>
          <a:lstStyle/>
          <a:p>
            <a:r>
              <a:rPr lang="mn-MN" sz="1600" b="1" dirty="0">
                <a:solidFill>
                  <a:schemeClr val="tx2"/>
                </a:solidFill>
                <a:latin typeface="Arial" panose="020B0604020202020204" pitchFamily="34" charset="0"/>
                <a:ea typeface="League Spartan" charset="0"/>
                <a:cs typeface="Arial" panose="020B0604020202020204" pitchFamily="34" charset="0"/>
              </a:rPr>
              <a:t>ТУСЛАМЖ, ҮЙЛЧИЛГЭЭГ ЦОГЦООР ҮЗҮҮЛЭХ  НӨХЦӨЛӨӨР СОНГОН ШАЛГАРУУЛАЛТАД ОРОЛЦОХ</a:t>
            </a:r>
            <a:endParaRPr lang="en-US" sz="1600" b="1" dirty="0">
              <a:solidFill>
                <a:schemeClr val="tx2"/>
              </a:solidFill>
              <a:latin typeface="Arial" panose="020B0604020202020204" pitchFamily="34" charset="0"/>
              <a:ea typeface="League Spartan" charset="0"/>
              <a:cs typeface="Arial" panose="020B0604020202020204" pitchFamily="34" charset="0"/>
            </a:endParaRPr>
          </a:p>
        </p:txBody>
      </p:sp>
      <p:sp>
        <p:nvSpPr>
          <p:cNvPr id="11" name="Oval 10">
            <a:extLst>
              <a:ext uri="{FF2B5EF4-FFF2-40B4-BE49-F238E27FC236}">
                <a16:creationId xmlns:a16="http://schemas.microsoft.com/office/drawing/2014/main" id="{2CE77282-F6AE-4E1F-901A-7326CA8AC607}"/>
              </a:ext>
            </a:extLst>
          </p:cNvPr>
          <p:cNvSpPr/>
          <p:nvPr/>
        </p:nvSpPr>
        <p:spPr>
          <a:xfrm>
            <a:off x="542344" y="1755256"/>
            <a:ext cx="864973" cy="8649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F3024F6-FD2A-41C2-BFE5-0786B9957E79}"/>
              </a:ext>
            </a:extLst>
          </p:cNvPr>
          <p:cNvSpPr txBox="1"/>
          <p:nvPr/>
        </p:nvSpPr>
        <p:spPr>
          <a:xfrm>
            <a:off x="669297" y="1910743"/>
            <a:ext cx="611065" cy="553998"/>
          </a:xfrm>
          <a:prstGeom prst="rect">
            <a:avLst/>
          </a:prstGeom>
          <a:noFill/>
        </p:spPr>
        <p:txBody>
          <a:bodyPr wrap="none" rtlCol="0" anchor="ctr" anchorCtr="0">
            <a:spAutoFit/>
          </a:bodyPr>
          <a:lstStyle/>
          <a:p>
            <a:pPr algn="ctr"/>
            <a:r>
              <a:rPr lang="en-US" sz="3000" b="1" dirty="0">
                <a:solidFill>
                  <a:schemeClr val="bg1"/>
                </a:solidFill>
                <a:latin typeface="Arial" panose="020B0604020202020204" pitchFamily="34" charset="0"/>
                <a:ea typeface="League Spartan" charset="0"/>
                <a:cs typeface="Arial" panose="020B0604020202020204" pitchFamily="34" charset="0"/>
              </a:rPr>
              <a:t>02</a:t>
            </a:r>
          </a:p>
        </p:txBody>
      </p:sp>
      <p:sp>
        <p:nvSpPr>
          <p:cNvPr id="13" name="TextBox 12">
            <a:extLst>
              <a:ext uri="{FF2B5EF4-FFF2-40B4-BE49-F238E27FC236}">
                <a16:creationId xmlns:a16="http://schemas.microsoft.com/office/drawing/2014/main" id="{3076FB06-D658-4C26-985A-0BDBFD54E28F}"/>
              </a:ext>
            </a:extLst>
          </p:cNvPr>
          <p:cNvSpPr txBox="1"/>
          <p:nvPr/>
        </p:nvSpPr>
        <p:spPr>
          <a:xfrm>
            <a:off x="1721140" y="1848463"/>
            <a:ext cx="9477375" cy="584775"/>
          </a:xfrm>
          <a:prstGeom prst="rect">
            <a:avLst/>
          </a:prstGeom>
          <a:noFill/>
        </p:spPr>
        <p:txBody>
          <a:bodyPr wrap="square" rtlCol="0" anchor="b" anchorCtr="0">
            <a:spAutoFit/>
          </a:bodyPr>
          <a:lstStyle/>
          <a:p>
            <a:r>
              <a:rPr lang="mn-MN" sz="1600" b="1" dirty="0">
                <a:solidFill>
                  <a:schemeClr val="tx2"/>
                </a:solidFill>
                <a:latin typeface="Arial" panose="020B0604020202020204" pitchFamily="34" charset="0"/>
                <a:ea typeface="League Spartan" charset="0"/>
                <a:cs typeface="Arial" panose="020B0604020202020204" pitchFamily="34" charset="0"/>
              </a:rPr>
              <a:t>ЭМНЭЛГИЙН ТӨРӨЛД ХАМААРАХ ТУСЛАМЖ, ҮЙЛЧИЛГЭЭНИЙ ТӨРЛӨӨР СОНГОН ШАЛГАРУУЛАЛТАД ОРОЛЦОХ</a:t>
            </a:r>
            <a:endParaRPr lang="en-US" sz="1600" b="1" dirty="0">
              <a:solidFill>
                <a:schemeClr val="tx2"/>
              </a:solidFill>
              <a:latin typeface="Arial" panose="020B0604020202020204" pitchFamily="34" charset="0"/>
              <a:ea typeface="League Spartan" charset="0"/>
              <a:cs typeface="Arial" panose="020B0604020202020204" pitchFamily="34" charset="0"/>
            </a:endParaRPr>
          </a:p>
        </p:txBody>
      </p:sp>
      <p:sp>
        <p:nvSpPr>
          <p:cNvPr id="15" name="Oval 14">
            <a:extLst>
              <a:ext uri="{FF2B5EF4-FFF2-40B4-BE49-F238E27FC236}">
                <a16:creationId xmlns:a16="http://schemas.microsoft.com/office/drawing/2014/main" id="{877D9158-41CF-4E55-9F57-CC728044C3C0}"/>
              </a:ext>
            </a:extLst>
          </p:cNvPr>
          <p:cNvSpPr/>
          <p:nvPr/>
        </p:nvSpPr>
        <p:spPr>
          <a:xfrm>
            <a:off x="542344" y="2697268"/>
            <a:ext cx="864973" cy="86497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650D484-A0BA-4826-B52E-A8E686E144AB}"/>
              </a:ext>
            </a:extLst>
          </p:cNvPr>
          <p:cNvSpPr txBox="1"/>
          <p:nvPr/>
        </p:nvSpPr>
        <p:spPr>
          <a:xfrm>
            <a:off x="669297" y="2852756"/>
            <a:ext cx="611065" cy="553998"/>
          </a:xfrm>
          <a:prstGeom prst="rect">
            <a:avLst/>
          </a:prstGeom>
          <a:noFill/>
        </p:spPr>
        <p:txBody>
          <a:bodyPr wrap="square" rtlCol="0" anchor="ctr" anchorCtr="0">
            <a:spAutoFit/>
          </a:bodyPr>
          <a:lstStyle/>
          <a:p>
            <a:pPr algn="ctr"/>
            <a:r>
              <a:rPr lang="en-US" sz="3000" b="1" dirty="0">
                <a:solidFill>
                  <a:schemeClr val="bg1"/>
                </a:solidFill>
                <a:latin typeface="Arial" panose="020B0604020202020204" pitchFamily="34" charset="0"/>
                <a:ea typeface="League Spartan" charset="0"/>
                <a:cs typeface="Arial" panose="020B0604020202020204" pitchFamily="34" charset="0"/>
              </a:rPr>
              <a:t>03</a:t>
            </a:r>
          </a:p>
        </p:txBody>
      </p:sp>
      <p:sp>
        <p:nvSpPr>
          <p:cNvPr id="17" name="TextBox 16">
            <a:extLst>
              <a:ext uri="{FF2B5EF4-FFF2-40B4-BE49-F238E27FC236}">
                <a16:creationId xmlns:a16="http://schemas.microsoft.com/office/drawing/2014/main" id="{4CE4B4BE-7626-4F21-BF5E-9295721BFF48}"/>
              </a:ext>
            </a:extLst>
          </p:cNvPr>
          <p:cNvSpPr txBox="1"/>
          <p:nvPr/>
        </p:nvSpPr>
        <p:spPr>
          <a:xfrm>
            <a:off x="1721140" y="2786641"/>
            <a:ext cx="9713213" cy="584775"/>
          </a:xfrm>
          <a:prstGeom prst="rect">
            <a:avLst/>
          </a:prstGeom>
          <a:noFill/>
        </p:spPr>
        <p:txBody>
          <a:bodyPr wrap="square" rtlCol="0" anchor="b" anchorCtr="0">
            <a:spAutoFit/>
          </a:bodyPr>
          <a:lstStyle/>
          <a:p>
            <a:r>
              <a:rPr lang="mn-MN" sz="1600" b="1" dirty="0">
                <a:solidFill>
                  <a:schemeClr val="tx2"/>
                </a:solidFill>
                <a:latin typeface="Arial" panose="020B0604020202020204" pitchFamily="34" charset="0"/>
                <a:ea typeface="League Spartan" charset="0"/>
                <a:cs typeface="Arial" panose="020B0604020202020204" pitchFamily="34" charset="0"/>
              </a:rPr>
              <a:t>ТУСГАЙ ЗӨВШӨӨРӨЛД БИЧИГДСЭН ҮЙЛ АЖИЛЛАГААНЫ ТӨРӨЛД ХАМААРАХ ОХБ</a:t>
            </a:r>
            <a:r>
              <a:rPr lang="en-US" sz="1600" b="1" dirty="0">
                <a:solidFill>
                  <a:schemeClr val="tx2"/>
                </a:solidFill>
                <a:latin typeface="Arial" panose="020B0604020202020204" pitchFamily="34" charset="0"/>
                <a:ea typeface="League Spartan" charset="0"/>
                <a:cs typeface="Arial" panose="020B0604020202020204" pitchFamily="34" charset="0"/>
              </a:rPr>
              <a:t>-</a:t>
            </a:r>
            <a:r>
              <a:rPr lang="mn-MN" sz="1600" b="1" dirty="0">
                <a:solidFill>
                  <a:schemeClr val="tx2"/>
                </a:solidFill>
                <a:latin typeface="Arial" panose="020B0604020202020204" pitchFamily="34" charset="0"/>
                <a:ea typeface="League Spartan" charset="0"/>
                <a:cs typeface="Arial" panose="020B0604020202020204" pitchFamily="34" charset="0"/>
              </a:rPr>
              <a:t>ЭЭР СОНГОН ШАЛГАРУУЛАЛТАД ОРОЛЦОХ</a:t>
            </a:r>
            <a:endParaRPr lang="en-US" sz="1600" b="1" dirty="0">
              <a:solidFill>
                <a:schemeClr val="tx2"/>
              </a:solidFill>
              <a:latin typeface="Arial" panose="020B0604020202020204" pitchFamily="34" charset="0"/>
              <a:ea typeface="League Spartan" charset="0"/>
              <a:cs typeface="Arial" panose="020B0604020202020204" pitchFamily="34" charset="0"/>
            </a:endParaRPr>
          </a:p>
        </p:txBody>
      </p:sp>
      <p:sp>
        <p:nvSpPr>
          <p:cNvPr id="19" name="Oval 18">
            <a:extLst>
              <a:ext uri="{FF2B5EF4-FFF2-40B4-BE49-F238E27FC236}">
                <a16:creationId xmlns:a16="http://schemas.microsoft.com/office/drawing/2014/main" id="{2984B052-E187-4EF0-81B7-8611B38A1B90}"/>
              </a:ext>
            </a:extLst>
          </p:cNvPr>
          <p:cNvSpPr/>
          <p:nvPr/>
        </p:nvSpPr>
        <p:spPr>
          <a:xfrm>
            <a:off x="542344" y="3690002"/>
            <a:ext cx="864973" cy="8649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5323F94-B0FE-497A-B48D-C4FD85821CD8}"/>
              </a:ext>
            </a:extLst>
          </p:cNvPr>
          <p:cNvSpPr txBox="1"/>
          <p:nvPr/>
        </p:nvSpPr>
        <p:spPr>
          <a:xfrm>
            <a:off x="669297" y="3845490"/>
            <a:ext cx="611065" cy="553998"/>
          </a:xfrm>
          <a:prstGeom prst="rect">
            <a:avLst/>
          </a:prstGeom>
          <a:noFill/>
        </p:spPr>
        <p:txBody>
          <a:bodyPr wrap="none" rtlCol="0" anchor="ctr" anchorCtr="0">
            <a:spAutoFit/>
          </a:bodyPr>
          <a:lstStyle/>
          <a:p>
            <a:pPr algn="ctr"/>
            <a:r>
              <a:rPr lang="en-US" sz="3000" b="1" dirty="0">
                <a:solidFill>
                  <a:schemeClr val="bg1"/>
                </a:solidFill>
                <a:latin typeface="Arial" panose="020B0604020202020204" pitchFamily="34" charset="0"/>
                <a:ea typeface="League Spartan" charset="0"/>
                <a:cs typeface="Arial" panose="020B0604020202020204" pitchFamily="34" charset="0"/>
              </a:rPr>
              <a:t>04</a:t>
            </a:r>
          </a:p>
        </p:txBody>
      </p:sp>
      <p:sp>
        <p:nvSpPr>
          <p:cNvPr id="21" name="TextBox 20">
            <a:extLst>
              <a:ext uri="{FF2B5EF4-FFF2-40B4-BE49-F238E27FC236}">
                <a16:creationId xmlns:a16="http://schemas.microsoft.com/office/drawing/2014/main" id="{62D98E87-5BF7-4D45-B2B1-4D38E34F5BFB}"/>
              </a:ext>
            </a:extLst>
          </p:cNvPr>
          <p:cNvSpPr txBox="1"/>
          <p:nvPr/>
        </p:nvSpPr>
        <p:spPr>
          <a:xfrm>
            <a:off x="1676965" y="3775541"/>
            <a:ext cx="9801562" cy="584775"/>
          </a:xfrm>
          <a:prstGeom prst="rect">
            <a:avLst/>
          </a:prstGeom>
          <a:noFill/>
        </p:spPr>
        <p:txBody>
          <a:bodyPr wrap="square" rtlCol="0" anchor="b" anchorCtr="0">
            <a:spAutoFit/>
          </a:bodyPr>
          <a:lstStyle/>
          <a:p>
            <a:r>
              <a:rPr lang="mn-MN" sz="1600" b="1" dirty="0">
                <a:solidFill>
                  <a:schemeClr val="tx2"/>
                </a:solidFill>
                <a:latin typeface="Arial" panose="020B0604020202020204" pitchFamily="34" charset="0"/>
                <a:ea typeface="League Spartan" charset="0"/>
                <a:cs typeface="Arial" panose="020B0604020202020204" pitchFamily="34" charset="0"/>
              </a:rPr>
              <a:t>ТУСГАЙ ШААРДЛАГАД ТАВИГДСАН ХҮНИЙ НӨӨЦ, ТОНОГ ТӨХӨӨРӨМЖ, БАРИЛГА БАЙГУУЛАМЖ ЗЭРЭГ НӨӨЦИЙН ДЭЛГЭРЭНГҮЙ МЭДЭЭЛЛЭЭ ОРУУЛАХ</a:t>
            </a:r>
            <a:endParaRPr lang="en-US" sz="1600" b="1" dirty="0">
              <a:solidFill>
                <a:schemeClr val="tx2"/>
              </a:solidFill>
              <a:latin typeface="Arial" panose="020B0604020202020204" pitchFamily="34" charset="0"/>
              <a:ea typeface="League Spartan" charset="0"/>
              <a:cs typeface="Arial" panose="020B0604020202020204" pitchFamily="34" charset="0"/>
            </a:endParaRPr>
          </a:p>
        </p:txBody>
      </p:sp>
      <p:sp>
        <p:nvSpPr>
          <p:cNvPr id="23" name="Oval 22">
            <a:extLst>
              <a:ext uri="{FF2B5EF4-FFF2-40B4-BE49-F238E27FC236}">
                <a16:creationId xmlns:a16="http://schemas.microsoft.com/office/drawing/2014/main" id="{F9F30B15-AD73-4F4E-BAEC-39735DA7498F}"/>
              </a:ext>
            </a:extLst>
          </p:cNvPr>
          <p:cNvSpPr/>
          <p:nvPr/>
        </p:nvSpPr>
        <p:spPr>
          <a:xfrm>
            <a:off x="542344" y="4711920"/>
            <a:ext cx="864973" cy="86497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1DAAE7E-3C27-4012-B972-034E71B4BCD4}"/>
              </a:ext>
            </a:extLst>
          </p:cNvPr>
          <p:cNvSpPr txBox="1"/>
          <p:nvPr/>
        </p:nvSpPr>
        <p:spPr>
          <a:xfrm>
            <a:off x="669296" y="4867408"/>
            <a:ext cx="611066" cy="553998"/>
          </a:xfrm>
          <a:prstGeom prst="rect">
            <a:avLst/>
          </a:prstGeom>
          <a:noFill/>
        </p:spPr>
        <p:txBody>
          <a:bodyPr wrap="none" rtlCol="0" anchor="ctr" anchorCtr="0">
            <a:spAutoFit/>
          </a:bodyPr>
          <a:lstStyle/>
          <a:p>
            <a:pPr algn="ctr"/>
            <a:r>
              <a:rPr lang="en-US" sz="3000" b="1" dirty="0">
                <a:solidFill>
                  <a:schemeClr val="bg1"/>
                </a:solidFill>
                <a:latin typeface="Arial" panose="020B0604020202020204" pitchFamily="34" charset="0"/>
                <a:ea typeface="League Spartan" charset="0"/>
                <a:cs typeface="Arial" panose="020B0604020202020204" pitchFamily="34" charset="0"/>
              </a:rPr>
              <a:t>0</a:t>
            </a:r>
            <a:r>
              <a:rPr lang="mn-MN" sz="3000" b="1" dirty="0">
                <a:solidFill>
                  <a:schemeClr val="bg1"/>
                </a:solidFill>
                <a:latin typeface="Arial" panose="020B0604020202020204" pitchFamily="34" charset="0"/>
                <a:ea typeface="League Spartan" charset="0"/>
                <a:cs typeface="Arial" panose="020B0604020202020204" pitchFamily="34" charset="0"/>
              </a:rPr>
              <a:t>5</a:t>
            </a:r>
            <a:endParaRPr lang="en-US" sz="3000" b="1" dirty="0">
              <a:solidFill>
                <a:schemeClr val="bg1"/>
              </a:solidFill>
              <a:latin typeface="Arial" panose="020B0604020202020204" pitchFamily="34" charset="0"/>
              <a:ea typeface="League Spartan" charset="0"/>
              <a:cs typeface="Arial" panose="020B0604020202020204" pitchFamily="34" charset="0"/>
            </a:endParaRPr>
          </a:p>
        </p:txBody>
      </p:sp>
      <p:sp>
        <p:nvSpPr>
          <p:cNvPr id="25" name="TextBox 24">
            <a:extLst>
              <a:ext uri="{FF2B5EF4-FFF2-40B4-BE49-F238E27FC236}">
                <a16:creationId xmlns:a16="http://schemas.microsoft.com/office/drawing/2014/main" id="{1047A7F7-93B9-4D65-8CA6-C3D0D7E8383B}"/>
              </a:ext>
            </a:extLst>
          </p:cNvPr>
          <p:cNvSpPr txBox="1"/>
          <p:nvPr/>
        </p:nvSpPr>
        <p:spPr>
          <a:xfrm>
            <a:off x="1676965" y="4797459"/>
            <a:ext cx="9801562" cy="584775"/>
          </a:xfrm>
          <a:prstGeom prst="rect">
            <a:avLst/>
          </a:prstGeom>
          <a:noFill/>
        </p:spPr>
        <p:txBody>
          <a:bodyPr wrap="square" rtlCol="0" anchor="b" anchorCtr="0">
            <a:spAutoFit/>
          </a:bodyPr>
          <a:lstStyle/>
          <a:p>
            <a:r>
              <a:rPr lang="mn-MN" sz="1600" b="1" dirty="0">
                <a:solidFill>
                  <a:schemeClr val="tx2"/>
                </a:solidFill>
                <a:latin typeface="Arial" panose="020B0604020202020204" pitchFamily="34" charset="0"/>
                <a:ea typeface="League Spartan" charset="0"/>
                <a:cs typeface="Arial" panose="020B0604020202020204" pitchFamily="34" charset="0"/>
              </a:rPr>
              <a:t>ХҮЧИН ЧАДЛЫН МЭДЭЭЛЛЭЭ ОРУУЛАХ </a:t>
            </a:r>
            <a:r>
              <a:rPr lang="en-US" sz="1600" b="1" dirty="0">
                <a:solidFill>
                  <a:schemeClr val="tx2"/>
                </a:solidFill>
                <a:latin typeface="Arial" panose="020B0604020202020204" pitchFamily="34" charset="0"/>
                <a:ea typeface="League Spartan" charset="0"/>
                <a:cs typeface="Arial" panose="020B0604020202020204" pitchFamily="34" charset="0"/>
              </a:rPr>
              <a:t>/</a:t>
            </a:r>
            <a:r>
              <a:rPr lang="mn-MN" sz="1600" b="1" dirty="0">
                <a:solidFill>
                  <a:schemeClr val="tx2"/>
                </a:solidFill>
                <a:latin typeface="Arial" panose="020B0604020202020204" pitchFamily="34" charset="0"/>
                <a:ea typeface="League Spartan" charset="0"/>
                <a:cs typeface="Arial" panose="020B0604020202020204" pitchFamily="34" charset="0"/>
              </a:rPr>
              <a:t>ОРНЫ ТОО, АМБУЛАТОРИЙН Т.Ү, ОНОШИЛГОО ШИНЖИЛГЭЭНИЙ ТОО ГЭХ МЭТ</a:t>
            </a:r>
            <a:r>
              <a:rPr lang="en-US" sz="1600" b="1" dirty="0">
                <a:solidFill>
                  <a:schemeClr val="tx2"/>
                </a:solidFill>
                <a:latin typeface="Arial" panose="020B0604020202020204" pitchFamily="34" charset="0"/>
                <a:ea typeface="League Spartan" charset="0"/>
                <a:cs typeface="Arial" panose="020B0604020202020204" pitchFamily="34" charset="0"/>
              </a:rPr>
              <a:t>/</a:t>
            </a:r>
          </a:p>
        </p:txBody>
      </p:sp>
      <p:sp>
        <p:nvSpPr>
          <p:cNvPr id="26" name="Oval 25">
            <a:extLst>
              <a:ext uri="{FF2B5EF4-FFF2-40B4-BE49-F238E27FC236}">
                <a16:creationId xmlns:a16="http://schemas.microsoft.com/office/drawing/2014/main" id="{C342D595-C94F-405E-BB36-07ECBE5A3C2F}"/>
              </a:ext>
            </a:extLst>
          </p:cNvPr>
          <p:cNvSpPr/>
          <p:nvPr/>
        </p:nvSpPr>
        <p:spPr>
          <a:xfrm>
            <a:off x="542344" y="5733002"/>
            <a:ext cx="864973" cy="864973"/>
          </a:xfrm>
          <a:prstGeom prst="ellipse">
            <a:avLst/>
          </a:prstGeom>
          <a:solidFill>
            <a:srgbClr val="7F69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CE71BE1-E07F-4707-B32A-B39D46C2CD3B}"/>
              </a:ext>
            </a:extLst>
          </p:cNvPr>
          <p:cNvSpPr txBox="1"/>
          <p:nvPr/>
        </p:nvSpPr>
        <p:spPr>
          <a:xfrm>
            <a:off x="669296" y="5888490"/>
            <a:ext cx="611066" cy="553998"/>
          </a:xfrm>
          <a:prstGeom prst="rect">
            <a:avLst/>
          </a:prstGeom>
          <a:noFill/>
        </p:spPr>
        <p:txBody>
          <a:bodyPr wrap="none" rtlCol="0" anchor="ctr" anchorCtr="0">
            <a:spAutoFit/>
          </a:bodyPr>
          <a:lstStyle/>
          <a:p>
            <a:pPr algn="ctr"/>
            <a:r>
              <a:rPr lang="en-US" sz="3000" b="1" dirty="0">
                <a:solidFill>
                  <a:schemeClr val="bg1"/>
                </a:solidFill>
                <a:latin typeface="Arial" panose="020B0604020202020204" pitchFamily="34" charset="0"/>
                <a:ea typeface="League Spartan" charset="0"/>
                <a:cs typeface="Arial" panose="020B0604020202020204" pitchFamily="34" charset="0"/>
              </a:rPr>
              <a:t>0</a:t>
            </a:r>
            <a:r>
              <a:rPr lang="mn-MN" sz="3000" b="1" dirty="0">
                <a:solidFill>
                  <a:schemeClr val="bg1"/>
                </a:solidFill>
                <a:latin typeface="Arial" panose="020B0604020202020204" pitchFamily="34" charset="0"/>
                <a:ea typeface="League Spartan" charset="0"/>
                <a:cs typeface="Arial" panose="020B0604020202020204" pitchFamily="34" charset="0"/>
              </a:rPr>
              <a:t>7</a:t>
            </a:r>
            <a:endParaRPr lang="en-US" sz="3000" b="1" dirty="0">
              <a:solidFill>
                <a:schemeClr val="bg1"/>
              </a:solidFill>
              <a:latin typeface="Arial" panose="020B0604020202020204" pitchFamily="34" charset="0"/>
              <a:ea typeface="League Spartan" charset="0"/>
              <a:cs typeface="Arial" panose="020B0604020202020204" pitchFamily="34" charset="0"/>
            </a:endParaRPr>
          </a:p>
        </p:txBody>
      </p:sp>
      <p:sp>
        <p:nvSpPr>
          <p:cNvPr id="28" name="TextBox 27">
            <a:extLst>
              <a:ext uri="{FF2B5EF4-FFF2-40B4-BE49-F238E27FC236}">
                <a16:creationId xmlns:a16="http://schemas.microsoft.com/office/drawing/2014/main" id="{C05AD80C-4117-47D7-997A-92862CED733C}"/>
              </a:ext>
            </a:extLst>
          </p:cNvPr>
          <p:cNvSpPr txBox="1"/>
          <p:nvPr/>
        </p:nvSpPr>
        <p:spPr>
          <a:xfrm>
            <a:off x="1676965" y="6064762"/>
            <a:ext cx="9801562" cy="338554"/>
          </a:xfrm>
          <a:prstGeom prst="rect">
            <a:avLst/>
          </a:prstGeom>
          <a:noFill/>
        </p:spPr>
        <p:txBody>
          <a:bodyPr wrap="square" rtlCol="0" anchor="b" anchorCtr="0">
            <a:spAutoFit/>
          </a:bodyPr>
          <a:lstStyle/>
          <a:p>
            <a:r>
              <a:rPr lang="mn-MN" sz="1600" b="1" dirty="0">
                <a:solidFill>
                  <a:schemeClr val="tx2"/>
                </a:solidFill>
                <a:latin typeface="Arial" panose="020B0604020202020204" pitchFamily="34" charset="0"/>
                <a:ea typeface="League Spartan" charset="0"/>
                <a:cs typeface="Arial" panose="020B0604020202020204" pitchFamily="34" charset="0"/>
              </a:rPr>
              <a:t>НИЙЛҮҮЛЭХ ТОО ХЭМЖЭЭНИЙ САНАЛ</a:t>
            </a:r>
            <a:endParaRPr lang="en-US" sz="1600" b="1" dirty="0">
              <a:solidFill>
                <a:schemeClr val="tx2"/>
              </a:solidFill>
              <a:latin typeface="Arial" panose="020B0604020202020204" pitchFamily="34" charset="0"/>
              <a:ea typeface="League Spartan" charset="0"/>
              <a:cs typeface="Arial" panose="020B0604020202020204" pitchFamily="34" charset="0"/>
            </a:endParaRPr>
          </a:p>
        </p:txBody>
      </p:sp>
    </p:spTree>
    <p:extLst>
      <p:ext uri="{BB962C8B-B14F-4D97-AF65-F5344CB8AC3E}">
        <p14:creationId xmlns:p14="http://schemas.microsoft.com/office/powerpoint/2010/main" val="2715345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614C4-768F-44D6-8AD1-423A5E097602}"/>
              </a:ext>
            </a:extLst>
          </p:cNvPr>
          <p:cNvSpPr>
            <a:spLocks noGrp="1"/>
          </p:cNvSpPr>
          <p:nvPr>
            <p:ph type="title"/>
          </p:nvPr>
        </p:nvSpPr>
        <p:spPr/>
        <p:txBody>
          <a:bodyPr/>
          <a:lstStyle/>
          <a:p>
            <a:pPr algn="ctr"/>
            <a:r>
              <a:rPr lang="mn-MN" dirty="0"/>
              <a:t>ЦАХИМ СОНГОН ШАЛГАРУУЛАЛТ</a:t>
            </a:r>
            <a:r>
              <a:rPr lang="en-US" dirty="0"/>
              <a:t>: </a:t>
            </a:r>
            <a:r>
              <a:rPr lang="mn-MN" dirty="0"/>
              <a:t>2 ДУГААР ҮЕ ШАТ</a:t>
            </a:r>
            <a:endParaRPr lang="en-US" dirty="0"/>
          </a:p>
        </p:txBody>
      </p:sp>
      <p:pic>
        <p:nvPicPr>
          <p:cNvPr id="3" name="Picture 2">
            <a:extLst>
              <a:ext uri="{FF2B5EF4-FFF2-40B4-BE49-F238E27FC236}">
                <a16:creationId xmlns:a16="http://schemas.microsoft.com/office/drawing/2014/main" id="{FA064603-A951-4D24-A476-B264701E84D8}"/>
              </a:ext>
            </a:extLst>
          </p:cNvPr>
          <p:cNvPicPr>
            <a:picLocks noChangeAspect="1"/>
          </p:cNvPicPr>
          <p:nvPr/>
        </p:nvPicPr>
        <p:blipFill>
          <a:blip r:embed="rId2"/>
          <a:stretch>
            <a:fillRect/>
          </a:stretch>
        </p:blipFill>
        <p:spPr>
          <a:xfrm>
            <a:off x="5843451" y="909434"/>
            <a:ext cx="5958070" cy="5530887"/>
          </a:xfrm>
          <a:prstGeom prst="rect">
            <a:avLst/>
          </a:prstGeom>
        </p:spPr>
      </p:pic>
      <p:sp>
        <p:nvSpPr>
          <p:cNvPr id="4" name="TextBox 3">
            <a:extLst>
              <a:ext uri="{FF2B5EF4-FFF2-40B4-BE49-F238E27FC236}">
                <a16:creationId xmlns:a16="http://schemas.microsoft.com/office/drawing/2014/main" id="{F428E949-34DF-495F-9F64-4B4CE406741B}"/>
              </a:ext>
            </a:extLst>
          </p:cNvPr>
          <p:cNvSpPr txBox="1"/>
          <p:nvPr/>
        </p:nvSpPr>
        <p:spPr>
          <a:xfrm>
            <a:off x="557349" y="818606"/>
            <a:ext cx="4746172" cy="646331"/>
          </a:xfrm>
          <a:prstGeom prst="rect">
            <a:avLst/>
          </a:prstGeom>
          <a:noFill/>
        </p:spPr>
        <p:txBody>
          <a:bodyPr wrap="square" rtlCol="0">
            <a:spAutoFit/>
          </a:bodyPr>
          <a:lstStyle/>
          <a:p>
            <a:pPr algn="ctr"/>
            <a:r>
              <a:rPr lang="mn-MN" b="1" dirty="0">
                <a:latin typeface="Arial" panose="020B0604020202020204" pitchFamily="34" charset="0"/>
                <a:cs typeface="Arial" panose="020B0604020202020204" pitchFamily="34" charset="0"/>
              </a:rPr>
              <a:t>Байгууллагын төрөл</a:t>
            </a:r>
            <a:r>
              <a:rPr lang="en-US" b="1" dirty="0">
                <a:latin typeface="Arial" panose="020B0604020202020204" pitchFamily="34" charset="0"/>
                <a:cs typeface="Arial" panose="020B0604020202020204" pitchFamily="34" charset="0"/>
              </a:rPr>
              <a:t> </a:t>
            </a:r>
            <a:r>
              <a:rPr lang="mn-MN" b="1" dirty="0">
                <a:latin typeface="Arial" panose="020B0604020202020204" pitchFamily="34" charset="0"/>
                <a:cs typeface="Arial" panose="020B0604020202020204" pitchFamily="34" charset="0"/>
              </a:rPr>
              <a:t>болон тусламж, үйлчилгээний төрлийн уялдаа</a:t>
            </a:r>
            <a:endParaRPr lang="en-US"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AFEF837-4539-4FF5-9C03-44A0482EC52D}"/>
              </a:ext>
            </a:extLst>
          </p:cNvPr>
          <p:cNvSpPr txBox="1"/>
          <p:nvPr/>
        </p:nvSpPr>
        <p:spPr>
          <a:xfrm>
            <a:off x="305286" y="1607268"/>
            <a:ext cx="4998235" cy="4893647"/>
          </a:xfrm>
          <a:prstGeom prst="rect">
            <a:avLst/>
          </a:prstGeom>
          <a:noFill/>
        </p:spPr>
        <p:txBody>
          <a:bodyPr wrap="square">
            <a:spAutoFit/>
          </a:bodyPr>
          <a:lstStyle/>
          <a:p>
            <a:pPr marL="285750" indent="-285750" algn="just">
              <a:buFont typeface="Arial" panose="020B0604020202020204" pitchFamily="34" charset="0"/>
              <a:buChar char="•"/>
            </a:pPr>
            <a:r>
              <a:rPr lang="mn-MN" sz="2400" b="0" i="0" u="none" strike="noStrike" dirty="0">
                <a:solidFill>
                  <a:srgbClr val="000000"/>
                </a:solidFill>
                <a:effectLst/>
                <a:latin typeface="Arial" panose="020B0604020202020204" pitchFamily="34" charset="0"/>
                <a:cs typeface="Arial" panose="020B0604020202020204" pitchFamily="34" charset="0"/>
              </a:rPr>
              <a:t>Эрүүл мэндийн тухай хуулийн 16 дугаар зүйлд заасан </a:t>
            </a:r>
            <a:r>
              <a:rPr lang="en-US" sz="2400" b="0" i="0" u="none" strike="noStrike" dirty="0">
                <a:solidFill>
                  <a:srgbClr val="000000"/>
                </a:solidFill>
                <a:effectLst/>
                <a:latin typeface="Arial" panose="020B0604020202020204" pitchFamily="34" charset="0"/>
                <a:cs typeface="Arial" panose="020B0604020202020204" pitchFamily="34" charset="0"/>
              </a:rPr>
              <a:t>“</a:t>
            </a:r>
            <a:r>
              <a:rPr lang="mn-MN" sz="2400" b="0" i="0" u="none" strike="noStrike" dirty="0">
                <a:solidFill>
                  <a:srgbClr val="000000"/>
                </a:solidFill>
                <a:effectLst/>
                <a:latin typeface="Arial" panose="020B0604020202020204" pitchFamily="34" charset="0"/>
                <a:cs typeface="Arial" panose="020B0604020202020204" pitchFamily="34" charset="0"/>
              </a:rPr>
              <a:t>Эрүүл мэндийн тусламж, үйлчилгээ үзүүлэх байгууллагын чиг үүрэг</a:t>
            </a:r>
            <a:r>
              <a:rPr lang="en-US" sz="2400" b="0" i="0" u="none" strike="noStrike" dirty="0">
                <a:solidFill>
                  <a:srgbClr val="000000"/>
                </a:solidFill>
                <a:effectLst/>
                <a:latin typeface="Arial" panose="020B0604020202020204" pitchFamily="34" charset="0"/>
                <a:cs typeface="Arial" panose="020B0604020202020204" pitchFamily="34" charset="0"/>
              </a:rPr>
              <a:t>”</a:t>
            </a:r>
            <a:r>
              <a:rPr lang="mn-MN" sz="2400" b="0" i="0" u="none" strike="noStrike" dirty="0">
                <a:solidFill>
                  <a:srgbClr val="000000"/>
                </a:solidFill>
                <a:effectLst/>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r>
              <a:rPr lang="mn-MN" sz="2400" dirty="0">
                <a:solidFill>
                  <a:srgbClr val="000000"/>
                </a:solidFill>
                <a:latin typeface="Arial" panose="020B0604020202020204" pitchFamily="34" charset="0"/>
                <a:cs typeface="Arial" panose="020B0604020202020204" pitchFamily="34" charset="0"/>
              </a:rPr>
              <a:t>Эмнэлгийн тусламж, үйлчилгээний тухай хуулийн 8 дугаар зүйлд заасан </a:t>
            </a:r>
            <a:r>
              <a:rPr lang="en-US" sz="2400" dirty="0">
                <a:solidFill>
                  <a:srgbClr val="000000"/>
                </a:solidFill>
                <a:latin typeface="Arial" panose="020B0604020202020204" pitchFamily="34" charset="0"/>
                <a:cs typeface="Arial" panose="020B0604020202020204" pitchFamily="34" charset="0"/>
              </a:rPr>
              <a:t>“</a:t>
            </a:r>
            <a:r>
              <a:rPr lang="mn-MN" sz="2400" dirty="0">
                <a:solidFill>
                  <a:srgbClr val="000000"/>
                </a:solidFill>
                <a:latin typeface="Arial" panose="020B0604020202020204" pitchFamily="34" charset="0"/>
                <a:cs typeface="Arial" panose="020B0604020202020204" pitchFamily="34" charset="0"/>
              </a:rPr>
              <a:t>Эмнэлгийн мэргэшсэн тусламж, үйлчилгээний зохион байгуулалт</a:t>
            </a:r>
            <a:r>
              <a:rPr lang="en-US" sz="2400" dirty="0">
                <a:solidFill>
                  <a:srgbClr val="000000"/>
                </a:solidFill>
                <a:latin typeface="Arial" panose="020B0604020202020204" pitchFamily="34" charset="0"/>
                <a:cs typeface="Arial" panose="020B0604020202020204" pitchFamily="34" charset="0"/>
              </a:rPr>
              <a:t>”-</a:t>
            </a:r>
            <a:r>
              <a:rPr lang="mn-MN" sz="2400" dirty="0">
                <a:solidFill>
                  <a:srgbClr val="000000"/>
                </a:solidFill>
                <a:latin typeface="Arial" panose="020B0604020202020204" pitchFamily="34" charset="0"/>
                <a:cs typeface="Arial" panose="020B0604020202020204" pitchFamily="34" charset="0"/>
              </a:rPr>
              <a:t>д заасан байгууллага бүрийн үзүүлэх тусламж, үйлчилгээний төрлүүд</a:t>
            </a:r>
            <a:endParaRPr lang="mn-MN" sz="2400" b="0" i="0" u="none" strike="noStrike"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8964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A249E-6A36-430C-9591-380639ADECE7}"/>
              </a:ext>
            </a:extLst>
          </p:cNvPr>
          <p:cNvSpPr>
            <a:spLocks noGrp="1"/>
          </p:cNvSpPr>
          <p:nvPr>
            <p:ph type="title"/>
          </p:nvPr>
        </p:nvSpPr>
        <p:spPr/>
        <p:txBody>
          <a:bodyPr/>
          <a:lstStyle/>
          <a:p>
            <a:pPr algn="ctr"/>
            <a:r>
              <a:rPr lang="mn-MN" dirty="0"/>
              <a:t>ЦАХИМ СОНГОН ШАЛГАРУУЛАЛТ</a:t>
            </a:r>
            <a:r>
              <a:rPr lang="en-US" dirty="0"/>
              <a:t>: </a:t>
            </a:r>
            <a:r>
              <a:rPr lang="mn-MN" dirty="0"/>
              <a:t>2 ДУГААР ҮЕ ШАТ</a:t>
            </a:r>
            <a:endParaRPr lang="en-US" dirty="0"/>
          </a:p>
        </p:txBody>
      </p:sp>
      <p:sp>
        <p:nvSpPr>
          <p:cNvPr id="3" name="TextBox 2">
            <a:extLst>
              <a:ext uri="{FF2B5EF4-FFF2-40B4-BE49-F238E27FC236}">
                <a16:creationId xmlns:a16="http://schemas.microsoft.com/office/drawing/2014/main" id="{E9FACF50-69BE-4DFC-8C52-E6D903C6B36D}"/>
              </a:ext>
            </a:extLst>
          </p:cNvPr>
          <p:cNvSpPr txBox="1"/>
          <p:nvPr/>
        </p:nvSpPr>
        <p:spPr>
          <a:xfrm>
            <a:off x="247651" y="1778399"/>
            <a:ext cx="2507584" cy="2308324"/>
          </a:xfrm>
          <a:prstGeom prst="rect">
            <a:avLst/>
          </a:prstGeom>
          <a:noFill/>
        </p:spPr>
        <p:txBody>
          <a:bodyPr wrap="square" rtlCol="0">
            <a:spAutoFit/>
          </a:bodyPr>
          <a:lstStyle/>
          <a:p>
            <a:pPr algn="ctr"/>
            <a:r>
              <a:rPr lang="mn-MN" sz="2400" b="1" dirty="0">
                <a:latin typeface="Arial" panose="020B0604020202020204" pitchFamily="34" charset="0"/>
                <a:cs typeface="Arial" panose="020B0604020202020204" pitchFamily="34" charset="0"/>
              </a:rPr>
              <a:t>Байгууллагын төрөл</a:t>
            </a:r>
            <a:r>
              <a:rPr lang="en-US" sz="2400" b="1" dirty="0">
                <a:latin typeface="Arial" panose="020B0604020202020204" pitchFamily="34" charset="0"/>
                <a:cs typeface="Arial" panose="020B0604020202020204" pitchFamily="34" charset="0"/>
              </a:rPr>
              <a:t> </a:t>
            </a:r>
            <a:r>
              <a:rPr lang="mn-MN" sz="2400" b="1" dirty="0">
                <a:latin typeface="Arial" panose="020B0604020202020204" pitchFamily="34" charset="0"/>
                <a:cs typeface="Arial" panose="020B0604020202020204" pitchFamily="34" charset="0"/>
              </a:rPr>
              <a:t>болон тусламж, үйлчилгээний төрлийн уялдаа</a:t>
            </a:r>
            <a:endParaRPr lang="en-US" sz="24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0B58CB1-8B59-4A00-89B7-7BA0A8D58E6A}"/>
              </a:ext>
            </a:extLst>
          </p:cNvPr>
          <p:cNvPicPr>
            <a:picLocks noChangeAspect="1"/>
          </p:cNvPicPr>
          <p:nvPr/>
        </p:nvPicPr>
        <p:blipFill>
          <a:blip r:embed="rId2"/>
          <a:stretch>
            <a:fillRect/>
          </a:stretch>
        </p:blipFill>
        <p:spPr>
          <a:xfrm>
            <a:off x="2743813" y="880533"/>
            <a:ext cx="8938835" cy="5767492"/>
          </a:xfrm>
          <a:prstGeom prst="rect">
            <a:avLst/>
          </a:prstGeom>
        </p:spPr>
      </p:pic>
    </p:spTree>
    <p:extLst>
      <p:ext uri="{BB962C8B-B14F-4D97-AF65-F5344CB8AC3E}">
        <p14:creationId xmlns:p14="http://schemas.microsoft.com/office/powerpoint/2010/main" val="2636294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A249E-6A36-430C-9591-380639ADECE7}"/>
              </a:ext>
            </a:extLst>
          </p:cNvPr>
          <p:cNvSpPr>
            <a:spLocks noGrp="1"/>
          </p:cNvSpPr>
          <p:nvPr>
            <p:ph type="title"/>
          </p:nvPr>
        </p:nvSpPr>
        <p:spPr>
          <a:xfrm>
            <a:off x="4319451" y="89744"/>
            <a:ext cx="7624898" cy="586531"/>
          </a:xfrm>
        </p:spPr>
        <p:txBody>
          <a:bodyPr>
            <a:normAutofit fontScale="90000"/>
          </a:bodyPr>
          <a:lstStyle/>
          <a:p>
            <a:pPr algn="ctr"/>
            <a:r>
              <a:rPr lang="mn-MN" dirty="0"/>
              <a:t>ЦАХИМ СОНГОН ШАЛГАРУУЛАЛТ</a:t>
            </a:r>
            <a:r>
              <a:rPr lang="en-US" dirty="0"/>
              <a:t>: </a:t>
            </a:r>
            <a:r>
              <a:rPr lang="mn-MN" dirty="0"/>
              <a:t>2 ДУГААР ҮЕ ШАТ</a:t>
            </a:r>
            <a:endParaRPr lang="en-US" dirty="0"/>
          </a:p>
        </p:txBody>
      </p:sp>
      <p:sp>
        <p:nvSpPr>
          <p:cNvPr id="3" name="TextBox 2">
            <a:extLst>
              <a:ext uri="{FF2B5EF4-FFF2-40B4-BE49-F238E27FC236}">
                <a16:creationId xmlns:a16="http://schemas.microsoft.com/office/drawing/2014/main" id="{E9FACF50-69BE-4DFC-8C52-E6D903C6B36D}"/>
              </a:ext>
            </a:extLst>
          </p:cNvPr>
          <p:cNvSpPr txBox="1"/>
          <p:nvPr/>
        </p:nvSpPr>
        <p:spPr>
          <a:xfrm>
            <a:off x="4555066" y="2023217"/>
            <a:ext cx="7201021" cy="461665"/>
          </a:xfrm>
          <a:prstGeom prst="rect">
            <a:avLst/>
          </a:prstGeom>
          <a:noFill/>
        </p:spPr>
        <p:txBody>
          <a:bodyPr wrap="square" rtlCol="0">
            <a:spAutoFit/>
          </a:bodyPr>
          <a:lstStyle/>
          <a:p>
            <a:pPr algn="ctr"/>
            <a:r>
              <a:rPr lang="mn-MN" sz="2400" b="1" dirty="0">
                <a:latin typeface="Arial" panose="020B0604020202020204" pitchFamily="34" charset="0"/>
                <a:cs typeface="Arial" panose="020B0604020202020204" pitchFamily="34" charset="0"/>
              </a:rPr>
              <a:t>Тусгай зөвшөөрөл болон ОХБ</a:t>
            </a:r>
            <a:r>
              <a:rPr lang="en-US" sz="2400" b="1" dirty="0">
                <a:latin typeface="Arial" panose="020B0604020202020204" pitchFamily="34" charset="0"/>
                <a:cs typeface="Arial" panose="020B0604020202020204" pitchFamily="34" charset="0"/>
              </a:rPr>
              <a:t>-</a:t>
            </a:r>
            <a:r>
              <a:rPr lang="mn-MN" sz="2400" b="1" dirty="0">
                <a:latin typeface="Arial" panose="020B0604020202020204" pitchFamily="34" charset="0"/>
                <a:cs typeface="Arial" panose="020B0604020202020204" pitchFamily="34" charset="0"/>
              </a:rPr>
              <a:t>ийн уялдаа</a:t>
            </a:r>
            <a:endParaRPr lang="en-US" sz="24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5B0442F-AFB6-41F3-A26A-D06FA5799803}"/>
              </a:ext>
            </a:extLst>
          </p:cNvPr>
          <p:cNvPicPr>
            <a:picLocks noChangeAspect="1"/>
          </p:cNvPicPr>
          <p:nvPr/>
        </p:nvPicPr>
        <p:blipFill>
          <a:blip r:embed="rId2"/>
          <a:stretch>
            <a:fillRect/>
          </a:stretch>
        </p:blipFill>
        <p:spPr>
          <a:xfrm>
            <a:off x="114180" y="82261"/>
            <a:ext cx="4004974" cy="6645142"/>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13D6303F-CE6F-4A24-90CF-4E70683568E1}"/>
              </a:ext>
            </a:extLst>
          </p:cNvPr>
          <p:cNvPicPr>
            <a:picLocks noChangeAspect="1"/>
          </p:cNvPicPr>
          <p:nvPr/>
        </p:nvPicPr>
        <p:blipFill>
          <a:blip r:embed="rId3"/>
          <a:stretch>
            <a:fillRect/>
          </a:stretch>
        </p:blipFill>
        <p:spPr>
          <a:xfrm>
            <a:off x="3935798" y="3050994"/>
            <a:ext cx="8256202" cy="337593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053D755F-F886-4027-AE1C-900CB0B86C09}"/>
              </a:ext>
            </a:extLst>
          </p:cNvPr>
          <p:cNvSpPr txBox="1"/>
          <p:nvPr/>
        </p:nvSpPr>
        <p:spPr>
          <a:xfrm>
            <a:off x="3935798" y="985879"/>
            <a:ext cx="7201021" cy="461665"/>
          </a:xfrm>
          <a:prstGeom prst="rect">
            <a:avLst/>
          </a:prstGeom>
          <a:noFill/>
        </p:spPr>
        <p:txBody>
          <a:bodyPr wrap="square" rtlCol="0">
            <a:spAutoFit/>
          </a:bodyPr>
          <a:lstStyle/>
          <a:p>
            <a:pPr algn="ctr"/>
            <a:r>
              <a:rPr lang="mn-MN" sz="2400" b="1" dirty="0">
                <a:latin typeface="Arial" panose="020B0604020202020204" pitchFamily="34" charset="0"/>
                <a:cs typeface="Arial" panose="020B0604020202020204" pitchFamily="34" charset="0"/>
              </a:rPr>
              <a:t>Тусгай зөвшөөрлийн төрөл</a:t>
            </a:r>
            <a:endParaRPr lang="en-US" sz="2400" b="1" dirty="0">
              <a:latin typeface="Arial" panose="020B0604020202020204" pitchFamily="34" charset="0"/>
              <a:cs typeface="Arial" panose="020B0604020202020204" pitchFamily="34" charset="0"/>
            </a:endParaRPr>
          </a:p>
        </p:txBody>
      </p:sp>
      <p:sp>
        <p:nvSpPr>
          <p:cNvPr id="10" name="Arrow: Down 9">
            <a:extLst>
              <a:ext uri="{FF2B5EF4-FFF2-40B4-BE49-F238E27FC236}">
                <a16:creationId xmlns:a16="http://schemas.microsoft.com/office/drawing/2014/main" id="{64F0A666-F1EB-4D6C-B197-4933AC8AE8BD}"/>
              </a:ext>
            </a:extLst>
          </p:cNvPr>
          <p:cNvSpPr/>
          <p:nvPr/>
        </p:nvSpPr>
        <p:spPr>
          <a:xfrm>
            <a:off x="7914185" y="2484882"/>
            <a:ext cx="217715" cy="4616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D7B13C6D-012F-4E29-824A-DAAC10DD151C}"/>
              </a:ext>
            </a:extLst>
          </p:cNvPr>
          <p:cNvSpPr/>
          <p:nvPr/>
        </p:nvSpPr>
        <p:spPr>
          <a:xfrm rot="5400000">
            <a:off x="4638993" y="712385"/>
            <a:ext cx="214522" cy="10277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78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3844F-1D32-49A4-9273-2736FCE0FC0F}"/>
              </a:ext>
            </a:extLst>
          </p:cNvPr>
          <p:cNvSpPr>
            <a:spLocks noGrp="1"/>
          </p:cNvSpPr>
          <p:nvPr>
            <p:ph type="title"/>
          </p:nvPr>
        </p:nvSpPr>
        <p:spPr>
          <a:xfrm>
            <a:off x="2106202" y="89744"/>
            <a:ext cx="9838147" cy="586531"/>
          </a:xfrm>
        </p:spPr>
        <p:txBody>
          <a:bodyPr>
            <a:normAutofit/>
          </a:bodyPr>
          <a:lstStyle/>
          <a:p>
            <a:pPr algn="ctr"/>
            <a:r>
              <a:rPr lang="mn-MN" dirty="0"/>
              <a:t>ТУСГАЙ НЭГЖ, БАЙГУУЛАМЖИЙН МЭДЭЭЛЭЛ</a:t>
            </a:r>
            <a:endParaRPr lang="en-US" dirty="0"/>
          </a:p>
        </p:txBody>
      </p:sp>
      <p:sp>
        <p:nvSpPr>
          <p:cNvPr id="5" name="Rectangle 4">
            <a:extLst>
              <a:ext uri="{FF2B5EF4-FFF2-40B4-BE49-F238E27FC236}">
                <a16:creationId xmlns:a16="http://schemas.microsoft.com/office/drawing/2014/main" id="{5F10AFEF-3962-484A-B956-C7EAEB8213CF}"/>
              </a:ext>
            </a:extLst>
          </p:cNvPr>
          <p:cNvSpPr/>
          <p:nvPr/>
        </p:nvSpPr>
        <p:spPr>
          <a:xfrm>
            <a:off x="5671335" y="3318553"/>
            <a:ext cx="424665" cy="493159"/>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EF04185-868F-43F2-AB4D-794D9ACC9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67" y="842749"/>
            <a:ext cx="7256729" cy="4415052"/>
          </a:xfrm>
          <a:prstGeom prst="rect">
            <a:avLst/>
          </a:prstGeom>
        </p:spPr>
      </p:pic>
      <p:sp>
        <p:nvSpPr>
          <p:cNvPr id="6" name="Arrow: Left 5">
            <a:extLst>
              <a:ext uri="{FF2B5EF4-FFF2-40B4-BE49-F238E27FC236}">
                <a16:creationId xmlns:a16="http://schemas.microsoft.com/office/drawing/2014/main" id="{860A7C7F-1A07-4897-B752-228DC276E401}"/>
              </a:ext>
            </a:extLst>
          </p:cNvPr>
          <p:cNvSpPr/>
          <p:nvPr/>
        </p:nvSpPr>
        <p:spPr>
          <a:xfrm>
            <a:off x="6095999" y="2934052"/>
            <a:ext cx="1797045" cy="773130"/>
          </a:xfrm>
          <a:prstGeom prst="lef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2C86BF0-7C0D-410E-9BC9-C3B588CCF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053" y="4732708"/>
            <a:ext cx="6022992" cy="2035548"/>
          </a:xfrm>
          <a:prstGeom prst="rect">
            <a:avLst/>
          </a:prstGeom>
        </p:spPr>
      </p:pic>
      <p:graphicFrame>
        <p:nvGraphicFramePr>
          <p:cNvPr id="9" name="Table 8">
            <a:extLst>
              <a:ext uri="{FF2B5EF4-FFF2-40B4-BE49-F238E27FC236}">
                <a16:creationId xmlns:a16="http://schemas.microsoft.com/office/drawing/2014/main" id="{38328811-D498-43E5-A22D-71BEAF316C41}"/>
              </a:ext>
            </a:extLst>
          </p:cNvPr>
          <p:cNvGraphicFramePr>
            <a:graphicFrameLocks noGrp="1"/>
          </p:cNvGraphicFramePr>
          <p:nvPr/>
        </p:nvGraphicFramePr>
        <p:xfrm>
          <a:off x="8317710" y="785762"/>
          <a:ext cx="3698697" cy="5974080"/>
        </p:xfrm>
        <a:graphic>
          <a:graphicData uri="http://schemas.openxmlformats.org/drawingml/2006/table">
            <a:tbl>
              <a:tblPr>
                <a:tableStyleId>{5C22544A-7EE6-4342-B048-85BDC9FD1C3A}</a:tableStyleId>
              </a:tblPr>
              <a:tblGrid>
                <a:gridCol w="3698697">
                  <a:extLst>
                    <a:ext uri="{9D8B030D-6E8A-4147-A177-3AD203B41FA5}">
                      <a16:colId xmlns:a16="http://schemas.microsoft.com/office/drawing/2014/main" val="3592660395"/>
                    </a:ext>
                  </a:extLst>
                </a:gridCol>
              </a:tblGrid>
              <a:tr h="111045">
                <a:tc>
                  <a:txBody>
                    <a:bodyPr/>
                    <a:lstStyle/>
                    <a:p>
                      <a:pPr marL="0" indent="0" algn="l" fontAlgn="b">
                        <a:buFont typeface="+mj-lt"/>
                        <a:buNone/>
                      </a:pPr>
                      <a:r>
                        <a:rPr lang="mn-MN" sz="800" u="none" strike="noStrike">
                          <a:effectLst/>
                        </a:rPr>
                        <a:t>Мэс ажилбарын өрөөтэй байх </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66173237"/>
                  </a:ext>
                </a:extLst>
              </a:tr>
              <a:tr h="111045">
                <a:tc>
                  <a:txBody>
                    <a:bodyPr/>
                    <a:lstStyle/>
                    <a:p>
                      <a:pPr marL="0" indent="0" algn="l" fontAlgn="b">
                        <a:buFont typeface="+mj-lt"/>
                        <a:buNone/>
                      </a:pPr>
                      <a:r>
                        <a:rPr lang="mn-MN" sz="800" u="none" strike="noStrike">
                          <a:effectLst/>
                        </a:rPr>
                        <a:t>Гэмтлийн мэс заслын зориулалтын өрөөтэй байх</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42882923"/>
                  </a:ext>
                </a:extLst>
              </a:tr>
              <a:tr h="111045">
                <a:tc>
                  <a:txBody>
                    <a:bodyPr/>
                    <a:lstStyle/>
                    <a:p>
                      <a:pPr marL="0" indent="0" algn="l" fontAlgn="b">
                        <a:buFont typeface="+mj-lt"/>
                        <a:buNone/>
                      </a:pPr>
                      <a:r>
                        <a:rPr lang="mn-MN" sz="800" u="none" strike="noStrike">
                          <a:effectLst/>
                        </a:rPr>
                        <a:t>Гэмтлийн яаралтай тусламжийн нэгжтэй байх </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90842439"/>
                  </a:ext>
                </a:extLst>
              </a:tr>
              <a:tr h="111045">
                <a:tc>
                  <a:txBody>
                    <a:bodyPr/>
                    <a:lstStyle/>
                    <a:p>
                      <a:pPr marL="0" indent="0" algn="l" fontAlgn="b">
                        <a:buFont typeface="+mj-lt"/>
                        <a:buNone/>
                      </a:pPr>
                      <a:r>
                        <a:rPr lang="mn-MN" sz="800" u="none" strike="noStrike">
                          <a:effectLst/>
                        </a:rPr>
                        <a:t>Мэс засалд шаардлагатай тоног төхөөрөмжөөр тоноглогдсон мэс заслын өрөөтэй байх    </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5384470"/>
                  </a:ext>
                </a:extLst>
              </a:tr>
              <a:tr h="111045">
                <a:tc>
                  <a:txBody>
                    <a:bodyPr/>
                    <a:lstStyle/>
                    <a:p>
                      <a:pPr marL="0" indent="0" algn="l" fontAlgn="b">
                        <a:buFont typeface="+mj-lt"/>
                        <a:buNone/>
                      </a:pPr>
                      <a:r>
                        <a:rPr lang="mn-MN" sz="800" u="none" strike="noStrike">
                          <a:effectLst/>
                        </a:rPr>
                        <a:t>Мэдрэлийн мэс заслын зориулалттай өрөөтэй байх</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925817409"/>
                  </a:ext>
                </a:extLst>
              </a:tr>
              <a:tr h="111045">
                <a:tc>
                  <a:txBody>
                    <a:bodyPr/>
                    <a:lstStyle/>
                    <a:p>
                      <a:pPr marL="0" indent="0" algn="l" fontAlgn="b">
                        <a:buFont typeface="+mj-lt"/>
                        <a:buNone/>
                      </a:pPr>
                      <a:r>
                        <a:rPr lang="mn-MN" sz="800" u="none" strike="noStrike">
                          <a:effectLst/>
                        </a:rPr>
                        <a:t>Зүрхний мэс засалд шаардлагатай тоног төхөөрөмжөөр тоноглогдсон мэс заслын өрөөтэй байх  </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745889444"/>
                  </a:ext>
                </a:extLst>
              </a:tr>
              <a:tr h="111045">
                <a:tc>
                  <a:txBody>
                    <a:bodyPr/>
                    <a:lstStyle/>
                    <a:p>
                      <a:pPr marL="0" indent="0" algn="l" fontAlgn="b">
                        <a:buFont typeface="+mj-lt"/>
                        <a:buNone/>
                      </a:pPr>
                      <a:r>
                        <a:rPr lang="mn-MN" sz="800" u="none" strike="noStrike">
                          <a:effectLst/>
                        </a:rPr>
                        <a:t>Чих хамар мэс засалд шаардлагатай тоног төхөөрөмжөөр тоноглогдсон мэс заслын өрөөтэй байх</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894073610"/>
                  </a:ext>
                </a:extLst>
              </a:tr>
              <a:tr h="111045">
                <a:tc>
                  <a:txBody>
                    <a:bodyPr/>
                    <a:lstStyle/>
                    <a:p>
                      <a:pPr marL="0" indent="0" algn="l" fontAlgn="b">
                        <a:buFont typeface="+mj-lt"/>
                        <a:buNone/>
                      </a:pPr>
                      <a:r>
                        <a:rPr lang="mn-MN" sz="800" u="none" strike="noStrike">
                          <a:effectLst/>
                        </a:rPr>
                        <a:t>Нүдний мэс заслын зориулалтын мэс заслын өрөөтэй байх</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672213512"/>
                  </a:ext>
                </a:extLst>
              </a:tr>
              <a:tr h="111045">
                <a:tc>
                  <a:txBody>
                    <a:bodyPr/>
                    <a:lstStyle/>
                    <a:p>
                      <a:pPr marL="0" indent="0" algn="l" fontAlgn="b">
                        <a:buFont typeface="+mj-lt"/>
                        <a:buNone/>
                      </a:pPr>
                      <a:r>
                        <a:rPr lang="mn-MN" sz="800" u="none" strike="noStrike">
                          <a:effectLst/>
                        </a:rPr>
                        <a:t>Эх барих эмэгтэйчүүдийн мэс заслын зориулалтын өрөөтэй байх                              </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072015506"/>
                  </a:ext>
                </a:extLst>
              </a:tr>
              <a:tr h="111045">
                <a:tc>
                  <a:txBody>
                    <a:bodyPr/>
                    <a:lstStyle/>
                    <a:p>
                      <a:pPr marL="0" indent="0" algn="l" fontAlgn="b">
                        <a:buFont typeface="+mj-lt"/>
                        <a:buNone/>
                      </a:pPr>
                      <a:r>
                        <a:rPr lang="mn-MN" sz="800" u="none" strike="noStrike">
                          <a:effectLst/>
                        </a:rPr>
                        <a:t>Мэс заслын дараах эрчимт эмчилгээний хэсэгтэй байх</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454575457"/>
                  </a:ext>
                </a:extLst>
              </a:tr>
              <a:tr h="111045">
                <a:tc>
                  <a:txBody>
                    <a:bodyPr/>
                    <a:lstStyle/>
                    <a:p>
                      <a:pPr marL="0" indent="0" algn="l" fontAlgn="b">
                        <a:buFont typeface="+mj-lt"/>
                        <a:buNone/>
                      </a:pPr>
                      <a:r>
                        <a:rPr lang="mn-MN" sz="800" u="none" strike="noStrike">
                          <a:effectLst/>
                        </a:rPr>
                        <a:t>Цацрагийн аюулгүй ажиллагааны нөхцлийг хангасан мэс заслын өрөөтэй байх        </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898222300"/>
                  </a:ext>
                </a:extLst>
              </a:tr>
              <a:tr h="111045">
                <a:tc>
                  <a:txBody>
                    <a:bodyPr/>
                    <a:lstStyle/>
                    <a:p>
                      <a:pPr marL="0" indent="0" algn="l" fontAlgn="b">
                        <a:buFont typeface="+mj-lt"/>
                        <a:buNone/>
                      </a:pPr>
                      <a:r>
                        <a:rPr lang="mn-MN" sz="800" u="none" strike="noStrike">
                          <a:effectLst/>
                        </a:rPr>
                        <a:t>Төрөх өрөөтэй байх  </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0077479"/>
                  </a:ext>
                </a:extLst>
              </a:tr>
              <a:tr h="111045">
                <a:tc>
                  <a:txBody>
                    <a:bodyPr/>
                    <a:lstStyle/>
                    <a:p>
                      <a:pPr marL="0" indent="0" algn="l" fontAlgn="b">
                        <a:buFont typeface="+mj-lt"/>
                        <a:buNone/>
                      </a:pPr>
                      <a:r>
                        <a:rPr lang="mn-MN" sz="800" u="none" strike="noStrike">
                          <a:effectLst/>
                        </a:rPr>
                        <a:t>Харвалтын дараах эмчилгээний хэсэгтэй байх</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850685139"/>
                  </a:ext>
                </a:extLst>
              </a:tr>
              <a:tr h="111045">
                <a:tc>
                  <a:txBody>
                    <a:bodyPr/>
                    <a:lstStyle/>
                    <a:p>
                      <a:pPr marL="0" indent="0" algn="l" fontAlgn="b">
                        <a:buFont typeface="+mj-lt"/>
                        <a:buNone/>
                      </a:pPr>
                      <a:r>
                        <a:rPr lang="mn-MN" sz="800" u="none" strike="noStrike">
                          <a:effectLst/>
                        </a:rPr>
                        <a:t>Эрчимт эмчилгээний хэсэгтэй байх</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90792559"/>
                  </a:ext>
                </a:extLst>
              </a:tr>
              <a:tr h="111045">
                <a:tc>
                  <a:txBody>
                    <a:bodyPr/>
                    <a:lstStyle/>
                    <a:p>
                      <a:pPr marL="0" indent="0" algn="l" fontAlgn="b">
                        <a:buFont typeface="+mj-lt"/>
                        <a:buNone/>
                      </a:pPr>
                      <a:r>
                        <a:rPr lang="mn-MN" sz="800" u="none" strike="noStrike">
                          <a:effectLst/>
                        </a:rPr>
                        <a:t>Харвалтын эрчимт эмчилгээний хэсэгтэй байх </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9910567"/>
                  </a:ext>
                </a:extLst>
              </a:tr>
              <a:tr h="111045">
                <a:tc>
                  <a:txBody>
                    <a:bodyPr/>
                    <a:lstStyle/>
                    <a:p>
                      <a:pPr marL="0" indent="0" algn="l" fontAlgn="b">
                        <a:buFont typeface="+mj-lt"/>
                        <a:buNone/>
                      </a:pPr>
                      <a:r>
                        <a:rPr lang="mn-MN" sz="800" u="none" strike="noStrike">
                          <a:effectLst/>
                        </a:rPr>
                        <a:t>Сэхээн амьдруулах, сэрээх өрөө, тоноглол</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624030513"/>
                  </a:ext>
                </a:extLst>
              </a:tr>
              <a:tr h="111045">
                <a:tc>
                  <a:txBody>
                    <a:bodyPr/>
                    <a:lstStyle/>
                    <a:p>
                      <a:pPr marL="0" indent="0" algn="l" fontAlgn="b">
                        <a:buFont typeface="+mj-lt"/>
                        <a:buNone/>
                      </a:pPr>
                      <a:r>
                        <a:rPr lang="mn-MN" sz="800" u="none" strike="noStrike">
                          <a:effectLst/>
                        </a:rPr>
                        <a:t>Диализ эмчилгээний зориулалтын нэгжтэй байх </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41664769"/>
                  </a:ext>
                </a:extLst>
              </a:tr>
              <a:tr h="111045">
                <a:tc>
                  <a:txBody>
                    <a:bodyPr/>
                    <a:lstStyle/>
                    <a:p>
                      <a:pPr marL="0" indent="0" algn="l" fontAlgn="b">
                        <a:buFont typeface="+mj-lt"/>
                        <a:buNone/>
                      </a:pPr>
                      <a:r>
                        <a:rPr lang="mn-MN" sz="800" u="none" strike="noStrike">
                          <a:effectLst/>
                        </a:rPr>
                        <a:t>Туяа эмчилгээний нэгжтэй байх</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99430974"/>
                  </a:ext>
                </a:extLst>
              </a:tr>
              <a:tr h="111045">
                <a:tc>
                  <a:txBody>
                    <a:bodyPr/>
                    <a:lstStyle/>
                    <a:p>
                      <a:pPr marL="0" indent="0" algn="l" fontAlgn="b">
                        <a:buFont typeface="+mj-lt"/>
                        <a:buNone/>
                      </a:pPr>
                      <a:r>
                        <a:rPr lang="mn-MN" sz="800" u="none" strike="noStrike">
                          <a:effectLst/>
                        </a:rPr>
                        <a:t>Химийн эмчилгээний нэгжтэй байх</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78676589"/>
                  </a:ext>
                </a:extLst>
              </a:tr>
              <a:tr h="111045">
                <a:tc>
                  <a:txBody>
                    <a:bodyPr/>
                    <a:lstStyle/>
                    <a:p>
                      <a:pPr marL="0" indent="0" algn="l" fontAlgn="b">
                        <a:buFont typeface="+mj-lt"/>
                        <a:buNone/>
                      </a:pPr>
                      <a:r>
                        <a:rPr lang="ru-RU" sz="800" u="none" strike="noStrike">
                          <a:effectLst/>
                        </a:rPr>
                        <a:t>Химийн эмчилгээг бэлтгэх зориулалттай лабораторитай байх</a:t>
                      </a:r>
                      <a:endParaRPr lang="ru-RU"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52610688"/>
                  </a:ext>
                </a:extLst>
              </a:tr>
              <a:tr h="111045">
                <a:tc>
                  <a:txBody>
                    <a:bodyPr/>
                    <a:lstStyle/>
                    <a:p>
                      <a:pPr marL="0" indent="0" algn="l" fontAlgn="b">
                        <a:buFont typeface="+mj-lt"/>
                        <a:buNone/>
                      </a:pPr>
                      <a:r>
                        <a:rPr lang="mn-MN" sz="800" u="none" strike="noStrike">
                          <a:effectLst/>
                        </a:rPr>
                        <a:t>Сэргээн засах эмчилгээний хэвтэн эмчлүүлэх  нэгжтэй байх</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89152434"/>
                  </a:ext>
                </a:extLst>
              </a:tr>
              <a:tr h="100342">
                <a:tc>
                  <a:txBody>
                    <a:bodyPr/>
                    <a:lstStyle/>
                    <a:p>
                      <a:pPr marL="0" indent="0" algn="l" fontAlgn="b">
                        <a:buFont typeface="+mj-lt"/>
                        <a:buNone/>
                      </a:pPr>
                      <a:r>
                        <a:rPr lang="mn-MN" sz="800" u="none" strike="noStrike">
                          <a:effectLst/>
                        </a:rPr>
                        <a:t>Хөнгөвчлөх эмчилгээний зориулттай тоноглосон хэвтүүлэн эмчлэх нэгжтэй байх</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382057542"/>
                  </a:ext>
                </a:extLst>
              </a:tr>
              <a:tr h="111045">
                <a:tc>
                  <a:txBody>
                    <a:bodyPr/>
                    <a:lstStyle/>
                    <a:p>
                      <a:pPr marL="0" indent="0" algn="l" fontAlgn="b">
                        <a:buFont typeface="+mj-lt"/>
                        <a:buNone/>
                      </a:pPr>
                      <a:r>
                        <a:rPr lang="mn-MN" sz="800" u="none" strike="noStrike">
                          <a:effectLst/>
                        </a:rPr>
                        <a:t>Уламжлалт эмчилгээний хэвтэн эмчлүүлэх нэгжтэй байх </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745526908"/>
                  </a:ext>
                </a:extLst>
              </a:tr>
              <a:tr h="111045">
                <a:tc>
                  <a:txBody>
                    <a:bodyPr/>
                    <a:lstStyle/>
                    <a:p>
                      <a:pPr marL="0" indent="0" algn="l" fontAlgn="b">
                        <a:buFont typeface="+mj-lt"/>
                        <a:buNone/>
                      </a:pPr>
                      <a:r>
                        <a:rPr lang="mn-MN" sz="800" u="none" strike="noStrike">
                          <a:effectLst/>
                        </a:rPr>
                        <a:t>Хануур төөнүүрийн өрөөтэй байх</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94442949"/>
                  </a:ext>
                </a:extLst>
              </a:tr>
              <a:tr h="111045">
                <a:tc>
                  <a:txBody>
                    <a:bodyPr/>
                    <a:lstStyle/>
                    <a:p>
                      <a:pPr marL="0" indent="0" algn="l" fontAlgn="b">
                        <a:buFont typeface="+mj-lt"/>
                        <a:buNone/>
                      </a:pPr>
                      <a:r>
                        <a:rPr lang="mn-MN" sz="800" u="none" strike="noStrike">
                          <a:effectLst/>
                        </a:rPr>
                        <a:t>Боолтын өрөөтэй байх</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933537240"/>
                  </a:ext>
                </a:extLst>
              </a:tr>
              <a:tr h="111045">
                <a:tc>
                  <a:txBody>
                    <a:bodyPr/>
                    <a:lstStyle/>
                    <a:p>
                      <a:pPr marL="0" indent="0" algn="l" fontAlgn="b">
                        <a:buFont typeface="+mj-lt"/>
                        <a:buNone/>
                      </a:pPr>
                      <a:r>
                        <a:rPr lang="mn-MN" sz="800" u="none" strike="noStrike">
                          <a:effectLst/>
                        </a:rPr>
                        <a:t>Зүү эмчилгээний өрөөтэй байх</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38476302"/>
                  </a:ext>
                </a:extLst>
              </a:tr>
              <a:tr h="111045">
                <a:tc>
                  <a:txBody>
                    <a:bodyPr/>
                    <a:lstStyle/>
                    <a:p>
                      <a:pPr marL="0" indent="0" algn="l" fontAlgn="b">
                        <a:buFont typeface="+mj-lt"/>
                        <a:buNone/>
                      </a:pPr>
                      <a:r>
                        <a:rPr lang="mn-MN" sz="800" u="none" strike="noStrike">
                          <a:effectLst/>
                        </a:rPr>
                        <a:t>Тангийн өрөөтэй байх</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68035160"/>
                  </a:ext>
                </a:extLst>
              </a:tr>
              <a:tr h="111045">
                <a:tc>
                  <a:txBody>
                    <a:bodyPr/>
                    <a:lstStyle/>
                    <a:p>
                      <a:pPr marL="0" indent="0" algn="l" fontAlgn="b">
                        <a:buFont typeface="+mj-lt"/>
                        <a:buNone/>
                      </a:pPr>
                      <a:r>
                        <a:rPr lang="mn-MN" sz="800" u="none" strike="noStrike">
                          <a:effectLst/>
                        </a:rPr>
                        <a:t>Барианы зориулалтын өрөөтэй байх</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22835833"/>
                  </a:ext>
                </a:extLst>
              </a:tr>
              <a:tr h="111045">
                <a:tc>
                  <a:txBody>
                    <a:bodyPr/>
                    <a:lstStyle/>
                    <a:p>
                      <a:pPr marL="0" indent="0" algn="l" fontAlgn="b">
                        <a:buFont typeface="+mj-lt"/>
                        <a:buNone/>
                      </a:pPr>
                      <a:r>
                        <a:rPr lang="mn-MN" sz="800" u="none" strike="noStrike">
                          <a:effectLst/>
                        </a:rPr>
                        <a:t>Онлайн оношилгоо, эмчилгээ, зөвлөгөө өгөх тоноглол бүхий зориулалтын өрөөтэй байх </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88468803"/>
                  </a:ext>
                </a:extLst>
              </a:tr>
              <a:tr h="111045">
                <a:tc>
                  <a:txBody>
                    <a:bodyPr/>
                    <a:lstStyle/>
                    <a:p>
                      <a:pPr marL="0" indent="0" algn="l" fontAlgn="b">
                        <a:buFont typeface="+mj-lt"/>
                        <a:buNone/>
                      </a:pPr>
                      <a:r>
                        <a:rPr lang="mn-MN" sz="800" u="none" strike="noStrike">
                          <a:effectLst/>
                        </a:rPr>
                        <a:t>Тусгаарлах өрөөтэй байх</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1412271"/>
                  </a:ext>
                </a:extLst>
              </a:tr>
              <a:tr h="111045">
                <a:tc>
                  <a:txBody>
                    <a:bodyPr/>
                    <a:lstStyle/>
                    <a:p>
                      <a:pPr marL="0" indent="0" algn="l" fontAlgn="b">
                        <a:buFont typeface="+mj-lt"/>
                        <a:buNone/>
                      </a:pPr>
                      <a:r>
                        <a:rPr lang="mn-MN" sz="800" u="none" strike="noStrike">
                          <a:effectLst/>
                        </a:rPr>
                        <a:t>Эмнэлгийн яаралтай тусламжийн нэгжтэй байх</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295284496"/>
                  </a:ext>
                </a:extLst>
              </a:tr>
              <a:tr h="111045">
                <a:tc>
                  <a:txBody>
                    <a:bodyPr/>
                    <a:lstStyle/>
                    <a:p>
                      <a:pPr marL="0" indent="0" algn="l" fontAlgn="b">
                        <a:buFont typeface="+mj-lt"/>
                        <a:buNone/>
                      </a:pPr>
                      <a:r>
                        <a:rPr lang="mn-MN" sz="800" u="none" strike="noStrike">
                          <a:effectLst/>
                        </a:rPr>
                        <a:t>Фото эмчилгээний хэсэгтэй байх /фотоо эмчилгээний аппарат/</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933121606"/>
                  </a:ext>
                </a:extLst>
              </a:tr>
              <a:tr h="111045">
                <a:tc>
                  <a:txBody>
                    <a:bodyPr/>
                    <a:lstStyle/>
                    <a:p>
                      <a:pPr marL="0" indent="0" algn="l" fontAlgn="b">
                        <a:buFont typeface="+mj-lt"/>
                        <a:buNone/>
                      </a:pPr>
                      <a:r>
                        <a:rPr lang="mn-MN" sz="800" u="none" strike="noStrike">
                          <a:effectLst/>
                        </a:rPr>
                        <a:t>Сэтгэцийн эмгэгийг эмчлэх зориулалтын хэвтүүлэн эмчлэх нэгжтэй байх        </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408599580"/>
                  </a:ext>
                </a:extLst>
              </a:tr>
              <a:tr h="111045">
                <a:tc>
                  <a:txBody>
                    <a:bodyPr/>
                    <a:lstStyle/>
                    <a:p>
                      <a:pPr marL="0" indent="0" algn="l" fontAlgn="b">
                        <a:buFont typeface="+mj-lt"/>
                        <a:buNone/>
                      </a:pPr>
                      <a:r>
                        <a:rPr lang="mn-MN" sz="800" u="none" strike="noStrike">
                          <a:effectLst/>
                        </a:rPr>
                        <a:t>Халдвар хамгааллын нөхцөл хангагдсан хэвтүүлэн эмчлэх нэгжтэй байх /Хасах даралттай өрөөтэй байх/  </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19012321"/>
                  </a:ext>
                </a:extLst>
              </a:tr>
              <a:tr h="111045">
                <a:tc>
                  <a:txBody>
                    <a:bodyPr/>
                    <a:lstStyle/>
                    <a:p>
                      <a:pPr marL="0" indent="0" algn="l" fontAlgn="b">
                        <a:buFont typeface="+mj-lt"/>
                        <a:buNone/>
                      </a:pPr>
                      <a:r>
                        <a:rPr lang="mn-MN" sz="800" u="none" strike="noStrike">
                          <a:effectLst/>
                        </a:rPr>
                        <a:t>Өдрийн эмчилгээний нэгжтэй байх </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73547588"/>
                  </a:ext>
                </a:extLst>
              </a:tr>
              <a:tr h="111045">
                <a:tc>
                  <a:txBody>
                    <a:bodyPr/>
                    <a:lstStyle/>
                    <a:p>
                      <a:pPr marL="0" indent="0" algn="l" fontAlgn="b">
                        <a:buFont typeface="+mj-lt"/>
                        <a:buNone/>
                      </a:pPr>
                      <a:r>
                        <a:rPr lang="mn-MN" sz="800" u="none" strike="noStrike">
                          <a:effectLst/>
                        </a:rPr>
                        <a:t>Цацрагийн аюулгүй ажиллагааны нөхцөлийг хангасан эмчилгээний өрөөтэй байх   </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2124860"/>
                  </a:ext>
                </a:extLst>
              </a:tr>
              <a:tr h="111045">
                <a:tc>
                  <a:txBody>
                    <a:bodyPr/>
                    <a:lstStyle/>
                    <a:p>
                      <a:pPr marL="0" indent="0" algn="l" fontAlgn="b">
                        <a:buFont typeface="+mj-lt"/>
                        <a:buNone/>
                      </a:pPr>
                      <a:r>
                        <a:rPr lang="mn-MN" sz="800" u="none" strike="noStrike">
                          <a:effectLst/>
                        </a:rPr>
                        <a:t>Сэтгэлзүйн зөвлөгөө өгөх өрөөтэй байх</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259698951"/>
                  </a:ext>
                </a:extLst>
              </a:tr>
              <a:tr h="111045">
                <a:tc>
                  <a:txBody>
                    <a:bodyPr/>
                    <a:lstStyle/>
                    <a:p>
                      <a:pPr marL="0" indent="0" algn="l" fontAlgn="b">
                        <a:buFont typeface="+mj-lt"/>
                        <a:buNone/>
                      </a:pPr>
                      <a:r>
                        <a:rPr lang="mn-MN" sz="800" u="none" strike="noStrike">
                          <a:effectLst/>
                        </a:rPr>
                        <a:t>Шүдний эмчилгээний өрөөтэй байх </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59809383"/>
                  </a:ext>
                </a:extLst>
              </a:tr>
              <a:tr h="111045">
                <a:tc>
                  <a:txBody>
                    <a:bodyPr/>
                    <a:lstStyle/>
                    <a:p>
                      <a:pPr marL="0" indent="0" algn="l" fontAlgn="b">
                        <a:buFont typeface="+mj-lt"/>
                        <a:buNone/>
                      </a:pPr>
                      <a:r>
                        <a:rPr lang="en-US" sz="800" u="none" strike="noStrike">
                          <a:effectLst/>
                        </a:rPr>
                        <a:t> MRI </a:t>
                      </a:r>
                      <a:r>
                        <a:rPr lang="mn-MN" sz="800" u="none" strike="noStrike">
                          <a:effectLst/>
                        </a:rPr>
                        <a:t>аюулгүйн бүс бүхий нэгжтэй байх    </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73835901"/>
                  </a:ext>
                </a:extLst>
              </a:tr>
              <a:tr h="111045">
                <a:tc>
                  <a:txBody>
                    <a:bodyPr/>
                    <a:lstStyle/>
                    <a:p>
                      <a:pPr marL="0" indent="0" algn="l" fontAlgn="b">
                        <a:buFont typeface="+mj-lt"/>
                        <a:buNone/>
                      </a:pPr>
                      <a:r>
                        <a:rPr lang="mn-MN" sz="800" u="none" strike="noStrike">
                          <a:effectLst/>
                        </a:rPr>
                        <a:t>Аппараттын цэвэрлэгээ, ариутгалын хэсэг бүхий зориулалтын өрөөтэй байх </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74905868"/>
                  </a:ext>
                </a:extLst>
              </a:tr>
              <a:tr h="111045">
                <a:tc>
                  <a:txBody>
                    <a:bodyPr/>
                    <a:lstStyle/>
                    <a:p>
                      <a:pPr marL="0" indent="0" algn="l" fontAlgn="b">
                        <a:buFont typeface="+mj-lt"/>
                        <a:buNone/>
                      </a:pPr>
                      <a:r>
                        <a:rPr lang="mn-MN" sz="800" u="none" strike="noStrike">
                          <a:effectLst/>
                        </a:rPr>
                        <a:t>Богино хугацаанд зохиомол амьсгал хийх амь тэнссэн үеийн тусламжийг үзүүлэх тоноглол бүхий өрөөтэй байх</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365678419"/>
                  </a:ext>
                </a:extLst>
              </a:tr>
              <a:tr h="111045">
                <a:tc>
                  <a:txBody>
                    <a:bodyPr/>
                    <a:lstStyle/>
                    <a:p>
                      <a:pPr marL="0" indent="0" algn="l" fontAlgn="b">
                        <a:buFont typeface="+mj-lt"/>
                        <a:buNone/>
                      </a:pPr>
                      <a:r>
                        <a:rPr lang="mn-MN" sz="800" u="none" strike="noStrike">
                          <a:effectLst/>
                        </a:rPr>
                        <a:t>Түргэн тусламжийн дуудлага хүлээн авах нэгжтэй байх</a:t>
                      </a:r>
                      <a:endParaRPr lang="mn-MN" sz="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69557649"/>
                  </a:ext>
                </a:extLst>
              </a:tr>
              <a:tr h="111045">
                <a:tc>
                  <a:txBody>
                    <a:bodyPr/>
                    <a:lstStyle/>
                    <a:p>
                      <a:pPr marL="0" indent="0" algn="l" fontAlgn="b">
                        <a:buFont typeface="+mj-lt"/>
                        <a:buNone/>
                      </a:pPr>
                      <a:r>
                        <a:rPr lang="mn-MN" sz="800" u="none" strike="noStrike" dirty="0">
                          <a:effectLst/>
                        </a:rPr>
                        <a:t>Хасах даралттай өрөөтэй байх</a:t>
                      </a:r>
                      <a:endParaRPr lang="mn-MN" sz="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992105326"/>
                  </a:ext>
                </a:extLst>
              </a:tr>
            </a:tbl>
          </a:graphicData>
        </a:graphic>
      </p:graphicFrame>
      <p:sp>
        <p:nvSpPr>
          <p:cNvPr id="14" name="TextBox 13">
            <a:extLst>
              <a:ext uri="{FF2B5EF4-FFF2-40B4-BE49-F238E27FC236}">
                <a16:creationId xmlns:a16="http://schemas.microsoft.com/office/drawing/2014/main" id="{EDE353E1-09A0-4770-BAA3-A7670A91E4B0}"/>
              </a:ext>
            </a:extLst>
          </p:cNvPr>
          <p:cNvSpPr txBox="1"/>
          <p:nvPr/>
        </p:nvSpPr>
        <p:spPr>
          <a:xfrm>
            <a:off x="7505927" y="830655"/>
            <a:ext cx="655052" cy="646331"/>
          </a:xfrm>
          <a:prstGeom prst="rect">
            <a:avLst/>
          </a:prstGeom>
          <a:noFill/>
        </p:spPr>
        <p:txBody>
          <a:bodyPr wrap="square" rtlCol="0">
            <a:spAutoFit/>
          </a:bodyPr>
          <a:lstStyle/>
          <a:p>
            <a:r>
              <a:rPr lang="en-US" sz="3600" i="1" dirty="0">
                <a:solidFill>
                  <a:schemeClr val="accent2"/>
                </a:solidFill>
                <a:effectLst>
                  <a:outerShdw blurRad="38100" dist="38100" dir="2700000" algn="tl">
                    <a:srgbClr val="000000">
                      <a:alpha val="43137"/>
                    </a:srgbClr>
                  </a:outerShdw>
                </a:effectLst>
              </a:rPr>
              <a:t>43</a:t>
            </a:r>
          </a:p>
        </p:txBody>
      </p:sp>
    </p:spTree>
    <p:extLst>
      <p:ext uri="{BB962C8B-B14F-4D97-AF65-F5344CB8AC3E}">
        <p14:creationId xmlns:p14="http://schemas.microsoft.com/office/powerpoint/2010/main" val="1934996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1433B-F1BA-442C-B694-84D55731A5A3}"/>
              </a:ext>
            </a:extLst>
          </p:cNvPr>
          <p:cNvSpPr>
            <a:spLocks noGrp="1"/>
          </p:cNvSpPr>
          <p:nvPr>
            <p:ph type="title"/>
          </p:nvPr>
        </p:nvSpPr>
        <p:spPr/>
        <p:txBody>
          <a:bodyPr/>
          <a:lstStyle/>
          <a:p>
            <a:pPr algn="ctr"/>
            <a:r>
              <a:rPr lang="mn-MN" dirty="0"/>
              <a:t>ХҮНИЙ НӨӨЦИЙН МЭДЭЭЛЭЛ</a:t>
            </a:r>
            <a:endParaRPr lang="en-US" dirty="0"/>
          </a:p>
        </p:txBody>
      </p:sp>
      <p:pic>
        <p:nvPicPr>
          <p:cNvPr id="4" name="Picture 3">
            <a:extLst>
              <a:ext uri="{FF2B5EF4-FFF2-40B4-BE49-F238E27FC236}">
                <a16:creationId xmlns:a16="http://schemas.microsoft.com/office/drawing/2014/main" id="{BCAE0486-3A12-4AE4-A2C1-84C1A7CC3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5062"/>
            <a:ext cx="12192000" cy="2703580"/>
          </a:xfrm>
          <a:prstGeom prst="rect">
            <a:avLst/>
          </a:prstGeom>
        </p:spPr>
      </p:pic>
      <p:sp>
        <p:nvSpPr>
          <p:cNvPr id="5" name="Arrow: Up 4">
            <a:extLst>
              <a:ext uri="{FF2B5EF4-FFF2-40B4-BE49-F238E27FC236}">
                <a16:creationId xmlns:a16="http://schemas.microsoft.com/office/drawing/2014/main" id="{3EC4636C-65B4-4351-8035-155208820E45}"/>
              </a:ext>
            </a:extLst>
          </p:cNvPr>
          <p:cNvSpPr/>
          <p:nvPr/>
        </p:nvSpPr>
        <p:spPr>
          <a:xfrm>
            <a:off x="5871681" y="2627543"/>
            <a:ext cx="448638" cy="696074"/>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Up 5">
            <a:extLst>
              <a:ext uri="{FF2B5EF4-FFF2-40B4-BE49-F238E27FC236}">
                <a16:creationId xmlns:a16="http://schemas.microsoft.com/office/drawing/2014/main" id="{808A56FD-4716-4DA1-85D8-71EB5AF40396}"/>
              </a:ext>
            </a:extLst>
          </p:cNvPr>
          <p:cNvSpPr/>
          <p:nvPr/>
        </p:nvSpPr>
        <p:spPr>
          <a:xfrm>
            <a:off x="10210514" y="2609785"/>
            <a:ext cx="448638" cy="696074"/>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B8DA104-1B34-4563-8BFE-8EB10F5AB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9310" y="3657601"/>
            <a:ext cx="6676490" cy="3200400"/>
          </a:xfrm>
          <a:prstGeom prst="rect">
            <a:avLst/>
          </a:prstGeom>
        </p:spPr>
      </p:pic>
      <p:pic>
        <p:nvPicPr>
          <p:cNvPr id="11" name="Picture 10">
            <a:extLst>
              <a:ext uri="{FF2B5EF4-FFF2-40B4-BE49-F238E27FC236}">
                <a16:creationId xmlns:a16="http://schemas.microsoft.com/office/drawing/2014/main" id="{EB774132-7185-42AC-8D20-554A7390A0EA}"/>
              </a:ext>
            </a:extLst>
          </p:cNvPr>
          <p:cNvPicPr>
            <a:picLocks noChangeAspect="1"/>
          </p:cNvPicPr>
          <p:nvPr/>
        </p:nvPicPr>
        <p:blipFill>
          <a:blip r:embed="rId4">
            <a:alphaModFix amt="21000"/>
          </a:blip>
          <a:stretch>
            <a:fillRect/>
          </a:stretch>
        </p:blipFill>
        <p:spPr>
          <a:xfrm>
            <a:off x="669382" y="3985724"/>
            <a:ext cx="4057906" cy="2703580"/>
          </a:xfrm>
          <a:prstGeom prst="rect">
            <a:avLst/>
          </a:prstGeom>
        </p:spPr>
      </p:pic>
      <p:sp>
        <p:nvSpPr>
          <p:cNvPr id="10" name="TextBox 9">
            <a:extLst>
              <a:ext uri="{FF2B5EF4-FFF2-40B4-BE49-F238E27FC236}">
                <a16:creationId xmlns:a16="http://schemas.microsoft.com/office/drawing/2014/main" id="{767261D9-859F-48F9-805E-7009AACCF9CD}"/>
              </a:ext>
            </a:extLst>
          </p:cNvPr>
          <p:cNvSpPr txBox="1"/>
          <p:nvPr/>
        </p:nvSpPr>
        <p:spPr>
          <a:xfrm>
            <a:off x="4319427" y="3817029"/>
            <a:ext cx="1119883" cy="646331"/>
          </a:xfrm>
          <a:prstGeom prst="rect">
            <a:avLst/>
          </a:prstGeom>
          <a:noFill/>
        </p:spPr>
        <p:txBody>
          <a:bodyPr wrap="square" rtlCol="0">
            <a:spAutoFit/>
          </a:bodyPr>
          <a:lstStyle/>
          <a:p>
            <a:r>
              <a:rPr lang="en-US" sz="3600" i="1" dirty="0">
                <a:solidFill>
                  <a:schemeClr val="accent6">
                    <a:lumMod val="75000"/>
                  </a:schemeClr>
                </a:solidFill>
                <a:effectLst>
                  <a:outerShdw blurRad="38100" dist="38100" dir="2700000" algn="tl">
                    <a:srgbClr val="000000">
                      <a:alpha val="43137"/>
                    </a:srgbClr>
                  </a:outerShdw>
                </a:effectLst>
              </a:rPr>
              <a:t>197</a:t>
            </a:r>
          </a:p>
        </p:txBody>
      </p:sp>
    </p:spTree>
    <p:extLst>
      <p:ext uri="{BB962C8B-B14F-4D97-AF65-F5344CB8AC3E}">
        <p14:creationId xmlns:p14="http://schemas.microsoft.com/office/powerpoint/2010/main" val="2263479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9653F-B5F9-459F-AC3E-D73A7960262A}"/>
              </a:ext>
            </a:extLst>
          </p:cNvPr>
          <p:cNvSpPr>
            <a:spLocks noGrp="1"/>
          </p:cNvSpPr>
          <p:nvPr>
            <p:ph type="title"/>
          </p:nvPr>
        </p:nvSpPr>
        <p:spPr/>
        <p:txBody>
          <a:bodyPr/>
          <a:lstStyle/>
          <a:p>
            <a:pPr algn="ctr"/>
            <a:r>
              <a:rPr lang="mn-MN" dirty="0"/>
              <a:t>ТОНОГ ТӨХӨӨРӨМЖИЙН МЭДЭЭЛЭЛ</a:t>
            </a:r>
            <a:endParaRPr lang="en-US" dirty="0"/>
          </a:p>
        </p:txBody>
      </p:sp>
      <p:pic>
        <p:nvPicPr>
          <p:cNvPr id="4" name="Picture 3">
            <a:extLst>
              <a:ext uri="{FF2B5EF4-FFF2-40B4-BE49-F238E27FC236}">
                <a16:creationId xmlns:a16="http://schemas.microsoft.com/office/drawing/2014/main" id="{7F7B0FAB-2D42-4CFE-83ED-F0DD5A334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3468"/>
            <a:ext cx="12192000" cy="2870200"/>
          </a:xfrm>
          <a:prstGeom prst="rect">
            <a:avLst/>
          </a:prstGeom>
        </p:spPr>
      </p:pic>
      <p:pic>
        <p:nvPicPr>
          <p:cNvPr id="6" name="Picture 5">
            <a:extLst>
              <a:ext uri="{FF2B5EF4-FFF2-40B4-BE49-F238E27FC236}">
                <a16:creationId xmlns:a16="http://schemas.microsoft.com/office/drawing/2014/main" id="{DD6AA3F4-2F12-4EF6-997F-11897EB50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964" y="3783466"/>
            <a:ext cx="11144036" cy="2968665"/>
          </a:xfrm>
          <a:prstGeom prst="rect">
            <a:avLst/>
          </a:prstGeom>
        </p:spPr>
      </p:pic>
      <p:sp>
        <p:nvSpPr>
          <p:cNvPr id="7" name="TextBox 6">
            <a:extLst>
              <a:ext uri="{FF2B5EF4-FFF2-40B4-BE49-F238E27FC236}">
                <a16:creationId xmlns:a16="http://schemas.microsoft.com/office/drawing/2014/main" id="{B763E283-3FEF-4530-81A5-890D01C0D4A1}"/>
              </a:ext>
            </a:extLst>
          </p:cNvPr>
          <p:cNvSpPr txBox="1"/>
          <p:nvPr/>
        </p:nvSpPr>
        <p:spPr>
          <a:xfrm>
            <a:off x="82193" y="4944632"/>
            <a:ext cx="1119883" cy="646331"/>
          </a:xfrm>
          <a:prstGeom prst="rect">
            <a:avLst/>
          </a:prstGeom>
          <a:noFill/>
        </p:spPr>
        <p:txBody>
          <a:bodyPr wrap="square" rtlCol="0">
            <a:spAutoFit/>
          </a:bodyPr>
          <a:lstStyle/>
          <a:p>
            <a:r>
              <a:rPr lang="en-US" sz="3600" i="1" dirty="0">
                <a:solidFill>
                  <a:srgbClr val="7030A0"/>
                </a:solidFill>
                <a:effectLst>
                  <a:outerShdw blurRad="38100" dist="38100" dir="2700000" algn="tl">
                    <a:srgbClr val="000000">
                      <a:alpha val="43137"/>
                    </a:srgbClr>
                  </a:outerShdw>
                </a:effectLst>
              </a:rPr>
              <a:t>399</a:t>
            </a:r>
          </a:p>
        </p:txBody>
      </p:sp>
    </p:spTree>
    <p:extLst>
      <p:ext uri="{BB962C8B-B14F-4D97-AF65-F5344CB8AC3E}">
        <p14:creationId xmlns:p14="http://schemas.microsoft.com/office/powerpoint/2010/main" val="3875353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6137E-A088-4BC2-A5E1-4503853F8C10}"/>
              </a:ext>
            </a:extLst>
          </p:cNvPr>
          <p:cNvSpPr>
            <a:spLocks noGrp="1"/>
          </p:cNvSpPr>
          <p:nvPr>
            <p:ph type="title"/>
          </p:nvPr>
        </p:nvSpPr>
        <p:spPr/>
        <p:txBody>
          <a:bodyPr>
            <a:normAutofit/>
          </a:bodyPr>
          <a:lstStyle/>
          <a:p>
            <a:r>
              <a:rPr lang="mn-MN" dirty="0"/>
              <a:t>2 ДУГААР ҮЕ ШАТНЫ ПРОГРАМЫН АЖИЛЛАХ ЗАРЧИМ</a:t>
            </a:r>
            <a:endParaRPr lang="en-US" dirty="0"/>
          </a:p>
        </p:txBody>
      </p:sp>
      <p:sp>
        <p:nvSpPr>
          <p:cNvPr id="3" name="TextBox 2">
            <a:extLst>
              <a:ext uri="{FF2B5EF4-FFF2-40B4-BE49-F238E27FC236}">
                <a16:creationId xmlns:a16="http://schemas.microsoft.com/office/drawing/2014/main" id="{3DC7B42F-4BFC-465C-995E-E925D5BF147D}"/>
              </a:ext>
            </a:extLst>
          </p:cNvPr>
          <p:cNvSpPr txBox="1"/>
          <p:nvPr/>
        </p:nvSpPr>
        <p:spPr>
          <a:xfrm>
            <a:off x="592183" y="1190319"/>
            <a:ext cx="11352166" cy="5577937"/>
          </a:xfrm>
          <a:prstGeom prst="rect">
            <a:avLst/>
          </a:prstGeom>
          <a:noFill/>
        </p:spPr>
        <p:txBody>
          <a:bodyPr wrap="square" rtlCol="0">
            <a:spAutoFit/>
          </a:bodyPr>
          <a:lstStyle/>
          <a:p>
            <a:pPr marL="342900" indent="-342900">
              <a:buFont typeface="+mj-lt"/>
              <a:buAutoNum type="arabicPeriod"/>
            </a:pPr>
            <a:r>
              <a:rPr lang="mn-MN" sz="2000" dirty="0">
                <a:latin typeface="Arial" panose="020B0604020202020204" pitchFamily="34" charset="0"/>
                <a:cs typeface="Arial" panose="020B0604020202020204" pitchFamily="34" charset="0"/>
              </a:rPr>
              <a:t>Урьдчилан бэлтгэсэн мэдээллийг үзүүлж, санал болгох, засах, нэмэх хасах боломжтой байх</a:t>
            </a:r>
          </a:p>
          <a:p>
            <a:pPr marL="800100" lvl="1" indent="-342900">
              <a:buFont typeface="+mj-lt"/>
              <a:buAutoNum type="alphaLcParenR"/>
            </a:pPr>
            <a:r>
              <a:rPr lang="mn-MN" sz="2000" dirty="0">
                <a:latin typeface="Arial" panose="020B0604020202020204" pitchFamily="34" charset="0"/>
                <a:cs typeface="Arial" panose="020B0604020202020204" pitchFamily="34" charset="0"/>
              </a:rPr>
              <a:t>Хүний нөөцийн шалгуур дээр Мэргэжлийн зэргийн код, ОХБ</a:t>
            </a:r>
            <a:r>
              <a:rPr lang="en-US" sz="2000" dirty="0">
                <a:latin typeface="Arial" panose="020B0604020202020204" pitchFamily="34" charset="0"/>
                <a:cs typeface="Arial" panose="020B0604020202020204" pitchFamily="34" charset="0"/>
              </a:rPr>
              <a:t> </a:t>
            </a:r>
            <a:r>
              <a:rPr lang="mn-MN" sz="2000" dirty="0">
                <a:latin typeface="Arial" panose="020B0604020202020204" pitchFamily="34" charset="0"/>
                <a:cs typeface="Arial" panose="020B0604020202020204" pitchFamily="34" charset="0"/>
              </a:rPr>
              <a:t>хоорондын уялдаагаар боломжит мэргэжилтнүүдийг санал болгож үзүүлэх</a:t>
            </a:r>
          </a:p>
          <a:p>
            <a:pPr marL="800100" lvl="1" indent="-342900">
              <a:buFont typeface="+mj-lt"/>
              <a:buAutoNum type="alphaLcParenR"/>
            </a:pPr>
            <a:r>
              <a:rPr lang="mn-MN" sz="2000" dirty="0">
                <a:latin typeface="Arial" panose="020B0604020202020204" pitchFamily="34" charset="0"/>
                <a:cs typeface="Arial" panose="020B0604020202020204" pitchFamily="34" charset="0"/>
              </a:rPr>
              <a:t>Оношилгоо, шинжилгээний шалгуур дээр Тоног төхөөрөмжийн код, ОХБ хоорондын уялдаагаар боломжит тоног төхөөрөмжийг санал  болгож үзүүлэх</a:t>
            </a:r>
          </a:p>
          <a:p>
            <a:pPr marL="342900" indent="-342900">
              <a:buFont typeface="+mj-lt"/>
              <a:buAutoNum type="arabicPeriod"/>
            </a:pPr>
            <a:r>
              <a:rPr lang="mn-MN" sz="2000" dirty="0">
                <a:latin typeface="Arial" panose="020B0604020202020204" pitchFamily="34" charset="0"/>
                <a:cs typeface="Arial" panose="020B0604020202020204" pitchFamily="34" charset="0"/>
              </a:rPr>
              <a:t>Бүх шаардлагын мэдээллийг оруулсны дараа дараагийн ОХБ</a:t>
            </a:r>
            <a:r>
              <a:rPr lang="en-US" sz="2000" dirty="0">
                <a:latin typeface="Arial" panose="020B0604020202020204" pitchFamily="34" charset="0"/>
                <a:cs typeface="Arial" panose="020B0604020202020204" pitchFamily="34" charset="0"/>
              </a:rPr>
              <a:t>-</a:t>
            </a:r>
            <a:r>
              <a:rPr lang="mn-MN" sz="2000" dirty="0">
                <a:latin typeface="Arial" panose="020B0604020202020204" pitchFamily="34" charset="0"/>
                <a:cs typeface="Arial" panose="020B0604020202020204" pitchFamily="34" charset="0"/>
              </a:rPr>
              <a:t>ийн мэдээллийг бөглөх боломжтой</a:t>
            </a:r>
          </a:p>
          <a:p>
            <a:pPr marL="342900" indent="-342900">
              <a:buFont typeface="+mj-lt"/>
              <a:buAutoNum type="arabicPeriod"/>
            </a:pPr>
            <a:r>
              <a:rPr lang="mn-MN" sz="2000" dirty="0">
                <a:latin typeface="Arial" panose="020B0604020202020204" pitchFamily="34" charset="0"/>
                <a:cs typeface="Arial" panose="020B0604020202020204" pitchFamily="34" charset="0"/>
              </a:rPr>
              <a:t>Бүх тусламж, үйлчилгээний мдээллийг оруулсны дараа илгээх боломжийг оруулах</a:t>
            </a:r>
          </a:p>
          <a:p>
            <a:pPr marL="342900" lvl="0" indent="-342900" algn="just">
              <a:lnSpc>
                <a:spcPct val="107000"/>
              </a:lnSpc>
              <a:buFont typeface="+mj-lt"/>
              <a:buAutoNum type="arabicPeriod"/>
            </a:pPr>
            <a:r>
              <a:rPr lang="mn-MN" sz="2000" dirty="0">
                <a:effectLst/>
                <a:latin typeface="Arial" panose="020B0604020202020204" pitchFamily="34" charset="0"/>
                <a:ea typeface="Yu Mincho" panose="02020400000000000000" pitchFamily="18" charset="-128"/>
                <a:cs typeface="Times New Roman" panose="02020603050405020304" pitchFamily="18" charset="0"/>
              </a:rPr>
              <a:t>Байгууллага талд оруулсан мэдээллээ бүгдийг нь экселээр, вордоор, pdf-ээр татаж авах боломжийг хангах. Тухайлбал: Хүний нөөцийн мэдээлэл, Сонгон шалгаруулалтад оролцож буй ОХБ-ийн жагсаалт, түүний тоо хэмжээ, Барилга байгуулламжийн мэдээлэл, тоног төхөөрөмжийн мэдээлэл гэх мэт.</a:t>
            </a:r>
            <a:endParaRPr lang="en-US" sz="20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lvl="0" indent="-342900" algn="just">
              <a:lnSpc>
                <a:spcPct val="107000"/>
              </a:lnSpc>
              <a:spcAft>
                <a:spcPts val="800"/>
              </a:spcAft>
              <a:buFont typeface="+mj-lt"/>
              <a:buAutoNum type="arabicPeriod"/>
            </a:pPr>
            <a:r>
              <a:rPr lang="mn-MN" sz="2000" dirty="0">
                <a:effectLst/>
                <a:latin typeface="Arial" panose="020B0604020202020204" pitchFamily="34" charset="0"/>
                <a:ea typeface="Yu Mincho" panose="02020400000000000000" pitchFamily="18" charset="-128"/>
                <a:cs typeface="Times New Roman" panose="02020603050405020304" pitchFamily="18" charset="0"/>
              </a:rPr>
              <a:t>Байгууллага талдаа хүний нөөцийн мэдээлээ татаж харахад эмчлэх, сувилах, эрхийн лицензийн хүчинтэй хугацаа нь дууссан хүнийг улааруулж харуулдаг байх, тоног төхөөрөмжийн мэдээлийн хувьд хугацаа нь дууссаныг нь тодруулж харуулдаг байх гэх мэт.</a:t>
            </a:r>
            <a:endParaRPr lang="en-US" sz="20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indent="-342900">
              <a:buFont typeface="+mj-lt"/>
              <a:buAutoNum type="arabicPeriod"/>
            </a:pP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981D39F-CB3E-49B6-8B16-2C5F98002148}"/>
              </a:ext>
            </a:extLst>
          </p:cNvPr>
          <p:cNvSpPr txBox="1"/>
          <p:nvPr/>
        </p:nvSpPr>
        <p:spPr>
          <a:xfrm>
            <a:off x="1332411" y="790209"/>
            <a:ext cx="5747657" cy="400110"/>
          </a:xfrm>
          <a:prstGeom prst="rect">
            <a:avLst/>
          </a:prstGeom>
          <a:solidFill>
            <a:schemeClr val="accent2">
              <a:lumMod val="40000"/>
              <a:lumOff val="60000"/>
            </a:schemeClr>
          </a:solidFill>
        </p:spPr>
        <p:txBody>
          <a:bodyPr wrap="square" rtlCol="0">
            <a:spAutoFit/>
          </a:bodyPr>
          <a:lstStyle/>
          <a:p>
            <a:r>
              <a:rPr lang="mn-MN" sz="2000" b="1" dirty="0">
                <a:latin typeface="Arial" panose="020B0604020202020204" pitchFamily="34" charset="0"/>
                <a:cs typeface="Arial" panose="020B0604020202020204" pitchFamily="34" charset="0"/>
              </a:rPr>
              <a:t>Эрүүл мэндийн байгууллага талд</a:t>
            </a:r>
            <a:r>
              <a:rPr lang="en-US" sz="20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76504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9E21C-6113-41D9-94C1-9624B0668C9B}"/>
              </a:ext>
            </a:extLst>
          </p:cNvPr>
          <p:cNvSpPr>
            <a:spLocks noGrp="1"/>
          </p:cNvSpPr>
          <p:nvPr>
            <p:ph type="title"/>
          </p:nvPr>
        </p:nvSpPr>
        <p:spPr>
          <a:xfrm>
            <a:off x="2379888" y="115870"/>
            <a:ext cx="9725026" cy="586531"/>
          </a:xfrm>
        </p:spPr>
        <p:txBody>
          <a:bodyPr>
            <a:normAutofit fontScale="90000"/>
          </a:bodyPr>
          <a:lstStyle/>
          <a:p>
            <a:r>
              <a:rPr lang="mn-MN" dirty="0"/>
              <a:t>СОНГОН ШАЛГАРУУЛАЛТААР ЦУГЛАСАН МЭДЭЭЛЛИЙН АШИГЛАЛТ</a:t>
            </a:r>
            <a:endParaRPr lang="en-US" dirty="0"/>
          </a:p>
        </p:txBody>
      </p:sp>
      <p:sp>
        <p:nvSpPr>
          <p:cNvPr id="3" name="TextBox 2">
            <a:extLst>
              <a:ext uri="{FF2B5EF4-FFF2-40B4-BE49-F238E27FC236}">
                <a16:creationId xmlns:a16="http://schemas.microsoft.com/office/drawing/2014/main" id="{558AD583-B3AE-463F-9646-BC792561E639}"/>
              </a:ext>
            </a:extLst>
          </p:cNvPr>
          <p:cNvSpPr txBox="1"/>
          <p:nvPr/>
        </p:nvSpPr>
        <p:spPr>
          <a:xfrm>
            <a:off x="558316" y="1518003"/>
            <a:ext cx="11352166" cy="5262979"/>
          </a:xfrm>
          <a:prstGeom prst="rect">
            <a:avLst/>
          </a:prstGeom>
          <a:noFill/>
        </p:spPr>
        <p:txBody>
          <a:bodyPr wrap="square" rtlCol="0">
            <a:spAutoFit/>
          </a:bodyPr>
          <a:lstStyle/>
          <a:p>
            <a:pPr marL="342900" indent="-342900">
              <a:buFont typeface="+mj-lt"/>
              <a:buAutoNum type="arabicPeriod"/>
            </a:pPr>
            <a:r>
              <a:rPr lang="mn-MN" sz="2000" dirty="0">
                <a:effectLst/>
                <a:latin typeface="Arial" panose="020B0604020202020204" pitchFamily="34" charset="0"/>
                <a:ea typeface="Yu Mincho" panose="02020400000000000000" pitchFamily="18" charset="-128"/>
              </a:rPr>
              <a:t>Тусгай зөвшөөрлийн хугацаа, магадлангийн хугацаа дууссан эмнэлгийн жагсаалт тодорч харагдах </a:t>
            </a:r>
            <a:endParaRPr lang="mn-MN" sz="2400" dirty="0">
              <a:effectLst/>
              <a:latin typeface="Arial" panose="020B0604020202020204" pitchFamily="34" charset="0"/>
              <a:ea typeface="Yu Mincho" panose="02020400000000000000" pitchFamily="18" charset="-128"/>
              <a:cs typeface="Arial" panose="020B0604020202020204" pitchFamily="34" charset="0"/>
            </a:endParaRPr>
          </a:p>
          <a:p>
            <a:pPr marL="342900" indent="-342900">
              <a:buFont typeface="+mj-lt"/>
              <a:buAutoNum type="arabicPeriod"/>
            </a:pPr>
            <a:r>
              <a:rPr lang="mn-MN" sz="2400" dirty="0">
                <a:latin typeface="Arial" panose="020B0604020202020204" pitchFamily="34" charset="0"/>
                <a:ea typeface="Yu Mincho" panose="02020400000000000000" pitchFamily="18" charset="-128"/>
                <a:cs typeface="Arial" panose="020B0604020202020204" pitchFamily="34" charset="0"/>
              </a:rPr>
              <a:t>Гэрээний програм руу хөрвөдөг байх</a:t>
            </a:r>
          </a:p>
          <a:p>
            <a:pPr marL="342900" indent="-342900">
              <a:buFont typeface="+mj-lt"/>
              <a:buAutoNum type="arabicPeriod"/>
            </a:pPr>
            <a:r>
              <a:rPr lang="mn-MN" sz="2400" dirty="0">
                <a:latin typeface="Arial" panose="020B0604020202020204" pitchFamily="34" charset="0"/>
                <a:ea typeface="Yu Mincho" panose="02020400000000000000" pitchFamily="18" charset="-128"/>
                <a:cs typeface="Arial" panose="020B0604020202020204" pitchFamily="34" charset="0"/>
              </a:rPr>
              <a:t>ЭМБ</a:t>
            </a:r>
            <a:r>
              <a:rPr lang="en-US" sz="2400" dirty="0">
                <a:latin typeface="Arial" panose="020B0604020202020204" pitchFamily="34" charset="0"/>
                <a:ea typeface="Yu Mincho" panose="02020400000000000000" pitchFamily="18" charset="-128"/>
                <a:cs typeface="Arial" panose="020B0604020202020204" pitchFamily="34" charset="0"/>
              </a:rPr>
              <a:t>-</a:t>
            </a:r>
            <a:r>
              <a:rPr lang="mn-MN" sz="2400" dirty="0">
                <a:latin typeface="Arial" panose="020B0604020202020204" pitchFamily="34" charset="0"/>
                <a:ea typeface="Yu Mincho" panose="02020400000000000000" pitchFamily="18" charset="-128"/>
                <a:cs typeface="Arial" panose="020B0604020202020204" pitchFamily="34" charset="0"/>
              </a:rPr>
              <a:t>ын бүх мэдээллийг хэвлэх, бүх төрлийн файлаар татаж авах</a:t>
            </a:r>
          </a:p>
          <a:p>
            <a:pPr marL="342900" indent="-342900">
              <a:buFont typeface="+mj-lt"/>
              <a:buAutoNum type="arabicPeriod"/>
            </a:pPr>
            <a:r>
              <a:rPr lang="mn-MN" sz="2000" dirty="0">
                <a:effectLst/>
                <a:latin typeface="Arial" panose="020B0604020202020204" pitchFamily="34" charset="0"/>
                <a:ea typeface="Yu Mincho" panose="02020400000000000000" pitchFamily="18" charset="-128"/>
                <a:cs typeface="Times New Roman" panose="02020603050405020304" pitchFamily="18" charset="0"/>
              </a:rPr>
              <a:t>ОХБ тус бүрээр тухайн ОХБ дээр сонгон шалгаруулалтад тэнцсэн байгууллагын жагсаалт</a:t>
            </a:r>
            <a:endParaRPr lang="mn-MN" sz="2000" dirty="0">
              <a:latin typeface="Calibri" panose="020F0502020204030204" pitchFamily="34" charset="0"/>
              <a:ea typeface="Yu Mincho" panose="02020400000000000000" pitchFamily="18" charset="-128"/>
              <a:cs typeface="Times New Roman" panose="02020603050405020304" pitchFamily="18" charset="0"/>
            </a:endParaRPr>
          </a:p>
          <a:p>
            <a:pPr marL="342900" indent="-342900">
              <a:buFont typeface="+mj-lt"/>
              <a:buAutoNum type="arabicPeriod"/>
            </a:pPr>
            <a:r>
              <a:rPr lang="mn-MN" sz="2000" dirty="0">
                <a:effectLst/>
                <a:latin typeface="Arial" panose="020B0604020202020204" pitchFamily="34" charset="0"/>
                <a:ea typeface="Yu Mincho" panose="02020400000000000000" pitchFamily="18" charset="-128"/>
                <a:cs typeface="Times New Roman" panose="02020603050405020304" pitchFamily="18" charset="0"/>
              </a:rPr>
              <a:t>Аймаг, дүүрэг бүрээр ОХБ бүрээр тусламж, үйлчилгээ үзүүлэхээр сонгогдсон байгууллагын жагсаалт, тоо хэмжээний санал, нийт нэгтгэл </a:t>
            </a:r>
          </a:p>
          <a:p>
            <a:pPr marL="342900" indent="-342900">
              <a:buFont typeface="+mj-lt"/>
              <a:buAutoNum type="arabicPeriod"/>
            </a:pPr>
            <a:r>
              <a:rPr lang="mn-MN" sz="2000" dirty="0">
                <a:effectLst/>
                <a:latin typeface="Arial" panose="020B0604020202020204" pitchFamily="34" charset="0"/>
                <a:ea typeface="Yu Mincho" panose="02020400000000000000" pitchFamily="18" charset="-128"/>
                <a:cs typeface="Times New Roman" panose="02020603050405020304" pitchFamily="18" charset="0"/>
              </a:rPr>
              <a:t>Хүний нөөцөд мэргэжил тус бүрээр эсхүл мэргэшил тус бүрийг сонгоход нийт тухайн мэргэжил, мэргэшилтэй хүний нөөцийн жагсаалт, байгууллагатайгаа уялдаж гардаг байх</a:t>
            </a:r>
            <a:endParaRPr lang="mn-MN" sz="2000" dirty="0">
              <a:latin typeface="Calibri" panose="020F0502020204030204" pitchFamily="34" charset="0"/>
              <a:ea typeface="Yu Mincho" panose="02020400000000000000" pitchFamily="18" charset="-128"/>
              <a:cs typeface="Times New Roman" panose="02020603050405020304" pitchFamily="18" charset="0"/>
            </a:endParaRPr>
          </a:p>
          <a:p>
            <a:pPr marL="342900" indent="-342900">
              <a:buFont typeface="+mj-lt"/>
              <a:buAutoNum type="arabicPeriod"/>
            </a:pPr>
            <a:r>
              <a:rPr lang="mn-MN" sz="2000" dirty="0">
                <a:effectLst/>
                <a:latin typeface="Arial" panose="020B0604020202020204" pitchFamily="34" charset="0"/>
                <a:ea typeface="Yu Mincho" panose="02020400000000000000" pitchFamily="18" charset="-128"/>
                <a:cs typeface="Times New Roman" panose="02020603050405020304" pitchFamily="18" charset="0"/>
              </a:rPr>
              <a:t>Тоног төхөөрөмж дундаас тоног төхөөрөмжийн төрөл тус бүрийг сонгоход тухайн мэргэжил, мэргэшилтэй хүний нөөцийн жагсаалт, байгууллагатайгаа уялдаж гардаг байх</a:t>
            </a:r>
            <a:endParaRPr lang="mn-MN" sz="2000" dirty="0">
              <a:latin typeface="Calibri" panose="020F0502020204030204" pitchFamily="34" charset="0"/>
              <a:ea typeface="Yu Mincho" panose="02020400000000000000" pitchFamily="18" charset="-128"/>
              <a:cs typeface="Times New Roman" panose="02020603050405020304" pitchFamily="18" charset="0"/>
            </a:endParaRPr>
          </a:p>
          <a:p>
            <a:pPr marL="342900" indent="-342900">
              <a:buFont typeface="+mj-lt"/>
              <a:buAutoNum type="arabicPeriod"/>
            </a:pPr>
            <a:r>
              <a:rPr lang="mn-MN" sz="2000" dirty="0">
                <a:effectLst/>
                <a:latin typeface="Arial" panose="020B0604020202020204" pitchFamily="34" charset="0"/>
                <a:ea typeface="Yu Mincho" panose="02020400000000000000" pitchFamily="18" charset="-128"/>
                <a:cs typeface="Times New Roman" panose="02020603050405020304" pitchFamily="18" charset="0"/>
              </a:rPr>
              <a:t>Орны төрлөө сонгоход нийт орны тоо нь байгууллага бүрээр задардаг байх</a:t>
            </a:r>
            <a:endParaRPr lang="mn-MN" sz="2000" dirty="0">
              <a:latin typeface="Calibri" panose="020F0502020204030204" pitchFamily="34" charset="0"/>
              <a:ea typeface="Yu Mincho" panose="02020400000000000000" pitchFamily="18" charset="-128"/>
              <a:cs typeface="Times New Roman" panose="02020603050405020304" pitchFamily="18" charset="0"/>
            </a:endParaRPr>
          </a:p>
          <a:p>
            <a:pPr marL="342900" indent="-342900">
              <a:buFont typeface="+mj-lt"/>
              <a:buAutoNum type="arabicPeriod"/>
            </a:pPr>
            <a:r>
              <a:rPr lang="mn-MN" sz="2000" dirty="0">
                <a:effectLst/>
                <a:latin typeface="Arial" panose="020B0604020202020204" pitchFamily="34" charset="0"/>
                <a:ea typeface="Yu Mincho" panose="02020400000000000000" pitchFamily="18" charset="-128"/>
                <a:cs typeface="Times New Roman" panose="02020603050405020304" pitchFamily="18" charset="0"/>
              </a:rPr>
              <a:t>Амбулаторийн тасгийг сонгоход байгууллага бүрээр задардаг байх</a:t>
            </a:r>
            <a:endParaRPr lang="mn-MN" sz="2000" dirty="0">
              <a:latin typeface="Calibri" panose="020F0502020204030204" pitchFamily="34" charset="0"/>
              <a:ea typeface="Yu Mincho" panose="02020400000000000000" pitchFamily="18" charset="-128"/>
              <a:cs typeface="Times New Roman" panose="02020603050405020304" pitchFamily="18" charset="0"/>
            </a:endParaRPr>
          </a:p>
          <a:p>
            <a:pPr marL="342900" indent="-342900">
              <a:buFont typeface="+mj-lt"/>
              <a:buAutoNum type="arabicPeriod"/>
            </a:pPr>
            <a:r>
              <a:rPr lang="mn-MN" sz="2000" dirty="0">
                <a:effectLst/>
                <a:latin typeface="Arial" panose="020B0604020202020204" pitchFamily="34" charset="0"/>
                <a:ea typeface="Yu Mincho" panose="02020400000000000000" pitchFamily="18" charset="-128"/>
                <a:cs typeface="Times New Roman" panose="02020603050405020304" pitchFamily="18" charset="0"/>
              </a:rPr>
              <a:t>Диализыг сонгоход нийт орны тоо байгууллага бүрээр задардаг байх гэх мэт.</a:t>
            </a:r>
            <a:endParaRPr lang="en-US" sz="20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indent="-342900">
              <a:buFont typeface="+mj-lt"/>
              <a:buAutoNum type="arabicPeriod"/>
            </a:pPr>
            <a:endParaRPr lang="en-US" sz="2000" dirty="0">
              <a:effectLst/>
              <a:latin typeface="Calibri" panose="020F0502020204030204" pitchFamily="34" charset="0"/>
              <a:ea typeface="Yu Mincho" panose="02020400000000000000" pitchFamily="18" charset="-128"/>
              <a:cs typeface="Times New Roman" panose="02020603050405020304" pitchFamily="18" charset="0"/>
            </a:endParaRPr>
          </a:p>
          <a:p>
            <a:pPr marL="342900" indent="-342900">
              <a:buFont typeface="+mj-lt"/>
              <a:buAutoNum type="arabicPeriod"/>
            </a:pPr>
            <a:endParaRPr lang="en-US"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DF04F9F-550C-4AA7-8D13-ACA97979B576}"/>
              </a:ext>
            </a:extLst>
          </p:cNvPr>
          <p:cNvSpPr txBox="1"/>
          <p:nvPr/>
        </p:nvSpPr>
        <p:spPr>
          <a:xfrm>
            <a:off x="1332411" y="790209"/>
            <a:ext cx="6783978" cy="400110"/>
          </a:xfrm>
          <a:prstGeom prst="rect">
            <a:avLst/>
          </a:prstGeom>
          <a:solidFill>
            <a:schemeClr val="accent2">
              <a:lumMod val="40000"/>
              <a:lumOff val="60000"/>
            </a:schemeClr>
          </a:solidFill>
        </p:spPr>
        <p:txBody>
          <a:bodyPr wrap="square" rtlCol="0">
            <a:spAutoFit/>
          </a:bodyPr>
          <a:lstStyle/>
          <a:p>
            <a:r>
              <a:rPr lang="mn-MN" sz="2000" b="1" dirty="0">
                <a:latin typeface="Arial" panose="020B0604020202020204" pitchFamily="34" charset="0"/>
                <a:cs typeface="Arial" panose="020B0604020202020204" pitchFamily="34" charset="0"/>
              </a:rPr>
              <a:t>Эрүүл мэндийн даатгалын байгууллага талд</a:t>
            </a:r>
            <a:r>
              <a:rPr lang="en-US" sz="20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49889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14B36-B867-4FFF-8CBC-3E1388CAD56F}"/>
              </a:ext>
            </a:extLst>
          </p:cNvPr>
          <p:cNvSpPr>
            <a:spLocks noGrp="1"/>
          </p:cNvSpPr>
          <p:nvPr>
            <p:ph type="title"/>
          </p:nvPr>
        </p:nvSpPr>
        <p:spPr/>
        <p:txBody>
          <a:bodyPr/>
          <a:lstStyle/>
          <a:p>
            <a:pPr algn="ctr"/>
            <a:r>
              <a:rPr lang="mn-MN" dirty="0"/>
              <a:t>СОНГОН ШАЛГАРУУЛАЛТЫН ПРОГРАМ ХАНГАМЖ</a:t>
            </a:r>
            <a:endParaRPr lang="en-US" dirty="0"/>
          </a:p>
        </p:txBody>
      </p:sp>
      <p:pic>
        <p:nvPicPr>
          <p:cNvPr id="5" name="Picture 4">
            <a:extLst>
              <a:ext uri="{FF2B5EF4-FFF2-40B4-BE49-F238E27FC236}">
                <a16:creationId xmlns:a16="http://schemas.microsoft.com/office/drawing/2014/main" id="{8D9E09B1-0B11-4EF4-B94E-7ABF918CA526}"/>
              </a:ext>
            </a:extLst>
          </p:cNvPr>
          <p:cNvPicPr>
            <a:picLocks noChangeAspect="1"/>
          </p:cNvPicPr>
          <p:nvPr/>
        </p:nvPicPr>
        <p:blipFill>
          <a:blip r:embed="rId2"/>
          <a:stretch>
            <a:fillRect/>
          </a:stretch>
        </p:blipFill>
        <p:spPr>
          <a:xfrm>
            <a:off x="194825" y="2086373"/>
            <a:ext cx="5845002" cy="2967038"/>
          </a:xfrm>
          <a:prstGeom prst="rect">
            <a:avLst/>
          </a:prstGeom>
        </p:spPr>
      </p:pic>
      <p:sp>
        <p:nvSpPr>
          <p:cNvPr id="6" name="TextBox 5">
            <a:extLst>
              <a:ext uri="{FF2B5EF4-FFF2-40B4-BE49-F238E27FC236}">
                <a16:creationId xmlns:a16="http://schemas.microsoft.com/office/drawing/2014/main" id="{3949CC94-F36E-43B9-AE6F-46394ACA9415}"/>
              </a:ext>
            </a:extLst>
          </p:cNvPr>
          <p:cNvSpPr txBox="1"/>
          <p:nvPr/>
        </p:nvSpPr>
        <p:spPr>
          <a:xfrm>
            <a:off x="-100361" y="1109292"/>
            <a:ext cx="5504155" cy="37286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www.selection.1818.mn</a:t>
            </a:r>
          </a:p>
        </p:txBody>
      </p:sp>
      <p:pic>
        <p:nvPicPr>
          <p:cNvPr id="8" name="Picture 7">
            <a:extLst>
              <a:ext uri="{FF2B5EF4-FFF2-40B4-BE49-F238E27FC236}">
                <a16:creationId xmlns:a16="http://schemas.microsoft.com/office/drawing/2014/main" id="{AC468F17-9417-44ED-A462-3D04093E67D5}"/>
              </a:ext>
            </a:extLst>
          </p:cNvPr>
          <p:cNvPicPr>
            <a:picLocks noChangeAspect="1"/>
          </p:cNvPicPr>
          <p:nvPr/>
        </p:nvPicPr>
        <p:blipFill>
          <a:blip r:embed="rId3"/>
          <a:stretch>
            <a:fillRect/>
          </a:stretch>
        </p:blipFill>
        <p:spPr>
          <a:xfrm>
            <a:off x="6411718" y="809208"/>
            <a:ext cx="5205515" cy="2762381"/>
          </a:xfrm>
          <a:prstGeom prst="rect">
            <a:avLst/>
          </a:prstGeom>
        </p:spPr>
      </p:pic>
      <p:pic>
        <p:nvPicPr>
          <p:cNvPr id="9" name="Picture 8">
            <a:extLst>
              <a:ext uri="{FF2B5EF4-FFF2-40B4-BE49-F238E27FC236}">
                <a16:creationId xmlns:a16="http://schemas.microsoft.com/office/drawing/2014/main" id="{9C7A55C3-F2DD-4A83-AFDE-84935DE760E1}"/>
              </a:ext>
            </a:extLst>
          </p:cNvPr>
          <p:cNvPicPr>
            <a:picLocks noChangeAspect="1"/>
          </p:cNvPicPr>
          <p:nvPr/>
        </p:nvPicPr>
        <p:blipFill>
          <a:blip r:embed="rId4"/>
          <a:stretch>
            <a:fillRect/>
          </a:stretch>
        </p:blipFill>
        <p:spPr>
          <a:xfrm>
            <a:off x="5649154" y="4110283"/>
            <a:ext cx="6295195" cy="2554886"/>
          </a:xfrm>
          <a:prstGeom prst="rect">
            <a:avLst/>
          </a:prstGeom>
        </p:spPr>
      </p:pic>
      <p:cxnSp>
        <p:nvCxnSpPr>
          <p:cNvPr id="15" name="Straight Connector 14">
            <a:extLst>
              <a:ext uri="{FF2B5EF4-FFF2-40B4-BE49-F238E27FC236}">
                <a16:creationId xmlns:a16="http://schemas.microsoft.com/office/drawing/2014/main" id="{7DD3AEB0-5E9E-4112-9A22-23A229B68930}"/>
              </a:ext>
            </a:extLst>
          </p:cNvPr>
          <p:cNvCxnSpPr>
            <a:cxnSpLocks/>
          </p:cNvCxnSpPr>
          <p:nvPr/>
        </p:nvCxnSpPr>
        <p:spPr>
          <a:xfrm>
            <a:off x="2677842" y="1646736"/>
            <a:ext cx="0" cy="87927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6651CD9-E90E-4166-BC1B-F4E8DBA7E10E}"/>
              </a:ext>
            </a:extLst>
          </p:cNvPr>
          <p:cNvCxnSpPr>
            <a:cxnSpLocks/>
          </p:cNvCxnSpPr>
          <p:nvPr/>
        </p:nvCxnSpPr>
        <p:spPr>
          <a:xfrm>
            <a:off x="2677842" y="1659467"/>
            <a:ext cx="373387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61CE3BF-2A44-44A5-8D27-3B97735BC647}"/>
              </a:ext>
            </a:extLst>
          </p:cNvPr>
          <p:cNvCxnSpPr>
            <a:cxnSpLocks/>
          </p:cNvCxnSpPr>
          <p:nvPr/>
        </p:nvCxnSpPr>
        <p:spPr>
          <a:xfrm>
            <a:off x="3248253" y="3013312"/>
            <a:ext cx="0" cy="284538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4A2524D-3A57-462A-A3C6-8CDE9A16A64D}"/>
              </a:ext>
            </a:extLst>
          </p:cNvPr>
          <p:cNvCxnSpPr>
            <a:cxnSpLocks/>
          </p:cNvCxnSpPr>
          <p:nvPr/>
        </p:nvCxnSpPr>
        <p:spPr>
          <a:xfrm>
            <a:off x="3248253" y="5858692"/>
            <a:ext cx="24009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AE2D518-5455-4977-ACA2-0DF6FA87E3EF}"/>
              </a:ext>
            </a:extLst>
          </p:cNvPr>
          <p:cNvSpPr/>
          <p:nvPr/>
        </p:nvSpPr>
        <p:spPr>
          <a:xfrm>
            <a:off x="4075521" y="2464749"/>
            <a:ext cx="1832235" cy="78230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0193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02085D-D967-45AD-ADA6-08319D0F4404}"/>
              </a:ext>
            </a:extLst>
          </p:cNvPr>
          <p:cNvSpPr txBox="1"/>
          <p:nvPr/>
        </p:nvSpPr>
        <p:spPr>
          <a:xfrm>
            <a:off x="6305909" y="2136338"/>
            <a:ext cx="4773168" cy="2123658"/>
          </a:xfrm>
          <a:prstGeom prst="rect">
            <a:avLst/>
          </a:prstGeom>
          <a:noFill/>
        </p:spPr>
        <p:txBody>
          <a:bodyPr wrap="square" rtlCol="0">
            <a:spAutoFit/>
          </a:bodyPr>
          <a:lstStyle/>
          <a:p>
            <a:pPr algn="ctr"/>
            <a:r>
              <a:rPr lang="mn-MN" sz="4400" b="1" dirty="0">
                <a:solidFill>
                  <a:srgbClr val="FFFF00"/>
                </a:solidFill>
                <a:latin typeface="Arial" panose="020B0604020202020204" pitchFamily="34" charset="0"/>
                <a:cs typeface="Arial" panose="020B0604020202020204" pitchFamily="34" charset="0"/>
              </a:rPr>
              <a:t>АНХААРАЛ ХАНДУУЛСАНД БАЯРЛАЛАА</a:t>
            </a:r>
            <a:endParaRPr lang="en-US" sz="4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0776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29CEC-7455-4FE6-8A02-9040DC0BC619}"/>
              </a:ext>
            </a:extLst>
          </p:cNvPr>
          <p:cNvSpPr>
            <a:spLocks noGrp="1"/>
          </p:cNvSpPr>
          <p:nvPr>
            <p:ph type="title"/>
          </p:nvPr>
        </p:nvSpPr>
        <p:spPr/>
        <p:txBody>
          <a:bodyPr/>
          <a:lstStyle/>
          <a:p>
            <a:pPr algn="ctr"/>
            <a:r>
              <a:rPr lang="mn-MN" dirty="0"/>
              <a:t>СОНГОН ШАЛГАРУУЛАЛТЫН ПРОГРАМ ХАНГАМЖ</a:t>
            </a:r>
            <a:endParaRPr lang="en-US" dirty="0"/>
          </a:p>
        </p:txBody>
      </p:sp>
      <p:pic>
        <p:nvPicPr>
          <p:cNvPr id="3" name="Picture 2">
            <a:extLst>
              <a:ext uri="{FF2B5EF4-FFF2-40B4-BE49-F238E27FC236}">
                <a16:creationId xmlns:a16="http://schemas.microsoft.com/office/drawing/2014/main" id="{68830E2E-CBDD-4B22-93DD-1B780C83A3C5}"/>
              </a:ext>
            </a:extLst>
          </p:cNvPr>
          <p:cNvPicPr>
            <a:picLocks noChangeAspect="1"/>
          </p:cNvPicPr>
          <p:nvPr/>
        </p:nvPicPr>
        <p:blipFill>
          <a:blip r:embed="rId2"/>
          <a:stretch>
            <a:fillRect/>
          </a:stretch>
        </p:blipFill>
        <p:spPr>
          <a:xfrm>
            <a:off x="6546345" y="993888"/>
            <a:ext cx="5374389" cy="4239963"/>
          </a:xfrm>
          <a:prstGeom prst="rect">
            <a:avLst/>
          </a:prstGeom>
        </p:spPr>
      </p:pic>
      <p:pic>
        <p:nvPicPr>
          <p:cNvPr id="4" name="Picture 3">
            <a:extLst>
              <a:ext uri="{FF2B5EF4-FFF2-40B4-BE49-F238E27FC236}">
                <a16:creationId xmlns:a16="http://schemas.microsoft.com/office/drawing/2014/main" id="{2B872117-5032-4DC2-9D07-CF1F78B5A53A}"/>
              </a:ext>
            </a:extLst>
          </p:cNvPr>
          <p:cNvPicPr>
            <a:picLocks noChangeAspect="1"/>
          </p:cNvPicPr>
          <p:nvPr/>
        </p:nvPicPr>
        <p:blipFill>
          <a:blip r:embed="rId3"/>
          <a:stretch>
            <a:fillRect/>
          </a:stretch>
        </p:blipFill>
        <p:spPr>
          <a:xfrm>
            <a:off x="180248" y="1155882"/>
            <a:ext cx="5845002" cy="2967038"/>
          </a:xfrm>
          <a:prstGeom prst="rect">
            <a:avLst/>
          </a:prstGeom>
        </p:spPr>
      </p:pic>
      <p:pic>
        <p:nvPicPr>
          <p:cNvPr id="5" name="Picture 4">
            <a:extLst>
              <a:ext uri="{FF2B5EF4-FFF2-40B4-BE49-F238E27FC236}">
                <a16:creationId xmlns:a16="http://schemas.microsoft.com/office/drawing/2014/main" id="{BEE6F052-11B8-4A6B-8F97-653F0493CE48}"/>
              </a:ext>
            </a:extLst>
          </p:cNvPr>
          <p:cNvPicPr>
            <a:picLocks noChangeAspect="1"/>
          </p:cNvPicPr>
          <p:nvPr/>
        </p:nvPicPr>
        <p:blipFill>
          <a:blip r:embed="rId4"/>
          <a:stretch>
            <a:fillRect/>
          </a:stretch>
        </p:blipFill>
        <p:spPr>
          <a:xfrm>
            <a:off x="1576252" y="3808584"/>
            <a:ext cx="4069405" cy="3049416"/>
          </a:xfrm>
          <a:prstGeom prst="rect">
            <a:avLst/>
          </a:prstGeom>
        </p:spPr>
      </p:pic>
      <p:sp>
        <p:nvSpPr>
          <p:cNvPr id="6" name="TextBox 5">
            <a:extLst>
              <a:ext uri="{FF2B5EF4-FFF2-40B4-BE49-F238E27FC236}">
                <a16:creationId xmlns:a16="http://schemas.microsoft.com/office/drawing/2014/main" id="{F8C3D710-6A0D-412F-B3E0-202B4769C0CD}"/>
              </a:ext>
            </a:extLst>
          </p:cNvPr>
          <p:cNvSpPr txBox="1"/>
          <p:nvPr/>
        </p:nvSpPr>
        <p:spPr>
          <a:xfrm>
            <a:off x="0" y="676275"/>
            <a:ext cx="5504155" cy="400110"/>
          </a:xfrm>
          <a:prstGeom prst="rect">
            <a:avLst/>
          </a:prstGeom>
          <a:noFill/>
        </p:spPr>
        <p:txBody>
          <a:bodyPr wrap="square" rtlCol="0">
            <a:spAutoFit/>
          </a:bodyPr>
          <a:lstStyle/>
          <a:p>
            <a:pPr algn="ctr"/>
            <a:r>
              <a:rPr lang="en-US" sz="2000" b="1" dirty="0">
                <a:latin typeface="Arial" panose="020B0604020202020204" pitchFamily="34" charset="0"/>
                <a:cs typeface="Arial" panose="020B0604020202020204" pitchFamily="34" charset="0"/>
              </a:rPr>
              <a:t>www.selection.1818.mn</a:t>
            </a:r>
          </a:p>
        </p:txBody>
      </p:sp>
      <p:cxnSp>
        <p:nvCxnSpPr>
          <p:cNvPr id="8" name="Straight Arrow Connector 7">
            <a:extLst>
              <a:ext uri="{FF2B5EF4-FFF2-40B4-BE49-F238E27FC236}">
                <a16:creationId xmlns:a16="http://schemas.microsoft.com/office/drawing/2014/main" id="{C31A3B6F-130D-4F93-976D-57A16A04BACA}"/>
              </a:ext>
            </a:extLst>
          </p:cNvPr>
          <p:cNvCxnSpPr>
            <a:cxnSpLocks/>
          </p:cNvCxnSpPr>
          <p:nvPr/>
        </p:nvCxnSpPr>
        <p:spPr>
          <a:xfrm>
            <a:off x="2942900" y="1081817"/>
            <a:ext cx="3586028"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667674D-4C9F-4709-85EF-3BC69D0E7733}"/>
              </a:ext>
            </a:extLst>
          </p:cNvPr>
          <p:cNvCxnSpPr/>
          <p:nvPr/>
        </p:nvCxnSpPr>
        <p:spPr>
          <a:xfrm>
            <a:off x="3610954" y="2775616"/>
            <a:ext cx="0" cy="143933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00212D4-A093-4399-BB29-73238BC35BF6}"/>
              </a:ext>
            </a:extLst>
          </p:cNvPr>
          <p:cNvCxnSpPr>
            <a:cxnSpLocks/>
          </p:cNvCxnSpPr>
          <p:nvPr/>
        </p:nvCxnSpPr>
        <p:spPr>
          <a:xfrm>
            <a:off x="2942900" y="1070407"/>
            <a:ext cx="0" cy="130048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235407F-DEBA-46BE-B711-A7123C0DF473}"/>
              </a:ext>
            </a:extLst>
          </p:cNvPr>
          <p:cNvPicPr>
            <a:picLocks noChangeAspect="1"/>
          </p:cNvPicPr>
          <p:nvPr/>
        </p:nvPicPr>
        <p:blipFill>
          <a:blip r:embed="rId5"/>
          <a:stretch>
            <a:fillRect/>
          </a:stretch>
        </p:blipFill>
        <p:spPr>
          <a:xfrm>
            <a:off x="5895677" y="4126196"/>
            <a:ext cx="4590532" cy="2736981"/>
          </a:xfrm>
          <a:prstGeom prst="rect">
            <a:avLst/>
          </a:prstGeom>
        </p:spPr>
      </p:pic>
      <p:sp>
        <p:nvSpPr>
          <p:cNvPr id="14" name="Oval 13">
            <a:extLst>
              <a:ext uri="{FF2B5EF4-FFF2-40B4-BE49-F238E27FC236}">
                <a16:creationId xmlns:a16="http://schemas.microsoft.com/office/drawing/2014/main" id="{67609A48-771D-495A-8D12-D373FBF50E4C}"/>
              </a:ext>
            </a:extLst>
          </p:cNvPr>
          <p:cNvSpPr/>
          <p:nvPr/>
        </p:nvSpPr>
        <p:spPr>
          <a:xfrm>
            <a:off x="1778719" y="2900948"/>
            <a:ext cx="2314309" cy="904359"/>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9138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C255F-B454-45A7-8FE5-3EC2AC0F21B4}"/>
              </a:ext>
            </a:extLst>
          </p:cNvPr>
          <p:cNvSpPr>
            <a:spLocks noGrp="1"/>
          </p:cNvSpPr>
          <p:nvPr>
            <p:ph type="title"/>
          </p:nvPr>
        </p:nvSpPr>
        <p:spPr/>
        <p:txBody>
          <a:bodyPr>
            <a:normAutofit fontScale="90000"/>
          </a:bodyPr>
          <a:lstStyle/>
          <a:p>
            <a:r>
              <a:rPr lang="mn-MN" dirty="0"/>
              <a:t>СОНГОН ШАЛГАРУУЛАЛТЫН ПРОГРАМ ХАНГАМЖИД БҮРТГҮҮЛЭХ</a:t>
            </a:r>
            <a:endParaRPr lang="en-US" dirty="0"/>
          </a:p>
        </p:txBody>
      </p:sp>
      <p:pic>
        <p:nvPicPr>
          <p:cNvPr id="6" name="Picture 5">
            <a:extLst>
              <a:ext uri="{FF2B5EF4-FFF2-40B4-BE49-F238E27FC236}">
                <a16:creationId xmlns:a16="http://schemas.microsoft.com/office/drawing/2014/main" id="{46B595AC-7D88-43D5-938F-0133D917E915}"/>
              </a:ext>
            </a:extLst>
          </p:cNvPr>
          <p:cNvPicPr>
            <a:picLocks noChangeAspect="1"/>
          </p:cNvPicPr>
          <p:nvPr/>
        </p:nvPicPr>
        <p:blipFill>
          <a:blip r:embed="rId2"/>
          <a:stretch>
            <a:fillRect/>
          </a:stretch>
        </p:blipFill>
        <p:spPr>
          <a:xfrm>
            <a:off x="186267" y="1374752"/>
            <a:ext cx="6611629" cy="4516284"/>
          </a:xfrm>
          <a:prstGeom prst="rect">
            <a:avLst/>
          </a:prstGeom>
        </p:spPr>
      </p:pic>
      <p:sp>
        <p:nvSpPr>
          <p:cNvPr id="7" name="TextBox 6">
            <a:extLst>
              <a:ext uri="{FF2B5EF4-FFF2-40B4-BE49-F238E27FC236}">
                <a16:creationId xmlns:a16="http://schemas.microsoft.com/office/drawing/2014/main" id="{470E0640-A127-4DAD-B760-BAEFA4FFB221}"/>
              </a:ext>
            </a:extLst>
          </p:cNvPr>
          <p:cNvSpPr txBox="1"/>
          <p:nvPr/>
        </p:nvSpPr>
        <p:spPr>
          <a:xfrm>
            <a:off x="0" y="966964"/>
            <a:ext cx="5504155" cy="37286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www.selection.1818.mn</a:t>
            </a:r>
          </a:p>
        </p:txBody>
      </p:sp>
      <p:sp>
        <p:nvSpPr>
          <p:cNvPr id="9" name="TextBox 8">
            <a:extLst>
              <a:ext uri="{FF2B5EF4-FFF2-40B4-BE49-F238E27FC236}">
                <a16:creationId xmlns:a16="http://schemas.microsoft.com/office/drawing/2014/main" id="{30B9E5A9-FDCC-43F5-BF45-94BA531A1971}"/>
              </a:ext>
            </a:extLst>
          </p:cNvPr>
          <p:cNvSpPr txBox="1"/>
          <p:nvPr/>
        </p:nvSpPr>
        <p:spPr>
          <a:xfrm>
            <a:off x="1092729" y="6183251"/>
            <a:ext cx="6112932" cy="369332"/>
          </a:xfrm>
          <a:prstGeom prst="rect">
            <a:avLst/>
          </a:prstGeom>
          <a:noFill/>
        </p:spPr>
        <p:txBody>
          <a:bodyPr wrap="square">
            <a:spAutoFit/>
          </a:bodyPr>
          <a:lstStyle/>
          <a:p>
            <a:r>
              <a:rPr lang="en-US" b="1" dirty="0">
                <a:solidFill>
                  <a:schemeClr val="accent2">
                    <a:lumMod val="75000"/>
                  </a:schemeClr>
                </a:solidFill>
                <a:latin typeface="Arial" panose="020B0604020202020204" pitchFamily="34" charset="0"/>
                <a:cs typeface="Arial" panose="020B0604020202020204" pitchFamily="34" charset="0"/>
              </a:rPr>
              <a:t>http://selection.1818.mn/guide</a:t>
            </a:r>
          </a:p>
        </p:txBody>
      </p:sp>
      <p:sp>
        <p:nvSpPr>
          <p:cNvPr id="10" name="Rectangle: Rounded Corners 9">
            <a:extLst>
              <a:ext uri="{FF2B5EF4-FFF2-40B4-BE49-F238E27FC236}">
                <a16:creationId xmlns:a16="http://schemas.microsoft.com/office/drawing/2014/main" id="{152B7D76-4F72-4389-B8CC-9729B062799D}"/>
              </a:ext>
            </a:extLst>
          </p:cNvPr>
          <p:cNvSpPr/>
          <p:nvPr/>
        </p:nvSpPr>
        <p:spPr>
          <a:xfrm>
            <a:off x="3614056" y="4336869"/>
            <a:ext cx="3074127" cy="1445622"/>
          </a:xfrm>
          <a:prstGeom prst="round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E9F9800-E027-4796-9862-78FFB289C27F}"/>
              </a:ext>
            </a:extLst>
          </p:cNvPr>
          <p:cNvSpPr/>
          <p:nvPr/>
        </p:nvSpPr>
        <p:spPr>
          <a:xfrm>
            <a:off x="5172892" y="5312229"/>
            <a:ext cx="1515291" cy="339814"/>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E78848A-C1BD-4B02-8EE3-F4D0E1B08A25}"/>
              </a:ext>
            </a:extLst>
          </p:cNvPr>
          <p:cNvPicPr>
            <a:picLocks noChangeAspect="1"/>
          </p:cNvPicPr>
          <p:nvPr/>
        </p:nvPicPr>
        <p:blipFill>
          <a:blip r:embed="rId3"/>
          <a:stretch>
            <a:fillRect/>
          </a:stretch>
        </p:blipFill>
        <p:spPr>
          <a:xfrm>
            <a:off x="7396177" y="690528"/>
            <a:ext cx="4505672" cy="1368448"/>
          </a:xfrm>
          <a:prstGeom prst="rect">
            <a:avLst/>
          </a:prstGeom>
        </p:spPr>
      </p:pic>
      <p:pic>
        <p:nvPicPr>
          <p:cNvPr id="13" name="Picture 12">
            <a:extLst>
              <a:ext uri="{FF2B5EF4-FFF2-40B4-BE49-F238E27FC236}">
                <a16:creationId xmlns:a16="http://schemas.microsoft.com/office/drawing/2014/main" id="{B10B5DF4-6317-467F-8AFF-25C341015622}"/>
              </a:ext>
            </a:extLst>
          </p:cNvPr>
          <p:cNvPicPr>
            <a:picLocks noChangeAspect="1"/>
          </p:cNvPicPr>
          <p:nvPr/>
        </p:nvPicPr>
        <p:blipFill>
          <a:blip r:embed="rId4"/>
          <a:stretch>
            <a:fillRect/>
          </a:stretch>
        </p:blipFill>
        <p:spPr>
          <a:xfrm>
            <a:off x="7396177" y="2073229"/>
            <a:ext cx="4505672" cy="4695027"/>
          </a:xfrm>
          <a:prstGeom prst="rect">
            <a:avLst/>
          </a:prstGeom>
        </p:spPr>
      </p:pic>
      <p:cxnSp>
        <p:nvCxnSpPr>
          <p:cNvPr id="15" name="Straight Connector 14">
            <a:extLst>
              <a:ext uri="{FF2B5EF4-FFF2-40B4-BE49-F238E27FC236}">
                <a16:creationId xmlns:a16="http://schemas.microsoft.com/office/drawing/2014/main" id="{A1525FAA-814B-40D2-8394-2ECC6D5D89C0}"/>
              </a:ext>
            </a:extLst>
          </p:cNvPr>
          <p:cNvCxnSpPr/>
          <p:nvPr/>
        </p:nvCxnSpPr>
        <p:spPr>
          <a:xfrm>
            <a:off x="6688183" y="5452533"/>
            <a:ext cx="373017" cy="0"/>
          </a:xfrm>
          <a:prstGeom prst="line">
            <a:avLst/>
          </a:prstGeom>
          <a:ln w="38100">
            <a:solidFill>
              <a:srgbClr val="C00000"/>
            </a:solidFill>
          </a:ln>
        </p:spPr>
        <p:style>
          <a:lnRef idx="1">
            <a:schemeClr val="accent4"/>
          </a:lnRef>
          <a:fillRef idx="0">
            <a:schemeClr val="accent4"/>
          </a:fillRef>
          <a:effectRef idx="0">
            <a:schemeClr val="accent4"/>
          </a:effectRef>
          <a:fontRef idx="minor">
            <a:schemeClr val="tx1"/>
          </a:fontRef>
        </p:style>
      </p:cxnSp>
      <p:cxnSp>
        <p:nvCxnSpPr>
          <p:cNvPr id="17" name="Straight Connector 16">
            <a:extLst>
              <a:ext uri="{FF2B5EF4-FFF2-40B4-BE49-F238E27FC236}">
                <a16:creationId xmlns:a16="http://schemas.microsoft.com/office/drawing/2014/main" id="{10763525-5FDE-4487-BAB9-5F9CB67D702B}"/>
              </a:ext>
            </a:extLst>
          </p:cNvPr>
          <p:cNvCxnSpPr/>
          <p:nvPr/>
        </p:nvCxnSpPr>
        <p:spPr>
          <a:xfrm>
            <a:off x="7061200" y="1272418"/>
            <a:ext cx="0" cy="418011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F704D7C-0F65-45CE-8F1A-F998CF2A653C}"/>
              </a:ext>
            </a:extLst>
          </p:cNvPr>
          <p:cNvCxnSpPr/>
          <p:nvPr/>
        </p:nvCxnSpPr>
        <p:spPr>
          <a:xfrm>
            <a:off x="7061200" y="1272418"/>
            <a:ext cx="33497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D3A5D09-65D8-4C00-B069-5EF074FF66CB}"/>
              </a:ext>
            </a:extLst>
          </p:cNvPr>
          <p:cNvCxnSpPr/>
          <p:nvPr/>
        </p:nvCxnSpPr>
        <p:spPr>
          <a:xfrm>
            <a:off x="5834743" y="5668272"/>
            <a:ext cx="0" cy="69769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102AFCF-E23C-405C-9372-D7B28C86EAB2}"/>
              </a:ext>
            </a:extLst>
          </p:cNvPr>
          <p:cNvCxnSpPr/>
          <p:nvPr/>
        </p:nvCxnSpPr>
        <p:spPr>
          <a:xfrm flipH="1">
            <a:off x="4502332" y="6365966"/>
            <a:ext cx="1341120"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1F591A2-8F0D-4B96-BF8D-A284B66226EE}"/>
              </a:ext>
            </a:extLst>
          </p:cNvPr>
          <p:cNvSpPr txBox="1"/>
          <p:nvPr/>
        </p:nvSpPr>
        <p:spPr>
          <a:xfrm>
            <a:off x="6687847" y="690528"/>
            <a:ext cx="505267" cy="523220"/>
          </a:xfrm>
          <a:prstGeom prst="rect">
            <a:avLst/>
          </a:prstGeom>
          <a:noFill/>
        </p:spPr>
        <p:txBody>
          <a:bodyPr wrap="none" rtlCol="0">
            <a:spAutoFit/>
          </a:bodyPr>
          <a:lstStyle/>
          <a:p>
            <a:r>
              <a:rPr lang="mn-MN" sz="2800" b="1" dirty="0">
                <a:solidFill>
                  <a:schemeClr val="accent1"/>
                </a:solidFill>
                <a:latin typeface="Arial" panose="020B0604020202020204" pitchFamily="34" charset="0"/>
                <a:cs typeface="Arial" panose="020B0604020202020204" pitchFamily="34" charset="0"/>
              </a:rPr>
              <a:t>1</a:t>
            </a:r>
            <a:r>
              <a:rPr lang="en-US" sz="2800" b="1" dirty="0">
                <a:solidFill>
                  <a:schemeClr val="accent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89210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C255F-B454-45A7-8FE5-3EC2AC0F21B4}"/>
              </a:ext>
            </a:extLst>
          </p:cNvPr>
          <p:cNvSpPr>
            <a:spLocks noGrp="1"/>
          </p:cNvSpPr>
          <p:nvPr>
            <p:ph type="title"/>
          </p:nvPr>
        </p:nvSpPr>
        <p:spPr/>
        <p:txBody>
          <a:bodyPr>
            <a:normAutofit fontScale="90000"/>
          </a:bodyPr>
          <a:lstStyle/>
          <a:p>
            <a:r>
              <a:rPr lang="mn-MN" dirty="0"/>
              <a:t>СОНГОН ШАЛГАРУУЛАЛТЫН ПРОГРАМ ХАНГАМЖИД БҮРТГҮҮЛЭХ</a:t>
            </a:r>
            <a:endParaRPr lang="en-US" dirty="0"/>
          </a:p>
        </p:txBody>
      </p:sp>
      <p:sp>
        <p:nvSpPr>
          <p:cNvPr id="16" name="TextBox 15">
            <a:extLst>
              <a:ext uri="{FF2B5EF4-FFF2-40B4-BE49-F238E27FC236}">
                <a16:creationId xmlns:a16="http://schemas.microsoft.com/office/drawing/2014/main" id="{D2E17854-FD38-4D94-BA88-2CC43A06FF20}"/>
              </a:ext>
            </a:extLst>
          </p:cNvPr>
          <p:cNvSpPr txBox="1"/>
          <p:nvPr/>
        </p:nvSpPr>
        <p:spPr>
          <a:xfrm>
            <a:off x="287047" y="795031"/>
            <a:ext cx="505267" cy="523220"/>
          </a:xfrm>
          <a:prstGeom prst="rect">
            <a:avLst/>
          </a:prstGeom>
          <a:noFill/>
        </p:spPr>
        <p:txBody>
          <a:bodyPr wrap="none" rtlCol="0">
            <a:spAutoFit/>
          </a:bodyPr>
          <a:lstStyle/>
          <a:p>
            <a:r>
              <a:rPr lang="en-US" sz="2800" b="1" dirty="0">
                <a:solidFill>
                  <a:schemeClr val="accent1"/>
                </a:solidFill>
                <a:latin typeface="Arial" panose="020B0604020202020204" pitchFamily="34" charset="0"/>
                <a:cs typeface="Arial" panose="020B0604020202020204" pitchFamily="34" charset="0"/>
              </a:rPr>
              <a:t>2)</a:t>
            </a:r>
          </a:p>
        </p:txBody>
      </p:sp>
      <p:pic>
        <p:nvPicPr>
          <p:cNvPr id="3" name="Picture 2">
            <a:extLst>
              <a:ext uri="{FF2B5EF4-FFF2-40B4-BE49-F238E27FC236}">
                <a16:creationId xmlns:a16="http://schemas.microsoft.com/office/drawing/2014/main" id="{4F291540-AF2E-46D3-B3C6-FCBAACF58B13}"/>
              </a:ext>
            </a:extLst>
          </p:cNvPr>
          <p:cNvPicPr>
            <a:picLocks noChangeAspect="1"/>
          </p:cNvPicPr>
          <p:nvPr/>
        </p:nvPicPr>
        <p:blipFill>
          <a:blip r:embed="rId2"/>
          <a:stretch>
            <a:fillRect/>
          </a:stretch>
        </p:blipFill>
        <p:spPr>
          <a:xfrm>
            <a:off x="792314" y="910046"/>
            <a:ext cx="5584651" cy="2782388"/>
          </a:xfrm>
          <a:prstGeom prst="rect">
            <a:avLst/>
          </a:prstGeom>
        </p:spPr>
      </p:pic>
      <p:pic>
        <p:nvPicPr>
          <p:cNvPr id="4" name="Picture 3">
            <a:extLst>
              <a:ext uri="{FF2B5EF4-FFF2-40B4-BE49-F238E27FC236}">
                <a16:creationId xmlns:a16="http://schemas.microsoft.com/office/drawing/2014/main" id="{9810D3F9-ACB2-489E-ADD1-F45F97F333C2}"/>
              </a:ext>
            </a:extLst>
          </p:cNvPr>
          <p:cNvPicPr>
            <a:picLocks noChangeAspect="1"/>
          </p:cNvPicPr>
          <p:nvPr/>
        </p:nvPicPr>
        <p:blipFill>
          <a:blip r:embed="rId3"/>
          <a:stretch>
            <a:fillRect/>
          </a:stretch>
        </p:blipFill>
        <p:spPr>
          <a:xfrm>
            <a:off x="6537654" y="2864159"/>
            <a:ext cx="5406695" cy="3825290"/>
          </a:xfrm>
          <a:prstGeom prst="rect">
            <a:avLst/>
          </a:prstGeom>
        </p:spPr>
      </p:pic>
      <p:sp>
        <p:nvSpPr>
          <p:cNvPr id="19" name="TextBox 18">
            <a:extLst>
              <a:ext uri="{FF2B5EF4-FFF2-40B4-BE49-F238E27FC236}">
                <a16:creationId xmlns:a16="http://schemas.microsoft.com/office/drawing/2014/main" id="{9A834AB9-9D11-448E-9B58-CF59C9D1F129}"/>
              </a:ext>
            </a:extLst>
          </p:cNvPr>
          <p:cNvSpPr txBox="1"/>
          <p:nvPr/>
        </p:nvSpPr>
        <p:spPr>
          <a:xfrm>
            <a:off x="5777048" y="4693567"/>
            <a:ext cx="637904" cy="523220"/>
          </a:xfrm>
          <a:prstGeom prst="rect">
            <a:avLst/>
          </a:prstGeom>
          <a:noFill/>
        </p:spPr>
        <p:txBody>
          <a:bodyPr wrap="square">
            <a:spAutoFit/>
          </a:bodyPr>
          <a:lstStyle/>
          <a:p>
            <a:r>
              <a:rPr lang="en-US" sz="2800" b="1" dirty="0">
                <a:solidFill>
                  <a:schemeClr val="accent1"/>
                </a:solidFill>
                <a:latin typeface="Arial" panose="020B0604020202020204" pitchFamily="34" charset="0"/>
                <a:cs typeface="Arial" panose="020B0604020202020204" pitchFamily="34" charset="0"/>
              </a:rPr>
              <a:t>3)</a:t>
            </a:r>
          </a:p>
        </p:txBody>
      </p:sp>
      <p:sp>
        <p:nvSpPr>
          <p:cNvPr id="20" name="Rectangle: Rounded Corners 19">
            <a:extLst>
              <a:ext uri="{FF2B5EF4-FFF2-40B4-BE49-F238E27FC236}">
                <a16:creationId xmlns:a16="http://schemas.microsoft.com/office/drawing/2014/main" id="{277AE807-35D7-49A8-AA92-0BA8680FCD9F}"/>
              </a:ext>
            </a:extLst>
          </p:cNvPr>
          <p:cNvSpPr/>
          <p:nvPr/>
        </p:nvSpPr>
        <p:spPr>
          <a:xfrm>
            <a:off x="6414952" y="3399168"/>
            <a:ext cx="1396637" cy="58653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cxnSp>
        <p:nvCxnSpPr>
          <p:cNvPr id="6" name="Straight Arrow Connector 5">
            <a:extLst>
              <a:ext uri="{FF2B5EF4-FFF2-40B4-BE49-F238E27FC236}">
                <a16:creationId xmlns:a16="http://schemas.microsoft.com/office/drawing/2014/main" id="{6E7FB459-5CF6-432D-A236-DA2AFDF88474}"/>
              </a:ext>
            </a:extLst>
          </p:cNvPr>
          <p:cNvCxnSpPr>
            <a:cxnSpLocks/>
          </p:cNvCxnSpPr>
          <p:nvPr/>
        </p:nvCxnSpPr>
        <p:spPr>
          <a:xfrm flipH="1">
            <a:off x="4632960" y="3813649"/>
            <a:ext cx="1744005" cy="758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29DE3C27-A8CF-46E0-847E-2DEBB0F3CBD1}"/>
              </a:ext>
            </a:extLst>
          </p:cNvPr>
          <p:cNvSpPr/>
          <p:nvPr/>
        </p:nvSpPr>
        <p:spPr>
          <a:xfrm>
            <a:off x="1097280" y="4328160"/>
            <a:ext cx="3492137" cy="11669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400" dirty="0">
                <a:latin typeface="Arial" panose="020B0604020202020204" pitchFamily="34" charset="0"/>
                <a:cs typeface="Arial" panose="020B0604020202020204" pitchFamily="34" charset="0"/>
              </a:rPr>
              <a:t>Цаг хугацаа хэмнэх зорилгоор 2 дугаар үе шатнаас өмнө уг мэдээллийг урьдчилан бэлтгэх</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135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B70C9B-C282-4343-A20E-A8B8350388E3}"/>
              </a:ext>
            </a:extLst>
          </p:cNvPr>
          <p:cNvSpPr>
            <a:spLocks noGrp="1"/>
          </p:cNvSpPr>
          <p:nvPr>
            <p:ph type="title"/>
          </p:nvPr>
        </p:nvSpPr>
        <p:spPr>
          <a:xfrm>
            <a:off x="2466975" y="90488"/>
            <a:ext cx="9477375" cy="585787"/>
          </a:xfrm>
        </p:spPr>
        <p:txBody>
          <a:bodyPr/>
          <a:lstStyle/>
          <a:p>
            <a:pPr algn="ctr"/>
            <a:r>
              <a:rPr lang="mn-MN" dirty="0"/>
              <a:t>ЦАХИМ СОНГОН ШАЛГАРУУЛАЛТЫН БЭЛТГЭЛ АЖИЛ</a:t>
            </a:r>
            <a:endParaRPr lang="en-US" dirty="0"/>
          </a:p>
        </p:txBody>
      </p:sp>
      <p:sp>
        <p:nvSpPr>
          <p:cNvPr id="5" name="Freeform 2">
            <a:extLst>
              <a:ext uri="{FF2B5EF4-FFF2-40B4-BE49-F238E27FC236}">
                <a16:creationId xmlns:a16="http://schemas.microsoft.com/office/drawing/2014/main" id="{852D04A2-5FD4-4F36-B768-74848B7773E4}"/>
              </a:ext>
            </a:extLst>
          </p:cNvPr>
          <p:cNvSpPr>
            <a:spLocks noChangeArrowheads="1"/>
          </p:cNvSpPr>
          <p:nvPr/>
        </p:nvSpPr>
        <p:spPr bwMode="auto">
          <a:xfrm>
            <a:off x="985532" y="2368354"/>
            <a:ext cx="10597208" cy="4489646"/>
          </a:xfrm>
          <a:custGeom>
            <a:avLst/>
            <a:gdLst>
              <a:gd name="T0" fmla="*/ 1835 w 17022"/>
              <a:gd name="T1" fmla="*/ 0 h 11008"/>
              <a:gd name="T2" fmla="*/ 0 w 17022"/>
              <a:gd name="T3" fmla="*/ 0 h 11008"/>
              <a:gd name="T4" fmla="*/ 0 w 17022"/>
              <a:gd name="T5" fmla="*/ 5504 h 11008"/>
              <a:gd name="T6" fmla="*/ 0 w 17022"/>
              <a:gd name="T7" fmla="*/ 5504 h 11008"/>
              <a:gd name="T8" fmla="*/ 1835 w 17022"/>
              <a:gd name="T9" fmla="*/ 7338 h 11008"/>
              <a:gd name="T10" fmla="*/ 7594 w 17022"/>
              <a:gd name="T11" fmla="*/ 7338 h 11008"/>
              <a:gd name="T12" fmla="*/ 7594 w 17022"/>
              <a:gd name="T13" fmla="*/ 7338 h 11008"/>
              <a:gd name="T14" fmla="*/ 9383 w 17022"/>
              <a:gd name="T15" fmla="*/ 5907 h 11008"/>
              <a:gd name="T16" fmla="*/ 9383 w 17022"/>
              <a:gd name="T17" fmla="*/ 5907 h 11008"/>
              <a:gd name="T18" fmla="*/ 9835 w 17022"/>
              <a:gd name="T19" fmla="*/ 5504 h 11008"/>
              <a:gd name="T20" fmla="*/ 14779 w 17022"/>
              <a:gd name="T21" fmla="*/ 5504 h 11008"/>
              <a:gd name="T22" fmla="*/ 14779 w 17022"/>
              <a:gd name="T23" fmla="*/ 5504 h 11008"/>
              <a:gd name="T24" fmla="*/ 15187 w 17022"/>
              <a:gd name="T25" fmla="*/ 5911 h 11008"/>
              <a:gd name="T26" fmla="*/ 15187 w 17022"/>
              <a:gd name="T27" fmla="*/ 11007 h 11008"/>
              <a:gd name="T28" fmla="*/ 17021 w 17022"/>
              <a:gd name="T29" fmla="*/ 11007 h 11008"/>
              <a:gd name="T30" fmla="*/ 17021 w 17022"/>
              <a:gd name="T31" fmla="*/ 5504 h 11008"/>
              <a:gd name="T32" fmla="*/ 17021 w 17022"/>
              <a:gd name="T33" fmla="*/ 5504 h 11008"/>
              <a:gd name="T34" fmla="*/ 15187 w 17022"/>
              <a:gd name="T35" fmla="*/ 3669 h 11008"/>
              <a:gd name="T36" fmla="*/ 9428 w 17022"/>
              <a:gd name="T37" fmla="*/ 3669 h 11008"/>
              <a:gd name="T38" fmla="*/ 9428 w 17022"/>
              <a:gd name="T39" fmla="*/ 3669 h 11008"/>
              <a:gd name="T40" fmla="*/ 7638 w 17022"/>
              <a:gd name="T41" fmla="*/ 5100 h 11008"/>
              <a:gd name="T42" fmla="*/ 7638 w 17022"/>
              <a:gd name="T43" fmla="*/ 5100 h 11008"/>
              <a:gd name="T44" fmla="*/ 7186 w 17022"/>
              <a:gd name="T45" fmla="*/ 5504 h 11008"/>
              <a:gd name="T46" fmla="*/ 2243 w 17022"/>
              <a:gd name="T47" fmla="*/ 5504 h 11008"/>
              <a:gd name="T48" fmla="*/ 2243 w 17022"/>
              <a:gd name="T49" fmla="*/ 5504 h 11008"/>
              <a:gd name="T50" fmla="*/ 1835 w 17022"/>
              <a:gd name="T51" fmla="*/ 5096 h 11008"/>
              <a:gd name="T52" fmla="*/ 1835 w 17022"/>
              <a:gd name="T53" fmla="*/ 0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022" h="11008">
                <a:moveTo>
                  <a:pt x="1835" y="0"/>
                </a:moveTo>
                <a:lnTo>
                  <a:pt x="0" y="0"/>
                </a:lnTo>
                <a:lnTo>
                  <a:pt x="0" y="5504"/>
                </a:lnTo>
                <a:lnTo>
                  <a:pt x="0" y="5504"/>
                </a:lnTo>
                <a:cubicBezTo>
                  <a:pt x="0" y="6516"/>
                  <a:pt x="821" y="7338"/>
                  <a:pt x="1835" y="7338"/>
                </a:cubicBezTo>
                <a:lnTo>
                  <a:pt x="7594" y="7338"/>
                </a:lnTo>
                <a:lnTo>
                  <a:pt x="7594" y="7338"/>
                </a:lnTo>
                <a:cubicBezTo>
                  <a:pt x="8468" y="7338"/>
                  <a:pt x="9199" y="6726"/>
                  <a:pt x="9383" y="5907"/>
                </a:cubicBezTo>
                <a:lnTo>
                  <a:pt x="9383" y="5907"/>
                </a:lnTo>
                <a:cubicBezTo>
                  <a:pt x="9432" y="5688"/>
                  <a:pt x="9610" y="5504"/>
                  <a:pt x="9835" y="5504"/>
                </a:cubicBezTo>
                <a:lnTo>
                  <a:pt x="14779" y="5504"/>
                </a:lnTo>
                <a:lnTo>
                  <a:pt x="14779" y="5504"/>
                </a:lnTo>
                <a:cubicBezTo>
                  <a:pt x="15004" y="5504"/>
                  <a:pt x="15187" y="5685"/>
                  <a:pt x="15187" y="5911"/>
                </a:cubicBezTo>
                <a:lnTo>
                  <a:pt x="15187" y="11007"/>
                </a:lnTo>
                <a:lnTo>
                  <a:pt x="17021" y="11007"/>
                </a:lnTo>
                <a:lnTo>
                  <a:pt x="17021" y="5504"/>
                </a:lnTo>
                <a:lnTo>
                  <a:pt x="17021" y="5504"/>
                </a:lnTo>
                <a:cubicBezTo>
                  <a:pt x="17021" y="4491"/>
                  <a:pt x="16199" y="3669"/>
                  <a:pt x="15187" y="3669"/>
                </a:cubicBezTo>
                <a:lnTo>
                  <a:pt x="9428" y="3669"/>
                </a:lnTo>
                <a:lnTo>
                  <a:pt x="9428" y="3669"/>
                </a:lnTo>
                <a:cubicBezTo>
                  <a:pt x="8553" y="3669"/>
                  <a:pt x="7822" y="4281"/>
                  <a:pt x="7638" y="5100"/>
                </a:cubicBezTo>
                <a:lnTo>
                  <a:pt x="7638" y="5100"/>
                </a:lnTo>
                <a:cubicBezTo>
                  <a:pt x="7589" y="5319"/>
                  <a:pt x="7411" y="5504"/>
                  <a:pt x="7186" y="5504"/>
                </a:cubicBezTo>
                <a:lnTo>
                  <a:pt x="2243" y="5504"/>
                </a:lnTo>
                <a:lnTo>
                  <a:pt x="2243" y="5504"/>
                </a:lnTo>
                <a:cubicBezTo>
                  <a:pt x="2018" y="5504"/>
                  <a:pt x="1835" y="5322"/>
                  <a:pt x="1835" y="5096"/>
                </a:cubicBezTo>
                <a:lnTo>
                  <a:pt x="1835" y="0"/>
                </a:lnTo>
              </a:path>
            </a:pathLst>
          </a:custGeom>
          <a:solidFill>
            <a:schemeClr val="accent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5" dirty="0">
              <a:latin typeface="Arial" panose="020B0604020202020204" pitchFamily="34" charset="0"/>
              <a:cs typeface="Arial" panose="020B0604020202020204" pitchFamily="34" charset="0"/>
            </a:endParaRPr>
          </a:p>
        </p:txBody>
      </p:sp>
      <p:sp>
        <p:nvSpPr>
          <p:cNvPr id="6" name="Freeform 20">
            <a:extLst>
              <a:ext uri="{FF2B5EF4-FFF2-40B4-BE49-F238E27FC236}">
                <a16:creationId xmlns:a16="http://schemas.microsoft.com/office/drawing/2014/main" id="{EF705F30-CA4B-4E8B-AF95-33C666BDBC6C}"/>
              </a:ext>
            </a:extLst>
          </p:cNvPr>
          <p:cNvSpPr/>
          <p:nvPr/>
        </p:nvSpPr>
        <p:spPr>
          <a:xfrm>
            <a:off x="1505134" y="2377166"/>
            <a:ext cx="9477375" cy="4161448"/>
          </a:xfrm>
          <a:custGeom>
            <a:avLst/>
            <a:gdLst>
              <a:gd name="connsiteX0" fmla="*/ 61720 w 19180226"/>
              <a:gd name="connsiteY0" fmla="*/ 0 h 13716000"/>
              <a:gd name="connsiteX1" fmla="*/ 109846 w 19180226"/>
              <a:gd name="connsiteY1" fmla="*/ 6978316 h 13716000"/>
              <a:gd name="connsiteX2" fmla="*/ 1072372 w 19180226"/>
              <a:gd name="connsiteY2" fmla="*/ 7964905 h 13716000"/>
              <a:gd name="connsiteX3" fmla="*/ 8387572 w 19180226"/>
              <a:gd name="connsiteY3" fmla="*/ 8085221 h 13716000"/>
              <a:gd name="connsiteX4" fmla="*/ 9350099 w 19180226"/>
              <a:gd name="connsiteY4" fmla="*/ 7267074 h 13716000"/>
              <a:gd name="connsiteX5" fmla="*/ 10601383 w 19180226"/>
              <a:gd name="connsiteY5" fmla="*/ 5751095 h 13716000"/>
              <a:gd name="connsiteX6" fmla="*/ 17844394 w 19180226"/>
              <a:gd name="connsiteY6" fmla="*/ 5606716 h 13716000"/>
              <a:gd name="connsiteX7" fmla="*/ 19047551 w 19180226"/>
              <a:gd name="connsiteY7" fmla="*/ 6930189 h 13716000"/>
              <a:gd name="connsiteX8" fmla="*/ 19095678 w 19180226"/>
              <a:gd name="connsiteY8" fmla="*/ 13716000 h 13716000"/>
              <a:gd name="connsiteX0" fmla="*/ 61720 w 19180226"/>
              <a:gd name="connsiteY0" fmla="*/ 0 h 13716000"/>
              <a:gd name="connsiteX1" fmla="*/ 109846 w 19180226"/>
              <a:gd name="connsiteY1" fmla="*/ 6978316 h 13716000"/>
              <a:gd name="connsiteX2" fmla="*/ 1072372 w 19180226"/>
              <a:gd name="connsiteY2" fmla="*/ 7964905 h 13716000"/>
              <a:gd name="connsiteX3" fmla="*/ 8387572 w 19180226"/>
              <a:gd name="connsiteY3" fmla="*/ 8085221 h 13716000"/>
              <a:gd name="connsiteX4" fmla="*/ 9494478 w 19180226"/>
              <a:gd name="connsiteY4" fmla="*/ 6906126 h 13716000"/>
              <a:gd name="connsiteX5" fmla="*/ 10601383 w 19180226"/>
              <a:gd name="connsiteY5" fmla="*/ 5751095 h 13716000"/>
              <a:gd name="connsiteX6" fmla="*/ 17844394 w 19180226"/>
              <a:gd name="connsiteY6" fmla="*/ 5606716 h 13716000"/>
              <a:gd name="connsiteX7" fmla="*/ 19047551 w 19180226"/>
              <a:gd name="connsiteY7" fmla="*/ 6930189 h 13716000"/>
              <a:gd name="connsiteX8" fmla="*/ 19095678 w 19180226"/>
              <a:gd name="connsiteY8" fmla="*/ 13716000 h 13716000"/>
              <a:gd name="connsiteX0" fmla="*/ 61720 w 19157168"/>
              <a:gd name="connsiteY0" fmla="*/ 0 h 13716000"/>
              <a:gd name="connsiteX1" fmla="*/ 109846 w 19157168"/>
              <a:gd name="connsiteY1" fmla="*/ 6978316 h 13716000"/>
              <a:gd name="connsiteX2" fmla="*/ 1072372 w 19157168"/>
              <a:gd name="connsiteY2" fmla="*/ 7964905 h 13716000"/>
              <a:gd name="connsiteX3" fmla="*/ 8387572 w 19157168"/>
              <a:gd name="connsiteY3" fmla="*/ 8085221 h 13716000"/>
              <a:gd name="connsiteX4" fmla="*/ 9494478 w 19157168"/>
              <a:gd name="connsiteY4" fmla="*/ 6906126 h 13716000"/>
              <a:gd name="connsiteX5" fmla="*/ 10601383 w 19157168"/>
              <a:gd name="connsiteY5" fmla="*/ 5751095 h 13716000"/>
              <a:gd name="connsiteX6" fmla="*/ 17844394 w 19157168"/>
              <a:gd name="connsiteY6" fmla="*/ 5606716 h 13716000"/>
              <a:gd name="connsiteX7" fmla="*/ 19047551 w 19157168"/>
              <a:gd name="connsiteY7" fmla="*/ 6930189 h 13716000"/>
              <a:gd name="connsiteX8" fmla="*/ 19095678 w 19157168"/>
              <a:gd name="connsiteY8" fmla="*/ 13716000 h 13716000"/>
              <a:gd name="connsiteX0" fmla="*/ 61720 w 19097436"/>
              <a:gd name="connsiteY0" fmla="*/ 0 h 13716000"/>
              <a:gd name="connsiteX1" fmla="*/ 109846 w 19097436"/>
              <a:gd name="connsiteY1" fmla="*/ 6978316 h 13716000"/>
              <a:gd name="connsiteX2" fmla="*/ 1072372 w 19097436"/>
              <a:gd name="connsiteY2" fmla="*/ 7964905 h 13716000"/>
              <a:gd name="connsiteX3" fmla="*/ 8387572 w 19097436"/>
              <a:gd name="connsiteY3" fmla="*/ 8085221 h 13716000"/>
              <a:gd name="connsiteX4" fmla="*/ 9494478 w 19097436"/>
              <a:gd name="connsiteY4" fmla="*/ 6906126 h 13716000"/>
              <a:gd name="connsiteX5" fmla="*/ 10601383 w 19097436"/>
              <a:gd name="connsiteY5" fmla="*/ 5751095 h 13716000"/>
              <a:gd name="connsiteX6" fmla="*/ 17844394 w 19097436"/>
              <a:gd name="connsiteY6" fmla="*/ 5606716 h 13716000"/>
              <a:gd name="connsiteX7" fmla="*/ 19047551 w 19097436"/>
              <a:gd name="connsiteY7" fmla="*/ 6930189 h 13716000"/>
              <a:gd name="connsiteX8" fmla="*/ 19095678 w 19097436"/>
              <a:gd name="connsiteY8" fmla="*/ 13716000 h 13716000"/>
              <a:gd name="connsiteX0" fmla="*/ 61720 w 19097436"/>
              <a:gd name="connsiteY0" fmla="*/ 0 h 13716000"/>
              <a:gd name="connsiteX1" fmla="*/ 109846 w 19097436"/>
              <a:gd name="connsiteY1" fmla="*/ 6978316 h 13716000"/>
              <a:gd name="connsiteX2" fmla="*/ 1072372 w 19097436"/>
              <a:gd name="connsiteY2" fmla="*/ 7964905 h 13716000"/>
              <a:gd name="connsiteX3" fmla="*/ 8387572 w 19097436"/>
              <a:gd name="connsiteY3" fmla="*/ 8085221 h 13716000"/>
              <a:gd name="connsiteX4" fmla="*/ 9494478 w 19097436"/>
              <a:gd name="connsiteY4" fmla="*/ 6906126 h 13716000"/>
              <a:gd name="connsiteX5" fmla="*/ 10601383 w 19097436"/>
              <a:gd name="connsiteY5" fmla="*/ 5751095 h 13716000"/>
              <a:gd name="connsiteX6" fmla="*/ 17844394 w 19097436"/>
              <a:gd name="connsiteY6" fmla="*/ 5606716 h 13716000"/>
              <a:gd name="connsiteX7" fmla="*/ 19047551 w 19097436"/>
              <a:gd name="connsiteY7" fmla="*/ 6930189 h 13716000"/>
              <a:gd name="connsiteX8" fmla="*/ 19095678 w 19097436"/>
              <a:gd name="connsiteY8" fmla="*/ 13716000 h 13716000"/>
              <a:gd name="connsiteX0" fmla="*/ 61720 w 19097436"/>
              <a:gd name="connsiteY0" fmla="*/ 0 h 13716000"/>
              <a:gd name="connsiteX1" fmla="*/ 109846 w 19097436"/>
              <a:gd name="connsiteY1" fmla="*/ 6978316 h 13716000"/>
              <a:gd name="connsiteX2" fmla="*/ 1072372 w 19097436"/>
              <a:gd name="connsiteY2" fmla="*/ 7964905 h 13716000"/>
              <a:gd name="connsiteX3" fmla="*/ 8387572 w 19097436"/>
              <a:gd name="connsiteY3" fmla="*/ 8085221 h 13716000"/>
              <a:gd name="connsiteX4" fmla="*/ 9494478 w 19097436"/>
              <a:gd name="connsiteY4" fmla="*/ 6906126 h 13716000"/>
              <a:gd name="connsiteX5" fmla="*/ 10601383 w 19097436"/>
              <a:gd name="connsiteY5" fmla="*/ 5751095 h 13716000"/>
              <a:gd name="connsiteX6" fmla="*/ 17844394 w 19097436"/>
              <a:gd name="connsiteY6" fmla="*/ 5606716 h 13716000"/>
              <a:gd name="connsiteX7" fmla="*/ 19047551 w 19097436"/>
              <a:gd name="connsiteY7" fmla="*/ 6930189 h 13716000"/>
              <a:gd name="connsiteX8" fmla="*/ 19095678 w 19097436"/>
              <a:gd name="connsiteY8" fmla="*/ 13716000 h 13716000"/>
              <a:gd name="connsiteX0" fmla="*/ 61720 w 19097436"/>
              <a:gd name="connsiteY0" fmla="*/ 0 h 13716000"/>
              <a:gd name="connsiteX1" fmla="*/ 109846 w 19097436"/>
              <a:gd name="connsiteY1" fmla="*/ 6978316 h 13716000"/>
              <a:gd name="connsiteX2" fmla="*/ 1072372 w 19097436"/>
              <a:gd name="connsiteY2" fmla="*/ 7964905 h 13716000"/>
              <a:gd name="connsiteX3" fmla="*/ 8387572 w 19097436"/>
              <a:gd name="connsiteY3" fmla="*/ 8085221 h 13716000"/>
              <a:gd name="connsiteX4" fmla="*/ 9494478 w 19097436"/>
              <a:gd name="connsiteY4" fmla="*/ 6906126 h 13716000"/>
              <a:gd name="connsiteX5" fmla="*/ 10601383 w 19097436"/>
              <a:gd name="connsiteY5" fmla="*/ 5751095 h 13716000"/>
              <a:gd name="connsiteX6" fmla="*/ 17844394 w 19097436"/>
              <a:gd name="connsiteY6" fmla="*/ 5606716 h 13716000"/>
              <a:gd name="connsiteX7" fmla="*/ 19047551 w 19097436"/>
              <a:gd name="connsiteY7" fmla="*/ 6930189 h 13716000"/>
              <a:gd name="connsiteX8" fmla="*/ 19095678 w 19097436"/>
              <a:gd name="connsiteY8" fmla="*/ 13716000 h 13716000"/>
              <a:gd name="connsiteX0" fmla="*/ 61720 w 19097436"/>
              <a:gd name="connsiteY0" fmla="*/ 0 h 13716000"/>
              <a:gd name="connsiteX1" fmla="*/ 109846 w 19097436"/>
              <a:gd name="connsiteY1" fmla="*/ 6978316 h 13716000"/>
              <a:gd name="connsiteX2" fmla="*/ 1072372 w 19097436"/>
              <a:gd name="connsiteY2" fmla="*/ 7964905 h 13716000"/>
              <a:gd name="connsiteX3" fmla="*/ 8387572 w 19097436"/>
              <a:gd name="connsiteY3" fmla="*/ 8085221 h 13716000"/>
              <a:gd name="connsiteX4" fmla="*/ 9494478 w 19097436"/>
              <a:gd name="connsiteY4" fmla="*/ 6906126 h 13716000"/>
              <a:gd name="connsiteX5" fmla="*/ 10601383 w 19097436"/>
              <a:gd name="connsiteY5" fmla="*/ 5751095 h 13716000"/>
              <a:gd name="connsiteX6" fmla="*/ 17844394 w 19097436"/>
              <a:gd name="connsiteY6" fmla="*/ 5606716 h 13716000"/>
              <a:gd name="connsiteX7" fmla="*/ 19047551 w 19097436"/>
              <a:gd name="connsiteY7" fmla="*/ 6930189 h 13716000"/>
              <a:gd name="connsiteX8" fmla="*/ 19095678 w 19097436"/>
              <a:gd name="connsiteY8" fmla="*/ 13716000 h 13716000"/>
              <a:gd name="connsiteX0" fmla="*/ 61720 w 19097436"/>
              <a:gd name="connsiteY0" fmla="*/ 0 h 13716000"/>
              <a:gd name="connsiteX1" fmla="*/ 109846 w 19097436"/>
              <a:gd name="connsiteY1" fmla="*/ 6978316 h 13716000"/>
              <a:gd name="connsiteX2" fmla="*/ 1072372 w 19097436"/>
              <a:gd name="connsiteY2" fmla="*/ 7964905 h 13716000"/>
              <a:gd name="connsiteX3" fmla="*/ 8387572 w 19097436"/>
              <a:gd name="connsiteY3" fmla="*/ 8085221 h 13716000"/>
              <a:gd name="connsiteX4" fmla="*/ 9494478 w 19097436"/>
              <a:gd name="connsiteY4" fmla="*/ 6906126 h 13716000"/>
              <a:gd name="connsiteX5" fmla="*/ 10601383 w 19097436"/>
              <a:gd name="connsiteY5" fmla="*/ 5751095 h 13716000"/>
              <a:gd name="connsiteX6" fmla="*/ 17844394 w 19097436"/>
              <a:gd name="connsiteY6" fmla="*/ 5606716 h 13716000"/>
              <a:gd name="connsiteX7" fmla="*/ 19047551 w 19097436"/>
              <a:gd name="connsiteY7" fmla="*/ 6930189 h 13716000"/>
              <a:gd name="connsiteX8" fmla="*/ 19095678 w 19097436"/>
              <a:gd name="connsiteY8" fmla="*/ 13716000 h 13716000"/>
              <a:gd name="connsiteX0" fmla="*/ 61720 w 19097008"/>
              <a:gd name="connsiteY0" fmla="*/ 0 h 13716000"/>
              <a:gd name="connsiteX1" fmla="*/ 109846 w 19097008"/>
              <a:gd name="connsiteY1" fmla="*/ 6978316 h 13716000"/>
              <a:gd name="connsiteX2" fmla="*/ 1072372 w 19097008"/>
              <a:gd name="connsiteY2" fmla="*/ 7964905 h 13716000"/>
              <a:gd name="connsiteX3" fmla="*/ 8387572 w 19097008"/>
              <a:gd name="connsiteY3" fmla="*/ 8085221 h 13716000"/>
              <a:gd name="connsiteX4" fmla="*/ 9494478 w 19097008"/>
              <a:gd name="connsiteY4" fmla="*/ 6906126 h 13716000"/>
              <a:gd name="connsiteX5" fmla="*/ 10601383 w 19097008"/>
              <a:gd name="connsiteY5" fmla="*/ 5751095 h 13716000"/>
              <a:gd name="connsiteX6" fmla="*/ 17844394 w 19097008"/>
              <a:gd name="connsiteY6" fmla="*/ 5606716 h 13716000"/>
              <a:gd name="connsiteX7" fmla="*/ 19047551 w 19097008"/>
              <a:gd name="connsiteY7" fmla="*/ 6930189 h 13716000"/>
              <a:gd name="connsiteX8" fmla="*/ 19095678 w 19097008"/>
              <a:gd name="connsiteY8" fmla="*/ 13716000 h 13716000"/>
              <a:gd name="connsiteX0" fmla="*/ 61720 w 19097008"/>
              <a:gd name="connsiteY0" fmla="*/ 0 h 13716000"/>
              <a:gd name="connsiteX1" fmla="*/ 109846 w 19097008"/>
              <a:gd name="connsiteY1" fmla="*/ 6978316 h 13716000"/>
              <a:gd name="connsiteX2" fmla="*/ 1072372 w 19097008"/>
              <a:gd name="connsiteY2" fmla="*/ 7964905 h 13716000"/>
              <a:gd name="connsiteX3" fmla="*/ 8387572 w 19097008"/>
              <a:gd name="connsiteY3" fmla="*/ 8085221 h 13716000"/>
              <a:gd name="connsiteX4" fmla="*/ 9494478 w 19097008"/>
              <a:gd name="connsiteY4" fmla="*/ 6906126 h 13716000"/>
              <a:gd name="connsiteX5" fmla="*/ 10601383 w 19097008"/>
              <a:gd name="connsiteY5" fmla="*/ 5751095 h 13716000"/>
              <a:gd name="connsiteX6" fmla="*/ 17844394 w 19097008"/>
              <a:gd name="connsiteY6" fmla="*/ 5606716 h 13716000"/>
              <a:gd name="connsiteX7" fmla="*/ 19047551 w 19097008"/>
              <a:gd name="connsiteY7" fmla="*/ 6930189 h 13716000"/>
              <a:gd name="connsiteX8" fmla="*/ 19095678 w 19097008"/>
              <a:gd name="connsiteY8" fmla="*/ 13716000 h 13716000"/>
              <a:gd name="connsiteX0" fmla="*/ 61720 w 19097008"/>
              <a:gd name="connsiteY0" fmla="*/ 0 h 13716000"/>
              <a:gd name="connsiteX1" fmla="*/ 109846 w 19097008"/>
              <a:gd name="connsiteY1" fmla="*/ 6978316 h 13716000"/>
              <a:gd name="connsiteX2" fmla="*/ 1072372 w 19097008"/>
              <a:gd name="connsiteY2" fmla="*/ 7964905 h 13716000"/>
              <a:gd name="connsiteX3" fmla="*/ 8387572 w 19097008"/>
              <a:gd name="connsiteY3" fmla="*/ 8085221 h 13716000"/>
              <a:gd name="connsiteX4" fmla="*/ 9494478 w 19097008"/>
              <a:gd name="connsiteY4" fmla="*/ 6906126 h 13716000"/>
              <a:gd name="connsiteX5" fmla="*/ 10601383 w 19097008"/>
              <a:gd name="connsiteY5" fmla="*/ 5751095 h 13716000"/>
              <a:gd name="connsiteX6" fmla="*/ 17844394 w 19097008"/>
              <a:gd name="connsiteY6" fmla="*/ 5606716 h 13716000"/>
              <a:gd name="connsiteX7" fmla="*/ 19047551 w 19097008"/>
              <a:gd name="connsiteY7" fmla="*/ 6930189 h 13716000"/>
              <a:gd name="connsiteX8" fmla="*/ 19095678 w 19097008"/>
              <a:gd name="connsiteY8" fmla="*/ 13716000 h 13716000"/>
              <a:gd name="connsiteX0" fmla="*/ 61720 w 19097008"/>
              <a:gd name="connsiteY0" fmla="*/ 0 h 13716000"/>
              <a:gd name="connsiteX1" fmla="*/ 109846 w 19097008"/>
              <a:gd name="connsiteY1" fmla="*/ 6978316 h 13716000"/>
              <a:gd name="connsiteX2" fmla="*/ 1072372 w 19097008"/>
              <a:gd name="connsiteY2" fmla="*/ 7964905 h 13716000"/>
              <a:gd name="connsiteX3" fmla="*/ 8387572 w 19097008"/>
              <a:gd name="connsiteY3" fmla="*/ 8085221 h 13716000"/>
              <a:gd name="connsiteX4" fmla="*/ 9494478 w 19097008"/>
              <a:gd name="connsiteY4" fmla="*/ 6906126 h 13716000"/>
              <a:gd name="connsiteX5" fmla="*/ 10589507 w 19097008"/>
              <a:gd name="connsiteY5" fmla="*/ 5679843 h 13716000"/>
              <a:gd name="connsiteX6" fmla="*/ 17844394 w 19097008"/>
              <a:gd name="connsiteY6" fmla="*/ 5606716 h 13716000"/>
              <a:gd name="connsiteX7" fmla="*/ 19047551 w 19097008"/>
              <a:gd name="connsiteY7" fmla="*/ 6930189 h 13716000"/>
              <a:gd name="connsiteX8" fmla="*/ 19095678 w 19097008"/>
              <a:gd name="connsiteY8" fmla="*/ 13716000 h 13716000"/>
              <a:gd name="connsiteX0" fmla="*/ 61720 w 19097008"/>
              <a:gd name="connsiteY0" fmla="*/ 0 h 13716000"/>
              <a:gd name="connsiteX1" fmla="*/ 109846 w 19097008"/>
              <a:gd name="connsiteY1" fmla="*/ 6978316 h 13716000"/>
              <a:gd name="connsiteX2" fmla="*/ 1072372 w 19097008"/>
              <a:gd name="connsiteY2" fmla="*/ 7964905 h 13716000"/>
              <a:gd name="connsiteX3" fmla="*/ 8387572 w 19097008"/>
              <a:gd name="connsiteY3" fmla="*/ 8085221 h 13716000"/>
              <a:gd name="connsiteX4" fmla="*/ 9494478 w 19097008"/>
              <a:gd name="connsiteY4" fmla="*/ 6906126 h 13716000"/>
              <a:gd name="connsiteX5" fmla="*/ 10589507 w 19097008"/>
              <a:gd name="connsiteY5" fmla="*/ 5679843 h 13716000"/>
              <a:gd name="connsiteX6" fmla="*/ 17844394 w 19097008"/>
              <a:gd name="connsiteY6" fmla="*/ 5606716 h 13716000"/>
              <a:gd name="connsiteX7" fmla="*/ 19047551 w 19097008"/>
              <a:gd name="connsiteY7" fmla="*/ 6930189 h 13716000"/>
              <a:gd name="connsiteX8" fmla="*/ 19095678 w 19097008"/>
              <a:gd name="connsiteY8" fmla="*/ 13716000 h 13716000"/>
              <a:gd name="connsiteX0" fmla="*/ 61720 w 19097008"/>
              <a:gd name="connsiteY0" fmla="*/ 0 h 13716000"/>
              <a:gd name="connsiteX1" fmla="*/ 109846 w 19097008"/>
              <a:gd name="connsiteY1" fmla="*/ 6978316 h 13716000"/>
              <a:gd name="connsiteX2" fmla="*/ 1072372 w 19097008"/>
              <a:gd name="connsiteY2" fmla="*/ 7964905 h 13716000"/>
              <a:gd name="connsiteX3" fmla="*/ 8387572 w 19097008"/>
              <a:gd name="connsiteY3" fmla="*/ 8085221 h 13716000"/>
              <a:gd name="connsiteX4" fmla="*/ 9494478 w 19097008"/>
              <a:gd name="connsiteY4" fmla="*/ 6906126 h 13716000"/>
              <a:gd name="connsiteX5" fmla="*/ 10589507 w 19097008"/>
              <a:gd name="connsiteY5" fmla="*/ 5679843 h 13716000"/>
              <a:gd name="connsiteX6" fmla="*/ 17844394 w 19097008"/>
              <a:gd name="connsiteY6" fmla="*/ 5606716 h 13716000"/>
              <a:gd name="connsiteX7" fmla="*/ 19047551 w 19097008"/>
              <a:gd name="connsiteY7" fmla="*/ 6930189 h 13716000"/>
              <a:gd name="connsiteX8" fmla="*/ 19095678 w 19097008"/>
              <a:gd name="connsiteY8" fmla="*/ 13716000 h 13716000"/>
              <a:gd name="connsiteX0" fmla="*/ 61720 w 19097008"/>
              <a:gd name="connsiteY0" fmla="*/ 0 h 13716000"/>
              <a:gd name="connsiteX1" fmla="*/ 109846 w 19097008"/>
              <a:gd name="connsiteY1" fmla="*/ 6978316 h 13716000"/>
              <a:gd name="connsiteX2" fmla="*/ 1072372 w 19097008"/>
              <a:gd name="connsiteY2" fmla="*/ 7964905 h 13716000"/>
              <a:gd name="connsiteX3" fmla="*/ 8387572 w 19097008"/>
              <a:gd name="connsiteY3" fmla="*/ 8085221 h 13716000"/>
              <a:gd name="connsiteX4" fmla="*/ 9494478 w 19097008"/>
              <a:gd name="connsiteY4" fmla="*/ 6906126 h 13716000"/>
              <a:gd name="connsiteX5" fmla="*/ 10589507 w 19097008"/>
              <a:gd name="connsiteY5" fmla="*/ 5679843 h 13716000"/>
              <a:gd name="connsiteX6" fmla="*/ 17844394 w 19097008"/>
              <a:gd name="connsiteY6" fmla="*/ 5606716 h 13716000"/>
              <a:gd name="connsiteX7" fmla="*/ 19047551 w 19097008"/>
              <a:gd name="connsiteY7" fmla="*/ 6930189 h 13716000"/>
              <a:gd name="connsiteX8" fmla="*/ 19095678 w 19097008"/>
              <a:gd name="connsiteY8" fmla="*/ 13716000 h 13716000"/>
              <a:gd name="connsiteX0" fmla="*/ 61720 w 19097008"/>
              <a:gd name="connsiteY0" fmla="*/ 0 h 13716000"/>
              <a:gd name="connsiteX1" fmla="*/ 109846 w 19097008"/>
              <a:gd name="connsiteY1" fmla="*/ 6978316 h 13716000"/>
              <a:gd name="connsiteX2" fmla="*/ 1072372 w 19097008"/>
              <a:gd name="connsiteY2" fmla="*/ 7964905 h 13716000"/>
              <a:gd name="connsiteX3" fmla="*/ 8387572 w 19097008"/>
              <a:gd name="connsiteY3" fmla="*/ 8085221 h 13716000"/>
              <a:gd name="connsiteX4" fmla="*/ 9494478 w 19097008"/>
              <a:gd name="connsiteY4" fmla="*/ 6906126 h 13716000"/>
              <a:gd name="connsiteX5" fmla="*/ 10589507 w 19097008"/>
              <a:gd name="connsiteY5" fmla="*/ 5679843 h 13716000"/>
              <a:gd name="connsiteX6" fmla="*/ 17844394 w 19097008"/>
              <a:gd name="connsiteY6" fmla="*/ 5606716 h 13716000"/>
              <a:gd name="connsiteX7" fmla="*/ 19047551 w 19097008"/>
              <a:gd name="connsiteY7" fmla="*/ 6930189 h 13716000"/>
              <a:gd name="connsiteX8" fmla="*/ 19095678 w 19097008"/>
              <a:gd name="connsiteY8" fmla="*/ 13716000 h 13716000"/>
              <a:gd name="connsiteX0" fmla="*/ 61720 w 19097008"/>
              <a:gd name="connsiteY0" fmla="*/ 0 h 13716000"/>
              <a:gd name="connsiteX1" fmla="*/ 109846 w 19097008"/>
              <a:gd name="connsiteY1" fmla="*/ 6978316 h 13716000"/>
              <a:gd name="connsiteX2" fmla="*/ 1072372 w 19097008"/>
              <a:gd name="connsiteY2" fmla="*/ 7964905 h 13716000"/>
              <a:gd name="connsiteX3" fmla="*/ 8387572 w 19097008"/>
              <a:gd name="connsiteY3" fmla="*/ 8085221 h 13716000"/>
              <a:gd name="connsiteX4" fmla="*/ 9494478 w 19097008"/>
              <a:gd name="connsiteY4" fmla="*/ 6906126 h 13716000"/>
              <a:gd name="connsiteX5" fmla="*/ 10589507 w 19097008"/>
              <a:gd name="connsiteY5" fmla="*/ 5679843 h 13716000"/>
              <a:gd name="connsiteX6" fmla="*/ 17844394 w 19097008"/>
              <a:gd name="connsiteY6" fmla="*/ 5606716 h 13716000"/>
              <a:gd name="connsiteX7" fmla="*/ 19047551 w 19097008"/>
              <a:gd name="connsiteY7" fmla="*/ 6930189 h 13716000"/>
              <a:gd name="connsiteX8" fmla="*/ 19095678 w 19097008"/>
              <a:gd name="connsiteY8" fmla="*/ 13716000 h 13716000"/>
              <a:gd name="connsiteX0" fmla="*/ 61720 w 19097008"/>
              <a:gd name="connsiteY0" fmla="*/ 0 h 13716000"/>
              <a:gd name="connsiteX1" fmla="*/ 109846 w 19097008"/>
              <a:gd name="connsiteY1" fmla="*/ 6978316 h 13716000"/>
              <a:gd name="connsiteX2" fmla="*/ 1072372 w 19097008"/>
              <a:gd name="connsiteY2" fmla="*/ 7964905 h 13716000"/>
              <a:gd name="connsiteX3" fmla="*/ 8387572 w 19097008"/>
              <a:gd name="connsiteY3" fmla="*/ 8085221 h 13716000"/>
              <a:gd name="connsiteX4" fmla="*/ 9494478 w 19097008"/>
              <a:gd name="connsiteY4" fmla="*/ 6906126 h 13716000"/>
              <a:gd name="connsiteX5" fmla="*/ 10589507 w 19097008"/>
              <a:gd name="connsiteY5" fmla="*/ 5679843 h 13716000"/>
              <a:gd name="connsiteX6" fmla="*/ 17844394 w 19097008"/>
              <a:gd name="connsiteY6" fmla="*/ 5606716 h 13716000"/>
              <a:gd name="connsiteX7" fmla="*/ 19047551 w 19097008"/>
              <a:gd name="connsiteY7" fmla="*/ 6930189 h 13716000"/>
              <a:gd name="connsiteX8" fmla="*/ 19095678 w 19097008"/>
              <a:gd name="connsiteY8" fmla="*/ 13716000 h 13716000"/>
              <a:gd name="connsiteX0" fmla="*/ 61720 w 19097008"/>
              <a:gd name="connsiteY0" fmla="*/ 0 h 13716000"/>
              <a:gd name="connsiteX1" fmla="*/ 109846 w 19097008"/>
              <a:gd name="connsiteY1" fmla="*/ 6978316 h 13716000"/>
              <a:gd name="connsiteX2" fmla="*/ 1072372 w 19097008"/>
              <a:gd name="connsiteY2" fmla="*/ 7964905 h 13716000"/>
              <a:gd name="connsiteX3" fmla="*/ 8387572 w 19097008"/>
              <a:gd name="connsiteY3" fmla="*/ 8085221 h 13716000"/>
              <a:gd name="connsiteX4" fmla="*/ 9494478 w 19097008"/>
              <a:gd name="connsiteY4" fmla="*/ 6906126 h 13716000"/>
              <a:gd name="connsiteX5" fmla="*/ 10589507 w 19097008"/>
              <a:gd name="connsiteY5" fmla="*/ 5679843 h 13716000"/>
              <a:gd name="connsiteX6" fmla="*/ 17844394 w 19097008"/>
              <a:gd name="connsiteY6" fmla="*/ 5606716 h 13716000"/>
              <a:gd name="connsiteX7" fmla="*/ 19047551 w 19097008"/>
              <a:gd name="connsiteY7" fmla="*/ 6930189 h 13716000"/>
              <a:gd name="connsiteX8" fmla="*/ 19095678 w 19097008"/>
              <a:gd name="connsiteY8" fmla="*/ 13716000 h 13716000"/>
              <a:gd name="connsiteX0" fmla="*/ 61720 w 19097008"/>
              <a:gd name="connsiteY0" fmla="*/ 0 h 13716000"/>
              <a:gd name="connsiteX1" fmla="*/ 109846 w 19097008"/>
              <a:gd name="connsiteY1" fmla="*/ 6978316 h 13716000"/>
              <a:gd name="connsiteX2" fmla="*/ 1072372 w 19097008"/>
              <a:gd name="connsiteY2" fmla="*/ 7964905 h 13716000"/>
              <a:gd name="connsiteX3" fmla="*/ 8387572 w 19097008"/>
              <a:gd name="connsiteY3" fmla="*/ 8085221 h 13716000"/>
              <a:gd name="connsiteX4" fmla="*/ 9494478 w 19097008"/>
              <a:gd name="connsiteY4" fmla="*/ 6906126 h 13716000"/>
              <a:gd name="connsiteX5" fmla="*/ 10589507 w 19097008"/>
              <a:gd name="connsiteY5" fmla="*/ 5679843 h 13716000"/>
              <a:gd name="connsiteX6" fmla="*/ 17844394 w 19097008"/>
              <a:gd name="connsiteY6" fmla="*/ 5606716 h 13716000"/>
              <a:gd name="connsiteX7" fmla="*/ 19047551 w 19097008"/>
              <a:gd name="connsiteY7" fmla="*/ 6930189 h 13716000"/>
              <a:gd name="connsiteX8" fmla="*/ 19095678 w 19097008"/>
              <a:gd name="connsiteY8" fmla="*/ 13716000 h 13716000"/>
              <a:gd name="connsiteX0" fmla="*/ 19881 w 19055169"/>
              <a:gd name="connsiteY0" fmla="*/ 0 h 13716000"/>
              <a:gd name="connsiteX1" fmla="*/ 68007 w 19055169"/>
              <a:gd name="connsiteY1" fmla="*/ 6978316 h 13716000"/>
              <a:gd name="connsiteX2" fmla="*/ 1030533 w 19055169"/>
              <a:gd name="connsiteY2" fmla="*/ 7964905 h 13716000"/>
              <a:gd name="connsiteX3" fmla="*/ 8345733 w 19055169"/>
              <a:gd name="connsiteY3" fmla="*/ 8085221 h 13716000"/>
              <a:gd name="connsiteX4" fmla="*/ 9452639 w 19055169"/>
              <a:gd name="connsiteY4" fmla="*/ 6906126 h 13716000"/>
              <a:gd name="connsiteX5" fmla="*/ 10547668 w 19055169"/>
              <a:gd name="connsiteY5" fmla="*/ 5679843 h 13716000"/>
              <a:gd name="connsiteX6" fmla="*/ 17802555 w 19055169"/>
              <a:gd name="connsiteY6" fmla="*/ 5606716 h 13716000"/>
              <a:gd name="connsiteX7" fmla="*/ 19005712 w 19055169"/>
              <a:gd name="connsiteY7" fmla="*/ 6930189 h 13716000"/>
              <a:gd name="connsiteX8" fmla="*/ 19053839 w 19055169"/>
              <a:gd name="connsiteY8" fmla="*/ 13716000 h 13716000"/>
              <a:gd name="connsiteX0" fmla="*/ 0 w 19035288"/>
              <a:gd name="connsiteY0" fmla="*/ 0 h 13716000"/>
              <a:gd name="connsiteX1" fmla="*/ 48126 w 19035288"/>
              <a:gd name="connsiteY1" fmla="*/ 6978316 h 13716000"/>
              <a:gd name="connsiteX2" fmla="*/ 1010652 w 19035288"/>
              <a:gd name="connsiteY2" fmla="*/ 7964905 h 13716000"/>
              <a:gd name="connsiteX3" fmla="*/ 8325852 w 19035288"/>
              <a:gd name="connsiteY3" fmla="*/ 8085221 h 13716000"/>
              <a:gd name="connsiteX4" fmla="*/ 9432758 w 19035288"/>
              <a:gd name="connsiteY4" fmla="*/ 6906126 h 13716000"/>
              <a:gd name="connsiteX5" fmla="*/ 10527787 w 19035288"/>
              <a:gd name="connsiteY5" fmla="*/ 5679843 h 13716000"/>
              <a:gd name="connsiteX6" fmla="*/ 17782674 w 19035288"/>
              <a:gd name="connsiteY6" fmla="*/ 5606716 h 13716000"/>
              <a:gd name="connsiteX7" fmla="*/ 18985831 w 19035288"/>
              <a:gd name="connsiteY7" fmla="*/ 6930189 h 13716000"/>
              <a:gd name="connsiteX8" fmla="*/ 19033958 w 19035288"/>
              <a:gd name="connsiteY8" fmla="*/ 13716000 h 13716000"/>
              <a:gd name="connsiteX0" fmla="*/ 13487 w 19048775"/>
              <a:gd name="connsiteY0" fmla="*/ 0 h 13716000"/>
              <a:gd name="connsiteX1" fmla="*/ 61613 w 19048775"/>
              <a:gd name="connsiteY1" fmla="*/ 6978316 h 13716000"/>
              <a:gd name="connsiteX2" fmla="*/ 672447 w 19048775"/>
              <a:gd name="connsiteY2" fmla="*/ 7918013 h 13716000"/>
              <a:gd name="connsiteX3" fmla="*/ 8339339 w 19048775"/>
              <a:gd name="connsiteY3" fmla="*/ 8085221 h 13716000"/>
              <a:gd name="connsiteX4" fmla="*/ 9446245 w 19048775"/>
              <a:gd name="connsiteY4" fmla="*/ 6906126 h 13716000"/>
              <a:gd name="connsiteX5" fmla="*/ 10541274 w 19048775"/>
              <a:gd name="connsiteY5" fmla="*/ 5679843 h 13716000"/>
              <a:gd name="connsiteX6" fmla="*/ 17796161 w 19048775"/>
              <a:gd name="connsiteY6" fmla="*/ 5606716 h 13716000"/>
              <a:gd name="connsiteX7" fmla="*/ 18999318 w 19048775"/>
              <a:gd name="connsiteY7" fmla="*/ 6930189 h 13716000"/>
              <a:gd name="connsiteX8" fmla="*/ 19047445 w 19048775"/>
              <a:gd name="connsiteY8" fmla="*/ 13716000 h 13716000"/>
              <a:gd name="connsiteX0" fmla="*/ 127524 w 19162812"/>
              <a:gd name="connsiteY0" fmla="*/ 0 h 13716000"/>
              <a:gd name="connsiteX1" fmla="*/ 175650 w 19162812"/>
              <a:gd name="connsiteY1" fmla="*/ 7517577 h 13716000"/>
              <a:gd name="connsiteX2" fmla="*/ 786484 w 19162812"/>
              <a:gd name="connsiteY2" fmla="*/ 7918013 h 13716000"/>
              <a:gd name="connsiteX3" fmla="*/ 8453376 w 19162812"/>
              <a:gd name="connsiteY3" fmla="*/ 8085221 h 13716000"/>
              <a:gd name="connsiteX4" fmla="*/ 9560282 w 19162812"/>
              <a:gd name="connsiteY4" fmla="*/ 6906126 h 13716000"/>
              <a:gd name="connsiteX5" fmla="*/ 10655311 w 19162812"/>
              <a:gd name="connsiteY5" fmla="*/ 5679843 h 13716000"/>
              <a:gd name="connsiteX6" fmla="*/ 17910198 w 19162812"/>
              <a:gd name="connsiteY6" fmla="*/ 5606716 h 13716000"/>
              <a:gd name="connsiteX7" fmla="*/ 19113355 w 19162812"/>
              <a:gd name="connsiteY7" fmla="*/ 6930189 h 13716000"/>
              <a:gd name="connsiteX8" fmla="*/ 19161482 w 19162812"/>
              <a:gd name="connsiteY8" fmla="*/ 13716000 h 13716000"/>
              <a:gd name="connsiteX0" fmla="*/ 169185 w 19204473"/>
              <a:gd name="connsiteY0" fmla="*/ 0 h 13716000"/>
              <a:gd name="connsiteX1" fmla="*/ 217311 w 19204473"/>
              <a:gd name="connsiteY1" fmla="*/ 7517577 h 13716000"/>
              <a:gd name="connsiteX2" fmla="*/ 828145 w 19204473"/>
              <a:gd name="connsiteY2" fmla="*/ 7918013 h 13716000"/>
              <a:gd name="connsiteX3" fmla="*/ 9104637 w 19204473"/>
              <a:gd name="connsiteY3" fmla="*/ 7967990 h 13716000"/>
              <a:gd name="connsiteX4" fmla="*/ 9601943 w 19204473"/>
              <a:gd name="connsiteY4" fmla="*/ 6906126 h 13716000"/>
              <a:gd name="connsiteX5" fmla="*/ 10696972 w 19204473"/>
              <a:gd name="connsiteY5" fmla="*/ 5679843 h 13716000"/>
              <a:gd name="connsiteX6" fmla="*/ 17951859 w 19204473"/>
              <a:gd name="connsiteY6" fmla="*/ 5606716 h 13716000"/>
              <a:gd name="connsiteX7" fmla="*/ 19155016 w 19204473"/>
              <a:gd name="connsiteY7" fmla="*/ 6930189 h 13716000"/>
              <a:gd name="connsiteX8" fmla="*/ 19203143 w 19204473"/>
              <a:gd name="connsiteY8" fmla="*/ 13716000 h 13716000"/>
              <a:gd name="connsiteX0" fmla="*/ 169185 w 19204473"/>
              <a:gd name="connsiteY0" fmla="*/ 0 h 13716000"/>
              <a:gd name="connsiteX1" fmla="*/ 217311 w 19204473"/>
              <a:gd name="connsiteY1" fmla="*/ 7517577 h 13716000"/>
              <a:gd name="connsiteX2" fmla="*/ 828145 w 19204473"/>
              <a:gd name="connsiteY2" fmla="*/ 7918013 h 13716000"/>
              <a:gd name="connsiteX3" fmla="*/ 9104637 w 19204473"/>
              <a:gd name="connsiteY3" fmla="*/ 7967990 h 13716000"/>
              <a:gd name="connsiteX4" fmla="*/ 9601943 w 19204473"/>
              <a:gd name="connsiteY4" fmla="*/ 6906126 h 13716000"/>
              <a:gd name="connsiteX5" fmla="*/ 10450787 w 19204473"/>
              <a:gd name="connsiteY5" fmla="*/ 5785351 h 13716000"/>
              <a:gd name="connsiteX6" fmla="*/ 17951859 w 19204473"/>
              <a:gd name="connsiteY6" fmla="*/ 5606716 h 13716000"/>
              <a:gd name="connsiteX7" fmla="*/ 19155016 w 19204473"/>
              <a:gd name="connsiteY7" fmla="*/ 6930189 h 13716000"/>
              <a:gd name="connsiteX8" fmla="*/ 19203143 w 19204473"/>
              <a:gd name="connsiteY8" fmla="*/ 13716000 h 13716000"/>
              <a:gd name="connsiteX0" fmla="*/ 169185 w 19263396"/>
              <a:gd name="connsiteY0" fmla="*/ 0 h 13716000"/>
              <a:gd name="connsiteX1" fmla="*/ 217311 w 19263396"/>
              <a:gd name="connsiteY1" fmla="*/ 7517577 h 13716000"/>
              <a:gd name="connsiteX2" fmla="*/ 828145 w 19263396"/>
              <a:gd name="connsiteY2" fmla="*/ 7918013 h 13716000"/>
              <a:gd name="connsiteX3" fmla="*/ 9104637 w 19263396"/>
              <a:gd name="connsiteY3" fmla="*/ 7967990 h 13716000"/>
              <a:gd name="connsiteX4" fmla="*/ 9601943 w 19263396"/>
              <a:gd name="connsiteY4" fmla="*/ 6906126 h 13716000"/>
              <a:gd name="connsiteX5" fmla="*/ 10450787 w 19263396"/>
              <a:gd name="connsiteY5" fmla="*/ 5785351 h 13716000"/>
              <a:gd name="connsiteX6" fmla="*/ 18385613 w 19263396"/>
              <a:gd name="connsiteY6" fmla="*/ 5747393 h 13716000"/>
              <a:gd name="connsiteX7" fmla="*/ 19155016 w 19263396"/>
              <a:gd name="connsiteY7" fmla="*/ 6930189 h 13716000"/>
              <a:gd name="connsiteX8" fmla="*/ 19203143 w 19263396"/>
              <a:gd name="connsiteY8" fmla="*/ 13716000 h 13716000"/>
              <a:gd name="connsiteX0" fmla="*/ 169185 w 19207812"/>
              <a:gd name="connsiteY0" fmla="*/ 0 h 13716000"/>
              <a:gd name="connsiteX1" fmla="*/ 217311 w 19207812"/>
              <a:gd name="connsiteY1" fmla="*/ 7517577 h 13716000"/>
              <a:gd name="connsiteX2" fmla="*/ 828145 w 19207812"/>
              <a:gd name="connsiteY2" fmla="*/ 7918013 h 13716000"/>
              <a:gd name="connsiteX3" fmla="*/ 9104637 w 19207812"/>
              <a:gd name="connsiteY3" fmla="*/ 7967990 h 13716000"/>
              <a:gd name="connsiteX4" fmla="*/ 9601943 w 19207812"/>
              <a:gd name="connsiteY4" fmla="*/ 6906126 h 13716000"/>
              <a:gd name="connsiteX5" fmla="*/ 10450787 w 19207812"/>
              <a:gd name="connsiteY5" fmla="*/ 5785351 h 13716000"/>
              <a:gd name="connsiteX6" fmla="*/ 18385613 w 19207812"/>
              <a:gd name="connsiteY6" fmla="*/ 5747393 h 13716000"/>
              <a:gd name="connsiteX7" fmla="*/ 19049508 w 19207812"/>
              <a:gd name="connsiteY7" fmla="*/ 6672282 h 13716000"/>
              <a:gd name="connsiteX8" fmla="*/ 19203143 w 19207812"/>
              <a:gd name="connsiteY8" fmla="*/ 13716000 h 13716000"/>
              <a:gd name="connsiteX0" fmla="*/ 169185 w 19257287"/>
              <a:gd name="connsiteY0" fmla="*/ 0 h 13716000"/>
              <a:gd name="connsiteX1" fmla="*/ 217311 w 19257287"/>
              <a:gd name="connsiteY1" fmla="*/ 7517577 h 13716000"/>
              <a:gd name="connsiteX2" fmla="*/ 828145 w 19257287"/>
              <a:gd name="connsiteY2" fmla="*/ 7918013 h 13716000"/>
              <a:gd name="connsiteX3" fmla="*/ 9104637 w 19257287"/>
              <a:gd name="connsiteY3" fmla="*/ 7967990 h 13716000"/>
              <a:gd name="connsiteX4" fmla="*/ 9601943 w 19257287"/>
              <a:gd name="connsiteY4" fmla="*/ 6906126 h 13716000"/>
              <a:gd name="connsiteX5" fmla="*/ 10450787 w 19257287"/>
              <a:gd name="connsiteY5" fmla="*/ 5785351 h 13716000"/>
              <a:gd name="connsiteX6" fmla="*/ 18385613 w 19257287"/>
              <a:gd name="connsiteY6" fmla="*/ 5747393 h 13716000"/>
              <a:gd name="connsiteX7" fmla="*/ 19049508 w 19257287"/>
              <a:gd name="connsiteY7" fmla="*/ 6672282 h 13716000"/>
              <a:gd name="connsiteX8" fmla="*/ 19203143 w 19257287"/>
              <a:gd name="connsiteY8" fmla="*/ 13716000 h 13716000"/>
              <a:gd name="connsiteX0" fmla="*/ 169185 w 19203490"/>
              <a:gd name="connsiteY0" fmla="*/ 0 h 13716000"/>
              <a:gd name="connsiteX1" fmla="*/ 217311 w 19203490"/>
              <a:gd name="connsiteY1" fmla="*/ 7517577 h 13716000"/>
              <a:gd name="connsiteX2" fmla="*/ 828145 w 19203490"/>
              <a:gd name="connsiteY2" fmla="*/ 7918013 h 13716000"/>
              <a:gd name="connsiteX3" fmla="*/ 9104637 w 19203490"/>
              <a:gd name="connsiteY3" fmla="*/ 7967990 h 13716000"/>
              <a:gd name="connsiteX4" fmla="*/ 9601943 w 19203490"/>
              <a:gd name="connsiteY4" fmla="*/ 6906126 h 13716000"/>
              <a:gd name="connsiteX5" fmla="*/ 10450787 w 19203490"/>
              <a:gd name="connsiteY5" fmla="*/ 5785351 h 13716000"/>
              <a:gd name="connsiteX6" fmla="*/ 18385613 w 19203490"/>
              <a:gd name="connsiteY6" fmla="*/ 5747393 h 13716000"/>
              <a:gd name="connsiteX7" fmla="*/ 19049508 w 19203490"/>
              <a:gd name="connsiteY7" fmla="*/ 6672282 h 13716000"/>
              <a:gd name="connsiteX8" fmla="*/ 19203143 w 19203490"/>
              <a:gd name="connsiteY8" fmla="*/ 13716000 h 13716000"/>
              <a:gd name="connsiteX0" fmla="*/ 169185 w 19203490"/>
              <a:gd name="connsiteY0" fmla="*/ 0 h 13716000"/>
              <a:gd name="connsiteX1" fmla="*/ 217311 w 19203490"/>
              <a:gd name="connsiteY1" fmla="*/ 7517577 h 13716000"/>
              <a:gd name="connsiteX2" fmla="*/ 828145 w 19203490"/>
              <a:gd name="connsiteY2" fmla="*/ 7918013 h 13716000"/>
              <a:gd name="connsiteX3" fmla="*/ 9104637 w 19203490"/>
              <a:gd name="connsiteY3" fmla="*/ 7967990 h 13716000"/>
              <a:gd name="connsiteX4" fmla="*/ 9601943 w 19203490"/>
              <a:gd name="connsiteY4" fmla="*/ 6906126 h 13716000"/>
              <a:gd name="connsiteX5" fmla="*/ 10450787 w 19203490"/>
              <a:gd name="connsiteY5" fmla="*/ 5785351 h 13716000"/>
              <a:gd name="connsiteX6" fmla="*/ 18385613 w 19203490"/>
              <a:gd name="connsiteY6" fmla="*/ 5747393 h 13716000"/>
              <a:gd name="connsiteX7" fmla="*/ 19049508 w 19203490"/>
              <a:gd name="connsiteY7" fmla="*/ 6672282 h 13716000"/>
              <a:gd name="connsiteX8" fmla="*/ 19203143 w 19203490"/>
              <a:gd name="connsiteY8" fmla="*/ 13716000 h 13716000"/>
              <a:gd name="connsiteX0" fmla="*/ 169185 w 19206144"/>
              <a:gd name="connsiteY0" fmla="*/ 0 h 13716000"/>
              <a:gd name="connsiteX1" fmla="*/ 217311 w 19206144"/>
              <a:gd name="connsiteY1" fmla="*/ 7517577 h 13716000"/>
              <a:gd name="connsiteX2" fmla="*/ 828145 w 19206144"/>
              <a:gd name="connsiteY2" fmla="*/ 7918013 h 13716000"/>
              <a:gd name="connsiteX3" fmla="*/ 9104637 w 19206144"/>
              <a:gd name="connsiteY3" fmla="*/ 7967990 h 13716000"/>
              <a:gd name="connsiteX4" fmla="*/ 9601943 w 19206144"/>
              <a:gd name="connsiteY4" fmla="*/ 6906126 h 13716000"/>
              <a:gd name="connsiteX5" fmla="*/ 10450787 w 19206144"/>
              <a:gd name="connsiteY5" fmla="*/ 5785351 h 13716000"/>
              <a:gd name="connsiteX6" fmla="*/ 18233212 w 19206144"/>
              <a:gd name="connsiteY6" fmla="*/ 5806009 h 13716000"/>
              <a:gd name="connsiteX7" fmla="*/ 19049508 w 19206144"/>
              <a:gd name="connsiteY7" fmla="*/ 6672282 h 13716000"/>
              <a:gd name="connsiteX8" fmla="*/ 19203143 w 19206144"/>
              <a:gd name="connsiteY8" fmla="*/ 13716000 h 13716000"/>
              <a:gd name="connsiteX0" fmla="*/ 169185 w 19203520"/>
              <a:gd name="connsiteY0" fmla="*/ 0 h 13716000"/>
              <a:gd name="connsiteX1" fmla="*/ 217311 w 19203520"/>
              <a:gd name="connsiteY1" fmla="*/ 7517577 h 13716000"/>
              <a:gd name="connsiteX2" fmla="*/ 828145 w 19203520"/>
              <a:gd name="connsiteY2" fmla="*/ 7918013 h 13716000"/>
              <a:gd name="connsiteX3" fmla="*/ 9104637 w 19203520"/>
              <a:gd name="connsiteY3" fmla="*/ 7967990 h 13716000"/>
              <a:gd name="connsiteX4" fmla="*/ 9601943 w 19203520"/>
              <a:gd name="connsiteY4" fmla="*/ 6906126 h 13716000"/>
              <a:gd name="connsiteX5" fmla="*/ 10450787 w 19203520"/>
              <a:gd name="connsiteY5" fmla="*/ 5785351 h 13716000"/>
              <a:gd name="connsiteX6" fmla="*/ 18233212 w 19203520"/>
              <a:gd name="connsiteY6" fmla="*/ 5806009 h 13716000"/>
              <a:gd name="connsiteX7" fmla="*/ 19049508 w 19203520"/>
              <a:gd name="connsiteY7" fmla="*/ 6672282 h 13716000"/>
              <a:gd name="connsiteX8" fmla="*/ 19203143 w 19203520"/>
              <a:gd name="connsiteY8" fmla="*/ 13716000 h 13716000"/>
              <a:gd name="connsiteX0" fmla="*/ 169185 w 19203520"/>
              <a:gd name="connsiteY0" fmla="*/ 0 h 13716000"/>
              <a:gd name="connsiteX1" fmla="*/ 217311 w 19203520"/>
              <a:gd name="connsiteY1" fmla="*/ 7517577 h 13716000"/>
              <a:gd name="connsiteX2" fmla="*/ 828145 w 19203520"/>
              <a:gd name="connsiteY2" fmla="*/ 7918013 h 13716000"/>
              <a:gd name="connsiteX3" fmla="*/ 9104637 w 19203520"/>
              <a:gd name="connsiteY3" fmla="*/ 7967990 h 13716000"/>
              <a:gd name="connsiteX4" fmla="*/ 9601943 w 19203520"/>
              <a:gd name="connsiteY4" fmla="*/ 6906126 h 13716000"/>
              <a:gd name="connsiteX5" fmla="*/ 10450787 w 19203520"/>
              <a:gd name="connsiteY5" fmla="*/ 5785351 h 13716000"/>
              <a:gd name="connsiteX6" fmla="*/ 18233212 w 19203520"/>
              <a:gd name="connsiteY6" fmla="*/ 5806009 h 13716000"/>
              <a:gd name="connsiteX7" fmla="*/ 19049508 w 19203520"/>
              <a:gd name="connsiteY7" fmla="*/ 6672282 h 13716000"/>
              <a:gd name="connsiteX8" fmla="*/ 19203143 w 19203520"/>
              <a:gd name="connsiteY8" fmla="*/ 13716000 h 13716000"/>
              <a:gd name="connsiteX0" fmla="*/ 169185 w 19203520"/>
              <a:gd name="connsiteY0" fmla="*/ 0 h 13716000"/>
              <a:gd name="connsiteX1" fmla="*/ 217311 w 19203520"/>
              <a:gd name="connsiteY1" fmla="*/ 7517577 h 13716000"/>
              <a:gd name="connsiteX2" fmla="*/ 828145 w 19203520"/>
              <a:gd name="connsiteY2" fmla="*/ 7918013 h 13716000"/>
              <a:gd name="connsiteX3" fmla="*/ 9104637 w 19203520"/>
              <a:gd name="connsiteY3" fmla="*/ 7967990 h 13716000"/>
              <a:gd name="connsiteX4" fmla="*/ 9601943 w 19203520"/>
              <a:gd name="connsiteY4" fmla="*/ 6906126 h 13716000"/>
              <a:gd name="connsiteX5" fmla="*/ 10450787 w 19203520"/>
              <a:gd name="connsiteY5" fmla="*/ 5785351 h 13716000"/>
              <a:gd name="connsiteX6" fmla="*/ 18233212 w 19203520"/>
              <a:gd name="connsiteY6" fmla="*/ 5806009 h 13716000"/>
              <a:gd name="connsiteX7" fmla="*/ 19049508 w 19203520"/>
              <a:gd name="connsiteY7" fmla="*/ 6672282 h 13716000"/>
              <a:gd name="connsiteX8" fmla="*/ 19203143 w 19203520"/>
              <a:gd name="connsiteY8" fmla="*/ 13716000 h 13716000"/>
              <a:gd name="connsiteX0" fmla="*/ 169185 w 19203520"/>
              <a:gd name="connsiteY0" fmla="*/ 0 h 13716000"/>
              <a:gd name="connsiteX1" fmla="*/ 217311 w 19203520"/>
              <a:gd name="connsiteY1" fmla="*/ 7517577 h 13716000"/>
              <a:gd name="connsiteX2" fmla="*/ 828145 w 19203520"/>
              <a:gd name="connsiteY2" fmla="*/ 7918013 h 13716000"/>
              <a:gd name="connsiteX3" fmla="*/ 9104637 w 19203520"/>
              <a:gd name="connsiteY3" fmla="*/ 7967990 h 13716000"/>
              <a:gd name="connsiteX4" fmla="*/ 9601943 w 19203520"/>
              <a:gd name="connsiteY4" fmla="*/ 6906126 h 13716000"/>
              <a:gd name="connsiteX5" fmla="*/ 10450787 w 19203520"/>
              <a:gd name="connsiteY5" fmla="*/ 5785351 h 13716000"/>
              <a:gd name="connsiteX6" fmla="*/ 18233212 w 19203520"/>
              <a:gd name="connsiteY6" fmla="*/ 5806009 h 13716000"/>
              <a:gd name="connsiteX7" fmla="*/ 19049508 w 19203520"/>
              <a:gd name="connsiteY7" fmla="*/ 6672282 h 13716000"/>
              <a:gd name="connsiteX8" fmla="*/ 19203143 w 19203520"/>
              <a:gd name="connsiteY8" fmla="*/ 13716000 h 13716000"/>
              <a:gd name="connsiteX0" fmla="*/ 169185 w 19203520"/>
              <a:gd name="connsiteY0" fmla="*/ 0 h 13716000"/>
              <a:gd name="connsiteX1" fmla="*/ 217311 w 19203520"/>
              <a:gd name="connsiteY1" fmla="*/ 7517577 h 13716000"/>
              <a:gd name="connsiteX2" fmla="*/ 828145 w 19203520"/>
              <a:gd name="connsiteY2" fmla="*/ 7918013 h 13716000"/>
              <a:gd name="connsiteX3" fmla="*/ 9104637 w 19203520"/>
              <a:gd name="connsiteY3" fmla="*/ 7967990 h 13716000"/>
              <a:gd name="connsiteX4" fmla="*/ 9601943 w 19203520"/>
              <a:gd name="connsiteY4" fmla="*/ 6906126 h 13716000"/>
              <a:gd name="connsiteX5" fmla="*/ 10450787 w 19203520"/>
              <a:gd name="connsiteY5" fmla="*/ 5785351 h 13716000"/>
              <a:gd name="connsiteX6" fmla="*/ 18233212 w 19203520"/>
              <a:gd name="connsiteY6" fmla="*/ 5806009 h 13716000"/>
              <a:gd name="connsiteX7" fmla="*/ 19049508 w 19203520"/>
              <a:gd name="connsiteY7" fmla="*/ 6672282 h 13716000"/>
              <a:gd name="connsiteX8" fmla="*/ 19203143 w 19203520"/>
              <a:gd name="connsiteY8" fmla="*/ 13716000 h 13716000"/>
              <a:gd name="connsiteX0" fmla="*/ 169185 w 19203520"/>
              <a:gd name="connsiteY0" fmla="*/ 0 h 13716000"/>
              <a:gd name="connsiteX1" fmla="*/ 217311 w 19203520"/>
              <a:gd name="connsiteY1" fmla="*/ 7517577 h 13716000"/>
              <a:gd name="connsiteX2" fmla="*/ 828145 w 19203520"/>
              <a:gd name="connsiteY2" fmla="*/ 7918013 h 13716000"/>
              <a:gd name="connsiteX3" fmla="*/ 9104637 w 19203520"/>
              <a:gd name="connsiteY3" fmla="*/ 7967990 h 13716000"/>
              <a:gd name="connsiteX4" fmla="*/ 9601943 w 19203520"/>
              <a:gd name="connsiteY4" fmla="*/ 6906126 h 13716000"/>
              <a:gd name="connsiteX5" fmla="*/ 10450787 w 19203520"/>
              <a:gd name="connsiteY5" fmla="*/ 5785351 h 13716000"/>
              <a:gd name="connsiteX6" fmla="*/ 18233212 w 19203520"/>
              <a:gd name="connsiteY6" fmla="*/ 5806009 h 13716000"/>
              <a:gd name="connsiteX7" fmla="*/ 19049508 w 19203520"/>
              <a:gd name="connsiteY7" fmla="*/ 6672282 h 13716000"/>
              <a:gd name="connsiteX8" fmla="*/ 19203143 w 19203520"/>
              <a:gd name="connsiteY8" fmla="*/ 13716000 h 13716000"/>
              <a:gd name="connsiteX0" fmla="*/ 169185 w 19203520"/>
              <a:gd name="connsiteY0" fmla="*/ 0 h 13716000"/>
              <a:gd name="connsiteX1" fmla="*/ 217311 w 19203520"/>
              <a:gd name="connsiteY1" fmla="*/ 7517577 h 13716000"/>
              <a:gd name="connsiteX2" fmla="*/ 828145 w 19203520"/>
              <a:gd name="connsiteY2" fmla="*/ 7918013 h 13716000"/>
              <a:gd name="connsiteX3" fmla="*/ 9104637 w 19203520"/>
              <a:gd name="connsiteY3" fmla="*/ 7967990 h 13716000"/>
              <a:gd name="connsiteX4" fmla="*/ 9601943 w 19203520"/>
              <a:gd name="connsiteY4" fmla="*/ 6906126 h 13716000"/>
              <a:gd name="connsiteX5" fmla="*/ 10450787 w 19203520"/>
              <a:gd name="connsiteY5" fmla="*/ 5785351 h 13716000"/>
              <a:gd name="connsiteX6" fmla="*/ 18233212 w 19203520"/>
              <a:gd name="connsiteY6" fmla="*/ 5806009 h 13716000"/>
              <a:gd name="connsiteX7" fmla="*/ 19049508 w 19203520"/>
              <a:gd name="connsiteY7" fmla="*/ 6672282 h 13716000"/>
              <a:gd name="connsiteX8" fmla="*/ 19203143 w 19203520"/>
              <a:gd name="connsiteY8" fmla="*/ 13716000 h 13716000"/>
              <a:gd name="connsiteX0" fmla="*/ 13488 w 19047823"/>
              <a:gd name="connsiteY0" fmla="*/ 0 h 13716000"/>
              <a:gd name="connsiteX1" fmla="*/ 61614 w 19047823"/>
              <a:gd name="connsiteY1" fmla="*/ 7517577 h 13716000"/>
              <a:gd name="connsiteX2" fmla="*/ 672448 w 19047823"/>
              <a:gd name="connsiteY2" fmla="*/ 7918013 h 13716000"/>
              <a:gd name="connsiteX3" fmla="*/ 8948940 w 19047823"/>
              <a:gd name="connsiteY3" fmla="*/ 7967990 h 13716000"/>
              <a:gd name="connsiteX4" fmla="*/ 9446246 w 19047823"/>
              <a:gd name="connsiteY4" fmla="*/ 6906126 h 13716000"/>
              <a:gd name="connsiteX5" fmla="*/ 10295090 w 19047823"/>
              <a:gd name="connsiteY5" fmla="*/ 5785351 h 13716000"/>
              <a:gd name="connsiteX6" fmla="*/ 18077515 w 19047823"/>
              <a:gd name="connsiteY6" fmla="*/ 5806009 h 13716000"/>
              <a:gd name="connsiteX7" fmla="*/ 18893811 w 19047823"/>
              <a:gd name="connsiteY7" fmla="*/ 6672282 h 13716000"/>
              <a:gd name="connsiteX8" fmla="*/ 19047446 w 19047823"/>
              <a:gd name="connsiteY8" fmla="*/ 13716000 h 13716000"/>
              <a:gd name="connsiteX0" fmla="*/ 0 w 19034335"/>
              <a:gd name="connsiteY0" fmla="*/ 0 h 13716000"/>
              <a:gd name="connsiteX1" fmla="*/ 48126 w 19034335"/>
              <a:gd name="connsiteY1" fmla="*/ 7517577 h 13716000"/>
              <a:gd name="connsiteX2" fmla="*/ 658960 w 19034335"/>
              <a:gd name="connsiteY2" fmla="*/ 7918013 h 13716000"/>
              <a:gd name="connsiteX3" fmla="*/ 8935452 w 19034335"/>
              <a:gd name="connsiteY3" fmla="*/ 7967990 h 13716000"/>
              <a:gd name="connsiteX4" fmla="*/ 9432758 w 19034335"/>
              <a:gd name="connsiteY4" fmla="*/ 6906126 h 13716000"/>
              <a:gd name="connsiteX5" fmla="*/ 10281602 w 19034335"/>
              <a:gd name="connsiteY5" fmla="*/ 5785351 h 13716000"/>
              <a:gd name="connsiteX6" fmla="*/ 18064027 w 19034335"/>
              <a:gd name="connsiteY6" fmla="*/ 5806009 h 13716000"/>
              <a:gd name="connsiteX7" fmla="*/ 18880323 w 19034335"/>
              <a:gd name="connsiteY7" fmla="*/ 6672282 h 13716000"/>
              <a:gd name="connsiteX8" fmla="*/ 19033958 w 19034335"/>
              <a:gd name="connsiteY8" fmla="*/ 13716000 h 13716000"/>
              <a:gd name="connsiteX0" fmla="*/ 0 w 19034335"/>
              <a:gd name="connsiteY0" fmla="*/ 0 h 13716000"/>
              <a:gd name="connsiteX1" fmla="*/ 48126 w 19034335"/>
              <a:gd name="connsiteY1" fmla="*/ 7517577 h 13716000"/>
              <a:gd name="connsiteX2" fmla="*/ 658960 w 19034335"/>
              <a:gd name="connsiteY2" fmla="*/ 7918013 h 13716000"/>
              <a:gd name="connsiteX3" fmla="*/ 8935452 w 19034335"/>
              <a:gd name="connsiteY3" fmla="*/ 7967990 h 13716000"/>
              <a:gd name="connsiteX4" fmla="*/ 9432758 w 19034335"/>
              <a:gd name="connsiteY4" fmla="*/ 6906126 h 13716000"/>
              <a:gd name="connsiteX5" fmla="*/ 10281602 w 19034335"/>
              <a:gd name="connsiteY5" fmla="*/ 5785351 h 13716000"/>
              <a:gd name="connsiteX6" fmla="*/ 18064027 w 19034335"/>
              <a:gd name="connsiteY6" fmla="*/ 5806009 h 13716000"/>
              <a:gd name="connsiteX7" fmla="*/ 18880323 w 19034335"/>
              <a:gd name="connsiteY7" fmla="*/ 6672282 h 13716000"/>
              <a:gd name="connsiteX8" fmla="*/ 19033958 w 19034335"/>
              <a:gd name="connsiteY8" fmla="*/ 13716000 h 13716000"/>
              <a:gd name="connsiteX0" fmla="*/ 183156 w 19217491"/>
              <a:gd name="connsiteY0" fmla="*/ 0 h 13716000"/>
              <a:gd name="connsiteX1" fmla="*/ 231282 w 19217491"/>
              <a:gd name="connsiteY1" fmla="*/ 7517577 h 13716000"/>
              <a:gd name="connsiteX2" fmla="*/ 842116 w 19217491"/>
              <a:gd name="connsiteY2" fmla="*/ 7918013 h 13716000"/>
              <a:gd name="connsiteX3" fmla="*/ 8860701 w 19217491"/>
              <a:gd name="connsiteY3" fmla="*/ 7932821 h 13716000"/>
              <a:gd name="connsiteX4" fmla="*/ 9615914 w 19217491"/>
              <a:gd name="connsiteY4" fmla="*/ 6906126 h 13716000"/>
              <a:gd name="connsiteX5" fmla="*/ 10464758 w 19217491"/>
              <a:gd name="connsiteY5" fmla="*/ 5785351 h 13716000"/>
              <a:gd name="connsiteX6" fmla="*/ 18247183 w 19217491"/>
              <a:gd name="connsiteY6" fmla="*/ 5806009 h 13716000"/>
              <a:gd name="connsiteX7" fmla="*/ 19063479 w 19217491"/>
              <a:gd name="connsiteY7" fmla="*/ 6672282 h 13716000"/>
              <a:gd name="connsiteX8" fmla="*/ 19217114 w 19217491"/>
              <a:gd name="connsiteY8" fmla="*/ 13716000 h 13716000"/>
              <a:gd name="connsiteX0" fmla="*/ 183156 w 19217491"/>
              <a:gd name="connsiteY0" fmla="*/ 0 h 13716000"/>
              <a:gd name="connsiteX1" fmla="*/ 231282 w 19217491"/>
              <a:gd name="connsiteY1" fmla="*/ 7517577 h 13716000"/>
              <a:gd name="connsiteX2" fmla="*/ 842116 w 19217491"/>
              <a:gd name="connsiteY2" fmla="*/ 7918013 h 13716000"/>
              <a:gd name="connsiteX3" fmla="*/ 8860701 w 19217491"/>
              <a:gd name="connsiteY3" fmla="*/ 7932821 h 13716000"/>
              <a:gd name="connsiteX4" fmla="*/ 9615914 w 19217491"/>
              <a:gd name="connsiteY4" fmla="*/ 6906126 h 13716000"/>
              <a:gd name="connsiteX5" fmla="*/ 10464758 w 19217491"/>
              <a:gd name="connsiteY5" fmla="*/ 5785351 h 13716000"/>
              <a:gd name="connsiteX6" fmla="*/ 18247183 w 19217491"/>
              <a:gd name="connsiteY6" fmla="*/ 5806009 h 13716000"/>
              <a:gd name="connsiteX7" fmla="*/ 19063479 w 19217491"/>
              <a:gd name="connsiteY7" fmla="*/ 6672282 h 13716000"/>
              <a:gd name="connsiteX8" fmla="*/ 19217114 w 19217491"/>
              <a:gd name="connsiteY8" fmla="*/ 13716000 h 13716000"/>
              <a:gd name="connsiteX0" fmla="*/ 183156 w 19217491"/>
              <a:gd name="connsiteY0" fmla="*/ 0 h 13716000"/>
              <a:gd name="connsiteX1" fmla="*/ 231282 w 19217491"/>
              <a:gd name="connsiteY1" fmla="*/ 7517577 h 13716000"/>
              <a:gd name="connsiteX2" fmla="*/ 842116 w 19217491"/>
              <a:gd name="connsiteY2" fmla="*/ 7918013 h 13716000"/>
              <a:gd name="connsiteX3" fmla="*/ 8860701 w 19217491"/>
              <a:gd name="connsiteY3" fmla="*/ 7932821 h 13716000"/>
              <a:gd name="connsiteX4" fmla="*/ 9615914 w 19217491"/>
              <a:gd name="connsiteY4" fmla="*/ 6906126 h 13716000"/>
              <a:gd name="connsiteX5" fmla="*/ 10464758 w 19217491"/>
              <a:gd name="connsiteY5" fmla="*/ 5785351 h 13716000"/>
              <a:gd name="connsiteX6" fmla="*/ 18247183 w 19217491"/>
              <a:gd name="connsiteY6" fmla="*/ 5806009 h 13716000"/>
              <a:gd name="connsiteX7" fmla="*/ 19063479 w 19217491"/>
              <a:gd name="connsiteY7" fmla="*/ 6672282 h 13716000"/>
              <a:gd name="connsiteX8" fmla="*/ 19217114 w 19217491"/>
              <a:gd name="connsiteY8" fmla="*/ 13716000 h 13716000"/>
              <a:gd name="connsiteX0" fmla="*/ 0 w 19034335"/>
              <a:gd name="connsiteY0" fmla="*/ 0 h 13716000"/>
              <a:gd name="connsiteX1" fmla="*/ 48126 w 19034335"/>
              <a:gd name="connsiteY1" fmla="*/ 7517577 h 13716000"/>
              <a:gd name="connsiteX2" fmla="*/ 658960 w 19034335"/>
              <a:gd name="connsiteY2" fmla="*/ 7918013 h 13716000"/>
              <a:gd name="connsiteX3" fmla="*/ 8677545 w 19034335"/>
              <a:gd name="connsiteY3" fmla="*/ 7932821 h 13716000"/>
              <a:gd name="connsiteX4" fmla="*/ 9432758 w 19034335"/>
              <a:gd name="connsiteY4" fmla="*/ 6906126 h 13716000"/>
              <a:gd name="connsiteX5" fmla="*/ 10281602 w 19034335"/>
              <a:gd name="connsiteY5" fmla="*/ 5785351 h 13716000"/>
              <a:gd name="connsiteX6" fmla="*/ 18064027 w 19034335"/>
              <a:gd name="connsiteY6" fmla="*/ 5806009 h 13716000"/>
              <a:gd name="connsiteX7" fmla="*/ 18880323 w 19034335"/>
              <a:gd name="connsiteY7" fmla="*/ 6672282 h 13716000"/>
              <a:gd name="connsiteX8" fmla="*/ 19033958 w 19034335"/>
              <a:gd name="connsiteY8" fmla="*/ 13716000 h 13716000"/>
              <a:gd name="connsiteX0" fmla="*/ 0 w 19034335"/>
              <a:gd name="connsiteY0" fmla="*/ 0 h 13716000"/>
              <a:gd name="connsiteX1" fmla="*/ 48126 w 19034335"/>
              <a:gd name="connsiteY1" fmla="*/ 7517577 h 13716000"/>
              <a:gd name="connsiteX2" fmla="*/ 658960 w 19034335"/>
              <a:gd name="connsiteY2" fmla="*/ 7918013 h 13716000"/>
              <a:gd name="connsiteX3" fmla="*/ 8677545 w 19034335"/>
              <a:gd name="connsiteY3" fmla="*/ 7932821 h 13716000"/>
              <a:gd name="connsiteX4" fmla="*/ 9432758 w 19034335"/>
              <a:gd name="connsiteY4" fmla="*/ 6906126 h 13716000"/>
              <a:gd name="connsiteX5" fmla="*/ 10281602 w 19034335"/>
              <a:gd name="connsiteY5" fmla="*/ 5785351 h 13716000"/>
              <a:gd name="connsiteX6" fmla="*/ 18064027 w 19034335"/>
              <a:gd name="connsiteY6" fmla="*/ 5806009 h 13716000"/>
              <a:gd name="connsiteX7" fmla="*/ 18880323 w 19034335"/>
              <a:gd name="connsiteY7" fmla="*/ 6672282 h 13716000"/>
              <a:gd name="connsiteX8" fmla="*/ 19033958 w 19034335"/>
              <a:gd name="connsiteY8" fmla="*/ 13716000 h 13716000"/>
              <a:gd name="connsiteX0" fmla="*/ 0 w 19034335"/>
              <a:gd name="connsiteY0" fmla="*/ 0 h 13716000"/>
              <a:gd name="connsiteX1" fmla="*/ 48126 w 19034335"/>
              <a:gd name="connsiteY1" fmla="*/ 7517577 h 13716000"/>
              <a:gd name="connsiteX2" fmla="*/ 658960 w 19034335"/>
              <a:gd name="connsiteY2" fmla="*/ 7918013 h 13716000"/>
              <a:gd name="connsiteX3" fmla="*/ 8677545 w 19034335"/>
              <a:gd name="connsiteY3" fmla="*/ 7932821 h 13716000"/>
              <a:gd name="connsiteX4" fmla="*/ 9432758 w 19034335"/>
              <a:gd name="connsiteY4" fmla="*/ 6906126 h 13716000"/>
              <a:gd name="connsiteX5" fmla="*/ 10281602 w 19034335"/>
              <a:gd name="connsiteY5" fmla="*/ 5785351 h 13716000"/>
              <a:gd name="connsiteX6" fmla="*/ 18064027 w 19034335"/>
              <a:gd name="connsiteY6" fmla="*/ 5806009 h 13716000"/>
              <a:gd name="connsiteX7" fmla="*/ 18880323 w 19034335"/>
              <a:gd name="connsiteY7" fmla="*/ 6672282 h 13716000"/>
              <a:gd name="connsiteX8" fmla="*/ 19033958 w 19034335"/>
              <a:gd name="connsiteY8" fmla="*/ 13716000 h 13716000"/>
              <a:gd name="connsiteX0" fmla="*/ 43781 w 19028689"/>
              <a:gd name="connsiteY0" fmla="*/ 0 h 15344778"/>
              <a:gd name="connsiteX1" fmla="*/ 42480 w 19028689"/>
              <a:gd name="connsiteY1" fmla="*/ 9146355 h 15344778"/>
              <a:gd name="connsiteX2" fmla="*/ 653314 w 19028689"/>
              <a:gd name="connsiteY2" fmla="*/ 9546791 h 15344778"/>
              <a:gd name="connsiteX3" fmla="*/ 8671899 w 19028689"/>
              <a:gd name="connsiteY3" fmla="*/ 9561599 h 15344778"/>
              <a:gd name="connsiteX4" fmla="*/ 9427112 w 19028689"/>
              <a:gd name="connsiteY4" fmla="*/ 8534904 h 15344778"/>
              <a:gd name="connsiteX5" fmla="*/ 10275956 w 19028689"/>
              <a:gd name="connsiteY5" fmla="*/ 7414129 h 15344778"/>
              <a:gd name="connsiteX6" fmla="*/ 18058381 w 19028689"/>
              <a:gd name="connsiteY6" fmla="*/ 7434787 h 15344778"/>
              <a:gd name="connsiteX7" fmla="*/ 18874677 w 19028689"/>
              <a:gd name="connsiteY7" fmla="*/ 8301060 h 15344778"/>
              <a:gd name="connsiteX8" fmla="*/ 19028312 w 19028689"/>
              <a:gd name="connsiteY8" fmla="*/ 15344778 h 15344778"/>
              <a:gd name="connsiteX0" fmla="*/ 5468 w 18990376"/>
              <a:gd name="connsiteY0" fmla="*/ 0 h 15344778"/>
              <a:gd name="connsiteX1" fmla="*/ 4167 w 18990376"/>
              <a:gd name="connsiteY1" fmla="*/ 9146355 h 15344778"/>
              <a:gd name="connsiteX2" fmla="*/ 615001 w 18990376"/>
              <a:gd name="connsiteY2" fmla="*/ 9546791 h 15344778"/>
              <a:gd name="connsiteX3" fmla="*/ 8633586 w 18990376"/>
              <a:gd name="connsiteY3" fmla="*/ 9561599 h 15344778"/>
              <a:gd name="connsiteX4" fmla="*/ 9388799 w 18990376"/>
              <a:gd name="connsiteY4" fmla="*/ 8534904 h 15344778"/>
              <a:gd name="connsiteX5" fmla="*/ 10237643 w 18990376"/>
              <a:gd name="connsiteY5" fmla="*/ 7414129 h 15344778"/>
              <a:gd name="connsiteX6" fmla="*/ 18020068 w 18990376"/>
              <a:gd name="connsiteY6" fmla="*/ 7434787 h 15344778"/>
              <a:gd name="connsiteX7" fmla="*/ 18836364 w 18990376"/>
              <a:gd name="connsiteY7" fmla="*/ 8301060 h 15344778"/>
              <a:gd name="connsiteX8" fmla="*/ 18989999 w 18990376"/>
              <a:gd name="connsiteY8" fmla="*/ 15344778 h 15344778"/>
              <a:gd name="connsiteX0" fmla="*/ 5468 w 18903154"/>
              <a:gd name="connsiteY0" fmla="*/ 0 h 15344778"/>
              <a:gd name="connsiteX1" fmla="*/ 4167 w 18903154"/>
              <a:gd name="connsiteY1" fmla="*/ 9146355 h 15344778"/>
              <a:gd name="connsiteX2" fmla="*/ 615001 w 18903154"/>
              <a:gd name="connsiteY2" fmla="*/ 9546791 h 15344778"/>
              <a:gd name="connsiteX3" fmla="*/ 8633586 w 18903154"/>
              <a:gd name="connsiteY3" fmla="*/ 9561599 h 15344778"/>
              <a:gd name="connsiteX4" fmla="*/ 9388799 w 18903154"/>
              <a:gd name="connsiteY4" fmla="*/ 8534904 h 15344778"/>
              <a:gd name="connsiteX5" fmla="*/ 10237643 w 18903154"/>
              <a:gd name="connsiteY5" fmla="*/ 7414129 h 15344778"/>
              <a:gd name="connsiteX6" fmla="*/ 18020068 w 18903154"/>
              <a:gd name="connsiteY6" fmla="*/ 7434787 h 15344778"/>
              <a:gd name="connsiteX7" fmla="*/ 18836364 w 18903154"/>
              <a:gd name="connsiteY7" fmla="*/ 8301060 h 15344778"/>
              <a:gd name="connsiteX8" fmla="*/ 18902317 w 18903154"/>
              <a:gd name="connsiteY8" fmla="*/ 15344778 h 15344778"/>
              <a:gd name="connsiteX0" fmla="*/ 5468 w 18903154"/>
              <a:gd name="connsiteY0" fmla="*/ 0 h 15344778"/>
              <a:gd name="connsiteX1" fmla="*/ 4167 w 18903154"/>
              <a:gd name="connsiteY1" fmla="*/ 9146355 h 15344778"/>
              <a:gd name="connsiteX2" fmla="*/ 615001 w 18903154"/>
              <a:gd name="connsiteY2" fmla="*/ 9546791 h 15344778"/>
              <a:gd name="connsiteX3" fmla="*/ 8633586 w 18903154"/>
              <a:gd name="connsiteY3" fmla="*/ 9561599 h 15344778"/>
              <a:gd name="connsiteX4" fmla="*/ 9388799 w 18903154"/>
              <a:gd name="connsiteY4" fmla="*/ 8534904 h 15344778"/>
              <a:gd name="connsiteX5" fmla="*/ 10237643 w 18903154"/>
              <a:gd name="connsiteY5" fmla="*/ 7414129 h 15344778"/>
              <a:gd name="connsiteX6" fmla="*/ 18020068 w 18903154"/>
              <a:gd name="connsiteY6" fmla="*/ 7434787 h 15344778"/>
              <a:gd name="connsiteX7" fmla="*/ 18836364 w 18903154"/>
              <a:gd name="connsiteY7" fmla="*/ 8301060 h 15344778"/>
              <a:gd name="connsiteX8" fmla="*/ 18902317 w 18903154"/>
              <a:gd name="connsiteY8" fmla="*/ 15344778 h 15344778"/>
              <a:gd name="connsiteX0" fmla="*/ 5468 w 18903154"/>
              <a:gd name="connsiteY0" fmla="*/ 0 h 15344778"/>
              <a:gd name="connsiteX1" fmla="*/ 4167 w 18903154"/>
              <a:gd name="connsiteY1" fmla="*/ 9146355 h 15344778"/>
              <a:gd name="connsiteX2" fmla="*/ 615001 w 18903154"/>
              <a:gd name="connsiteY2" fmla="*/ 9546791 h 15344778"/>
              <a:gd name="connsiteX3" fmla="*/ 8633586 w 18903154"/>
              <a:gd name="connsiteY3" fmla="*/ 9561599 h 15344778"/>
              <a:gd name="connsiteX4" fmla="*/ 9388799 w 18903154"/>
              <a:gd name="connsiteY4" fmla="*/ 8534904 h 15344778"/>
              <a:gd name="connsiteX5" fmla="*/ 10237643 w 18903154"/>
              <a:gd name="connsiteY5" fmla="*/ 7414129 h 15344778"/>
              <a:gd name="connsiteX6" fmla="*/ 18020068 w 18903154"/>
              <a:gd name="connsiteY6" fmla="*/ 7434787 h 15344778"/>
              <a:gd name="connsiteX7" fmla="*/ 18836364 w 18903154"/>
              <a:gd name="connsiteY7" fmla="*/ 8301060 h 15344778"/>
              <a:gd name="connsiteX8" fmla="*/ 18902317 w 18903154"/>
              <a:gd name="connsiteY8" fmla="*/ 15344778 h 15344778"/>
              <a:gd name="connsiteX0" fmla="*/ 5468 w 18903154"/>
              <a:gd name="connsiteY0" fmla="*/ 0 h 15344778"/>
              <a:gd name="connsiteX1" fmla="*/ 4167 w 18903154"/>
              <a:gd name="connsiteY1" fmla="*/ 9146355 h 15344778"/>
              <a:gd name="connsiteX2" fmla="*/ 615001 w 18903154"/>
              <a:gd name="connsiteY2" fmla="*/ 9546791 h 15344778"/>
              <a:gd name="connsiteX3" fmla="*/ 8633586 w 18903154"/>
              <a:gd name="connsiteY3" fmla="*/ 9561599 h 15344778"/>
              <a:gd name="connsiteX4" fmla="*/ 9388799 w 18903154"/>
              <a:gd name="connsiteY4" fmla="*/ 8534904 h 15344778"/>
              <a:gd name="connsiteX5" fmla="*/ 10237643 w 18903154"/>
              <a:gd name="connsiteY5" fmla="*/ 7414129 h 15344778"/>
              <a:gd name="connsiteX6" fmla="*/ 18020068 w 18903154"/>
              <a:gd name="connsiteY6" fmla="*/ 7434787 h 15344778"/>
              <a:gd name="connsiteX7" fmla="*/ 18836364 w 18903154"/>
              <a:gd name="connsiteY7" fmla="*/ 8301060 h 15344778"/>
              <a:gd name="connsiteX8" fmla="*/ 18902317 w 18903154"/>
              <a:gd name="connsiteY8" fmla="*/ 15344778 h 15344778"/>
              <a:gd name="connsiteX0" fmla="*/ 5468 w 18903154"/>
              <a:gd name="connsiteY0" fmla="*/ 0 h 15344778"/>
              <a:gd name="connsiteX1" fmla="*/ 4167 w 18903154"/>
              <a:gd name="connsiteY1" fmla="*/ 9146355 h 15344778"/>
              <a:gd name="connsiteX2" fmla="*/ 615001 w 18903154"/>
              <a:gd name="connsiteY2" fmla="*/ 9546791 h 15344778"/>
              <a:gd name="connsiteX3" fmla="*/ 8633586 w 18903154"/>
              <a:gd name="connsiteY3" fmla="*/ 9561599 h 15344778"/>
              <a:gd name="connsiteX4" fmla="*/ 9388799 w 18903154"/>
              <a:gd name="connsiteY4" fmla="*/ 8534904 h 15344778"/>
              <a:gd name="connsiteX5" fmla="*/ 10237643 w 18903154"/>
              <a:gd name="connsiteY5" fmla="*/ 7414129 h 15344778"/>
              <a:gd name="connsiteX6" fmla="*/ 18020068 w 18903154"/>
              <a:gd name="connsiteY6" fmla="*/ 7434787 h 15344778"/>
              <a:gd name="connsiteX7" fmla="*/ 18836364 w 18903154"/>
              <a:gd name="connsiteY7" fmla="*/ 8301060 h 15344778"/>
              <a:gd name="connsiteX8" fmla="*/ 18902317 w 18903154"/>
              <a:gd name="connsiteY8" fmla="*/ 15344778 h 15344778"/>
              <a:gd name="connsiteX0" fmla="*/ 5468 w 18903154"/>
              <a:gd name="connsiteY0" fmla="*/ 0 h 15344778"/>
              <a:gd name="connsiteX1" fmla="*/ 4167 w 18903154"/>
              <a:gd name="connsiteY1" fmla="*/ 9146355 h 15344778"/>
              <a:gd name="connsiteX2" fmla="*/ 615001 w 18903154"/>
              <a:gd name="connsiteY2" fmla="*/ 9546791 h 15344778"/>
              <a:gd name="connsiteX3" fmla="*/ 8633586 w 18903154"/>
              <a:gd name="connsiteY3" fmla="*/ 9561599 h 15344778"/>
              <a:gd name="connsiteX4" fmla="*/ 9388799 w 18903154"/>
              <a:gd name="connsiteY4" fmla="*/ 8534904 h 15344778"/>
              <a:gd name="connsiteX5" fmla="*/ 10237643 w 18903154"/>
              <a:gd name="connsiteY5" fmla="*/ 7414129 h 15344778"/>
              <a:gd name="connsiteX6" fmla="*/ 18020068 w 18903154"/>
              <a:gd name="connsiteY6" fmla="*/ 7434787 h 15344778"/>
              <a:gd name="connsiteX7" fmla="*/ 18836364 w 18903154"/>
              <a:gd name="connsiteY7" fmla="*/ 8301060 h 15344778"/>
              <a:gd name="connsiteX8" fmla="*/ 18902317 w 18903154"/>
              <a:gd name="connsiteY8" fmla="*/ 15344778 h 15344778"/>
              <a:gd name="connsiteX0" fmla="*/ 1643 w 18899329"/>
              <a:gd name="connsiteY0" fmla="*/ 0 h 15344778"/>
              <a:gd name="connsiteX1" fmla="*/ 342 w 18899329"/>
              <a:gd name="connsiteY1" fmla="*/ 9146355 h 15344778"/>
              <a:gd name="connsiteX2" fmla="*/ 611176 w 18899329"/>
              <a:gd name="connsiteY2" fmla="*/ 9546791 h 15344778"/>
              <a:gd name="connsiteX3" fmla="*/ 8629761 w 18899329"/>
              <a:gd name="connsiteY3" fmla="*/ 9561599 h 15344778"/>
              <a:gd name="connsiteX4" fmla="*/ 9384974 w 18899329"/>
              <a:gd name="connsiteY4" fmla="*/ 8534904 h 15344778"/>
              <a:gd name="connsiteX5" fmla="*/ 10233818 w 18899329"/>
              <a:gd name="connsiteY5" fmla="*/ 7414129 h 15344778"/>
              <a:gd name="connsiteX6" fmla="*/ 18016243 w 18899329"/>
              <a:gd name="connsiteY6" fmla="*/ 7434787 h 15344778"/>
              <a:gd name="connsiteX7" fmla="*/ 18832539 w 18899329"/>
              <a:gd name="connsiteY7" fmla="*/ 8301060 h 15344778"/>
              <a:gd name="connsiteX8" fmla="*/ 18898492 w 18899329"/>
              <a:gd name="connsiteY8" fmla="*/ 15344778 h 15344778"/>
              <a:gd name="connsiteX0" fmla="*/ 1643 w 18899329"/>
              <a:gd name="connsiteY0" fmla="*/ 0 h 15344778"/>
              <a:gd name="connsiteX1" fmla="*/ 342 w 18899329"/>
              <a:gd name="connsiteY1" fmla="*/ 9146355 h 15344778"/>
              <a:gd name="connsiteX2" fmla="*/ 611176 w 18899329"/>
              <a:gd name="connsiteY2" fmla="*/ 9546791 h 15344778"/>
              <a:gd name="connsiteX3" fmla="*/ 8629761 w 18899329"/>
              <a:gd name="connsiteY3" fmla="*/ 9561599 h 15344778"/>
              <a:gd name="connsiteX4" fmla="*/ 9384974 w 18899329"/>
              <a:gd name="connsiteY4" fmla="*/ 8534904 h 15344778"/>
              <a:gd name="connsiteX5" fmla="*/ 10233818 w 18899329"/>
              <a:gd name="connsiteY5" fmla="*/ 7414129 h 15344778"/>
              <a:gd name="connsiteX6" fmla="*/ 18016243 w 18899329"/>
              <a:gd name="connsiteY6" fmla="*/ 7434787 h 15344778"/>
              <a:gd name="connsiteX7" fmla="*/ 18832539 w 18899329"/>
              <a:gd name="connsiteY7" fmla="*/ 8301060 h 15344778"/>
              <a:gd name="connsiteX8" fmla="*/ 18898492 w 18899329"/>
              <a:gd name="connsiteY8" fmla="*/ 15344778 h 15344778"/>
              <a:gd name="connsiteX0" fmla="*/ 1643 w 18899329"/>
              <a:gd name="connsiteY0" fmla="*/ 0 h 15344778"/>
              <a:gd name="connsiteX1" fmla="*/ 342 w 18899329"/>
              <a:gd name="connsiteY1" fmla="*/ 9146355 h 15344778"/>
              <a:gd name="connsiteX2" fmla="*/ 611176 w 18899329"/>
              <a:gd name="connsiteY2" fmla="*/ 9546791 h 15344778"/>
              <a:gd name="connsiteX3" fmla="*/ 8629761 w 18899329"/>
              <a:gd name="connsiteY3" fmla="*/ 9561599 h 15344778"/>
              <a:gd name="connsiteX4" fmla="*/ 9384974 w 18899329"/>
              <a:gd name="connsiteY4" fmla="*/ 8534904 h 15344778"/>
              <a:gd name="connsiteX5" fmla="*/ 10233818 w 18899329"/>
              <a:gd name="connsiteY5" fmla="*/ 7414129 h 15344778"/>
              <a:gd name="connsiteX6" fmla="*/ 18016243 w 18899329"/>
              <a:gd name="connsiteY6" fmla="*/ 7434787 h 15344778"/>
              <a:gd name="connsiteX7" fmla="*/ 18832539 w 18899329"/>
              <a:gd name="connsiteY7" fmla="*/ 8301060 h 15344778"/>
              <a:gd name="connsiteX8" fmla="*/ 18898492 w 18899329"/>
              <a:gd name="connsiteY8" fmla="*/ 15344778 h 15344778"/>
              <a:gd name="connsiteX0" fmla="*/ 1643 w 18899329"/>
              <a:gd name="connsiteY0" fmla="*/ 0 h 15344778"/>
              <a:gd name="connsiteX1" fmla="*/ 342 w 18899329"/>
              <a:gd name="connsiteY1" fmla="*/ 9146355 h 15344778"/>
              <a:gd name="connsiteX2" fmla="*/ 611176 w 18899329"/>
              <a:gd name="connsiteY2" fmla="*/ 9546791 h 15344778"/>
              <a:gd name="connsiteX3" fmla="*/ 8629761 w 18899329"/>
              <a:gd name="connsiteY3" fmla="*/ 9561599 h 15344778"/>
              <a:gd name="connsiteX4" fmla="*/ 9384974 w 18899329"/>
              <a:gd name="connsiteY4" fmla="*/ 8534904 h 15344778"/>
              <a:gd name="connsiteX5" fmla="*/ 10233818 w 18899329"/>
              <a:gd name="connsiteY5" fmla="*/ 7414129 h 15344778"/>
              <a:gd name="connsiteX6" fmla="*/ 18016243 w 18899329"/>
              <a:gd name="connsiteY6" fmla="*/ 7434787 h 15344778"/>
              <a:gd name="connsiteX7" fmla="*/ 18832539 w 18899329"/>
              <a:gd name="connsiteY7" fmla="*/ 8301060 h 15344778"/>
              <a:gd name="connsiteX8" fmla="*/ 18898492 w 18899329"/>
              <a:gd name="connsiteY8" fmla="*/ 15344778 h 15344778"/>
              <a:gd name="connsiteX0" fmla="*/ 5467 w 18903153"/>
              <a:gd name="connsiteY0" fmla="*/ 0 h 15344778"/>
              <a:gd name="connsiteX1" fmla="*/ 4166 w 18903153"/>
              <a:gd name="connsiteY1" fmla="*/ 9146355 h 15344778"/>
              <a:gd name="connsiteX2" fmla="*/ 615000 w 18903153"/>
              <a:gd name="connsiteY2" fmla="*/ 9546791 h 15344778"/>
              <a:gd name="connsiteX3" fmla="*/ 8633585 w 18903153"/>
              <a:gd name="connsiteY3" fmla="*/ 9561599 h 15344778"/>
              <a:gd name="connsiteX4" fmla="*/ 9388798 w 18903153"/>
              <a:gd name="connsiteY4" fmla="*/ 8534904 h 15344778"/>
              <a:gd name="connsiteX5" fmla="*/ 10237642 w 18903153"/>
              <a:gd name="connsiteY5" fmla="*/ 7414129 h 15344778"/>
              <a:gd name="connsiteX6" fmla="*/ 18020067 w 18903153"/>
              <a:gd name="connsiteY6" fmla="*/ 7434787 h 15344778"/>
              <a:gd name="connsiteX7" fmla="*/ 18836363 w 18903153"/>
              <a:gd name="connsiteY7" fmla="*/ 8301060 h 15344778"/>
              <a:gd name="connsiteX8" fmla="*/ 18902316 w 18903153"/>
              <a:gd name="connsiteY8" fmla="*/ 15344778 h 15344778"/>
              <a:gd name="connsiteX0" fmla="*/ 5467 w 18903153"/>
              <a:gd name="connsiteY0" fmla="*/ 0 h 15344778"/>
              <a:gd name="connsiteX1" fmla="*/ 4166 w 18903153"/>
              <a:gd name="connsiteY1" fmla="*/ 9146355 h 15344778"/>
              <a:gd name="connsiteX2" fmla="*/ 615000 w 18903153"/>
              <a:gd name="connsiteY2" fmla="*/ 9546791 h 15344778"/>
              <a:gd name="connsiteX3" fmla="*/ 8633585 w 18903153"/>
              <a:gd name="connsiteY3" fmla="*/ 9561599 h 15344778"/>
              <a:gd name="connsiteX4" fmla="*/ 9388798 w 18903153"/>
              <a:gd name="connsiteY4" fmla="*/ 8534904 h 15344778"/>
              <a:gd name="connsiteX5" fmla="*/ 10237642 w 18903153"/>
              <a:gd name="connsiteY5" fmla="*/ 7414129 h 15344778"/>
              <a:gd name="connsiteX6" fmla="*/ 18020067 w 18903153"/>
              <a:gd name="connsiteY6" fmla="*/ 7434787 h 15344778"/>
              <a:gd name="connsiteX7" fmla="*/ 18836363 w 18903153"/>
              <a:gd name="connsiteY7" fmla="*/ 8301060 h 15344778"/>
              <a:gd name="connsiteX8" fmla="*/ 18902316 w 18903153"/>
              <a:gd name="connsiteY8" fmla="*/ 15344778 h 15344778"/>
              <a:gd name="connsiteX0" fmla="*/ 233319 w 19131005"/>
              <a:gd name="connsiteY0" fmla="*/ 0 h 15344778"/>
              <a:gd name="connsiteX1" fmla="*/ 232018 w 19131005"/>
              <a:gd name="connsiteY1" fmla="*/ 8707137 h 15344778"/>
              <a:gd name="connsiteX2" fmla="*/ 842852 w 19131005"/>
              <a:gd name="connsiteY2" fmla="*/ 9546791 h 15344778"/>
              <a:gd name="connsiteX3" fmla="*/ 8861437 w 19131005"/>
              <a:gd name="connsiteY3" fmla="*/ 9561599 h 15344778"/>
              <a:gd name="connsiteX4" fmla="*/ 9616650 w 19131005"/>
              <a:gd name="connsiteY4" fmla="*/ 8534904 h 15344778"/>
              <a:gd name="connsiteX5" fmla="*/ 10465494 w 19131005"/>
              <a:gd name="connsiteY5" fmla="*/ 7414129 h 15344778"/>
              <a:gd name="connsiteX6" fmla="*/ 18247919 w 19131005"/>
              <a:gd name="connsiteY6" fmla="*/ 7434787 h 15344778"/>
              <a:gd name="connsiteX7" fmla="*/ 19064215 w 19131005"/>
              <a:gd name="connsiteY7" fmla="*/ 8301060 h 15344778"/>
              <a:gd name="connsiteX8" fmla="*/ 19130168 w 19131005"/>
              <a:gd name="connsiteY8" fmla="*/ 15344778 h 15344778"/>
              <a:gd name="connsiteX0" fmla="*/ 62032 w 18959718"/>
              <a:gd name="connsiteY0" fmla="*/ 0 h 15344778"/>
              <a:gd name="connsiteX1" fmla="*/ 60731 w 18959718"/>
              <a:gd name="connsiteY1" fmla="*/ 8707137 h 15344778"/>
              <a:gd name="connsiteX2" fmla="*/ 918453 w 18959718"/>
              <a:gd name="connsiteY2" fmla="*/ 9597863 h 15344778"/>
              <a:gd name="connsiteX3" fmla="*/ 8690150 w 18959718"/>
              <a:gd name="connsiteY3" fmla="*/ 9561599 h 15344778"/>
              <a:gd name="connsiteX4" fmla="*/ 9445363 w 18959718"/>
              <a:gd name="connsiteY4" fmla="*/ 8534904 h 15344778"/>
              <a:gd name="connsiteX5" fmla="*/ 10294207 w 18959718"/>
              <a:gd name="connsiteY5" fmla="*/ 7414129 h 15344778"/>
              <a:gd name="connsiteX6" fmla="*/ 18076632 w 18959718"/>
              <a:gd name="connsiteY6" fmla="*/ 7434787 h 15344778"/>
              <a:gd name="connsiteX7" fmla="*/ 18892928 w 18959718"/>
              <a:gd name="connsiteY7" fmla="*/ 8301060 h 15344778"/>
              <a:gd name="connsiteX8" fmla="*/ 18958881 w 18959718"/>
              <a:gd name="connsiteY8" fmla="*/ 15344778 h 15344778"/>
              <a:gd name="connsiteX0" fmla="*/ 62032 w 18959718"/>
              <a:gd name="connsiteY0" fmla="*/ 0 h 15344778"/>
              <a:gd name="connsiteX1" fmla="*/ 60731 w 18959718"/>
              <a:gd name="connsiteY1" fmla="*/ 8707137 h 15344778"/>
              <a:gd name="connsiteX2" fmla="*/ 918453 w 18959718"/>
              <a:gd name="connsiteY2" fmla="*/ 9597863 h 15344778"/>
              <a:gd name="connsiteX3" fmla="*/ 8690150 w 18959718"/>
              <a:gd name="connsiteY3" fmla="*/ 9561599 h 15344778"/>
              <a:gd name="connsiteX4" fmla="*/ 9445363 w 18959718"/>
              <a:gd name="connsiteY4" fmla="*/ 8534904 h 15344778"/>
              <a:gd name="connsiteX5" fmla="*/ 10294207 w 18959718"/>
              <a:gd name="connsiteY5" fmla="*/ 7414129 h 15344778"/>
              <a:gd name="connsiteX6" fmla="*/ 18076632 w 18959718"/>
              <a:gd name="connsiteY6" fmla="*/ 7434787 h 15344778"/>
              <a:gd name="connsiteX7" fmla="*/ 18892928 w 18959718"/>
              <a:gd name="connsiteY7" fmla="*/ 8301060 h 15344778"/>
              <a:gd name="connsiteX8" fmla="*/ 18958881 w 18959718"/>
              <a:gd name="connsiteY8" fmla="*/ 15344778 h 15344778"/>
              <a:gd name="connsiteX0" fmla="*/ 62032 w 18959718"/>
              <a:gd name="connsiteY0" fmla="*/ 0 h 15344778"/>
              <a:gd name="connsiteX1" fmla="*/ 60731 w 18959718"/>
              <a:gd name="connsiteY1" fmla="*/ 8707137 h 15344778"/>
              <a:gd name="connsiteX2" fmla="*/ 918453 w 18959718"/>
              <a:gd name="connsiteY2" fmla="*/ 9597863 h 15344778"/>
              <a:gd name="connsiteX3" fmla="*/ 8690150 w 18959718"/>
              <a:gd name="connsiteY3" fmla="*/ 9561599 h 15344778"/>
              <a:gd name="connsiteX4" fmla="*/ 9445363 w 18959718"/>
              <a:gd name="connsiteY4" fmla="*/ 8534904 h 15344778"/>
              <a:gd name="connsiteX5" fmla="*/ 10294207 w 18959718"/>
              <a:gd name="connsiteY5" fmla="*/ 7414129 h 15344778"/>
              <a:gd name="connsiteX6" fmla="*/ 18076632 w 18959718"/>
              <a:gd name="connsiteY6" fmla="*/ 7434787 h 15344778"/>
              <a:gd name="connsiteX7" fmla="*/ 18892928 w 18959718"/>
              <a:gd name="connsiteY7" fmla="*/ 8301060 h 15344778"/>
              <a:gd name="connsiteX8" fmla="*/ 18958881 w 18959718"/>
              <a:gd name="connsiteY8" fmla="*/ 15344778 h 15344778"/>
              <a:gd name="connsiteX0" fmla="*/ 1324 w 18899010"/>
              <a:gd name="connsiteY0" fmla="*/ 0 h 15344778"/>
              <a:gd name="connsiteX1" fmla="*/ 23 w 18899010"/>
              <a:gd name="connsiteY1" fmla="*/ 8707137 h 15344778"/>
              <a:gd name="connsiteX2" fmla="*/ 857745 w 18899010"/>
              <a:gd name="connsiteY2" fmla="*/ 9597863 h 15344778"/>
              <a:gd name="connsiteX3" fmla="*/ 8629442 w 18899010"/>
              <a:gd name="connsiteY3" fmla="*/ 9561599 h 15344778"/>
              <a:gd name="connsiteX4" fmla="*/ 9384655 w 18899010"/>
              <a:gd name="connsiteY4" fmla="*/ 8534904 h 15344778"/>
              <a:gd name="connsiteX5" fmla="*/ 10233499 w 18899010"/>
              <a:gd name="connsiteY5" fmla="*/ 7414129 h 15344778"/>
              <a:gd name="connsiteX6" fmla="*/ 18015924 w 18899010"/>
              <a:gd name="connsiteY6" fmla="*/ 7434787 h 15344778"/>
              <a:gd name="connsiteX7" fmla="*/ 18832220 w 18899010"/>
              <a:gd name="connsiteY7" fmla="*/ 8301060 h 15344778"/>
              <a:gd name="connsiteX8" fmla="*/ 18898173 w 18899010"/>
              <a:gd name="connsiteY8" fmla="*/ 15344778 h 1534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99010" h="15344778">
                <a:moveTo>
                  <a:pt x="1324" y="0"/>
                </a:moveTo>
                <a:cubicBezTo>
                  <a:pt x="12418" y="46590"/>
                  <a:pt x="3590" y="8006357"/>
                  <a:pt x="23" y="8707137"/>
                </a:cubicBezTo>
                <a:cubicBezTo>
                  <a:pt x="-3544" y="9407917"/>
                  <a:pt x="425349" y="9598454"/>
                  <a:pt x="857745" y="9597863"/>
                </a:cubicBezTo>
                <a:lnTo>
                  <a:pt x="8629442" y="9561599"/>
                </a:lnTo>
                <a:cubicBezTo>
                  <a:pt x="9346506" y="9578512"/>
                  <a:pt x="9387746" y="9074716"/>
                  <a:pt x="9384655" y="8534904"/>
                </a:cubicBezTo>
                <a:cubicBezTo>
                  <a:pt x="9381564" y="7995092"/>
                  <a:pt x="9369385" y="7456806"/>
                  <a:pt x="10233499" y="7414129"/>
                </a:cubicBezTo>
                <a:cubicBezTo>
                  <a:pt x="11097613" y="7371452"/>
                  <a:pt x="17567544" y="7427642"/>
                  <a:pt x="18015924" y="7434787"/>
                </a:cubicBezTo>
                <a:cubicBezTo>
                  <a:pt x="18464304" y="7441932"/>
                  <a:pt x="18822964" y="7885405"/>
                  <a:pt x="18832220" y="8301060"/>
                </a:cubicBezTo>
                <a:cubicBezTo>
                  <a:pt x="18841476" y="8716715"/>
                  <a:pt x="18907131" y="15347095"/>
                  <a:pt x="18898173" y="15344778"/>
                </a:cubicBezTo>
              </a:path>
            </a:pathLst>
          </a:custGeom>
          <a:noFill/>
          <a:ln w="8890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Arial" panose="020B0604020202020204" pitchFamily="34" charset="0"/>
              <a:cs typeface="Arial" panose="020B0604020202020204" pitchFamily="34" charset="0"/>
            </a:endParaRPr>
          </a:p>
        </p:txBody>
      </p:sp>
      <p:sp>
        <p:nvSpPr>
          <p:cNvPr id="7" name="Freeform 216">
            <a:extLst>
              <a:ext uri="{FF2B5EF4-FFF2-40B4-BE49-F238E27FC236}">
                <a16:creationId xmlns:a16="http://schemas.microsoft.com/office/drawing/2014/main" id="{8AAF1D2F-DBA4-437E-87F7-BC86B9FA7868}"/>
              </a:ext>
            </a:extLst>
          </p:cNvPr>
          <p:cNvSpPr>
            <a:spLocks noChangeArrowheads="1"/>
          </p:cNvSpPr>
          <p:nvPr/>
        </p:nvSpPr>
        <p:spPr bwMode="auto">
          <a:xfrm>
            <a:off x="3467490" y="4748252"/>
            <a:ext cx="986702" cy="986702"/>
          </a:xfrm>
          <a:custGeom>
            <a:avLst/>
            <a:gdLst>
              <a:gd name="T0" fmla="*/ 801 w 1314"/>
              <a:gd name="T1" fmla="*/ 79 h 1313"/>
              <a:gd name="T2" fmla="*/ 1233 w 1314"/>
              <a:gd name="T3" fmla="*/ 512 h 1313"/>
              <a:gd name="T4" fmla="*/ 1233 w 1314"/>
              <a:gd name="T5" fmla="*/ 512 h 1313"/>
              <a:gd name="T6" fmla="*/ 1233 w 1314"/>
              <a:gd name="T7" fmla="*/ 800 h 1313"/>
              <a:gd name="T8" fmla="*/ 801 w 1314"/>
              <a:gd name="T9" fmla="*/ 1232 h 1313"/>
              <a:gd name="T10" fmla="*/ 801 w 1314"/>
              <a:gd name="T11" fmla="*/ 1232 h 1313"/>
              <a:gd name="T12" fmla="*/ 512 w 1314"/>
              <a:gd name="T13" fmla="*/ 1232 h 1313"/>
              <a:gd name="T14" fmla="*/ 80 w 1314"/>
              <a:gd name="T15" fmla="*/ 800 h 1313"/>
              <a:gd name="T16" fmla="*/ 80 w 1314"/>
              <a:gd name="T17" fmla="*/ 800 h 1313"/>
              <a:gd name="T18" fmla="*/ 80 w 1314"/>
              <a:gd name="T19" fmla="*/ 512 h 1313"/>
              <a:gd name="T20" fmla="*/ 512 w 1314"/>
              <a:gd name="T21" fmla="*/ 79 h 1313"/>
              <a:gd name="T22" fmla="*/ 512 w 1314"/>
              <a:gd name="T23" fmla="*/ 79 h 1313"/>
              <a:gd name="T24" fmla="*/ 801 w 1314"/>
              <a:gd name="T25" fmla="*/ 79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4" h="1313">
                <a:moveTo>
                  <a:pt x="801" y="79"/>
                </a:moveTo>
                <a:lnTo>
                  <a:pt x="1233" y="512"/>
                </a:lnTo>
                <a:lnTo>
                  <a:pt x="1233" y="512"/>
                </a:lnTo>
                <a:cubicBezTo>
                  <a:pt x="1313" y="591"/>
                  <a:pt x="1313" y="720"/>
                  <a:pt x="1233" y="800"/>
                </a:cubicBezTo>
                <a:lnTo>
                  <a:pt x="801" y="1232"/>
                </a:lnTo>
                <a:lnTo>
                  <a:pt x="801" y="1232"/>
                </a:lnTo>
                <a:cubicBezTo>
                  <a:pt x="721" y="1312"/>
                  <a:pt x="592" y="1312"/>
                  <a:pt x="512" y="1232"/>
                </a:cubicBezTo>
                <a:lnTo>
                  <a:pt x="80" y="800"/>
                </a:lnTo>
                <a:lnTo>
                  <a:pt x="80" y="800"/>
                </a:lnTo>
                <a:cubicBezTo>
                  <a:pt x="0" y="720"/>
                  <a:pt x="0" y="591"/>
                  <a:pt x="80" y="512"/>
                </a:cubicBezTo>
                <a:lnTo>
                  <a:pt x="512" y="79"/>
                </a:lnTo>
                <a:lnTo>
                  <a:pt x="512" y="79"/>
                </a:lnTo>
                <a:cubicBezTo>
                  <a:pt x="592" y="0"/>
                  <a:pt x="721" y="0"/>
                  <a:pt x="801" y="79"/>
                </a:cubicBezTo>
              </a:path>
            </a:pathLst>
          </a:custGeom>
          <a:solidFill>
            <a:schemeClr val="accent2"/>
          </a:solidFill>
          <a:ln>
            <a:noFill/>
          </a:ln>
          <a:effectLst/>
        </p:spPr>
        <p:txBody>
          <a:bodyPr wrap="none" anchor="ctr"/>
          <a:lstStyle/>
          <a:p>
            <a:endParaRPr lang="en-US" sz="3265" dirty="0">
              <a:latin typeface="Arial" panose="020B0604020202020204" pitchFamily="34" charset="0"/>
              <a:cs typeface="Arial" panose="020B0604020202020204" pitchFamily="34" charset="0"/>
            </a:endParaRPr>
          </a:p>
        </p:txBody>
      </p:sp>
      <p:sp>
        <p:nvSpPr>
          <p:cNvPr id="8" name="Freeform 217">
            <a:extLst>
              <a:ext uri="{FF2B5EF4-FFF2-40B4-BE49-F238E27FC236}">
                <a16:creationId xmlns:a16="http://schemas.microsoft.com/office/drawing/2014/main" id="{5E91EE91-DE50-4CE9-9ED7-764DCE19BC9E}"/>
              </a:ext>
            </a:extLst>
          </p:cNvPr>
          <p:cNvSpPr>
            <a:spLocks noChangeArrowheads="1"/>
          </p:cNvSpPr>
          <p:nvPr/>
        </p:nvSpPr>
        <p:spPr bwMode="auto">
          <a:xfrm>
            <a:off x="3467490" y="3484877"/>
            <a:ext cx="986702" cy="986702"/>
          </a:xfrm>
          <a:custGeom>
            <a:avLst/>
            <a:gdLst>
              <a:gd name="T0" fmla="*/ 801 w 1314"/>
              <a:gd name="T1" fmla="*/ 80 h 1312"/>
              <a:gd name="T2" fmla="*/ 1233 w 1314"/>
              <a:gd name="T3" fmla="*/ 512 h 1312"/>
              <a:gd name="T4" fmla="*/ 1233 w 1314"/>
              <a:gd name="T5" fmla="*/ 512 h 1312"/>
              <a:gd name="T6" fmla="*/ 1233 w 1314"/>
              <a:gd name="T7" fmla="*/ 800 h 1312"/>
              <a:gd name="T8" fmla="*/ 801 w 1314"/>
              <a:gd name="T9" fmla="*/ 1232 h 1312"/>
              <a:gd name="T10" fmla="*/ 801 w 1314"/>
              <a:gd name="T11" fmla="*/ 1232 h 1312"/>
              <a:gd name="T12" fmla="*/ 512 w 1314"/>
              <a:gd name="T13" fmla="*/ 1232 h 1312"/>
              <a:gd name="T14" fmla="*/ 80 w 1314"/>
              <a:gd name="T15" fmla="*/ 800 h 1312"/>
              <a:gd name="T16" fmla="*/ 80 w 1314"/>
              <a:gd name="T17" fmla="*/ 800 h 1312"/>
              <a:gd name="T18" fmla="*/ 80 w 1314"/>
              <a:gd name="T19" fmla="*/ 512 h 1312"/>
              <a:gd name="T20" fmla="*/ 512 w 1314"/>
              <a:gd name="T21" fmla="*/ 80 h 1312"/>
              <a:gd name="T22" fmla="*/ 512 w 1314"/>
              <a:gd name="T23" fmla="*/ 80 h 1312"/>
              <a:gd name="T24" fmla="*/ 801 w 1314"/>
              <a:gd name="T25" fmla="*/ 80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4" h="1312">
                <a:moveTo>
                  <a:pt x="801" y="80"/>
                </a:moveTo>
                <a:lnTo>
                  <a:pt x="1233" y="512"/>
                </a:lnTo>
                <a:lnTo>
                  <a:pt x="1233" y="512"/>
                </a:lnTo>
                <a:cubicBezTo>
                  <a:pt x="1313" y="592"/>
                  <a:pt x="1313" y="721"/>
                  <a:pt x="1233" y="800"/>
                </a:cubicBezTo>
                <a:lnTo>
                  <a:pt x="801" y="1232"/>
                </a:lnTo>
                <a:lnTo>
                  <a:pt x="801" y="1232"/>
                </a:lnTo>
                <a:cubicBezTo>
                  <a:pt x="721" y="1311"/>
                  <a:pt x="592" y="1311"/>
                  <a:pt x="512" y="1232"/>
                </a:cubicBezTo>
                <a:lnTo>
                  <a:pt x="80" y="800"/>
                </a:lnTo>
                <a:lnTo>
                  <a:pt x="80" y="800"/>
                </a:lnTo>
                <a:cubicBezTo>
                  <a:pt x="0" y="721"/>
                  <a:pt x="0" y="592"/>
                  <a:pt x="80" y="512"/>
                </a:cubicBezTo>
                <a:lnTo>
                  <a:pt x="512" y="80"/>
                </a:lnTo>
                <a:lnTo>
                  <a:pt x="512" y="80"/>
                </a:lnTo>
                <a:cubicBezTo>
                  <a:pt x="592" y="0"/>
                  <a:pt x="721" y="0"/>
                  <a:pt x="801" y="80"/>
                </a:cubicBez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5" dirty="0">
              <a:latin typeface="Arial" panose="020B0604020202020204" pitchFamily="34" charset="0"/>
              <a:cs typeface="Arial" panose="020B0604020202020204" pitchFamily="34" charset="0"/>
            </a:endParaRPr>
          </a:p>
        </p:txBody>
      </p:sp>
      <p:sp>
        <p:nvSpPr>
          <p:cNvPr id="9" name="Freeform 218">
            <a:extLst>
              <a:ext uri="{FF2B5EF4-FFF2-40B4-BE49-F238E27FC236}">
                <a16:creationId xmlns:a16="http://schemas.microsoft.com/office/drawing/2014/main" id="{5716CA10-48F9-4385-A363-909BE00D45B5}"/>
              </a:ext>
            </a:extLst>
          </p:cNvPr>
          <p:cNvSpPr>
            <a:spLocks noChangeArrowheads="1"/>
          </p:cNvSpPr>
          <p:nvPr/>
        </p:nvSpPr>
        <p:spPr bwMode="auto">
          <a:xfrm>
            <a:off x="8163951" y="3803432"/>
            <a:ext cx="986702" cy="986702"/>
          </a:xfrm>
          <a:custGeom>
            <a:avLst/>
            <a:gdLst>
              <a:gd name="T0" fmla="*/ 799 w 1312"/>
              <a:gd name="T1" fmla="*/ 79 h 1312"/>
              <a:gd name="T2" fmla="*/ 1232 w 1312"/>
              <a:gd name="T3" fmla="*/ 512 h 1312"/>
              <a:gd name="T4" fmla="*/ 1232 w 1312"/>
              <a:gd name="T5" fmla="*/ 512 h 1312"/>
              <a:gd name="T6" fmla="*/ 1232 w 1312"/>
              <a:gd name="T7" fmla="*/ 800 h 1312"/>
              <a:gd name="T8" fmla="*/ 799 w 1312"/>
              <a:gd name="T9" fmla="*/ 1232 h 1312"/>
              <a:gd name="T10" fmla="*/ 799 w 1312"/>
              <a:gd name="T11" fmla="*/ 1232 h 1312"/>
              <a:gd name="T12" fmla="*/ 511 w 1312"/>
              <a:gd name="T13" fmla="*/ 1232 h 1312"/>
              <a:gd name="T14" fmla="*/ 79 w 1312"/>
              <a:gd name="T15" fmla="*/ 800 h 1312"/>
              <a:gd name="T16" fmla="*/ 79 w 1312"/>
              <a:gd name="T17" fmla="*/ 800 h 1312"/>
              <a:gd name="T18" fmla="*/ 79 w 1312"/>
              <a:gd name="T19" fmla="*/ 512 h 1312"/>
              <a:gd name="T20" fmla="*/ 511 w 1312"/>
              <a:gd name="T21" fmla="*/ 79 h 1312"/>
              <a:gd name="T22" fmla="*/ 511 w 1312"/>
              <a:gd name="T23" fmla="*/ 79 h 1312"/>
              <a:gd name="T24" fmla="*/ 799 w 1312"/>
              <a:gd name="T25" fmla="*/ 79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2" h="1312">
                <a:moveTo>
                  <a:pt x="799" y="79"/>
                </a:moveTo>
                <a:lnTo>
                  <a:pt x="1232" y="512"/>
                </a:lnTo>
                <a:lnTo>
                  <a:pt x="1232" y="512"/>
                </a:lnTo>
                <a:cubicBezTo>
                  <a:pt x="1311" y="590"/>
                  <a:pt x="1311" y="719"/>
                  <a:pt x="1232" y="800"/>
                </a:cubicBezTo>
                <a:lnTo>
                  <a:pt x="799" y="1232"/>
                </a:lnTo>
                <a:lnTo>
                  <a:pt x="799" y="1232"/>
                </a:lnTo>
                <a:cubicBezTo>
                  <a:pt x="720" y="1311"/>
                  <a:pt x="591" y="1311"/>
                  <a:pt x="511" y="1232"/>
                </a:cubicBezTo>
                <a:lnTo>
                  <a:pt x="79" y="800"/>
                </a:lnTo>
                <a:lnTo>
                  <a:pt x="79" y="800"/>
                </a:lnTo>
                <a:cubicBezTo>
                  <a:pt x="0" y="719"/>
                  <a:pt x="0" y="590"/>
                  <a:pt x="79" y="512"/>
                </a:cubicBezTo>
                <a:lnTo>
                  <a:pt x="511" y="79"/>
                </a:lnTo>
                <a:lnTo>
                  <a:pt x="511" y="79"/>
                </a:lnTo>
                <a:cubicBezTo>
                  <a:pt x="591" y="0"/>
                  <a:pt x="720" y="0"/>
                  <a:pt x="799" y="79"/>
                </a:cubicBezTo>
              </a:path>
            </a:pathLst>
          </a:custGeom>
          <a:solidFill>
            <a:schemeClr val="accent4"/>
          </a:solidFill>
          <a:ln>
            <a:noFill/>
          </a:ln>
          <a:effectLst/>
        </p:spPr>
        <p:txBody>
          <a:bodyPr wrap="none" anchor="ctr"/>
          <a:lstStyle/>
          <a:p>
            <a:endParaRPr lang="en-US" sz="3265" dirty="0">
              <a:latin typeface="Arial" panose="020B0604020202020204" pitchFamily="34" charset="0"/>
              <a:cs typeface="Arial" panose="020B0604020202020204" pitchFamily="34" charset="0"/>
            </a:endParaRPr>
          </a:p>
        </p:txBody>
      </p:sp>
      <p:sp>
        <p:nvSpPr>
          <p:cNvPr id="10" name="Freeform 219">
            <a:extLst>
              <a:ext uri="{FF2B5EF4-FFF2-40B4-BE49-F238E27FC236}">
                <a16:creationId xmlns:a16="http://schemas.microsoft.com/office/drawing/2014/main" id="{21CFC6A6-9A63-4C2A-9E59-A4B82B8EB76F}"/>
              </a:ext>
            </a:extLst>
          </p:cNvPr>
          <p:cNvSpPr>
            <a:spLocks noChangeArrowheads="1"/>
          </p:cNvSpPr>
          <p:nvPr/>
        </p:nvSpPr>
        <p:spPr bwMode="auto">
          <a:xfrm>
            <a:off x="8158458" y="2540056"/>
            <a:ext cx="986702" cy="986702"/>
          </a:xfrm>
          <a:custGeom>
            <a:avLst/>
            <a:gdLst>
              <a:gd name="T0" fmla="*/ 800 w 1313"/>
              <a:gd name="T1" fmla="*/ 80 h 1314"/>
              <a:gd name="T2" fmla="*/ 1232 w 1313"/>
              <a:gd name="T3" fmla="*/ 512 h 1314"/>
              <a:gd name="T4" fmla="*/ 1232 w 1313"/>
              <a:gd name="T5" fmla="*/ 512 h 1314"/>
              <a:gd name="T6" fmla="*/ 1232 w 1313"/>
              <a:gd name="T7" fmla="*/ 801 h 1314"/>
              <a:gd name="T8" fmla="*/ 800 w 1313"/>
              <a:gd name="T9" fmla="*/ 1233 h 1314"/>
              <a:gd name="T10" fmla="*/ 800 w 1313"/>
              <a:gd name="T11" fmla="*/ 1233 h 1314"/>
              <a:gd name="T12" fmla="*/ 512 w 1313"/>
              <a:gd name="T13" fmla="*/ 1233 h 1314"/>
              <a:gd name="T14" fmla="*/ 80 w 1313"/>
              <a:gd name="T15" fmla="*/ 801 h 1314"/>
              <a:gd name="T16" fmla="*/ 80 w 1313"/>
              <a:gd name="T17" fmla="*/ 801 h 1314"/>
              <a:gd name="T18" fmla="*/ 80 w 1313"/>
              <a:gd name="T19" fmla="*/ 512 h 1314"/>
              <a:gd name="T20" fmla="*/ 512 w 1313"/>
              <a:gd name="T21" fmla="*/ 80 h 1314"/>
              <a:gd name="T22" fmla="*/ 512 w 1313"/>
              <a:gd name="T23" fmla="*/ 80 h 1314"/>
              <a:gd name="T24" fmla="*/ 800 w 1313"/>
              <a:gd name="T25" fmla="*/ 80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3" h="1314">
                <a:moveTo>
                  <a:pt x="800" y="80"/>
                </a:moveTo>
                <a:lnTo>
                  <a:pt x="1232" y="512"/>
                </a:lnTo>
                <a:lnTo>
                  <a:pt x="1232" y="512"/>
                </a:lnTo>
                <a:cubicBezTo>
                  <a:pt x="1312" y="592"/>
                  <a:pt x="1312" y="721"/>
                  <a:pt x="1232" y="801"/>
                </a:cubicBezTo>
                <a:lnTo>
                  <a:pt x="800" y="1233"/>
                </a:lnTo>
                <a:lnTo>
                  <a:pt x="800" y="1233"/>
                </a:lnTo>
                <a:cubicBezTo>
                  <a:pt x="721" y="1313"/>
                  <a:pt x="592" y="1313"/>
                  <a:pt x="512" y="1233"/>
                </a:cubicBezTo>
                <a:lnTo>
                  <a:pt x="80" y="801"/>
                </a:lnTo>
                <a:lnTo>
                  <a:pt x="80" y="801"/>
                </a:lnTo>
                <a:cubicBezTo>
                  <a:pt x="0" y="721"/>
                  <a:pt x="0" y="592"/>
                  <a:pt x="80" y="512"/>
                </a:cubicBezTo>
                <a:lnTo>
                  <a:pt x="512" y="80"/>
                </a:lnTo>
                <a:lnTo>
                  <a:pt x="512" y="80"/>
                </a:lnTo>
                <a:cubicBezTo>
                  <a:pt x="592" y="0"/>
                  <a:pt x="721" y="0"/>
                  <a:pt x="800" y="80"/>
                </a:cubicBezTo>
              </a:path>
            </a:pathLst>
          </a:custGeom>
          <a:solidFill>
            <a:schemeClr val="accent3"/>
          </a:solidFill>
          <a:ln>
            <a:noFill/>
          </a:ln>
          <a:effectLst/>
        </p:spPr>
        <p:txBody>
          <a:bodyPr wrap="none" anchor="ctr"/>
          <a:lstStyle/>
          <a:p>
            <a:endParaRPr lang="en-US" sz="3265" dirty="0">
              <a:latin typeface="Arial" panose="020B0604020202020204" pitchFamily="34" charset="0"/>
              <a:cs typeface="Arial" panose="020B0604020202020204" pitchFamily="34" charset="0"/>
            </a:endParaRPr>
          </a:p>
        </p:txBody>
      </p:sp>
      <p:sp>
        <p:nvSpPr>
          <p:cNvPr id="11" name="Subtitle 2">
            <a:extLst>
              <a:ext uri="{FF2B5EF4-FFF2-40B4-BE49-F238E27FC236}">
                <a16:creationId xmlns:a16="http://schemas.microsoft.com/office/drawing/2014/main" id="{E44F71F9-A983-47C1-8BF5-BE6A97550430}"/>
              </a:ext>
            </a:extLst>
          </p:cNvPr>
          <p:cNvSpPr txBox="1">
            <a:spLocks/>
          </p:cNvSpPr>
          <p:nvPr/>
        </p:nvSpPr>
        <p:spPr>
          <a:xfrm>
            <a:off x="297805" y="5963599"/>
            <a:ext cx="6339369" cy="807978"/>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just">
              <a:lnSpc>
                <a:spcPts val="1750"/>
              </a:lnSpc>
              <a:buFont typeface="Arial" panose="020B0604020202020204" pitchFamily="34" charset="0"/>
              <a:buChar char="•"/>
            </a:pPr>
            <a:r>
              <a:rPr lang="mn-MN" sz="1400" dirty="0">
                <a:solidFill>
                  <a:schemeClr val="tx1"/>
                </a:solidFill>
                <a:latin typeface="Arial" panose="020B0604020202020204" pitchFamily="34" charset="0"/>
                <a:ea typeface="Lato Light" panose="020F0502020204030203" pitchFamily="34" charset="0"/>
                <a:cs typeface="Arial" panose="020B0604020202020204" pitchFamily="34" charset="0"/>
              </a:rPr>
              <a:t>Цуглуулах</a:t>
            </a:r>
          </a:p>
          <a:p>
            <a:pPr marL="285750" indent="-285750" algn="just">
              <a:lnSpc>
                <a:spcPts val="1750"/>
              </a:lnSpc>
              <a:buFont typeface="Arial" panose="020B0604020202020204" pitchFamily="34" charset="0"/>
              <a:buChar char="•"/>
            </a:pPr>
            <a:r>
              <a:rPr lang="mn-MN" sz="1400" dirty="0">
                <a:solidFill>
                  <a:schemeClr val="tx1"/>
                </a:solidFill>
                <a:latin typeface="Arial" panose="020B0604020202020204" pitchFamily="34" charset="0"/>
                <a:ea typeface="Lato Light" panose="020F0502020204030203" pitchFamily="34" charset="0"/>
                <a:cs typeface="Arial" panose="020B0604020202020204" pitchFamily="34" charset="0"/>
              </a:rPr>
              <a:t>Тусгай зөвшөөрлийн төрлийг коджуулах</a:t>
            </a:r>
          </a:p>
          <a:p>
            <a:pPr marL="285750" indent="-285750" algn="just">
              <a:lnSpc>
                <a:spcPts val="1750"/>
              </a:lnSpc>
              <a:buFont typeface="Arial" panose="020B0604020202020204" pitchFamily="34" charset="0"/>
              <a:buChar char="•"/>
            </a:pPr>
            <a:r>
              <a:rPr lang="mn-MN" sz="1400" dirty="0">
                <a:solidFill>
                  <a:schemeClr val="tx1"/>
                </a:solidFill>
                <a:latin typeface="Arial" panose="020B0604020202020204" pitchFamily="34" charset="0"/>
                <a:ea typeface="Lato Light" panose="020F0502020204030203" pitchFamily="34" charset="0"/>
                <a:cs typeface="Arial" panose="020B0604020202020204" pitchFamily="34" charset="0"/>
              </a:rPr>
              <a:t>Эмнэлгүүдийн ТЗ мэдээллийг ТЗ бүрээр задлах</a:t>
            </a:r>
            <a:endParaRPr lang="en-US" sz="1400" dirty="0">
              <a:solidFill>
                <a:schemeClr val="tx1"/>
              </a:solidFill>
              <a:latin typeface="Arial" panose="020B0604020202020204" pitchFamily="34" charset="0"/>
              <a:ea typeface="Lato Light" panose="020F0502020204030203" pitchFamily="34" charset="0"/>
              <a:cs typeface="Arial" panose="020B0604020202020204" pitchFamily="34" charset="0"/>
            </a:endParaRPr>
          </a:p>
        </p:txBody>
      </p:sp>
      <p:sp>
        <p:nvSpPr>
          <p:cNvPr id="12" name="TextBox 11">
            <a:extLst>
              <a:ext uri="{FF2B5EF4-FFF2-40B4-BE49-F238E27FC236}">
                <a16:creationId xmlns:a16="http://schemas.microsoft.com/office/drawing/2014/main" id="{856F21C0-BC10-4540-807F-DB6D17EF4608}"/>
              </a:ext>
            </a:extLst>
          </p:cNvPr>
          <p:cNvSpPr txBox="1"/>
          <p:nvPr/>
        </p:nvSpPr>
        <p:spPr>
          <a:xfrm>
            <a:off x="2737657" y="5863310"/>
            <a:ext cx="2446375" cy="338554"/>
          </a:xfrm>
          <a:prstGeom prst="rect">
            <a:avLst/>
          </a:prstGeom>
          <a:noFill/>
        </p:spPr>
        <p:txBody>
          <a:bodyPr wrap="none" rtlCol="0" anchor="b" anchorCtr="0">
            <a:spAutoFit/>
          </a:bodyPr>
          <a:lstStyle/>
          <a:p>
            <a:pPr algn="ctr"/>
            <a:r>
              <a:rPr lang="mn-MN" sz="1600" b="1" dirty="0">
                <a:solidFill>
                  <a:schemeClr val="tx2"/>
                </a:solidFill>
                <a:latin typeface="Arial" panose="020B0604020202020204" pitchFamily="34" charset="0"/>
                <a:ea typeface="League Spartan" charset="0"/>
                <a:cs typeface="Arial" panose="020B0604020202020204" pitchFamily="34" charset="0"/>
                <a:hlinkClick r:id="rId2" action="ppaction://hlinkfile"/>
              </a:rPr>
              <a:t>ТУСГАЙ ЗӨВШӨӨРӨЛ</a:t>
            </a:r>
            <a:endParaRPr lang="en-US" sz="1600" b="1" dirty="0">
              <a:solidFill>
                <a:schemeClr val="tx2"/>
              </a:solidFill>
              <a:latin typeface="Arial" panose="020B0604020202020204" pitchFamily="34" charset="0"/>
              <a:ea typeface="League Spartan" charset="0"/>
              <a:cs typeface="Arial" panose="020B0604020202020204" pitchFamily="34" charset="0"/>
            </a:endParaRPr>
          </a:p>
        </p:txBody>
      </p:sp>
      <p:sp>
        <p:nvSpPr>
          <p:cNvPr id="13" name="Subtitle 2">
            <a:extLst>
              <a:ext uri="{FF2B5EF4-FFF2-40B4-BE49-F238E27FC236}">
                <a16:creationId xmlns:a16="http://schemas.microsoft.com/office/drawing/2014/main" id="{AC148F33-382A-4688-A2A1-78487F391AFA}"/>
              </a:ext>
            </a:extLst>
          </p:cNvPr>
          <p:cNvSpPr txBox="1">
            <a:spLocks/>
          </p:cNvSpPr>
          <p:nvPr/>
        </p:nvSpPr>
        <p:spPr>
          <a:xfrm>
            <a:off x="7292536" y="5457775"/>
            <a:ext cx="2841655" cy="1117229"/>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just">
              <a:lnSpc>
                <a:spcPts val="1750"/>
              </a:lnSpc>
              <a:buFont typeface="Arial" panose="020B0604020202020204" pitchFamily="34" charset="0"/>
              <a:buChar char="•"/>
            </a:pPr>
            <a:r>
              <a:rPr lang="mn-MN" sz="1400" dirty="0">
                <a:solidFill>
                  <a:schemeClr val="tx1"/>
                </a:solidFill>
                <a:latin typeface="Arial" panose="020B0604020202020204" pitchFamily="34" charset="0"/>
                <a:ea typeface="Lato Light" panose="020F0502020204030203" pitchFamily="34" charset="0"/>
                <a:cs typeface="Arial" panose="020B0604020202020204" pitchFamily="34" charset="0"/>
              </a:rPr>
              <a:t>Албан бичгүүд</a:t>
            </a:r>
          </a:p>
          <a:p>
            <a:pPr marL="171450" indent="-171450" algn="just">
              <a:lnSpc>
                <a:spcPts val="1750"/>
              </a:lnSpc>
              <a:buFont typeface="Arial" panose="020B0604020202020204" pitchFamily="34" charset="0"/>
              <a:buChar char="•"/>
            </a:pPr>
            <a:r>
              <a:rPr lang="mn-MN" sz="1400" dirty="0">
                <a:solidFill>
                  <a:schemeClr val="tx1"/>
                </a:solidFill>
                <a:latin typeface="Arial" panose="020B0604020202020204" pitchFamily="34" charset="0"/>
                <a:ea typeface="Lato Light" panose="020F0502020204030203" pitchFamily="34" charset="0"/>
                <a:cs typeface="Arial" panose="020B0604020202020204" pitchFamily="34" charset="0"/>
              </a:rPr>
              <a:t>Уулзалт</a:t>
            </a:r>
          </a:p>
          <a:p>
            <a:pPr marL="171450" indent="-171450" algn="just">
              <a:lnSpc>
                <a:spcPts val="1750"/>
              </a:lnSpc>
              <a:buFont typeface="Arial" panose="020B0604020202020204" pitchFamily="34" charset="0"/>
              <a:buChar char="•"/>
            </a:pPr>
            <a:r>
              <a:rPr lang="mn-MN" sz="1400" dirty="0">
                <a:solidFill>
                  <a:schemeClr val="tx1"/>
                </a:solidFill>
                <a:latin typeface="Arial" panose="020B0604020202020204" pitchFamily="34" charset="0"/>
                <a:ea typeface="Lato Light" panose="020F0502020204030203" pitchFamily="34" charset="0"/>
                <a:cs typeface="Arial" panose="020B0604020202020204" pitchFamily="34" charset="0"/>
              </a:rPr>
              <a:t>Дата </a:t>
            </a:r>
          </a:p>
          <a:p>
            <a:pPr marL="171450" indent="-171450" algn="just">
              <a:lnSpc>
                <a:spcPts val="1750"/>
              </a:lnSpc>
              <a:buFont typeface="Arial" panose="020B0604020202020204" pitchFamily="34" charset="0"/>
              <a:buChar char="•"/>
            </a:pPr>
            <a:r>
              <a:rPr lang="en-US" sz="1400" dirty="0">
                <a:solidFill>
                  <a:schemeClr val="tx1"/>
                </a:solidFill>
                <a:latin typeface="Arial" panose="020B0604020202020204" pitchFamily="34" charset="0"/>
                <a:ea typeface="Lato Light" panose="020F0502020204030203" pitchFamily="34" charset="0"/>
                <a:cs typeface="Arial" panose="020B0604020202020204" pitchFamily="34" charset="0"/>
              </a:rPr>
              <a:t>E-</a:t>
            </a:r>
            <a:r>
              <a:rPr lang="en-US" sz="1400" dirty="0" err="1">
                <a:solidFill>
                  <a:schemeClr val="tx1"/>
                </a:solidFill>
                <a:latin typeface="Arial" panose="020B0604020202020204" pitchFamily="34" charset="0"/>
                <a:ea typeface="Lato Light" panose="020F0502020204030203" pitchFamily="34" charset="0"/>
                <a:cs typeface="Arial" panose="020B0604020202020204" pitchFamily="34" charset="0"/>
              </a:rPr>
              <a:t>mongolia</a:t>
            </a:r>
            <a:endParaRPr lang="en-US" sz="1400" dirty="0">
              <a:solidFill>
                <a:schemeClr val="tx1"/>
              </a:solidFill>
              <a:latin typeface="Arial" panose="020B0604020202020204" pitchFamily="34" charset="0"/>
              <a:ea typeface="Lato Light" panose="020F0502020204030203" pitchFamily="34" charset="0"/>
              <a:cs typeface="Arial" panose="020B0604020202020204" pitchFamily="34" charset="0"/>
            </a:endParaRPr>
          </a:p>
        </p:txBody>
      </p:sp>
      <p:sp>
        <p:nvSpPr>
          <p:cNvPr id="14" name="TextBox 13">
            <a:extLst>
              <a:ext uri="{FF2B5EF4-FFF2-40B4-BE49-F238E27FC236}">
                <a16:creationId xmlns:a16="http://schemas.microsoft.com/office/drawing/2014/main" id="{C33A6676-7470-4C91-83C3-465DEF64A0A7}"/>
              </a:ext>
            </a:extLst>
          </p:cNvPr>
          <p:cNvSpPr txBox="1"/>
          <p:nvPr/>
        </p:nvSpPr>
        <p:spPr>
          <a:xfrm>
            <a:off x="7634009" y="4946499"/>
            <a:ext cx="2046587" cy="338554"/>
          </a:xfrm>
          <a:prstGeom prst="rect">
            <a:avLst/>
          </a:prstGeom>
          <a:noFill/>
        </p:spPr>
        <p:txBody>
          <a:bodyPr wrap="none" rtlCol="0" anchor="b" anchorCtr="0">
            <a:spAutoFit/>
          </a:bodyPr>
          <a:lstStyle/>
          <a:p>
            <a:pPr algn="ctr"/>
            <a:r>
              <a:rPr lang="mn-MN" sz="1600" b="1" dirty="0">
                <a:solidFill>
                  <a:schemeClr val="tx2"/>
                </a:solidFill>
                <a:latin typeface="Arial" panose="020B0604020202020204" pitchFamily="34" charset="0"/>
                <a:ea typeface="League Spartan" charset="0"/>
                <a:cs typeface="Arial" panose="020B0604020202020204" pitchFamily="34" charset="0"/>
              </a:rPr>
              <a:t>ТАТВАР, НД, ШҮҮХ</a:t>
            </a:r>
            <a:endParaRPr lang="en-US" sz="1600" b="1" dirty="0">
              <a:solidFill>
                <a:schemeClr val="tx2"/>
              </a:solidFill>
              <a:latin typeface="Arial" panose="020B0604020202020204" pitchFamily="34" charset="0"/>
              <a:ea typeface="League Spartan" charset="0"/>
              <a:cs typeface="Arial" panose="020B0604020202020204" pitchFamily="34" charset="0"/>
            </a:endParaRPr>
          </a:p>
        </p:txBody>
      </p:sp>
      <p:sp>
        <p:nvSpPr>
          <p:cNvPr id="15" name="Subtitle 2">
            <a:extLst>
              <a:ext uri="{FF2B5EF4-FFF2-40B4-BE49-F238E27FC236}">
                <a16:creationId xmlns:a16="http://schemas.microsoft.com/office/drawing/2014/main" id="{AB301529-F20E-40F4-8720-07A13F43A680}"/>
              </a:ext>
            </a:extLst>
          </p:cNvPr>
          <p:cNvSpPr txBox="1">
            <a:spLocks/>
          </p:cNvSpPr>
          <p:nvPr/>
        </p:nvSpPr>
        <p:spPr>
          <a:xfrm>
            <a:off x="2540013" y="2601441"/>
            <a:ext cx="3555987" cy="764889"/>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mn-MN" sz="1400" dirty="0">
                <a:solidFill>
                  <a:schemeClr val="tx1"/>
                </a:solidFill>
                <a:latin typeface="Arial" panose="020B0604020202020204" pitchFamily="34" charset="0"/>
                <a:ea typeface="Lato Light" panose="020F0502020204030203" pitchFamily="34" charset="0"/>
                <a:cs typeface="Arial" panose="020B0604020202020204" pitchFamily="34" charset="0"/>
              </a:rPr>
              <a:t>Цуглуулах</a:t>
            </a:r>
          </a:p>
          <a:p>
            <a:pPr marL="171450" indent="-171450" algn="l">
              <a:lnSpc>
                <a:spcPts val="1750"/>
              </a:lnSpc>
              <a:buFont typeface="Arial" panose="020B0604020202020204" pitchFamily="34" charset="0"/>
              <a:buChar char="•"/>
            </a:pPr>
            <a:r>
              <a:rPr lang="mn-MN" sz="1400" dirty="0">
                <a:solidFill>
                  <a:schemeClr val="tx1"/>
                </a:solidFill>
                <a:latin typeface="Arial" panose="020B0604020202020204" pitchFamily="34" charset="0"/>
                <a:ea typeface="Lato Light" panose="020F0502020204030203" pitchFamily="34" charset="0"/>
                <a:cs typeface="Arial" panose="020B0604020202020204" pitchFamily="34" charset="0"/>
              </a:rPr>
              <a:t>Бааз дээрх эмнэлгийн нэрээр байгаа мэдээллийг Компаний нэр, РД</a:t>
            </a:r>
            <a:r>
              <a:rPr lang="en-US" sz="1400" dirty="0">
                <a:solidFill>
                  <a:schemeClr val="tx1"/>
                </a:solidFill>
                <a:latin typeface="Arial" panose="020B0604020202020204" pitchFamily="34" charset="0"/>
                <a:ea typeface="Lato Light" panose="020F0502020204030203" pitchFamily="34" charset="0"/>
                <a:cs typeface="Arial" panose="020B0604020202020204" pitchFamily="34" charset="0"/>
              </a:rPr>
              <a:t>-</a:t>
            </a:r>
            <a:r>
              <a:rPr lang="mn-MN" sz="1400" dirty="0">
                <a:solidFill>
                  <a:schemeClr val="tx1"/>
                </a:solidFill>
                <a:latin typeface="Arial" panose="020B0604020202020204" pitchFamily="34" charset="0"/>
                <a:ea typeface="Lato Light" panose="020F0502020204030203" pitchFamily="34" charset="0"/>
                <a:cs typeface="Arial" panose="020B0604020202020204" pitchFamily="34" charset="0"/>
              </a:rPr>
              <a:t>тай уях</a:t>
            </a:r>
            <a:endParaRPr lang="en-US" sz="1400" dirty="0">
              <a:solidFill>
                <a:schemeClr val="tx1"/>
              </a:solidFill>
              <a:latin typeface="Arial" panose="020B0604020202020204" pitchFamily="34" charset="0"/>
              <a:ea typeface="Lato Light" panose="020F0502020204030203" pitchFamily="34" charset="0"/>
              <a:cs typeface="Arial" panose="020B0604020202020204" pitchFamily="34" charset="0"/>
            </a:endParaRPr>
          </a:p>
        </p:txBody>
      </p:sp>
      <p:sp>
        <p:nvSpPr>
          <p:cNvPr id="16" name="TextBox 15">
            <a:extLst>
              <a:ext uri="{FF2B5EF4-FFF2-40B4-BE49-F238E27FC236}">
                <a16:creationId xmlns:a16="http://schemas.microsoft.com/office/drawing/2014/main" id="{F648C1CB-D295-46FB-BB66-0C680FD75914}"/>
              </a:ext>
            </a:extLst>
          </p:cNvPr>
          <p:cNvSpPr txBox="1"/>
          <p:nvPr/>
        </p:nvSpPr>
        <p:spPr>
          <a:xfrm>
            <a:off x="2598286" y="2188606"/>
            <a:ext cx="2725106" cy="338554"/>
          </a:xfrm>
          <a:prstGeom prst="rect">
            <a:avLst/>
          </a:prstGeom>
          <a:noFill/>
        </p:spPr>
        <p:txBody>
          <a:bodyPr wrap="none" rtlCol="0" anchor="b" anchorCtr="0">
            <a:spAutoFit/>
          </a:bodyPr>
          <a:lstStyle/>
          <a:p>
            <a:pPr algn="ctr"/>
            <a:r>
              <a:rPr lang="mn-MN" sz="1600" b="1" dirty="0">
                <a:solidFill>
                  <a:schemeClr val="tx2"/>
                </a:solidFill>
                <a:latin typeface="Arial" panose="020B0604020202020204" pitchFamily="34" charset="0"/>
                <a:ea typeface="League Spartan" charset="0"/>
                <a:cs typeface="Arial" panose="020B0604020202020204" pitchFamily="34" charset="0"/>
                <a:hlinkClick r:id="rId3" action="ppaction://hlinkfile"/>
              </a:rPr>
              <a:t>МАГАДЛАН ИТГЭМЖЛЭЛ</a:t>
            </a:r>
            <a:endParaRPr lang="en-US" sz="1600" b="1" dirty="0">
              <a:solidFill>
                <a:schemeClr val="tx2"/>
              </a:solidFill>
              <a:latin typeface="Arial" panose="020B0604020202020204" pitchFamily="34" charset="0"/>
              <a:ea typeface="League Spartan" charset="0"/>
              <a:cs typeface="Arial" panose="020B0604020202020204" pitchFamily="34" charset="0"/>
            </a:endParaRPr>
          </a:p>
        </p:txBody>
      </p:sp>
      <p:sp>
        <p:nvSpPr>
          <p:cNvPr id="17" name="Subtitle 2">
            <a:extLst>
              <a:ext uri="{FF2B5EF4-FFF2-40B4-BE49-F238E27FC236}">
                <a16:creationId xmlns:a16="http://schemas.microsoft.com/office/drawing/2014/main" id="{DCF44233-FC39-4187-BD57-B262AADB9887}"/>
              </a:ext>
            </a:extLst>
          </p:cNvPr>
          <p:cNvSpPr txBox="1">
            <a:spLocks/>
          </p:cNvSpPr>
          <p:nvPr/>
        </p:nvSpPr>
        <p:spPr>
          <a:xfrm>
            <a:off x="7236474" y="1738777"/>
            <a:ext cx="3802586" cy="764889"/>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just">
              <a:lnSpc>
                <a:spcPts val="1750"/>
              </a:lnSpc>
              <a:buFont typeface="Arial" panose="020B0604020202020204" pitchFamily="34" charset="0"/>
              <a:buChar char="•"/>
            </a:pPr>
            <a:r>
              <a:rPr lang="mn-MN" sz="1400" dirty="0">
                <a:solidFill>
                  <a:schemeClr val="tx1"/>
                </a:solidFill>
                <a:latin typeface="Arial" panose="020B0604020202020204" pitchFamily="34" charset="0"/>
                <a:ea typeface="Lato Light" panose="020F0502020204030203" pitchFamily="34" charset="0"/>
                <a:cs typeface="Arial" panose="020B0604020202020204" pitchFamily="34" charset="0"/>
                <a:hlinkClick r:id="rId4" action="ppaction://hlinkfile"/>
              </a:rPr>
              <a:t>Улсын мэдээллийн бүртгэлтэй тулгах</a:t>
            </a:r>
            <a:endParaRPr lang="mn-MN" sz="1400" dirty="0">
              <a:solidFill>
                <a:schemeClr val="tx1"/>
              </a:solidFill>
              <a:latin typeface="Arial" panose="020B0604020202020204" pitchFamily="34" charset="0"/>
              <a:ea typeface="Lato Light" panose="020F0502020204030203" pitchFamily="34" charset="0"/>
              <a:cs typeface="Arial" panose="020B0604020202020204" pitchFamily="34" charset="0"/>
            </a:endParaRPr>
          </a:p>
          <a:p>
            <a:pPr marL="285750" indent="-285750" algn="just">
              <a:lnSpc>
                <a:spcPts val="1750"/>
              </a:lnSpc>
              <a:buFont typeface="Arial" panose="020B0604020202020204" pitchFamily="34" charset="0"/>
              <a:buChar char="•"/>
            </a:pPr>
            <a:r>
              <a:rPr lang="mn-MN" sz="1400" dirty="0">
                <a:solidFill>
                  <a:schemeClr val="tx1"/>
                </a:solidFill>
                <a:latin typeface="Arial" panose="020B0604020202020204" pitchFamily="34" charset="0"/>
                <a:ea typeface="Lato Light" panose="020F0502020204030203" pitchFamily="34" charset="0"/>
                <a:cs typeface="Arial" panose="020B0604020202020204" pitchFamily="34" charset="0"/>
                <a:hlinkClick r:id="rId5" action="ppaction://hlinkfile"/>
              </a:rPr>
              <a:t>Эмнэлгүүд өөрсдөө мэдээллээ нягтлах боломжийг бий болгосон.</a:t>
            </a:r>
            <a:endParaRPr lang="en-US" sz="1400" dirty="0">
              <a:solidFill>
                <a:schemeClr val="tx1"/>
              </a:solidFill>
              <a:latin typeface="Arial" panose="020B0604020202020204" pitchFamily="34" charset="0"/>
              <a:ea typeface="Lato Light" panose="020F0502020204030203" pitchFamily="34" charset="0"/>
              <a:cs typeface="Arial" panose="020B0604020202020204" pitchFamily="34" charset="0"/>
            </a:endParaRPr>
          </a:p>
        </p:txBody>
      </p:sp>
      <p:sp>
        <p:nvSpPr>
          <p:cNvPr id="18" name="Freeform 933">
            <a:extLst>
              <a:ext uri="{FF2B5EF4-FFF2-40B4-BE49-F238E27FC236}">
                <a16:creationId xmlns:a16="http://schemas.microsoft.com/office/drawing/2014/main" id="{2E9C7253-9BFA-42FF-ACB1-8B4E4300F652}"/>
              </a:ext>
            </a:extLst>
          </p:cNvPr>
          <p:cNvSpPr>
            <a:spLocks noChangeAspect="1" noChangeArrowheads="1"/>
          </p:cNvSpPr>
          <p:nvPr/>
        </p:nvSpPr>
        <p:spPr bwMode="auto">
          <a:xfrm>
            <a:off x="3775774" y="5068728"/>
            <a:ext cx="370131" cy="345750"/>
          </a:xfrm>
          <a:custGeom>
            <a:avLst/>
            <a:gdLst>
              <a:gd name="T0" fmla="*/ 10084954 w 291412"/>
              <a:gd name="T1" fmla="*/ 45492634 h 272690"/>
              <a:gd name="T2" fmla="*/ 18604109 w 291412"/>
              <a:gd name="T3" fmla="*/ 47286187 h 272690"/>
              <a:gd name="T4" fmla="*/ 17011509 w 291412"/>
              <a:gd name="T5" fmla="*/ 52432592 h 272690"/>
              <a:gd name="T6" fmla="*/ 24655008 w 291412"/>
              <a:gd name="T7" fmla="*/ 50639051 h 272690"/>
              <a:gd name="T8" fmla="*/ 30865306 w 291412"/>
              <a:gd name="T9" fmla="*/ 57189479 h 272690"/>
              <a:gd name="T10" fmla="*/ 36518120 w 291412"/>
              <a:gd name="T11" fmla="*/ 51964853 h 272690"/>
              <a:gd name="T12" fmla="*/ 45196345 w 291412"/>
              <a:gd name="T13" fmla="*/ 54537932 h 272690"/>
              <a:gd name="T14" fmla="*/ 47186986 w 291412"/>
              <a:gd name="T15" fmla="*/ 48455792 h 272690"/>
              <a:gd name="T16" fmla="*/ 55706032 w 291412"/>
              <a:gd name="T17" fmla="*/ 45414427 h 272690"/>
              <a:gd name="T18" fmla="*/ 59845949 w 291412"/>
              <a:gd name="T19" fmla="*/ 41203582 h 272690"/>
              <a:gd name="T20" fmla="*/ 54670837 w 291412"/>
              <a:gd name="T21" fmla="*/ 47052109 h 272690"/>
              <a:gd name="T22" fmla="*/ 51088336 w 291412"/>
              <a:gd name="T23" fmla="*/ 52666648 h 272690"/>
              <a:gd name="T24" fmla="*/ 41294932 w 291412"/>
              <a:gd name="T25" fmla="*/ 52744406 h 272690"/>
              <a:gd name="T26" fmla="*/ 30865306 w 291412"/>
              <a:gd name="T27" fmla="*/ 59138586 h 272690"/>
              <a:gd name="T28" fmla="*/ 23221945 w 291412"/>
              <a:gd name="T29" fmla="*/ 55318191 h 272690"/>
              <a:gd name="T30" fmla="*/ 15260308 w 291412"/>
              <a:gd name="T31" fmla="*/ 50795034 h 272690"/>
              <a:gd name="T32" fmla="*/ 9527805 w 291412"/>
              <a:gd name="T33" fmla="*/ 47363776 h 272690"/>
              <a:gd name="T34" fmla="*/ 20902552 w 291412"/>
              <a:gd name="T35" fmla="*/ 36312252 h 272690"/>
              <a:gd name="T36" fmla="*/ 44757441 w 291412"/>
              <a:gd name="T37" fmla="*/ 36312252 h 272690"/>
              <a:gd name="T38" fmla="*/ 9638742 w 291412"/>
              <a:gd name="T39" fmla="*/ 33099928 h 272690"/>
              <a:gd name="T40" fmla="*/ 9638742 w 291412"/>
              <a:gd name="T41" fmla="*/ 26039728 h 272690"/>
              <a:gd name="T42" fmla="*/ 18043261 w 291412"/>
              <a:gd name="T43" fmla="*/ 29143062 h 272690"/>
              <a:gd name="T44" fmla="*/ 9073068 w 291412"/>
              <a:gd name="T45" fmla="*/ 35039317 h 272690"/>
              <a:gd name="T46" fmla="*/ 8184059 w 291412"/>
              <a:gd name="T47" fmla="*/ 24565518 h 272690"/>
              <a:gd name="T48" fmla="*/ 11568182 w 291412"/>
              <a:gd name="T49" fmla="*/ 38962426 h 272690"/>
              <a:gd name="T50" fmla="*/ 46033951 w 291412"/>
              <a:gd name="T51" fmla="*/ 34831082 h 272690"/>
              <a:gd name="T52" fmla="*/ 51777938 w 291412"/>
              <a:gd name="T53" fmla="*/ 34597452 h 272690"/>
              <a:gd name="T54" fmla="*/ 52655885 w 291412"/>
              <a:gd name="T55" fmla="*/ 24073988 h 272690"/>
              <a:gd name="T56" fmla="*/ 45236152 w 291412"/>
              <a:gd name="T57" fmla="*/ 24697619 h 272690"/>
              <a:gd name="T58" fmla="*/ 32790144 w 291412"/>
              <a:gd name="T59" fmla="*/ 14953572 h 272690"/>
              <a:gd name="T60" fmla="*/ 45475504 w 291412"/>
              <a:gd name="T61" fmla="*/ 21891310 h 272690"/>
              <a:gd name="T62" fmla="*/ 54012180 w 291412"/>
              <a:gd name="T63" fmla="*/ 18227647 h 272690"/>
              <a:gd name="T64" fmla="*/ 53214328 w 291412"/>
              <a:gd name="T65" fmla="*/ 26022589 h 272690"/>
              <a:gd name="T66" fmla="*/ 64383378 w 291412"/>
              <a:gd name="T67" fmla="*/ 33583948 h 272690"/>
              <a:gd name="T68" fmla="*/ 32790144 w 291412"/>
              <a:gd name="T69" fmla="*/ 46056081 h 272690"/>
              <a:gd name="T70" fmla="*/ 11568182 w 291412"/>
              <a:gd name="T71" fmla="*/ 18227647 h 272690"/>
              <a:gd name="T72" fmla="*/ 35244211 w 291412"/>
              <a:gd name="T73" fmla="*/ 0 h 272690"/>
              <a:gd name="T74" fmla="*/ 42887241 w 291412"/>
              <a:gd name="T75" fmla="*/ 3743152 h 272690"/>
              <a:gd name="T76" fmla="*/ 51088336 w 291412"/>
              <a:gd name="T77" fmla="*/ 6472255 h 272690"/>
              <a:gd name="T78" fmla="*/ 54670837 w 291412"/>
              <a:gd name="T79" fmla="*/ 12086946 h 272690"/>
              <a:gd name="T80" fmla="*/ 59845949 w 291412"/>
              <a:gd name="T81" fmla="*/ 17935004 h 272690"/>
              <a:gd name="T82" fmla="*/ 56024507 w 291412"/>
              <a:gd name="T83" fmla="*/ 13646193 h 272690"/>
              <a:gd name="T84" fmla="*/ 47425591 w 291412"/>
              <a:gd name="T85" fmla="*/ 11930930 h 272690"/>
              <a:gd name="T86" fmla="*/ 45196345 w 291412"/>
              <a:gd name="T87" fmla="*/ 4523147 h 272690"/>
              <a:gd name="T88" fmla="*/ 36518120 w 291412"/>
              <a:gd name="T89" fmla="*/ 7174160 h 272690"/>
              <a:gd name="T90" fmla="*/ 30865306 w 291412"/>
              <a:gd name="T91" fmla="*/ 1949612 h 272690"/>
              <a:gd name="T92" fmla="*/ 24655008 w 291412"/>
              <a:gd name="T93" fmla="*/ 8499776 h 272690"/>
              <a:gd name="T94" fmla="*/ 17011509 w 291412"/>
              <a:gd name="T95" fmla="*/ 6706268 h 272690"/>
              <a:gd name="T96" fmla="*/ 18604109 w 291412"/>
              <a:gd name="T97" fmla="*/ 11930930 h 272690"/>
              <a:gd name="T98" fmla="*/ 10084954 w 291412"/>
              <a:gd name="T99" fmla="*/ 13646193 h 272690"/>
              <a:gd name="T100" fmla="*/ 5865341 w 291412"/>
              <a:gd name="T101" fmla="*/ 16609484 h 272690"/>
              <a:gd name="T102" fmla="*/ 14065828 w 291412"/>
              <a:gd name="T103" fmla="*/ 13568377 h 272690"/>
              <a:gd name="T104" fmla="*/ 16135847 w 291412"/>
              <a:gd name="T105" fmla="*/ 5068522 h 272690"/>
              <a:gd name="T106" fmla="*/ 24734789 w 291412"/>
              <a:gd name="T107" fmla="*/ 6394152 h 2726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1412" h="272690">
                <a:moveTo>
                  <a:pt x="28276" y="189991"/>
                </a:moveTo>
                <a:cubicBezTo>
                  <a:pt x="30432" y="188912"/>
                  <a:pt x="32948" y="189631"/>
                  <a:pt x="34027" y="191789"/>
                </a:cubicBezTo>
                <a:lnTo>
                  <a:pt x="44091" y="208328"/>
                </a:lnTo>
                <a:cubicBezTo>
                  <a:pt x="44450" y="209407"/>
                  <a:pt x="45169" y="209767"/>
                  <a:pt x="45528" y="209767"/>
                </a:cubicBezTo>
                <a:cubicBezTo>
                  <a:pt x="45888" y="209767"/>
                  <a:pt x="46247" y="209767"/>
                  <a:pt x="46966" y="209407"/>
                </a:cubicBezTo>
                <a:lnTo>
                  <a:pt x="62422" y="200418"/>
                </a:lnTo>
                <a:cubicBezTo>
                  <a:pt x="64219" y="199339"/>
                  <a:pt x="66735" y="200059"/>
                  <a:pt x="67813" y="201497"/>
                </a:cubicBezTo>
                <a:cubicBezTo>
                  <a:pt x="72845" y="207609"/>
                  <a:pt x="78237" y="213003"/>
                  <a:pt x="83988" y="218037"/>
                </a:cubicBezTo>
                <a:cubicBezTo>
                  <a:pt x="85785" y="219115"/>
                  <a:pt x="86144" y="221632"/>
                  <a:pt x="85426" y="223430"/>
                </a:cubicBezTo>
                <a:lnTo>
                  <a:pt x="76440" y="238891"/>
                </a:lnTo>
                <a:cubicBezTo>
                  <a:pt x="76080" y="239611"/>
                  <a:pt x="76080" y="239970"/>
                  <a:pt x="76080" y="240330"/>
                </a:cubicBezTo>
                <a:cubicBezTo>
                  <a:pt x="76080" y="240689"/>
                  <a:pt x="76440" y="241408"/>
                  <a:pt x="76799" y="241768"/>
                </a:cubicBezTo>
                <a:lnTo>
                  <a:pt x="94052" y="251476"/>
                </a:lnTo>
                <a:cubicBezTo>
                  <a:pt x="95130" y="252195"/>
                  <a:pt x="96568" y="251836"/>
                  <a:pt x="96927" y="250757"/>
                </a:cubicBezTo>
                <a:lnTo>
                  <a:pt x="105913" y="235296"/>
                </a:lnTo>
                <a:cubicBezTo>
                  <a:pt x="106992" y="233498"/>
                  <a:pt x="109148" y="232779"/>
                  <a:pt x="111305" y="233498"/>
                </a:cubicBezTo>
                <a:cubicBezTo>
                  <a:pt x="118494" y="236374"/>
                  <a:pt x="126042" y="238172"/>
                  <a:pt x="133230" y="239611"/>
                </a:cubicBezTo>
                <a:cubicBezTo>
                  <a:pt x="135387" y="239970"/>
                  <a:pt x="137184" y="241768"/>
                  <a:pt x="137184" y="243925"/>
                </a:cubicBezTo>
                <a:lnTo>
                  <a:pt x="137184" y="261544"/>
                </a:lnTo>
                <a:cubicBezTo>
                  <a:pt x="137184" y="262623"/>
                  <a:pt x="137903" y="263701"/>
                  <a:pt x="139341" y="263701"/>
                </a:cubicBezTo>
                <a:lnTo>
                  <a:pt x="159110" y="263701"/>
                </a:lnTo>
                <a:cubicBezTo>
                  <a:pt x="160188" y="263701"/>
                  <a:pt x="161266" y="262623"/>
                  <a:pt x="161266" y="261544"/>
                </a:cubicBezTo>
                <a:lnTo>
                  <a:pt x="161266" y="243925"/>
                </a:lnTo>
                <a:cubicBezTo>
                  <a:pt x="161266" y="241768"/>
                  <a:pt x="162704" y="239970"/>
                  <a:pt x="164861" y="239611"/>
                </a:cubicBezTo>
                <a:cubicBezTo>
                  <a:pt x="172409" y="238172"/>
                  <a:pt x="179957" y="236374"/>
                  <a:pt x="187145" y="233498"/>
                </a:cubicBezTo>
                <a:cubicBezTo>
                  <a:pt x="188943" y="232779"/>
                  <a:pt x="191099" y="233498"/>
                  <a:pt x="192177" y="235296"/>
                </a:cubicBezTo>
                <a:lnTo>
                  <a:pt x="201163" y="250757"/>
                </a:lnTo>
                <a:cubicBezTo>
                  <a:pt x="201882" y="251836"/>
                  <a:pt x="202961" y="252195"/>
                  <a:pt x="204039" y="251476"/>
                </a:cubicBezTo>
                <a:lnTo>
                  <a:pt x="221292" y="241768"/>
                </a:lnTo>
                <a:cubicBezTo>
                  <a:pt x="221651" y="241408"/>
                  <a:pt x="222011" y="240689"/>
                  <a:pt x="222011" y="240330"/>
                </a:cubicBezTo>
                <a:cubicBezTo>
                  <a:pt x="222011" y="239970"/>
                  <a:pt x="222370" y="239611"/>
                  <a:pt x="222011" y="238891"/>
                </a:cubicBezTo>
                <a:lnTo>
                  <a:pt x="213025" y="223430"/>
                </a:lnTo>
                <a:cubicBezTo>
                  <a:pt x="211946" y="221632"/>
                  <a:pt x="212665" y="219115"/>
                  <a:pt x="214103" y="218037"/>
                </a:cubicBezTo>
                <a:cubicBezTo>
                  <a:pt x="220213" y="213003"/>
                  <a:pt x="225605" y="207609"/>
                  <a:pt x="230277" y="201497"/>
                </a:cubicBezTo>
                <a:cubicBezTo>
                  <a:pt x="231715" y="200059"/>
                  <a:pt x="234231" y="199339"/>
                  <a:pt x="236028" y="200418"/>
                </a:cubicBezTo>
                <a:lnTo>
                  <a:pt x="251484" y="209407"/>
                </a:lnTo>
                <a:cubicBezTo>
                  <a:pt x="251844" y="209767"/>
                  <a:pt x="252562" y="209767"/>
                  <a:pt x="252922" y="209767"/>
                </a:cubicBezTo>
                <a:cubicBezTo>
                  <a:pt x="253281" y="209767"/>
                  <a:pt x="254000" y="209407"/>
                  <a:pt x="254360" y="208328"/>
                </a:cubicBezTo>
                <a:lnTo>
                  <a:pt x="264064" y="191789"/>
                </a:lnTo>
                <a:cubicBezTo>
                  <a:pt x="265143" y="189631"/>
                  <a:pt x="268018" y="188912"/>
                  <a:pt x="270175" y="189991"/>
                </a:cubicBezTo>
                <a:cubicBezTo>
                  <a:pt x="272331" y="191069"/>
                  <a:pt x="272691" y="193586"/>
                  <a:pt x="271972" y="195744"/>
                </a:cubicBezTo>
                <a:lnTo>
                  <a:pt x="261908" y="213003"/>
                </a:lnTo>
                <a:cubicBezTo>
                  <a:pt x="260470" y="215520"/>
                  <a:pt x="257954" y="217318"/>
                  <a:pt x="255078" y="218396"/>
                </a:cubicBezTo>
                <a:cubicBezTo>
                  <a:pt x="252562" y="218756"/>
                  <a:pt x="249327" y="218396"/>
                  <a:pt x="246811" y="216958"/>
                </a:cubicBezTo>
                <a:lnTo>
                  <a:pt x="234591" y="210126"/>
                </a:lnTo>
                <a:cubicBezTo>
                  <a:pt x="230996" y="214441"/>
                  <a:pt x="227043" y="218396"/>
                  <a:pt x="222729" y="222351"/>
                </a:cubicBezTo>
                <a:lnTo>
                  <a:pt x="229559" y="234217"/>
                </a:lnTo>
                <a:cubicBezTo>
                  <a:pt x="230996" y="236734"/>
                  <a:pt x="231715" y="239970"/>
                  <a:pt x="230637" y="242847"/>
                </a:cubicBezTo>
                <a:cubicBezTo>
                  <a:pt x="229918" y="245364"/>
                  <a:pt x="228121" y="247881"/>
                  <a:pt x="225605" y="249319"/>
                </a:cubicBezTo>
                <a:lnTo>
                  <a:pt x="208352" y="259027"/>
                </a:lnTo>
                <a:cubicBezTo>
                  <a:pt x="203320" y="262263"/>
                  <a:pt x="196491" y="260465"/>
                  <a:pt x="193615" y="255072"/>
                </a:cubicBezTo>
                <a:lnTo>
                  <a:pt x="186427" y="243206"/>
                </a:lnTo>
                <a:cubicBezTo>
                  <a:pt x="181035" y="245004"/>
                  <a:pt x="175644" y="246442"/>
                  <a:pt x="170252" y="247521"/>
                </a:cubicBezTo>
                <a:lnTo>
                  <a:pt x="170252" y="261544"/>
                </a:lnTo>
                <a:cubicBezTo>
                  <a:pt x="170252" y="267297"/>
                  <a:pt x="164861" y="272690"/>
                  <a:pt x="159110" y="272690"/>
                </a:cubicBezTo>
                <a:lnTo>
                  <a:pt x="139341" y="272690"/>
                </a:lnTo>
                <a:cubicBezTo>
                  <a:pt x="133230" y="272690"/>
                  <a:pt x="128198" y="267297"/>
                  <a:pt x="128198" y="261544"/>
                </a:cubicBezTo>
                <a:lnTo>
                  <a:pt x="128198" y="247521"/>
                </a:lnTo>
                <a:cubicBezTo>
                  <a:pt x="122807" y="246442"/>
                  <a:pt x="117056" y="245004"/>
                  <a:pt x="111664" y="243206"/>
                </a:cubicBezTo>
                <a:lnTo>
                  <a:pt x="104835" y="255072"/>
                </a:lnTo>
                <a:cubicBezTo>
                  <a:pt x="101600" y="260465"/>
                  <a:pt x="94771" y="262263"/>
                  <a:pt x="89739" y="259027"/>
                </a:cubicBezTo>
                <a:lnTo>
                  <a:pt x="72845" y="249319"/>
                </a:lnTo>
                <a:cubicBezTo>
                  <a:pt x="70329" y="247881"/>
                  <a:pt x="68173" y="245364"/>
                  <a:pt x="67454" y="242847"/>
                </a:cubicBezTo>
                <a:cubicBezTo>
                  <a:pt x="66735" y="239970"/>
                  <a:pt x="67454" y="236734"/>
                  <a:pt x="68892" y="234217"/>
                </a:cubicBezTo>
                <a:lnTo>
                  <a:pt x="75721" y="222351"/>
                </a:lnTo>
                <a:cubicBezTo>
                  <a:pt x="71408" y="218396"/>
                  <a:pt x="67454" y="214441"/>
                  <a:pt x="63500" y="210126"/>
                </a:cubicBezTo>
                <a:lnTo>
                  <a:pt x="51279" y="216958"/>
                </a:lnTo>
                <a:cubicBezTo>
                  <a:pt x="49123" y="218396"/>
                  <a:pt x="45888" y="218756"/>
                  <a:pt x="43012" y="218396"/>
                </a:cubicBezTo>
                <a:cubicBezTo>
                  <a:pt x="40137" y="217318"/>
                  <a:pt x="37980" y="215520"/>
                  <a:pt x="36543" y="213003"/>
                </a:cubicBezTo>
                <a:lnTo>
                  <a:pt x="26478" y="195744"/>
                </a:lnTo>
                <a:cubicBezTo>
                  <a:pt x="25400" y="193586"/>
                  <a:pt x="26119" y="191069"/>
                  <a:pt x="28276" y="189991"/>
                </a:cubicBezTo>
                <a:close/>
                <a:moveTo>
                  <a:pt x="94365" y="167436"/>
                </a:moveTo>
                <a:cubicBezTo>
                  <a:pt x="93285" y="168874"/>
                  <a:pt x="91844" y="170312"/>
                  <a:pt x="90764" y="171390"/>
                </a:cubicBezTo>
                <a:cubicBezTo>
                  <a:pt x="102649" y="190800"/>
                  <a:pt x="123900" y="203739"/>
                  <a:pt x="148031" y="203739"/>
                </a:cubicBezTo>
                <a:cubicBezTo>
                  <a:pt x="172163" y="203739"/>
                  <a:pt x="193413" y="190800"/>
                  <a:pt x="205659" y="171390"/>
                </a:cubicBezTo>
                <a:cubicBezTo>
                  <a:pt x="204218" y="170312"/>
                  <a:pt x="202777" y="168874"/>
                  <a:pt x="202057" y="167436"/>
                </a:cubicBezTo>
                <a:lnTo>
                  <a:pt x="94365" y="167436"/>
                </a:lnTo>
                <a:close/>
                <a:moveTo>
                  <a:pt x="43514" y="120069"/>
                </a:moveTo>
                <a:lnTo>
                  <a:pt x="34028" y="136167"/>
                </a:lnTo>
                <a:lnTo>
                  <a:pt x="43514" y="152624"/>
                </a:lnTo>
                <a:lnTo>
                  <a:pt x="62850" y="152624"/>
                </a:lnTo>
                <a:lnTo>
                  <a:pt x="72335" y="136167"/>
                </a:lnTo>
                <a:lnTo>
                  <a:pt x="62850" y="120069"/>
                </a:lnTo>
                <a:lnTo>
                  <a:pt x="43514" y="120069"/>
                </a:lnTo>
                <a:close/>
                <a:moveTo>
                  <a:pt x="40960" y="111125"/>
                </a:moveTo>
                <a:lnTo>
                  <a:pt x="65403" y="111125"/>
                </a:lnTo>
                <a:cubicBezTo>
                  <a:pt x="67227" y="111125"/>
                  <a:pt x="68322" y="111841"/>
                  <a:pt x="69052" y="113271"/>
                </a:cubicBezTo>
                <a:lnTo>
                  <a:pt x="81456" y="134379"/>
                </a:lnTo>
                <a:cubicBezTo>
                  <a:pt x="82185" y="135452"/>
                  <a:pt x="82185" y="137241"/>
                  <a:pt x="81456" y="138671"/>
                </a:cubicBezTo>
                <a:lnTo>
                  <a:pt x="69052" y="159421"/>
                </a:lnTo>
                <a:cubicBezTo>
                  <a:pt x="68322" y="160494"/>
                  <a:pt x="67227" y="161567"/>
                  <a:pt x="65403" y="161567"/>
                </a:cubicBezTo>
                <a:lnTo>
                  <a:pt x="40960" y="161567"/>
                </a:lnTo>
                <a:cubicBezTo>
                  <a:pt x="39136" y="161567"/>
                  <a:pt x="37677" y="160494"/>
                  <a:pt x="36947" y="159421"/>
                </a:cubicBezTo>
                <a:lnTo>
                  <a:pt x="24543" y="138671"/>
                </a:lnTo>
                <a:cubicBezTo>
                  <a:pt x="23813" y="137241"/>
                  <a:pt x="23813" y="135452"/>
                  <a:pt x="24543" y="134379"/>
                </a:cubicBezTo>
                <a:lnTo>
                  <a:pt x="36947" y="113271"/>
                </a:lnTo>
                <a:cubicBezTo>
                  <a:pt x="37677" y="111841"/>
                  <a:pt x="39136" y="111125"/>
                  <a:pt x="40960" y="111125"/>
                </a:cubicBezTo>
                <a:close/>
                <a:moveTo>
                  <a:pt x="52225" y="92674"/>
                </a:moveTo>
                <a:cubicBezTo>
                  <a:pt x="28454" y="92674"/>
                  <a:pt x="8644" y="112443"/>
                  <a:pt x="8644" y="136166"/>
                </a:cubicBezTo>
                <a:cubicBezTo>
                  <a:pt x="8644" y="160248"/>
                  <a:pt x="28454" y="179657"/>
                  <a:pt x="52225" y="179657"/>
                </a:cubicBezTo>
                <a:cubicBezTo>
                  <a:pt x="66632" y="179657"/>
                  <a:pt x="79958" y="172468"/>
                  <a:pt x="88242" y="160607"/>
                </a:cubicBezTo>
                <a:cubicBezTo>
                  <a:pt x="88963" y="159529"/>
                  <a:pt x="90403" y="158810"/>
                  <a:pt x="91844" y="158810"/>
                </a:cubicBezTo>
                <a:lnTo>
                  <a:pt x="204218" y="158810"/>
                </a:lnTo>
                <a:cubicBezTo>
                  <a:pt x="205659" y="158810"/>
                  <a:pt x="207099" y="159529"/>
                  <a:pt x="207820" y="160607"/>
                </a:cubicBezTo>
                <a:cubicBezTo>
                  <a:pt x="216104" y="172468"/>
                  <a:pt x="229430" y="179657"/>
                  <a:pt x="243837" y="179657"/>
                </a:cubicBezTo>
                <a:cubicBezTo>
                  <a:pt x="258244" y="179657"/>
                  <a:pt x="271210" y="173187"/>
                  <a:pt x="279134" y="161685"/>
                </a:cubicBezTo>
                <a:lnTo>
                  <a:pt x="237714" y="161685"/>
                </a:lnTo>
                <a:cubicBezTo>
                  <a:pt x="236273" y="161685"/>
                  <a:pt x="234833" y="160607"/>
                  <a:pt x="233752" y="159529"/>
                </a:cubicBezTo>
                <a:lnTo>
                  <a:pt x="221866" y="138682"/>
                </a:lnTo>
                <a:cubicBezTo>
                  <a:pt x="220786" y="137244"/>
                  <a:pt x="220786" y="135447"/>
                  <a:pt x="221866" y="134368"/>
                </a:cubicBezTo>
                <a:lnTo>
                  <a:pt x="233752" y="113162"/>
                </a:lnTo>
                <a:cubicBezTo>
                  <a:pt x="234833" y="111724"/>
                  <a:pt x="236273" y="111005"/>
                  <a:pt x="237714" y="111005"/>
                </a:cubicBezTo>
                <a:lnTo>
                  <a:pt x="279134" y="111005"/>
                </a:lnTo>
                <a:cubicBezTo>
                  <a:pt x="271210" y="99863"/>
                  <a:pt x="258244" y="92674"/>
                  <a:pt x="243837" y="92674"/>
                </a:cubicBezTo>
                <a:cubicBezTo>
                  <a:pt x="229430" y="92674"/>
                  <a:pt x="216104" y="99863"/>
                  <a:pt x="207820" y="111724"/>
                </a:cubicBezTo>
                <a:cubicBezTo>
                  <a:pt x="207099" y="113162"/>
                  <a:pt x="205659" y="113881"/>
                  <a:pt x="204218" y="113881"/>
                </a:cubicBezTo>
                <a:lnTo>
                  <a:pt x="91844" y="113881"/>
                </a:lnTo>
                <a:cubicBezTo>
                  <a:pt x="90403" y="113881"/>
                  <a:pt x="88963" y="113162"/>
                  <a:pt x="88242" y="111724"/>
                </a:cubicBezTo>
                <a:cubicBezTo>
                  <a:pt x="79958" y="99863"/>
                  <a:pt x="66632" y="92674"/>
                  <a:pt x="52225" y="92674"/>
                </a:cubicBezTo>
                <a:close/>
                <a:moveTo>
                  <a:pt x="148031" y="68951"/>
                </a:moveTo>
                <a:cubicBezTo>
                  <a:pt x="123900" y="68951"/>
                  <a:pt x="102649" y="81891"/>
                  <a:pt x="90764" y="100941"/>
                </a:cubicBezTo>
                <a:cubicBezTo>
                  <a:pt x="92204" y="102379"/>
                  <a:pt x="93285" y="103457"/>
                  <a:pt x="94365" y="104895"/>
                </a:cubicBezTo>
                <a:lnTo>
                  <a:pt x="202057" y="104895"/>
                </a:lnTo>
                <a:cubicBezTo>
                  <a:pt x="202777" y="103457"/>
                  <a:pt x="204218" y="102379"/>
                  <a:pt x="205299" y="100941"/>
                </a:cubicBezTo>
                <a:cubicBezTo>
                  <a:pt x="193413" y="81891"/>
                  <a:pt x="172163" y="68951"/>
                  <a:pt x="148031" y="68951"/>
                </a:cubicBezTo>
                <a:close/>
                <a:moveTo>
                  <a:pt x="148031" y="60325"/>
                </a:moveTo>
                <a:cubicBezTo>
                  <a:pt x="174684" y="60325"/>
                  <a:pt x="198455" y="73984"/>
                  <a:pt x="212142" y="94831"/>
                </a:cubicBezTo>
                <a:cubicBezTo>
                  <a:pt x="221146" y="88001"/>
                  <a:pt x="231951" y="84048"/>
                  <a:pt x="243837" y="84048"/>
                </a:cubicBezTo>
                <a:cubicBezTo>
                  <a:pt x="264007" y="84048"/>
                  <a:pt x="282015" y="95190"/>
                  <a:pt x="291020" y="113521"/>
                </a:cubicBezTo>
                <a:cubicBezTo>
                  <a:pt x="291740" y="114600"/>
                  <a:pt x="291380" y="116397"/>
                  <a:pt x="290659" y="117834"/>
                </a:cubicBezTo>
                <a:cubicBezTo>
                  <a:pt x="289939" y="118913"/>
                  <a:pt x="288498" y="119991"/>
                  <a:pt x="287058" y="119991"/>
                </a:cubicBezTo>
                <a:lnTo>
                  <a:pt x="240235" y="119991"/>
                </a:lnTo>
                <a:lnTo>
                  <a:pt x="230871" y="136166"/>
                </a:lnTo>
                <a:lnTo>
                  <a:pt x="240235" y="152700"/>
                </a:lnTo>
                <a:lnTo>
                  <a:pt x="287058" y="152700"/>
                </a:lnTo>
                <a:cubicBezTo>
                  <a:pt x="288498" y="152700"/>
                  <a:pt x="289939" y="153418"/>
                  <a:pt x="290659" y="154856"/>
                </a:cubicBezTo>
                <a:cubicBezTo>
                  <a:pt x="291380" y="156294"/>
                  <a:pt x="291740" y="157732"/>
                  <a:pt x="291020" y="159169"/>
                </a:cubicBezTo>
                <a:cubicBezTo>
                  <a:pt x="282015" y="177141"/>
                  <a:pt x="264007" y="188643"/>
                  <a:pt x="243837" y="188643"/>
                </a:cubicBezTo>
                <a:cubicBezTo>
                  <a:pt x="231951" y="188643"/>
                  <a:pt x="221146" y="184689"/>
                  <a:pt x="212142" y="177860"/>
                </a:cubicBezTo>
                <a:cubicBezTo>
                  <a:pt x="198455" y="198707"/>
                  <a:pt x="174684" y="212366"/>
                  <a:pt x="148031" y="212366"/>
                </a:cubicBezTo>
                <a:cubicBezTo>
                  <a:pt x="121378" y="212366"/>
                  <a:pt x="97967" y="198707"/>
                  <a:pt x="84281" y="177860"/>
                </a:cubicBezTo>
                <a:cubicBezTo>
                  <a:pt x="75276" y="184689"/>
                  <a:pt x="64111" y="188643"/>
                  <a:pt x="52225" y="188643"/>
                </a:cubicBezTo>
                <a:cubicBezTo>
                  <a:pt x="23411" y="188643"/>
                  <a:pt x="0" y="164920"/>
                  <a:pt x="0" y="136166"/>
                </a:cubicBezTo>
                <a:cubicBezTo>
                  <a:pt x="0" y="107770"/>
                  <a:pt x="23411" y="84048"/>
                  <a:pt x="52225" y="84048"/>
                </a:cubicBezTo>
                <a:cubicBezTo>
                  <a:pt x="64111" y="84048"/>
                  <a:pt x="75276" y="88001"/>
                  <a:pt x="84281" y="95190"/>
                </a:cubicBezTo>
                <a:cubicBezTo>
                  <a:pt x="97967" y="73984"/>
                  <a:pt x="121378" y="60325"/>
                  <a:pt x="148031" y="60325"/>
                </a:cubicBezTo>
                <a:close/>
                <a:moveTo>
                  <a:pt x="139341" y="0"/>
                </a:moveTo>
                <a:lnTo>
                  <a:pt x="159110" y="0"/>
                </a:lnTo>
                <a:cubicBezTo>
                  <a:pt x="164861" y="0"/>
                  <a:pt x="170252" y="5034"/>
                  <a:pt x="170252" y="11146"/>
                </a:cubicBezTo>
                <a:lnTo>
                  <a:pt x="170252" y="25169"/>
                </a:lnTo>
                <a:cubicBezTo>
                  <a:pt x="175644" y="26248"/>
                  <a:pt x="181035" y="27686"/>
                  <a:pt x="186427" y="29484"/>
                </a:cubicBezTo>
                <a:lnTo>
                  <a:pt x="193615" y="17259"/>
                </a:lnTo>
                <a:cubicBezTo>
                  <a:pt x="195053" y="14742"/>
                  <a:pt x="197210" y="13304"/>
                  <a:pt x="200085" y="12225"/>
                </a:cubicBezTo>
                <a:cubicBezTo>
                  <a:pt x="202961" y="11506"/>
                  <a:pt x="205836" y="11865"/>
                  <a:pt x="208352" y="13304"/>
                </a:cubicBezTo>
                <a:lnTo>
                  <a:pt x="225605" y="23371"/>
                </a:lnTo>
                <a:cubicBezTo>
                  <a:pt x="228121" y="24810"/>
                  <a:pt x="229918" y="26967"/>
                  <a:pt x="230637" y="29843"/>
                </a:cubicBezTo>
                <a:cubicBezTo>
                  <a:pt x="231715" y="32720"/>
                  <a:pt x="230996" y="35596"/>
                  <a:pt x="229559" y="38473"/>
                </a:cubicBezTo>
                <a:lnTo>
                  <a:pt x="222729" y="50338"/>
                </a:lnTo>
                <a:cubicBezTo>
                  <a:pt x="227043" y="53934"/>
                  <a:pt x="230996" y="58249"/>
                  <a:pt x="234591" y="62563"/>
                </a:cubicBezTo>
                <a:lnTo>
                  <a:pt x="246811" y="55732"/>
                </a:lnTo>
                <a:cubicBezTo>
                  <a:pt x="249327" y="53934"/>
                  <a:pt x="252562" y="53574"/>
                  <a:pt x="255078" y="54653"/>
                </a:cubicBezTo>
                <a:cubicBezTo>
                  <a:pt x="257954" y="55013"/>
                  <a:pt x="260470" y="57170"/>
                  <a:pt x="261908" y="59687"/>
                </a:cubicBezTo>
                <a:lnTo>
                  <a:pt x="271972" y="76586"/>
                </a:lnTo>
                <a:cubicBezTo>
                  <a:pt x="272691" y="78744"/>
                  <a:pt x="272331" y="81261"/>
                  <a:pt x="270175" y="82699"/>
                </a:cubicBezTo>
                <a:cubicBezTo>
                  <a:pt x="269456" y="83058"/>
                  <a:pt x="268737" y="83418"/>
                  <a:pt x="268018" y="83418"/>
                </a:cubicBezTo>
                <a:cubicBezTo>
                  <a:pt x="266221" y="83418"/>
                  <a:pt x="264783" y="82339"/>
                  <a:pt x="264064" y="81261"/>
                </a:cubicBezTo>
                <a:lnTo>
                  <a:pt x="254360" y="64002"/>
                </a:lnTo>
                <a:cubicBezTo>
                  <a:pt x="254000" y="63283"/>
                  <a:pt x="253281" y="62923"/>
                  <a:pt x="252922" y="62923"/>
                </a:cubicBezTo>
                <a:cubicBezTo>
                  <a:pt x="252562" y="62563"/>
                  <a:pt x="251844" y="62563"/>
                  <a:pt x="251484" y="63283"/>
                </a:cubicBezTo>
                <a:lnTo>
                  <a:pt x="236028" y="71912"/>
                </a:lnTo>
                <a:cubicBezTo>
                  <a:pt x="234231" y="72991"/>
                  <a:pt x="231715" y="72631"/>
                  <a:pt x="230277" y="71193"/>
                </a:cubicBezTo>
                <a:cubicBezTo>
                  <a:pt x="225605" y="65080"/>
                  <a:pt x="220213" y="59687"/>
                  <a:pt x="214103" y="55013"/>
                </a:cubicBezTo>
                <a:cubicBezTo>
                  <a:pt x="212665" y="53574"/>
                  <a:pt x="211946" y="51057"/>
                  <a:pt x="213025" y="49260"/>
                </a:cubicBezTo>
                <a:lnTo>
                  <a:pt x="222011" y="33799"/>
                </a:lnTo>
                <a:cubicBezTo>
                  <a:pt x="222729" y="32720"/>
                  <a:pt x="222011" y="31641"/>
                  <a:pt x="221292" y="30922"/>
                </a:cubicBezTo>
                <a:lnTo>
                  <a:pt x="204039" y="20854"/>
                </a:lnTo>
                <a:cubicBezTo>
                  <a:pt x="202961" y="20495"/>
                  <a:pt x="201882" y="20854"/>
                  <a:pt x="201163" y="21933"/>
                </a:cubicBezTo>
                <a:lnTo>
                  <a:pt x="192177" y="37035"/>
                </a:lnTo>
                <a:cubicBezTo>
                  <a:pt x="191099" y="39192"/>
                  <a:pt x="188943" y="39911"/>
                  <a:pt x="187145" y="39192"/>
                </a:cubicBezTo>
                <a:cubicBezTo>
                  <a:pt x="179957" y="36316"/>
                  <a:pt x="172409" y="34158"/>
                  <a:pt x="164861" y="33079"/>
                </a:cubicBezTo>
                <a:cubicBezTo>
                  <a:pt x="162704" y="32720"/>
                  <a:pt x="161266" y="30922"/>
                  <a:pt x="161266" y="28765"/>
                </a:cubicBezTo>
                <a:lnTo>
                  <a:pt x="161266" y="11146"/>
                </a:lnTo>
                <a:cubicBezTo>
                  <a:pt x="161266" y="10068"/>
                  <a:pt x="160188" y="8989"/>
                  <a:pt x="159110" y="8989"/>
                </a:cubicBezTo>
                <a:lnTo>
                  <a:pt x="139341" y="8989"/>
                </a:lnTo>
                <a:cubicBezTo>
                  <a:pt x="137903" y="8989"/>
                  <a:pt x="137184" y="10068"/>
                  <a:pt x="137184" y="11146"/>
                </a:cubicBezTo>
                <a:lnTo>
                  <a:pt x="137184" y="28765"/>
                </a:lnTo>
                <a:cubicBezTo>
                  <a:pt x="137184" y="30922"/>
                  <a:pt x="135387" y="32720"/>
                  <a:pt x="133230" y="33079"/>
                </a:cubicBezTo>
                <a:cubicBezTo>
                  <a:pt x="126042" y="34158"/>
                  <a:pt x="118494" y="36316"/>
                  <a:pt x="111305" y="39192"/>
                </a:cubicBezTo>
                <a:cubicBezTo>
                  <a:pt x="109148" y="39911"/>
                  <a:pt x="106992" y="39192"/>
                  <a:pt x="105913" y="37035"/>
                </a:cubicBezTo>
                <a:lnTo>
                  <a:pt x="96927" y="21933"/>
                </a:lnTo>
                <a:cubicBezTo>
                  <a:pt x="96568" y="20854"/>
                  <a:pt x="95130" y="20495"/>
                  <a:pt x="94052" y="20854"/>
                </a:cubicBezTo>
                <a:lnTo>
                  <a:pt x="76799" y="30922"/>
                </a:lnTo>
                <a:cubicBezTo>
                  <a:pt x="76440" y="31282"/>
                  <a:pt x="76080" y="32001"/>
                  <a:pt x="76080" y="32001"/>
                </a:cubicBezTo>
                <a:cubicBezTo>
                  <a:pt x="76080" y="32720"/>
                  <a:pt x="76080" y="33079"/>
                  <a:pt x="76440" y="33799"/>
                </a:cubicBezTo>
                <a:lnTo>
                  <a:pt x="85426" y="49260"/>
                </a:lnTo>
                <a:cubicBezTo>
                  <a:pt x="86144" y="51057"/>
                  <a:pt x="85785" y="53574"/>
                  <a:pt x="83988" y="55013"/>
                </a:cubicBezTo>
                <a:cubicBezTo>
                  <a:pt x="78237" y="59687"/>
                  <a:pt x="72845" y="65080"/>
                  <a:pt x="67813" y="71193"/>
                </a:cubicBezTo>
                <a:cubicBezTo>
                  <a:pt x="66735" y="72631"/>
                  <a:pt x="64219" y="72991"/>
                  <a:pt x="62422" y="71912"/>
                </a:cubicBezTo>
                <a:lnTo>
                  <a:pt x="46966" y="63283"/>
                </a:lnTo>
                <a:cubicBezTo>
                  <a:pt x="46247" y="62563"/>
                  <a:pt x="45888" y="62563"/>
                  <a:pt x="45528" y="62923"/>
                </a:cubicBezTo>
                <a:cubicBezTo>
                  <a:pt x="45169" y="62923"/>
                  <a:pt x="44450" y="63283"/>
                  <a:pt x="44091" y="64002"/>
                </a:cubicBezTo>
                <a:lnTo>
                  <a:pt x="34027" y="81261"/>
                </a:lnTo>
                <a:cubicBezTo>
                  <a:pt x="32948" y="83418"/>
                  <a:pt x="30432" y="83777"/>
                  <a:pt x="28276" y="82699"/>
                </a:cubicBezTo>
                <a:cubicBezTo>
                  <a:pt x="26119" y="81261"/>
                  <a:pt x="25400" y="78744"/>
                  <a:pt x="26478" y="76586"/>
                </a:cubicBezTo>
                <a:lnTo>
                  <a:pt x="36543" y="59687"/>
                </a:lnTo>
                <a:cubicBezTo>
                  <a:pt x="37980" y="57170"/>
                  <a:pt x="40137" y="55013"/>
                  <a:pt x="43012" y="54653"/>
                </a:cubicBezTo>
                <a:cubicBezTo>
                  <a:pt x="45888" y="53574"/>
                  <a:pt x="49123" y="53934"/>
                  <a:pt x="51279" y="55732"/>
                </a:cubicBezTo>
                <a:lnTo>
                  <a:pt x="63500" y="62563"/>
                </a:lnTo>
                <a:cubicBezTo>
                  <a:pt x="67454" y="58249"/>
                  <a:pt x="71408" y="53934"/>
                  <a:pt x="75721" y="50338"/>
                </a:cubicBezTo>
                <a:lnTo>
                  <a:pt x="68892" y="38473"/>
                </a:lnTo>
                <a:cubicBezTo>
                  <a:pt x="67454" y="35596"/>
                  <a:pt x="66735" y="32720"/>
                  <a:pt x="67454" y="29843"/>
                </a:cubicBezTo>
                <a:cubicBezTo>
                  <a:pt x="68173" y="26967"/>
                  <a:pt x="70329" y="24810"/>
                  <a:pt x="72845" y="23371"/>
                </a:cubicBezTo>
                <a:lnTo>
                  <a:pt x="89739" y="13304"/>
                </a:lnTo>
                <a:cubicBezTo>
                  <a:pt x="92255" y="11865"/>
                  <a:pt x="95490" y="11506"/>
                  <a:pt x="98006" y="12225"/>
                </a:cubicBezTo>
                <a:cubicBezTo>
                  <a:pt x="100881" y="13304"/>
                  <a:pt x="103397" y="14742"/>
                  <a:pt x="104835" y="17259"/>
                </a:cubicBezTo>
                <a:lnTo>
                  <a:pt x="111664" y="29484"/>
                </a:lnTo>
                <a:cubicBezTo>
                  <a:pt x="117056" y="27686"/>
                  <a:pt x="122807" y="26248"/>
                  <a:pt x="128198" y="25169"/>
                </a:cubicBezTo>
                <a:lnTo>
                  <a:pt x="128198" y="11146"/>
                </a:lnTo>
                <a:cubicBezTo>
                  <a:pt x="128198" y="5034"/>
                  <a:pt x="133230" y="0"/>
                  <a:pt x="139341" y="0"/>
                </a:cubicBezTo>
                <a:close/>
              </a:path>
            </a:pathLst>
          </a:custGeom>
          <a:solidFill>
            <a:schemeClr val="bg1"/>
          </a:solidFill>
          <a:ln>
            <a:noFill/>
          </a:ln>
          <a:effectLst/>
        </p:spPr>
        <p:txBody>
          <a:bodyPr anchor="ctr"/>
          <a:lstStyle/>
          <a:p>
            <a:endParaRPr lang="en-US" sz="900" dirty="0">
              <a:latin typeface="Arial" panose="020B0604020202020204" pitchFamily="34" charset="0"/>
              <a:cs typeface="Arial" panose="020B0604020202020204" pitchFamily="34" charset="0"/>
            </a:endParaRPr>
          </a:p>
        </p:txBody>
      </p:sp>
      <p:sp>
        <p:nvSpPr>
          <p:cNvPr id="19" name="Freeform 10">
            <a:extLst>
              <a:ext uri="{FF2B5EF4-FFF2-40B4-BE49-F238E27FC236}">
                <a16:creationId xmlns:a16="http://schemas.microsoft.com/office/drawing/2014/main" id="{C1AB817C-316D-4CB0-BCE5-3C4425DB0EE1}"/>
              </a:ext>
            </a:extLst>
          </p:cNvPr>
          <p:cNvSpPr>
            <a:spLocks noChangeAspect="1" noChangeArrowheads="1"/>
          </p:cNvSpPr>
          <p:nvPr/>
        </p:nvSpPr>
        <p:spPr bwMode="auto">
          <a:xfrm>
            <a:off x="3775775" y="3795706"/>
            <a:ext cx="370130" cy="370130"/>
          </a:xfrm>
          <a:custGeom>
            <a:avLst/>
            <a:gdLst>
              <a:gd name="T0" fmla="*/ 2147483646 w 810"/>
              <a:gd name="T1" fmla="*/ 2147483646 h 810"/>
              <a:gd name="T2" fmla="*/ 2147483646 w 810"/>
              <a:gd name="T3" fmla="*/ 2147483646 h 810"/>
              <a:gd name="T4" fmla="*/ 2147483646 w 810"/>
              <a:gd name="T5" fmla="*/ 2147483646 h 810"/>
              <a:gd name="T6" fmla="*/ 2147483646 w 810"/>
              <a:gd name="T7" fmla="*/ 2147483646 h 810"/>
              <a:gd name="T8" fmla="*/ 2147483646 w 810"/>
              <a:gd name="T9" fmla="*/ 2147483646 h 810"/>
              <a:gd name="T10" fmla="*/ 2147483646 w 810"/>
              <a:gd name="T11" fmla="*/ 2147483646 h 810"/>
              <a:gd name="T12" fmla="*/ 2147483646 w 810"/>
              <a:gd name="T13" fmla="*/ 2147483646 h 810"/>
              <a:gd name="T14" fmla="*/ 2147483646 w 810"/>
              <a:gd name="T15" fmla="*/ 2147483646 h 810"/>
              <a:gd name="T16" fmla="*/ 2147483646 w 810"/>
              <a:gd name="T17" fmla="*/ 2147483646 h 810"/>
              <a:gd name="T18" fmla="*/ 2147483646 w 810"/>
              <a:gd name="T19" fmla="*/ 2147483646 h 810"/>
              <a:gd name="T20" fmla="*/ 2147483646 w 810"/>
              <a:gd name="T21" fmla="*/ 2147483646 h 810"/>
              <a:gd name="T22" fmla="*/ 2147483646 w 810"/>
              <a:gd name="T23" fmla="*/ 2147483646 h 810"/>
              <a:gd name="T24" fmla="*/ 2147483646 w 810"/>
              <a:gd name="T25" fmla="*/ 2147483646 h 810"/>
              <a:gd name="T26" fmla="*/ 2147483646 w 810"/>
              <a:gd name="T27" fmla="*/ 2147483646 h 810"/>
              <a:gd name="T28" fmla="*/ 2147483646 w 810"/>
              <a:gd name="T29" fmla="*/ 2147483646 h 810"/>
              <a:gd name="T30" fmla="*/ 2147483646 w 810"/>
              <a:gd name="T31" fmla="*/ 2147483646 h 810"/>
              <a:gd name="T32" fmla="*/ 2147483646 w 810"/>
              <a:gd name="T33" fmla="*/ 2147483646 h 810"/>
              <a:gd name="T34" fmla="*/ 2147483646 w 810"/>
              <a:gd name="T35" fmla="*/ 2147483646 h 810"/>
              <a:gd name="T36" fmla="*/ 2147483646 w 810"/>
              <a:gd name="T37" fmla="*/ 2147483646 h 810"/>
              <a:gd name="T38" fmla="*/ 2147483646 w 810"/>
              <a:gd name="T39" fmla="*/ 2147483646 h 810"/>
              <a:gd name="T40" fmla="*/ 2147483646 w 810"/>
              <a:gd name="T41" fmla="*/ 2147483646 h 810"/>
              <a:gd name="T42" fmla="*/ 2147483646 w 810"/>
              <a:gd name="T43" fmla="*/ 2147483646 h 810"/>
              <a:gd name="T44" fmla="*/ 2147483646 w 810"/>
              <a:gd name="T45" fmla="*/ 2147483646 h 810"/>
              <a:gd name="T46" fmla="*/ 2147483646 w 810"/>
              <a:gd name="T47" fmla="*/ 2147483646 h 810"/>
              <a:gd name="T48" fmla="*/ 2147483646 w 810"/>
              <a:gd name="T49" fmla="*/ 2147483646 h 810"/>
              <a:gd name="T50" fmla="*/ 2147483646 w 810"/>
              <a:gd name="T51" fmla="*/ 2147483646 h 810"/>
              <a:gd name="T52" fmla="*/ 2147483646 w 810"/>
              <a:gd name="T53" fmla="*/ 2147483646 h 810"/>
              <a:gd name="T54" fmla="*/ 2147483646 w 810"/>
              <a:gd name="T55" fmla="*/ 2147483646 h 810"/>
              <a:gd name="T56" fmla="*/ 2147483646 w 810"/>
              <a:gd name="T57" fmla="*/ 2147483646 h 810"/>
              <a:gd name="T58" fmla="*/ 2147483646 w 810"/>
              <a:gd name="T59" fmla="*/ 2147483646 h 810"/>
              <a:gd name="T60" fmla="*/ 2147483646 w 810"/>
              <a:gd name="T61" fmla="*/ 2147483646 h 810"/>
              <a:gd name="T62" fmla="*/ 2147483646 w 810"/>
              <a:gd name="T63" fmla="*/ 2147483646 h 810"/>
              <a:gd name="T64" fmla="*/ 2147483646 w 810"/>
              <a:gd name="T65" fmla="*/ 2147483646 h 810"/>
              <a:gd name="T66" fmla="*/ 2147483646 w 810"/>
              <a:gd name="T67" fmla="*/ 2147483646 h 810"/>
              <a:gd name="T68" fmla="*/ 2147483646 w 810"/>
              <a:gd name="T69" fmla="*/ 2147483646 h 810"/>
              <a:gd name="T70" fmla="*/ 2147483646 w 810"/>
              <a:gd name="T71" fmla="*/ 2147483646 h 810"/>
              <a:gd name="T72" fmla="*/ 2147483646 w 810"/>
              <a:gd name="T73" fmla="*/ 2147483646 h 810"/>
              <a:gd name="T74" fmla="*/ 2147483646 w 810"/>
              <a:gd name="T75" fmla="*/ 2147483646 h 810"/>
              <a:gd name="T76" fmla="*/ 2147483646 w 810"/>
              <a:gd name="T77" fmla="*/ 2147483646 h 810"/>
              <a:gd name="T78" fmla="*/ 2147483646 w 810"/>
              <a:gd name="T79" fmla="*/ 2147483646 h 810"/>
              <a:gd name="T80" fmla="*/ 2147483646 w 810"/>
              <a:gd name="T81" fmla="*/ 2147483646 h 810"/>
              <a:gd name="T82" fmla="*/ 2147483646 w 810"/>
              <a:gd name="T83" fmla="*/ 2147483646 h 810"/>
              <a:gd name="T84" fmla="*/ 2147483646 w 810"/>
              <a:gd name="T85" fmla="*/ 2147483646 h 810"/>
              <a:gd name="T86" fmla="*/ 2147483646 w 810"/>
              <a:gd name="T87" fmla="*/ 2147483646 h 810"/>
              <a:gd name="T88" fmla="*/ 2147483646 w 810"/>
              <a:gd name="T89" fmla="*/ 2147483646 h 810"/>
              <a:gd name="T90" fmla="*/ 2147483646 w 810"/>
              <a:gd name="T91" fmla="*/ 2147483646 h 810"/>
              <a:gd name="T92" fmla="*/ 2147483646 w 810"/>
              <a:gd name="T93" fmla="*/ 2147483646 h 810"/>
              <a:gd name="T94" fmla="*/ 2147483646 w 810"/>
              <a:gd name="T95" fmla="*/ 2147483646 h 810"/>
              <a:gd name="T96" fmla="*/ 2147483646 w 810"/>
              <a:gd name="T97" fmla="*/ 2147483646 h 810"/>
              <a:gd name="T98" fmla="*/ 2147483646 w 810"/>
              <a:gd name="T99" fmla="*/ 2147483646 h 810"/>
              <a:gd name="T100" fmla="*/ 2147483646 w 810"/>
              <a:gd name="T101" fmla="*/ 2147483646 h 810"/>
              <a:gd name="T102" fmla="*/ 2147483646 w 810"/>
              <a:gd name="T103" fmla="*/ 2147483646 h 810"/>
              <a:gd name="T104" fmla="*/ 2147483646 w 810"/>
              <a:gd name="T105" fmla="*/ 2147483646 h 810"/>
              <a:gd name="T106" fmla="*/ 2147483646 w 810"/>
              <a:gd name="T107" fmla="*/ 0 h 810"/>
              <a:gd name="T108" fmla="*/ 2147483646 w 810"/>
              <a:gd name="T109" fmla="*/ 0 h 810"/>
              <a:gd name="T110" fmla="*/ 2147483646 w 810"/>
              <a:gd name="T111" fmla="*/ 2147483646 h 810"/>
              <a:gd name="T112" fmla="*/ 2147483646 w 810"/>
              <a:gd name="T113" fmla="*/ 2147483646 h 810"/>
              <a:gd name="T114" fmla="*/ 2147483646 w 810"/>
              <a:gd name="T115" fmla="*/ 2147483646 h 810"/>
              <a:gd name="T116" fmla="*/ 0 w 810"/>
              <a:gd name="T117" fmla="*/ 2147483646 h 810"/>
              <a:gd name="T118" fmla="*/ 2147483646 w 810"/>
              <a:gd name="T119" fmla="*/ 2147483646 h 810"/>
              <a:gd name="T120" fmla="*/ 2147483646 w 810"/>
              <a:gd name="T121" fmla="*/ 2147483646 h 810"/>
              <a:gd name="T122" fmla="*/ 2147483646 w 810"/>
              <a:gd name="T123" fmla="*/ 2147483646 h 810"/>
              <a:gd name="T124" fmla="*/ 2147483646 w 810"/>
              <a:gd name="T125" fmla="*/ 2147483646 h 8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10" h="810">
                <a:moveTo>
                  <a:pt x="784" y="654"/>
                </a:moveTo>
                <a:lnTo>
                  <a:pt x="784" y="654"/>
                </a:lnTo>
                <a:cubicBezTo>
                  <a:pt x="715" y="660"/>
                  <a:pt x="660" y="715"/>
                  <a:pt x="654" y="784"/>
                </a:cubicBezTo>
                <a:lnTo>
                  <a:pt x="155" y="784"/>
                </a:lnTo>
                <a:cubicBezTo>
                  <a:pt x="149" y="715"/>
                  <a:pt x="94" y="660"/>
                  <a:pt x="25" y="654"/>
                </a:cubicBezTo>
                <a:lnTo>
                  <a:pt x="25" y="243"/>
                </a:lnTo>
                <a:lnTo>
                  <a:pt x="78" y="401"/>
                </a:lnTo>
                <a:cubicBezTo>
                  <a:pt x="91" y="440"/>
                  <a:pt x="126" y="465"/>
                  <a:pt x="166" y="465"/>
                </a:cubicBezTo>
                <a:lnTo>
                  <a:pt x="180" y="465"/>
                </a:lnTo>
                <a:lnTo>
                  <a:pt x="180" y="478"/>
                </a:lnTo>
                <a:cubicBezTo>
                  <a:pt x="180" y="512"/>
                  <a:pt x="207" y="540"/>
                  <a:pt x="241" y="540"/>
                </a:cubicBezTo>
                <a:cubicBezTo>
                  <a:pt x="275" y="540"/>
                  <a:pt x="302" y="512"/>
                  <a:pt x="302" y="478"/>
                </a:cubicBezTo>
                <a:lnTo>
                  <a:pt x="302" y="465"/>
                </a:lnTo>
                <a:lnTo>
                  <a:pt x="506" y="465"/>
                </a:lnTo>
                <a:lnTo>
                  <a:pt x="506" y="478"/>
                </a:lnTo>
                <a:cubicBezTo>
                  <a:pt x="506" y="512"/>
                  <a:pt x="534" y="540"/>
                  <a:pt x="568" y="540"/>
                </a:cubicBezTo>
                <a:cubicBezTo>
                  <a:pt x="602" y="540"/>
                  <a:pt x="629" y="512"/>
                  <a:pt x="629" y="478"/>
                </a:cubicBezTo>
                <a:lnTo>
                  <a:pt x="629" y="465"/>
                </a:lnTo>
                <a:lnTo>
                  <a:pt x="642" y="465"/>
                </a:lnTo>
                <a:cubicBezTo>
                  <a:pt x="683" y="465"/>
                  <a:pt x="718" y="440"/>
                  <a:pt x="731" y="401"/>
                </a:cubicBezTo>
                <a:lnTo>
                  <a:pt x="784" y="243"/>
                </a:lnTo>
                <a:lnTo>
                  <a:pt x="784" y="654"/>
                </a:lnTo>
                <a:close/>
                <a:moveTo>
                  <a:pt x="784" y="747"/>
                </a:moveTo>
                <a:lnTo>
                  <a:pt x="784" y="747"/>
                </a:lnTo>
                <a:cubicBezTo>
                  <a:pt x="784" y="768"/>
                  <a:pt x="768" y="784"/>
                  <a:pt x="748" y="784"/>
                </a:cubicBezTo>
                <a:lnTo>
                  <a:pt x="679" y="784"/>
                </a:lnTo>
                <a:cubicBezTo>
                  <a:pt x="684" y="729"/>
                  <a:pt x="729" y="684"/>
                  <a:pt x="784" y="679"/>
                </a:cubicBezTo>
                <a:lnTo>
                  <a:pt x="784" y="747"/>
                </a:lnTo>
                <a:close/>
                <a:moveTo>
                  <a:pt x="61" y="784"/>
                </a:moveTo>
                <a:lnTo>
                  <a:pt x="61" y="784"/>
                </a:lnTo>
                <a:cubicBezTo>
                  <a:pt x="41" y="784"/>
                  <a:pt x="25" y="768"/>
                  <a:pt x="25" y="747"/>
                </a:cubicBezTo>
                <a:lnTo>
                  <a:pt x="25" y="679"/>
                </a:lnTo>
                <a:cubicBezTo>
                  <a:pt x="80" y="684"/>
                  <a:pt x="125" y="729"/>
                  <a:pt x="130" y="784"/>
                </a:cubicBezTo>
                <a:lnTo>
                  <a:pt x="61" y="784"/>
                </a:lnTo>
                <a:close/>
                <a:moveTo>
                  <a:pt x="278" y="425"/>
                </a:moveTo>
                <a:lnTo>
                  <a:pt x="278" y="478"/>
                </a:lnTo>
                <a:cubicBezTo>
                  <a:pt x="278" y="498"/>
                  <a:pt x="261" y="515"/>
                  <a:pt x="241" y="515"/>
                </a:cubicBezTo>
                <a:cubicBezTo>
                  <a:pt x="221" y="515"/>
                  <a:pt x="205" y="498"/>
                  <a:pt x="205" y="478"/>
                </a:cubicBezTo>
                <a:lnTo>
                  <a:pt x="205" y="425"/>
                </a:lnTo>
                <a:lnTo>
                  <a:pt x="278" y="425"/>
                </a:lnTo>
                <a:close/>
                <a:moveTo>
                  <a:pt x="604" y="425"/>
                </a:moveTo>
                <a:lnTo>
                  <a:pt x="604" y="478"/>
                </a:lnTo>
                <a:cubicBezTo>
                  <a:pt x="604" y="498"/>
                  <a:pt x="588" y="515"/>
                  <a:pt x="568" y="515"/>
                </a:cubicBezTo>
                <a:cubicBezTo>
                  <a:pt x="548" y="515"/>
                  <a:pt x="531" y="498"/>
                  <a:pt x="531" y="478"/>
                </a:cubicBezTo>
                <a:lnTo>
                  <a:pt x="531" y="425"/>
                </a:lnTo>
                <a:lnTo>
                  <a:pt x="604" y="425"/>
                </a:lnTo>
                <a:close/>
                <a:moveTo>
                  <a:pt x="32" y="138"/>
                </a:moveTo>
                <a:lnTo>
                  <a:pt x="32" y="138"/>
                </a:lnTo>
                <a:cubicBezTo>
                  <a:pt x="38" y="128"/>
                  <a:pt x="49" y="123"/>
                  <a:pt x="61" y="123"/>
                </a:cubicBezTo>
                <a:lnTo>
                  <a:pt x="747" y="123"/>
                </a:lnTo>
                <a:cubicBezTo>
                  <a:pt x="760" y="123"/>
                  <a:pt x="770" y="128"/>
                  <a:pt x="777" y="138"/>
                </a:cubicBezTo>
                <a:cubicBezTo>
                  <a:pt x="784" y="148"/>
                  <a:pt x="786" y="159"/>
                  <a:pt x="783" y="171"/>
                </a:cubicBezTo>
                <a:lnTo>
                  <a:pt x="708" y="394"/>
                </a:lnTo>
                <a:cubicBezTo>
                  <a:pt x="698" y="422"/>
                  <a:pt x="672" y="441"/>
                  <a:pt x="642" y="441"/>
                </a:cubicBezTo>
                <a:lnTo>
                  <a:pt x="629" y="441"/>
                </a:lnTo>
                <a:lnTo>
                  <a:pt x="629" y="412"/>
                </a:lnTo>
                <a:cubicBezTo>
                  <a:pt x="629" y="406"/>
                  <a:pt x="624" y="400"/>
                  <a:pt x="617" y="400"/>
                </a:cubicBezTo>
                <a:lnTo>
                  <a:pt x="519" y="400"/>
                </a:lnTo>
                <a:cubicBezTo>
                  <a:pt x="512" y="400"/>
                  <a:pt x="506" y="406"/>
                  <a:pt x="506" y="412"/>
                </a:cubicBezTo>
                <a:lnTo>
                  <a:pt x="506" y="441"/>
                </a:lnTo>
                <a:lnTo>
                  <a:pt x="302" y="441"/>
                </a:lnTo>
                <a:lnTo>
                  <a:pt x="302" y="412"/>
                </a:lnTo>
                <a:cubicBezTo>
                  <a:pt x="302" y="406"/>
                  <a:pt x="297" y="400"/>
                  <a:pt x="290" y="400"/>
                </a:cubicBezTo>
                <a:lnTo>
                  <a:pt x="192" y="400"/>
                </a:lnTo>
                <a:cubicBezTo>
                  <a:pt x="185" y="400"/>
                  <a:pt x="180" y="406"/>
                  <a:pt x="180" y="412"/>
                </a:cubicBezTo>
                <a:lnTo>
                  <a:pt x="180" y="441"/>
                </a:lnTo>
                <a:lnTo>
                  <a:pt x="166" y="441"/>
                </a:lnTo>
                <a:cubicBezTo>
                  <a:pt x="137" y="441"/>
                  <a:pt x="110" y="422"/>
                  <a:pt x="101" y="394"/>
                </a:cubicBezTo>
                <a:lnTo>
                  <a:pt x="27" y="171"/>
                </a:lnTo>
                <a:cubicBezTo>
                  <a:pt x="23" y="159"/>
                  <a:pt x="25" y="148"/>
                  <a:pt x="32" y="138"/>
                </a:cubicBezTo>
                <a:close/>
                <a:moveTo>
                  <a:pt x="253" y="78"/>
                </a:moveTo>
                <a:lnTo>
                  <a:pt x="253" y="78"/>
                </a:lnTo>
                <a:cubicBezTo>
                  <a:pt x="253" y="48"/>
                  <a:pt x="277" y="24"/>
                  <a:pt x="306" y="24"/>
                </a:cubicBezTo>
                <a:lnTo>
                  <a:pt x="502" y="24"/>
                </a:lnTo>
                <a:cubicBezTo>
                  <a:pt x="532" y="24"/>
                  <a:pt x="556" y="48"/>
                  <a:pt x="556" y="78"/>
                </a:cubicBezTo>
                <a:lnTo>
                  <a:pt x="556" y="98"/>
                </a:lnTo>
                <a:lnTo>
                  <a:pt x="253" y="98"/>
                </a:lnTo>
                <a:lnTo>
                  <a:pt x="253" y="78"/>
                </a:lnTo>
                <a:close/>
                <a:moveTo>
                  <a:pt x="797" y="124"/>
                </a:moveTo>
                <a:lnTo>
                  <a:pt x="797" y="124"/>
                </a:lnTo>
                <a:cubicBezTo>
                  <a:pt x="785" y="107"/>
                  <a:pt x="767" y="98"/>
                  <a:pt x="747" y="98"/>
                </a:cubicBezTo>
                <a:lnTo>
                  <a:pt x="580" y="98"/>
                </a:lnTo>
                <a:lnTo>
                  <a:pt x="580" y="78"/>
                </a:lnTo>
                <a:cubicBezTo>
                  <a:pt x="580" y="35"/>
                  <a:pt x="545" y="0"/>
                  <a:pt x="502" y="0"/>
                </a:cubicBezTo>
                <a:lnTo>
                  <a:pt x="306" y="0"/>
                </a:lnTo>
                <a:cubicBezTo>
                  <a:pt x="264" y="0"/>
                  <a:pt x="229" y="35"/>
                  <a:pt x="229" y="78"/>
                </a:cubicBezTo>
                <a:lnTo>
                  <a:pt x="229" y="98"/>
                </a:lnTo>
                <a:lnTo>
                  <a:pt x="61" y="98"/>
                </a:lnTo>
                <a:cubicBezTo>
                  <a:pt x="41" y="98"/>
                  <a:pt x="24" y="107"/>
                  <a:pt x="12" y="124"/>
                </a:cubicBezTo>
                <a:cubicBezTo>
                  <a:pt x="4" y="135"/>
                  <a:pt x="0" y="148"/>
                  <a:pt x="0" y="161"/>
                </a:cubicBezTo>
                <a:lnTo>
                  <a:pt x="0" y="747"/>
                </a:lnTo>
                <a:cubicBezTo>
                  <a:pt x="0" y="782"/>
                  <a:pt x="28" y="809"/>
                  <a:pt x="61" y="809"/>
                </a:cubicBezTo>
                <a:lnTo>
                  <a:pt x="748" y="809"/>
                </a:lnTo>
                <a:cubicBezTo>
                  <a:pt x="781" y="809"/>
                  <a:pt x="809" y="782"/>
                  <a:pt x="809" y="747"/>
                </a:cubicBezTo>
                <a:lnTo>
                  <a:pt x="809" y="161"/>
                </a:lnTo>
                <a:cubicBezTo>
                  <a:pt x="809" y="148"/>
                  <a:pt x="805" y="135"/>
                  <a:pt x="797" y="124"/>
                </a:cubicBezTo>
                <a:close/>
              </a:path>
            </a:pathLst>
          </a:custGeom>
          <a:solidFill>
            <a:schemeClr val="bg1"/>
          </a:solidFill>
          <a:ln>
            <a:noFill/>
          </a:ln>
          <a:effectLst/>
        </p:spPr>
        <p:txBody>
          <a:bodyPr wrap="none" anchor="ctr"/>
          <a:lstStyle/>
          <a:p>
            <a:endParaRPr lang="en-US" sz="900" dirty="0">
              <a:latin typeface="Arial" panose="020B0604020202020204" pitchFamily="34" charset="0"/>
              <a:cs typeface="Arial" panose="020B0604020202020204" pitchFamily="34" charset="0"/>
            </a:endParaRPr>
          </a:p>
        </p:txBody>
      </p:sp>
      <p:sp>
        <p:nvSpPr>
          <p:cNvPr id="20" name="Freeform 11">
            <a:extLst>
              <a:ext uri="{FF2B5EF4-FFF2-40B4-BE49-F238E27FC236}">
                <a16:creationId xmlns:a16="http://schemas.microsoft.com/office/drawing/2014/main" id="{A557759B-CBFB-47C7-B1CF-4009DDEA1F9E}"/>
              </a:ext>
            </a:extLst>
          </p:cNvPr>
          <p:cNvSpPr>
            <a:spLocks noChangeAspect="1" noChangeArrowheads="1"/>
          </p:cNvSpPr>
          <p:nvPr/>
        </p:nvSpPr>
        <p:spPr bwMode="auto">
          <a:xfrm>
            <a:off x="8512179" y="2848342"/>
            <a:ext cx="279259" cy="370130"/>
          </a:xfrm>
          <a:custGeom>
            <a:avLst/>
            <a:gdLst>
              <a:gd name="T0" fmla="*/ 2147483646 w 614"/>
              <a:gd name="T1" fmla="*/ 2147483646 h 810"/>
              <a:gd name="T2" fmla="*/ 2147483646 w 614"/>
              <a:gd name="T3" fmla="*/ 2147483646 h 810"/>
              <a:gd name="T4" fmla="*/ 2147483646 w 614"/>
              <a:gd name="T5" fmla="*/ 2147483646 h 810"/>
              <a:gd name="T6" fmla="*/ 2147483646 w 614"/>
              <a:gd name="T7" fmla="*/ 2147483646 h 810"/>
              <a:gd name="T8" fmla="*/ 2147483646 w 614"/>
              <a:gd name="T9" fmla="*/ 2147483646 h 810"/>
              <a:gd name="T10" fmla="*/ 2147483646 w 614"/>
              <a:gd name="T11" fmla="*/ 2147483646 h 810"/>
              <a:gd name="T12" fmla="*/ 2147483646 w 614"/>
              <a:gd name="T13" fmla="*/ 2147483646 h 810"/>
              <a:gd name="T14" fmla="*/ 2147483646 w 614"/>
              <a:gd name="T15" fmla="*/ 2147483646 h 810"/>
              <a:gd name="T16" fmla="*/ 2147483646 w 614"/>
              <a:gd name="T17" fmla="*/ 2147483646 h 810"/>
              <a:gd name="T18" fmla="*/ 2147483646 w 614"/>
              <a:gd name="T19" fmla="*/ 2147483646 h 810"/>
              <a:gd name="T20" fmla="*/ 2147483646 w 614"/>
              <a:gd name="T21" fmla="*/ 2147483646 h 810"/>
              <a:gd name="T22" fmla="*/ 2147483646 w 614"/>
              <a:gd name="T23" fmla="*/ 2147483646 h 810"/>
              <a:gd name="T24" fmla="*/ 2147483646 w 614"/>
              <a:gd name="T25" fmla="*/ 2147483646 h 810"/>
              <a:gd name="T26" fmla="*/ 2147483646 w 614"/>
              <a:gd name="T27" fmla="*/ 2147483646 h 810"/>
              <a:gd name="T28" fmla="*/ 2147483646 w 614"/>
              <a:gd name="T29" fmla="*/ 2147483646 h 810"/>
              <a:gd name="T30" fmla="*/ 2147483646 w 614"/>
              <a:gd name="T31" fmla="*/ 2147483646 h 810"/>
              <a:gd name="T32" fmla="*/ 2147483646 w 614"/>
              <a:gd name="T33" fmla="*/ 2147483646 h 810"/>
              <a:gd name="T34" fmla="*/ 2147483646 w 614"/>
              <a:gd name="T35" fmla="*/ 2147483646 h 810"/>
              <a:gd name="T36" fmla="*/ 2147483646 w 614"/>
              <a:gd name="T37" fmla="*/ 2147483646 h 810"/>
              <a:gd name="T38" fmla="*/ 2147483646 w 614"/>
              <a:gd name="T39" fmla="*/ 2147483646 h 810"/>
              <a:gd name="T40" fmla="*/ 2147483646 w 614"/>
              <a:gd name="T41" fmla="*/ 2147483646 h 810"/>
              <a:gd name="T42" fmla="*/ 2147483646 w 614"/>
              <a:gd name="T43" fmla="*/ 2147483646 h 810"/>
              <a:gd name="T44" fmla="*/ 2147483646 w 614"/>
              <a:gd name="T45" fmla="*/ 2147483646 h 810"/>
              <a:gd name="T46" fmla="*/ 2147483646 w 614"/>
              <a:gd name="T47" fmla="*/ 2147483646 h 810"/>
              <a:gd name="T48" fmla="*/ 2147483646 w 614"/>
              <a:gd name="T49" fmla="*/ 2147483646 h 810"/>
              <a:gd name="T50" fmla="*/ 2147483646 w 614"/>
              <a:gd name="T51" fmla="*/ 2147483646 h 810"/>
              <a:gd name="T52" fmla="*/ 2147483646 w 614"/>
              <a:gd name="T53" fmla="*/ 2147483646 h 810"/>
              <a:gd name="T54" fmla="*/ 2147483646 w 614"/>
              <a:gd name="T55" fmla="*/ 2147483646 h 810"/>
              <a:gd name="T56" fmla="*/ 2147483646 w 614"/>
              <a:gd name="T57" fmla="*/ 2147483646 h 810"/>
              <a:gd name="T58" fmla="*/ 2147483646 w 614"/>
              <a:gd name="T59" fmla="*/ 2147483646 h 810"/>
              <a:gd name="T60" fmla="*/ 2147483646 w 614"/>
              <a:gd name="T61" fmla="*/ 2147483646 h 810"/>
              <a:gd name="T62" fmla="*/ 2147483646 w 614"/>
              <a:gd name="T63" fmla="*/ 2147483646 h 810"/>
              <a:gd name="T64" fmla="*/ 2147483646 w 614"/>
              <a:gd name="T65" fmla="*/ 2147483646 h 810"/>
              <a:gd name="T66" fmla="*/ 2147483646 w 614"/>
              <a:gd name="T67" fmla="*/ 2147483646 h 810"/>
              <a:gd name="T68" fmla="*/ 2147483646 w 614"/>
              <a:gd name="T69" fmla="*/ 2147483646 h 810"/>
              <a:gd name="T70" fmla="*/ 2147483646 w 614"/>
              <a:gd name="T71" fmla="*/ 2147483646 h 810"/>
              <a:gd name="T72" fmla="*/ 2147483646 w 614"/>
              <a:gd name="T73" fmla="*/ 2147483646 h 810"/>
              <a:gd name="T74" fmla="*/ 2147483646 w 614"/>
              <a:gd name="T75" fmla="*/ 2147483646 h 810"/>
              <a:gd name="T76" fmla="*/ 2147483646 w 614"/>
              <a:gd name="T77" fmla="*/ 2147483646 h 810"/>
              <a:gd name="T78" fmla="*/ 2147483646 w 614"/>
              <a:gd name="T79" fmla="*/ 2147483646 h 810"/>
              <a:gd name="T80" fmla="*/ 2147483646 w 614"/>
              <a:gd name="T81" fmla="*/ 2147483646 h 810"/>
              <a:gd name="T82" fmla="*/ 2147483646 w 614"/>
              <a:gd name="T83" fmla="*/ 2147483646 h 810"/>
              <a:gd name="T84" fmla="*/ 2147483646 w 614"/>
              <a:gd name="T85" fmla="*/ 2147483646 h 810"/>
              <a:gd name="T86" fmla="*/ 2147483646 w 614"/>
              <a:gd name="T87" fmla="*/ 0 h 810"/>
              <a:gd name="T88" fmla="*/ 2147483646 w 614"/>
              <a:gd name="T89" fmla="*/ 2147483646 h 810"/>
              <a:gd name="T90" fmla="*/ 2147483646 w 614"/>
              <a:gd name="T91" fmla="*/ 2147483646 h 810"/>
              <a:gd name="T92" fmla="*/ 2147483646 w 614"/>
              <a:gd name="T93" fmla="*/ 2147483646 h 810"/>
              <a:gd name="T94" fmla="*/ 2147483646 w 614"/>
              <a:gd name="T95" fmla="*/ 2147483646 h 810"/>
              <a:gd name="T96" fmla="*/ 2147483646 w 614"/>
              <a:gd name="T97" fmla="*/ 2147483646 h 810"/>
              <a:gd name="T98" fmla="*/ 2147483646 w 614"/>
              <a:gd name="T99" fmla="*/ 2147483646 h 8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4" h="810">
                <a:moveTo>
                  <a:pt x="507" y="505"/>
                </a:moveTo>
                <a:lnTo>
                  <a:pt x="507" y="505"/>
                </a:lnTo>
                <a:cubicBezTo>
                  <a:pt x="485" y="527"/>
                  <a:pt x="470" y="553"/>
                  <a:pt x="462" y="582"/>
                </a:cubicBezTo>
                <a:lnTo>
                  <a:pt x="318" y="582"/>
                </a:lnTo>
                <a:lnTo>
                  <a:pt x="318" y="495"/>
                </a:lnTo>
                <a:cubicBezTo>
                  <a:pt x="327" y="500"/>
                  <a:pt x="337" y="502"/>
                  <a:pt x="348" y="502"/>
                </a:cubicBezTo>
                <a:cubicBezTo>
                  <a:pt x="368" y="502"/>
                  <a:pt x="387" y="494"/>
                  <a:pt x="400" y="478"/>
                </a:cubicBezTo>
                <a:cubicBezTo>
                  <a:pt x="412" y="463"/>
                  <a:pt x="418" y="443"/>
                  <a:pt x="414" y="423"/>
                </a:cubicBezTo>
                <a:cubicBezTo>
                  <a:pt x="409" y="396"/>
                  <a:pt x="387" y="373"/>
                  <a:pt x="359" y="369"/>
                </a:cubicBezTo>
                <a:cubicBezTo>
                  <a:pt x="344" y="366"/>
                  <a:pt x="330" y="369"/>
                  <a:pt x="318" y="375"/>
                </a:cubicBezTo>
                <a:lnTo>
                  <a:pt x="318" y="319"/>
                </a:lnTo>
                <a:lnTo>
                  <a:pt x="435" y="319"/>
                </a:lnTo>
                <a:cubicBezTo>
                  <a:pt x="439" y="319"/>
                  <a:pt x="442" y="317"/>
                  <a:pt x="445" y="314"/>
                </a:cubicBezTo>
                <a:cubicBezTo>
                  <a:pt x="447" y="311"/>
                  <a:pt x="448" y="307"/>
                  <a:pt x="447" y="303"/>
                </a:cubicBezTo>
                <a:cubicBezTo>
                  <a:pt x="447" y="301"/>
                  <a:pt x="445" y="299"/>
                  <a:pt x="443" y="297"/>
                </a:cubicBezTo>
                <a:cubicBezTo>
                  <a:pt x="432" y="287"/>
                  <a:pt x="427" y="274"/>
                  <a:pt x="428" y="260"/>
                </a:cubicBezTo>
                <a:cubicBezTo>
                  <a:pt x="430" y="240"/>
                  <a:pt x="447" y="224"/>
                  <a:pt x="466" y="222"/>
                </a:cubicBezTo>
                <a:cubicBezTo>
                  <a:pt x="478" y="220"/>
                  <a:pt x="490" y="224"/>
                  <a:pt x="499" y="232"/>
                </a:cubicBezTo>
                <a:cubicBezTo>
                  <a:pt x="508" y="240"/>
                  <a:pt x="513" y="252"/>
                  <a:pt x="513" y="264"/>
                </a:cubicBezTo>
                <a:cubicBezTo>
                  <a:pt x="513" y="277"/>
                  <a:pt x="508" y="289"/>
                  <a:pt x="498" y="297"/>
                </a:cubicBezTo>
                <a:cubicBezTo>
                  <a:pt x="494" y="300"/>
                  <a:pt x="493" y="306"/>
                  <a:pt x="495" y="310"/>
                </a:cubicBezTo>
                <a:cubicBezTo>
                  <a:pt x="497" y="316"/>
                  <a:pt x="501" y="319"/>
                  <a:pt x="506" y="319"/>
                </a:cubicBezTo>
                <a:lnTo>
                  <a:pt x="588" y="319"/>
                </a:lnTo>
                <a:cubicBezTo>
                  <a:pt x="584" y="389"/>
                  <a:pt x="556" y="454"/>
                  <a:pt x="507" y="505"/>
                </a:cubicBezTo>
                <a:close/>
                <a:moveTo>
                  <a:pt x="457" y="628"/>
                </a:moveTo>
                <a:lnTo>
                  <a:pt x="457" y="712"/>
                </a:lnTo>
                <a:cubicBezTo>
                  <a:pt x="457" y="714"/>
                  <a:pt x="455" y="716"/>
                  <a:pt x="452" y="716"/>
                </a:cubicBezTo>
                <a:lnTo>
                  <a:pt x="158" y="716"/>
                </a:lnTo>
                <a:cubicBezTo>
                  <a:pt x="156" y="716"/>
                  <a:pt x="154" y="714"/>
                  <a:pt x="154" y="712"/>
                </a:cubicBezTo>
                <a:lnTo>
                  <a:pt x="154" y="674"/>
                </a:lnTo>
                <a:lnTo>
                  <a:pt x="404" y="674"/>
                </a:lnTo>
                <a:cubicBezTo>
                  <a:pt x="410" y="674"/>
                  <a:pt x="416" y="669"/>
                  <a:pt x="416" y="662"/>
                </a:cubicBezTo>
                <a:cubicBezTo>
                  <a:pt x="416" y="655"/>
                  <a:pt x="410" y="650"/>
                  <a:pt x="404" y="650"/>
                </a:cubicBezTo>
                <a:lnTo>
                  <a:pt x="154" y="650"/>
                </a:lnTo>
                <a:lnTo>
                  <a:pt x="154" y="625"/>
                </a:lnTo>
                <a:cubicBezTo>
                  <a:pt x="154" y="619"/>
                  <a:pt x="154" y="613"/>
                  <a:pt x="154" y="607"/>
                </a:cubicBezTo>
                <a:lnTo>
                  <a:pt x="458" y="607"/>
                </a:lnTo>
                <a:cubicBezTo>
                  <a:pt x="457" y="614"/>
                  <a:pt x="457" y="621"/>
                  <a:pt x="457" y="628"/>
                </a:cubicBezTo>
                <a:lnTo>
                  <a:pt x="368" y="784"/>
                </a:lnTo>
                <a:lnTo>
                  <a:pt x="243" y="784"/>
                </a:lnTo>
                <a:cubicBezTo>
                  <a:pt x="216" y="784"/>
                  <a:pt x="194" y="765"/>
                  <a:pt x="188" y="740"/>
                </a:cubicBezTo>
                <a:lnTo>
                  <a:pt x="422" y="740"/>
                </a:lnTo>
                <a:cubicBezTo>
                  <a:pt x="417" y="765"/>
                  <a:pt x="394" y="784"/>
                  <a:pt x="368" y="784"/>
                </a:cubicBezTo>
                <a:lnTo>
                  <a:pt x="457" y="628"/>
                </a:lnTo>
                <a:close/>
                <a:moveTo>
                  <a:pt x="105" y="503"/>
                </a:moveTo>
                <a:lnTo>
                  <a:pt x="105" y="503"/>
                </a:lnTo>
                <a:cubicBezTo>
                  <a:pt x="56" y="453"/>
                  <a:pt x="28" y="388"/>
                  <a:pt x="25" y="319"/>
                </a:cubicBezTo>
                <a:lnTo>
                  <a:pt x="141" y="319"/>
                </a:lnTo>
                <a:cubicBezTo>
                  <a:pt x="148" y="319"/>
                  <a:pt x="153" y="314"/>
                  <a:pt x="154" y="308"/>
                </a:cubicBezTo>
                <a:cubicBezTo>
                  <a:pt x="154" y="304"/>
                  <a:pt x="152" y="300"/>
                  <a:pt x="149" y="297"/>
                </a:cubicBezTo>
                <a:cubicBezTo>
                  <a:pt x="138" y="287"/>
                  <a:pt x="132" y="272"/>
                  <a:pt x="135" y="257"/>
                </a:cubicBezTo>
                <a:cubicBezTo>
                  <a:pt x="137" y="239"/>
                  <a:pt x="152" y="225"/>
                  <a:pt x="169" y="222"/>
                </a:cubicBezTo>
                <a:cubicBezTo>
                  <a:pt x="182" y="219"/>
                  <a:pt x="195" y="223"/>
                  <a:pt x="204" y="231"/>
                </a:cubicBezTo>
                <a:cubicBezTo>
                  <a:pt x="214" y="239"/>
                  <a:pt x="220" y="252"/>
                  <a:pt x="220" y="264"/>
                </a:cubicBezTo>
                <a:cubicBezTo>
                  <a:pt x="220" y="277"/>
                  <a:pt x="214" y="289"/>
                  <a:pt x="204" y="297"/>
                </a:cubicBezTo>
                <a:cubicBezTo>
                  <a:pt x="200" y="300"/>
                  <a:pt x="199" y="306"/>
                  <a:pt x="200" y="310"/>
                </a:cubicBezTo>
                <a:cubicBezTo>
                  <a:pt x="202" y="316"/>
                  <a:pt x="207" y="319"/>
                  <a:pt x="212" y="319"/>
                </a:cubicBezTo>
                <a:lnTo>
                  <a:pt x="293" y="319"/>
                </a:lnTo>
                <a:lnTo>
                  <a:pt x="293" y="400"/>
                </a:lnTo>
                <a:cubicBezTo>
                  <a:pt x="293" y="403"/>
                  <a:pt x="295" y="406"/>
                  <a:pt x="297" y="409"/>
                </a:cubicBezTo>
                <a:cubicBezTo>
                  <a:pt x="300" y="411"/>
                  <a:pt x="303" y="412"/>
                  <a:pt x="306" y="412"/>
                </a:cubicBezTo>
                <a:cubicBezTo>
                  <a:pt x="310" y="411"/>
                  <a:pt x="313" y="410"/>
                  <a:pt x="315" y="407"/>
                </a:cubicBezTo>
                <a:cubicBezTo>
                  <a:pt x="325" y="396"/>
                  <a:pt x="340" y="390"/>
                  <a:pt x="355" y="393"/>
                </a:cubicBezTo>
                <a:cubicBezTo>
                  <a:pt x="373" y="396"/>
                  <a:pt x="387" y="410"/>
                  <a:pt x="390" y="427"/>
                </a:cubicBezTo>
                <a:cubicBezTo>
                  <a:pt x="392" y="440"/>
                  <a:pt x="389" y="452"/>
                  <a:pt x="381" y="462"/>
                </a:cubicBezTo>
                <a:cubicBezTo>
                  <a:pt x="364" y="482"/>
                  <a:pt x="331" y="482"/>
                  <a:pt x="315" y="462"/>
                </a:cubicBezTo>
                <a:cubicBezTo>
                  <a:pt x="311" y="458"/>
                  <a:pt x="306" y="457"/>
                  <a:pt x="301" y="459"/>
                </a:cubicBezTo>
                <a:cubicBezTo>
                  <a:pt x="296" y="461"/>
                  <a:pt x="293" y="465"/>
                  <a:pt x="293" y="470"/>
                </a:cubicBezTo>
                <a:lnTo>
                  <a:pt x="293" y="582"/>
                </a:lnTo>
                <a:lnTo>
                  <a:pt x="149" y="582"/>
                </a:lnTo>
                <a:cubicBezTo>
                  <a:pt x="142" y="553"/>
                  <a:pt x="126" y="525"/>
                  <a:pt x="105" y="503"/>
                </a:cubicBezTo>
                <a:lnTo>
                  <a:pt x="293" y="25"/>
                </a:lnTo>
                <a:lnTo>
                  <a:pt x="293" y="105"/>
                </a:lnTo>
                <a:cubicBezTo>
                  <a:pt x="293" y="110"/>
                  <a:pt x="296" y="114"/>
                  <a:pt x="299" y="116"/>
                </a:cubicBezTo>
                <a:cubicBezTo>
                  <a:pt x="303" y="118"/>
                  <a:pt x="308" y="118"/>
                  <a:pt x="311" y="116"/>
                </a:cubicBezTo>
                <a:cubicBezTo>
                  <a:pt x="313" y="115"/>
                  <a:pt x="314" y="114"/>
                  <a:pt x="315" y="114"/>
                </a:cubicBezTo>
                <a:cubicBezTo>
                  <a:pt x="324" y="103"/>
                  <a:pt x="337" y="97"/>
                  <a:pt x="352" y="98"/>
                </a:cubicBezTo>
                <a:cubicBezTo>
                  <a:pt x="372" y="100"/>
                  <a:pt x="388" y="117"/>
                  <a:pt x="390" y="136"/>
                </a:cubicBezTo>
                <a:cubicBezTo>
                  <a:pt x="392" y="148"/>
                  <a:pt x="388" y="161"/>
                  <a:pt x="380" y="169"/>
                </a:cubicBezTo>
                <a:cubicBezTo>
                  <a:pt x="363" y="188"/>
                  <a:pt x="331" y="188"/>
                  <a:pt x="315" y="168"/>
                </a:cubicBezTo>
                <a:cubicBezTo>
                  <a:pt x="311" y="165"/>
                  <a:pt x="306" y="163"/>
                  <a:pt x="301" y="165"/>
                </a:cubicBezTo>
                <a:cubicBezTo>
                  <a:pt x="296" y="166"/>
                  <a:pt x="293" y="171"/>
                  <a:pt x="293" y="176"/>
                </a:cubicBezTo>
                <a:lnTo>
                  <a:pt x="293" y="294"/>
                </a:lnTo>
                <a:lnTo>
                  <a:pt x="237" y="294"/>
                </a:lnTo>
                <a:cubicBezTo>
                  <a:pt x="242" y="285"/>
                  <a:pt x="244" y="275"/>
                  <a:pt x="244" y="264"/>
                </a:cubicBezTo>
                <a:cubicBezTo>
                  <a:pt x="244" y="244"/>
                  <a:pt x="235" y="225"/>
                  <a:pt x="220" y="212"/>
                </a:cubicBezTo>
                <a:cubicBezTo>
                  <a:pt x="205" y="199"/>
                  <a:pt x="185" y="194"/>
                  <a:pt x="165" y="198"/>
                </a:cubicBezTo>
                <a:cubicBezTo>
                  <a:pt x="137" y="202"/>
                  <a:pt x="115" y="225"/>
                  <a:pt x="110" y="253"/>
                </a:cubicBezTo>
                <a:cubicBezTo>
                  <a:pt x="108" y="268"/>
                  <a:pt x="110" y="282"/>
                  <a:pt x="116" y="294"/>
                </a:cubicBezTo>
                <a:lnTo>
                  <a:pt x="25" y="294"/>
                </a:lnTo>
                <a:cubicBezTo>
                  <a:pt x="32" y="149"/>
                  <a:pt x="148" y="32"/>
                  <a:pt x="293" y="25"/>
                </a:cubicBezTo>
                <a:lnTo>
                  <a:pt x="105" y="503"/>
                </a:lnTo>
                <a:close/>
                <a:moveTo>
                  <a:pt x="318" y="25"/>
                </a:moveTo>
                <a:lnTo>
                  <a:pt x="318" y="25"/>
                </a:lnTo>
                <a:cubicBezTo>
                  <a:pt x="464" y="31"/>
                  <a:pt x="582" y="148"/>
                  <a:pt x="588" y="294"/>
                </a:cubicBezTo>
                <a:lnTo>
                  <a:pt x="531" y="294"/>
                </a:lnTo>
                <a:cubicBezTo>
                  <a:pt x="536" y="285"/>
                  <a:pt x="538" y="275"/>
                  <a:pt x="538" y="264"/>
                </a:cubicBezTo>
                <a:cubicBezTo>
                  <a:pt x="538" y="245"/>
                  <a:pt x="530" y="226"/>
                  <a:pt x="516" y="214"/>
                </a:cubicBezTo>
                <a:cubicBezTo>
                  <a:pt x="502" y="201"/>
                  <a:pt x="482" y="195"/>
                  <a:pt x="463" y="197"/>
                </a:cubicBezTo>
                <a:cubicBezTo>
                  <a:pt x="432" y="200"/>
                  <a:pt x="407" y="226"/>
                  <a:pt x="404" y="258"/>
                </a:cubicBezTo>
                <a:cubicBezTo>
                  <a:pt x="402" y="270"/>
                  <a:pt x="405" y="283"/>
                  <a:pt x="411" y="294"/>
                </a:cubicBezTo>
                <a:lnTo>
                  <a:pt x="318" y="294"/>
                </a:lnTo>
                <a:lnTo>
                  <a:pt x="318" y="201"/>
                </a:lnTo>
                <a:cubicBezTo>
                  <a:pt x="343" y="214"/>
                  <a:pt x="378" y="208"/>
                  <a:pt x="398" y="186"/>
                </a:cubicBezTo>
                <a:cubicBezTo>
                  <a:pt x="411" y="172"/>
                  <a:pt x="417" y="152"/>
                  <a:pt x="415" y="134"/>
                </a:cubicBezTo>
                <a:cubicBezTo>
                  <a:pt x="411" y="102"/>
                  <a:pt x="386" y="77"/>
                  <a:pt x="354" y="74"/>
                </a:cubicBezTo>
                <a:cubicBezTo>
                  <a:pt x="341" y="73"/>
                  <a:pt x="329" y="75"/>
                  <a:pt x="318" y="81"/>
                </a:cubicBezTo>
                <a:lnTo>
                  <a:pt x="318" y="25"/>
                </a:lnTo>
                <a:close/>
                <a:moveTo>
                  <a:pt x="307" y="0"/>
                </a:moveTo>
                <a:lnTo>
                  <a:pt x="307" y="0"/>
                </a:lnTo>
                <a:cubicBezTo>
                  <a:pt x="138" y="0"/>
                  <a:pt x="0" y="138"/>
                  <a:pt x="0" y="306"/>
                </a:cubicBezTo>
                <a:cubicBezTo>
                  <a:pt x="0" y="387"/>
                  <a:pt x="31" y="463"/>
                  <a:pt x="87" y="521"/>
                </a:cubicBezTo>
                <a:cubicBezTo>
                  <a:pt x="115" y="548"/>
                  <a:pt x="130" y="585"/>
                  <a:pt x="130" y="625"/>
                </a:cubicBezTo>
                <a:lnTo>
                  <a:pt x="130" y="712"/>
                </a:lnTo>
                <a:cubicBezTo>
                  <a:pt x="130" y="727"/>
                  <a:pt x="142" y="740"/>
                  <a:pt x="158" y="740"/>
                </a:cubicBezTo>
                <a:lnTo>
                  <a:pt x="164" y="740"/>
                </a:lnTo>
                <a:cubicBezTo>
                  <a:pt x="169" y="779"/>
                  <a:pt x="203" y="809"/>
                  <a:pt x="243" y="809"/>
                </a:cubicBezTo>
                <a:lnTo>
                  <a:pt x="368" y="809"/>
                </a:lnTo>
                <a:cubicBezTo>
                  <a:pt x="408" y="809"/>
                  <a:pt x="441" y="779"/>
                  <a:pt x="447" y="740"/>
                </a:cubicBezTo>
                <a:lnTo>
                  <a:pt x="452" y="740"/>
                </a:lnTo>
                <a:cubicBezTo>
                  <a:pt x="468" y="740"/>
                  <a:pt x="481" y="727"/>
                  <a:pt x="481" y="712"/>
                </a:cubicBezTo>
                <a:lnTo>
                  <a:pt x="481" y="628"/>
                </a:lnTo>
                <a:cubicBezTo>
                  <a:pt x="481" y="588"/>
                  <a:pt x="497" y="550"/>
                  <a:pt x="524" y="522"/>
                </a:cubicBezTo>
                <a:cubicBezTo>
                  <a:pt x="582" y="464"/>
                  <a:pt x="613" y="387"/>
                  <a:pt x="613" y="306"/>
                </a:cubicBezTo>
                <a:cubicBezTo>
                  <a:pt x="613" y="138"/>
                  <a:pt x="475" y="0"/>
                  <a:pt x="307" y="0"/>
                </a:cubicBezTo>
                <a:close/>
              </a:path>
            </a:pathLst>
          </a:custGeom>
          <a:solidFill>
            <a:schemeClr val="bg1"/>
          </a:solidFill>
          <a:ln>
            <a:noFill/>
          </a:ln>
          <a:effectLst/>
        </p:spPr>
        <p:txBody>
          <a:bodyPr wrap="none" anchor="ctr"/>
          <a:lstStyle/>
          <a:p>
            <a:endParaRPr lang="en-US" sz="900" dirty="0">
              <a:latin typeface="Arial" panose="020B0604020202020204" pitchFamily="34" charset="0"/>
              <a:cs typeface="Arial" panose="020B0604020202020204" pitchFamily="34" charset="0"/>
            </a:endParaRPr>
          </a:p>
        </p:txBody>
      </p:sp>
      <p:sp>
        <p:nvSpPr>
          <p:cNvPr id="21" name="Freeform 45">
            <a:extLst>
              <a:ext uri="{FF2B5EF4-FFF2-40B4-BE49-F238E27FC236}">
                <a16:creationId xmlns:a16="http://schemas.microsoft.com/office/drawing/2014/main" id="{2A0F1911-5B2B-4162-AD9D-42805F14E2F1}"/>
              </a:ext>
            </a:extLst>
          </p:cNvPr>
          <p:cNvSpPr>
            <a:spLocks noChangeAspect="1" noChangeArrowheads="1"/>
          </p:cNvSpPr>
          <p:nvPr/>
        </p:nvSpPr>
        <p:spPr bwMode="auto">
          <a:xfrm>
            <a:off x="8472791" y="4111718"/>
            <a:ext cx="369021" cy="370130"/>
          </a:xfrm>
          <a:custGeom>
            <a:avLst/>
            <a:gdLst>
              <a:gd name="T0" fmla="*/ 2147483646 w 811"/>
              <a:gd name="T1" fmla="*/ 2147483646 h 811"/>
              <a:gd name="T2" fmla="*/ 2147483646 w 811"/>
              <a:gd name="T3" fmla="*/ 2147483646 h 811"/>
              <a:gd name="T4" fmla="*/ 2147483646 w 811"/>
              <a:gd name="T5" fmla="*/ 2147483646 h 811"/>
              <a:gd name="T6" fmla="*/ 2147483646 w 811"/>
              <a:gd name="T7" fmla="*/ 2147483646 h 811"/>
              <a:gd name="T8" fmla="*/ 2147483646 w 811"/>
              <a:gd name="T9" fmla="*/ 2147483646 h 811"/>
              <a:gd name="T10" fmla="*/ 2147483646 w 811"/>
              <a:gd name="T11" fmla="*/ 2147483646 h 811"/>
              <a:gd name="T12" fmla="*/ 2147483646 w 811"/>
              <a:gd name="T13" fmla="*/ 2147483646 h 811"/>
              <a:gd name="T14" fmla="*/ 2147483646 w 811"/>
              <a:gd name="T15" fmla="*/ 2147483646 h 811"/>
              <a:gd name="T16" fmla="*/ 2147483646 w 811"/>
              <a:gd name="T17" fmla="*/ 2147483646 h 811"/>
              <a:gd name="T18" fmla="*/ 2147483646 w 811"/>
              <a:gd name="T19" fmla="*/ 2147483646 h 811"/>
              <a:gd name="T20" fmla="*/ 2147483646 w 811"/>
              <a:gd name="T21" fmla="*/ 2147483646 h 811"/>
              <a:gd name="T22" fmla="*/ 2147483646 w 811"/>
              <a:gd name="T23" fmla="*/ 2147483646 h 811"/>
              <a:gd name="T24" fmla="*/ 2147483646 w 811"/>
              <a:gd name="T25" fmla="*/ 2147483646 h 811"/>
              <a:gd name="T26" fmla="*/ 2147483646 w 811"/>
              <a:gd name="T27" fmla="*/ 2147483646 h 811"/>
              <a:gd name="T28" fmla="*/ 2147483646 w 811"/>
              <a:gd name="T29" fmla="*/ 2147483646 h 811"/>
              <a:gd name="T30" fmla="*/ 2147483646 w 811"/>
              <a:gd name="T31" fmla="*/ 2147483646 h 811"/>
              <a:gd name="T32" fmla="*/ 2147483646 w 811"/>
              <a:gd name="T33" fmla="*/ 2147483646 h 811"/>
              <a:gd name="T34" fmla="*/ 2147483646 w 811"/>
              <a:gd name="T35" fmla="*/ 2147483646 h 811"/>
              <a:gd name="T36" fmla="*/ 2147483646 w 811"/>
              <a:gd name="T37" fmla="*/ 2147483646 h 811"/>
              <a:gd name="T38" fmla="*/ 2147483646 w 811"/>
              <a:gd name="T39" fmla="*/ 2147483646 h 811"/>
              <a:gd name="T40" fmla="*/ 2147483646 w 811"/>
              <a:gd name="T41" fmla="*/ 2147483646 h 811"/>
              <a:gd name="T42" fmla="*/ 2147483646 w 811"/>
              <a:gd name="T43" fmla="*/ 2147483646 h 811"/>
              <a:gd name="T44" fmla="*/ 2147483646 w 811"/>
              <a:gd name="T45" fmla="*/ 2147483646 h 811"/>
              <a:gd name="T46" fmla="*/ 2147483646 w 811"/>
              <a:gd name="T47" fmla="*/ 2147483646 h 811"/>
              <a:gd name="T48" fmla="*/ 2147483646 w 811"/>
              <a:gd name="T49" fmla="*/ 2147483646 h 811"/>
              <a:gd name="T50" fmla="*/ 2147483646 w 811"/>
              <a:gd name="T51" fmla="*/ 2147483646 h 811"/>
              <a:gd name="T52" fmla="*/ 2147483646 w 811"/>
              <a:gd name="T53" fmla="*/ 2147483646 h 811"/>
              <a:gd name="T54" fmla="*/ 2147483646 w 811"/>
              <a:gd name="T55" fmla="*/ 2147483646 h 811"/>
              <a:gd name="T56" fmla="*/ 2147483646 w 811"/>
              <a:gd name="T57" fmla="*/ 2147483646 h 811"/>
              <a:gd name="T58" fmla="*/ 2147483646 w 811"/>
              <a:gd name="T59" fmla="*/ 2147483646 h 811"/>
              <a:gd name="T60" fmla="*/ 2147483646 w 811"/>
              <a:gd name="T61" fmla="*/ 2147483646 h 811"/>
              <a:gd name="T62" fmla="*/ 2147483646 w 811"/>
              <a:gd name="T63" fmla="*/ 2147483646 h 811"/>
              <a:gd name="T64" fmla="*/ 2147483646 w 811"/>
              <a:gd name="T65" fmla="*/ 2147483646 h 811"/>
              <a:gd name="T66" fmla="*/ 2147483646 w 811"/>
              <a:gd name="T67" fmla="*/ 2147483646 h 811"/>
              <a:gd name="T68" fmla="*/ 2147483646 w 811"/>
              <a:gd name="T69" fmla="*/ 2147483646 h 811"/>
              <a:gd name="T70" fmla="*/ 2147483646 w 811"/>
              <a:gd name="T71" fmla="*/ 2147483646 h 811"/>
              <a:gd name="T72" fmla="*/ 2147483646 w 811"/>
              <a:gd name="T73" fmla="*/ 2147483646 h 811"/>
              <a:gd name="T74" fmla="*/ 2147483646 w 811"/>
              <a:gd name="T75" fmla="*/ 2147483646 h 811"/>
              <a:gd name="T76" fmla="*/ 2147483646 w 811"/>
              <a:gd name="T77" fmla="*/ 2147483646 h 811"/>
              <a:gd name="T78" fmla="*/ 2147483646 w 811"/>
              <a:gd name="T79" fmla="*/ 2147483646 h 811"/>
              <a:gd name="T80" fmla="*/ 2147483646 w 811"/>
              <a:gd name="T81" fmla="*/ 2147483646 h 811"/>
              <a:gd name="T82" fmla="*/ 2147483646 w 811"/>
              <a:gd name="T83" fmla="*/ 2147483646 h 811"/>
              <a:gd name="T84" fmla="*/ 2147483646 w 811"/>
              <a:gd name="T85" fmla="*/ 2147483646 h 811"/>
              <a:gd name="T86" fmla="*/ 2147483646 w 811"/>
              <a:gd name="T87" fmla="*/ 2147483646 h 811"/>
              <a:gd name="T88" fmla="*/ 2147483646 w 811"/>
              <a:gd name="T89" fmla="*/ 2147483646 h 811"/>
              <a:gd name="T90" fmla="*/ 2147483646 w 811"/>
              <a:gd name="T91" fmla="*/ 2147483646 h 811"/>
              <a:gd name="T92" fmla="*/ 2147483646 w 811"/>
              <a:gd name="T93" fmla="*/ 2147483646 h 811"/>
              <a:gd name="T94" fmla="*/ 2147483646 w 811"/>
              <a:gd name="T95" fmla="*/ 2147483646 h 811"/>
              <a:gd name="T96" fmla="*/ 2147483646 w 811"/>
              <a:gd name="T97" fmla="*/ 2147483646 h 811"/>
              <a:gd name="T98" fmla="*/ 2147483646 w 811"/>
              <a:gd name="T99" fmla="*/ 2147483646 h 811"/>
              <a:gd name="T100" fmla="*/ 0 w 811"/>
              <a:gd name="T101" fmla="*/ 2147483646 h 811"/>
              <a:gd name="T102" fmla="*/ 2147483646 w 811"/>
              <a:gd name="T103" fmla="*/ 2147483646 h 811"/>
              <a:gd name="T104" fmla="*/ 2147483646 w 811"/>
              <a:gd name="T105" fmla="*/ 2147483646 h 8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1" h="811">
                <a:moveTo>
                  <a:pt x="784" y="393"/>
                </a:moveTo>
                <a:lnTo>
                  <a:pt x="686" y="393"/>
                </a:lnTo>
                <a:cubicBezTo>
                  <a:pt x="684" y="342"/>
                  <a:pt x="668" y="295"/>
                  <a:pt x="642" y="254"/>
                </a:cubicBezTo>
                <a:lnTo>
                  <a:pt x="666" y="254"/>
                </a:lnTo>
                <a:cubicBezTo>
                  <a:pt x="669" y="254"/>
                  <a:pt x="673" y="253"/>
                  <a:pt x="675" y="251"/>
                </a:cubicBezTo>
                <a:lnTo>
                  <a:pt x="724" y="201"/>
                </a:lnTo>
                <a:cubicBezTo>
                  <a:pt x="760" y="257"/>
                  <a:pt x="782" y="323"/>
                  <a:pt x="784" y="393"/>
                </a:cubicBezTo>
                <a:close/>
                <a:moveTo>
                  <a:pt x="417" y="785"/>
                </a:moveTo>
                <a:lnTo>
                  <a:pt x="417" y="686"/>
                </a:lnTo>
                <a:cubicBezTo>
                  <a:pt x="563" y="681"/>
                  <a:pt x="680" y="563"/>
                  <a:pt x="686" y="418"/>
                </a:cubicBezTo>
                <a:lnTo>
                  <a:pt x="784" y="418"/>
                </a:lnTo>
                <a:cubicBezTo>
                  <a:pt x="778" y="618"/>
                  <a:pt x="617" y="779"/>
                  <a:pt x="417" y="785"/>
                </a:cubicBezTo>
                <a:close/>
                <a:moveTo>
                  <a:pt x="25" y="418"/>
                </a:moveTo>
                <a:lnTo>
                  <a:pt x="123" y="418"/>
                </a:lnTo>
                <a:cubicBezTo>
                  <a:pt x="130" y="563"/>
                  <a:pt x="247" y="681"/>
                  <a:pt x="393" y="686"/>
                </a:cubicBezTo>
                <a:lnTo>
                  <a:pt x="393" y="785"/>
                </a:lnTo>
                <a:cubicBezTo>
                  <a:pt x="193" y="779"/>
                  <a:pt x="31" y="618"/>
                  <a:pt x="25" y="418"/>
                </a:cubicBezTo>
                <a:close/>
                <a:moveTo>
                  <a:pt x="393" y="26"/>
                </a:moveTo>
                <a:lnTo>
                  <a:pt x="393" y="124"/>
                </a:lnTo>
                <a:cubicBezTo>
                  <a:pt x="247" y="131"/>
                  <a:pt x="130" y="248"/>
                  <a:pt x="123" y="393"/>
                </a:cubicBezTo>
                <a:lnTo>
                  <a:pt x="25" y="393"/>
                </a:lnTo>
                <a:cubicBezTo>
                  <a:pt x="31" y="194"/>
                  <a:pt x="193" y="32"/>
                  <a:pt x="393" y="26"/>
                </a:cubicBezTo>
                <a:close/>
                <a:moveTo>
                  <a:pt x="559" y="135"/>
                </a:moveTo>
                <a:lnTo>
                  <a:pt x="559" y="135"/>
                </a:lnTo>
                <a:cubicBezTo>
                  <a:pt x="557" y="138"/>
                  <a:pt x="556" y="141"/>
                  <a:pt x="556" y="144"/>
                </a:cubicBezTo>
                <a:lnTo>
                  <a:pt x="556" y="168"/>
                </a:lnTo>
                <a:cubicBezTo>
                  <a:pt x="515" y="143"/>
                  <a:pt x="468" y="126"/>
                  <a:pt x="417" y="124"/>
                </a:cubicBezTo>
                <a:lnTo>
                  <a:pt x="417" y="26"/>
                </a:lnTo>
                <a:cubicBezTo>
                  <a:pt x="488" y="29"/>
                  <a:pt x="553" y="50"/>
                  <a:pt x="609" y="85"/>
                </a:cubicBezTo>
                <a:lnTo>
                  <a:pt x="559" y="135"/>
                </a:lnTo>
                <a:close/>
                <a:moveTo>
                  <a:pt x="563" y="393"/>
                </a:moveTo>
                <a:lnTo>
                  <a:pt x="563" y="393"/>
                </a:lnTo>
                <a:cubicBezTo>
                  <a:pt x="560" y="359"/>
                  <a:pt x="547" y="327"/>
                  <a:pt x="525" y="302"/>
                </a:cubicBezTo>
                <a:lnTo>
                  <a:pt x="573" y="254"/>
                </a:lnTo>
                <a:lnTo>
                  <a:pt x="612" y="254"/>
                </a:lnTo>
                <a:cubicBezTo>
                  <a:pt x="641" y="294"/>
                  <a:pt x="659" y="342"/>
                  <a:pt x="661" y="393"/>
                </a:cubicBezTo>
                <a:lnTo>
                  <a:pt x="563" y="393"/>
                </a:lnTo>
                <a:close/>
                <a:moveTo>
                  <a:pt x="417" y="564"/>
                </a:moveTo>
                <a:lnTo>
                  <a:pt x="417" y="564"/>
                </a:lnTo>
                <a:cubicBezTo>
                  <a:pt x="495" y="558"/>
                  <a:pt x="558" y="496"/>
                  <a:pt x="563" y="418"/>
                </a:cubicBezTo>
                <a:lnTo>
                  <a:pt x="661" y="418"/>
                </a:lnTo>
                <a:cubicBezTo>
                  <a:pt x="655" y="550"/>
                  <a:pt x="549" y="656"/>
                  <a:pt x="417" y="662"/>
                </a:cubicBezTo>
                <a:lnTo>
                  <a:pt x="417" y="564"/>
                </a:lnTo>
                <a:close/>
                <a:moveTo>
                  <a:pt x="246" y="418"/>
                </a:moveTo>
                <a:lnTo>
                  <a:pt x="246" y="418"/>
                </a:lnTo>
                <a:cubicBezTo>
                  <a:pt x="252" y="496"/>
                  <a:pt x="314" y="558"/>
                  <a:pt x="393" y="564"/>
                </a:cubicBezTo>
                <a:lnTo>
                  <a:pt x="393" y="662"/>
                </a:lnTo>
                <a:cubicBezTo>
                  <a:pt x="260" y="656"/>
                  <a:pt x="154" y="550"/>
                  <a:pt x="148" y="418"/>
                </a:cubicBezTo>
                <a:lnTo>
                  <a:pt x="246" y="418"/>
                </a:lnTo>
                <a:close/>
                <a:moveTo>
                  <a:pt x="393" y="246"/>
                </a:moveTo>
                <a:lnTo>
                  <a:pt x="393" y="246"/>
                </a:lnTo>
                <a:cubicBezTo>
                  <a:pt x="314" y="253"/>
                  <a:pt x="252" y="315"/>
                  <a:pt x="246" y="393"/>
                </a:cubicBezTo>
                <a:lnTo>
                  <a:pt x="148" y="393"/>
                </a:lnTo>
                <a:cubicBezTo>
                  <a:pt x="154" y="261"/>
                  <a:pt x="260" y="155"/>
                  <a:pt x="393" y="149"/>
                </a:cubicBezTo>
                <a:lnTo>
                  <a:pt x="393" y="246"/>
                </a:lnTo>
                <a:close/>
                <a:moveTo>
                  <a:pt x="508" y="285"/>
                </a:moveTo>
                <a:lnTo>
                  <a:pt x="508" y="285"/>
                </a:lnTo>
                <a:cubicBezTo>
                  <a:pt x="483" y="263"/>
                  <a:pt x="452" y="249"/>
                  <a:pt x="417" y="246"/>
                </a:cubicBezTo>
                <a:lnTo>
                  <a:pt x="417" y="148"/>
                </a:lnTo>
                <a:cubicBezTo>
                  <a:pt x="469" y="151"/>
                  <a:pt x="516" y="169"/>
                  <a:pt x="556" y="198"/>
                </a:cubicBezTo>
                <a:lnTo>
                  <a:pt x="556" y="237"/>
                </a:lnTo>
                <a:lnTo>
                  <a:pt x="508" y="285"/>
                </a:lnTo>
                <a:close/>
                <a:moveTo>
                  <a:pt x="503" y="418"/>
                </a:moveTo>
                <a:lnTo>
                  <a:pt x="539" y="418"/>
                </a:lnTo>
                <a:cubicBezTo>
                  <a:pt x="533" y="482"/>
                  <a:pt x="481" y="534"/>
                  <a:pt x="417" y="540"/>
                </a:cubicBezTo>
                <a:lnTo>
                  <a:pt x="417" y="504"/>
                </a:lnTo>
                <a:cubicBezTo>
                  <a:pt x="417" y="497"/>
                  <a:pt x="411" y="491"/>
                  <a:pt x="405" y="491"/>
                </a:cubicBezTo>
                <a:cubicBezTo>
                  <a:pt x="398" y="491"/>
                  <a:pt x="393" y="497"/>
                  <a:pt x="393" y="504"/>
                </a:cubicBezTo>
                <a:lnTo>
                  <a:pt x="393" y="540"/>
                </a:lnTo>
                <a:cubicBezTo>
                  <a:pt x="328" y="534"/>
                  <a:pt x="276" y="482"/>
                  <a:pt x="270" y="418"/>
                </a:cubicBezTo>
                <a:lnTo>
                  <a:pt x="307" y="418"/>
                </a:lnTo>
                <a:cubicBezTo>
                  <a:pt x="313" y="418"/>
                  <a:pt x="319" y="412"/>
                  <a:pt x="319" y="406"/>
                </a:cubicBezTo>
                <a:cubicBezTo>
                  <a:pt x="319" y="399"/>
                  <a:pt x="313" y="393"/>
                  <a:pt x="307" y="393"/>
                </a:cubicBezTo>
                <a:lnTo>
                  <a:pt x="270" y="393"/>
                </a:lnTo>
                <a:cubicBezTo>
                  <a:pt x="276" y="329"/>
                  <a:pt x="328" y="277"/>
                  <a:pt x="393" y="271"/>
                </a:cubicBezTo>
                <a:lnTo>
                  <a:pt x="393" y="308"/>
                </a:lnTo>
                <a:cubicBezTo>
                  <a:pt x="393" y="314"/>
                  <a:pt x="398" y="320"/>
                  <a:pt x="405" y="320"/>
                </a:cubicBezTo>
                <a:cubicBezTo>
                  <a:pt x="411" y="320"/>
                  <a:pt x="417" y="314"/>
                  <a:pt x="417" y="308"/>
                </a:cubicBezTo>
                <a:lnTo>
                  <a:pt x="417" y="271"/>
                </a:lnTo>
                <a:cubicBezTo>
                  <a:pt x="445" y="274"/>
                  <a:pt x="471" y="285"/>
                  <a:pt x="490" y="302"/>
                </a:cubicBezTo>
                <a:lnTo>
                  <a:pt x="396" y="397"/>
                </a:lnTo>
                <a:cubicBezTo>
                  <a:pt x="391" y="401"/>
                  <a:pt x="391" y="409"/>
                  <a:pt x="396" y="414"/>
                </a:cubicBezTo>
                <a:cubicBezTo>
                  <a:pt x="398" y="416"/>
                  <a:pt x="401" y="418"/>
                  <a:pt x="405" y="418"/>
                </a:cubicBezTo>
                <a:cubicBezTo>
                  <a:pt x="408" y="418"/>
                  <a:pt x="411" y="416"/>
                  <a:pt x="413" y="414"/>
                </a:cubicBezTo>
                <a:lnTo>
                  <a:pt x="508" y="319"/>
                </a:lnTo>
                <a:cubicBezTo>
                  <a:pt x="525" y="340"/>
                  <a:pt x="536" y="365"/>
                  <a:pt x="539" y="393"/>
                </a:cubicBezTo>
                <a:lnTo>
                  <a:pt x="503" y="393"/>
                </a:lnTo>
                <a:cubicBezTo>
                  <a:pt x="496" y="393"/>
                  <a:pt x="490" y="399"/>
                  <a:pt x="490" y="406"/>
                </a:cubicBezTo>
                <a:cubicBezTo>
                  <a:pt x="490" y="412"/>
                  <a:pt x="496" y="418"/>
                  <a:pt x="503" y="418"/>
                </a:cubicBezTo>
                <a:close/>
                <a:moveTo>
                  <a:pt x="687" y="43"/>
                </a:moveTo>
                <a:lnTo>
                  <a:pt x="687" y="112"/>
                </a:lnTo>
                <a:cubicBezTo>
                  <a:pt x="687" y="118"/>
                  <a:pt x="692" y="124"/>
                  <a:pt x="699" y="124"/>
                </a:cubicBezTo>
                <a:lnTo>
                  <a:pt x="767" y="124"/>
                </a:lnTo>
                <a:lnTo>
                  <a:pt x="661" y="230"/>
                </a:lnTo>
                <a:lnTo>
                  <a:pt x="580" y="230"/>
                </a:lnTo>
                <a:lnTo>
                  <a:pt x="580" y="149"/>
                </a:lnTo>
                <a:lnTo>
                  <a:pt x="687" y="43"/>
                </a:lnTo>
                <a:close/>
                <a:moveTo>
                  <a:pt x="805" y="120"/>
                </a:moveTo>
                <a:lnTo>
                  <a:pt x="805" y="120"/>
                </a:lnTo>
                <a:cubicBezTo>
                  <a:pt x="809" y="117"/>
                  <a:pt x="810" y="112"/>
                  <a:pt x="808" y="107"/>
                </a:cubicBezTo>
                <a:cubicBezTo>
                  <a:pt x="806" y="102"/>
                  <a:pt x="802" y="99"/>
                  <a:pt x="797" y="99"/>
                </a:cubicBezTo>
                <a:lnTo>
                  <a:pt x="729" y="99"/>
                </a:lnTo>
                <a:lnTo>
                  <a:pt x="805" y="22"/>
                </a:lnTo>
                <a:cubicBezTo>
                  <a:pt x="810" y="17"/>
                  <a:pt x="810" y="9"/>
                  <a:pt x="805" y="4"/>
                </a:cubicBezTo>
                <a:cubicBezTo>
                  <a:pt x="801" y="0"/>
                  <a:pt x="793" y="0"/>
                  <a:pt x="788" y="4"/>
                </a:cubicBezTo>
                <a:lnTo>
                  <a:pt x="711" y="82"/>
                </a:lnTo>
                <a:lnTo>
                  <a:pt x="711" y="13"/>
                </a:lnTo>
                <a:cubicBezTo>
                  <a:pt x="711" y="9"/>
                  <a:pt x="708" y="4"/>
                  <a:pt x="703" y="2"/>
                </a:cubicBezTo>
                <a:cubicBezTo>
                  <a:pt x="699" y="0"/>
                  <a:pt x="694" y="1"/>
                  <a:pt x="690" y="4"/>
                </a:cubicBezTo>
                <a:lnTo>
                  <a:pt x="627" y="68"/>
                </a:lnTo>
                <a:cubicBezTo>
                  <a:pt x="563" y="26"/>
                  <a:pt x="486" y="1"/>
                  <a:pt x="405" y="1"/>
                </a:cubicBezTo>
                <a:cubicBezTo>
                  <a:pt x="182" y="1"/>
                  <a:pt x="0" y="183"/>
                  <a:pt x="0" y="406"/>
                </a:cubicBezTo>
                <a:cubicBezTo>
                  <a:pt x="0" y="628"/>
                  <a:pt x="182" y="810"/>
                  <a:pt x="405" y="810"/>
                </a:cubicBezTo>
                <a:cubicBezTo>
                  <a:pt x="627" y="810"/>
                  <a:pt x="809" y="628"/>
                  <a:pt x="809" y="406"/>
                </a:cubicBezTo>
                <a:cubicBezTo>
                  <a:pt x="809" y="323"/>
                  <a:pt x="784" y="247"/>
                  <a:pt x="742" y="184"/>
                </a:cubicBezTo>
                <a:lnTo>
                  <a:pt x="805" y="120"/>
                </a:lnTo>
                <a:close/>
              </a:path>
            </a:pathLst>
          </a:custGeom>
          <a:solidFill>
            <a:schemeClr val="bg1"/>
          </a:solidFill>
          <a:ln>
            <a:noFill/>
          </a:ln>
          <a:effectLst/>
        </p:spPr>
        <p:txBody>
          <a:bodyPr wrap="none" anchor="ctr"/>
          <a:lstStyle/>
          <a:p>
            <a:endParaRPr lang="en-US" sz="900" dirty="0">
              <a:latin typeface="Arial" panose="020B0604020202020204" pitchFamily="34" charset="0"/>
              <a:cs typeface="Arial" panose="020B0604020202020204" pitchFamily="34" charset="0"/>
            </a:endParaRPr>
          </a:p>
        </p:txBody>
      </p:sp>
      <p:sp>
        <p:nvSpPr>
          <p:cNvPr id="22" name="Freeform 62">
            <a:extLst>
              <a:ext uri="{FF2B5EF4-FFF2-40B4-BE49-F238E27FC236}">
                <a16:creationId xmlns:a16="http://schemas.microsoft.com/office/drawing/2014/main" id="{400431E2-5AE2-4D0F-BED5-594CA7332C51}"/>
              </a:ext>
            </a:extLst>
          </p:cNvPr>
          <p:cNvSpPr>
            <a:spLocks noChangeArrowheads="1"/>
          </p:cNvSpPr>
          <p:nvPr/>
        </p:nvSpPr>
        <p:spPr bwMode="auto">
          <a:xfrm>
            <a:off x="1488652" y="1703610"/>
            <a:ext cx="45719" cy="836446"/>
          </a:xfrm>
          <a:custGeom>
            <a:avLst/>
            <a:gdLst>
              <a:gd name="T0" fmla="*/ 0 w 53"/>
              <a:gd name="T1" fmla="*/ 0 h 4261"/>
              <a:gd name="T2" fmla="*/ 52 w 53"/>
              <a:gd name="T3" fmla="*/ 0 h 4261"/>
              <a:gd name="T4" fmla="*/ 52 w 53"/>
              <a:gd name="T5" fmla="*/ 4260 h 4261"/>
              <a:gd name="T6" fmla="*/ 0 w 53"/>
              <a:gd name="T7" fmla="*/ 4260 h 4261"/>
              <a:gd name="T8" fmla="*/ 0 w 53"/>
              <a:gd name="T9" fmla="*/ 0 h 4261"/>
            </a:gdLst>
            <a:ahLst/>
            <a:cxnLst>
              <a:cxn ang="0">
                <a:pos x="T0" y="T1"/>
              </a:cxn>
              <a:cxn ang="0">
                <a:pos x="T2" y="T3"/>
              </a:cxn>
              <a:cxn ang="0">
                <a:pos x="T4" y="T5"/>
              </a:cxn>
              <a:cxn ang="0">
                <a:pos x="T6" y="T7"/>
              </a:cxn>
              <a:cxn ang="0">
                <a:pos x="T8" y="T9"/>
              </a:cxn>
            </a:cxnLst>
            <a:rect l="0" t="0" r="r" b="b"/>
            <a:pathLst>
              <a:path w="53" h="4261">
                <a:moveTo>
                  <a:pt x="0" y="0"/>
                </a:moveTo>
                <a:lnTo>
                  <a:pt x="52" y="0"/>
                </a:lnTo>
                <a:lnTo>
                  <a:pt x="52" y="4260"/>
                </a:lnTo>
                <a:lnTo>
                  <a:pt x="0" y="4260"/>
                </a:lnTo>
                <a:lnTo>
                  <a:pt x="0" y="0"/>
                </a:ln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Arial" panose="020B0604020202020204" pitchFamily="34" charset="0"/>
              <a:cs typeface="Arial" panose="020B0604020202020204" pitchFamily="34" charset="0"/>
            </a:endParaRPr>
          </a:p>
        </p:txBody>
      </p:sp>
      <p:sp>
        <p:nvSpPr>
          <p:cNvPr id="23" name="Freeform 59">
            <a:extLst>
              <a:ext uri="{FF2B5EF4-FFF2-40B4-BE49-F238E27FC236}">
                <a16:creationId xmlns:a16="http://schemas.microsoft.com/office/drawing/2014/main" id="{EED7F0D2-776E-42F4-A6FC-D8B2E10A2437}"/>
              </a:ext>
            </a:extLst>
          </p:cNvPr>
          <p:cNvSpPr>
            <a:spLocks noChangeArrowheads="1"/>
          </p:cNvSpPr>
          <p:nvPr/>
        </p:nvSpPr>
        <p:spPr bwMode="auto">
          <a:xfrm>
            <a:off x="921677" y="569625"/>
            <a:ext cx="1212026" cy="1207595"/>
          </a:xfrm>
          <a:custGeom>
            <a:avLst/>
            <a:gdLst>
              <a:gd name="T0" fmla="*/ 1376 w 2753"/>
              <a:gd name="T1" fmla="*/ 0 h 2753"/>
              <a:gd name="T2" fmla="*/ 1376 w 2753"/>
              <a:gd name="T3" fmla="*/ 0 h 2753"/>
              <a:gd name="T4" fmla="*/ 2752 w 2753"/>
              <a:gd name="T5" fmla="*/ 1376 h 2753"/>
              <a:gd name="T6" fmla="*/ 2752 w 2753"/>
              <a:gd name="T7" fmla="*/ 1376 h 2753"/>
              <a:gd name="T8" fmla="*/ 1376 w 2753"/>
              <a:gd name="T9" fmla="*/ 2752 h 2753"/>
              <a:gd name="T10" fmla="*/ 1376 w 2753"/>
              <a:gd name="T11" fmla="*/ 2752 h 2753"/>
              <a:gd name="T12" fmla="*/ 0 w 2753"/>
              <a:gd name="T13" fmla="*/ 1376 h 2753"/>
              <a:gd name="T14" fmla="*/ 0 w 2753"/>
              <a:gd name="T15" fmla="*/ 1376 h 2753"/>
              <a:gd name="T16" fmla="*/ 1376 w 2753"/>
              <a:gd name="T17" fmla="*/ 0 h 2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3">
                <a:moveTo>
                  <a:pt x="1376" y="0"/>
                </a:moveTo>
                <a:lnTo>
                  <a:pt x="1376" y="0"/>
                </a:lnTo>
                <a:cubicBezTo>
                  <a:pt x="2136" y="0"/>
                  <a:pt x="2752" y="616"/>
                  <a:pt x="2752" y="1376"/>
                </a:cubicBezTo>
                <a:lnTo>
                  <a:pt x="2752" y="1376"/>
                </a:lnTo>
                <a:cubicBezTo>
                  <a:pt x="2752" y="2136"/>
                  <a:pt x="2136" y="2752"/>
                  <a:pt x="1376" y="2752"/>
                </a:cubicBezTo>
                <a:lnTo>
                  <a:pt x="1376" y="2752"/>
                </a:lnTo>
                <a:cubicBezTo>
                  <a:pt x="617" y="2752"/>
                  <a:pt x="0" y="2136"/>
                  <a:pt x="0" y="1376"/>
                </a:cubicBezTo>
                <a:lnTo>
                  <a:pt x="0" y="1376"/>
                </a:lnTo>
                <a:cubicBezTo>
                  <a:pt x="0" y="616"/>
                  <a:pt x="617" y="0"/>
                  <a:pt x="1376" y="0"/>
                </a:cubicBez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Arial" panose="020B0604020202020204" pitchFamily="34" charset="0"/>
              <a:cs typeface="Arial" panose="020B0604020202020204" pitchFamily="34" charset="0"/>
            </a:endParaRPr>
          </a:p>
        </p:txBody>
      </p:sp>
      <p:sp>
        <p:nvSpPr>
          <p:cNvPr id="24" name="Freeform 60">
            <a:extLst>
              <a:ext uri="{FF2B5EF4-FFF2-40B4-BE49-F238E27FC236}">
                <a16:creationId xmlns:a16="http://schemas.microsoft.com/office/drawing/2014/main" id="{AAAD76DB-CB24-4AD9-9AFF-F0BDA0590967}"/>
              </a:ext>
            </a:extLst>
          </p:cNvPr>
          <p:cNvSpPr>
            <a:spLocks noChangeArrowheads="1"/>
          </p:cNvSpPr>
          <p:nvPr/>
        </p:nvSpPr>
        <p:spPr bwMode="auto">
          <a:xfrm>
            <a:off x="1062815" y="728493"/>
            <a:ext cx="943112" cy="912687"/>
          </a:xfrm>
          <a:custGeom>
            <a:avLst/>
            <a:gdLst>
              <a:gd name="T0" fmla="*/ 968 w 1938"/>
              <a:gd name="T1" fmla="*/ 0 h 1937"/>
              <a:gd name="T2" fmla="*/ 968 w 1938"/>
              <a:gd name="T3" fmla="*/ 0 h 1937"/>
              <a:gd name="T4" fmla="*/ 1937 w 1938"/>
              <a:gd name="T5" fmla="*/ 968 h 1937"/>
              <a:gd name="T6" fmla="*/ 1937 w 1938"/>
              <a:gd name="T7" fmla="*/ 968 h 1937"/>
              <a:gd name="T8" fmla="*/ 968 w 1938"/>
              <a:gd name="T9" fmla="*/ 1936 h 1937"/>
              <a:gd name="T10" fmla="*/ 968 w 1938"/>
              <a:gd name="T11" fmla="*/ 1936 h 1937"/>
              <a:gd name="T12" fmla="*/ 0 w 1938"/>
              <a:gd name="T13" fmla="*/ 968 h 1937"/>
              <a:gd name="T14" fmla="*/ 0 w 1938"/>
              <a:gd name="T15" fmla="*/ 968 h 1937"/>
              <a:gd name="T16" fmla="*/ 968 w 1938"/>
              <a:gd name="T17" fmla="*/ 0 h 1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8" h="1937">
                <a:moveTo>
                  <a:pt x="968" y="0"/>
                </a:moveTo>
                <a:lnTo>
                  <a:pt x="968" y="0"/>
                </a:lnTo>
                <a:cubicBezTo>
                  <a:pt x="1503" y="0"/>
                  <a:pt x="1937" y="433"/>
                  <a:pt x="1937" y="968"/>
                </a:cubicBezTo>
                <a:lnTo>
                  <a:pt x="1937" y="968"/>
                </a:lnTo>
                <a:cubicBezTo>
                  <a:pt x="1937" y="1502"/>
                  <a:pt x="1503" y="1936"/>
                  <a:pt x="968" y="1936"/>
                </a:cubicBezTo>
                <a:lnTo>
                  <a:pt x="968" y="1936"/>
                </a:lnTo>
                <a:cubicBezTo>
                  <a:pt x="434" y="1936"/>
                  <a:pt x="0" y="1502"/>
                  <a:pt x="0" y="968"/>
                </a:cubicBezTo>
                <a:lnTo>
                  <a:pt x="0" y="968"/>
                </a:lnTo>
                <a:cubicBezTo>
                  <a:pt x="0" y="433"/>
                  <a:pt x="434" y="0"/>
                  <a:pt x="968" y="0"/>
                </a:cubicBez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60DF1B5-E917-49EF-8F91-F84FF2D03B4A}"/>
              </a:ext>
            </a:extLst>
          </p:cNvPr>
          <p:cNvSpPr txBox="1"/>
          <p:nvPr/>
        </p:nvSpPr>
        <p:spPr>
          <a:xfrm>
            <a:off x="1762850" y="787046"/>
            <a:ext cx="4540280" cy="830997"/>
          </a:xfrm>
          <a:prstGeom prst="rect">
            <a:avLst/>
          </a:prstGeom>
          <a:noFill/>
        </p:spPr>
        <p:txBody>
          <a:bodyPr wrap="square" rtlCol="0" anchor="b" anchorCtr="0">
            <a:spAutoFit/>
          </a:bodyPr>
          <a:lstStyle/>
          <a:p>
            <a:pPr algn="ctr"/>
            <a:r>
              <a:rPr lang="mn-MN" sz="2400" b="1" dirty="0">
                <a:solidFill>
                  <a:schemeClr val="accent2">
                    <a:lumMod val="75000"/>
                  </a:schemeClr>
                </a:solidFill>
                <a:latin typeface="Arial" panose="020B0604020202020204" pitchFamily="34" charset="0"/>
                <a:ea typeface="League Spartan" charset="0"/>
                <a:cs typeface="Arial" panose="020B0604020202020204" pitchFamily="34" charset="0"/>
              </a:rPr>
              <a:t>ҮНДСЭН МЭДЭЭЛЛИЙН </a:t>
            </a:r>
          </a:p>
          <a:p>
            <a:pPr algn="ctr"/>
            <a:r>
              <a:rPr lang="mn-MN" sz="2400" b="1" dirty="0">
                <a:solidFill>
                  <a:schemeClr val="accent2">
                    <a:lumMod val="75000"/>
                  </a:schemeClr>
                </a:solidFill>
                <a:latin typeface="Arial" panose="020B0604020202020204" pitchFamily="34" charset="0"/>
                <a:ea typeface="League Spartan" charset="0"/>
                <a:cs typeface="Arial" panose="020B0604020202020204" pitchFamily="34" charset="0"/>
              </a:rPr>
              <a:t>САН</a:t>
            </a:r>
            <a:endParaRPr lang="en-US" sz="2400" b="1" dirty="0">
              <a:solidFill>
                <a:schemeClr val="accent2">
                  <a:lumMod val="75000"/>
                </a:schemeClr>
              </a:solidFill>
              <a:latin typeface="Arial" panose="020B0604020202020204" pitchFamily="34" charset="0"/>
              <a:ea typeface="League Spartan" charset="0"/>
              <a:cs typeface="Arial" panose="020B0604020202020204" pitchFamily="34" charset="0"/>
            </a:endParaRPr>
          </a:p>
        </p:txBody>
      </p:sp>
      <p:sp>
        <p:nvSpPr>
          <p:cNvPr id="26" name="Freeform 933">
            <a:extLst>
              <a:ext uri="{FF2B5EF4-FFF2-40B4-BE49-F238E27FC236}">
                <a16:creationId xmlns:a16="http://schemas.microsoft.com/office/drawing/2014/main" id="{6D4EC3EC-FA9B-473F-BB8A-DC2011AA98BE}"/>
              </a:ext>
            </a:extLst>
          </p:cNvPr>
          <p:cNvSpPr>
            <a:spLocks noChangeAspect="1" noChangeArrowheads="1"/>
          </p:cNvSpPr>
          <p:nvPr/>
        </p:nvSpPr>
        <p:spPr bwMode="auto">
          <a:xfrm>
            <a:off x="1258328" y="894401"/>
            <a:ext cx="538724" cy="503238"/>
          </a:xfrm>
          <a:custGeom>
            <a:avLst/>
            <a:gdLst>
              <a:gd name="T0" fmla="*/ 10084954 w 291412"/>
              <a:gd name="T1" fmla="*/ 45492634 h 272690"/>
              <a:gd name="T2" fmla="*/ 18604109 w 291412"/>
              <a:gd name="T3" fmla="*/ 47286187 h 272690"/>
              <a:gd name="T4" fmla="*/ 17011509 w 291412"/>
              <a:gd name="T5" fmla="*/ 52432592 h 272690"/>
              <a:gd name="T6" fmla="*/ 24655008 w 291412"/>
              <a:gd name="T7" fmla="*/ 50639051 h 272690"/>
              <a:gd name="T8" fmla="*/ 30865306 w 291412"/>
              <a:gd name="T9" fmla="*/ 57189479 h 272690"/>
              <a:gd name="T10" fmla="*/ 36518120 w 291412"/>
              <a:gd name="T11" fmla="*/ 51964853 h 272690"/>
              <a:gd name="T12" fmla="*/ 45196345 w 291412"/>
              <a:gd name="T13" fmla="*/ 54537932 h 272690"/>
              <a:gd name="T14" fmla="*/ 47186986 w 291412"/>
              <a:gd name="T15" fmla="*/ 48455792 h 272690"/>
              <a:gd name="T16" fmla="*/ 55706032 w 291412"/>
              <a:gd name="T17" fmla="*/ 45414427 h 272690"/>
              <a:gd name="T18" fmla="*/ 59845949 w 291412"/>
              <a:gd name="T19" fmla="*/ 41203582 h 272690"/>
              <a:gd name="T20" fmla="*/ 54670837 w 291412"/>
              <a:gd name="T21" fmla="*/ 47052109 h 272690"/>
              <a:gd name="T22" fmla="*/ 51088336 w 291412"/>
              <a:gd name="T23" fmla="*/ 52666648 h 272690"/>
              <a:gd name="T24" fmla="*/ 41294932 w 291412"/>
              <a:gd name="T25" fmla="*/ 52744406 h 272690"/>
              <a:gd name="T26" fmla="*/ 30865306 w 291412"/>
              <a:gd name="T27" fmla="*/ 59138586 h 272690"/>
              <a:gd name="T28" fmla="*/ 23221945 w 291412"/>
              <a:gd name="T29" fmla="*/ 55318191 h 272690"/>
              <a:gd name="T30" fmla="*/ 15260308 w 291412"/>
              <a:gd name="T31" fmla="*/ 50795034 h 272690"/>
              <a:gd name="T32" fmla="*/ 9527805 w 291412"/>
              <a:gd name="T33" fmla="*/ 47363776 h 272690"/>
              <a:gd name="T34" fmla="*/ 20902552 w 291412"/>
              <a:gd name="T35" fmla="*/ 36312252 h 272690"/>
              <a:gd name="T36" fmla="*/ 44757441 w 291412"/>
              <a:gd name="T37" fmla="*/ 36312252 h 272690"/>
              <a:gd name="T38" fmla="*/ 9638742 w 291412"/>
              <a:gd name="T39" fmla="*/ 33099928 h 272690"/>
              <a:gd name="T40" fmla="*/ 9638742 w 291412"/>
              <a:gd name="T41" fmla="*/ 26039728 h 272690"/>
              <a:gd name="T42" fmla="*/ 18043261 w 291412"/>
              <a:gd name="T43" fmla="*/ 29143062 h 272690"/>
              <a:gd name="T44" fmla="*/ 9073068 w 291412"/>
              <a:gd name="T45" fmla="*/ 35039317 h 272690"/>
              <a:gd name="T46" fmla="*/ 8184059 w 291412"/>
              <a:gd name="T47" fmla="*/ 24565518 h 272690"/>
              <a:gd name="T48" fmla="*/ 11568182 w 291412"/>
              <a:gd name="T49" fmla="*/ 38962426 h 272690"/>
              <a:gd name="T50" fmla="*/ 46033951 w 291412"/>
              <a:gd name="T51" fmla="*/ 34831082 h 272690"/>
              <a:gd name="T52" fmla="*/ 51777938 w 291412"/>
              <a:gd name="T53" fmla="*/ 34597452 h 272690"/>
              <a:gd name="T54" fmla="*/ 52655885 w 291412"/>
              <a:gd name="T55" fmla="*/ 24073988 h 272690"/>
              <a:gd name="T56" fmla="*/ 45236152 w 291412"/>
              <a:gd name="T57" fmla="*/ 24697619 h 272690"/>
              <a:gd name="T58" fmla="*/ 32790144 w 291412"/>
              <a:gd name="T59" fmla="*/ 14953572 h 272690"/>
              <a:gd name="T60" fmla="*/ 45475504 w 291412"/>
              <a:gd name="T61" fmla="*/ 21891310 h 272690"/>
              <a:gd name="T62" fmla="*/ 54012180 w 291412"/>
              <a:gd name="T63" fmla="*/ 18227647 h 272690"/>
              <a:gd name="T64" fmla="*/ 53214328 w 291412"/>
              <a:gd name="T65" fmla="*/ 26022589 h 272690"/>
              <a:gd name="T66" fmla="*/ 64383378 w 291412"/>
              <a:gd name="T67" fmla="*/ 33583948 h 272690"/>
              <a:gd name="T68" fmla="*/ 32790144 w 291412"/>
              <a:gd name="T69" fmla="*/ 46056081 h 272690"/>
              <a:gd name="T70" fmla="*/ 11568182 w 291412"/>
              <a:gd name="T71" fmla="*/ 18227647 h 272690"/>
              <a:gd name="T72" fmla="*/ 35244211 w 291412"/>
              <a:gd name="T73" fmla="*/ 0 h 272690"/>
              <a:gd name="T74" fmla="*/ 42887241 w 291412"/>
              <a:gd name="T75" fmla="*/ 3743152 h 272690"/>
              <a:gd name="T76" fmla="*/ 51088336 w 291412"/>
              <a:gd name="T77" fmla="*/ 6472255 h 272690"/>
              <a:gd name="T78" fmla="*/ 54670837 w 291412"/>
              <a:gd name="T79" fmla="*/ 12086946 h 272690"/>
              <a:gd name="T80" fmla="*/ 59845949 w 291412"/>
              <a:gd name="T81" fmla="*/ 17935004 h 272690"/>
              <a:gd name="T82" fmla="*/ 56024507 w 291412"/>
              <a:gd name="T83" fmla="*/ 13646193 h 272690"/>
              <a:gd name="T84" fmla="*/ 47425591 w 291412"/>
              <a:gd name="T85" fmla="*/ 11930930 h 272690"/>
              <a:gd name="T86" fmla="*/ 45196345 w 291412"/>
              <a:gd name="T87" fmla="*/ 4523147 h 272690"/>
              <a:gd name="T88" fmla="*/ 36518120 w 291412"/>
              <a:gd name="T89" fmla="*/ 7174160 h 272690"/>
              <a:gd name="T90" fmla="*/ 30865306 w 291412"/>
              <a:gd name="T91" fmla="*/ 1949612 h 272690"/>
              <a:gd name="T92" fmla="*/ 24655008 w 291412"/>
              <a:gd name="T93" fmla="*/ 8499776 h 272690"/>
              <a:gd name="T94" fmla="*/ 17011509 w 291412"/>
              <a:gd name="T95" fmla="*/ 6706268 h 272690"/>
              <a:gd name="T96" fmla="*/ 18604109 w 291412"/>
              <a:gd name="T97" fmla="*/ 11930930 h 272690"/>
              <a:gd name="T98" fmla="*/ 10084954 w 291412"/>
              <a:gd name="T99" fmla="*/ 13646193 h 272690"/>
              <a:gd name="T100" fmla="*/ 5865341 w 291412"/>
              <a:gd name="T101" fmla="*/ 16609484 h 272690"/>
              <a:gd name="T102" fmla="*/ 14065828 w 291412"/>
              <a:gd name="T103" fmla="*/ 13568377 h 272690"/>
              <a:gd name="T104" fmla="*/ 16135847 w 291412"/>
              <a:gd name="T105" fmla="*/ 5068522 h 272690"/>
              <a:gd name="T106" fmla="*/ 24734789 w 291412"/>
              <a:gd name="T107" fmla="*/ 6394152 h 2726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1412" h="272690">
                <a:moveTo>
                  <a:pt x="28276" y="189991"/>
                </a:moveTo>
                <a:cubicBezTo>
                  <a:pt x="30432" y="188912"/>
                  <a:pt x="32948" y="189631"/>
                  <a:pt x="34027" y="191789"/>
                </a:cubicBezTo>
                <a:lnTo>
                  <a:pt x="44091" y="208328"/>
                </a:lnTo>
                <a:cubicBezTo>
                  <a:pt x="44450" y="209407"/>
                  <a:pt x="45169" y="209767"/>
                  <a:pt x="45528" y="209767"/>
                </a:cubicBezTo>
                <a:cubicBezTo>
                  <a:pt x="45888" y="209767"/>
                  <a:pt x="46247" y="209767"/>
                  <a:pt x="46966" y="209407"/>
                </a:cubicBezTo>
                <a:lnTo>
                  <a:pt x="62422" y="200418"/>
                </a:lnTo>
                <a:cubicBezTo>
                  <a:pt x="64219" y="199339"/>
                  <a:pt x="66735" y="200059"/>
                  <a:pt x="67813" y="201497"/>
                </a:cubicBezTo>
                <a:cubicBezTo>
                  <a:pt x="72845" y="207609"/>
                  <a:pt x="78237" y="213003"/>
                  <a:pt x="83988" y="218037"/>
                </a:cubicBezTo>
                <a:cubicBezTo>
                  <a:pt x="85785" y="219115"/>
                  <a:pt x="86144" y="221632"/>
                  <a:pt x="85426" y="223430"/>
                </a:cubicBezTo>
                <a:lnTo>
                  <a:pt x="76440" y="238891"/>
                </a:lnTo>
                <a:cubicBezTo>
                  <a:pt x="76080" y="239611"/>
                  <a:pt x="76080" y="239970"/>
                  <a:pt x="76080" y="240330"/>
                </a:cubicBezTo>
                <a:cubicBezTo>
                  <a:pt x="76080" y="240689"/>
                  <a:pt x="76440" y="241408"/>
                  <a:pt x="76799" y="241768"/>
                </a:cubicBezTo>
                <a:lnTo>
                  <a:pt x="94052" y="251476"/>
                </a:lnTo>
                <a:cubicBezTo>
                  <a:pt x="95130" y="252195"/>
                  <a:pt x="96568" y="251836"/>
                  <a:pt x="96927" y="250757"/>
                </a:cubicBezTo>
                <a:lnTo>
                  <a:pt x="105913" y="235296"/>
                </a:lnTo>
                <a:cubicBezTo>
                  <a:pt x="106992" y="233498"/>
                  <a:pt x="109148" y="232779"/>
                  <a:pt x="111305" y="233498"/>
                </a:cubicBezTo>
                <a:cubicBezTo>
                  <a:pt x="118494" y="236374"/>
                  <a:pt x="126042" y="238172"/>
                  <a:pt x="133230" y="239611"/>
                </a:cubicBezTo>
                <a:cubicBezTo>
                  <a:pt x="135387" y="239970"/>
                  <a:pt x="137184" y="241768"/>
                  <a:pt x="137184" y="243925"/>
                </a:cubicBezTo>
                <a:lnTo>
                  <a:pt x="137184" y="261544"/>
                </a:lnTo>
                <a:cubicBezTo>
                  <a:pt x="137184" y="262623"/>
                  <a:pt x="137903" y="263701"/>
                  <a:pt x="139341" y="263701"/>
                </a:cubicBezTo>
                <a:lnTo>
                  <a:pt x="159110" y="263701"/>
                </a:lnTo>
                <a:cubicBezTo>
                  <a:pt x="160188" y="263701"/>
                  <a:pt x="161266" y="262623"/>
                  <a:pt x="161266" y="261544"/>
                </a:cubicBezTo>
                <a:lnTo>
                  <a:pt x="161266" y="243925"/>
                </a:lnTo>
                <a:cubicBezTo>
                  <a:pt x="161266" y="241768"/>
                  <a:pt x="162704" y="239970"/>
                  <a:pt x="164861" y="239611"/>
                </a:cubicBezTo>
                <a:cubicBezTo>
                  <a:pt x="172409" y="238172"/>
                  <a:pt x="179957" y="236374"/>
                  <a:pt x="187145" y="233498"/>
                </a:cubicBezTo>
                <a:cubicBezTo>
                  <a:pt x="188943" y="232779"/>
                  <a:pt x="191099" y="233498"/>
                  <a:pt x="192177" y="235296"/>
                </a:cubicBezTo>
                <a:lnTo>
                  <a:pt x="201163" y="250757"/>
                </a:lnTo>
                <a:cubicBezTo>
                  <a:pt x="201882" y="251836"/>
                  <a:pt x="202961" y="252195"/>
                  <a:pt x="204039" y="251476"/>
                </a:cubicBezTo>
                <a:lnTo>
                  <a:pt x="221292" y="241768"/>
                </a:lnTo>
                <a:cubicBezTo>
                  <a:pt x="221651" y="241408"/>
                  <a:pt x="222011" y="240689"/>
                  <a:pt x="222011" y="240330"/>
                </a:cubicBezTo>
                <a:cubicBezTo>
                  <a:pt x="222011" y="239970"/>
                  <a:pt x="222370" y="239611"/>
                  <a:pt x="222011" y="238891"/>
                </a:cubicBezTo>
                <a:lnTo>
                  <a:pt x="213025" y="223430"/>
                </a:lnTo>
                <a:cubicBezTo>
                  <a:pt x="211946" y="221632"/>
                  <a:pt x="212665" y="219115"/>
                  <a:pt x="214103" y="218037"/>
                </a:cubicBezTo>
                <a:cubicBezTo>
                  <a:pt x="220213" y="213003"/>
                  <a:pt x="225605" y="207609"/>
                  <a:pt x="230277" y="201497"/>
                </a:cubicBezTo>
                <a:cubicBezTo>
                  <a:pt x="231715" y="200059"/>
                  <a:pt x="234231" y="199339"/>
                  <a:pt x="236028" y="200418"/>
                </a:cubicBezTo>
                <a:lnTo>
                  <a:pt x="251484" y="209407"/>
                </a:lnTo>
                <a:cubicBezTo>
                  <a:pt x="251844" y="209767"/>
                  <a:pt x="252562" y="209767"/>
                  <a:pt x="252922" y="209767"/>
                </a:cubicBezTo>
                <a:cubicBezTo>
                  <a:pt x="253281" y="209767"/>
                  <a:pt x="254000" y="209407"/>
                  <a:pt x="254360" y="208328"/>
                </a:cubicBezTo>
                <a:lnTo>
                  <a:pt x="264064" y="191789"/>
                </a:lnTo>
                <a:cubicBezTo>
                  <a:pt x="265143" y="189631"/>
                  <a:pt x="268018" y="188912"/>
                  <a:pt x="270175" y="189991"/>
                </a:cubicBezTo>
                <a:cubicBezTo>
                  <a:pt x="272331" y="191069"/>
                  <a:pt x="272691" y="193586"/>
                  <a:pt x="271972" y="195744"/>
                </a:cubicBezTo>
                <a:lnTo>
                  <a:pt x="261908" y="213003"/>
                </a:lnTo>
                <a:cubicBezTo>
                  <a:pt x="260470" y="215520"/>
                  <a:pt x="257954" y="217318"/>
                  <a:pt x="255078" y="218396"/>
                </a:cubicBezTo>
                <a:cubicBezTo>
                  <a:pt x="252562" y="218756"/>
                  <a:pt x="249327" y="218396"/>
                  <a:pt x="246811" y="216958"/>
                </a:cubicBezTo>
                <a:lnTo>
                  <a:pt x="234591" y="210126"/>
                </a:lnTo>
                <a:cubicBezTo>
                  <a:pt x="230996" y="214441"/>
                  <a:pt x="227043" y="218396"/>
                  <a:pt x="222729" y="222351"/>
                </a:cubicBezTo>
                <a:lnTo>
                  <a:pt x="229559" y="234217"/>
                </a:lnTo>
                <a:cubicBezTo>
                  <a:pt x="230996" y="236734"/>
                  <a:pt x="231715" y="239970"/>
                  <a:pt x="230637" y="242847"/>
                </a:cubicBezTo>
                <a:cubicBezTo>
                  <a:pt x="229918" y="245364"/>
                  <a:pt x="228121" y="247881"/>
                  <a:pt x="225605" y="249319"/>
                </a:cubicBezTo>
                <a:lnTo>
                  <a:pt x="208352" y="259027"/>
                </a:lnTo>
                <a:cubicBezTo>
                  <a:pt x="203320" y="262263"/>
                  <a:pt x="196491" y="260465"/>
                  <a:pt x="193615" y="255072"/>
                </a:cubicBezTo>
                <a:lnTo>
                  <a:pt x="186427" y="243206"/>
                </a:lnTo>
                <a:cubicBezTo>
                  <a:pt x="181035" y="245004"/>
                  <a:pt x="175644" y="246442"/>
                  <a:pt x="170252" y="247521"/>
                </a:cubicBezTo>
                <a:lnTo>
                  <a:pt x="170252" y="261544"/>
                </a:lnTo>
                <a:cubicBezTo>
                  <a:pt x="170252" y="267297"/>
                  <a:pt x="164861" y="272690"/>
                  <a:pt x="159110" y="272690"/>
                </a:cubicBezTo>
                <a:lnTo>
                  <a:pt x="139341" y="272690"/>
                </a:lnTo>
                <a:cubicBezTo>
                  <a:pt x="133230" y="272690"/>
                  <a:pt x="128198" y="267297"/>
                  <a:pt x="128198" y="261544"/>
                </a:cubicBezTo>
                <a:lnTo>
                  <a:pt x="128198" y="247521"/>
                </a:lnTo>
                <a:cubicBezTo>
                  <a:pt x="122807" y="246442"/>
                  <a:pt x="117056" y="245004"/>
                  <a:pt x="111664" y="243206"/>
                </a:cubicBezTo>
                <a:lnTo>
                  <a:pt x="104835" y="255072"/>
                </a:lnTo>
                <a:cubicBezTo>
                  <a:pt x="101600" y="260465"/>
                  <a:pt x="94771" y="262263"/>
                  <a:pt x="89739" y="259027"/>
                </a:cubicBezTo>
                <a:lnTo>
                  <a:pt x="72845" y="249319"/>
                </a:lnTo>
                <a:cubicBezTo>
                  <a:pt x="70329" y="247881"/>
                  <a:pt x="68173" y="245364"/>
                  <a:pt x="67454" y="242847"/>
                </a:cubicBezTo>
                <a:cubicBezTo>
                  <a:pt x="66735" y="239970"/>
                  <a:pt x="67454" y="236734"/>
                  <a:pt x="68892" y="234217"/>
                </a:cubicBezTo>
                <a:lnTo>
                  <a:pt x="75721" y="222351"/>
                </a:lnTo>
                <a:cubicBezTo>
                  <a:pt x="71408" y="218396"/>
                  <a:pt x="67454" y="214441"/>
                  <a:pt x="63500" y="210126"/>
                </a:cubicBezTo>
                <a:lnTo>
                  <a:pt x="51279" y="216958"/>
                </a:lnTo>
                <a:cubicBezTo>
                  <a:pt x="49123" y="218396"/>
                  <a:pt x="45888" y="218756"/>
                  <a:pt x="43012" y="218396"/>
                </a:cubicBezTo>
                <a:cubicBezTo>
                  <a:pt x="40137" y="217318"/>
                  <a:pt x="37980" y="215520"/>
                  <a:pt x="36543" y="213003"/>
                </a:cubicBezTo>
                <a:lnTo>
                  <a:pt x="26478" y="195744"/>
                </a:lnTo>
                <a:cubicBezTo>
                  <a:pt x="25400" y="193586"/>
                  <a:pt x="26119" y="191069"/>
                  <a:pt x="28276" y="189991"/>
                </a:cubicBezTo>
                <a:close/>
                <a:moveTo>
                  <a:pt x="94365" y="167436"/>
                </a:moveTo>
                <a:cubicBezTo>
                  <a:pt x="93285" y="168874"/>
                  <a:pt x="91844" y="170312"/>
                  <a:pt x="90764" y="171390"/>
                </a:cubicBezTo>
                <a:cubicBezTo>
                  <a:pt x="102649" y="190800"/>
                  <a:pt x="123900" y="203739"/>
                  <a:pt x="148031" y="203739"/>
                </a:cubicBezTo>
                <a:cubicBezTo>
                  <a:pt x="172163" y="203739"/>
                  <a:pt x="193413" y="190800"/>
                  <a:pt x="205659" y="171390"/>
                </a:cubicBezTo>
                <a:cubicBezTo>
                  <a:pt x="204218" y="170312"/>
                  <a:pt x="202777" y="168874"/>
                  <a:pt x="202057" y="167436"/>
                </a:cubicBezTo>
                <a:lnTo>
                  <a:pt x="94365" y="167436"/>
                </a:lnTo>
                <a:close/>
                <a:moveTo>
                  <a:pt x="43514" y="120069"/>
                </a:moveTo>
                <a:lnTo>
                  <a:pt x="34028" y="136167"/>
                </a:lnTo>
                <a:lnTo>
                  <a:pt x="43514" y="152624"/>
                </a:lnTo>
                <a:lnTo>
                  <a:pt x="62850" y="152624"/>
                </a:lnTo>
                <a:lnTo>
                  <a:pt x="72335" y="136167"/>
                </a:lnTo>
                <a:lnTo>
                  <a:pt x="62850" y="120069"/>
                </a:lnTo>
                <a:lnTo>
                  <a:pt x="43514" y="120069"/>
                </a:lnTo>
                <a:close/>
                <a:moveTo>
                  <a:pt x="40960" y="111125"/>
                </a:moveTo>
                <a:lnTo>
                  <a:pt x="65403" y="111125"/>
                </a:lnTo>
                <a:cubicBezTo>
                  <a:pt x="67227" y="111125"/>
                  <a:pt x="68322" y="111841"/>
                  <a:pt x="69052" y="113271"/>
                </a:cubicBezTo>
                <a:lnTo>
                  <a:pt x="81456" y="134379"/>
                </a:lnTo>
                <a:cubicBezTo>
                  <a:pt x="82185" y="135452"/>
                  <a:pt x="82185" y="137241"/>
                  <a:pt x="81456" y="138671"/>
                </a:cubicBezTo>
                <a:lnTo>
                  <a:pt x="69052" y="159421"/>
                </a:lnTo>
                <a:cubicBezTo>
                  <a:pt x="68322" y="160494"/>
                  <a:pt x="67227" y="161567"/>
                  <a:pt x="65403" y="161567"/>
                </a:cubicBezTo>
                <a:lnTo>
                  <a:pt x="40960" y="161567"/>
                </a:lnTo>
                <a:cubicBezTo>
                  <a:pt x="39136" y="161567"/>
                  <a:pt x="37677" y="160494"/>
                  <a:pt x="36947" y="159421"/>
                </a:cubicBezTo>
                <a:lnTo>
                  <a:pt x="24543" y="138671"/>
                </a:lnTo>
                <a:cubicBezTo>
                  <a:pt x="23813" y="137241"/>
                  <a:pt x="23813" y="135452"/>
                  <a:pt x="24543" y="134379"/>
                </a:cubicBezTo>
                <a:lnTo>
                  <a:pt x="36947" y="113271"/>
                </a:lnTo>
                <a:cubicBezTo>
                  <a:pt x="37677" y="111841"/>
                  <a:pt x="39136" y="111125"/>
                  <a:pt x="40960" y="111125"/>
                </a:cubicBezTo>
                <a:close/>
                <a:moveTo>
                  <a:pt x="52225" y="92674"/>
                </a:moveTo>
                <a:cubicBezTo>
                  <a:pt x="28454" y="92674"/>
                  <a:pt x="8644" y="112443"/>
                  <a:pt x="8644" y="136166"/>
                </a:cubicBezTo>
                <a:cubicBezTo>
                  <a:pt x="8644" y="160248"/>
                  <a:pt x="28454" y="179657"/>
                  <a:pt x="52225" y="179657"/>
                </a:cubicBezTo>
                <a:cubicBezTo>
                  <a:pt x="66632" y="179657"/>
                  <a:pt x="79958" y="172468"/>
                  <a:pt x="88242" y="160607"/>
                </a:cubicBezTo>
                <a:cubicBezTo>
                  <a:pt x="88963" y="159529"/>
                  <a:pt x="90403" y="158810"/>
                  <a:pt x="91844" y="158810"/>
                </a:cubicBezTo>
                <a:lnTo>
                  <a:pt x="204218" y="158810"/>
                </a:lnTo>
                <a:cubicBezTo>
                  <a:pt x="205659" y="158810"/>
                  <a:pt x="207099" y="159529"/>
                  <a:pt x="207820" y="160607"/>
                </a:cubicBezTo>
                <a:cubicBezTo>
                  <a:pt x="216104" y="172468"/>
                  <a:pt x="229430" y="179657"/>
                  <a:pt x="243837" y="179657"/>
                </a:cubicBezTo>
                <a:cubicBezTo>
                  <a:pt x="258244" y="179657"/>
                  <a:pt x="271210" y="173187"/>
                  <a:pt x="279134" y="161685"/>
                </a:cubicBezTo>
                <a:lnTo>
                  <a:pt x="237714" y="161685"/>
                </a:lnTo>
                <a:cubicBezTo>
                  <a:pt x="236273" y="161685"/>
                  <a:pt x="234833" y="160607"/>
                  <a:pt x="233752" y="159529"/>
                </a:cubicBezTo>
                <a:lnTo>
                  <a:pt x="221866" y="138682"/>
                </a:lnTo>
                <a:cubicBezTo>
                  <a:pt x="220786" y="137244"/>
                  <a:pt x="220786" y="135447"/>
                  <a:pt x="221866" y="134368"/>
                </a:cubicBezTo>
                <a:lnTo>
                  <a:pt x="233752" y="113162"/>
                </a:lnTo>
                <a:cubicBezTo>
                  <a:pt x="234833" y="111724"/>
                  <a:pt x="236273" y="111005"/>
                  <a:pt x="237714" y="111005"/>
                </a:cubicBezTo>
                <a:lnTo>
                  <a:pt x="279134" y="111005"/>
                </a:lnTo>
                <a:cubicBezTo>
                  <a:pt x="271210" y="99863"/>
                  <a:pt x="258244" y="92674"/>
                  <a:pt x="243837" y="92674"/>
                </a:cubicBezTo>
                <a:cubicBezTo>
                  <a:pt x="229430" y="92674"/>
                  <a:pt x="216104" y="99863"/>
                  <a:pt x="207820" y="111724"/>
                </a:cubicBezTo>
                <a:cubicBezTo>
                  <a:pt x="207099" y="113162"/>
                  <a:pt x="205659" y="113881"/>
                  <a:pt x="204218" y="113881"/>
                </a:cubicBezTo>
                <a:lnTo>
                  <a:pt x="91844" y="113881"/>
                </a:lnTo>
                <a:cubicBezTo>
                  <a:pt x="90403" y="113881"/>
                  <a:pt x="88963" y="113162"/>
                  <a:pt x="88242" y="111724"/>
                </a:cubicBezTo>
                <a:cubicBezTo>
                  <a:pt x="79958" y="99863"/>
                  <a:pt x="66632" y="92674"/>
                  <a:pt x="52225" y="92674"/>
                </a:cubicBezTo>
                <a:close/>
                <a:moveTo>
                  <a:pt x="148031" y="68951"/>
                </a:moveTo>
                <a:cubicBezTo>
                  <a:pt x="123900" y="68951"/>
                  <a:pt x="102649" y="81891"/>
                  <a:pt x="90764" y="100941"/>
                </a:cubicBezTo>
                <a:cubicBezTo>
                  <a:pt x="92204" y="102379"/>
                  <a:pt x="93285" y="103457"/>
                  <a:pt x="94365" y="104895"/>
                </a:cubicBezTo>
                <a:lnTo>
                  <a:pt x="202057" y="104895"/>
                </a:lnTo>
                <a:cubicBezTo>
                  <a:pt x="202777" y="103457"/>
                  <a:pt x="204218" y="102379"/>
                  <a:pt x="205299" y="100941"/>
                </a:cubicBezTo>
                <a:cubicBezTo>
                  <a:pt x="193413" y="81891"/>
                  <a:pt x="172163" y="68951"/>
                  <a:pt x="148031" y="68951"/>
                </a:cubicBezTo>
                <a:close/>
                <a:moveTo>
                  <a:pt x="148031" y="60325"/>
                </a:moveTo>
                <a:cubicBezTo>
                  <a:pt x="174684" y="60325"/>
                  <a:pt x="198455" y="73984"/>
                  <a:pt x="212142" y="94831"/>
                </a:cubicBezTo>
                <a:cubicBezTo>
                  <a:pt x="221146" y="88001"/>
                  <a:pt x="231951" y="84048"/>
                  <a:pt x="243837" y="84048"/>
                </a:cubicBezTo>
                <a:cubicBezTo>
                  <a:pt x="264007" y="84048"/>
                  <a:pt x="282015" y="95190"/>
                  <a:pt x="291020" y="113521"/>
                </a:cubicBezTo>
                <a:cubicBezTo>
                  <a:pt x="291740" y="114600"/>
                  <a:pt x="291380" y="116397"/>
                  <a:pt x="290659" y="117834"/>
                </a:cubicBezTo>
                <a:cubicBezTo>
                  <a:pt x="289939" y="118913"/>
                  <a:pt x="288498" y="119991"/>
                  <a:pt x="287058" y="119991"/>
                </a:cubicBezTo>
                <a:lnTo>
                  <a:pt x="240235" y="119991"/>
                </a:lnTo>
                <a:lnTo>
                  <a:pt x="230871" y="136166"/>
                </a:lnTo>
                <a:lnTo>
                  <a:pt x="240235" y="152700"/>
                </a:lnTo>
                <a:lnTo>
                  <a:pt x="287058" y="152700"/>
                </a:lnTo>
                <a:cubicBezTo>
                  <a:pt x="288498" y="152700"/>
                  <a:pt x="289939" y="153418"/>
                  <a:pt x="290659" y="154856"/>
                </a:cubicBezTo>
                <a:cubicBezTo>
                  <a:pt x="291380" y="156294"/>
                  <a:pt x="291740" y="157732"/>
                  <a:pt x="291020" y="159169"/>
                </a:cubicBezTo>
                <a:cubicBezTo>
                  <a:pt x="282015" y="177141"/>
                  <a:pt x="264007" y="188643"/>
                  <a:pt x="243837" y="188643"/>
                </a:cubicBezTo>
                <a:cubicBezTo>
                  <a:pt x="231951" y="188643"/>
                  <a:pt x="221146" y="184689"/>
                  <a:pt x="212142" y="177860"/>
                </a:cubicBezTo>
                <a:cubicBezTo>
                  <a:pt x="198455" y="198707"/>
                  <a:pt x="174684" y="212366"/>
                  <a:pt x="148031" y="212366"/>
                </a:cubicBezTo>
                <a:cubicBezTo>
                  <a:pt x="121378" y="212366"/>
                  <a:pt x="97967" y="198707"/>
                  <a:pt x="84281" y="177860"/>
                </a:cubicBezTo>
                <a:cubicBezTo>
                  <a:pt x="75276" y="184689"/>
                  <a:pt x="64111" y="188643"/>
                  <a:pt x="52225" y="188643"/>
                </a:cubicBezTo>
                <a:cubicBezTo>
                  <a:pt x="23411" y="188643"/>
                  <a:pt x="0" y="164920"/>
                  <a:pt x="0" y="136166"/>
                </a:cubicBezTo>
                <a:cubicBezTo>
                  <a:pt x="0" y="107770"/>
                  <a:pt x="23411" y="84048"/>
                  <a:pt x="52225" y="84048"/>
                </a:cubicBezTo>
                <a:cubicBezTo>
                  <a:pt x="64111" y="84048"/>
                  <a:pt x="75276" y="88001"/>
                  <a:pt x="84281" y="95190"/>
                </a:cubicBezTo>
                <a:cubicBezTo>
                  <a:pt x="97967" y="73984"/>
                  <a:pt x="121378" y="60325"/>
                  <a:pt x="148031" y="60325"/>
                </a:cubicBezTo>
                <a:close/>
                <a:moveTo>
                  <a:pt x="139341" y="0"/>
                </a:moveTo>
                <a:lnTo>
                  <a:pt x="159110" y="0"/>
                </a:lnTo>
                <a:cubicBezTo>
                  <a:pt x="164861" y="0"/>
                  <a:pt x="170252" y="5034"/>
                  <a:pt x="170252" y="11146"/>
                </a:cubicBezTo>
                <a:lnTo>
                  <a:pt x="170252" y="25169"/>
                </a:lnTo>
                <a:cubicBezTo>
                  <a:pt x="175644" y="26248"/>
                  <a:pt x="181035" y="27686"/>
                  <a:pt x="186427" y="29484"/>
                </a:cubicBezTo>
                <a:lnTo>
                  <a:pt x="193615" y="17259"/>
                </a:lnTo>
                <a:cubicBezTo>
                  <a:pt x="195053" y="14742"/>
                  <a:pt x="197210" y="13304"/>
                  <a:pt x="200085" y="12225"/>
                </a:cubicBezTo>
                <a:cubicBezTo>
                  <a:pt x="202961" y="11506"/>
                  <a:pt x="205836" y="11865"/>
                  <a:pt x="208352" y="13304"/>
                </a:cubicBezTo>
                <a:lnTo>
                  <a:pt x="225605" y="23371"/>
                </a:lnTo>
                <a:cubicBezTo>
                  <a:pt x="228121" y="24810"/>
                  <a:pt x="229918" y="26967"/>
                  <a:pt x="230637" y="29843"/>
                </a:cubicBezTo>
                <a:cubicBezTo>
                  <a:pt x="231715" y="32720"/>
                  <a:pt x="230996" y="35596"/>
                  <a:pt x="229559" y="38473"/>
                </a:cubicBezTo>
                <a:lnTo>
                  <a:pt x="222729" y="50338"/>
                </a:lnTo>
                <a:cubicBezTo>
                  <a:pt x="227043" y="53934"/>
                  <a:pt x="230996" y="58249"/>
                  <a:pt x="234591" y="62563"/>
                </a:cubicBezTo>
                <a:lnTo>
                  <a:pt x="246811" y="55732"/>
                </a:lnTo>
                <a:cubicBezTo>
                  <a:pt x="249327" y="53934"/>
                  <a:pt x="252562" y="53574"/>
                  <a:pt x="255078" y="54653"/>
                </a:cubicBezTo>
                <a:cubicBezTo>
                  <a:pt x="257954" y="55013"/>
                  <a:pt x="260470" y="57170"/>
                  <a:pt x="261908" y="59687"/>
                </a:cubicBezTo>
                <a:lnTo>
                  <a:pt x="271972" y="76586"/>
                </a:lnTo>
                <a:cubicBezTo>
                  <a:pt x="272691" y="78744"/>
                  <a:pt x="272331" y="81261"/>
                  <a:pt x="270175" y="82699"/>
                </a:cubicBezTo>
                <a:cubicBezTo>
                  <a:pt x="269456" y="83058"/>
                  <a:pt x="268737" y="83418"/>
                  <a:pt x="268018" y="83418"/>
                </a:cubicBezTo>
                <a:cubicBezTo>
                  <a:pt x="266221" y="83418"/>
                  <a:pt x="264783" y="82339"/>
                  <a:pt x="264064" y="81261"/>
                </a:cubicBezTo>
                <a:lnTo>
                  <a:pt x="254360" y="64002"/>
                </a:lnTo>
                <a:cubicBezTo>
                  <a:pt x="254000" y="63283"/>
                  <a:pt x="253281" y="62923"/>
                  <a:pt x="252922" y="62923"/>
                </a:cubicBezTo>
                <a:cubicBezTo>
                  <a:pt x="252562" y="62563"/>
                  <a:pt x="251844" y="62563"/>
                  <a:pt x="251484" y="63283"/>
                </a:cubicBezTo>
                <a:lnTo>
                  <a:pt x="236028" y="71912"/>
                </a:lnTo>
                <a:cubicBezTo>
                  <a:pt x="234231" y="72991"/>
                  <a:pt x="231715" y="72631"/>
                  <a:pt x="230277" y="71193"/>
                </a:cubicBezTo>
                <a:cubicBezTo>
                  <a:pt x="225605" y="65080"/>
                  <a:pt x="220213" y="59687"/>
                  <a:pt x="214103" y="55013"/>
                </a:cubicBezTo>
                <a:cubicBezTo>
                  <a:pt x="212665" y="53574"/>
                  <a:pt x="211946" y="51057"/>
                  <a:pt x="213025" y="49260"/>
                </a:cubicBezTo>
                <a:lnTo>
                  <a:pt x="222011" y="33799"/>
                </a:lnTo>
                <a:cubicBezTo>
                  <a:pt x="222729" y="32720"/>
                  <a:pt x="222011" y="31641"/>
                  <a:pt x="221292" y="30922"/>
                </a:cubicBezTo>
                <a:lnTo>
                  <a:pt x="204039" y="20854"/>
                </a:lnTo>
                <a:cubicBezTo>
                  <a:pt x="202961" y="20495"/>
                  <a:pt x="201882" y="20854"/>
                  <a:pt x="201163" y="21933"/>
                </a:cubicBezTo>
                <a:lnTo>
                  <a:pt x="192177" y="37035"/>
                </a:lnTo>
                <a:cubicBezTo>
                  <a:pt x="191099" y="39192"/>
                  <a:pt x="188943" y="39911"/>
                  <a:pt x="187145" y="39192"/>
                </a:cubicBezTo>
                <a:cubicBezTo>
                  <a:pt x="179957" y="36316"/>
                  <a:pt x="172409" y="34158"/>
                  <a:pt x="164861" y="33079"/>
                </a:cubicBezTo>
                <a:cubicBezTo>
                  <a:pt x="162704" y="32720"/>
                  <a:pt x="161266" y="30922"/>
                  <a:pt x="161266" y="28765"/>
                </a:cubicBezTo>
                <a:lnTo>
                  <a:pt x="161266" y="11146"/>
                </a:lnTo>
                <a:cubicBezTo>
                  <a:pt x="161266" y="10068"/>
                  <a:pt x="160188" y="8989"/>
                  <a:pt x="159110" y="8989"/>
                </a:cubicBezTo>
                <a:lnTo>
                  <a:pt x="139341" y="8989"/>
                </a:lnTo>
                <a:cubicBezTo>
                  <a:pt x="137903" y="8989"/>
                  <a:pt x="137184" y="10068"/>
                  <a:pt x="137184" y="11146"/>
                </a:cubicBezTo>
                <a:lnTo>
                  <a:pt x="137184" y="28765"/>
                </a:lnTo>
                <a:cubicBezTo>
                  <a:pt x="137184" y="30922"/>
                  <a:pt x="135387" y="32720"/>
                  <a:pt x="133230" y="33079"/>
                </a:cubicBezTo>
                <a:cubicBezTo>
                  <a:pt x="126042" y="34158"/>
                  <a:pt x="118494" y="36316"/>
                  <a:pt x="111305" y="39192"/>
                </a:cubicBezTo>
                <a:cubicBezTo>
                  <a:pt x="109148" y="39911"/>
                  <a:pt x="106992" y="39192"/>
                  <a:pt x="105913" y="37035"/>
                </a:cubicBezTo>
                <a:lnTo>
                  <a:pt x="96927" y="21933"/>
                </a:lnTo>
                <a:cubicBezTo>
                  <a:pt x="96568" y="20854"/>
                  <a:pt x="95130" y="20495"/>
                  <a:pt x="94052" y="20854"/>
                </a:cubicBezTo>
                <a:lnTo>
                  <a:pt x="76799" y="30922"/>
                </a:lnTo>
                <a:cubicBezTo>
                  <a:pt x="76440" y="31282"/>
                  <a:pt x="76080" y="32001"/>
                  <a:pt x="76080" y="32001"/>
                </a:cubicBezTo>
                <a:cubicBezTo>
                  <a:pt x="76080" y="32720"/>
                  <a:pt x="76080" y="33079"/>
                  <a:pt x="76440" y="33799"/>
                </a:cubicBezTo>
                <a:lnTo>
                  <a:pt x="85426" y="49260"/>
                </a:lnTo>
                <a:cubicBezTo>
                  <a:pt x="86144" y="51057"/>
                  <a:pt x="85785" y="53574"/>
                  <a:pt x="83988" y="55013"/>
                </a:cubicBezTo>
                <a:cubicBezTo>
                  <a:pt x="78237" y="59687"/>
                  <a:pt x="72845" y="65080"/>
                  <a:pt x="67813" y="71193"/>
                </a:cubicBezTo>
                <a:cubicBezTo>
                  <a:pt x="66735" y="72631"/>
                  <a:pt x="64219" y="72991"/>
                  <a:pt x="62422" y="71912"/>
                </a:cubicBezTo>
                <a:lnTo>
                  <a:pt x="46966" y="63283"/>
                </a:lnTo>
                <a:cubicBezTo>
                  <a:pt x="46247" y="62563"/>
                  <a:pt x="45888" y="62563"/>
                  <a:pt x="45528" y="62923"/>
                </a:cubicBezTo>
                <a:cubicBezTo>
                  <a:pt x="45169" y="62923"/>
                  <a:pt x="44450" y="63283"/>
                  <a:pt x="44091" y="64002"/>
                </a:cubicBezTo>
                <a:lnTo>
                  <a:pt x="34027" y="81261"/>
                </a:lnTo>
                <a:cubicBezTo>
                  <a:pt x="32948" y="83418"/>
                  <a:pt x="30432" y="83777"/>
                  <a:pt x="28276" y="82699"/>
                </a:cubicBezTo>
                <a:cubicBezTo>
                  <a:pt x="26119" y="81261"/>
                  <a:pt x="25400" y="78744"/>
                  <a:pt x="26478" y="76586"/>
                </a:cubicBezTo>
                <a:lnTo>
                  <a:pt x="36543" y="59687"/>
                </a:lnTo>
                <a:cubicBezTo>
                  <a:pt x="37980" y="57170"/>
                  <a:pt x="40137" y="55013"/>
                  <a:pt x="43012" y="54653"/>
                </a:cubicBezTo>
                <a:cubicBezTo>
                  <a:pt x="45888" y="53574"/>
                  <a:pt x="49123" y="53934"/>
                  <a:pt x="51279" y="55732"/>
                </a:cubicBezTo>
                <a:lnTo>
                  <a:pt x="63500" y="62563"/>
                </a:lnTo>
                <a:cubicBezTo>
                  <a:pt x="67454" y="58249"/>
                  <a:pt x="71408" y="53934"/>
                  <a:pt x="75721" y="50338"/>
                </a:cubicBezTo>
                <a:lnTo>
                  <a:pt x="68892" y="38473"/>
                </a:lnTo>
                <a:cubicBezTo>
                  <a:pt x="67454" y="35596"/>
                  <a:pt x="66735" y="32720"/>
                  <a:pt x="67454" y="29843"/>
                </a:cubicBezTo>
                <a:cubicBezTo>
                  <a:pt x="68173" y="26967"/>
                  <a:pt x="70329" y="24810"/>
                  <a:pt x="72845" y="23371"/>
                </a:cubicBezTo>
                <a:lnTo>
                  <a:pt x="89739" y="13304"/>
                </a:lnTo>
                <a:cubicBezTo>
                  <a:pt x="92255" y="11865"/>
                  <a:pt x="95490" y="11506"/>
                  <a:pt x="98006" y="12225"/>
                </a:cubicBezTo>
                <a:cubicBezTo>
                  <a:pt x="100881" y="13304"/>
                  <a:pt x="103397" y="14742"/>
                  <a:pt x="104835" y="17259"/>
                </a:cubicBezTo>
                <a:lnTo>
                  <a:pt x="111664" y="29484"/>
                </a:lnTo>
                <a:cubicBezTo>
                  <a:pt x="117056" y="27686"/>
                  <a:pt x="122807" y="26248"/>
                  <a:pt x="128198" y="25169"/>
                </a:cubicBezTo>
                <a:lnTo>
                  <a:pt x="128198" y="11146"/>
                </a:lnTo>
                <a:cubicBezTo>
                  <a:pt x="128198" y="5034"/>
                  <a:pt x="133230" y="0"/>
                  <a:pt x="139341" y="0"/>
                </a:cubicBezTo>
                <a:close/>
              </a:path>
            </a:pathLst>
          </a:custGeom>
          <a:solidFill>
            <a:schemeClr val="accent2"/>
          </a:solidFill>
          <a:ln>
            <a:noFill/>
          </a:ln>
          <a:effectLst/>
        </p:spPr>
        <p:txBody>
          <a:bodyPr anchor="ctr"/>
          <a:lstStyle/>
          <a:p>
            <a:endParaRPr lang="en-US" sz="2400" dirty="0">
              <a:latin typeface="Arial" panose="020B0604020202020204" pitchFamily="34" charset="0"/>
              <a:cs typeface="Arial" panose="020B0604020202020204" pitchFamily="34" charset="0"/>
            </a:endParaRPr>
          </a:p>
        </p:txBody>
      </p:sp>
      <p:sp>
        <p:nvSpPr>
          <p:cNvPr id="27" name="Freeform 179">
            <a:extLst>
              <a:ext uri="{FF2B5EF4-FFF2-40B4-BE49-F238E27FC236}">
                <a16:creationId xmlns:a16="http://schemas.microsoft.com/office/drawing/2014/main" id="{6EBFB104-A3CE-42C3-BF8D-0568E9DAE05D}"/>
              </a:ext>
            </a:extLst>
          </p:cNvPr>
          <p:cNvSpPr>
            <a:spLocks noChangeArrowheads="1"/>
          </p:cNvSpPr>
          <p:nvPr/>
        </p:nvSpPr>
        <p:spPr bwMode="auto">
          <a:xfrm>
            <a:off x="1448583" y="2493214"/>
            <a:ext cx="113102" cy="134117"/>
          </a:xfrm>
          <a:custGeom>
            <a:avLst/>
            <a:gdLst>
              <a:gd name="T0" fmla="*/ 148 w 297"/>
              <a:gd name="T1" fmla="*/ 0 h 296"/>
              <a:gd name="T2" fmla="*/ 148 w 297"/>
              <a:gd name="T3" fmla="*/ 0 h 296"/>
              <a:gd name="T4" fmla="*/ 296 w 297"/>
              <a:gd name="T5" fmla="*/ 147 h 296"/>
              <a:gd name="T6" fmla="*/ 296 w 297"/>
              <a:gd name="T7" fmla="*/ 147 h 296"/>
              <a:gd name="T8" fmla="*/ 148 w 297"/>
              <a:gd name="T9" fmla="*/ 295 h 296"/>
              <a:gd name="T10" fmla="*/ 148 w 297"/>
              <a:gd name="T11" fmla="*/ 295 h 296"/>
              <a:gd name="T12" fmla="*/ 0 w 297"/>
              <a:gd name="T13" fmla="*/ 147 h 296"/>
              <a:gd name="T14" fmla="*/ 0 w 297"/>
              <a:gd name="T15" fmla="*/ 147 h 296"/>
              <a:gd name="T16" fmla="*/ 148 w 297"/>
              <a:gd name="T1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296">
                <a:moveTo>
                  <a:pt x="148" y="0"/>
                </a:moveTo>
                <a:lnTo>
                  <a:pt x="148" y="0"/>
                </a:lnTo>
                <a:cubicBezTo>
                  <a:pt x="229" y="0"/>
                  <a:pt x="296" y="66"/>
                  <a:pt x="296" y="147"/>
                </a:cubicBezTo>
                <a:lnTo>
                  <a:pt x="296" y="147"/>
                </a:lnTo>
                <a:cubicBezTo>
                  <a:pt x="296" y="229"/>
                  <a:pt x="229" y="295"/>
                  <a:pt x="148" y="295"/>
                </a:cubicBezTo>
                <a:lnTo>
                  <a:pt x="148" y="295"/>
                </a:lnTo>
                <a:cubicBezTo>
                  <a:pt x="67" y="295"/>
                  <a:pt x="0" y="229"/>
                  <a:pt x="0" y="147"/>
                </a:cubicBezTo>
                <a:lnTo>
                  <a:pt x="0" y="147"/>
                </a:lnTo>
                <a:cubicBezTo>
                  <a:pt x="0" y="66"/>
                  <a:pt x="67" y="0"/>
                  <a:pt x="148" y="0"/>
                </a:cubicBez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797B96E1-324D-461A-A969-D3AC45CC07C4}"/>
              </a:ext>
            </a:extLst>
          </p:cNvPr>
          <p:cNvSpPr txBox="1"/>
          <p:nvPr/>
        </p:nvSpPr>
        <p:spPr>
          <a:xfrm>
            <a:off x="7519398" y="1340449"/>
            <a:ext cx="2644828" cy="338554"/>
          </a:xfrm>
          <a:prstGeom prst="rect">
            <a:avLst/>
          </a:prstGeom>
          <a:noFill/>
        </p:spPr>
        <p:txBody>
          <a:bodyPr wrap="none" rtlCol="0" anchor="b" anchorCtr="0">
            <a:spAutoFit/>
          </a:bodyPr>
          <a:lstStyle/>
          <a:p>
            <a:pPr algn="ctr"/>
            <a:r>
              <a:rPr lang="mn-MN" sz="1600" b="1" dirty="0">
                <a:solidFill>
                  <a:schemeClr val="tx2"/>
                </a:solidFill>
                <a:latin typeface="Arial" panose="020B0604020202020204" pitchFamily="34" charset="0"/>
                <a:ea typeface="League Spartan" charset="0"/>
                <a:cs typeface="Arial" panose="020B0604020202020204" pitchFamily="34" charset="0"/>
              </a:rPr>
              <a:t>МЭДЭЭЛЛИЙГ НЯГТЛАХ</a:t>
            </a:r>
            <a:endParaRPr lang="en-US" sz="1600" b="1" dirty="0">
              <a:solidFill>
                <a:schemeClr val="tx2"/>
              </a:solidFill>
              <a:latin typeface="Arial" panose="020B0604020202020204" pitchFamily="34" charset="0"/>
              <a:ea typeface="League Spartan" charset="0"/>
              <a:cs typeface="Arial" panose="020B0604020202020204" pitchFamily="34" charset="0"/>
            </a:endParaRPr>
          </a:p>
        </p:txBody>
      </p:sp>
      <p:sp>
        <p:nvSpPr>
          <p:cNvPr id="29" name="TextBox 28">
            <a:extLst>
              <a:ext uri="{FF2B5EF4-FFF2-40B4-BE49-F238E27FC236}">
                <a16:creationId xmlns:a16="http://schemas.microsoft.com/office/drawing/2014/main" id="{CD93557D-81AC-4EA4-9D6E-D54AE598B51A}"/>
              </a:ext>
            </a:extLst>
          </p:cNvPr>
          <p:cNvSpPr txBox="1"/>
          <p:nvPr/>
        </p:nvSpPr>
        <p:spPr>
          <a:xfrm>
            <a:off x="2005927" y="1592658"/>
            <a:ext cx="6108490" cy="369332"/>
          </a:xfrm>
          <a:prstGeom prst="rect">
            <a:avLst/>
          </a:prstGeom>
          <a:noFill/>
        </p:spPr>
        <p:txBody>
          <a:bodyPr wrap="square">
            <a:spAutoFit/>
          </a:bodyPr>
          <a:lstStyle/>
          <a:p>
            <a:r>
              <a:rPr lang="en-US" sz="1800" b="1" dirty="0">
                <a:hlinkClick r:id="rId6"/>
              </a:rPr>
              <a:t>http://license.moh.gov.mn/</a:t>
            </a:r>
            <a:endParaRPr lang="en-US" sz="1800" b="1" dirty="0"/>
          </a:p>
        </p:txBody>
      </p:sp>
    </p:spTree>
    <p:extLst>
      <p:ext uri="{BB962C8B-B14F-4D97-AF65-F5344CB8AC3E}">
        <p14:creationId xmlns:p14="http://schemas.microsoft.com/office/powerpoint/2010/main" val="2993882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F573-5CE2-468C-A4A6-9E8432DA242F}"/>
              </a:ext>
            </a:extLst>
          </p:cNvPr>
          <p:cNvSpPr>
            <a:spLocks noGrp="1"/>
          </p:cNvSpPr>
          <p:nvPr>
            <p:ph type="title"/>
          </p:nvPr>
        </p:nvSpPr>
        <p:spPr/>
        <p:txBody>
          <a:bodyPr/>
          <a:lstStyle/>
          <a:p>
            <a:r>
              <a:rPr lang="mn-MN" dirty="0"/>
              <a:t>ЦАХИМ СОНГОН ШАЛГАРУУЛАЛТ</a:t>
            </a:r>
            <a:r>
              <a:rPr lang="en-US" dirty="0"/>
              <a:t>: 1 </a:t>
            </a:r>
            <a:r>
              <a:rPr lang="mn-MN" dirty="0"/>
              <a:t>ДҮГЭЭР ҮЕ ШАТ</a:t>
            </a:r>
            <a:endParaRPr lang="en-US" dirty="0"/>
          </a:p>
        </p:txBody>
      </p:sp>
      <p:pic>
        <p:nvPicPr>
          <p:cNvPr id="3" name="Picture 2">
            <a:extLst>
              <a:ext uri="{FF2B5EF4-FFF2-40B4-BE49-F238E27FC236}">
                <a16:creationId xmlns:a16="http://schemas.microsoft.com/office/drawing/2014/main" id="{7826BE95-58E7-4F64-A375-3111B9E6AB40}"/>
              </a:ext>
            </a:extLst>
          </p:cNvPr>
          <p:cNvPicPr>
            <a:picLocks noChangeAspect="1"/>
          </p:cNvPicPr>
          <p:nvPr/>
        </p:nvPicPr>
        <p:blipFill>
          <a:blip r:embed="rId2"/>
          <a:stretch>
            <a:fillRect/>
          </a:stretch>
        </p:blipFill>
        <p:spPr>
          <a:xfrm>
            <a:off x="528387" y="891682"/>
            <a:ext cx="6526640" cy="4150582"/>
          </a:xfrm>
          <a:prstGeom prst="rect">
            <a:avLst/>
          </a:prstGeom>
        </p:spPr>
      </p:pic>
      <p:pic>
        <p:nvPicPr>
          <p:cNvPr id="4" name="Picture 3">
            <a:extLst>
              <a:ext uri="{FF2B5EF4-FFF2-40B4-BE49-F238E27FC236}">
                <a16:creationId xmlns:a16="http://schemas.microsoft.com/office/drawing/2014/main" id="{3BE1DD4C-82A5-4CF7-9937-C9971D118668}"/>
              </a:ext>
            </a:extLst>
          </p:cNvPr>
          <p:cNvPicPr>
            <a:picLocks noChangeAspect="1"/>
          </p:cNvPicPr>
          <p:nvPr/>
        </p:nvPicPr>
        <p:blipFill>
          <a:blip r:embed="rId3"/>
          <a:stretch>
            <a:fillRect/>
          </a:stretch>
        </p:blipFill>
        <p:spPr>
          <a:xfrm>
            <a:off x="6579108" y="2966973"/>
            <a:ext cx="5084505" cy="3615241"/>
          </a:xfrm>
          <a:prstGeom prst="rect">
            <a:avLst/>
          </a:prstGeom>
        </p:spPr>
      </p:pic>
    </p:spTree>
    <p:extLst>
      <p:ext uri="{BB962C8B-B14F-4D97-AF65-F5344CB8AC3E}">
        <p14:creationId xmlns:p14="http://schemas.microsoft.com/office/powerpoint/2010/main" val="626533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E00CE-27B4-46F3-84F9-6445710D03C8}"/>
              </a:ext>
            </a:extLst>
          </p:cNvPr>
          <p:cNvSpPr>
            <a:spLocks noGrp="1"/>
          </p:cNvSpPr>
          <p:nvPr>
            <p:ph type="title"/>
          </p:nvPr>
        </p:nvSpPr>
        <p:spPr/>
        <p:txBody>
          <a:bodyPr/>
          <a:lstStyle/>
          <a:p>
            <a:pPr algn="ctr"/>
            <a:r>
              <a:rPr lang="mn-MN" dirty="0"/>
              <a:t>ЦАХИМ СОНГОН ШАЛГАРУУЛАЛТ</a:t>
            </a:r>
            <a:r>
              <a:rPr lang="en-US" dirty="0"/>
              <a:t>: 1 </a:t>
            </a:r>
            <a:r>
              <a:rPr lang="mn-MN" dirty="0"/>
              <a:t>ДҮГЭЭР ҮЕ ШАТ</a:t>
            </a:r>
            <a:endParaRPr lang="en-US" dirty="0"/>
          </a:p>
        </p:txBody>
      </p:sp>
      <p:pic>
        <p:nvPicPr>
          <p:cNvPr id="5" name="Picture 4">
            <a:extLst>
              <a:ext uri="{FF2B5EF4-FFF2-40B4-BE49-F238E27FC236}">
                <a16:creationId xmlns:a16="http://schemas.microsoft.com/office/drawing/2014/main" id="{993E6E70-1FAE-4F18-8B64-A355728232FE}"/>
              </a:ext>
            </a:extLst>
          </p:cNvPr>
          <p:cNvPicPr>
            <a:picLocks noChangeAspect="1"/>
          </p:cNvPicPr>
          <p:nvPr/>
        </p:nvPicPr>
        <p:blipFill>
          <a:blip r:embed="rId2"/>
          <a:stretch>
            <a:fillRect/>
          </a:stretch>
        </p:blipFill>
        <p:spPr>
          <a:xfrm>
            <a:off x="169136" y="1373777"/>
            <a:ext cx="5712823" cy="4284617"/>
          </a:xfrm>
          <a:prstGeom prst="rect">
            <a:avLst/>
          </a:prstGeom>
        </p:spPr>
      </p:pic>
      <p:sp>
        <p:nvSpPr>
          <p:cNvPr id="6" name="TextBox 5">
            <a:extLst>
              <a:ext uri="{FF2B5EF4-FFF2-40B4-BE49-F238E27FC236}">
                <a16:creationId xmlns:a16="http://schemas.microsoft.com/office/drawing/2014/main" id="{55CB193F-D077-4D7D-BB22-3422431B6E55}"/>
              </a:ext>
            </a:extLst>
          </p:cNvPr>
          <p:cNvSpPr txBox="1"/>
          <p:nvPr/>
        </p:nvSpPr>
        <p:spPr>
          <a:xfrm>
            <a:off x="842825" y="896558"/>
            <a:ext cx="394688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 </a:t>
            </a:r>
            <a:r>
              <a:rPr lang="mn-MN" b="1" dirty="0">
                <a:latin typeface="Arial" panose="020B0604020202020204" pitchFamily="34" charset="0"/>
                <a:cs typeface="Arial" panose="020B0604020202020204" pitchFamily="34" charset="0"/>
              </a:rPr>
              <a:t>Мэдээллийг засах</a:t>
            </a:r>
            <a:r>
              <a:rPr lang="en-US" b="1" dirty="0">
                <a:latin typeface="Arial" panose="020B0604020202020204" pitchFamily="34" charset="0"/>
                <a:cs typeface="Arial" panose="020B0604020202020204" pitchFamily="34" charset="0"/>
              </a:rPr>
              <a:t> </a:t>
            </a:r>
            <a:r>
              <a:rPr lang="mn-MN" b="1" dirty="0">
                <a:latin typeface="Arial" panose="020B0604020202020204" pitchFamily="34" charset="0"/>
                <a:cs typeface="Arial" panose="020B0604020202020204" pitchFamily="34" charset="0"/>
              </a:rPr>
              <a:t>хүсэлт</a:t>
            </a:r>
            <a:endParaRPr lang="en-US"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ADB76E7-C5A4-444C-A7C3-B12BB2EF0DE3}"/>
              </a:ext>
            </a:extLst>
          </p:cNvPr>
          <p:cNvSpPr txBox="1"/>
          <p:nvPr/>
        </p:nvSpPr>
        <p:spPr>
          <a:xfrm>
            <a:off x="560408" y="5940095"/>
            <a:ext cx="4511721" cy="646331"/>
          </a:xfrm>
          <a:prstGeom prst="rect">
            <a:avLst/>
          </a:prstGeom>
          <a:noFill/>
        </p:spPr>
        <p:txBody>
          <a:bodyPr wrap="square" rtlCol="0">
            <a:spAutoFit/>
          </a:bodyPr>
          <a:lstStyle/>
          <a:p>
            <a:r>
              <a:rPr lang="mn-MN" b="1" dirty="0">
                <a:latin typeface="Arial" panose="020B0604020202020204" pitchFamily="34" charset="0"/>
                <a:cs typeface="Arial" panose="020B0604020202020204" pitchFamily="34" charset="0"/>
              </a:rPr>
              <a:t>2</a:t>
            </a:r>
            <a:r>
              <a:rPr lang="en-US" b="1" dirty="0">
                <a:latin typeface="Arial" panose="020B0604020202020204" pitchFamily="34" charset="0"/>
                <a:cs typeface="Arial" panose="020B0604020202020204" pitchFamily="34" charset="0"/>
              </a:rPr>
              <a:t>. </a:t>
            </a:r>
            <a:r>
              <a:rPr lang="mn-MN" b="1" dirty="0">
                <a:latin typeface="Arial" panose="020B0604020202020204" pitchFamily="34" charset="0"/>
                <a:cs typeface="Arial" panose="020B0604020202020204" pitchFamily="34" charset="0"/>
              </a:rPr>
              <a:t>Мэдээллийг шинэчлэх хүсэлт</a:t>
            </a:r>
            <a:r>
              <a:rPr lang="en-US" b="1" dirty="0">
                <a:latin typeface="Arial" panose="020B0604020202020204" pitchFamily="34" charset="0"/>
                <a:cs typeface="Arial" panose="020B0604020202020204" pitchFamily="34" charset="0"/>
              </a:rPr>
              <a:t>: </a:t>
            </a:r>
            <a:r>
              <a:rPr lang="mn-MN" dirty="0">
                <a:latin typeface="Arial" panose="020B0604020202020204" pitchFamily="34" charset="0"/>
                <a:cs typeface="Arial" panose="020B0604020202020204" pitchFamily="34" charset="0"/>
              </a:rPr>
              <a:t>Буруу дата оруулсан тохиолдолд</a:t>
            </a:r>
            <a:endParaRPr lang="en-US" dirty="0">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1C4F2FD4-CF61-4576-84A5-B92C208AB1FD}"/>
              </a:ext>
            </a:extLst>
          </p:cNvPr>
          <p:cNvCxnSpPr/>
          <p:nvPr/>
        </p:nvCxnSpPr>
        <p:spPr>
          <a:xfrm>
            <a:off x="4171406" y="1081224"/>
            <a:ext cx="37446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78A543A-402C-4421-9594-B0A35EB8F6A3}"/>
              </a:ext>
            </a:extLst>
          </p:cNvPr>
          <p:cNvCxnSpPr/>
          <p:nvPr/>
        </p:nvCxnSpPr>
        <p:spPr>
          <a:xfrm>
            <a:off x="4545874" y="1081224"/>
            <a:ext cx="0" cy="2925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E0DACFB-1C26-42DD-BE7F-20959371F3BA}"/>
              </a:ext>
            </a:extLst>
          </p:cNvPr>
          <p:cNvPicPr>
            <a:picLocks noChangeAspect="1"/>
          </p:cNvPicPr>
          <p:nvPr/>
        </p:nvPicPr>
        <p:blipFill>
          <a:blip r:embed="rId3"/>
          <a:stretch>
            <a:fillRect/>
          </a:stretch>
        </p:blipFill>
        <p:spPr>
          <a:xfrm>
            <a:off x="6265019" y="2046513"/>
            <a:ext cx="5655935" cy="2987041"/>
          </a:xfrm>
          <a:prstGeom prst="rect">
            <a:avLst/>
          </a:prstGeom>
        </p:spPr>
      </p:pic>
      <p:sp>
        <p:nvSpPr>
          <p:cNvPr id="14" name="Rectangle: Rounded Corners 13">
            <a:extLst>
              <a:ext uri="{FF2B5EF4-FFF2-40B4-BE49-F238E27FC236}">
                <a16:creationId xmlns:a16="http://schemas.microsoft.com/office/drawing/2014/main" id="{459279FA-6A47-491D-93BB-08A9055B05A0}"/>
              </a:ext>
            </a:extLst>
          </p:cNvPr>
          <p:cNvSpPr/>
          <p:nvPr/>
        </p:nvSpPr>
        <p:spPr>
          <a:xfrm>
            <a:off x="6783977" y="1081224"/>
            <a:ext cx="4929049" cy="5865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b="1" dirty="0">
                <a:latin typeface="Arial" panose="020B0604020202020204" pitchFamily="34" charset="0"/>
                <a:cs typeface="Arial" panose="020B0604020202020204" pitchFamily="34" charset="0"/>
              </a:rPr>
              <a:t>Бүх шаардлага ногоорсон тохиолдолд илгээх боломжтой болно.</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3442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CCDDF-BC75-49EA-93A6-2B08DABD558E}"/>
              </a:ext>
            </a:extLst>
          </p:cNvPr>
          <p:cNvSpPr>
            <a:spLocks noGrp="1"/>
          </p:cNvSpPr>
          <p:nvPr>
            <p:ph type="title"/>
          </p:nvPr>
        </p:nvSpPr>
        <p:spPr/>
        <p:txBody>
          <a:bodyPr/>
          <a:lstStyle/>
          <a:p>
            <a:pPr algn="ctr"/>
            <a:r>
              <a:rPr lang="mn-MN" dirty="0"/>
              <a:t>1 ДҮГЭЭР ҮЕ ШАТНЫ ЯВЦ</a:t>
            </a:r>
            <a:endParaRPr lang="en-US" dirty="0"/>
          </a:p>
        </p:txBody>
      </p:sp>
      <p:pic>
        <p:nvPicPr>
          <p:cNvPr id="4" name="Picture 3">
            <a:extLst>
              <a:ext uri="{FF2B5EF4-FFF2-40B4-BE49-F238E27FC236}">
                <a16:creationId xmlns:a16="http://schemas.microsoft.com/office/drawing/2014/main" id="{8B92521D-25BA-46DF-BDC2-4E64E48EFC2C}"/>
              </a:ext>
            </a:extLst>
          </p:cNvPr>
          <p:cNvPicPr>
            <a:picLocks noChangeAspect="1"/>
          </p:cNvPicPr>
          <p:nvPr/>
        </p:nvPicPr>
        <p:blipFill>
          <a:blip r:embed="rId2"/>
          <a:stretch>
            <a:fillRect/>
          </a:stretch>
        </p:blipFill>
        <p:spPr>
          <a:xfrm>
            <a:off x="1328645" y="966157"/>
            <a:ext cx="9156475" cy="5157096"/>
          </a:xfrm>
          <a:prstGeom prst="rect">
            <a:avLst/>
          </a:prstGeom>
        </p:spPr>
      </p:pic>
    </p:spTree>
    <p:extLst>
      <p:ext uri="{BB962C8B-B14F-4D97-AF65-F5344CB8AC3E}">
        <p14:creationId xmlns:p14="http://schemas.microsoft.com/office/powerpoint/2010/main" val="18863090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6260</TotalTime>
  <Words>1029</Words>
  <Application>Microsoft Office PowerPoint</Application>
  <PresentationFormat>Widescreen</PresentationFormat>
  <Paragraphs>142</Paragraphs>
  <Slides>20</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Arial</vt:lpstr>
      <vt:lpstr>Calibri</vt:lpstr>
      <vt:lpstr>Calibri Light</vt:lpstr>
      <vt:lpstr>Office Theme</vt:lpstr>
      <vt:lpstr>1_Office Theme</vt:lpstr>
      <vt:lpstr>PowerPoint Presentation</vt:lpstr>
      <vt:lpstr>СОНГОН ШАЛГАРУУЛАЛТЫН ПРОГРАМ ХАНГАМЖ</vt:lpstr>
      <vt:lpstr>СОНГОН ШАЛГАРУУЛАЛТЫН ПРОГРАМ ХАНГАМЖ</vt:lpstr>
      <vt:lpstr>СОНГОН ШАЛГАРУУЛАЛТЫН ПРОГРАМ ХАНГАМЖИД БҮРТГҮҮЛЭХ</vt:lpstr>
      <vt:lpstr>СОНГОН ШАЛГАРУУЛАЛТЫН ПРОГРАМ ХАНГАМЖИД БҮРТГҮҮЛЭХ</vt:lpstr>
      <vt:lpstr>ЦАХИМ СОНГОН ШАЛГАРУУЛАЛТЫН БЭЛТГЭЛ АЖИЛ</vt:lpstr>
      <vt:lpstr>ЦАХИМ СОНГОН ШАЛГАРУУЛАЛТ: 1 ДҮГЭЭР ҮЕ ШАТ</vt:lpstr>
      <vt:lpstr>ЦАХИМ СОНГОН ШАЛГАРУУЛАЛТ: 1 ДҮГЭЭР ҮЕ ШАТ</vt:lpstr>
      <vt:lpstr>1 ДҮГЭЭР ҮЕ ШАТНЫ ЯВЦ</vt:lpstr>
      <vt:lpstr>ЦАХИМ СОНГОН ШАЛГАРУУЛАЛТ: 2 ДУГААР ҮЕ ШАТ</vt:lpstr>
      <vt:lpstr>ЦАХИМ СОНГОН ШАЛГАРУУЛАЛТ: 2 ДУГААР ҮЕ ШАТ</vt:lpstr>
      <vt:lpstr>ЦАХИМ СОНГОН ШАЛГАРУУЛАЛТ: 2 ДУГААР ҮЕ ШАТ</vt:lpstr>
      <vt:lpstr>ЦАХИМ СОНГОН ШАЛГАРУУЛАЛТ: 2 ДУГААР ҮЕ ШАТ</vt:lpstr>
      <vt:lpstr>ЦАХИМ СОНГОН ШАЛГАРУУЛАЛТ: 2 ДУГААР ҮЕ ШАТ</vt:lpstr>
      <vt:lpstr>ТУСГАЙ НЭГЖ, БАЙГУУЛАМЖИЙН МЭДЭЭЛЭЛ</vt:lpstr>
      <vt:lpstr>ХҮНИЙ НӨӨЦИЙН МЭДЭЭЛЭЛ</vt:lpstr>
      <vt:lpstr>ТОНОГ ТӨХӨӨРӨМЖИЙН МЭДЭЭЛЭЛ</vt:lpstr>
      <vt:lpstr>2 ДУГААР ҮЕ ШАТНЫ ПРОГРАМЫН АЖИЛЛАХ ЗАРЧИМ</vt:lpstr>
      <vt:lpstr>СОНГОН ШАЛГАРУУЛАЛТААР ЦУГЛАСАН МЭДЭЭЛЛИЙН АШИГЛАЛТ</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Gerelmaa Jamsran</dc:creator>
  <cp:lastModifiedBy>Batbayar</cp:lastModifiedBy>
  <cp:revision>745</cp:revision>
  <cp:lastPrinted>2021-07-30T04:18:36Z</cp:lastPrinted>
  <dcterms:created xsi:type="dcterms:W3CDTF">2021-07-29T02:43:50Z</dcterms:created>
  <dcterms:modified xsi:type="dcterms:W3CDTF">2022-04-05T02:14:07Z</dcterms:modified>
</cp:coreProperties>
</file>