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494" r:id="rId2"/>
    <p:sldId id="428" r:id="rId3"/>
    <p:sldId id="346" r:id="rId4"/>
    <p:sldId id="500" r:id="rId5"/>
    <p:sldId id="465" r:id="rId6"/>
    <p:sldId id="453" r:id="rId7"/>
    <p:sldId id="464" r:id="rId8"/>
    <p:sldId id="499" r:id="rId9"/>
    <p:sldId id="463" r:id="rId10"/>
    <p:sldId id="466" r:id="rId11"/>
    <p:sldId id="471" r:id="rId12"/>
    <p:sldId id="492" r:id="rId13"/>
    <p:sldId id="489" r:id="rId14"/>
    <p:sldId id="502" r:id="rId15"/>
    <p:sldId id="503" r:id="rId16"/>
    <p:sldId id="504" r:id="rId17"/>
    <p:sldId id="506" r:id="rId18"/>
    <p:sldId id="507" r:id="rId19"/>
    <p:sldId id="509" r:id="rId20"/>
    <p:sldId id="480" r:id="rId21"/>
    <p:sldId id="481" r:id="rId22"/>
    <p:sldId id="510" r:id="rId23"/>
    <p:sldId id="476" r:id="rId24"/>
    <p:sldId id="477" r:id="rId25"/>
    <p:sldId id="482" r:id="rId26"/>
    <p:sldId id="486" r:id="rId27"/>
    <p:sldId id="487" r:id="rId28"/>
    <p:sldId id="337" r:id="rId29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20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760" autoAdjust="0"/>
  </p:normalViewPr>
  <p:slideViewPr>
    <p:cSldViewPr snapToGrid="0">
      <p:cViewPr>
        <p:scale>
          <a:sx n="75" d="100"/>
          <a:sy n="75" d="100"/>
        </p:scale>
        <p:origin x="-1812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97699\Desktop\2016-2022%20grafic%20H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ownloads\hun-am-usult-naslal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ownloads\&#1069;&#1052;&#1043;-&#1053;&#1091;&#1075;&#1072;&#1083;&#1073;&#1072;&#1088;-202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580927384076991E-2"/>
          <c:y val="0.17171296296296357"/>
          <c:w val="0.86769056123257748"/>
          <c:h val="0.40667747151818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Sheet3!$B$5:$D$6</c:f>
              <c:multiLvlStrCache>
                <c:ptCount val="3"/>
                <c:lvl>
                  <c:pt idx="0">
                    <c:v>улсын дундаж</c:v>
                  </c:pt>
                  <c:pt idx="1">
                    <c:v>аймгуудын дундаж</c:v>
                  </c:pt>
                  <c:pt idx="2">
                    <c:v>өвөрхангай</c:v>
                  </c:pt>
                </c:lvl>
                <c:lvl>
                  <c:pt idx="0">
                    <c:v>10000 хүн амд ноогдох их эмч</c:v>
                  </c:pt>
                </c:lvl>
              </c:multiLvlStrCache>
            </c:multiLvlStrRef>
          </c:cat>
          <c:val>
            <c:numRef>
              <c:f>Sheet3!$B$7:$D$7</c:f>
              <c:numCache>
                <c:formatCode>General</c:formatCode>
                <c:ptCount val="3"/>
                <c:pt idx="0">
                  <c:v>37</c:v>
                </c:pt>
                <c:pt idx="1">
                  <c:v>24.7</c:v>
                </c:pt>
                <c:pt idx="2">
                  <c:v>24.6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A8-4F61-B10C-0F51FA5F3179}"/>
            </c:ext>
          </c:extLst>
        </c:ser>
        <c:ser>
          <c:idx val="1"/>
          <c:order val="1"/>
          <c:tx>
            <c:strRef>
              <c:f>Sheet3!$A$8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086399156489921E-3"/>
                  <c:y val="-1.809629426976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6192588539529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695466385496611E-3"/>
                  <c:y val="-3.8777773435210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Sheet3!$B$5:$D$6</c:f>
              <c:multiLvlStrCache>
                <c:ptCount val="3"/>
                <c:lvl>
                  <c:pt idx="0">
                    <c:v>улсын дундаж</c:v>
                  </c:pt>
                  <c:pt idx="1">
                    <c:v>аймгуудын дундаж</c:v>
                  </c:pt>
                  <c:pt idx="2">
                    <c:v>өвөрхангай</c:v>
                  </c:pt>
                </c:lvl>
                <c:lvl>
                  <c:pt idx="0">
                    <c:v>10000 хүн амд ноогдох их эмч</c:v>
                  </c:pt>
                </c:lvl>
              </c:multiLvlStrCache>
            </c:multiLvlStrRef>
          </c:cat>
          <c:val>
            <c:numRef>
              <c:f>Sheet3!$B$8:$D$8</c:f>
              <c:numCache>
                <c:formatCode>General</c:formatCode>
                <c:ptCount val="3"/>
                <c:pt idx="0">
                  <c:v>39.5</c:v>
                </c:pt>
                <c:pt idx="1">
                  <c:v>26.8</c:v>
                </c:pt>
                <c:pt idx="2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A8-4F61-B10C-0F51FA5F31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027136"/>
        <c:axId val="200041216"/>
        <c:axId val="0"/>
      </c:bar3DChart>
      <c:catAx>
        <c:axId val="20002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41216"/>
        <c:crosses val="autoZero"/>
        <c:auto val="1"/>
        <c:lblAlgn val="ctr"/>
        <c:lblOffset val="100"/>
        <c:noMultiLvlLbl val="0"/>
      </c:catAx>
      <c:valAx>
        <c:axId val="200041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2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07587011021589"/>
          <c:y val="0.91586162235302948"/>
          <c:w val="0.64776850358733962"/>
          <c:h val="6.20694089339358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800"/>
              <a:t>10000 хүн амд ноогдох сувилагч тоо</a:t>
            </a:r>
            <a:endParaRPr lang="en-US" sz="1800"/>
          </a:p>
        </c:rich>
      </c:tx>
      <c:layout>
        <c:manualLayout>
          <c:xMode val="edge"/>
          <c:yMode val="edge"/>
          <c:x val="0.24343991502663137"/>
          <c:y val="0.7720366275377216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86437667249477E-2"/>
          <c:y val="2.1003838330420656E-2"/>
          <c:w val="0.91176626960091456"/>
          <c:h val="0.49745227118268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Sheet3!$A$13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Sheet3!$B$11:$D$12</c:f>
              <c:strCache>
                <c:ptCount val="3"/>
                <c:pt idx="0">
                  <c:v>улсын дундаж</c:v>
                </c:pt>
                <c:pt idx="1">
                  <c:v>аймгуудын дундаж</c:v>
                </c:pt>
                <c:pt idx="2">
                  <c:v>өвөрхангай</c:v>
                </c:pt>
              </c:strCache>
            </c:strRef>
          </c:cat>
          <c:val>
            <c:numRef>
              <c:f>Sheet3!$B$13:$D$13</c:f>
              <c:numCache>
                <c:formatCode>General</c:formatCode>
                <c:ptCount val="3"/>
                <c:pt idx="0">
                  <c:v>40</c:v>
                </c:pt>
                <c:pt idx="1">
                  <c:v>32.9</c:v>
                </c:pt>
                <c:pt idx="2">
                  <c:v>28.1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07-409A-B7C7-CF921A2FB5F0}"/>
            </c:ext>
          </c:extLst>
        </c:ser>
        <c:ser>
          <c:idx val="1"/>
          <c:order val="1"/>
          <c:tx>
            <c:strRef>
              <c:f>Sheet3!$A$14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Sheet3!$B$11:$D$12</c:f>
              <c:strCache>
                <c:ptCount val="3"/>
                <c:pt idx="0">
                  <c:v>улсын дундаж</c:v>
                </c:pt>
                <c:pt idx="1">
                  <c:v>аймгуудын дундаж</c:v>
                </c:pt>
                <c:pt idx="2">
                  <c:v>өвөрхангай</c:v>
                </c:pt>
              </c:strCache>
            </c:strRef>
          </c:cat>
          <c:val>
            <c:numRef>
              <c:f>Sheet3!$B$14:$D$14</c:f>
              <c:numCache>
                <c:formatCode>General</c:formatCode>
                <c:ptCount val="3"/>
                <c:pt idx="0">
                  <c:v>41</c:v>
                </c:pt>
                <c:pt idx="1">
                  <c:v>35.300000000000004</c:v>
                </c:pt>
                <c:pt idx="2">
                  <c:v>35.4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F07-409A-B7C7-CF921A2FB5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9831552"/>
        <c:axId val="199833088"/>
        <c:axId val="0"/>
      </c:bar3DChart>
      <c:catAx>
        <c:axId val="19983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833088"/>
        <c:crosses val="autoZero"/>
        <c:auto val="1"/>
        <c:lblAlgn val="ctr"/>
        <c:lblOffset val="100"/>
        <c:noMultiLvlLbl val="0"/>
      </c:catAx>
      <c:valAx>
        <c:axId val="199833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83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'2022-1'!$B$84</c:f>
              <c:strCache>
                <c:ptCount val="1"/>
                <c:pt idx="0">
                  <c:v>эх барих эмэгтэйчүүдийн их эмч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'2022-1'!$A$85:$A$90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'2022-1'!$B$85:$B$90</c:f>
              <c:numCache>
                <c:formatCode>General</c:formatCode>
                <c:ptCount val="6"/>
                <c:pt idx="0">
                  <c:v>20</c:v>
                </c:pt>
                <c:pt idx="1">
                  <c:v>15</c:v>
                </c:pt>
                <c:pt idx="2">
                  <c:v>21</c:v>
                </c:pt>
                <c:pt idx="3">
                  <c:v>19</c:v>
                </c:pt>
                <c:pt idx="4">
                  <c:v>21</c:v>
                </c:pt>
                <c:pt idx="5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18-4A1D-A588-DC8694AD3822}"/>
            </c:ext>
          </c:extLst>
        </c:ser>
        <c:ser>
          <c:idx val="1"/>
          <c:order val="1"/>
          <c:tx>
            <c:strRef>
              <c:f>'2022-1'!$C$84</c:f>
              <c:strCache>
                <c:ptCount val="1"/>
                <c:pt idx="0">
                  <c:v>Хүүхдийн их эмч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'2022-1'!$A$85:$A$90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'2022-1'!$C$85:$C$90</c:f>
              <c:numCache>
                <c:formatCode>General</c:formatCode>
                <c:ptCount val="6"/>
                <c:pt idx="0">
                  <c:v>22</c:v>
                </c:pt>
                <c:pt idx="1">
                  <c:v>16</c:v>
                </c:pt>
                <c:pt idx="2">
                  <c:v>19</c:v>
                </c:pt>
                <c:pt idx="3">
                  <c:v>20</c:v>
                </c:pt>
                <c:pt idx="4">
                  <c:v>21</c:v>
                </c:pt>
                <c:pt idx="5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18-4A1D-A588-DC8694AD38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315264"/>
        <c:axId val="200317184"/>
        <c:axId val="0"/>
      </c:bar3DChart>
      <c:catAx>
        <c:axId val="200315264"/>
        <c:scaling>
          <c:orientation val="minMax"/>
        </c:scaling>
        <c:delete val="0"/>
        <c:axPos val="b"/>
        <c:title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200317184"/>
        <c:crosses val="autoZero"/>
        <c:auto val="1"/>
        <c:lblAlgn val="ctr"/>
        <c:lblOffset val="100"/>
        <c:noMultiLvlLbl val="0"/>
      </c:catAx>
      <c:valAx>
        <c:axId val="200317184"/>
        <c:scaling>
          <c:orientation val="minMax"/>
        </c:scaling>
        <c:delete val="0"/>
        <c:axPos val="l"/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1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33316929133871"/>
          <c:y val="0.87764679450497773"/>
          <c:w val="0.57258366141732109"/>
          <c:h val="7.35785253148271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684639438030913E-2"/>
          <c:y val="1.2440707446366876E-2"/>
          <c:w val="0.92552877377328668"/>
          <c:h val="0.519010938585719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'2022-1'!$A$76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'2022-1'!$B$74:$K$75</c:f>
              <c:multiLvlStrCache>
                <c:ptCount val="10"/>
                <c:lvl>
                  <c:pt idx="0">
                    <c:v>танхим</c:v>
                  </c:pt>
                  <c:pt idx="1">
                    <c:v>цахим</c:v>
                  </c:pt>
                  <c:pt idx="2">
                    <c:v>сургалтын тоо</c:v>
                  </c:pt>
                  <c:pt idx="3">
                    <c:v>үндсэн</c:v>
                  </c:pt>
                  <c:pt idx="4">
                    <c:v>төрөлжсөн</c:v>
                  </c:pt>
                  <c:pt idx="5">
                    <c:v>төрөлжсөн</c:v>
                  </c:pt>
                  <c:pt idx="6">
                    <c:v>дээшлүүлэх</c:v>
                  </c:pt>
                  <c:pt idx="7">
                    <c:v>их эмч</c:v>
                  </c:pt>
                  <c:pt idx="8">
                    <c:v>сувилагч </c:v>
                  </c:pt>
                  <c:pt idx="9">
                    <c:v>эх баригч</c:v>
                  </c:pt>
                </c:lvl>
                <c:lvl>
                  <c:pt idx="0">
                    <c:v>богино хугацааны сургалт</c:v>
                  </c:pt>
                  <c:pt idx="3">
                    <c:v>их эмч</c:v>
                  </c:pt>
                  <c:pt idx="5">
                    <c:v>сувилагч бусад</c:v>
                  </c:pt>
                  <c:pt idx="7">
                    <c:v>ажлын байранд дагалдан ажилласан</c:v>
                  </c:pt>
                </c:lvl>
              </c:multiLvlStrCache>
            </c:multiLvlStrRef>
          </c:cat>
          <c:val>
            <c:numRef>
              <c:f>'2022-1'!$B$76:$K$76</c:f>
              <c:numCache>
                <c:formatCode>General</c:formatCode>
                <c:ptCount val="10"/>
                <c:pt idx="0">
                  <c:v>879</c:v>
                </c:pt>
                <c:pt idx="1">
                  <c:v>111</c:v>
                </c:pt>
                <c:pt idx="2">
                  <c:v>37</c:v>
                </c:pt>
                <c:pt idx="3">
                  <c:v>12</c:v>
                </c:pt>
                <c:pt idx="4">
                  <c:v>9</c:v>
                </c:pt>
                <c:pt idx="5">
                  <c:v>29</c:v>
                </c:pt>
                <c:pt idx="6">
                  <c:v>13</c:v>
                </c:pt>
                <c:pt idx="7">
                  <c:v>7</c:v>
                </c:pt>
                <c:pt idx="8">
                  <c:v>5</c:v>
                </c:pt>
                <c:pt idx="9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10-440B-B516-1FEF7EDEBBD4}"/>
            </c:ext>
          </c:extLst>
        </c:ser>
        <c:ser>
          <c:idx val="1"/>
          <c:order val="1"/>
          <c:tx>
            <c:strRef>
              <c:f>'2022-1'!$A$77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'2022-1'!$B$74:$K$75</c:f>
              <c:multiLvlStrCache>
                <c:ptCount val="10"/>
                <c:lvl>
                  <c:pt idx="0">
                    <c:v>танхим</c:v>
                  </c:pt>
                  <c:pt idx="1">
                    <c:v>цахим</c:v>
                  </c:pt>
                  <c:pt idx="2">
                    <c:v>сургалтын тоо</c:v>
                  </c:pt>
                  <c:pt idx="3">
                    <c:v>үндсэн</c:v>
                  </c:pt>
                  <c:pt idx="4">
                    <c:v>төрөлжсөн</c:v>
                  </c:pt>
                  <c:pt idx="5">
                    <c:v>төрөлжсөн</c:v>
                  </c:pt>
                  <c:pt idx="6">
                    <c:v>дээшлүүлэх</c:v>
                  </c:pt>
                  <c:pt idx="7">
                    <c:v>их эмч</c:v>
                  </c:pt>
                  <c:pt idx="8">
                    <c:v>сувилагч </c:v>
                  </c:pt>
                  <c:pt idx="9">
                    <c:v>эх баригч</c:v>
                  </c:pt>
                </c:lvl>
                <c:lvl>
                  <c:pt idx="0">
                    <c:v>богино хугацааны сургалт</c:v>
                  </c:pt>
                  <c:pt idx="3">
                    <c:v>их эмч</c:v>
                  </c:pt>
                  <c:pt idx="5">
                    <c:v>сувилагч бусад</c:v>
                  </c:pt>
                  <c:pt idx="7">
                    <c:v>ажлын байранд дагалдан ажилласан</c:v>
                  </c:pt>
                </c:lvl>
              </c:multiLvlStrCache>
            </c:multiLvlStrRef>
          </c:cat>
          <c:val>
            <c:numRef>
              <c:f>'2022-1'!$B$77:$K$77</c:f>
              <c:numCache>
                <c:formatCode>General</c:formatCode>
                <c:ptCount val="10"/>
                <c:pt idx="0">
                  <c:v>358</c:v>
                </c:pt>
                <c:pt idx="1">
                  <c:v>548</c:v>
                </c:pt>
                <c:pt idx="2">
                  <c:v>34</c:v>
                </c:pt>
                <c:pt idx="3">
                  <c:v>13</c:v>
                </c:pt>
                <c:pt idx="4">
                  <c:v>10</c:v>
                </c:pt>
                <c:pt idx="5">
                  <c:v>17</c:v>
                </c:pt>
                <c:pt idx="6">
                  <c:v>12</c:v>
                </c:pt>
                <c:pt idx="7">
                  <c:v>4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10-440B-B516-1FEF7EDEBBD4}"/>
            </c:ext>
          </c:extLst>
        </c:ser>
        <c:ser>
          <c:idx val="2"/>
          <c:order val="2"/>
          <c:tx>
            <c:strRef>
              <c:f>'2022-1'!$A$78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'2022-1'!$B$74:$K$75</c:f>
              <c:multiLvlStrCache>
                <c:ptCount val="10"/>
                <c:lvl>
                  <c:pt idx="0">
                    <c:v>танхим</c:v>
                  </c:pt>
                  <c:pt idx="1">
                    <c:v>цахим</c:v>
                  </c:pt>
                  <c:pt idx="2">
                    <c:v>сургалтын тоо</c:v>
                  </c:pt>
                  <c:pt idx="3">
                    <c:v>үндсэн</c:v>
                  </c:pt>
                  <c:pt idx="4">
                    <c:v>төрөлжсөн</c:v>
                  </c:pt>
                  <c:pt idx="5">
                    <c:v>төрөлжсөн</c:v>
                  </c:pt>
                  <c:pt idx="6">
                    <c:v>дээшлүүлэх</c:v>
                  </c:pt>
                  <c:pt idx="7">
                    <c:v>их эмч</c:v>
                  </c:pt>
                  <c:pt idx="8">
                    <c:v>сувилагч </c:v>
                  </c:pt>
                  <c:pt idx="9">
                    <c:v>эх баригч</c:v>
                  </c:pt>
                </c:lvl>
                <c:lvl>
                  <c:pt idx="0">
                    <c:v>богино хугацааны сургалт</c:v>
                  </c:pt>
                  <c:pt idx="3">
                    <c:v>их эмч</c:v>
                  </c:pt>
                  <c:pt idx="5">
                    <c:v>сувилагч бусад</c:v>
                  </c:pt>
                  <c:pt idx="7">
                    <c:v>ажлын байранд дагалдан ажилласан</c:v>
                  </c:pt>
                </c:lvl>
              </c:multiLvlStrCache>
            </c:multiLvlStrRef>
          </c:cat>
          <c:val>
            <c:numRef>
              <c:f>'2022-1'!$B$78:$K$78</c:f>
              <c:numCache>
                <c:formatCode>General</c:formatCode>
                <c:ptCount val="10"/>
                <c:pt idx="0">
                  <c:v>120</c:v>
                </c:pt>
                <c:pt idx="1">
                  <c:v>879</c:v>
                </c:pt>
                <c:pt idx="2">
                  <c:v>87</c:v>
                </c:pt>
                <c:pt idx="3">
                  <c:v>16</c:v>
                </c:pt>
                <c:pt idx="4">
                  <c:v>16</c:v>
                </c:pt>
                <c:pt idx="5">
                  <c:v>36</c:v>
                </c:pt>
                <c:pt idx="6">
                  <c:v>18</c:v>
                </c:pt>
                <c:pt idx="7">
                  <c:v>3</c:v>
                </c:pt>
                <c:pt idx="8">
                  <c:v>2</c:v>
                </c:pt>
                <c:pt idx="9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10-440B-B516-1FEF7EDEBBD4}"/>
            </c:ext>
          </c:extLst>
        </c:ser>
        <c:ser>
          <c:idx val="3"/>
          <c:order val="3"/>
          <c:tx>
            <c:strRef>
              <c:f>'2022-1'!$A$79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multiLvlStrRef>
              <c:f>'2022-1'!$B$74:$K$75</c:f>
              <c:multiLvlStrCache>
                <c:ptCount val="10"/>
                <c:lvl>
                  <c:pt idx="0">
                    <c:v>танхим</c:v>
                  </c:pt>
                  <c:pt idx="1">
                    <c:v>цахим</c:v>
                  </c:pt>
                  <c:pt idx="2">
                    <c:v>сургалтын тоо</c:v>
                  </c:pt>
                  <c:pt idx="3">
                    <c:v>үндсэн</c:v>
                  </c:pt>
                  <c:pt idx="4">
                    <c:v>төрөлжсөн</c:v>
                  </c:pt>
                  <c:pt idx="5">
                    <c:v>төрөлжсөн</c:v>
                  </c:pt>
                  <c:pt idx="6">
                    <c:v>дээшлүүлэх</c:v>
                  </c:pt>
                  <c:pt idx="7">
                    <c:v>их эмч</c:v>
                  </c:pt>
                  <c:pt idx="8">
                    <c:v>сувилагч </c:v>
                  </c:pt>
                  <c:pt idx="9">
                    <c:v>эх баригч</c:v>
                  </c:pt>
                </c:lvl>
                <c:lvl>
                  <c:pt idx="0">
                    <c:v>богино хугацааны сургалт</c:v>
                  </c:pt>
                  <c:pt idx="3">
                    <c:v>их эмч</c:v>
                  </c:pt>
                  <c:pt idx="5">
                    <c:v>сувилагч бусад</c:v>
                  </c:pt>
                  <c:pt idx="7">
                    <c:v>ажлын байранд дагалдан ажилласан</c:v>
                  </c:pt>
                </c:lvl>
              </c:multiLvlStrCache>
            </c:multiLvlStrRef>
          </c:cat>
          <c:val>
            <c:numRef>
              <c:f>'2022-1'!$B$79:$K$79</c:f>
              <c:numCache>
                <c:formatCode>General</c:formatCode>
                <c:ptCount val="10"/>
                <c:pt idx="0">
                  <c:v>248</c:v>
                </c:pt>
                <c:pt idx="1">
                  <c:v>987</c:v>
                </c:pt>
                <c:pt idx="2">
                  <c:v>54</c:v>
                </c:pt>
                <c:pt idx="3">
                  <c:v>15</c:v>
                </c:pt>
                <c:pt idx="4">
                  <c:v>11</c:v>
                </c:pt>
                <c:pt idx="5">
                  <c:v>24</c:v>
                </c:pt>
                <c:pt idx="6">
                  <c:v>12</c:v>
                </c:pt>
                <c:pt idx="7">
                  <c:v>18</c:v>
                </c:pt>
                <c:pt idx="8">
                  <c:v>8</c:v>
                </c:pt>
                <c:pt idx="9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10-440B-B516-1FEF7EDEBBD4}"/>
            </c:ext>
          </c:extLst>
        </c:ser>
        <c:ser>
          <c:idx val="4"/>
          <c:order val="4"/>
          <c:tx>
            <c:strRef>
              <c:f>'2022-1'!$A$80</c:f>
              <c:strCache>
                <c:ptCount val="1"/>
                <c:pt idx="0">
                  <c:v>нийт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multiLvlStrRef>
              <c:f>'2022-1'!$B$74:$K$75</c:f>
              <c:multiLvlStrCache>
                <c:ptCount val="10"/>
                <c:lvl>
                  <c:pt idx="0">
                    <c:v>танхим</c:v>
                  </c:pt>
                  <c:pt idx="1">
                    <c:v>цахим</c:v>
                  </c:pt>
                  <c:pt idx="2">
                    <c:v>сургалтын тоо</c:v>
                  </c:pt>
                  <c:pt idx="3">
                    <c:v>үндсэн</c:v>
                  </c:pt>
                  <c:pt idx="4">
                    <c:v>төрөлжсөн</c:v>
                  </c:pt>
                  <c:pt idx="5">
                    <c:v>төрөлжсөн</c:v>
                  </c:pt>
                  <c:pt idx="6">
                    <c:v>дээшлүүлэх</c:v>
                  </c:pt>
                  <c:pt idx="7">
                    <c:v>их эмч</c:v>
                  </c:pt>
                  <c:pt idx="8">
                    <c:v>сувилагч </c:v>
                  </c:pt>
                  <c:pt idx="9">
                    <c:v>эх баригч</c:v>
                  </c:pt>
                </c:lvl>
                <c:lvl>
                  <c:pt idx="0">
                    <c:v>богино хугацааны сургалт</c:v>
                  </c:pt>
                  <c:pt idx="3">
                    <c:v>их эмч</c:v>
                  </c:pt>
                  <c:pt idx="5">
                    <c:v>сувилагч бусад</c:v>
                  </c:pt>
                  <c:pt idx="7">
                    <c:v>ажлын байранд дагалдан ажилласан</c:v>
                  </c:pt>
                </c:lvl>
              </c:multiLvlStrCache>
            </c:multiLvlStrRef>
          </c:cat>
          <c:val>
            <c:numRef>
              <c:f>'2022-1'!$B$80:$K$80</c:f>
              <c:numCache>
                <c:formatCode>General</c:formatCode>
                <c:ptCount val="10"/>
                <c:pt idx="0">
                  <c:v>1605</c:v>
                </c:pt>
                <c:pt idx="1">
                  <c:v>2525</c:v>
                </c:pt>
                <c:pt idx="2">
                  <c:v>212</c:v>
                </c:pt>
                <c:pt idx="3">
                  <c:v>56</c:v>
                </c:pt>
                <c:pt idx="4">
                  <c:v>46</c:v>
                </c:pt>
                <c:pt idx="5">
                  <c:v>106</c:v>
                </c:pt>
                <c:pt idx="6">
                  <c:v>55</c:v>
                </c:pt>
                <c:pt idx="7">
                  <c:v>32</c:v>
                </c:pt>
                <c:pt idx="8">
                  <c:v>17</c:v>
                </c:pt>
                <c:pt idx="9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C10-440B-B516-1FEF7EDEB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0862720"/>
        <c:axId val="200876800"/>
        <c:axId val="0"/>
      </c:bar3DChart>
      <c:catAx>
        <c:axId val="20086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0876800"/>
        <c:crosses val="autoZero"/>
        <c:auto val="1"/>
        <c:lblAlgn val="ctr"/>
        <c:lblOffset val="100"/>
        <c:noMultiLvlLbl val="0"/>
      </c:catAx>
      <c:valAx>
        <c:axId val="200876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08627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36961327373975"/>
          <c:y val="0.14982544295610609"/>
          <c:w val="0.56970630136056022"/>
          <c:h val="7.5623960477299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972092846133919E-2"/>
          <c:y val="0.14802985017765696"/>
          <c:w val="0.93586630212803867"/>
          <c:h val="0.72874292452689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'[1]1.Хүн ам'!$A$53</c:f>
              <c:strCache>
                <c:ptCount val="1"/>
                <c:pt idx="0">
                  <c:v>Хүн амын тоо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136152261864143E-2"/>
                  <c:y val="6.0206189607147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80-4A4B-B2C3-F117AC80B786}"/>
                </c:ext>
              </c:extLst>
            </c:dLbl>
            <c:dLbl>
              <c:idx val="1"/>
              <c:layout>
                <c:manualLayout>
                  <c:x val="1.5993742111073211E-2"/>
                  <c:y val="6.8233681554767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80-4A4B-B2C3-F117AC80B786}"/>
                </c:ext>
              </c:extLst>
            </c:dLbl>
            <c:dLbl>
              <c:idx val="2"/>
              <c:layout>
                <c:manualLayout>
                  <c:x val="1.9420972563446041E-2"/>
                  <c:y val="6.020618960714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80-4A4B-B2C3-F117AC80B786}"/>
                </c:ext>
              </c:extLst>
            </c:dLbl>
            <c:dLbl>
              <c:idx val="3"/>
              <c:layout>
                <c:manualLayout>
                  <c:x val="1.9420972563446083E-2"/>
                  <c:y val="6.421993558095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80-4A4B-B2C3-F117AC80B786}"/>
                </c:ext>
              </c:extLst>
            </c:dLbl>
            <c:dLbl>
              <c:idx val="4"/>
              <c:layout>
                <c:manualLayout>
                  <c:x val="2.170579286502795E-2"/>
                  <c:y val="7.224742752857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80-4A4B-B2C3-F117AC80B786}"/>
                </c:ext>
              </c:extLst>
            </c:dLbl>
            <c:dLbl>
              <c:idx val="5"/>
              <c:layout>
                <c:manualLayout>
                  <c:x val="1.7136152261864161E-2"/>
                  <c:y val="6.8233681554767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80-4A4B-B2C3-F117AC80B786}"/>
                </c:ext>
              </c:extLst>
            </c:dLbl>
            <c:dLbl>
              <c:idx val="6"/>
              <c:layout>
                <c:manualLayout>
                  <c:x val="1.9420972563446041E-2"/>
                  <c:y val="8.2281792463101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80-4A4B-B2C3-F117AC80B786}"/>
                </c:ext>
              </c:extLst>
            </c:dLbl>
            <c:dLbl>
              <c:idx val="7"/>
              <c:layout>
                <c:manualLayout>
                  <c:x val="1.5993742111073295E-2"/>
                  <c:y val="6.6226808567862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80-4A4B-B2C3-F117AC80B786}"/>
                </c:ext>
              </c:extLst>
            </c:dLbl>
            <c:dLbl>
              <c:idx val="8"/>
              <c:layout>
                <c:manualLayout>
                  <c:x val="2.3990613166609817E-2"/>
                  <c:y val="7.224742752857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80-4A4B-B2C3-F117AC80B786}"/>
                </c:ext>
              </c:extLst>
            </c:dLbl>
            <c:dLbl>
              <c:idx val="9"/>
              <c:layout>
                <c:manualLayout>
                  <c:x val="1.9420972563446041E-2"/>
                  <c:y val="0.11439176025358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80-4A4B-B2C3-F117AC80B786}"/>
                </c:ext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'[1]1.Хүн ам'!$B$52:$K$52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'[1]1.Хүн ам'!$B$53:$K$53</c:f>
              <c:numCache>
                <c:formatCode>General</c:formatCode>
                <c:ptCount val="10"/>
                <c:pt idx="0">
                  <c:v>110.5</c:v>
                </c:pt>
                <c:pt idx="1">
                  <c:v>111.8</c:v>
                </c:pt>
                <c:pt idx="2">
                  <c:v>112.6</c:v>
                </c:pt>
                <c:pt idx="3">
                  <c:v>112.8</c:v>
                </c:pt>
                <c:pt idx="4">
                  <c:v>113.9</c:v>
                </c:pt>
                <c:pt idx="5">
                  <c:v>115.7</c:v>
                </c:pt>
                <c:pt idx="6">
                  <c:v>116.6</c:v>
                </c:pt>
                <c:pt idx="7">
                  <c:v>115.7</c:v>
                </c:pt>
                <c:pt idx="8">
                  <c:v>116.7</c:v>
                </c:pt>
                <c:pt idx="9">
                  <c:v>117.2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F80-4A4B-B2C3-F117AC80B7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17839872"/>
        <c:axId val="217838336"/>
      </c:barChart>
      <c:lineChart>
        <c:grouping val="standard"/>
        <c:varyColors val="0"/>
        <c:ser>
          <c:idx val="1"/>
          <c:order val="1"/>
          <c:tx>
            <c:strRef>
              <c:f>'[1]1.Хүн ам'!$A$54</c:f>
              <c:strCache>
                <c:ptCount val="1"/>
                <c:pt idx="0">
                  <c:v>Өсөлтийн хувь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spPr>
              <a:solidFill>
                <a:schemeClr val="lt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'[1]1.Хүн ам'!$B$52:$K$52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'[1]1.Хүн ам'!$B$54:$K$54</c:f>
              <c:numCache>
                <c:formatCode>General</c:formatCode>
                <c:ptCount val="10"/>
                <c:pt idx="0">
                  <c:v>-1.5</c:v>
                </c:pt>
                <c:pt idx="1">
                  <c:v>1.2</c:v>
                </c:pt>
                <c:pt idx="2">
                  <c:v>0.7</c:v>
                </c:pt>
                <c:pt idx="3">
                  <c:v>0.2</c:v>
                </c:pt>
                <c:pt idx="4">
                  <c:v>1</c:v>
                </c:pt>
                <c:pt idx="5">
                  <c:v>1.6</c:v>
                </c:pt>
                <c:pt idx="6">
                  <c:v>0.8</c:v>
                </c:pt>
                <c:pt idx="7">
                  <c:v>-0.8</c:v>
                </c:pt>
                <c:pt idx="8">
                  <c:v>0.9</c:v>
                </c:pt>
                <c:pt idx="9">
                  <c:v>0.4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5F80-4A4B-B2C3-F117AC80B786}"/>
            </c:ext>
          </c:extLst>
        </c:ser>
        <c:ser>
          <c:idx val="2"/>
          <c:order val="2"/>
          <c:tx>
            <c:strRef>
              <c:f>'[1]1.Хүн ам'!$A$55</c:f>
              <c:strCache>
                <c:ptCount val="1"/>
                <c:pt idx="0">
                  <c:v>Дундаж наслалт</c:v>
                </c:pt>
              </c:strCache>
            </c:strRef>
          </c:tx>
          <c:spPr>
            <a:ln w="28575" cap="rnd">
              <a:solidFill>
                <a:srgbClr val="66FF33"/>
              </a:solidFill>
              <a:round/>
            </a:ln>
            <a:effectLst/>
          </c:spPr>
          <c:marker>
            <c:symbol val="none"/>
          </c:marker>
          <c:dLbls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'[1]1.Хүн ам'!$B$52:$K$52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'[1]1.Хүн ам'!$B$55:$K$55</c:f>
              <c:numCache>
                <c:formatCode>General</c:formatCode>
                <c:ptCount val="10"/>
                <c:pt idx="0">
                  <c:v>68.34</c:v>
                </c:pt>
                <c:pt idx="1">
                  <c:v>68.75</c:v>
                </c:pt>
                <c:pt idx="2">
                  <c:v>69.319999999999993</c:v>
                </c:pt>
                <c:pt idx="3">
                  <c:v>69.849999999999994</c:v>
                </c:pt>
                <c:pt idx="4">
                  <c:v>69.55</c:v>
                </c:pt>
                <c:pt idx="5">
                  <c:v>69.849999999999994</c:v>
                </c:pt>
                <c:pt idx="6">
                  <c:v>70.459999999999994</c:v>
                </c:pt>
                <c:pt idx="7">
                  <c:v>70.760000000000005</c:v>
                </c:pt>
                <c:pt idx="8">
                  <c:v>71.37</c:v>
                </c:pt>
                <c:pt idx="9">
                  <c:v>71.900000000000006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5F80-4A4B-B2C3-F117AC80B7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7810432"/>
        <c:axId val="217811968"/>
      </c:lineChart>
      <c:catAx>
        <c:axId val="21781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FF9933"/>
          </a:solidFill>
          <a:ln w="6350" cap="flat" cmpd="sng" algn="ctr">
            <a:solidFill>
              <a:schemeClr val="accent2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811968"/>
        <c:crosses val="autoZero"/>
        <c:auto val="1"/>
        <c:lblAlgn val="ctr"/>
        <c:lblOffset val="100"/>
        <c:noMultiLvlLbl val="0"/>
      </c:catAx>
      <c:valAx>
        <c:axId val="21781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810432"/>
        <c:crosses val="autoZero"/>
        <c:crossBetween val="between"/>
      </c:valAx>
      <c:valAx>
        <c:axId val="217838336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839872"/>
        <c:crosses val="max"/>
        <c:crossBetween val="between"/>
      </c:valAx>
      <c:catAx>
        <c:axId val="217839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7838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6476089062869"/>
          <c:y val="0.91163419394817535"/>
          <c:w val="0.49863409549397308"/>
          <c:h val="5.2456422109822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60419358065894"/>
          <c:y val="6.5265574856074329E-2"/>
          <c:w val="0.6862855830651764"/>
          <c:h val="0.67146108368876489"/>
        </c:manualLayout>
      </c:layout>
      <c:lineChart>
        <c:grouping val="standard"/>
        <c:varyColors val="0"/>
        <c:ser>
          <c:idx val="0"/>
          <c:order val="0"/>
          <c:tx>
            <c:strRef>
              <c:f>'Тэргүүлэх шалтгаан'!$A$15</c:f>
              <c:strCache>
                <c:ptCount val="1"/>
                <c:pt idx="0">
                  <c:v>Цусны эргэлтийн тогтолцооны</c:v>
                </c:pt>
              </c:strCache>
            </c:strRef>
          </c:tx>
          <c:dLbls>
            <c:dLbl>
              <c:idx val="0"/>
              <c:layout>
                <c:manualLayout>
                  <c:x val="-5.1622418879056053E-2"/>
                  <c:y val="8.6206896551724171E-3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73746312684379E-2"/>
                  <c:y val="-4.0229885057471264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648967551622429E-2"/>
                  <c:y val="-3.4482758620689606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548672566371691E-2"/>
                  <c:y val="-3.4482758620689606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598820058997039E-2"/>
                  <c:y val="-3.735632183908040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3746312684365781E-3"/>
                  <c:y val="-2.8735632183908053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324483775811209E-2"/>
                  <c:y val="-3.1609195402298812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3274336283185841E-2"/>
                  <c:y val="-3.4482758620689655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0324483775811209E-2"/>
                  <c:y val="-3.1609195402298916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'Тэргүүлэх шалтгаан'!$B$14:$J$14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'Тэргүүлэх шалтгаан'!$B$15:$J$15</c:f>
              <c:numCache>
                <c:formatCode>0.0</c:formatCode>
                <c:ptCount val="9"/>
                <c:pt idx="0">
                  <c:v>24.9</c:v>
                </c:pt>
                <c:pt idx="1">
                  <c:v>26.7</c:v>
                </c:pt>
                <c:pt idx="2">
                  <c:v>34.1</c:v>
                </c:pt>
                <c:pt idx="3" formatCode="0.00">
                  <c:v>24.3</c:v>
                </c:pt>
                <c:pt idx="4" formatCode="General">
                  <c:v>25.5</c:v>
                </c:pt>
                <c:pt idx="5" formatCode="General">
                  <c:v>26.1</c:v>
                </c:pt>
                <c:pt idx="6">
                  <c:v>19.7</c:v>
                </c:pt>
                <c:pt idx="7" formatCode="General">
                  <c:v>18.100000000000001</c:v>
                </c:pt>
                <c:pt idx="8">
                  <c:v>22.793542116444897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'Тэргүүлэх шалтгаан'!$A$16</c:f>
              <c:strCache>
                <c:ptCount val="1"/>
                <c:pt idx="0">
                  <c:v>Хорт хавдар</c:v>
                </c:pt>
              </c:strCache>
            </c:strRef>
          </c:tx>
          <c:spPr>
            <a:ln>
              <a:solidFill>
                <a:srgbClr val="00CC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00CCFF"/>
                </a:solidFill>
              </a:ln>
            </c:spPr>
          </c:marker>
          <c:dLbls>
            <c:dLbl>
              <c:idx val="0"/>
              <c:layout>
                <c:manualLayout>
                  <c:x val="-5.0147492625368717E-2"/>
                  <c:y val="2.5862068965517241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324483775811209E-2"/>
                  <c:y val="-2.8735632183908053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749262536873153E-2"/>
                  <c:y val="-3.4482758620689724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548672566371691E-2"/>
                  <c:y val="-3.4482758620689606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6548672566371691E-2"/>
                  <c:y val="-4.3103448275862051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5398230088495589E-2"/>
                  <c:y val="-3.160919540229886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2448377581120985E-2"/>
                  <c:y val="-4.3103448275862051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7699115044247787E-2"/>
                  <c:y val="-3.160919540229886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648967551622429E-2"/>
                  <c:y val="-3.4482758620689724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'Тэргүүлэх шалтгаан'!$B$14:$J$14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'Тэргүүлэх шалтгаан'!$B$16:$J$16</c:f>
              <c:numCache>
                <c:formatCode>0.0</c:formatCode>
                <c:ptCount val="9"/>
                <c:pt idx="0">
                  <c:v>8.5</c:v>
                </c:pt>
                <c:pt idx="1">
                  <c:v>9.02</c:v>
                </c:pt>
                <c:pt idx="2">
                  <c:v>7.97</c:v>
                </c:pt>
                <c:pt idx="3" formatCode="0.00">
                  <c:v>11.1</c:v>
                </c:pt>
                <c:pt idx="4" formatCode="General">
                  <c:v>9.3000000000000007</c:v>
                </c:pt>
                <c:pt idx="5" formatCode="General">
                  <c:v>10.8</c:v>
                </c:pt>
                <c:pt idx="6" formatCode="General">
                  <c:v>11.6</c:v>
                </c:pt>
                <c:pt idx="7" formatCode="General">
                  <c:v>8.6999999999999993</c:v>
                </c:pt>
                <c:pt idx="8">
                  <c:v>11.00971090907527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'Тэргүүлэх шалтгаан'!$A$17</c:f>
              <c:strCache>
                <c:ptCount val="1"/>
                <c:pt idx="0">
                  <c:v>Гэмтэл  хордлого ба  гадны  шалтгаант  бусад   тодорхой эмгэг</c:v>
                </c:pt>
              </c:strCache>
            </c:strRef>
          </c:tx>
          <c:spPr>
            <a:ln>
              <a:solidFill>
                <a:srgbClr val="6600FF"/>
              </a:solidFill>
            </a:ln>
          </c:spPr>
          <c:marker>
            <c:spPr>
              <a:solidFill>
                <a:srgbClr val="66FFFF"/>
              </a:solidFill>
              <a:ln>
                <a:solidFill>
                  <a:srgbClr val="6600FF"/>
                </a:solidFill>
              </a:ln>
            </c:spPr>
          </c:marker>
          <c:dLbls>
            <c:dLbl>
              <c:idx val="0"/>
              <c:layout>
                <c:manualLayout>
                  <c:x val="-4.5722713864306812E-2"/>
                  <c:y val="8.6206896551724171E-3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123893805309745E-2"/>
                  <c:y val="-1.724137931034482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123893805309745E-2"/>
                  <c:y val="-1.724137931034482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123893805309745E-2"/>
                  <c:y val="-2.5862068965517241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7699115044247787E-2"/>
                  <c:y val="-2.2988505747126436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598820058997039E-2"/>
                  <c:y val="-1.724137931034482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598820058997039E-2"/>
                  <c:y val="-2.0114942528735639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4247787610619486E-3"/>
                  <c:y val="-1.1494252873563218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4749262536873156E-3"/>
                  <c:y val="-1.724137931034482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'Тэргүүлэх шалтгаан'!$B$14:$J$14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'Тэргүүлэх шалтгаан'!$B$17:$J$17</c:f>
              <c:numCache>
                <c:formatCode>0.0</c:formatCode>
                <c:ptCount val="9"/>
                <c:pt idx="0">
                  <c:v>6.2</c:v>
                </c:pt>
                <c:pt idx="1">
                  <c:v>7.6</c:v>
                </c:pt>
                <c:pt idx="2">
                  <c:v>9.1</c:v>
                </c:pt>
                <c:pt idx="3">
                  <c:v>6.5</c:v>
                </c:pt>
                <c:pt idx="4" formatCode="General">
                  <c:v>8.6999999999999993</c:v>
                </c:pt>
                <c:pt idx="5" formatCode="General">
                  <c:v>7.7</c:v>
                </c:pt>
                <c:pt idx="6" formatCode="General">
                  <c:v>5.2</c:v>
                </c:pt>
                <c:pt idx="7" formatCode="General">
                  <c:v>4.3</c:v>
                </c:pt>
                <c:pt idx="8">
                  <c:v>5.7628955539690869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'Тэргүүлэх шалтгаан'!$A$18</c:f>
              <c:strCache>
                <c:ptCount val="1"/>
                <c:pt idx="0">
                  <c:v>Хоол  боловсруулах тогтолцооны өвчин 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dLbls>
            <c:dLbl>
              <c:idx val="0"/>
              <c:layout>
                <c:manualLayout>
                  <c:x val="-4.2772861356932181E-2"/>
                  <c:y val="2.8735632183908054E-3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0114942528735639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247787610619486E-3"/>
                  <c:y val="-1.7241379310344827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4247787610619486E-3"/>
                  <c:y val="-3.4482758620689655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8997050147492659E-3"/>
                  <c:y val="-1.7241379310344862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3746312684365781E-3"/>
                  <c:y val="-5.7471264367816109E-3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1.4367816091954019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8495575221239006E-3"/>
                  <c:y val="-1.4367816091954019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'Тэргүүлэх шалтгаан'!$B$14:$J$14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'Тэргүүлэх шалтгаан'!$B$18:$J$18</c:f>
              <c:numCache>
                <c:formatCode>0.0</c:formatCode>
                <c:ptCount val="9"/>
                <c:pt idx="0">
                  <c:v>3.4</c:v>
                </c:pt>
                <c:pt idx="1">
                  <c:v>4.2</c:v>
                </c:pt>
                <c:pt idx="2">
                  <c:v>4.8</c:v>
                </c:pt>
                <c:pt idx="3">
                  <c:v>3</c:v>
                </c:pt>
                <c:pt idx="4" formatCode="General">
                  <c:v>4.2</c:v>
                </c:pt>
                <c:pt idx="5" formatCode="General">
                  <c:v>4.8</c:v>
                </c:pt>
                <c:pt idx="6" formatCode="General">
                  <c:v>3.6</c:v>
                </c:pt>
                <c:pt idx="7" formatCode="General">
                  <c:v>2.8</c:v>
                </c:pt>
                <c:pt idx="8">
                  <c:v>2.0643207954516134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'Тэргүүлэх шалтгаан'!$A$19</c:f>
              <c:strCache>
                <c:ptCount val="1"/>
                <c:pt idx="0">
                  <c:v>Амьсгалын тогтолцооны  өвчин</c:v>
                </c:pt>
              </c:strCache>
            </c:strRef>
          </c:tx>
          <c:spPr>
            <a:ln>
              <a:solidFill>
                <a:srgbClr val="FF5050"/>
              </a:solidFill>
            </a:ln>
          </c:spPr>
          <c:marker>
            <c:spPr>
              <a:solidFill>
                <a:srgbClr val="FF0066"/>
              </a:solidFill>
              <a:ln>
                <a:solidFill>
                  <a:srgbClr val="FF5050"/>
                </a:solidFill>
              </a:ln>
            </c:spPr>
          </c:marker>
          <c:dLbls>
            <c:dLbl>
              <c:idx val="0"/>
              <c:layout>
                <c:manualLayout>
                  <c:x val="-3.9823008849557535E-2"/>
                  <c:y val="-2.0114942528735639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598820058997039E-2"/>
                  <c:y val="-3.7356321839080463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17404129793511E-2"/>
                  <c:y val="-2.8735632183908053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498525073746309E-2"/>
                  <c:y val="-3.7356321839080463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123893805309745E-2"/>
                  <c:y val="-3.4482758620689655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123893805309745E-2"/>
                  <c:y val="-2.8735632183908053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123893805309745E-2"/>
                  <c:y val="-2.8735632183908053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17404129793511E-2"/>
                  <c:y val="-3.4482758620689655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3598820058997039E-2"/>
                  <c:y val="-3.4482758620689641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598820058997039E-2"/>
                  <c:y val="-2.8735632183908084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'Тэргүүлэх шалтгаан'!$B$14:$J$14</c:f>
              <c:numCache>
                <c:formatCode>General</c:formatCode>
                <c:ptCount val="9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'Тэргүүлэх шалтгаан'!$B$19:$J$19</c:f>
              <c:numCache>
                <c:formatCode>0.0</c:formatCode>
                <c:ptCount val="9"/>
                <c:pt idx="0">
                  <c:v>3.96</c:v>
                </c:pt>
                <c:pt idx="1">
                  <c:v>3.6</c:v>
                </c:pt>
                <c:pt idx="2">
                  <c:v>2.4</c:v>
                </c:pt>
                <c:pt idx="3">
                  <c:v>2.5</c:v>
                </c:pt>
                <c:pt idx="4" formatCode="General">
                  <c:v>3.7</c:v>
                </c:pt>
                <c:pt idx="5" formatCode="General">
                  <c:v>2.2999999999999998</c:v>
                </c:pt>
                <c:pt idx="6" formatCode="General">
                  <c:v>2.7</c:v>
                </c:pt>
                <c:pt idx="7" formatCode="General">
                  <c:v>2.1</c:v>
                </c:pt>
                <c:pt idx="8">
                  <c:v>2.4943876278373658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763200"/>
        <c:axId val="217769088"/>
      </c:lineChart>
      <c:catAx>
        <c:axId val="21776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7769088"/>
        <c:crosses val="autoZero"/>
        <c:auto val="1"/>
        <c:lblAlgn val="ctr"/>
        <c:lblOffset val="100"/>
        <c:noMultiLvlLbl val="0"/>
      </c:catAx>
      <c:valAx>
        <c:axId val="21776908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77632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A5EDB-8C1A-404F-AE86-DD1CF6033CBC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AB269B-825D-4944-998E-C2B9E7122634}">
      <dgm:prSet phldrT="[Text]" custT="1"/>
      <dgm:spPr/>
      <dgm:t>
        <a:bodyPr/>
        <a:lstStyle/>
        <a:p>
          <a:r>
            <a:rPr lang="mn-MN" sz="1600" dirty="0" smtClean="0">
              <a:latin typeface="Arial" pitchFamily="34" charset="0"/>
              <a:cs typeface="Arial" pitchFamily="34" charset="0"/>
            </a:rPr>
            <a:t>Эм, ханган нийлүүлэх/ эмийн сан-</a:t>
          </a:r>
          <a:r>
            <a:rPr lang="mn-MN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67</a:t>
          </a:r>
          <a:r>
            <a:rPr lang="mn-MN" sz="1600" dirty="0" smtClean="0">
              <a:latin typeface="Arial" pitchFamily="34" charset="0"/>
              <a:cs typeface="Arial" pitchFamily="34" charset="0"/>
            </a:rPr>
            <a:t> 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D259F179-2E8E-4394-BA6A-34D6FA182B85}" type="parTrans" cxnId="{EAE4FE62-4F24-4032-8106-AD36284E5B63}">
      <dgm:prSet/>
      <dgm:spPr/>
      <dgm:t>
        <a:bodyPr/>
        <a:lstStyle/>
        <a:p>
          <a:endParaRPr lang="en-US" sz="1600"/>
        </a:p>
      </dgm:t>
    </dgm:pt>
    <dgm:pt modelId="{9524D60C-9A19-4A35-B830-52437246491C}" type="sibTrans" cxnId="{EAE4FE62-4F24-4032-8106-AD36284E5B63}">
      <dgm:prSet/>
      <dgm:spPr/>
      <dgm:t>
        <a:bodyPr/>
        <a:lstStyle/>
        <a:p>
          <a:endParaRPr lang="en-US" sz="1600"/>
        </a:p>
      </dgm:t>
    </dgm:pt>
    <dgm:pt modelId="{47525D4B-A713-49DA-802C-FA5458C40E7E}">
      <dgm:prSet phldrT="[Text]" custT="1"/>
      <dgm:spPr/>
      <dgm:t>
        <a:bodyPr/>
        <a:lstStyle/>
        <a:p>
          <a:r>
            <a:rPr lang="mn-MN" sz="2800" dirty="0" smtClean="0">
              <a:solidFill>
                <a:srgbClr val="C00000"/>
              </a:solidFill>
            </a:rPr>
            <a:t>4/63</a:t>
          </a:r>
          <a:endParaRPr lang="en-US" sz="2800" dirty="0">
            <a:solidFill>
              <a:srgbClr val="C00000"/>
            </a:solidFill>
          </a:endParaRPr>
        </a:p>
      </dgm:t>
    </dgm:pt>
    <dgm:pt modelId="{73D8DACB-36D6-4E72-ABA3-F4274EF83C82}" type="parTrans" cxnId="{DBC1AAA8-7B4E-4D48-BE8A-C6FCD9F13645}">
      <dgm:prSet/>
      <dgm:spPr/>
      <dgm:t>
        <a:bodyPr/>
        <a:lstStyle/>
        <a:p>
          <a:endParaRPr lang="en-US" sz="1600"/>
        </a:p>
      </dgm:t>
    </dgm:pt>
    <dgm:pt modelId="{AC26C4D9-B1BB-4ACD-92BA-50005C66CF4C}" type="sibTrans" cxnId="{DBC1AAA8-7B4E-4D48-BE8A-C6FCD9F13645}">
      <dgm:prSet/>
      <dgm:spPr/>
      <dgm:t>
        <a:bodyPr/>
        <a:lstStyle/>
        <a:p>
          <a:endParaRPr lang="en-US" sz="1600"/>
        </a:p>
      </dgm:t>
    </dgm:pt>
    <dgm:pt modelId="{294464D4-4987-48F7-82B8-359B44E8E551}">
      <dgm:prSet phldrT="[Text]" custT="1"/>
      <dgm:spPr/>
      <dgm:t>
        <a:bodyPr/>
        <a:lstStyle/>
        <a:p>
          <a:r>
            <a:rPr lang="mn-MN" sz="1600" dirty="0" smtClean="0">
              <a:latin typeface="Arial" pitchFamily="34" charset="0"/>
              <a:cs typeface="Arial" pitchFamily="34" charset="0"/>
            </a:rPr>
            <a:t>Хувийн ортой эмнэлэг/ клиник-</a:t>
          </a:r>
          <a:r>
            <a:rPr lang="mn-MN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3</a:t>
          </a:r>
          <a:r>
            <a: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8</a:t>
          </a:r>
          <a:endParaRPr lang="en-US" sz="16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6E2FDEC0-35AC-4C70-8F9A-4A8D84A616ED}" type="parTrans" cxnId="{3974FA83-E5B5-4126-8479-E33A52580FDA}">
      <dgm:prSet/>
      <dgm:spPr/>
      <dgm:t>
        <a:bodyPr/>
        <a:lstStyle/>
        <a:p>
          <a:endParaRPr lang="en-US" sz="1600"/>
        </a:p>
      </dgm:t>
    </dgm:pt>
    <dgm:pt modelId="{D5571447-EC1F-430B-8274-63C807875377}" type="sibTrans" cxnId="{3974FA83-E5B5-4126-8479-E33A52580FDA}">
      <dgm:prSet/>
      <dgm:spPr/>
      <dgm:t>
        <a:bodyPr/>
        <a:lstStyle/>
        <a:p>
          <a:endParaRPr lang="en-US" sz="1600"/>
        </a:p>
      </dgm:t>
    </dgm:pt>
    <dgm:pt modelId="{3B641B24-2F5A-4CFB-8061-621FB502C390}">
      <dgm:prSet phldrT="[Text]" custT="1"/>
      <dgm:spPr/>
      <dgm:t>
        <a:bodyPr/>
        <a:lstStyle/>
        <a:p>
          <a:r>
            <a:rPr lang="en-US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6</a:t>
          </a:r>
          <a:r>
            <a:rPr lang="mn-M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/32</a:t>
          </a:r>
          <a:endParaRPr lang="en-US" sz="28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7B70855A-2CE4-4EF4-A110-3A6A66EE3AAE}" type="parTrans" cxnId="{C399343B-F25F-4881-A4D7-F504CF76F93C}">
      <dgm:prSet/>
      <dgm:spPr/>
      <dgm:t>
        <a:bodyPr/>
        <a:lstStyle/>
        <a:p>
          <a:endParaRPr lang="en-US" sz="1600"/>
        </a:p>
      </dgm:t>
    </dgm:pt>
    <dgm:pt modelId="{A5E79F68-B290-47AC-B850-48C085D63954}" type="sibTrans" cxnId="{C399343B-F25F-4881-A4D7-F504CF76F93C}">
      <dgm:prSet/>
      <dgm:spPr/>
      <dgm:t>
        <a:bodyPr/>
        <a:lstStyle/>
        <a:p>
          <a:endParaRPr lang="en-US" sz="1600"/>
        </a:p>
      </dgm:t>
    </dgm:pt>
    <dgm:pt modelId="{EDDFB064-1DCD-4209-9F67-D55449107FDD}">
      <dgm:prSet phldrT="[Text]" custT="1"/>
      <dgm:spPr/>
      <dgm:t>
        <a:bodyPr/>
        <a:lstStyle/>
        <a:p>
          <a:r>
            <a:rPr lang="mn-MN" sz="1600" dirty="0" smtClean="0">
              <a:latin typeface="Arial" pitchFamily="34" charset="0"/>
              <a:cs typeface="Arial" pitchFamily="34" charset="0"/>
            </a:rPr>
            <a:t>Ариутгал, халдваргүйтгэлийн байгууллага-3</a:t>
          </a:r>
          <a:endParaRPr lang="en-US" sz="16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9CB2332D-99A1-425A-AF38-D8AE45ABD598}" type="parTrans" cxnId="{D77F2D6D-DEFF-4A2F-9EC8-A02B0325DE73}">
      <dgm:prSet/>
      <dgm:spPr/>
      <dgm:t>
        <a:bodyPr/>
        <a:lstStyle/>
        <a:p>
          <a:endParaRPr lang="en-US" sz="1600"/>
        </a:p>
      </dgm:t>
    </dgm:pt>
    <dgm:pt modelId="{FC59A7FE-F93A-42FC-AEB3-2E444C4CDAE5}" type="sibTrans" cxnId="{D77F2D6D-DEFF-4A2F-9EC8-A02B0325DE73}">
      <dgm:prSet/>
      <dgm:spPr/>
      <dgm:t>
        <a:bodyPr/>
        <a:lstStyle/>
        <a:p>
          <a:endParaRPr lang="en-US" sz="1600"/>
        </a:p>
      </dgm:t>
    </dgm:pt>
    <dgm:pt modelId="{9E56C019-F4B5-419F-AEB5-B6943E020E70}">
      <dgm:prSet phldrT="[Text]" custT="1"/>
      <dgm:spPr/>
      <dgm:t>
        <a:bodyPr/>
        <a:lstStyle/>
        <a:p>
          <a:r>
            <a:rPr lang="mn-MN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</a:t>
          </a:r>
          <a:endParaRPr lang="en-US" sz="28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F157CADB-4777-4B8A-BCD1-C234A7D90143}" type="parTrans" cxnId="{D90F3BBC-6FD9-45C7-8873-D6476DEF4FD2}">
      <dgm:prSet/>
      <dgm:spPr/>
      <dgm:t>
        <a:bodyPr/>
        <a:lstStyle/>
        <a:p>
          <a:endParaRPr lang="en-US" sz="1600"/>
        </a:p>
      </dgm:t>
    </dgm:pt>
    <dgm:pt modelId="{5920E92C-097F-4691-B831-4D1D5324F599}" type="sibTrans" cxnId="{D90F3BBC-6FD9-45C7-8873-D6476DEF4FD2}">
      <dgm:prSet/>
      <dgm:spPr/>
      <dgm:t>
        <a:bodyPr/>
        <a:lstStyle/>
        <a:p>
          <a:endParaRPr lang="en-US" sz="1600"/>
        </a:p>
      </dgm:t>
    </dgm:pt>
    <dgm:pt modelId="{75F68811-9771-439F-A365-D81AF5AC93B1}">
      <dgm:prSet phldrT="[Text]" custT="1"/>
      <dgm:spPr/>
      <dgm:t>
        <a:bodyPr/>
        <a:lstStyle/>
        <a:p>
          <a:r>
            <a:rPr lang="mn-MN" sz="1600" dirty="0" smtClean="0">
              <a:latin typeface="Arial" pitchFamily="34" charset="0"/>
              <a:cs typeface="Arial" pitchFamily="34" charset="0"/>
            </a:rPr>
            <a:t>Рашаан сувилал/улиралын чанартай-</a:t>
          </a:r>
          <a:r>
            <a:rPr lang="mn-MN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8</a:t>
          </a:r>
          <a:endParaRPr lang="en-US" sz="16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B4B82B10-23E7-4214-9DCB-B5440609EFA8}" type="parTrans" cxnId="{B7BD3B1F-1A22-46E8-85BD-B84FB39E53CD}">
      <dgm:prSet/>
      <dgm:spPr/>
      <dgm:t>
        <a:bodyPr/>
        <a:lstStyle/>
        <a:p>
          <a:endParaRPr lang="en-US" sz="1600"/>
        </a:p>
      </dgm:t>
    </dgm:pt>
    <dgm:pt modelId="{F3501C6E-9B8E-40A7-9BEE-452C4D0505EB}" type="sibTrans" cxnId="{B7BD3B1F-1A22-46E8-85BD-B84FB39E53CD}">
      <dgm:prSet/>
      <dgm:spPr/>
      <dgm:t>
        <a:bodyPr/>
        <a:lstStyle/>
        <a:p>
          <a:endParaRPr lang="en-US" sz="1600"/>
        </a:p>
      </dgm:t>
    </dgm:pt>
    <dgm:pt modelId="{434B3938-1A44-49CC-93CA-9E1B43BEE639}">
      <dgm:prSet phldrT="[Text]" custT="1"/>
      <dgm:spPr/>
      <dgm:t>
        <a:bodyPr/>
        <a:lstStyle/>
        <a:p>
          <a:r>
            <a:rPr lang="mn-MN" sz="2800" b="1" dirty="0" smtClean="0">
              <a:solidFill>
                <a:srgbClr val="C00000"/>
              </a:solidFill>
            </a:rPr>
            <a:t>8</a:t>
          </a:r>
          <a:endParaRPr lang="en-US" sz="2800" b="1" dirty="0">
            <a:solidFill>
              <a:srgbClr val="C00000"/>
            </a:solidFill>
          </a:endParaRPr>
        </a:p>
      </dgm:t>
    </dgm:pt>
    <dgm:pt modelId="{FF4EA88E-F590-462D-BABF-6724896D6FD7}" type="parTrans" cxnId="{B2F41F0C-BD56-4C07-8D4E-F80847DA6876}">
      <dgm:prSet/>
      <dgm:spPr/>
      <dgm:t>
        <a:bodyPr/>
        <a:lstStyle/>
        <a:p>
          <a:endParaRPr lang="en-US" sz="1600"/>
        </a:p>
      </dgm:t>
    </dgm:pt>
    <dgm:pt modelId="{B39C124C-36FD-4FA0-9560-317553689E58}" type="sibTrans" cxnId="{B2F41F0C-BD56-4C07-8D4E-F80847DA6876}">
      <dgm:prSet/>
      <dgm:spPr/>
      <dgm:t>
        <a:bodyPr/>
        <a:lstStyle/>
        <a:p>
          <a:endParaRPr lang="en-US" sz="1600"/>
        </a:p>
      </dgm:t>
    </dgm:pt>
    <dgm:pt modelId="{54755F70-794E-4DBB-9092-308DBA616AB0}" type="pres">
      <dgm:prSet presAssocID="{928A5EDB-8C1A-404F-AE86-DD1CF6033CB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A58DD3-14DE-4213-B19F-AEC424DE1DFE}" type="pres">
      <dgm:prSet presAssocID="{928A5EDB-8C1A-404F-AE86-DD1CF6033CBC}" presName="children" presStyleCnt="0"/>
      <dgm:spPr/>
    </dgm:pt>
    <dgm:pt modelId="{5A45BAC4-6332-48D2-A0B5-59CEAAB2CCA4}" type="pres">
      <dgm:prSet presAssocID="{928A5EDB-8C1A-404F-AE86-DD1CF6033CBC}" presName="child1group" presStyleCnt="0"/>
      <dgm:spPr/>
    </dgm:pt>
    <dgm:pt modelId="{333BC092-083A-4828-9738-78661AEF269C}" type="pres">
      <dgm:prSet presAssocID="{928A5EDB-8C1A-404F-AE86-DD1CF6033CBC}" presName="child1" presStyleLbl="bgAcc1" presStyleIdx="0" presStyleCnt="4"/>
      <dgm:spPr/>
      <dgm:t>
        <a:bodyPr/>
        <a:lstStyle/>
        <a:p>
          <a:endParaRPr lang="en-US"/>
        </a:p>
      </dgm:t>
    </dgm:pt>
    <dgm:pt modelId="{D9199E48-5815-4A17-9B93-EDDF8EA4981D}" type="pres">
      <dgm:prSet presAssocID="{928A5EDB-8C1A-404F-AE86-DD1CF6033CB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918D3-955D-441F-99F5-FFCEA76D46EA}" type="pres">
      <dgm:prSet presAssocID="{928A5EDB-8C1A-404F-AE86-DD1CF6033CBC}" presName="child2group" presStyleCnt="0"/>
      <dgm:spPr/>
    </dgm:pt>
    <dgm:pt modelId="{A137EB15-DCE3-4D7B-A26C-6FD02DC225CF}" type="pres">
      <dgm:prSet presAssocID="{928A5EDB-8C1A-404F-AE86-DD1CF6033CBC}" presName="child2" presStyleLbl="bgAcc1" presStyleIdx="1" presStyleCnt="4"/>
      <dgm:spPr/>
      <dgm:t>
        <a:bodyPr/>
        <a:lstStyle/>
        <a:p>
          <a:endParaRPr lang="en-US"/>
        </a:p>
      </dgm:t>
    </dgm:pt>
    <dgm:pt modelId="{2AAAC83A-C02D-4F1B-90BB-583225E1A02B}" type="pres">
      <dgm:prSet presAssocID="{928A5EDB-8C1A-404F-AE86-DD1CF6033CB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F080B-EDFC-4176-81B6-1EB676ADBFDC}" type="pres">
      <dgm:prSet presAssocID="{928A5EDB-8C1A-404F-AE86-DD1CF6033CBC}" presName="child3group" presStyleCnt="0"/>
      <dgm:spPr/>
    </dgm:pt>
    <dgm:pt modelId="{AA20D8EA-CF1E-4D6A-B079-6287A4D2BD3F}" type="pres">
      <dgm:prSet presAssocID="{928A5EDB-8C1A-404F-AE86-DD1CF6033CBC}" presName="child3" presStyleLbl="bgAcc1" presStyleIdx="2" presStyleCnt="4" custLinFactNeighborX="14639" custLinFactNeighborY="4520"/>
      <dgm:spPr/>
      <dgm:t>
        <a:bodyPr/>
        <a:lstStyle/>
        <a:p>
          <a:endParaRPr lang="en-US"/>
        </a:p>
      </dgm:t>
    </dgm:pt>
    <dgm:pt modelId="{44D7D74E-C1B2-4D11-BECF-BFC4213184EC}" type="pres">
      <dgm:prSet presAssocID="{928A5EDB-8C1A-404F-AE86-DD1CF6033CB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CBBEA-0C3B-4E95-B768-F4E673527707}" type="pres">
      <dgm:prSet presAssocID="{928A5EDB-8C1A-404F-AE86-DD1CF6033CBC}" presName="child4group" presStyleCnt="0"/>
      <dgm:spPr/>
    </dgm:pt>
    <dgm:pt modelId="{8A063A8B-CBCD-4D54-9B83-B11E22F259C8}" type="pres">
      <dgm:prSet presAssocID="{928A5EDB-8C1A-404F-AE86-DD1CF6033CBC}" presName="child4" presStyleLbl="bgAcc1" presStyleIdx="3" presStyleCnt="4"/>
      <dgm:spPr/>
      <dgm:t>
        <a:bodyPr/>
        <a:lstStyle/>
        <a:p>
          <a:endParaRPr lang="en-US"/>
        </a:p>
      </dgm:t>
    </dgm:pt>
    <dgm:pt modelId="{280721D7-DD30-41CE-8263-82DEEAF94BA4}" type="pres">
      <dgm:prSet presAssocID="{928A5EDB-8C1A-404F-AE86-DD1CF6033CB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82BD50-6847-452C-BED0-100FFB64CFAC}" type="pres">
      <dgm:prSet presAssocID="{928A5EDB-8C1A-404F-AE86-DD1CF6033CBC}" presName="childPlaceholder" presStyleCnt="0"/>
      <dgm:spPr/>
    </dgm:pt>
    <dgm:pt modelId="{43711EC5-7AA2-4608-BC0C-D9835EF11164}" type="pres">
      <dgm:prSet presAssocID="{928A5EDB-8C1A-404F-AE86-DD1CF6033CBC}" presName="circle" presStyleCnt="0"/>
      <dgm:spPr/>
    </dgm:pt>
    <dgm:pt modelId="{BE43B02B-3CEE-486E-9040-16C2D46A0B2A}" type="pres">
      <dgm:prSet presAssocID="{928A5EDB-8C1A-404F-AE86-DD1CF6033CBC}" presName="quadrant1" presStyleLbl="node1" presStyleIdx="0" presStyleCnt="4" custScaleX="1081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BB9C8-F21B-4E71-A13A-79CD0536075E}" type="pres">
      <dgm:prSet presAssocID="{928A5EDB-8C1A-404F-AE86-DD1CF6033CB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E0416-11DE-4079-BA30-8B7953D97F1A}" type="pres">
      <dgm:prSet presAssocID="{928A5EDB-8C1A-404F-AE86-DD1CF6033CBC}" presName="quadrant3" presStyleLbl="node1" presStyleIdx="2" presStyleCnt="4" custScaleX="100806" custScaleY="1216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FF5F9-8BAB-4A20-BFD0-CD7328AD4DB7}" type="pres">
      <dgm:prSet presAssocID="{928A5EDB-8C1A-404F-AE86-DD1CF6033CB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9FE4DF-DFB6-4E2F-93C7-A920902752C7}" type="pres">
      <dgm:prSet presAssocID="{928A5EDB-8C1A-404F-AE86-DD1CF6033CBC}" presName="quadrantPlaceholder" presStyleCnt="0"/>
      <dgm:spPr/>
    </dgm:pt>
    <dgm:pt modelId="{E6E6E39A-FA69-46E7-9CD0-DAC4399AF336}" type="pres">
      <dgm:prSet presAssocID="{928A5EDB-8C1A-404F-AE86-DD1CF6033CBC}" presName="center1" presStyleLbl="fgShp" presStyleIdx="0" presStyleCnt="2"/>
      <dgm:spPr/>
    </dgm:pt>
    <dgm:pt modelId="{C52E0D3E-5D05-4A12-A820-7F5D00CE47B2}" type="pres">
      <dgm:prSet presAssocID="{928A5EDB-8C1A-404F-AE86-DD1CF6033CBC}" presName="center2" presStyleLbl="fgShp" presStyleIdx="1" presStyleCnt="2"/>
      <dgm:spPr/>
    </dgm:pt>
  </dgm:ptLst>
  <dgm:cxnLst>
    <dgm:cxn modelId="{CA53A771-090F-4924-B10B-97E17E788236}" type="presOf" srcId="{47525D4B-A713-49DA-802C-FA5458C40E7E}" destId="{D9199E48-5815-4A17-9B93-EDDF8EA4981D}" srcOrd="1" destOrd="0" presId="urn:microsoft.com/office/officeart/2005/8/layout/cycle4#1"/>
    <dgm:cxn modelId="{CDA2532B-0386-4B64-83C9-0EED6D8439C5}" type="presOf" srcId="{9E56C019-F4B5-419F-AEB5-B6943E020E70}" destId="{AA20D8EA-CF1E-4D6A-B079-6287A4D2BD3F}" srcOrd="0" destOrd="0" presId="urn:microsoft.com/office/officeart/2005/8/layout/cycle4#1"/>
    <dgm:cxn modelId="{D74C37C6-8292-4D92-80B3-58ABEEFDC3F2}" type="presOf" srcId="{434B3938-1A44-49CC-93CA-9E1B43BEE639}" destId="{280721D7-DD30-41CE-8263-82DEEAF94BA4}" srcOrd="1" destOrd="0" presId="urn:microsoft.com/office/officeart/2005/8/layout/cycle4#1"/>
    <dgm:cxn modelId="{8F8C07AE-AC9D-4051-94E5-74F43A99D279}" type="presOf" srcId="{08AB269B-825D-4944-998E-C2B9E7122634}" destId="{BE43B02B-3CEE-486E-9040-16C2D46A0B2A}" srcOrd="0" destOrd="0" presId="urn:microsoft.com/office/officeart/2005/8/layout/cycle4#1"/>
    <dgm:cxn modelId="{EAE4FE62-4F24-4032-8106-AD36284E5B63}" srcId="{928A5EDB-8C1A-404F-AE86-DD1CF6033CBC}" destId="{08AB269B-825D-4944-998E-C2B9E7122634}" srcOrd="0" destOrd="0" parTransId="{D259F179-2E8E-4394-BA6A-34D6FA182B85}" sibTransId="{9524D60C-9A19-4A35-B830-52437246491C}"/>
    <dgm:cxn modelId="{C5FE5CED-D578-4897-A21E-3129AAD97346}" type="presOf" srcId="{3B641B24-2F5A-4CFB-8061-621FB502C390}" destId="{2AAAC83A-C02D-4F1B-90BB-583225E1A02B}" srcOrd="1" destOrd="0" presId="urn:microsoft.com/office/officeart/2005/8/layout/cycle4#1"/>
    <dgm:cxn modelId="{DBC1AAA8-7B4E-4D48-BE8A-C6FCD9F13645}" srcId="{08AB269B-825D-4944-998E-C2B9E7122634}" destId="{47525D4B-A713-49DA-802C-FA5458C40E7E}" srcOrd="0" destOrd="0" parTransId="{73D8DACB-36D6-4E72-ABA3-F4274EF83C82}" sibTransId="{AC26C4D9-B1BB-4ACD-92BA-50005C66CF4C}"/>
    <dgm:cxn modelId="{D77F2D6D-DEFF-4A2F-9EC8-A02B0325DE73}" srcId="{928A5EDB-8C1A-404F-AE86-DD1CF6033CBC}" destId="{EDDFB064-1DCD-4209-9F67-D55449107FDD}" srcOrd="2" destOrd="0" parTransId="{9CB2332D-99A1-425A-AF38-D8AE45ABD598}" sibTransId="{FC59A7FE-F93A-42FC-AEB3-2E444C4CDAE5}"/>
    <dgm:cxn modelId="{B2F41F0C-BD56-4C07-8D4E-F80847DA6876}" srcId="{75F68811-9771-439F-A365-D81AF5AC93B1}" destId="{434B3938-1A44-49CC-93CA-9E1B43BEE639}" srcOrd="0" destOrd="0" parTransId="{FF4EA88E-F590-462D-BABF-6724896D6FD7}" sibTransId="{B39C124C-36FD-4FA0-9560-317553689E58}"/>
    <dgm:cxn modelId="{7A570B44-1C50-4916-9E88-3F0B6468F9A6}" type="presOf" srcId="{9E56C019-F4B5-419F-AEB5-B6943E020E70}" destId="{44D7D74E-C1B2-4D11-BECF-BFC4213184EC}" srcOrd="1" destOrd="0" presId="urn:microsoft.com/office/officeart/2005/8/layout/cycle4#1"/>
    <dgm:cxn modelId="{B7BD3B1F-1A22-46E8-85BD-B84FB39E53CD}" srcId="{928A5EDB-8C1A-404F-AE86-DD1CF6033CBC}" destId="{75F68811-9771-439F-A365-D81AF5AC93B1}" srcOrd="3" destOrd="0" parTransId="{B4B82B10-23E7-4214-9DCB-B5440609EFA8}" sibTransId="{F3501C6E-9B8E-40A7-9BEE-452C4D0505EB}"/>
    <dgm:cxn modelId="{039EA9E4-671A-4376-9A31-8991DAD20E5C}" type="presOf" srcId="{434B3938-1A44-49CC-93CA-9E1B43BEE639}" destId="{8A063A8B-CBCD-4D54-9B83-B11E22F259C8}" srcOrd="0" destOrd="0" presId="urn:microsoft.com/office/officeart/2005/8/layout/cycle4#1"/>
    <dgm:cxn modelId="{3974FA83-E5B5-4126-8479-E33A52580FDA}" srcId="{928A5EDB-8C1A-404F-AE86-DD1CF6033CBC}" destId="{294464D4-4987-48F7-82B8-359B44E8E551}" srcOrd="1" destOrd="0" parTransId="{6E2FDEC0-35AC-4C70-8F9A-4A8D84A616ED}" sibTransId="{D5571447-EC1F-430B-8274-63C807875377}"/>
    <dgm:cxn modelId="{D90F3BBC-6FD9-45C7-8873-D6476DEF4FD2}" srcId="{EDDFB064-1DCD-4209-9F67-D55449107FDD}" destId="{9E56C019-F4B5-419F-AEB5-B6943E020E70}" srcOrd="0" destOrd="0" parTransId="{F157CADB-4777-4B8A-BCD1-C234A7D90143}" sibTransId="{5920E92C-097F-4691-B831-4D1D5324F599}"/>
    <dgm:cxn modelId="{1204296E-94C0-4D7F-9FB1-2BB75565CDA1}" type="presOf" srcId="{3B641B24-2F5A-4CFB-8061-621FB502C390}" destId="{A137EB15-DCE3-4D7B-A26C-6FD02DC225CF}" srcOrd="0" destOrd="0" presId="urn:microsoft.com/office/officeart/2005/8/layout/cycle4#1"/>
    <dgm:cxn modelId="{F8A6FCDF-45A9-4DCA-8D93-3630821CFB1B}" type="presOf" srcId="{47525D4B-A713-49DA-802C-FA5458C40E7E}" destId="{333BC092-083A-4828-9738-78661AEF269C}" srcOrd="0" destOrd="0" presId="urn:microsoft.com/office/officeart/2005/8/layout/cycle4#1"/>
    <dgm:cxn modelId="{BBDCA67E-B49E-40D2-AE69-3C5EB0EFAAFB}" type="presOf" srcId="{928A5EDB-8C1A-404F-AE86-DD1CF6033CBC}" destId="{54755F70-794E-4DBB-9092-308DBA616AB0}" srcOrd="0" destOrd="0" presId="urn:microsoft.com/office/officeart/2005/8/layout/cycle4#1"/>
    <dgm:cxn modelId="{C399343B-F25F-4881-A4D7-F504CF76F93C}" srcId="{294464D4-4987-48F7-82B8-359B44E8E551}" destId="{3B641B24-2F5A-4CFB-8061-621FB502C390}" srcOrd="0" destOrd="0" parTransId="{7B70855A-2CE4-4EF4-A110-3A6A66EE3AAE}" sibTransId="{A5E79F68-B290-47AC-B850-48C085D63954}"/>
    <dgm:cxn modelId="{1CE37BA1-6C6E-4CEB-9F83-A3E3B8030D17}" type="presOf" srcId="{EDDFB064-1DCD-4209-9F67-D55449107FDD}" destId="{45FE0416-11DE-4079-BA30-8B7953D97F1A}" srcOrd="0" destOrd="0" presId="urn:microsoft.com/office/officeart/2005/8/layout/cycle4#1"/>
    <dgm:cxn modelId="{734AEE18-798C-4451-A34C-D4BD848FCC30}" type="presOf" srcId="{75F68811-9771-439F-A365-D81AF5AC93B1}" destId="{D95FF5F9-8BAB-4A20-BFD0-CD7328AD4DB7}" srcOrd="0" destOrd="0" presId="urn:microsoft.com/office/officeart/2005/8/layout/cycle4#1"/>
    <dgm:cxn modelId="{C06829FF-B52C-4F55-A5FB-F633430F3284}" type="presOf" srcId="{294464D4-4987-48F7-82B8-359B44E8E551}" destId="{403BB9C8-F21B-4E71-A13A-79CD0536075E}" srcOrd="0" destOrd="0" presId="urn:microsoft.com/office/officeart/2005/8/layout/cycle4#1"/>
    <dgm:cxn modelId="{4F70F7A5-1C42-47E3-92C7-9BE0CD3E01A6}" type="presParOf" srcId="{54755F70-794E-4DBB-9092-308DBA616AB0}" destId="{D0A58DD3-14DE-4213-B19F-AEC424DE1DFE}" srcOrd="0" destOrd="0" presId="urn:microsoft.com/office/officeart/2005/8/layout/cycle4#1"/>
    <dgm:cxn modelId="{66F774EB-D5BD-438A-B86F-305166E1E385}" type="presParOf" srcId="{D0A58DD3-14DE-4213-B19F-AEC424DE1DFE}" destId="{5A45BAC4-6332-48D2-A0B5-59CEAAB2CCA4}" srcOrd="0" destOrd="0" presId="urn:microsoft.com/office/officeart/2005/8/layout/cycle4#1"/>
    <dgm:cxn modelId="{4EBFD402-990A-487E-BAF3-1A83BC054F33}" type="presParOf" srcId="{5A45BAC4-6332-48D2-A0B5-59CEAAB2CCA4}" destId="{333BC092-083A-4828-9738-78661AEF269C}" srcOrd="0" destOrd="0" presId="urn:microsoft.com/office/officeart/2005/8/layout/cycle4#1"/>
    <dgm:cxn modelId="{2C9510B2-3499-4B6E-96DF-EF6C8B82E8CA}" type="presParOf" srcId="{5A45BAC4-6332-48D2-A0B5-59CEAAB2CCA4}" destId="{D9199E48-5815-4A17-9B93-EDDF8EA4981D}" srcOrd="1" destOrd="0" presId="urn:microsoft.com/office/officeart/2005/8/layout/cycle4#1"/>
    <dgm:cxn modelId="{CB3B787C-C2EB-4CF5-B595-50DF20757EF8}" type="presParOf" srcId="{D0A58DD3-14DE-4213-B19F-AEC424DE1DFE}" destId="{00C918D3-955D-441F-99F5-FFCEA76D46EA}" srcOrd="1" destOrd="0" presId="urn:microsoft.com/office/officeart/2005/8/layout/cycle4#1"/>
    <dgm:cxn modelId="{AEBD2F93-40AE-424C-8168-0C3CA97CBA73}" type="presParOf" srcId="{00C918D3-955D-441F-99F5-FFCEA76D46EA}" destId="{A137EB15-DCE3-4D7B-A26C-6FD02DC225CF}" srcOrd="0" destOrd="0" presId="urn:microsoft.com/office/officeart/2005/8/layout/cycle4#1"/>
    <dgm:cxn modelId="{E9A704A6-BBCD-40B3-B333-83078B0F893D}" type="presParOf" srcId="{00C918D3-955D-441F-99F5-FFCEA76D46EA}" destId="{2AAAC83A-C02D-4F1B-90BB-583225E1A02B}" srcOrd="1" destOrd="0" presId="urn:microsoft.com/office/officeart/2005/8/layout/cycle4#1"/>
    <dgm:cxn modelId="{6E0F7D16-36AD-4744-947E-8374D40CAC03}" type="presParOf" srcId="{D0A58DD3-14DE-4213-B19F-AEC424DE1DFE}" destId="{F03F080B-EDFC-4176-81B6-1EB676ADBFDC}" srcOrd="2" destOrd="0" presId="urn:microsoft.com/office/officeart/2005/8/layout/cycle4#1"/>
    <dgm:cxn modelId="{B3BDBC50-C41D-4794-A8A4-1E432B53F8FA}" type="presParOf" srcId="{F03F080B-EDFC-4176-81B6-1EB676ADBFDC}" destId="{AA20D8EA-CF1E-4D6A-B079-6287A4D2BD3F}" srcOrd="0" destOrd="0" presId="urn:microsoft.com/office/officeart/2005/8/layout/cycle4#1"/>
    <dgm:cxn modelId="{98922B2A-8DB7-49A3-9B87-CFC6A47B218A}" type="presParOf" srcId="{F03F080B-EDFC-4176-81B6-1EB676ADBFDC}" destId="{44D7D74E-C1B2-4D11-BECF-BFC4213184EC}" srcOrd="1" destOrd="0" presId="urn:microsoft.com/office/officeart/2005/8/layout/cycle4#1"/>
    <dgm:cxn modelId="{16BC9256-80F5-4B8C-8E62-27DDDCF2592E}" type="presParOf" srcId="{D0A58DD3-14DE-4213-B19F-AEC424DE1DFE}" destId="{019CBBEA-0C3B-4E95-B768-F4E673527707}" srcOrd="3" destOrd="0" presId="urn:microsoft.com/office/officeart/2005/8/layout/cycle4#1"/>
    <dgm:cxn modelId="{9CF09089-298C-4048-829A-5FC605CB1141}" type="presParOf" srcId="{019CBBEA-0C3B-4E95-B768-F4E673527707}" destId="{8A063A8B-CBCD-4D54-9B83-B11E22F259C8}" srcOrd="0" destOrd="0" presId="urn:microsoft.com/office/officeart/2005/8/layout/cycle4#1"/>
    <dgm:cxn modelId="{0095E83A-1322-49E2-867B-60804E11A0F3}" type="presParOf" srcId="{019CBBEA-0C3B-4E95-B768-F4E673527707}" destId="{280721D7-DD30-41CE-8263-82DEEAF94BA4}" srcOrd="1" destOrd="0" presId="urn:microsoft.com/office/officeart/2005/8/layout/cycle4#1"/>
    <dgm:cxn modelId="{9E865BEF-34AC-4D32-B43C-966028BE199B}" type="presParOf" srcId="{D0A58DD3-14DE-4213-B19F-AEC424DE1DFE}" destId="{4A82BD50-6847-452C-BED0-100FFB64CFAC}" srcOrd="4" destOrd="0" presId="urn:microsoft.com/office/officeart/2005/8/layout/cycle4#1"/>
    <dgm:cxn modelId="{047AAB21-B16C-4769-99AE-52750563C5BE}" type="presParOf" srcId="{54755F70-794E-4DBB-9092-308DBA616AB0}" destId="{43711EC5-7AA2-4608-BC0C-D9835EF11164}" srcOrd="1" destOrd="0" presId="urn:microsoft.com/office/officeart/2005/8/layout/cycle4#1"/>
    <dgm:cxn modelId="{648C2E77-AA98-488C-8754-F89864E85E2F}" type="presParOf" srcId="{43711EC5-7AA2-4608-BC0C-D9835EF11164}" destId="{BE43B02B-3CEE-486E-9040-16C2D46A0B2A}" srcOrd="0" destOrd="0" presId="urn:microsoft.com/office/officeart/2005/8/layout/cycle4#1"/>
    <dgm:cxn modelId="{F717DF36-7ADA-49C8-A02F-5D8276984E44}" type="presParOf" srcId="{43711EC5-7AA2-4608-BC0C-D9835EF11164}" destId="{403BB9C8-F21B-4E71-A13A-79CD0536075E}" srcOrd="1" destOrd="0" presId="urn:microsoft.com/office/officeart/2005/8/layout/cycle4#1"/>
    <dgm:cxn modelId="{E6DC9CFD-2AF8-49BD-BCEA-E34D8D872A31}" type="presParOf" srcId="{43711EC5-7AA2-4608-BC0C-D9835EF11164}" destId="{45FE0416-11DE-4079-BA30-8B7953D97F1A}" srcOrd="2" destOrd="0" presId="urn:microsoft.com/office/officeart/2005/8/layout/cycle4#1"/>
    <dgm:cxn modelId="{7C117DF2-3A77-42BB-B0E4-59D1C1D4861C}" type="presParOf" srcId="{43711EC5-7AA2-4608-BC0C-D9835EF11164}" destId="{D95FF5F9-8BAB-4A20-BFD0-CD7328AD4DB7}" srcOrd="3" destOrd="0" presId="urn:microsoft.com/office/officeart/2005/8/layout/cycle4#1"/>
    <dgm:cxn modelId="{E5AC28B9-03B9-4AA8-B1AD-9FD93DBA2B56}" type="presParOf" srcId="{43711EC5-7AA2-4608-BC0C-D9835EF11164}" destId="{FF9FE4DF-DFB6-4E2F-93C7-A920902752C7}" srcOrd="4" destOrd="0" presId="urn:microsoft.com/office/officeart/2005/8/layout/cycle4#1"/>
    <dgm:cxn modelId="{DAD6CB31-70B0-4EA9-B378-F661BDB62441}" type="presParOf" srcId="{54755F70-794E-4DBB-9092-308DBA616AB0}" destId="{E6E6E39A-FA69-46E7-9CD0-DAC4399AF336}" srcOrd="2" destOrd="0" presId="urn:microsoft.com/office/officeart/2005/8/layout/cycle4#1"/>
    <dgm:cxn modelId="{B2BA1C6C-35FA-4F82-BC13-239FD93E9D2F}" type="presParOf" srcId="{54755F70-794E-4DBB-9092-308DBA616AB0}" destId="{C52E0D3E-5D05-4A12-A820-7F5D00CE47B2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8A5EDB-8C1A-404F-AE86-DD1CF6033CBC}" type="doc">
      <dgm:prSet loTypeId="urn:microsoft.com/office/officeart/2005/8/layout/cycle4#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AB269B-825D-4944-998E-C2B9E7122634}">
      <dgm:prSet phldrT="[Text]" custT="1"/>
      <dgm:spPr/>
      <dgm:t>
        <a:bodyPr/>
        <a:lstStyle/>
        <a:p>
          <a:r>
            <a:rPr lang="mn-MN" sz="1600" b="1" dirty="0" smtClean="0">
              <a:latin typeface="Arial" pitchFamily="34" charset="0"/>
              <a:cs typeface="Arial" pitchFamily="34" charset="0"/>
            </a:rPr>
            <a:t>ЭМГ-</a:t>
          </a:r>
          <a:r>
            <a:rPr lang="mn-M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</a:t>
          </a:r>
        </a:p>
        <a:p>
          <a:r>
            <a:rPr lang="mn-MN" sz="1600" b="1" dirty="0" smtClean="0">
              <a:latin typeface="Arial" pitchFamily="34" charset="0"/>
              <a:cs typeface="Arial" pitchFamily="34" charset="0"/>
            </a:rPr>
            <a:t>ЗӨСТ-</a:t>
          </a:r>
          <a:r>
            <a:rPr lang="mn-M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</a:t>
          </a:r>
          <a:endParaRPr lang="en-US" sz="16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D259F179-2E8E-4394-BA6A-34D6FA182B85}" type="parTrans" cxnId="{EAE4FE62-4F24-4032-8106-AD36284E5B63}">
      <dgm:prSet/>
      <dgm:spPr/>
      <dgm:t>
        <a:bodyPr/>
        <a:lstStyle/>
        <a:p>
          <a:endParaRPr lang="en-US" sz="1600"/>
        </a:p>
      </dgm:t>
    </dgm:pt>
    <dgm:pt modelId="{9524D60C-9A19-4A35-B830-52437246491C}" type="sibTrans" cxnId="{EAE4FE62-4F24-4032-8106-AD36284E5B63}">
      <dgm:prSet/>
      <dgm:spPr/>
      <dgm:t>
        <a:bodyPr/>
        <a:lstStyle/>
        <a:p>
          <a:endParaRPr lang="en-US" sz="1600"/>
        </a:p>
      </dgm:t>
    </dgm:pt>
    <dgm:pt modelId="{47525D4B-A713-49DA-802C-FA5458C40E7E}">
      <dgm:prSet phldrT="[Text]" custT="1"/>
      <dgm:spPr/>
      <dgm:t>
        <a:bodyPr/>
        <a:lstStyle/>
        <a:p>
          <a:r>
            <a:rPr lang="mn-MN" sz="2800" dirty="0" smtClean="0">
              <a:solidFill>
                <a:srgbClr val="C00000"/>
              </a:solidFill>
            </a:rPr>
            <a:t>2</a:t>
          </a:r>
          <a:endParaRPr lang="en-US" sz="2800" dirty="0">
            <a:solidFill>
              <a:srgbClr val="C00000"/>
            </a:solidFill>
          </a:endParaRPr>
        </a:p>
      </dgm:t>
    </dgm:pt>
    <dgm:pt modelId="{73D8DACB-36D6-4E72-ABA3-F4274EF83C82}" type="parTrans" cxnId="{DBC1AAA8-7B4E-4D48-BE8A-C6FCD9F13645}">
      <dgm:prSet/>
      <dgm:spPr/>
      <dgm:t>
        <a:bodyPr/>
        <a:lstStyle/>
        <a:p>
          <a:endParaRPr lang="en-US" sz="1600"/>
        </a:p>
      </dgm:t>
    </dgm:pt>
    <dgm:pt modelId="{AC26C4D9-B1BB-4ACD-92BA-50005C66CF4C}" type="sibTrans" cxnId="{DBC1AAA8-7B4E-4D48-BE8A-C6FCD9F13645}">
      <dgm:prSet/>
      <dgm:spPr/>
      <dgm:t>
        <a:bodyPr/>
        <a:lstStyle/>
        <a:p>
          <a:endParaRPr lang="en-US" sz="1600"/>
        </a:p>
      </dgm:t>
    </dgm:pt>
    <dgm:pt modelId="{294464D4-4987-48F7-82B8-359B44E8E551}">
      <dgm:prSet phldrT="[Text]" custT="1"/>
      <dgm:spPr/>
      <dgm:t>
        <a:bodyPr/>
        <a:lstStyle/>
        <a:p>
          <a:r>
            <a:rPr lang="mn-MN" sz="1600" b="1" dirty="0" smtClean="0">
              <a:latin typeface="Arial" pitchFamily="34" charset="0"/>
              <a:cs typeface="Arial" pitchFamily="34" charset="0"/>
            </a:rPr>
            <a:t>Хөдөөгийн   нэгдсэн эмнэлэг</a:t>
          </a:r>
          <a:r>
            <a:rPr lang="mn-M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-1</a:t>
          </a:r>
          <a:endParaRPr lang="en-US" sz="16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6E2FDEC0-35AC-4C70-8F9A-4A8D84A616ED}" type="parTrans" cxnId="{3974FA83-E5B5-4126-8479-E33A52580FDA}">
      <dgm:prSet/>
      <dgm:spPr/>
      <dgm:t>
        <a:bodyPr/>
        <a:lstStyle/>
        <a:p>
          <a:endParaRPr lang="en-US" sz="1600"/>
        </a:p>
      </dgm:t>
    </dgm:pt>
    <dgm:pt modelId="{D5571447-EC1F-430B-8274-63C807875377}" type="sibTrans" cxnId="{3974FA83-E5B5-4126-8479-E33A52580FDA}">
      <dgm:prSet/>
      <dgm:spPr/>
      <dgm:t>
        <a:bodyPr/>
        <a:lstStyle/>
        <a:p>
          <a:endParaRPr lang="en-US" sz="1600"/>
        </a:p>
      </dgm:t>
    </dgm:pt>
    <dgm:pt modelId="{3B641B24-2F5A-4CFB-8061-621FB502C390}">
      <dgm:prSet phldrT="[Text]" custT="1"/>
      <dgm:spPr/>
      <dgm:t>
        <a:bodyPr/>
        <a:lstStyle/>
        <a:p>
          <a:r>
            <a:rPr lang="mn-MN" sz="2800" b="1" dirty="0" smtClean="0">
              <a:solidFill>
                <a:srgbClr val="C00000"/>
              </a:solidFill>
            </a:rPr>
            <a:t>1</a:t>
          </a:r>
          <a:endParaRPr lang="en-US" sz="2800" b="1" dirty="0">
            <a:solidFill>
              <a:srgbClr val="C00000"/>
            </a:solidFill>
          </a:endParaRPr>
        </a:p>
      </dgm:t>
    </dgm:pt>
    <dgm:pt modelId="{7B70855A-2CE4-4EF4-A110-3A6A66EE3AAE}" type="parTrans" cxnId="{C399343B-F25F-4881-A4D7-F504CF76F93C}">
      <dgm:prSet/>
      <dgm:spPr/>
      <dgm:t>
        <a:bodyPr/>
        <a:lstStyle/>
        <a:p>
          <a:endParaRPr lang="en-US" sz="1600"/>
        </a:p>
      </dgm:t>
    </dgm:pt>
    <dgm:pt modelId="{A5E79F68-B290-47AC-B850-48C085D63954}" type="sibTrans" cxnId="{C399343B-F25F-4881-A4D7-F504CF76F93C}">
      <dgm:prSet/>
      <dgm:spPr/>
      <dgm:t>
        <a:bodyPr/>
        <a:lstStyle/>
        <a:p>
          <a:endParaRPr lang="en-US" sz="1600"/>
        </a:p>
      </dgm:t>
    </dgm:pt>
    <dgm:pt modelId="{EDDFB064-1DCD-4209-9F67-D55449107FDD}">
      <dgm:prSet phldrT="[Text]" custT="1"/>
      <dgm:spPr/>
      <dgm:t>
        <a:bodyPr/>
        <a:lstStyle/>
        <a:p>
          <a:r>
            <a:rPr lang="mn-MN" sz="1600" b="1" dirty="0" smtClean="0">
              <a:latin typeface="Arial" pitchFamily="34" charset="0"/>
              <a:cs typeface="Arial" pitchFamily="34" charset="0"/>
            </a:rPr>
            <a:t>Сум, өрхийн эмт-</a:t>
          </a:r>
          <a:r>
            <a:rPr lang="mn-M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21</a:t>
          </a:r>
          <a:endParaRPr lang="en-US" sz="16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9CB2332D-99A1-425A-AF38-D8AE45ABD598}" type="parTrans" cxnId="{D77F2D6D-DEFF-4A2F-9EC8-A02B0325DE73}">
      <dgm:prSet/>
      <dgm:spPr/>
      <dgm:t>
        <a:bodyPr/>
        <a:lstStyle/>
        <a:p>
          <a:endParaRPr lang="en-US" sz="1600"/>
        </a:p>
      </dgm:t>
    </dgm:pt>
    <dgm:pt modelId="{FC59A7FE-F93A-42FC-AEB3-2E444C4CDAE5}" type="sibTrans" cxnId="{D77F2D6D-DEFF-4A2F-9EC8-A02B0325DE73}">
      <dgm:prSet/>
      <dgm:spPr/>
      <dgm:t>
        <a:bodyPr/>
        <a:lstStyle/>
        <a:p>
          <a:endParaRPr lang="en-US" sz="1600"/>
        </a:p>
      </dgm:t>
    </dgm:pt>
    <dgm:pt modelId="{9E56C019-F4B5-419F-AEB5-B6943E020E70}">
      <dgm:prSet phldrT="[Text]" custT="1"/>
      <dgm:spPr/>
      <dgm:t>
        <a:bodyPr/>
        <a:lstStyle/>
        <a:p>
          <a:r>
            <a:rPr lang="mn-MN" sz="1600" dirty="0" smtClean="0"/>
            <a:t>Сум ын ЭМТ -</a:t>
          </a:r>
          <a:r>
            <a:rPr lang="mn-MN" sz="1600" b="1" dirty="0" smtClean="0">
              <a:solidFill>
                <a:srgbClr val="C00000"/>
              </a:solidFill>
            </a:rPr>
            <a:t>17</a:t>
          </a:r>
          <a:endParaRPr lang="en-US" sz="1600" b="1" dirty="0">
            <a:solidFill>
              <a:srgbClr val="C00000"/>
            </a:solidFill>
          </a:endParaRPr>
        </a:p>
      </dgm:t>
    </dgm:pt>
    <dgm:pt modelId="{F157CADB-4777-4B8A-BCD1-C234A7D90143}" type="parTrans" cxnId="{D90F3BBC-6FD9-45C7-8873-D6476DEF4FD2}">
      <dgm:prSet/>
      <dgm:spPr/>
      <dgm:t>
        <a:bodyPr/>
        <a:lstStyle/>
        <a:p>
          <a:endParaRPr lang="en-US" sz="1600"/>
        </a:p>
      </dgm:t>
    </dgm:pt>
    <dgm:pt modelId="{5920E92C-097F-4691-B831-4D1D5324F599}" type="sibTrans" cxnId="{D90F3BBC-6FD9-45C7-8873-D6476DEF4FD2}">
      <dgm:prSet/>
      <dgm:spPr/>
      <dgm:t>
        <a:bodyPr/>
        <a:lstStyle/>
        <a:p>
          <a:endParaRPr lang="en-US" sz="1600"/>
        </a:p>
      </dgm:t>
    </dgm:pt>
    <dgm:pt modelId="{75F68811-9771-439F-A365-D81AF5AC93B1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600" b="1" dirty="0" smtClean="0">
              <a:latin typeface="Arial" pitchFamily="34" charset="0"/>
              <a:cs typeface="Arial" pitchFamily="34" charset="0"/>
            </a:rPr>
            <a:t>БОЭТ-</a:t>
          </a:r>
          <a:r>
            <a:rPr lang="mn-M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</a:t>
          </a:r>
          <a:endParaRPr lang="en-US" sz="1600" b="1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B4B82B10-23E7-4214-9DCB-B5440609EFA8}" type="parTrans" cxnId="{B7BD3B1F-1A22-46E8-85BD-B84FB39E53CD}">
      <dgm:prSet/>
      <dgm:spPr/>
      <dgm:t>
        <a:bodyPr/>
        <a:lstStyle/>
        <a:p>
          <a:endParaRPr lang="en-US" sz="1600"/>
        </a:p>
      </dgm:t>
    </dgm:pt>
    <dgm:pt modelId="{F3501C6E-9B8E-40A7-9BEE-452C4D0505EB}" type="sibTrans" cxnId="{B7BD3B1F-1A22-46E8-85BD-B84FB39E53CD}">
      <dgm:prSet/>
      <dgm:spPr/>
      <dgm:t>
        <a:bodyPr/>
        <a:lstStyle/>
        <a:p>
          <a:endParaRPr lang="en-US" sz="1600"/>
        </a:p>
      </dgm:t>
    </dgm:pt>
    <dgm:pt modelId="{434B3938-1A44-49CC-93CA-9E1B43BEE639}">
      <dgm:prSet phldrT="[Text]" custT="1"/>
      <dgm:spPr/>
      <dgm:t>
        <a:bodyPr/>
        <a:lstStyle/>
        <a:p>
          <a:r>
            <a:rPr lang="mn-MN" sz="2800" b="1" dirty="0" smtClean="0">
              <a:solidFill>
                <a:srgbClr val="C00000"/>
              </a:solidFill>
            </a:rPr>
            <a:t>1</a:t>
          </a:r>
          <a:endParaRPr lang="en-US" sz="2800" b="1" dirty="0">
            <a:solidFill>
              <a:srgbClr val="C00000"/>
            </a:solidFill>
          </a:endParaRPr>
        </a:p>
      </dgm:t>
    </dgm:pt>
    <dgm:pt modelId="{FF4EA88E-F590-462D-BABF-6724896D6FD7}" type="parTrans" cxnId="{B2F41F0C-BD56-4C07-8D4E-F80847DA6876}">
      <dgm:prSet/>
      <dgm:spPr/>
      <dgm:t>
        <a:bodyPr/>
        <a:lstStyle/>
        <a:p>
          <a:endParaRPr lang="en-US" sz="1600"/>
        </a:p>
      </dgm:t>
    </dgm:pt>
    <dgm:pt modelId="{B39C124C-36FD-4FA0-9560-317553689E58}" type="sibTrans" cxnId="{B2F41F0C-BD56-4C07-8D4E-F80847DA6876}">
      <dgm:prSet/>
      <dgm:spPr/>
      <dgm:t>
        <a:bodyPr/>
        <a:lstStyle/>
        <a:p>
          <a:endParaRPr lang="en-US" sz="1600"/>
        </a:p>
      </dgm:t>
    </dgm:pt>
    <dgm:pt modelId="{358AD8B5-A41A-4136-B9C4-566A4AC5A4CA}">
      <dgm:prSet phldrT="[Text]" custT="1"/>
      <dgm:spPr/>
      <dgm:t>
        <a:bodyPr/>
        <a:lstStyle/>
        <a:p>
          <a:r>
            <a:rPr lang="mn-MN" sz="1600" dirty="0" smtClean="0"/>
            <a:t>Өрхийн ЭМТ- </a:t>
          </a:r>
          <a:r>
            <a:rPr lang="mn-MN" sz="2000" b="1" dirty="0" smtClean="0">
              <a:solidFill>
                <a:srgbClr val="C00000"/>
              </a:solidFill>
            </a:rPr>
            <a:t>4</a:t>
          </a:r>
          <a:endParaRPr lang="en-US" sz="2000" b="1" dirty="0">
            <a:solidFill>
              <a:srgbClr val="C00000"/>
            </a:solidFill>
          </a:endParaRPr>
        </a:p>
      </dgm:t>
    </dgm:pt>
    <dgm:pt modelId="{4B70B1CD-E7F0-41FC-BBBB-C8D15BCA3AFF}" type="parTrans" cxnId="{21B85AC4-932C-49DB-BECB-66FC7E061E69}">
      <dgm:prSet/>
      <dgm:spPr/>
      <dgm:t>
        <a:bodyPr/>
        <a:lstStyle/>
        <a:p>
          <a:endParaRPr lang="en-US"/>
        </a:p>
      </dgm:t>
    </dgm:pt>
    <dgm:pt modelId="{2D12CA16-31D2-44FF-9760-E82CE4C84C5C}" type="sibTrans" cxnId="{21B85AC4-932C-49DB-BECB-66FC7E061E69}">
      <dgm:prSet/>
      <dgm:spPr/>
      <dgm:t>
        <a:bodyPr/>
        <a:lstStyle/>
        <a:p>
          <a:endParaRPr lang="en-US"/>
        </a:p>
      </dgm:t>
    </dgm:pt>
    <dgm:pt modelId="{54755F70-794E-4DBB-9092-308DBA616AB0}" type="pres">
      <dgm:prSet presAssocID="{928A5EDB-8C1A-404F-AE86-DD1CF6033CB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A58DD3-14DE-4213-B19F-AEC424DE1DFE}" type="pres">
      <dgm:prSet presAssocID="{928A5EDB-8C1A-404F-AE86-DD1CF6033CBC}" presName="children" presStyleCnt="0"/>
      <dgm:spPr/>
    </dgm:pt>
    <dgm:pt modelId="{5A45BAC4-6332-48D2-A0B5-59CEAAB2CCA4}" type="pres">
      <dgm:prSet presAssocID="{928A5EDB-8C1A-404F-AE86-DD1CF6033CBC}" presName="child1group" presStyleCnt="0"/>
      <dgm:spPr/>
    </dgm:pt>
    <dgm:pt modelId="{333BC092-083A-4828-9738-78661AEF269C}" type="pres">
      <dgm:prSet presAssocID="{928A5EDB-8C1A-404F-AE86-DD1CF6033CBC}" presName="child1" presStyleLbl="bgAcc1" presStyleIdx="0" presStyleCnt="4"/>
      <dgm:spPr/>
      <dgm:t>
        <a:bodyPr/>
        <a:lstStyle/>
        <a:p>
          <a:endParaRPr lang="en-US"/>
        </a:p>
      </dgm:t>
    </dgm:pt>
    <dgm:pt modelId="{D9199E48-5815-4A17-9B93-EDDF8EA4981D}" type="pres">
      <dgm:prSet presAssocID="{928A5EDB-8C1A-404F-AE86-DD1CF6033CB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918D3-955D-441F-99F5-FFCEA76D46EA}" type="pres">
      <dgm:prSet presAssocID="{928A5EDB-8C1A-404F-AE86-DD1CF6033CBC}" presName="child2group" presStyleCnt="0"/>
      <dgm:spPr/>
    </dgm:pt>
    <dgm:pt modelId="{A137EB15-DCE3-4D7B-A26C-6FD02DC225CF}" type="pres">
      <dgm:prSet presAssocID="{928A5EDB-8C1A-404F-AE86-DD1CF6033CBC}" presName="child2" presStyleLbl="bgAcc1" presStyleIdx="1" presStyleCnt="4"/>
      <dgm:spPr/>
      <dgm:t>
        <a:bodyPr/>
        <a:lstStyle/>
        <a:p>
          <a:endParaRPr lang="en-US"/>
        </a:p>
      </dgm:t>
    </dgm:pt>
    <dgm:pt modelId="{2AAAC83A-C02D-4F1B-90BB-583225E1A02B}" type="pres">
      <dgm:prSet presAssocID="{928A5EDB-8C1A-404F-AE86-DD1CF6033CB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F080B-EDFC-4176-81B6-1EB676ADBFDC}" type="pres">
      <dgm:prSet presAssocID="{928A5EDB-8C1A-404F-AE86-DD1CF6033CBC}" presName="child3group" presStyleCnt="0"/>
      <dgm:spPr/>
    </dgm:pt>
    <dgm:pt modelId="{AA20D8EA-CF1E-4D6A-B079-6287A4D2BD3F}" type="pres">
      <dgm:prSet presAssocID="{928A5EDB-8C1A-404F-AE86-DD1CF6033CBC}" presName="child3" presStyleLbl="bgAcc1" presStyleIdx="2" presStyleCnt="4" custScaleY="149090"/>
      <dgm:spPr/>
      <dgm:t>
        <a:bodyPr/>
        <a:lstStyle/>
        <a:p>
          <a:endParaRPr lang="en-US"/>
        </a:p>
      </dgm:t>
    </dgm:pt>
    <dgm:pt modelId="{44D7D74E-C1B2-4D11-BECF-BFC4213184EC}" type="pres">
      <dgm:prSet presAssocID="{928A5EDB-8C1A-404F-AE86-DD1CF6033CB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CBBEA-0C3B-4E95-B768-F4E673527707}" type="pres">
      <dgm:prSet presAssocID="{928A5EDB-8C1A-404F-AE86-DD1CF6033CBC}" presName="child4group" presStyleCnt="0"/>
      <dgm:spPr/>
    </dgm:pt>
    <dgm:pt modelId="{8A063A8B-CBCD-4D54-9B83-B11E22F259C8}" type="pres">
      <dgm:prSet presAssocID="{928A5EDB-8C1A-404F-AE86-DD1CF6033CBC}" presName="child4" presStyleLbl="bgAcc1" presStyleIdx="3" presStyleCnt="4"/>
      <dgm:spPr/>
      <dgm:t>
        <a:bodyPr/>
        <a:lstStyle/>
        <a:p>
          <a:endParaRPr lang="en-US"/>
        </a:p>
      </dgm:t>
    </dgm:pt>
    <dgm:pt modelId="{280721D7-DD30-41CE-8263-82DEEAF94BA4}" type="pres">
      <dgm:prSet presAssocID="{928A5EDB-8C1A-404F-AE86-DD1CF6033CB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82BD50-6847-452C-BED0-100FFB64CFAC}" type="pres">
      <dgm:prSet presAssocID="{928A5EDB-8C1A-404F-AE86-DD1CF6033CBC}" presName="childPlaceholder" presStyleCnt="0"/>
      <dgm:spPr/>
    </dgm:pt>
    <dgm:pt modelId="{43711EC5-7AA2-4608-BC0C-D9835EF11164}" type="pres">
      <dgm:prSet presAssocID="{928A5EDB-8C1A-404F-AE86-DD1CF6033CBC}" presName="circle" presStyleCnt="0"/>
      <dgm:spPr/>
    </dgm:pt>
    <dgm:pt modelId="{BE43B02B-3CEE-486E-9040-16C2D46A0B2A}" type="pres">
      <dgm:prSet presAssocID="{928A5EDB-8C1A-404F-AE86-DD1CF6033CB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BB9C8-F21B-4E71-A13A-79CD0536075E}" type="pres">
      <dgm:prSet presAssocID="{928A5EDB-8C1A-404F-AE86-DD1CF6033CBC}" presName="quadrant2" presStyleLbl="node1" presStyleIdx="1" presStyleCnt="4" custScaleX="95957" custScaleY="988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E0416-11DE-4079-BA30-8B7953D97F1A}" type="pres">
      <dgm:prSet presAssocID="{928A5EDB-8C1A-404F-AE86-DD1CF6033CB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FF5F9-8BAB-4A20-BFD0-CD7328AD4DB7}" type="pres">
      <dgm:prSet presAssocID="{928A5EDB-8C1A-404F-AE86-DD1CF6033CB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9FE4DF-DFB6-4E2F-93C7-A920902752C7}" type="pres">
      <dgm:prSet presAssocID="{928A5EDB-8C1A-404F-AE86-DD1CF6033CBC}" presName="quadrantPlaceholder" presStyleCnt="0"/>
      <dgm:spPr/>
    </dgm:pt>
    <dgm:pt modelId="{E6E6E39A-FA69-46E7-9CD0-DAC4399AF336}" type="pres">
      <dgm:prSet presAssocID="{928A5EDB-8C1A-404F-AE86-DD1CF6033CBC}" presName="center1" presStyleLbl="fgShp" presStyleIdx="0" presStyleCnt="2"/>
      <dgm:spPr/>
    </dgm:pt>
    <dgm:pt modelId="{C52E0D3E-5D05-4A12-A820-7F5D00CE47B2}" type="pres">
      <dgm:prSet presAssocID="{928A5EDB-8C1A-404F-AE86-DD1CF6033CBC}" presName="center2" presStyleLbl="fgShp" presStyleIdx="1" presStyleCnt="2"/>
      <dgm:spPr/>
    </dgm:pt>
  </dgm:ptLst>
  <dgm:cxnLst>
    <dgm:cxn modelId="{EAE4FE62-4F24-4032-8106-AD36284E5B63}" srcId="{928A5EDB-8C1A-404F-AE86-DD1CF6033CBC}" destId="{08AB269B-825D-4944-998E-C2B9E7122634}" srcOrd="0" destOrd="0" parTransId="{D259F179-2E8E-4394-BA6A-34D6FA182B85}" sibTransId="{9524D60C-9A19-4A35-B830-52437246491C}"/>
    <dgm:cxn modelId="{21B85AC4-932C-49DB-BECB-66FC7E061E69}" srcId="{EDDFB064-1DCD-4209-9F67-D55449107FDD}" destId="{358AD8B5-A41A-4136-B9C4-566A4AC5A4CA}" srcOrd="1" destOrd="0" parTransId="{4B70B1CD-E7F0-41FC-BBBB-C8D15BCA3AFF}" sibTransId="{2D12CA16-31D2-44FF-9760-E82CE4C84C5C}"/>
    <dgm:cxn modelId="{BB909A88-7E82-4F73-9C1A-1F40646EFE70}" type="presOf" srcId="{9E56C019-F4B5-419F-AEB5-B6943E020E70}" destId="{AA20D8EA-CF1E-4D6A-B079-6287A4D2BD3F}" srcOrd="0" destOrd="0" presId="urn:microsoft.com/office/officeart/2005/8/layout/cycle4#2"/>
    <dgm:cxn modelId="{C399343B-F25F-4881-A4D7-F504CF76F93C}" srcId="{294464D4-4987-48F7-82B8-359B44E8E551}" destId="{3B641B24-2F5A-4CFB-8061-621FB502C390}" srcOrd="0" destOrd="0" parTransId="{7B70855A-2CE4-4EF4-A110-3A6A66EE3AAE}" sibTransId="{A5E79F68-B290-47AC-B850-48C085D63954}"/>
    <dgm:cxn modelId="{469994C9-0880-4691-BD9B-F624EEFF9976}" type="presOf" srcId="{3B641B24-2F5A-4CFB-8061-621FB502C390}" destId="{A137EB15-DCE3-4D7B-A26C-6FD02DC225CF}" srcOrd="0" destOrd="0" presId="urn:microsoft.com/office/officeart/2005/8/layout/cycle4#2"/>
    <dgm:cxn modelId="{23513D52-4989-457C-969B-7BC8CC932A96}" type="presOf" srcId="{358AD8B5-A41A-4136-B9C4-566A4AC5A4CA}" destId="{AA20D8EA-CF1E-4D6A-B079-6287A4D2BD3F}" srcOrd="0" destOrd="1" presId="urn:microsoft.com/office/officeart/2005/8/layout/cycle4#2"/>
    <dgm:cxn modelId="{C6454801-61D3-4106-A2C5-18B20235EF8F}" type="presOf" srcId="{434B3938-1A44-49CC-93CA-9E1B43BEE639}" destId="{8A063A8B-CBCD-4D54-9B83-B11E22F259C8}" srcOrd="0" destOrd="0" presId="urn:microsoft.com/office/officeart/2005/8/layout/cycle4#2"/>
    <dgm:cxn modelId="{D90F3BBC-6FD9-45C7-8873-D6476DEF4FD2}" srcId="{EDDFB064-1DCD-4209-9F67-D55449107FDD}" destId="{9E56C019-F4B5-419F-AEB5-B6943E020E70}" srcOrd="0" destOrd="0" parTransId="{F157CADB-4777-4B8A-BCD1-C234A7D90143}" sibTransId="{5920E92C-097F-4691-B831-4D1D5324F599}"/>
    <dgm:cxn modelId="{DBC1AAA8-7B4E-4D48-BE8A-C6FCD9F13645}" srcId="{08AB269B-825D-4944-998E-C2B9E7122634}" destId="{47525D4B-A713-49DA-802C-FA5458C40E7E}" srcOrd="0" destOrd="0" parTransId="{73D8DACB-36D6-4E72-ABA3-F4274EF83C82}" sibTransId="{AC26C4D9-B1BB-4ACD-92BA-50005C66CF4C}"/>
    <dgm:cxn modelId="{62EF0011-6B77-45D1-B46F-673E13023D16}" type="presOf" srcId="{3B641B24-2F5A-4CFB-8061-621FB502C390}" destId="{2AAAC83A-C02D-4F1B-90BB-583225E1A02B}" srcOrd="1" destOrd="0" presId="urn:microsoft.com/office/officeart/2005/8/layout/cycle4#2"/>
    <dgm:cxn modelId="{B7BD3B1F-1A22-46E8-85BD-B84FB39E53CD}" srcId="{928A5EDB-8C1A-404F-AE86-DD1CF6033CBC}" destId="{75F68811-9771-439F-A365-D81AF5AC93B1}" srcOrd="3" destOrd="0" parTransId="{B4B82B10-23E7-4214-9DCB-B5440609EFA8}" sibTransId="{F3501C6E-9B8E-40A7-9BEE-452C4D0505EB}"/>
    <dgm:cxn modelId="{3C622315-6082-4102-A2B9-EBE1CCBADAE8}" type="presOf" srcId="{294464D4-4987-48F7-82B8-359B44E8E551}" destId="{403BB9C8-F21B-4E71-A13A-79CD0536075E}" srcOrd="0" destOrd="0" presId="urn:microsoft.com/office/officeart/2005/8/layout/cycle4#2"/>
    <dgm:cxn modelId="{B2F41F0C-BD56-4C07-8D4E-F80847DA6876}" srcId="{75F68811-9771-439F-A365-D81AF5AC93B1}" destId="{434B3938-1A44-49CC-93CA-9E1B43BEE639}" srcOrd="0" destOrd="0" parTransId="{FF4EA88E-F590-462D-BABF-6724896D6FD7}" sibTransId="{B39C124C-36FD-4FA0-9560-317553689E58}"/>
    <dgm:cxn modelId="{8B2146A5-58A6-425C-91E6-95DF53CEB55A}" type="presOf" srcId="{9E56C019-F4B5-419F-AEB5-B6943E020E70}" destId="{44D7D74E-C1B2-4D11-BECF-BFC4213184EC}" srcOrd="1" destOrd="0" presId="urn:microsoft.com/office/officeart/2005/8/layout/cycle4#2"/>
    <dgm:cxn modelId="{281F6217-752C-430E-9E7F-E76484B2898B}" type="presOf" srcId="{75F68811-9771-439F-A365-D81AF5AC93B1}" destId="{D95FF5F9-8BAB-4A20-BFD0-CD7328AD4DB7}" srcOrd="0" destOrd="0" presId="urn:microsoft.com/office/officeart/2005/8/layout/cycle4#2"/>
    <dgm:cxn modelId="{3974FA83-E5B5-4126-8479-E33A52580FDA}" srcId="{928A5EDB-8C1A-404F-AE86-DD1CF6033CBC}" destId="{294464D4-4987-48F7-82B8-359B44E8E551}" srcOrd="1" destOrd="0" parTransId="{6E2FDEC0-35AC-4C70-8F9A-4A8D84A616ED}" sibTransId="{D5571447-EC1F-430B-8274-63C807875377}"/>
    <dgm:cxn modelId="{D77F2D6D-DEFF-4A2F-9EC8-A02B0325DE73}" srcId="{928A5EDB-8C1A-404F-AE86-DD1CF6033CBC}" destId="{EDDFB064-1DCD-4209-9F67-D55449107FDD}" srcOrd="2" destOrd="0" parTransId="{9CB2332D-99A1-425A-AF38-D8AE45ABD598}" sibTransId="{FC59A7FE-F93A-42FC-AEB3-2E444C4CDAE5}"/>
    <dgm:cxn modelId="{5A50D65B-FF0C-4DEE-A997-28DE478B1699}" type="presOf" srcId="{47525D4B-A713-49DA-802C-FA5458C40E7E}" destId="{333BC092-083A-4828-9738-78661AEF269C}" srcOrd="0" destOrd="0" presId="urn:microsoft.com/office/officeart/2005/8/layout/cycle4#2"/>
    <dgm:cxn modelId="{EC52F0E2-6A4F-4331-9A01-23E00CE15B75}" type="presOf" srcId="{08AB269B-825D-4944-998E-C2B9E7122634}" destId="{BE43B02B-3CEE-486E-9040-16C2D46A0B2A}" srcOrd="0" destOrd="0" presId="urn:microsoft.com/office/officeart/2005/8/layout/cycle4#2"/>
    <dgm:cxn modelId="{17B166C5-1C67-4D06-8895-F6B06DE40C0B}" type="presOf" srcId="{47525D4B-A713-49DA-802C-FA5458C40E7E}" destId="{D9199E48-5815-4A17-9B93-EDDF8EA4981D}" srcOrd="1" destOrd="0" presId="urn:microsoft.com/office/officeart/2005/8/layout/cycle4#2"/>
    <dgm:cxn modelId="{DACA4C55-18B4-48B0-9FC4-67FAABB099AE}" type="presOf" srcId="{434B3938-1A44-49CC-93CA-9E1B43BEE639}" destId="{280721D7-DD30-41CE-8263-82DEEAF94BA4}" srcOrd="1" destOrd="0" presId="urn:microsoft.com/office/officeart/2005/8/layout/cycle4#2"/>
    <dgm:cxn modelId="{85BF3F46-BA65-4E59-9C38-464112618CF6}" type="presOf" srcId="{EDDFB064-1DCD-4209-9F67-D55449107FDD}" destId="{45FE0416-11DE-4079-BA30-8B7953D97F1A}" srcOrd="0" destOrd="0" presId="urn:microsoft.com/office/officeart/2005/8/layout/cycle4#2"/>
    <dgm:cxn modelId="{8BC03CCD-9F99-48D7-AE66-A095C3E350FA}" type="presOf" srcId="{358AD8B5-A41A-4136-B9C4-566A4AC5A4CA}" destId="{44D7D74E-C1B2-4D11-BECF-BFC4213184EC}" srcOrd="1" destOrd="1" presId="urn:microsoft.com/office/officeart/2005/8/layout/cycle4#2"/>
    <dgm:cxn modelId="{4F4C9807-EDE4-4A39-90C9-0CC05779FE60}" type="presOf" srcId="{928A5EDB-8C1A-404F-AE86-DD1CF6033CBC}" destId="{54755F70-794E-4DBB-9092-308DBA616AB0}" srcOrd="0" destOrd="0" presId="urn:microsoft.com/office/officeart/2005/8/layout/cycle4#2"/>
    <dgm:cxn modelId="{3B36EB9E-741F-40F6-940A-9A1CF1433B56}" type="presParOf" srcId="{54755F70-794E-4DBB-9092-308DBA616AB0}" destId="{D0A58DD3-14DE-4213-B19F-AEC424DE1DFE}" srcOrd="0" destOrd="0" presId="urn:microsoft.com/office/officeart/2005/8/layout/cycle4#2"/>
    <dgm:cxn modelId="{48CE8578-2659-41BA-BBA4-B71D784CFDFC}" type="presParOf" srcId="{D0A58DD3-14DE-4213-B19F-AEC424DE1DFE}" destId="{5A45BAC4-6332-48D2-A0B5-59CEAAB2CCA4}" srcOrd="0" destOrd="0" presId="urn:microsoft.com/office/officeart/2005/8/layout/cycle4#2"/>
    <dgm:cxn modelId="{64F22744-0CCC-40F3-99C3-457422CB4AEE}" type="presParOf" srcId="{5A45BAC4-6332-48D2-A0B5-59CEAAB2CCA4}" destId="{333BC092-083A-4828-9738-78661AEF269C}" srcOrd="0" destOrd="0" presId="urn:microsoft.com/office/officeart/2005/8/layout/cycle4#2"/>
    <dgm:cxn modelId="{5DE4637F-D1A0-48E3-8AD0-86A10EAFB175}" type="presParOf" srcId="{5A45BAC4-6332-48D2-A0B5-59CEAAB2CCA4}" destId="{D9199E48-5815-4A17-9B93-EDDF8EA4981D}" srcOrd="1" destOrd="0" presId="urn:microsoft.com/office/officeart/2005/8/layout/cycle4#2"/>
    <dgm:cxn modelId="{48BA624F-4E11-40EF-8139-AB900AB5FF54}" type="presParOf" srcId="{D0A58DD3-14DE-4213-B19F-AEC424DE1DFE}" destId="{00C918D3-955D-441F-99F5-FFCEA76D46EA}" srcOrd="1" destOrd="0" presId="urn:microsoft.com/office/officeart/2005/8/layout/cycle4#2"/>
    <dgm:cxn modelId="{91AC0B4D-50D8-4ED0-93D9-1B0C2A36AF8E}" type="presParOf" srcId="{00C918D3-955D-441F-99F5-FFCEA76D46EA}" destId="{A137EB15-DCE3-4D7B-A26C-6FD02DC225CF}" srcOrd="0" destOrd="0" presId="urn:microsoft.com/office/officeart/2005/8/layout/cycle4#2"/>
    <dgm:cxn modelId="{159DB6B7-B7FC-48C0-9969-717930F6C207}" type="presParOf" srcId="{00C918D3-955D-441F-99F5-FFCEA76D46EA}" destId="{2AAAC83A-C02D-4F1B-90BB-583225E1A02B}" srcOrd="1" destOrd="0" presId="urn:microsoft.com/office/officeart/2005/8/layout/cycle4#2"/>
    <dgm:cxn modelId="{428F7DAB-81B2-40A0-9033-64A84E168722}" type="presParOf" srcId="{D0A58DD3-14DE-4213-B19F-AEC424DE1DFE}" destId="{F03F080B-EDFC-4176-81B6-1EB676ADBFDC}" srcOrd="2" destOrd="0" presId="urn:microsoft.com/office/officeart/2005/8/layout/cycle4#2"/>
    <dgm:cxn modelId="{50259538-C90D-4379-91DA-CD19FF44E549}" type="presParOf" srcId="{F03F080B-EDFC-4176-81B6-1EB676ADBFDC}" destId="{AA20D8EA-CF1E-4D6A-B079-6287A4D2BD3F}" srcOrd="0" destOrd="0" presId="urn:microsoft.com/office/officeart/2005/8/layout/cycle4#2"/>
    <dgm:cxn modelId="{8966C430-DF9D-42FF-89D8-C679780D58DA}" type="presParOf" srcId="{F03F080B-EDFC-4176-81B6-1EB676ADBFDC}" destId="{44D7D74E-C1B2-4D11-BECF-BFC4213184EC}" srcOrd="1" destOrd="0" presId="urn:microsoft.com/office/officeart/2005/8/layout/cycle4#2"/>
    <dgm:cxn modelId="{88341F23-02DC-4261-B71A-C91CB38EF18F}" type="presParOf" srcId="{D0A58DD3-14DE-4213-B19F-AEC424DE1DFE}" destId="{019CBBEA-0C3B-4E95-B768-F4E673527707}" srcOrd="3" destOrd="0" presId="urn:microsoft.com/office/officeart/2005/8/layout/cycle4#2"/>
    <dgm:cxn modelId="{E58D135B-AE5E-4D1E-8DE9-EE06DD26BD1B}" type="presParOf" srcId="{019CBBEA-0C3B-4E95-B768-F4E673527707}" destId="{8A063A8B-CBCD-4D54-9B83-B11E22F259C8}" srcOrd="0" destOrd="0" presId="urn:microsoft.com/office/officeart/2005/8/layout/cycle4#2"/>
    <dgm:cxn modelId="{52011881-195C-4E95-A36F-AD390370B7E2}" type="presParOf" srcId="{019CBBEA-0C3B-4E95-B768-F4E673527707}" destId="{280721D7-DD30-41CE-8263-82DEEAF94BA4}" srcOrd="1" destOrd="0" presId="urn:microsoft.com/office/officeart/2005/8/layout/cycle4#2"/>
    <dgm:cxn modelId="{56D4FB45-C33C-4601-AD10-D2BD4B450F43}" type="presParOf" srcId="{D0A58DD3-14DE-4213-B19F-AEC424DE1DFE}" destId="{4A82BD50-6847-452C-BED0-100FFB64CFAC}" srcOrd="4" destOrd="0" presId="urn:microsoft.com/office/officeart/2005/8/layout/cycle4#2"/>
    <dgm:cxn modelId="{EAF46304-2F40-4C31-A38D-61EF893B1F3B}" type="presParOf" srcId="{54755F70-794E-4DBB-9092-308DBA616AB0}" destId="{43711EC5-7AA2-4608-BC0C-D9835EF11164}" srcOrd="1" destOrd="0" presId="urn:microsoft.com/office/officeart/2005/8/layout/cycle4#2"/>
    <dgm:cxn modelId="{AB48D130-7072-4D2D-84FE-FCE455F74CAE}" type="presParOf" srcId="{43711EC5-7AA2-4608-BC0C-D9835EF11164}" destId="{BE43B02B-3CEE-486E-9040-16C2D46A0B2A}" srcOrd="0" destOrd="0" presId="urn:microsoft.com/office/officeart/2005/8/layout/cycle4#2"/>
    <dgm:cxn modelId="{37C53733-89F4-4212-ADE0-787DF1ADFD16}" type="presParOf" srcId="{43711EC5-7AA2-4608-BC0C-D9835EF11164}" destId="{403BB9C8-F21B-4E71-A13A-79CD0536075E}" srcOrd="1" destOrd="0" presId="urn:microsoft.com/office/officeart/2005/8/layout/cycle4#2"/>
    <dgm:cxn modelId="{34BB26EF-504F-40C7-BE99-562137737694}" type="presParOf" srcId="{43711EC5-7AA2-4608-BC0C-D9835EF11164}" destId="{45FE0416-11DE-4079-BA30-8B7953D97F1A}" srcOrd="2" destOrd="0" presId="urn:microsoft.com/office/officeart/2005/8/layout/cycle4#2"/>
    <dgm:cxn modelId="{2C38E35C-66F7-449D-8498-62834E1B3084}" type="presParOf" srcId="{43711EC5-7AA2-4608-BC0C-D9835EF11164}" destId="{D95FF5F9-8BAB-4A20-BFD0-CD7328AD4DB7}" srcOrd="3" destOrd="0" presId="urn:microsoft.com/office/officeart/2005/8/layout/cycle4#2"/>
    <dgm:cxn modelId="{BB66E6AE-6B92-4AD9-A615-7D6BAD7AA923}" type="presParOf" srcId="{43711EC5-7AA2-4608-BC0C-D9835EF11164}" destId="{FF9FE4DF-DFB6-4E2F-93C7-A920902752C7}" srcOrd="4" destOrd="0" presId="urn:microsoft.com/office/officeart/2005/8/layout/cycle4#2"/>
    <dgm:cxn modelId="{828F8439-0AE2-4A19-B2A3-7C811DCFB6ED}" type="presParOf" srcId="{54755F70-794E-4DBB-9092-308DBA616AB0}" destId="{E6E6E39A-FA69-46E7-9CD0-DAC4399AF336}" srcOrd="2" destOrd="0" presId="urn:microsoft.com/office/officeart/2005/8/layout/cycle4#2"/>
    <dgm:cxn modelId="{5B26F739-2C24-4C8F-9CA4-A47CCA093D41}" type="presParOf" srcId="{54755F70-794E-4DBB-9092-308DBA616AB0}" destId="{C52E0D3E-5D05-4A12-A820-7F5D00CE47B2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5E6180-1467-41E1-BAEF-015EB3C923E9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692C71-DCC9-409C-ABED-65AB750C7B8F}">
      <dgm:prSet custT="1"/>
      <dgm:spPr/>
      <dgm:t>
        <a:bodyPr/>
        <a:lstStyle/>
        <a:p>
          <a:pPr rtl="0"/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EC81AAAF-C13D-4179-9BC1-015AD16C72B7}" type="parTrans" cxnId="{27B50EB6-7B77-4F28-9C0D-56623B2DDD5B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6E214787-F00D-4D12-B65C-893CFAF8CC0E}" type="sibTrans" cxnId="{27B50EB6-7B77-4F28-9C0D-56623B2DDD5B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FA4535F3-D2AE-45D1-B21E-513D4D6BF1EC}">
      <dgm:prSet custT="1"/>
      <dgm:spPr/>
      <dgm:t>
        <a:bodyPr/>
        <a:lstStyle/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1. Мэргэшсэн хүний нөөцийн хангалтыг нэмэгдүүлэх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542E1F75-B5C3-4A17-BA2F-F292D9AE01EE}" type="parTrans" cxnId="{595EE46D-FD4E-4F13-9EA8-C6D5025CA5A7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72BD4E1C-6879-4641-B19B-EA96E7E4E941}" type="sibTrans" cxnId="{595EE46D-FD4E-4F13-9EA8-C6D5025CA5A7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CD76E2EB-155B-4106-A358-459B824FEBE0}">
      <dgm:prSet custT="1"/>
      <dgm:spPr/>
      <dgm:t>
        <a:bodyPr/>
        <a:lstStyle/>
        <a:p>
          <a:pPr rtl="0"/>
          <a:endParaRPr lang="en-US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en-US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2.</a:t>
          </a:r>
          <a:r>
            <a:rPr lang="mn-MN" sz="2000" b="0" i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Эмч, мэргэжилтний мэдлэг ур чадварыг тасралтгүй дээшлүүлэх,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мэргэшүүлэх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54368820-1884-49F8-8891-D9E0F21A3E7E}" type="parTrans" cxnId="{2BDC5799-5FA7-49C7-AA75-F65419E7CB0C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55B52E83-70C2-4CFA-9AED-A5AA724002CD}" type="sibTrans" cxnId="{2BDC5799-5FA7-49C7-AA75-F65419E7CB0C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E8F2869F-F5DB-4C08-83D0-85A52AE53E9B}">
      <dgm:prSet custT="1"/>
      <dgm:spPr/>
      <dgm:t>
        <a:bodyPr/>
        <a:lstStyle/>
        <a:p>
          <a:pPr rtl="0"/>
          <a:endParaRPr lang="en-US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3.</a:t>
          </a:r>
          <a:r>
            <a:rPr lang="mn-MN" sz="2000" b="0" i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Ёс зүй, хүн чанарыг эрхэмлэсэн хүний нөөцийг төлөвшүүлэх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941E669B-3259-4374-AC49-CC5BF8136889}" type="parTrans" cxnId="{04745ED1-F74C-4045-9278-2056ED4CA793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BE0D83E9-5DA0-427A-B157-C7B5221981F5}" type="sibTrans" cxnId="{04745ED1-F74C-4045-9278-2056ED4CA793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DFCBBB03-0892-4D55-B55F-AFB7BADC35A5}">
      <dgm:prSet custT="1"/>
      <dgm:spPr/>
      <dgm:t>
        <a:bodyPr/>
        <a:lstStyle/>
        <a:p>
          <a:pPr rtl="0"/>
          <a:endParaRPr lang="en-US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en-US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endParaRPr lang="mn-MN" sz="2000" b="0" i="0" baseline="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4. Нийгмийн баталгааг хангах орон нутгийн урамшууллын багцыг бий  болгох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</a:rPr>
            <a:t>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17B25023-3CEE-42F0-9D98-4B23EA203409}" type="parTrans" cxnId="{9DD6395C-4406-4091-AE0D-1362748D204B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046792BF-81C3-4212-A337-73067A18FA80}" type="sibTrans" cxnId="{9DD6395C-4406-4091-AE0D-1362748D204B}">
      <dgm:prSet/>
      <dgm:spPr/>
      <dgm:t>
        <a:bodyPr/>
        <a:lstStyle/>
        <a:p>
          <a:endParaRPr lang="en-US" sz="2000">
            <a:latin typeface="Arial" pitchFamily="34" charset="0"/>
            <a:cs typeface="Arial" pitchFamily="34" charset="0"/>
          </a:endParaRPr>
        </a:p>
      </dgm:t>
    </dgm:pt>
    <dgm:pt modelId="{046A6B2C-F891-42F9-B541-844D86C27147}" type="pres">
      <dgm:prSet presAssocID="{185E6180-1467-41E1-BAEF-015EB3C923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107EBA-BF8E-4D5A-A1B1-242C1EC8816B}" type="pres">
      <dgm:prSet presAssocID="{185E6180-1467-41E1-BAEF-015EB3C923E9}" presName="fgShape" presStyleLbl="fgShp" presStyleIdx="0" presStyleCnt="1" custFlipVert="1" custScaleX="80219" custScaleY="17740" custLinFactY="-100000" custLinFactNeighborX="11221" custLinFactNeighborY="-166206"/>
      <dgm:spPr/>
    </dgm:pt>
    <dgm:pt modelId="{7501F561-0EA6-40AA-A56C-3754A3E0253F}" type="pres">
      <dgm:prSet presAssocID="{185E6180-1467-41E1-BAEF-015EB3C923E9}" presName="linComp" presStyleCnt="0"/>
      <dgm:spPr/>
    </dgm:pt>
    <dgm:pt modelId="{8B84AA13-7F97-4BAD-AB10-78318838BBDF}" type="pres">
      <dgm:prSet presAssocID="{18692C71-DCC9-409C-ABED-65AB750C7B8F}" presName="compNode" presStyleCnt="0"/>
      <dgm:spPr/>
    </dgm:pt>
    <dgm:pt modelId="{E1357C9B-73DB-4071-AB14-CF1CA0C08A5F}" type="pres">
      <dgm:prSet presAssocID="{18692C71-DCC9-409C-ABED-65AB750C7B8F}" presName="bkgdShape" presStyleLbl="node1" presStyleIdx="0" presStyleCnt="5"/>
      <dgm:spPr/>
      <dgm:t>
        <a:bodyPr/>
        <a:lstStyle/>
        <a:p>
          <a:endParaRPr lang="en-US"/>
        </a:p>
      </dgm:t>
    </dgm:pt>
    <dgm:pt modelId="{191D0129-8134-4237-AF99-7FD3267F8B59}" type="pres">
      <dgm:prSet presAssocID="{18692C71-DCC9-409C-ABED-65AB750C7B8F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74C295-B725-467B-B8F1-4AE98A487F54}" type="pres">
      <dgm:prSet presAssocID="{18692C71-DCC9-409C-ABED-65AB750C7B8F}" presName="invisiNode" presStyleLbl="node1" presStyleIdx="0" presStyleCnt="5"/>
      <dgm:spPr/>
    </dgm:pt>
    <dgm:pt modelId="{0F22B432-8BF9-4A6A-B151-E4C69A4F3B3B}" type="pres">
      <dgm:prSet presAssocID="{18692C71-DCC9-409C-ABED-65AB750C7B8F}" presName="imagNode" presStyleLbl="fgImgPlace1" presStyleIdx="0" presStyleCnt="5"/>
      <dgm:spPr>
        <a:noFill/>
        <a:ln>
          <a:noFill/>
        </a:ln>
      </dgm:spPr>
    </dgm:pt>
    <dgm:pt modelId="{9D33B133-5816-4ACB-B79C-EEE7C2B9838A}" type="pres">
      <dgm:prSet presAssocID="{6E214787-F00D-4D12-B65C-893CFAF8CC0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4D9005F-852D-44D4-8B61-560399301B3B}" type="pres">
      <dgm:prSet presAssocID="{FA4535F3-D2AE-45D1-B21E-513D4D6BF1EC}" presName="compNode" presStyleCnt="0"/>
      <dgm:spPr/>
    </dgm:pt>
    <dgm:pt modelId="{D6ABE917-DEC8-4522-8BE6-2F65E689ABCA}" type="pres">
      <dgm:prSet presAssocID="{FA4535F3-D2AE-45D1-B21E-513D4D6BF1EC}" presName="bkgdShape" presStyleLbl="node1" presStyleIdx="1" presStyleCnt="5"/>
      <dgm:spPr/>
      <dgm:t>
        <a:bodyPr/>
        <a:lstStyle/>
        <a:p>
          <a:endParaRPr lang="en-US"/>
        </a:p>
      </dgm:t>
    </dgm:pt>
    <dgm:pt modelId="{610A5781-5969-47FC-ACFF-15B20EF23536}" type="pres">
      <dgm:prSet presAssocID="{FA4535F3-D2AE-45D1-B21E-513D4D6BF1EC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2F31C-EC4D-402E-BD5D-83CFBA242C0E}" type="pres">
      <dgm:prSet presAssocID="{FA4535F3-D2AE-45D1-B21E-513D4D6BF1EC}" presName="invisiNode" presStyleLbl="node1" presStyleIdx="1" presStyleCnt="5"/>
      <dgm:spPr/>
    </dgm:pt>
    <dgm:pt modelId="{B51BEFE8-9DEE-4204-A5EB-EF74A4B85662}" type="pres">
      <dgm:prSet presAssocID="{FA4535F3-D2AE-45D1-B21E-513D4D6BF1EC}" presName="imagNode" presStyleLbl="fgImgPlace1" presStyleIdx="1" presStyleCnt="5" custScaleX="113651" custScaleY="1115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FB09E7C1-5969-4A85-9C74-328D141224A4}" type="pres">
      <dgm:prSet presAssocID="{72BD4E1C-6879-4641-B19B-EA96E7E4E9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37D1F7-8A5E-4339-B82E-EA7FAF473209}" type="pres">
      <dgm:prSet presAssocID="{CD76E2EB-155B-4106-A358-459B824FEBE0}" presName="compNode" presStyleCnt="0"/>
      <dgm:spPr/>
    </dgm:pt>
    <dgm:pt modelId="{3E6C8069-2A51-4D32-83A1-59F5E57CEE1C}" type="pres">
      <dgm:prSet presAssocID="{CD76E2EB-155B-4106-A358-459B824FEBE0}" presName="bkgdShape" presStyleLbl="node1" presStyleIdx="2" presStyleCnt="5"/>
      <dgm:spPr/>
      <dgm:t>
        <a:bodyPr/>
        <a:lstStyle/>
        <a:p>
          <a:endParaRPr lang="en-US"/>
        </a:p>
      </dgm:t>
    </dgm:pt>
    <dgm:pt modelId="{A29AADEE-6731-4B86-955B-A8406B8AEE49}" type="pres">
      <dgm:prSet presAssocID="{CD76E2EB-155B-4106-A358-459B824FEBE0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9A1CA-7F36-4AD5-8E28-D01B4DC97F00}" type="pres">
      <dgm:prSet presAssocID="{CD76E2EB-155B-4106-A358-459B824FEBE0}" presName="invisiNode" presStyleLbl="node1" presStyleIdx="2" presStyleCnt="5"/>
      <dgm:spPr/>
    </dgm:pt>
    <dgm:pt modelId="{D88F50DB-609F-4D6E-B08F-9C9353E09D40}" type="pres">
      <dgm:prSet presAssocID="{CD76E2EB-155B-4106-A358-459B824FEBE0}" presName="imagNode" presStyleLbl="fgImgPlace1" presStyleIdx="2" presStyleCnt="5" custScaleX="111765" custScaleY="11151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en-US"/>
        </a:p>
      </dgm:t>
    </dgm:pt>
    <dgm:pt modelId="{C1260F61-2C48-48F5-821E-9683256089FC}" type="pres">
      <dgm:prSet presAssocID="{55B52E83-70C2-4CFA-9AED-A5AA724002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67F56D-2FE4-4598-9028-2A46C0FB2892}" type="pres">
      <dgm:prSet presAssocID="{E8F2869F-F5DB-4C08-83D0-85A52AE53E9B}" presName="compNode" presStyleCnt="0"/>
      <dgm:spPr/>
    </dgm:pt>
    <dgm:pt modelId="{5406E97B-BE14-4A5B-BD9A-8C8433529843}" type="pres">
      <dgm:prSet presAssocID="{E8F2869F-F5DB-4C08-83D0-85A52AE53E9B}" presName="bkgdShape" presStyleLbl="node1" presStyleIdx="3" presStyleCnt="5"/>
      <dgm:spPr/>
      <dgm:t>
        <a:bodyPr/>
        <a:lstStyle/>
        <a:p>
          <a:endParaRPr lang="en-US"/>
        </a:p>
      </dgm:t>
    </dgm:pt>
    <dgm:pt modelId="{4A252C3C-2B92-49A1-A3B1-A87BDE720F3F}" type="pres">
      <dgm:prSet presAssocID="{E8F2869F-F5DB-4C08-83D0-85A52AE53E9B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C812B-9357-49F6-89F9-6AAE9EAF133C}" type="pres">
      <dgm:prSet presAssocID="{E8F2869F-F5DB-4C08-83D0-85A52AE53E9B}" presName="invisiNode" presStyleLbl="node1" presStyleIdx="3" presStyleCnt="5"/>
      <dgm:spPr/>
    </dgm:pt>
    <dgm:pt modelId="{28D93EE2-4091-4653-9633-C718CF810618}" type="pres">
      <dgm:prSet presAssocID="{E8F2869F-F5DB-4C08-83D0-85A52AE53E9B}" presName="imagNode" presStyleLbl="fgImgPlace1" presStyleIdx="3" presStyleCnt="5" custScaleX="109878" custScaleY="1115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2CC191-7B55-4693-82A4-8A5B7E468849}" type="pres">
      <dgm:prSet presAssocID="{BE0D83E9-5DA0-427A-B157-C7B5221981F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C072F10-C857-4D57-A45A-FF0111295F8D}" type="pres">
      <dgm:prSet presAssocID="{DFCBBB03-0892-4D55-B55F-AFB7BADC35A5}" presName="compNode" presStyleCnt="0"/>
      <dgm:spPr/>
    </dgm:pt>
    <dgm:pt modelId="{9A6E2B0D-7B5D-4049-B084-77DC922F60BB}" type="pres">
      <dgm:prSet presAssocID="{DFCBBB03-0892-4D55-B55F-AFB7BADC35A5}" presName="bkgdShape" presStyleLbl="node1" presStyleIdx="4" presStyleCnt="5"/>
      <dgm:spPr/>
      <dgm:t>
        <a:bodyPr/>
        <a:lstStyle/>
        <a:p>
          <a:endParaRPr lang="en-US"/>
        </a:p>
      </dgm:t>
    </dgm:pt>
    <dgm:pt modelId="{E5AFF970-AD9F-4EBD-B2FC-C247452562D7}" type="pres">
      <dgm:prSet presAssocID="{DFCBBB03-0892-4D55-B55F-AFB7BADC35A5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622C4-E852-4F50-8968-93F4EE82C926}" type="pres">
      <dgm:prSet presAssocID="{DFCBBB03-0892-4D55-B55F-AFB7BADC35A5}" presName="invisiNode" presStyleLbl="node1" presStyleIdx="4" presStyleCnt="5"/>
      <dgm:spPr/>
    </dgm:pt>
    <dgm:pt modelId="{FA289F32-F258-4111-8191-B773E2DC5334}" type="pres">
      <dgm:prSet presAssocID="{DFCBBB03-0892-4D55-B55F-AFB7BADC35A5}" presName="imagNode" presStyleLbl="fgImgPlace1" presStyleIdx="4" presStyleCnt="5" custScaleX="121949" custScaleY="11151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US"/>
        </a:p>
      </dgm:t>
    </dgm:pt>
  </dgm:ptLst>
  <dgm:cxnLst>
    <dgm:cxn modelId="{04745ED1-F74C-4045-9278-2056ED4CA793}" srcId="{185E6180-1467-41E1-BAEF-015EB3C923E9}" destId="{E8F2869F-F5DB-4C08-83D0-85A52AE53E9B}" srcOrd="3" destOrd="0" parTransId="{941E669B-3259-4374-AC49-CC5BF8136889}" sibTransId="{BE0D83E9-5DA0-427A-B157-C7B5221981F5}"/>
    <dgm:cxn modelId="{9DD6395C-4406-4091-AE0D-1362748D204B}" srcId="{185E6180-1467-41E1-BAEF-015EB3C923E9}" destId="{DFCBBB03-0892-4D55-B55F-AFB7BADC35A5}" srcOrd="4" destOrd="0" parTransId="{17B25023-3CEE-42F0-9D98-4B23EA203409}" sibTransId="{046792BF-81C3-4212-A337-73067A18FA80}"/>
    <dgm:cxn modelId="{4BF984AE-B885-4E86-95D1-A44EF9483631}" type="presOf" srcId="{6E214787-F00D-4D12-B65C-893CFAF8CC0E}" destId="{9D33B133-5816-4ACB-B79C-EEE7C2B9838A}" srcOrd="0" destOrd="0" presId="urn:microsoft.com/office/officeart/2005/8/layout/hList7#1"/>
    <dgm:cxn modelId="{662904C3-F9F7-47C2-BFBC-A37957266CBE}" type="presOf" srcId="{FA4535F3-D2AE-45D1-B21E-513D4D6BF1EC}" destId="{610A5781-5969-47FC-ACFF-15B20EF23536}" srcOrd="1" destOrd="0" presId="urn:microsoft.com/office/officeart/2005/8/layout/hList7#1"/>
    <dgm:cxn modelId="{2A4110F9-FC1F-4ED4-984A-2107F172F979}" type="presOf" srcId="{CD76E2EB-155B-4106-A358-459B824FEBE0}" destId="{3E6C8069-2A51-4D32-83A1-59F5E57CEE1C}" srcOrd="0" destOrd="0" presId="urn:microsoft.com/office/officeart/2005/8/layout/hList7#1"/>
    <dgm:cxn modelId="{2BDC5799-5FA7-49C7-AA75-F65419E7CB0C}" srcId="{185E6180-1467-41E1-BAEF-015EB3C923E9}" destId="{CD76E2EB-155B-4106-A358-459B824FEBE0}" srcOrd="2" destOrd="0" parTransId="{54368820-1884-49F8-8891-D9E0F21A3E7E}" sibTransId="{55B52E83-70C2-4CFA-9AED-A5AA724002CD}"/>
    <dgm:cxn modelId="{1DEC2D1B-9063-4160-830D-03381C8AD2CB}" type="presOf" srcId="{BE0D83E9-5DA0-427A-B157-C7B5221981F5}" destId="{A42CC191-7B55-4693-82A4-8A5B7E468849}" srcOrd="0" destOrd="0" presId="urn:microsoft.com/office/officeart/2005/8/layout/hList7#1"/>
    <dgm:cxn modelId="{595EE46D-FD4E-4F13-9EA8-C6D5025CA5A7}" srcId="{185E6180-1467-41E1-BAEF-015EB3C923E9}" destId="{FA4535F3-D2AE-45D1-B21E-513D4D6BF1EC}" srcOrd="1" destOrd="0" parTransId="{542E1F75-B5C3-4A17-BA2F-F292D9AE01EE}" sibTransId="{72BD4E1C-6879-4641-B19B-EA96E7E4E941}"/>
    <dgm:cxn modelId="{6EE0030D-0809-4970-9B95-DF5286C955C0}" type="presOf" srcId="{185E6180-1467-41E1-BAEF-015EB3C923E9}" destId="{046A6B2C-F891-42F9-B541-844D86C27147}" srcOrd="0" destOrd="0" presId="urn:microsoft.com/office/officeart/2005/8/layout/hList7#1"/>
    <dgm:cxn modelId="{F67C1068-508C-44F2-936E-58CD061DAB82}" type="presOf" srcId="{72BD4E1C-6879-4641-B19B-EA96E7E4E941}" destId="{FB09E7C1-5969-4A85-9C74-328D141224A4}" srcOrd="0" destOrd="0" presId="urn:microsoft.com/office/officeart/2005/8/layout/hList7#1"/>
    <dgm:cxn modelId="{88202835-3E0F-4E02-908A-BC6B343E1226}" type="presOf" srcId="{FA4535F3-D2AE-45D1-B21E-513D4D6BF1EC}" destId="{D6ABE917-DEC8-4522-8BE6-2F65E689ABCA}" srcOrd="0" destOrd="0" presId="urn:microsoft.com/office/officeart/2005/8/layout/hList7#1"/>
    <dgm:cxn modelId="{7B27E079-B432-440E-B886-D7E8AC8ABA61}" type="presOf" srcId="{DFCBBB03-0892-4D55-B55F-AFB7BADC35A5}" destId="{E5AFF970-AD9F-4EBD-B2FC-C247452562D7}" srcOrd="1" destOrd="0" presId="urn:microsoft.com/office/officeart/2005/8/layout/hList7#1"/>
    <dgm:cxn modelId="{BD063EA6-0C54-4290-B259-121E3E081891}" type="presOf" srcId="{55B52E83-70C2-4CFA-9AED-A5AA724002CD}" destId="{C1260F61-2C48-48F5-821E-9683256089FC}" srcOrd="0" destOrd="0" presId="urn:microsoft.com/office/officeart/2005/8/layout/hList7#1"/>
    <dgm:cxn modelId="{27B50EB6-7B77-4F28-9C0D-56623B2DDD5B}" srcId="{185E6180-1467-41E1-BAEF-015EB3C923E9}" destId="{18692C71-DCC9-409C-ABED-65AB750C7B8F}" srcOrd="0" destOrd="0" parTransId="{EC81AAAF-C13D-4179-9BC1-015AD16C72B7}" sibTransId="{6E214787-F00D-4D12-B65C-893CFAF8CC0E}"/>
    <dgm:cxn modelId="{CBD2015B-3B53-45EE-8CCA-058873C3E1E5}" type="presOf" srcId="{18692C71-DCC9-409C-ABED-65AB750C7B8F}" destId="{E1357C9B-73DB-4071-AB14-CF1CA0C08A5F}" srcOrd="0" destOrd="0" presId="urn:microsoft.com/office/officeart/2005/8/layout/hList7#1"/>
    <dgm:cxn modelId="{A4FCE821-649E-4D28-A341-0FBFA793CB44}" type="presOf" srcId="{18692C71-DCC9-409C-ABED-65AB750C7B8F}" destId="{191D0129-8134-4237-AF99-7FD3267F8B59}" srcOrd="1" destOrd="0" presId="urn:microsoft.com/office/officeart/2005/8/layout/hList7#1"/>
    <dgm:cxn modelId="{2FB4BA95-2F7D-454D-A0FC-E94637162648}" type="presOf" srcId="{E8F2869F-F5DB-4C08-83D0-85A52AE53E9B}" destId="{5406E97B-BE14-4A5B-BD9A-8C8433529843}" srcOrd="0" destOrd="0" presId="urn:microsoft.com/office/officeart/2005/8/layout/hList7#1"/>
    <dgm:cxn modelId="{51174117-6B74-4CC3-A4D7-2185CEA5D5D4}" type="presOf" srcId="{E8F2869F-F5DB-4C08-83D0-85A52AE53E9B}" destId="{4A252C3C-2B92-49A1-A3B1-A87BDE720F3F}" srcOrd="1" destOrd="0" presId="urn:microsoft.com/office/officeart/2005/8/layout/hList7#1"/>
    <dgm:cxn modelId="{8130A524-D518-4B92-978C-E30454647FF4}" type="presOf" srcId="{DFCBBB03-0892-4D55-B55F-AFB7BADC35A5}" destId="{9A6E2B0D-7B5D-4049-B084-77DC922F60BB}" srcOrd="0" destOrd="0" presId="urn:microsoft.com/office/officeart/2005/8/layout/hList7#1"/>
    <dgm:cxn modelId="{D302BF38-7775-4C4E-8F6F-F4FFA8E7B3D9}" type="presOf" srcId="{CD76E2EB-155B-4106-A358-459B824FEBE0}" destId="{A29AADEE-6731-4B86-955B-A8406B8AEE49}" srcOrd="1" destOrd="0" presId="urn:microsoft.com/office/officeart/2005/8/layout/hList7#1"/>
    <dgm:cxn modelId="{71FF385A-0A78-4E4F-B492-ED042F13EEA0}" type="presParOf" srcId="{046A6B2C-F891-42F9-B541-844D86C27147}" destId="{FE107EBA-BF8E-4D5A-A1B1-242C1EC8816B}" srcOrd="0" destOrd="0" presId="urn:microsoft.com/office/officeart/2005/8/layout/hList7#1"/>
    <dgm:cxn modelId="{3A906BC0-23F5-4978-9DBB-3693A451E367}" type="presParOf" srcId="{046A6B2C-F891-42F9-B541-844D86C27147}" destId="{7501F561-0EA6-40AA-A56C-3754A3E0253F}" srcOrd="1" destOrd="0" presId="urn:microsoft.com/office/officeart/2005/8/layout/hList7#1"/>
    <dgm:cxn modelId="{AA607AC1-2970-4062-83C5-7C135635F400}" type="presParOf" srcId="{7501F561-0EA6-40AA-A56C-3754A3E0253F}" destId="{8B84AA13-7F97-4BAD-AB10-78318838BBDF}" srcOrd="0" destOrd="0" presId="urn:microsoft.com/office/officeart/2005/8/layout/hList7#1"/>
    <dgm:cxn modelId="{74CC7D7E-66C2-4053-B381-992E083EC5A1}" type="presParOf" srcId="{8B84AA13-7F97-4BAD-AB10-78318838BBDF}" destId="{E1357C9B-73DB-4071-AB14-CF1CA0C08A5F}" srcOrd="0" destOrd="0" presId="urn:microsoft.com/office/officeart/2005/8/layout/hList7#1"/>
    <dgm:cxn modelId="{337BC4AD-0C51-45DC-BD49-041668CD4502}" type="presParOf" srcId="{8B84AA13-7F97-4BAD-AB10-78318838BBDF}" destId="{191D0129-8134-4237-AF99-7FD3267F8B59}" srcOrd="1" destOrd="0" presId="urn:microsoft.com/office/officeart/2005/8/layout/hList7#1"/>
    <dgm:cxn modelId="{BF683FB5-C904-47CA-BC03-3D5BBF058FB9}" type="presParOf" srcId="{8B84AA13-7F97-4BAD-AB10-78318838BBDF}" destId="{1574C295-B725-467B-B8F1-4AE98A487F54}" srcOrd="2" destOrd="0" presId="urn:microsoft.com/office/officeart/2005/8/layout/hList7#1"/>
    <dgm:cxn modelId="{C551C3C5-B5AE-449F-A248-12643E683E3C}" type="presParOf" srcId="{8B84AA13-7F97-4BAD-AB10-78318838BBDF}" destId="{0F22B432-8BF9-4A6A-B151-E4C69A4F3B3B}" srcOrd="3" destOrd="0" presId="urn:microsoft.com/office/officeart/2005/8/layout/hList7#1"/>
    <dgm:cxn modelId="{CEE03967-EDA7-446C-BF86-ACDE45E18CA0}" type="presParOf" srcId="{7501F561-0EA6-40AA-A56C-3754A3E0253F}" destId="{9D33B133-5816-4ACB-B79C-EEE7C2B9838A}" srcOrd="1" destOrd="0" presId="urn:microsoft.com/office/officeart/2005/8/layout/hList7#1"/>
    <dgm:cxn modelId="{60CD77EE-FD8B-4614-A6D5-C8AF4EB11E2E}" type="presParOf" srcId="{7501F561-0EA6-40AA-A56C-3754A3E0253F}" destId="{94D9005F-852D-44D4-8B61-560399301B3B}" srcOrd="2" destOrd="0" presId="urn:microsoft.com/office/officeart/2005/8/layout/hList7#1"/>
    <dgm:cxn modelId="{CE631D31-42AE-4E02-884D-837BD709BF10}" type="presParOf" srcId="{94D9005F-852D-44D4-8B61-560399301B3B}" destId="{D6ABE917-DEC8-4522-8BE6-2F65E689ABCA}" srcOrd="0" destOrd="0" presId="urn:microsoft.com/office/officeart/2005/8/layout/hList7#1"/>
    <dgm:cxn modelId="{B52768B8-DA71-4F7D-8C52-CFB85C1C1BE4}" type="presParOf" srcId="{94D9005F-852D-44D4-8B61-560399301B3B}" destId="{610A5781-5969-47FC-ACFF-15B20EF23536}" srcOrd="1" destOrd="0" presId="urn:microsoft.com/office/officeart/2005/8/layout/hList7#1"/>
    <dgm:cxn modelId="{8DFBE8F4-3AA8-46A7-88CF-3057BA180653}" type="presParOf" srcId="{94D9005F-852D-44D4-8B61-560399301B3B}" destId="{1FA2F31C-EC4D-402E-BD5D-83CFBA242C0E}" srcOrd="2" destOrd="0" presId="urn:microsoft.com/office/officeart/2005/8/layout/hList7#1"/>
    <dgm:cxn modelId="{F8F41753-4E11-44BC-B5E2-C259AC7A9B48}" type="presParOf" srcId="{94D9005F-852D-44D4-8B61-560399301B3B}" destId="{B51BEFE8-9DEE-4204-A5EB-EF74A4B85662}" srcOrd="3" destOrd="0" presId="urn:microsoft.com/office/officeart/2005/8/layout/hList7#1"/>
    <dgm:cxn modelId="{381E8AB3-5ED5-4C7C-9902-5EAEFD989E07}" type="presParOf" srcId="{7501F561-0EA6-40AA-A56C-3754A3E0253F}" destId="{FB09E7C1-5969-4A85-9C74-328D141224A4}" srcOrd="3" destOrd="0" presId="urn:microsoft.com/office/officeart/2005/8/layout/hList7#1"/>
    <dgm:cxn modelId="{0647A70F-6433-4899-AD5F-6490BE95CCC4}" type="presParOf" srcId="{7501F561-0EA6-40AA-A56C-3754A3E0253F}" destId="{F637D1F7-8A5E-4339-B82E-EA7FAF473209}" srcOrd="4" destOrd="0" presId="urn:microsoft.com/office/officeart/2005/8/layout/hList7#1"/>
    <dgm:cxn modelId="{C5F36A94-070B-4330-B661-739121C7554F}" type="presParOf" srcId="{F637D1F7-8A5E-4339-B82E-EA7FAF473209}" destId="{3E6C8069-2A51-4D32-83A1-59F5E57CEE1C}" srcOrd="0" destOrd="0" presId="urn:microsoft.com/office/officeart/2005/8/layout/hList7#1"/>
    <dgm:cxn modelId="{917C5E44-475E-458E-B3A3-6A3B91EC0E52}" type="presParOf" srcId="{F637D1F7-8A5E-4339-B82E-EA7FAF473209}" destId="{A29AADEE-6731-4B86-955B-A8406B8AEE49}" srcOrd="1" destOrd="0" presId="urn:microsoft.com/office/officeart/2005/8/layout/hList7#1"/>
    <dgm:cxn modelId="{B8A89E34-1497-4DEF-BAFF-8850F39BFC25}" type="presParOf" srcId="{F637D1F7-8A5E-4339-B82E-EA7FAF473209}" destId="{9049A1CA-7F36-4AD5-8E28-D01B4DC97F00}" srcOrd="2" destOrd="0" presId="urn:microsoft.com/office/officeart/2005/8/layout/hList7#1"/>
    <dgm:cxn modelId="{1EC2A1ED-00CE-4F37-8F10-DD7333EC4008}" type="presParOf" srcId="{F637D1F7-8A5E-4339-B82E-EA7FAF473209}" destId="{D88F50DB-609F-4D6E-B08F-9C9353E09D40}" srcOrd="3" destOrd="0" presId="urn:microsoft.com/office/officeart/2005/8/layout/hList7#1"/>
    <dgm:cxn modelId="{6448F8A9-9BAF-4007-8E01-1D5C81CE69B3}" type="presParOf" srcId="{7501F561-0EA6-40AA-A56C-3754A3E0253F}" destId="{C1260F61-2C48-48F5-821E-9683256089FC}" srcOrd="5" destOrd="0" presId="urn:microsoft.com/office/officeart/2005/8/layout/hList7#1"/>
    <dgm:cxn modelId="{B37AE4EF-E38B-4C07-83E3-38351D865028}" type="presParOf" srcId="{7501F561-0EA6-40AA-A56C-3754A3E0253F}" destId="{9A67F56D-2FE4-4598-9028-2A46C0FB2892}" srcOrd="6" destOrd="0" presId="urn:microsoft.com/office/officeart/2005/8/layout/hList7#1"/>
    <dgm:cxn modelId="{D68E3A9E-4B79-47FD-9CD8-0973E6D19A98}" type="presParOf" srcId="{9A67F56D-2FE4-4598-9028-2A46C0FB2892}" destId="{5406E97B-BE14-4A5B-BD9A-8C8433529843}" srcOrd="0" destOrd="0" presId="urn:microsoft.com/office/officeart/2005/8/layout/hList7#1"/>
    <dgm:cxn modelId="{2A8630A8-8EDD-4FF4-BE58-BE63E352B105}" type="presParOf" srcId="{9A67F56D-2FE4-4598-9028-2A46C0FB2892}" destId="{4A252C3C-2B92-49A1-A3B1-A87BDE720F3F}" srcOrd="1" destOrd="0" presId="urn:microsoft.com/office/officeart/2005/8/layout/hList7#1"/>
    <dgm:cxn modelId="{241BE47F-6C10-42E6-9AB9-6A516C5555CB}" type="presParOf" srcId="{9A67F56D-2FE4-4598-9028-2A46C0FB2892}" destId="{D55C812B-9357-49F6-89F9-6AAE9EAF133C}" srcOrd="2" destOrd="0" presId="urn:microsoft.com/office/officeart/2005/8/layout/hList7#1"/>
    <dgm:cxn modelId="{051E4DF6-A66F-4628-AA2B-15996413A799}" type="presParOf" srcId="{9A67F56D-2FE4-4598-9028-2A46C0FB2892}" destId="{28D93EE2-4091-4653-9633-C718CF810618}" srcOrd="3" destOrd="0" presId="urn:microsoft.com/office/officeart/2005/8/layout/hList7#1"/>
    <dgm:cxn modelId="{EEF4A131-62BE-484F-892A-7BE020CA33FC}" type="presParOf" srcId="{7501F561-0EA6-40AA-A56C-3754A3E0253F}" destId="{A42CC191-7B55-4693-82A4-8A5B7E468849}" srcOrd="7" destOrd="0" presId="urn:microsoft.com/office/officeart/2005/8/layout/hList7#1"/>
    <dgm:cxn modelId="{0163B99B-7F5F-419C-A3F9-D69B733F5371}" type="presParOf" srcId="{7501F561-0EA6-40AA-A56C-3754A3E0253F}" destId="{AC072F10-C857-4D57-A45A-FF0111295F8D}" srcOrd="8" destOrd="0" presId="urn:microsoft.com/office/officeart/2005/8/layout/hList7#1"/>
    <dgm:cxn modelId="{F48109F6-AE9A-4D09-BD02-59A295468447}" type="presParOf" srcId="{AC072F10-C857-4D57-A45A-FF0111295F8D}" destId="{9A6E2B0D-7B5D-4049-B084-77DC922F60BB}" srcOrd="0" destOrd="0" presId="urn:microsoft.com/office/officeart/2005/8/layout/hList7#1"/>
    <dgm:cxn modelId="{BF1B346A-4BB1-4895-B22D-F7DEB4D53EFB}" type="presParOf" srcId="{AC072F10-C857-4D57-A45A-FF0111295F8D}" destId="{E5AFF970-AD9F-4EBD-B2FC-C247452562D7}" srcOrd="1" destOrd="0" presId="urn:microsoft.com/office/officeart/2005/8/layout/hList7#1"/>
    <dgm:cxn modelId="{92A183DC-A902-4AFE-B2F3-EEDF53970A33}" type="presParOf" srcId="{AC072F10-C857-4D57-A45A-FF0111295F8D}" destId="{5D5622C4-E852-4F50-8968-93F4EE82C926}" srcOrd="2" destOrd="0" presId="urn:microsoft.com/office/officeart/2005/8/layout/hList7#1"/>
    <dgm:cxn modelId="{7310A645-798F-4DE6-ADA9-D6C4CAEFBF97}" type="presParOf" srcId="{AC072F10-C857-4D57-A45A-FF0111295F8D}" destId="{FA289F32-F258-4111-8191-B773E2DC533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3AF84-89A0-4CEB-8C94-C051A9635F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8D7557-94DF-499D-9EF1-EB5259B9D3D2}">
      <dgm:prSet custT="1"/>
      <dgm:spPr/>
      <dgm:t>
        <a:bodyPr/>
        <a:lstStyle/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Жил бүр их эмч, сувилагчийн харьцааг нэмэгдүүлэх зорилгоор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Анагаах ухааны их дээд сургуулиудтай сувилагч мэргэжлээр суралцагч нартай хамтран ажиллах гэрээ байгуулан ажиллаж байна.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D6CBDC62-C154-4303-A9D0-04B81F6F2973}" type="parTrans" cxnId="{C3A981B6-7A31-4619-9EBC-A48E7B4D000D}">
      <dgm:prSet/>
      <dgm:spPr/>
      <dgm:t>
        <a:bodyPr/>
        <a:lstStyle/>
        <a:p>
          <a:endParaRPr lang="en-US"/>
        </a:p>
      </dgm:t>
    </dgm:pt>
    <dgm:pt modelId="{9DFBBC3A-F62C-4524-B107-0B2491A17FCC}" type="sibTrans" cxnId="{C3A981B6-7A31-4619-9EBC-A48E7B4D000D}">
      <dgm:prSet/>
      <dgm:spPr/>
      <dgm:t>
        <a:bodyPr/>
        <a:lstStyle/>
        <a:p>
          <a:endParaRPr lang="en-US"/>
        </a:p>
      </dgm:t>
    </dgm:pt>
    <dgm:pt modelId="{121D1395-D3FD-4480-AFEF-2800A7BC5835}">
      <dgm:prSet custT="1"/>
      <dgm:spPr/>
      <dgm:t>
        <a:bodyPr/>
        <a:lstStyle/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Дархан АУК-2</a:t>
          </a:r>
          <a:r>
            <a:rPr lang="mn-MN" sz="2400" b="0" i="0" baseline="0" dirty="0" smtClean="0">
              <a:latin typeface="Arial" pitchFamily="34" charset="0"/>
              <a:cs typeface="Arial" pitchFamily="34" charset="0"/>
            </a:rPr>
            <a:t>,</a:t>
          </a:r>
          <a:r>
            <a:rPr lang="en-US" sz="2400" b="0" i="0" dirty="0" smtClean="0">
              <a:latin typeface="Arial" pitchFamily="34" charset="0"/>
              <a:cs typeface="Arial" pitchFamily="34" charset="0"/>
            </a:rPr>
            <a:t> 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27033922-C2C1-4774-BA9D-52DC658B980B}" type="parTrans" cxnId="{838FAEC7-49D6-4E0E-AC71-777E9691912C}">
      <dgm:prSet/>
      <dgm:spPr/>
      <dgm:t>
        <a:bodyPr/>
        <a:lstStyle/>
        <a:p>
          <a:endParaRPr lang="en-US"/>
        </a:p>
      </dgm:t>
    </dgm:pt>
    <dgm:pt modelId="{0ED3A763-F279-4E78-968D-2279657729A4}" type="sibTrans" cxnId="{838FAEC7-49D6-4E0E-AC71-777E9691912C}">
      <dgm:prSet/>
      <dgm:spPr/>
      <dgm:t>
        <a:bodyPr/>
        <a:lstStyle/>
        <a:p>
          <a:endParaRPr lang="en-US"/>
        </a:p>
      </dgm:t>
    </dgm:pt>
    <dgm:pt modelId="{70B1B1C6-D7AF-4877-B3B1-0E0E7B452FC6}">
      <dgm:prSet custT="1"/>
      <dgm:spPr/>
      <dgm:t>
        <a:bodyPr/>
        <a:lstStyle/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Говь-Алтай АУК-2,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2CD441FF-85EB-4303-AA1B-7A9ADC799F1F}" type="parTrans" cxnId="{B5F320EA-9643-4A70-9916-034008107A85}">
      <dgm:prSet/>
      <dgm:spPr/>
      <dgm:t>
        <a:bodyPr/>
        <a:lstStyle/>
        <a:p>
          <a:endParaRPr lang="en-US"/>
        </a:p>
      </dgm:t>
    </dgm:pt>
    <dgm:pt modelId="{E1882744-03A9-47F2-9909-C475F1EBAACE}" type="sibTrans" cxnId="{B5F320EA-9643-4A70-9916-034008107A85}">
      <dgm:prSet/>
      <dgm:spPr/>
      <dgm:t>
        <a:bodyPr/>
        <a:lstStyle/>
        <a:p>
          <a:endParaRPr lang="en-US"/>
        </a:p>
      </dgm:t>
    </dgm:pt>
    <dgm:pt modelId="{0DFDDA17-97C4-4B0A-8ED7-A0D38B471FFE}">
      <dgm:prSet custT="1"/>
      <dgm:spPr/>
      <dgm:t>
        <a:bodyPr/>
        <a:lstStyle/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ЭТҮГЭН-2,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AD07A202-E69B-4E54-A5FF-7C3D9A677B36}" type="parTrans" cxnId="{11D3915C-B77A-4BB3-AF95-C82D3AC3D13C}">
      <dgm:prSet/>
      <dgm:spPr/>
      <dgm:t>
        <a:bodyPr/>
        <a:lstStyle/>
        <a:p>
          <a:endParaRPr lang="en-US"/>
        </a:p>
      </dgm:t>
    </dgm:pt>
    <dgm:pt modelId="{42168CA3-305B-4834-BF16-796B4422AF41}" type="sibTrans" cxnId="{11D3915C-B77A-4BB3-AF95-C82D3AC3D13C}">
      <dgm:prSet/>
      <dgm:spPr/>
      <dgm:t>
        <a:bodyPr/>
        <a:lstStyle/>
        <a:p>
          <a:endParaRPr lang="en-US"/>
        </a:p>
      </dgm:t>
    </dgm:pt>
    <dgm:pt modelId="{718A0AA5-4D8A-43BC-AA56-7ACDD390B4B6}">
      <dgm:prSet custT="1"/>
      <dgm:spPr/>
      <dgm:t>
        <a:bodyPr/>
        <a:lstStyle/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ЭНЭРЭЛ-6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C44E07BF-898D-4EFA-ADBF-409F579FD9EE}" type="parTrans" cxnId="{76FE42ED-043D-49BA-B5FD-F98BD33582DC}">
      <dgm:prSet/>
      <dgm:spPr/>
      <dgm:t>
        <a:bodyPr/>
        <a:lstStyle/>
        <a:p>
          <a:endParaRPr lang="en-US"/>
        </a:p>
      </dgm:t>
    </dgm:pt>
    <dgm:pt modelId="{D1812740-6B10-4098-A28F-ACEEDB2BEB04}" type="sibTrans" cxnId="{76FE42ED-043D-49BA-B5FD-F98BD33582DC}">
      <dgm:prSet/>
      <dgm:spPr/>
      <dgm:t>
        <a:bodyPr/>
        <a:lstStyle/>
        <a:p>
          <a:endParaRPr lang="en-US"/>
        </a:p>
      </dgm:t>
    </dgm:pt>
    <dgm:pt modelId="{134EB26A-74A7-43B8-80B8-AE1D4213D3A6}">
      <dgm:prSet custT="1"/>
      <dgm:spPr/>
      <dgm:t>
        <a:bodyPr/>
        <a:lstStyle/>
        <a:p>
          <a:pPr rtl="0"/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Анагаах ухааны дээд сургуультай хамтран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20 сувилагч</a:t>
          </a:r>
          <a:r>
            <a:rPr lang="mn-MN" sz="2000" dirty="0" smtClean="0">
              <a:latin typeface="Arial" pitchFamily="34" charset="0"/>
              <a:cs typeface="Arial" pitchFamily="34" charset="0"/>
            </a:rPr>
            <a:t>ийг </a:t>
          </a:r>
          <a:r>
            <a:rPr lang="mn-MN" sz="2000" b="0" i="0" baseline="0" dirty="0" smtClean="0">
              <a:latin typeface="Arial" pitchFamily="34" charset="0"/>
              <a:cs typeface="Arial" pitchFamily="34" charset="0"/>
            </a:rPr>
            <a:t>бэлтгээд байна.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C00C042B-E0B4-4C18-9C55-1B3799C76FA8}" type="parTrans" cxnId="{1282A2AE-0002-4FC8-A5CD-D6713D7D6069}">
      <dgm:prSet/>
      <dgm:spPr/>
      <dgm:t>
        <a:bodyPr/>
        <a:lstStyle/>
        <a:p>
          <a:endParaRPr lang="en-US"/>
        </a:p>
      </dgm:t>
    </dgm:pt>
    <dgm:pt modelId="{06D2B50B-644E-496D-B55D-0F1EB39CDA06}" type="sibTrans" cxnId="{1282A2AE-0002-4FC8-A5CD-D6713D7D6069}">
      <dgm:prSet/>
      <dgm:spPr/>
      <dgm:t>
        <a:bodyPr/>
        <a:lstStyle/>
        <a:p>
          <a:endParaRPr lang="en-US"/>
        </a:p>
      </dgm:t>
    </dgm:pt>
    <dgm:pt modelId="{CBE68572-9165-4F8C-875D-2498390533A8}" type="pres">
      <dgm:prSet presAssocID="{F303AF84-89A0-4CEB-8C94-C051A9635F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9248A8-267E-4E2E-A809-302B593E79DD}" type="pres">
      <dgm:prSet presAssocID="{228D7557-94DF-499D-9EF1-EB5259B9D3D2}" presName="parentText" presStyleLbl="node1" presStyleIdx="0" presStyleCnt="6" custScaleY="48704" custLinFactY="392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E7E03-E221-49B1-9BEB-CB45405EF5DD}" type="pres">
      <dgm:prSet presAssocID="{9DFBBC3A-F62C-4524-B107-0B2491A17FCC}" presName="spacer" presStyleCnt="0"/>
      <dgm:spPr/>
    </dgm:pt>
    <dgm:pt modelId="{7DCCE494-8979-47F4-AD27-278AD517FEFD}" type="pres">
      <dgm:prSet presAssocID="{121D1395-D3FD-4480-AFEF-2800A7BC5835}" presName="parentText" presStyleLbl="node1" presStyleIdx="1" presStyleCnt="6" custFlipHor="1" custScaleX="45475" custScaleY="35036" custLinFactY="6205" custLinFactNeighborX="-8683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1593EA-95B0-44C2-BD76-30CD98F8B998}" type="pres">
      <dgm:prSet presAssocID="{0ED3A763-F279-4E78-968D-2279657729A4}" presName="spacer" presStyleCnt="0"/>
      <dgm:spPr/>
    </dgm:pt>
    <dgm:pt modelId="{A4C7F4EE-3D1B-445E-9E9F-13247DEC501A}" type="pres">
      <dgm:prSet presAssocID="{70B1B1C6-D7AF-4877-B3B1-0E0E7B452FC6}" presName="parentText" presStyleLbl="node1" presStyleIdx="2" presStyleCnt="6" custScaleX="54950" custScaleY="42221" custLinFactY="-28725" custLinFactNeighborX="-2521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7B9DB-83DF-4C9B-815A-4D39AA4E6E97}" type="pres">
      <dgm:prSet presAssocID="{E1882744-03A9-47F2-9909-C475F1EBAACE}" presName="spacer" presStyleCnt="0"/>
      <dgm:spPr/>
    </dgm:pt>
    <dgm:pt modelId="{6EA2510D-BFFD-4F92-B248-21F4C2597A88}" type="pres">
      <dgm:prSet presAssocID="{0DFDDA17-97C4-4B0A-8ED7-A0D38B471FFE}" presName="parentText" presStyleLbl="node1" presStyleIdx="3" presStyleCnt="6" custScaleX="44007" custScaleY="38190" custLinFactY="-71032" custLinFactNeighborX="254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DA321-0F9A-4585-948D-219407F21F54}" type="pres">
      <dgm:prSet presAssocID="{42168CA3-305B-4834-BF16-796B4422AF41}" presName="spacer" presStyleCnt="0"/>
      <dgm:spPr/>
    </dgm:pt>
    <dgm:pt modelId="{70156BB1-5DD7-4072-9D52-763E909F1388}" type="pres">
      <dgm:prSet presAssocID="{718A0AA5-4D8A-43BC-AA56-7ACDD390B4B6}" presName="parentText" presStyleLbl="node1" presStyleIdx="4" presStyleCnt="6" custScaleX="40648" custScaleY="39210" custLinFactY="-109945" custLinFactNeighborX="7195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5140F-6D48-4B68-AECE-F2B803F36B25}" type="pres">
      <dgm:prSet presAssocID="{D1812740-6B10-4098-A28F-ACEEDB2BEB04}" presName="spacer" presStyleCnt="0"/>
      <dgm:spPr/>
    </dgm:pt>
    <dgm:pt modelId="{CD5C44F5-4218-424C-89A0-3C1AE20E9BDF}" type="pres">
      <dgm:prSet presAssocID="{134EB26A-74A7-43B8-80B8-AE1D4213D3A6}" presName="parentText" presStyleLbl="node1" presStyleIdx="5" presStyleCnt="6" custScaleX="137923" custScaleY="26171" custLinFactY="-110998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3FB546-71CF-44CB-868D-6E468CE71DC4}" type="presOf" srcId="{121D1395-D3FD-4480-AFEF-2800A7BC5835}" destId="{7DCCE494-8979-47F4-AD27-278AD517FEFD}" srcOrd="0" destOrd="0" presId="urn:microsoft.com/office/officeart/2005/8/layout/vList2"/>
    <dgm:cxn modelId="{76FE42ED-043D-49BA-B5FD-F98BD33582DC}" srcId="{F303AF84-89A0-4CEB-8C94-C051A9635F61}" destId="{718A0AA5-4D8A-43BC-AA56-7ACDD390B4B6}" srcOrd="4" destOrd="0" parTransId="{C44E07BF-898D-4EFA-ADBF-409F579FD9EE}" sibTransId="{D1812740-6B10-4098-A28F-ACEEDB2BEB04}"/>
    <dgm:cxn modelId="{1282A2AE-0002-4FC8-A5CD-D6713D7D6069}" srcId="{F303AF84-89A0-4CEB-8C94-C051A9635F61}" destId="{134EB26A-74A7-43B8-80B8-AE1D4213D3A6}" srcOrd="5" destOrd="0" parTransId="{C00C042B-E0B4-4C18-9C55-1B3799C76FA8}" sibTransId="{06D2B50B-644E-496D-B55D-0F1EB39CDA06}"/>
    <dgm:cxn modelId="{AF5774DD-CA1F-43CD-95FE-F850F6613693}" type="presOf" srcId="{F303AF84-89A0-4CEB-8C94-C051A9635F61}" destId="{CBE68572-9165-4F8C-875D-2498390533A8}" srcOrd="0" destOrd="0" presId="urn:microsoft.com/office/officeart/2005/8/layout/vList2"/>
    <dgm:cxn modelId="{48E2365D-760C-4DC0-8420-2B6D182089BF}" type="presOf" srcId="{70B1B1C6-D7AF-4877-B3B1-0E0E7B452FC6}" destId="{A4C7F4EE-3D1B-445E-9E9F-13247DEC501A}" srcOrd="0" destOrd="0" presId="urn:microsoft.com/office/officeart/2005/8/layout/vList2"/>
    <dgm:cxn modelId="{8BF0AB22-300A-4443-A384-24652D565852}" type="presOf" srcId="{228D7557-94DF-499D-9EF1-EB5259B9D3D2}" destId="{E29248A8-267E-4E2E-A809-302B593E79DD}" srcOrd="0" destOrd="0" presId="urn:microsoft.com/office/officeart/2005/8/layout/vList2"/>
    <dgm:cxn modelId="{838FAEC7-49D6-4E0E-AC71-777E9691912C}" srcId="{F303AF84-89A0-4CEB-8C94-C051A9635F61}" destId="{121D1395-D3FD-4480-AFEF-2800A7BC5835}" srcOrd="1" destOrd="0" parTransId="{27033922-C2C1-4774-BA9D-52DC658B980B}" sibTransId="{0ED3A763-F279-4E78-968D-2279657729A4}"/>
    <dgm:cxn modelId="{7652B0B2-A6F5-49A3-BADA-094EDFD090D6}" type="presOf" srcId="{718A0AA5-4D8A-43BC-AA56-7ACDD390B4B6}" destId="{70156BB1-5DD7-4072-9D52-763E909F1388}" srcOrd="0" destOrd="0" presId="urn:microsoft.com/office/officeart/2005/8/layout/vList2"/>
    <dgm:cxn modelId="{C3A981B6-7A31-4619-9EBC-A48E7B4D000D}" srcId="{F303AF84-89A0-4CEB-8C94-C051A9635F61}" destId="{228D7557-94DF-499D-9EF1-EB5259B9D3D2}" srcOrd="0" destOrd="0" parTransId="{D6CBDC62-C154-4303-A9D0-04B81F6F2973}" sibTransId="{9DFBBC3A-F62C-4524-B107-0B2491A17FCC}"/>
    <dgm:cxn modelId="{61C87F03-B971-43DF-AE00-F6793FC23773}" type="presOf" srcId="{0DFDDA17-97C4-4B0A-8ED7-A0D38B471FFE}" destId="{6EA2510D-BFFD-4F92-B248-21F4C2597A88}" srcOrd="0" destOrd="0" presId="urn:microsoft.com/office/officeart/2005/8/layout/vList2"/>
    <dgm:cxn modelId="{25C10F94-B0C9-43E8-8C5A-B4DB3EFAA26A}" type="presOf" srcId="{134EB26A-74A7-43B8-80B8-AE1D4213D3A6}" destId="{CD5C44F5-4218-424C-89A0-3C1AE20E9BDF}" srcOrd="0" destOrd="0" presId="urn:microsoft.com/office/officeart/2005/8/layout/vList2"/>
    <dgm:cxn modelId="{11D3915C-B77A-4BB3-AF95-C82D3AC3D13C}" srcId="{F303AF84-89A0-4CEB-8C94-C051A9635F61}" destId="{0DFDDA17-97C4-4B0A-8ED7-A0D38B471FFE}" srcOrd="3" destOrd="0" parTransId="{AD07A202-E69B-4E54-A5FF-7C3D9A677B36}" sibTransId="{42168CA3-305B-4834-BF16-796B4422AF41}"/>
    <dgm:cxn modelId="{B5F320EA-9643-4A70-9916-034008107A85}" srcId="{F303AF84-89A0-4CEB-8C94-C051A9635F61}" destId="{70B1B1C6-D7AF-4877-B3B1-0E0E7B452FC6}" srcOrd="2" destOrd="0" parTransId="{2CD441FF-85EB-4303-AA1B-7A9ADC799F1F}" sibTransId="{E1882744-03A9-47F2-9909-C475F1EBAACE}"/>
    <dgm:cxn modelId="{730F94EF-8BFC-45E2-893C-B253092567B5}" type="presParOf" srcId="{CBE68572-9165-4F8C-875D-2498390533A8}" destId="{E29248A8-267E-4E2E-A809-302B593E79DD}" srcOrd="0" destOrd="0" presId="urn:microsoft.com/office/officeart/2005/8/layout/vList2"/>
    <dgm:cxn modelId="{0D5B83B7-D5F7-49AA-961B-CCF60CED37F1}" type="presParOf" srcId="{CBE68572-9165-4F8C-875D-2498390533A8}" destId="{2D5E7E03-E221-49B1-9BEB-CB45405EF5DD}" srcOrd="1" destOrd="0" presId="urn:microsoft.com/office/officeart/2005/8/layout/vList2"/>
    <dgm:cxn modelId="{60C8E76A-130B-4B48-AA5F-04FC68BA23A8}" type="presParOf" srcId="{CBE68572-9165-4F8C-875D-2498390533A8}" destId="{7DCCE494-8979-47F4-AD27-278AD517FEFD}" srcOrd="2" destOrd="0" presId="urn:microsoft.com/office/officeart/2005/8/layout/vList2"/>
    <dgm:cxn modelId="{B92E9530-5362-4580-A7B0-40998B6149CC}" type="presParOf" srcId="{CBE68572-9165-4F8C-875D-2498390533A8}" destId="{D61593EA-95B0-44C2-BD76-30CD98F8B998}" srcOrd="3" destOrd="0" presId="urn:microsoft.com/office/officeart/2005/8/layout/vList2"/>
    <dgm:cxn modelId="{05F249F6-4D3E-4463-99F3-28A9A2CE08F7}" type="presParOf" srcId="{CBE68572-9165-4F8C-875D-2498390533A8}" destId="{A4C7F4EE-3D1B-445E-9E9F-13247DEC501A}" srcOrd="4" destOrd="0" presId="urn:microsoft.com/office/officeart/2005/8/layout/vList2"/>
    <dgm:cxn modelId="{CD6F9CB3-204D-49A7-8E95-E21DC8625246}" type="presParOf" srcId="{CBE68572-9165-4F8C-875D-2498390533A8}" destId="{F0F7B9DB-83DF-4C9B-815A-4D39AA4E6E97}" srcOrd="5" destOrd="0" presId="urn:microsoft.com/office/officeart/2005/8/layout/vList2"/>
    <dgm:cxn modelId="{BF611646-F570-4B85-BFF2-93666BA881CB}" type="presParOf" srcId="{CBE68572-9165-4F8C-875D-2498390533A8}" destId="{6EA2510D-BFFD-4F92-B248-21F4C2597A88}" srcOrd="6" destOrd="0" presId="urn:microsoft.com/office/officeart/2005/8/layout/vList2"/>
    <dgm:cxn modelId="{C352873E-A3C9-457D-B757-03DE08862BF0}" type="presParOf" srcId="{CBE68572-9165-4F8C-875D-2498390533A8}" destId="{BBADA321-0F9A-4585-948D-219407F21F54}" srcOrd="7" destOrd="0" presId="urn:microsoft.com/office/officeart/2005/8/layout/vList2"/>
    <dgm:cxn modelId="{D06B713A-0238-4E0E-9472-146F0FE9CC12}" type="presParOf" srcId="{CBE68572-9165-4F8C-875D-2498390533A8}" destId="{70156BB1-5DD7-4072-9D52-763E909F1388}" srcOrd="8" destOrd="0" presId="urn:microsoft.com/office/officeart/2005/8/layout/vList2"/>
    <dgm:cxn modelId="{02FDEBD9-BF2E-4F84-892D-5659893189A1}" type="presParOf" srcId="{CBE68572-9165-4F8C-875D-2498390533A8}" destId="{57D5140F-6D48-4B68-AECE-F2B803F36B25}" srcOrd="9" destOrd="0" presId="urn:microsoft.com/office/officeart/2005/8/layout/vList2"/>
    <dgm:cxn modelId="{4EEC288F-6CFD-4F8A-88CE-771C0EF90D48}" type="presParOf" srcId="{CBE68572-9165-4F8C-875D-2498390533A8}" destId="{CD5C44F5-4218-424C-89A0-3C1AE20E9BD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6303A3-3494-4B04-8D4C-7C5A53D59F57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B9818-A5CB-4C4C-8952-BD869B398FC3}">
      <dgm:prSet custT="1"/>
      <dgm:spPr/>
      <dgm:t>
        <a:bodyPr/>
        <a:lstStyle/>
        <a:p>
          <a:pPr rtl="0"/>
          <a:r>
            <a:rPr lang="mn-MN" sz="2000" dirty="0" smtClean="0">
              <a:latin typeface="Arial" pitchFamily="34" charset="0"/>
              <a:cs typeface="Arial" pitchFamily="34" charset="0"/>
            </a:rPr>
            <a:t>“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Эмч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мэргэжилтний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харилцаа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хандлагын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төлөвшил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”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эрдэм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шинжилгээний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онол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практикийн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улын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анхдугаар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цахим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хуралдаанд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25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байгууллагын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1100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гаруй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албан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хаагч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оролцсон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.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4DE19D78-8B5F-47D6-A825-B559C83A0B1A}" type="parTrans" cxnId="{65F57C2F-A3E5-4F34-8133-EB2DCFE15005}">
      <dgm:prSet/>
      <dgm:spPr/>
      <dgm:t>
        <a:bodyPr/>
        <a:lstStyle/>
        <a:p>
          <a:endParaRPr lang="en-US"/>
        </a:p>
      </dgm:t>
    </dgm:pt>
    <dgm:pt modelId="{F764FADD-7E62-429F-823F-FF3EE3561F72}" type="sibTrans" cxnId="{65F57C2F-A3E5-4F34-8133-EB2DCFE15005}">
      <dgm:prSet/>
      <dgm:spPr/>
      <dgm:t>
        <a:bodyPr/>
        <a:lstStyle/>
        <a:p>
          <a:endParaRPr lang="en-US"/>
        </a:p>
      </dgm:t>
    </dgm:pt>
    <dgm:pt modelId="{4E26C039-B225-46DB-8560-EEB555D9391D}">
      <dgm:prSet custT="1"/>
      <dgm:spPr/>
      <dgm:t>
        <a:bodyPr/>
        <a:lstStyle/>
        <a:p>
          <a:pPr rtl="0"/>
          <a:r>
            <a:rPr lang="en-US" sz="2200" dirty="0" smtClean="0">
              <a:latin typeface="Arial" pitchFamily="34" charset="0"/>
              <a:cs typeface="Arial" pitchFamily="34" charset="0"/>
            </a:rPr>
            <a:t>2020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онд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“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Эерэг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хандлага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,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эмчилгээний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эхлэл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”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ёс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зүйн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 3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сарын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аянд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улсад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гутгаар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байранд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 smtClean="0">
              <a:latin typeface="Arial" pitchFamily="34" charset="0"/>
              <a:cs typeface="Arial" pitchFamily="34" charset="0"/>
            </a:rPr>
            <a:t>орсон</a:t>
          </a:r>
          <a:r>
            <a:rPr lang="en-US" sz="2200" dirty="0" smtClean="0">
              <a:latin typeface="Arial" pitchFamily="34" charset="0"/>
              <a:cs typeface="Arial" pitchFamily="34" charset="0"/>
            </a:rPr>
            <a:t>.</a:t>
          </a:r>
          <a:endParaRPr lang="en-US" sz="2200" dirty="0">
            <a:latin typeface="Arial" pitchFamily="34" charset="0"/>
            <a:cs typeface="Arial" pitchFamily="34" charset="0"/>
          </a:endParaRPr>
        </a:p>
      </dgm:t>
    </dgm:pt>
    <dgm:pt modelId="{D9E16181-0936-48BA-A7CC-857E9BA1BDEB}" type="parTrans" cxnId="{4F3326C8-53ED-4E4E-BA12-0CDFB649F198}">
      <dgm:prSet/>
      <dgm:spPr/>
      <dgm:t>
        <a:bodyPr/>
        <a:lstStyle/>
        <a:p>
          <a:endParaRPr lang="en-US"/>
        </a:p>
      </dgm:t>
    </dgm:pt>
    <dgm:pt modelId="{3A992B15-65DA-4C18-9CF9-08ACA9A33190}" type="sibTrans" cxnId="{4F3326C8-53ED-4E4E-BA12-0CDFB649F198}">
      <dgm:prSet/>
      <dgm:spPr/>
      <dgm:t>
        <a:bodyPr/>
        <a:lstStyle/>
        <a:p>
          <a:endParaRPr lang="en-US"/>
        </a:p>
      </dgm:t>
    </dgm:pt>
    <dgm:pt modelId="{960590E9-F949-4D33-9990-5AF779D57E93}">
      <dgm:prSet/>
      <dgm:spPr/>
      <dgm:t>
        <a:bodyPr/>
        <a:lstStyle/>
        <a:p>
          <a:pPr rtl="0"/>
          <a:r>
            <a:rPr lang="en-US" dirty="0" err="1" smtClean="0">
              <a:latin typeface="Arial" pitchFamily="34" charset="0"/>
              <a:cs typeface="Arial" pitchFamily="34" charset="0"/>
            </a:rPr>
            <a:t>Ёс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зүй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харилцаа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хандлага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болон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холбогдох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хууль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тогтоомж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шийдвэрийн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талаар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мэдлэг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олгох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сэдвээр</a:t>
          </a:r>
          <a:r>
            <a:rPr lang="en-US" dirty="0" smtClean="0">
              <a:latin typeface="Arial" pitchFamily="34" charset="0"/>
              <a:cs typeface="Arial" pitchFamily="34" charset="0"/>
            </a:rPr>
            <a:t> 5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удаа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сургалт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зохион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байгуул</a:t>
          </a:r>
          <a:r>
            <a:rPr lang="mn-MN" dirty="0" smtClean="0">
              <a:latin typeface="Arial" pitchFamily="34" charset="0"/>
              <a:cs typeface="Arial" pitchFamily="34" charset="0"/>
            </a:rPr>
            <a:t>ж,</a:t>
          </a:r>
          <a:r>
            <a:rPr lang="en-US" dirty="0" smtClean="0">
              <a:latin typeface="Arial" pitchFamily="34" charset="0"/>
              <a:cs typeface="Arial" pitchFamily="34" charset="0"/>
            </a:rPr>
            <a:t> 600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гаруй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буюу</a:t>
          </a:r>
          <a:r>
            <a:rPr lang="en-US" dirty="0" smtClean="0">
              <a:latin typeface="Arial" pitchFamily="34" charset="0"/>
              <a:cs typeface="Arial" pitchFamily="34" charset="0"/>
            </a:rPr>
            <a:t> 42.8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хувь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нь</a:t>
          </a:r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cs typeface="Arial" pitchFamily="34" charset="0"/>
            </a:rPr>
            <a:t>оролцсон</a:t>
          </a:r>
          <a:r>
            <a:rPr lang="en-US" dirty="0" smtClean="0">
              <a:latin typeface="Arial" pitchFamily="34" charset="0"/>
              <a:cs typeface="Arial" pitchFamily="34" charset="0"/>
            </a:rPr>
            <a:t>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3909C3DA-09E0-45B0-92F2-D7560A5BD502}" type="parTrans" cxnId="{5F434012-CD23-46A7-8A66-9B95880B9786}">
      <dgm:prSet/>
      <dgm:spPr/>
      <dgm:t>
        <a:bodyPr/>
        <a:lstStyle/>
        <a:p>
          <a:endParaRPr lang="en-US"/>
        </a:p>
      </dgm:t>
    </dgm:pt>
    <dgm:pt modelId="{3E4F69DF-EEB6-47BA-BB54-D95F66EC18AE}" type="sibTrans" cxnId="{5F434012-CD23-46A7-8A66-9B95880B9786}">
      <dgm:prSet/>
      <dgm:spPr/>
      <dgm:t>
        <a:bodyPr/>
        <a:lstStyle/>
        <a:p>
          <a:endParaRPr lang="en-US"/>
        </a:p>
      </dgm:t>
    </dgm:pt>
    <dgm:pt modelId="{F2B2FC7A-ED8E-4C50-8B2A-1B55631412BE}" type="pres">
      <dgm:prSet presAssocID="{DB6303A3-3494-4B04-8D4C-7C5A53D59F5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6A9911-4CBC-4EF7-AE2D-E4FE42FB04F9}" type="pres">
      <dgm:prSet presAssocID="{A68B9818-A5CB-4C4C-8952-BD869B398FC3}" presName="composite" presStyleCnt="0"/>
      <dgm:spPr/>
    </dgm:pt>
    <dgm:pt modelId="{C39DBE86-FECF-4DAE-9B2C-53E0F885FAE5}" type="pres">
      <dgm:prSet presAssocID="{A68B9818-A5CB-4C4C-8952-BD869B398FC3}" presName="imgShp" presStyleLbl="fgImgPlace1" presStyleIdx="0" presStyleCnt="3" custLinFactNeighborX="-97480" custLinFactNeighborY="-1083"/>
      <dgm:spPr/>
    </dgm:pt>
    <dgm:pt modelId="{4841675A-3556-4A58-8521-6618F9F20DE9}" type="pres">
      <dgm:prSet presAssocID="{A68B9818-A5CB-4C4C-8952-BD869B398FC3}" presName="txShp" presStyleLbl="node1" presStyleIdx="0" presStyleCnt="3" custScaleX="129382" custLinFactNeighborX="8703" custLinFactNeighborY="1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6A77F-7E93-4260-A52F-7E36CF4970EB}" type="pres">
      <dgm:prSet presAssocID="{F764FADD-7E62-429F-823F-FF3EE3561F72}" presName="spacing" presStyleCnt="0"/>
      <dgm:spPr/>
    </dgm:pt>
    <dgm:pt modelId="{34F1F5D9-F713-4547-8074-77BBC77489A5}" type="pres">
      <dgm:prSet presAssocID="{4E26C039-B225-46DB-8560-EEB555D9391D}" presName="composite" presStyleCnt="0"/>
      <dgm:spPr/>
    </dgm:pt>
    <dgm:pt modelId="{8265D5AD-6E72-4A0E-A59D-DA888DEC7B4C}" type="pres">
      <dgm:prSet presAssocID="{4E26C039-B225-46DB-8560-EEB555D9391D}" presName="imgShp" presStyleLbl="fgImgPlace1" presStyleIdx="1" presStyleCnt="3" custLinFactNeighborX="-28321" custLinFactNeighborY="-16785"/>
      <dgm:spPr/>
    </dgm:pt>
    <dgm:pt modelId="{4A2ADD51-F264-49CF-AF8B-C94AC2F10EEA}" type="pres">
      <dgm:prSet presAssocID="{4E26C039-B225-46DB-8560-EEB555D9391D}" presName="txShp" presStyleLbl="node1" presStyleIdx="1" presStyleCnt="3" custScaleX="118519" custLinFactNeighborX="14134" custLinFactNeighborY="-16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EF118E-279E-484A-ABAC-B142EA6FC9DF}" type="pres">
      <dgm:prSet presAssocID="{3A992B15-65DA-4C18-9CF9-08ACA9A33190}" presName="spacing" presStyleCnt="0"/>
      <dgm:spPr/>
    </dgm:pt>
    <dgm:pt modelId="{01F47864-7D41-4905-81D9-2E21DEDFCE28}" type="pres">
      <dgm:prSet presAssocID="{960590E9-F949-4D33-9990-5AF779D57E93}" presName="composite" presStyleCnt="0"/>
      <dgm:spPr/>
    </dgm:pt>
    <dgm:pt modelId="{9A97551A-C658-4DF9-A631-933AE8FB9845}" type="pres">
      <dgm:prSet presAssocID="{960590E9-F949-4D33-9990-5AF779D57E93}" presName="imgShp" presStyleLbl="fgImgPlace1" presStyleIdx="2" presStyleCnt="3" custLinFactNeighborX="22520" custLinFactNeighborY="-24921"/>
      <dgm:spPr/>
    </dgm:pt>
    <dgm:pt modelId="{F19025EB-769F-4576-936E-30ADEF7121E6}" type="pres">
      <dgm:prSet presAssocID="{960590E9-F949-4D33-9990-5AF779D57E93}" presName="txShp" presStyleLbl="node1" presStyleIdx="2" presStyleCnt="3" custScaleX="108088" custScaleY="176246" custLinFactNeighborX="17129" custLinFactNeighborY="-31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F57C2F-A3E5-4F34-8133-EB2DCFE15005}" srcId="{DB6303A3-3494-4B04-8D4C-7C5A53D59F57}" destId="{A68B9818-A5CB-4C4C-8952-BD869B398FC3}" srcOrd="0" destOrd="0" parTransId="{4DE19D78-8B5F-47D6-A825-B559C83A0B1A}" sibTransId="{F764FADD-7E62-429F-823F-FF3EE3561F72}"/>
    <dgm:cxn modelId="{99A28570-1DB1-4992-8E67-AC186EE0B5BA}" type="presOf" srcId="{4E26C039-B225-46DB-8560-EEB555D9391D}" destId="{4A2ADD51-F264-49CF-AF8B-C94AC2F10EEA}" srcOrd="0" destOrd="0" presId="urn:microsoft.com/office/officeart/2005/8/layout/vList3#2"/>
    <dgm:cxn modelId="{4976FDE0-EC5D-4EBB-88B8-6885EA6879AC}" type="presOf" srcId="{960590E9-F949-4D33-9990-5AF779D57E93}" destId="{F19025EB-769F-4576-936E-30ADEF7121E6}" srcOrd="0" destOrd="0" presId="urn:microsoft.com/office/officeart/2005/8/layout/vList3#2"/>
    <dgm:cxn modelId="{0F9465E4-A69A-4B73-8194-FF0C653366B3}" type="presOf" srcId="{A68B9818-A5CB-4C4C-8952-BD869B398FC3}" destId="{4841675A-3556-4A58-8521-6618F9F20DE9}" srcOrd="0" destOrd="0" presId="urn:microsoft.com/office/officeart/2005/8/layout/vList3#2"/>
    <dgm:cxn modelId="{9C86BABC-F9BF-4612-A7E2-E224650269C7}" type="presOf" srcId="{DB6303A3-3494-4B04-8D4C-7C5A53D59F57}" destId="{F2B2FC7A-ED8E-4C50-8B2A-1B55631412BE}" srcOrd="0" destOrd="0" presId="urn:microsoft.com/office/officeart/2005/8/layout/vList3#2"/>
    <dgm:cxn modelId="{4F3326C8-53ED-4E4E-BA12-0CDFB649F198}" srcId="{DB6303A3-3494-4B04-8D4C-7C5A53D59F57}" destId="{4E26C039-B225-46DB-8560-EEB555D9391D}" srcOrd="1" destOrd="0" parTransId="{D9E16181-0936-48BA-A7CC-857E9BA1BDEB}" sibTransId="{3A992B15-65DA-4C18-9CF9-08ACA9A33190}"/>
    <dgm:cxn modelId="{5F434012-CD23-46A7-8A66-9B95880B9786}" srcId="{DB6303A3-3494-4B04-8D4C-7C5A53D59F57}" destId="{960590E9-F949-4D33-9990-5AF779D57E93}" srcOrd="2" destOrd="0" parTransId="{3909C3DA-09E0-45B0-92F2-D7560A5BD502}" sibTransId="{3E4F69DF-EEB6-47BA-BB54-D95F66EC18AE}"/>
    <dgm:cxn modelId="{D54B3D35-11CE-46D1-8CF8-EEBC54FFA268}" type="presParOf" srcId="{F2B2FC7A-ED8E-4C50-8B2A-1B55631412BE}" destId="{506A9911-4CBC-4EF7-AE2D-E4FE42FB04F9}" srcOrd="0" destOrd="0" presId="urn:microsoft.com/office/officeart/2005/8/layout/vList3#2"/>
    <dgm:cxn modelId="{A52B5022-8F7A-4356-92BA-0EEC8EB1C27F}" type="presParOf" srcId="{506A9911-4CBC-4EF7-AE2D-E4FE42FB04F9}" destId="{C39DBE86-FECF-4DAE-9B2C-53E0F885FAE5}" srcOrd="0" destOrd="0" presId="urn:microsoft.com/office/officeart/2005/8/layout/vList3#2"/>
    <dgm:cxn modelId="{D6F870BB-B778-48D3-AA6F-1119BB57B884}" type="presParOf" srcId="{506A9911-4CBC-4EF7-AE2D-E4FE42FB04F9}" destId="{4841675A-3556-4A58-8521-6618F9F20DE9}" srcOrd="1" destOrd="0" presId="urn:microsoft.com/office/officeart/2005/8/layout/vList3#2"/>
    <dgm:cxn modelId="{D0087DFE-0202-4535-ABC3-5FDA767D761C}" type="presParOf" srcId="{F2B2FC7A-ED8E-4C50-8B2A-1B55631412BE}" destId="{8F86A77F-7E93-4260-A52F-7E36CF4970EB}" srcOrd="1" destOrd="0" presId="urn:microsoft.com/office/officeart/2005/8/layout/vList3#2"/>
    <dgm:cxn modelId="{65B82EA5-8CEF-4664-AC03-E08E2F879F29}" type="presParOf" srcId="{F2B2FC7A-ED8E-4C50-8B2A-1B55631412BE}" destId="{34F1F5D9-F713-4547-8074-77BBC77489A5}" srcOrd="2" destOrd="0" presId="urn:microsoft.com/office/officeart/2005/8/layout/vList3#2"/>
    <dgm:cxn modelId="{26A5B8DF-03AE-42B5-8A08-74AA2AD89EC2}" type="presParOf" srcId="{34F1F5D9-F713-4547-8074-77BBC77489A5}" destId="{8265D5AD-6E72-4A0E-A59D-DA888DEC7B4C}" srcOrd="0" destOrd="0" presId="urn:microsoft.com/office/officeart/2005/8/layout/vList3#2"/>
    <dgm:cxn modelId="{EF72A2C8-1FCD-4D28-9339-46FA350EF63F}" type="presParOf" srcId="{34F1F5D9-F713-4547-8074-77BBC77489A5}" destId="{4A2ADD51-F264-49CF-AF8B-C94AC2F10EEA}" srcOrd="1" destOrd="0" presId="urn:microsoft.com/office/officeart/2005/8/layout/vList3#2"/>
    <dgm:cxn modelId="{81C21800-BF25-41C2-93BB-372C8B0817E6}" type="presParOf" srcId="{F2B2FC7A-ED8E-4C50-8B2A-1B55631412BE}" destId="{AAEF118E-279E-484A-ABAC-B142EA6FC9DF}" srcOrd="3" destOrd="0" presId="urn:microsoft.com/office/officeart/2005/8/layout/vList3#2"/>
    <dgm:cxn modelId="{99B8C426-9359-4865-89EC-BD04A19BECD2}" type="presParOf" srcId="{F2B2FC7A-ED8E-4C50-8B2A-1B55631412BE}" destId="{01F47864-7D41-4905-81D9-2E21DEDFCE28}" srcOrd="4" destOrd="0" presId="urn:microsoft.com/office/officeart/2005/8/layout/vList3#2"/>
    <dgm:cxn modelId="{5A18D117-3104-4BFD-925D-0344072BD865}" type="presParOf" srcId="{01F47864-7D41-4905-81D9-2E21DEDFCE28}" destId="{9A97551A-C658-4DF9-A631-933AE8FB9845}" srcOrd="0" destOrd="0" presId="urn:microsoft.com/office/officeart/2005/8/layout/vList3#2"/>
    <dgm:cxn modelId="{1D6093A2-5518-44BD-8877-A026B31D35BA}" type="presParOf" srcId="{01F47864-7D41-4905-81D9-2E21DEDFCE28}" destId="{F19025EB-769F-4576-936E-30ADEF7121E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0D8EA-CF1E-4D6A-B079-6287A4D2BD3F}">
      <dsp:nvSpPr>
        <dsp:cNvPr id="0" name=""/>
        <dsp:cNvSpPr/>
      </dsp:nvSpPr>
      <dsp:spPr>
        <a:xfrm>
          <a:off x="3140741" y="2704343"/>
          <a:ext cx="1924970" cy="1246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28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</a:t>
          </a:r>
          <a:endParaRPr lang="en-US" sz="28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3745623" y="3043470"/>
        <a:ext cx="1292697" cy="880426"/>
      </dsp:txXfrm>
    </dsp:sp>
    <dsp:sp modelId="{8A063A8B-CBCD-4D54-9B83-B11E22F259C8}">
      <dsp:nvSpPr>
        <dsp:cNvPr id="0" name=""/>
        <dsp:cNvSpPr/>
      </dsp:nvSpPr>
      <dsp:spPr>
        <a:xfrm>
          <a:off x="0" y="2677050"/>
          <a:ext cx="1924970" cy="1246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2800" b="1" kern="1200" dirty="0" smtClean="0">
              <a:solidFill>
                <a:srgbClr val="C00000"/>
              </a:solidFill>
            </a:rPr>
            <a:t>8</a:t>
          </a:r>
          <a:endParaRPr lang="en-US" sz="2800" b="1" kern="1200" dirty="0">
            <a:solidFill>
              <a:srgbClr val="C00000"/>
            </a:solidFill>
          </a:endParaRPr>
        </a:p>
      </dsp:txBody>
      <dsp:txXfrm>
        <a:off x="27391" y="3016177"/>
        <a:ext cx="1292697" cy="880426"/>
      </dsp:txXfrm>
    </dsp:sp>
    <dsp:sp modelId="{A137EB15-DCE3-4D7B-A26C-6FD02DC225CF}">
      <dsp:nvSpPr>
        <dsp:cNvPr id="0" name=""/>
        <dsp:cNvSpPr/>
      </dsp:nvSpPr>
      <dsp:spPr>
        <a:xfrm>
          <a:off x="3140741" y="27293"/>
          <a:ext cx="1924970" cy="1246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6</a:t>
          </a:r>
          <a:r>
            <a:rPr lang="mn-MN" sz="28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/32</a:t>
          </a:r>
          <a:endParaRPr lang="en-US" sz="28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3745623" y="54684"/>
        <a:ext cx="1292697" cy="880426"/>
      </dsp:txXfrm>
    </dsp:sp>
    <dsp:sp modelId="{333BC092-083A-4828-9738-78661AEF269C}">
      <dsp:nvSpPr>
        <dsp:cNvPr id="0" name=""/>
        <dsp:cNvSpPr/>
      </dsp:nvSpPr>
      <dsp:spPr>
        <a:xfrm>
          <a:off x="0" y="27293"/>
          <a:ext cx="1924970" cy="1246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2800" kern="1200" dirty="0" smtClean="0">
              <a:solidFill>
                <a:srgbClr val="C00000"/>
              </a:solidFill>
            </a:rPr>
            <a:t>4/63</a:t>
          </a:r>
          <a:endParaRPr lang="en-US" sz="2800" kern="1200" dirty="0">
            <a:solidFill>
              <a:srgbClr val="C00000"/>
            </a:solidFill>
          </a:endParaRPr>
        </a:p>
      </dsp:txBody>
      <dsp:txXfrm>
        <a:off x="27391" y="54684"/>
        <a:ext cx="1292697" cy="880426"/>
      </dsp:txXfrm>
    </dsp:sp>
    <dsp:sp modelId="{BE43B02B-3CEE-486E-9040-16C2D46A0B2A}">
      <dsp:nvSpPr>
        <dsp:cNvPr id="0" name=""/>
        <dsp:cNvSpPr/>
      </dsp:nvSpPr>
      <dsp:spPr>
        <a:xfrm>
          <a:off x="737928" y="249405"/>
          <a:ext cx="1824649" cy="16872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Arial" pitchFamily="34" charset="0"/>
              <a:cs typeface="Arial" pitchFamily="34" charset="0"/>
            </a:rPr>
            <a:t>Эм, ханган нийлүүлэх/ эмийн сан-</a:t>
          </a:r>
          <a:r>
            <a:rPr lang="mn-MN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67</a:t>
          </a:r>
          <a:r>
            <a:rPr lang="mn-MN" sz="1600" kern="1200" dirty="0" smtClean="0">
              <a:latin typeface="Arial" pitchFamily="34" charset="0"/>
              <a:cs typeface="Arial" pitchFamily="34" charset="0"/>
            </a:rPr>
            <a:t> 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1272355" y="743595"/>
        <a:ext cx="1290222" cy="1193081"/>
      </dsp:txXfrm>
    </dsp:sp>
    <dsp:sp modelId="{403BB9C8-F21B-4E71-A13A-79CD0536075E}">
      <dsp:nvSpPr>
        <dsp:cNvPr id="0" name=""/>
        <dsp:cNvSpPr/>
      </dsp:nvSpPr>
      <dsp:spPr>
        <a:xfrm rot="5400000">
          <a:off x="2571823" y="249405"/>
          <a:ext cx="1687271" cy="16872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Arial" pitchFamily="34" charset="0"/>
              <a:cs typeface="Arial" pitchFamily="34" charset="0"/>
            </a:rPr>
            <a:t>Хувийн ортой эмнэлэг/ клиник-</a:t>
          </a:r>
          <a:r>
            <a:rPr lang="mn-MN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3</a:t>
          </a:r>
          <a:r>
            <a:rPr lang="en-US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8</a:t>
          </a:r>
          <a:endParaRPr lang="en-US" sz="1600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571823" y="743595"/>
        <a:ext cx="1193081" cy="1193081"/>
      </dsp:txXfrm>
    </dsp:sp>
    <dsp:sp modelId="{45FE0416-11DE-4079-BA30-8B7953D97F1A}">
      <dsp:nvSpPr>
        <dsp:cNvPr id="0" name=""/>
        <dsp:cNvSpPr/>
      </dsp:nvSpPr>
      <dsp:spPr>
        <a:xfrm rot="10800000">
          <a:off x="2565023" y="1831761"/>
          <a:ext cx="1700871" cy="20529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Arial" pitchFamily="34" charset="0"/>
              <a:cs typeface="Arial" pitchFamily="34" charset="0"/>
            </a:rPr>
            <a:t>Ариутгал, халдваргүйтгэлийн байгууллага-3</a:t>
          </a:r>
          <a:endParaRPr lang="en-US" sz="1600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565023" y="1831761"/>
        <a:ext cx="1202697" cy="1451670"/>
      </dsp:txXfrm>
    </dsp:sp>
    <dsp:sp modelId="{D95FF5F9-8BAB-4A20-BFD0-CD7328AD4DB7}">
      <dsp:nvSpPr>
        <dsp:cNvPr id="0" name=""/>
        <dsp:cNvSpPr/>
      </dsp:nvSpPr>
      <dsp:spPr>
        <a:xfrm rot="16200000">
          <a:off x="806617" y="2014611"/>
          <a:ext cx="1687271" cy="16872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Arial" pitchFamily="34" charset="0"/>
              <a:cs typeface="Arial" pitchFamily="34" charset="0"/>
            </a:rPr>
            <a:t>Рашаан сувилал/улиралын чанартай-</a:t>
          </a:r>
          <a:r>
            <a:rPr lang="mn-MN" sz="16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8</a:t>
          </a:r>
          <a:endParaRPr lang="en-US" sz="1600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 rot="5400000">
        <a:off x="1300807" y="2014611"/>
        <a:ext cx="1193081" cy="1193081"/>
      </dsp:txXfrm>
    </dsp:sp>
    <dsp:sp modelId="{E6E6E39A-FA69-46E7-9CD0-DAC4399AF336}">
      <dsp:nvSpPr>
        <dsp:cNvPr id="0" name=""/>
        <dsp:cNvSpPr/>
      </dsp:nvSpPr>
      <dsp:spPr>
        <a:xfrm>
          <a:off x="2241577" y="1624940"/>
          <a:ext cx="582556" cy="5065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E0D3E-5D05-4A12-A820-7F5D00CE47B2}">
      <dsp:nvSpPr>
        <dsp:cNvPr id="0" name=""/>
        <dsp:cNvSpPr/>
      </dsp:nvSpPr>
      <dsp:spPr>
        <a:xfrm rot="10800000">
          <a:off x="2241577" y="1819775"/>
          <a:ext cx="582556" cy="5065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0D8EA-CF1E-4D6A-B079-6287A4D2BD3F}">
      <dsp:nvSpPr>
        <dsp:cNvPr id="0" name=""/>
        <dsp:cNvSpPr/>
      </dsp:nvSpPr>
      <dsp:spPr>
        <a:xfrm>
          <a:off x="2963397" y="2197255"/>
          <a:ext cx="1760518" cy="1700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600" kern="1200" dirty="0" smtClean="0"/>
            <a:t>Сум ын ЭМТ -</a:t>
          </a:r>
          <a:r>
            <a:rPr lang="mn-MN" sz="1600" b="1" kern="1200" dirty="0" smtClean="0">
              <a:solidFill>
                <a:srgbClr val="C00000"/>
              </a:solidFill>
            </a:rPr>
            <a:t>17</a:t>
          </a:r>
          <a:endParaRPr lang="en-US" sz="1600" b="1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600" kern="1200" dirty="0" smtClean="0"/>
            <a:t>Өрхийн ЭМТ- </a:t>
          </a:r>
          <a:r>
            <a:rPr lang="mn-MN" sz="2000" b="1" kern="1200" dirty="0" smtClean="0">
              <a:solidFill>
                <a:srgbClr val="C00000"/>
              </a:solidFill>
            </a:rPr>
            <a:t>4</a:t>
          </a:r>
          <a:endParaRPr lang="en-US" sz="2000" b="1" kern="1200" dirty="0">
            <a:solidFill>
              <a:srgbClr val="C00000"/>
            </a:solidFill>
          </a:endParaRPr>
        </a:p>
      </dsp:txBody>
      <dsp:txXfrm>
        <a:off x="3527647" y="2658412"/>
        <a:ext cx="1160172" cy="1202995"/>
      </dsp:txXfrm>
    </dsp:sp>
    <dsp:sp modelId="{8A063A8B-CBCD-4D54-9B83-B11E22F259C8}">
      <dsp:nvSpPr>
        <dsp:cNvPr id="0" name=""/>
        <dsp:cNvSpPr/>
      </dsp:nvSpPr>
      <dsp:spPr>
        <a:xfrm>
          <a:off x="90972" y="2477170"/>
          <a:ext cx="1760518" cy="1140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2800" b="1" kern="1200" dirty="0" smtClean="0">
              <a:solidFill>
                <a:srgbClr val="C00000"/>
              </a:solidFill>
            </a:rPr>
            <a:t>1</a:t>
          </a:r>
          <a:endParaRPr lang="en-US" sz="2800" b="1" kern="1200" dirty="0">
            <a:solidFill>
              <a:srgbClr val="C00000"/>
            </a:solidFill>
          </a:endParaRPr>
        </a:p>
      </dsp:txBody>
      <dsp:txXfrm>
        <a:off x="116023" y="2787325"/>
        <a:ext cx="1182260" cy="805210"/>
      </dsp:txXfrm>
    </dsp:sp>
    <dsp:sp modelId="{A137EB15-DCE3-4D7B-A26C-6FD02DC225CF}">
      <dsp:nvSpPr>
        <dsp:cNvPr id="0" name=""/>
        <dsp:cNvSpPr/>
      </dsp:nvSpPr>
      <dsp:spPr>
        <a:xfrm>
          <a:off x="2963397" y="53785"/>
          <a:ext cx="1760518" cy="1140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2800" b="1" kern="1200" dirty="0" smtClean="0">
              <a:solidFill>
                <a:srgbClr val="C00000"/>
              </a:solidFill>
            </a:rPr>
            <a:t>1</a:t>
          </a:r>
          <a:endParaRPr lang="en-US" sz="2800" b="1" kern="1200" dirty="0">
            <a:solidFill>
              <a:srgbClr val="C00000"/>
            </a:solidFill>
          </a:endParaRPr>
        </a:p>
      </dsp:txBody>
      <dsp:txXfrm>
        <a:off x="3516603" y="78836"/>
        <a:ext cx="1182260" cy="805210"/>
      </dsp:txXfrm>
    </dsp:sp>
    <dsp:sp modelId="{333BC092-083A-4828-9738-78661AEF269C}">
      <dsp:nvSpPr>
        <dsp:cNvPr id="0" name=""/>
        <dsp:cNvSpPr/>
      </dsp:nvSpPr>
      <dsp:spPr>
        <a:xfrm>
          <a:off x="90972" y="53785"/>
          <a:ext cx="1760518" cy="1140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2800" kern="1200" dirty="0" smtClean="0">
              <a:solidFill>
                <a:srgbClr val="C00000"/>
              </a:solidFill>
            </a:rPr>
            <a:t>2</a:t>
          </a:r>
          <a:endParaRPr lang="en-US" sz="2800" kern="1200" dirty="0">
            <a:solidFill>
              <a:srgbClr val="C00000"/>
            </a:solidFill>
          </a:endParaRPr>
        </a:p>
      </dsp:txBody>
      <dsp:txXfrm>
        <a:off x="116023" y="78836"/>
        <a:ext cx="1182260" cy="805210"/>
      </dsp:txXfrm>
    </dsp:sp>
    <dsp:sp modelId="{BE43B02B-3CEE-486E-9040-16C2D46A0B2A}">
      <dsp:nvSpPr>
        <dsp:cNvPr id="0" name=""/>
        <dsp:cNvSpPr/>
      </dsp:nvSpPr>
      <dsp:spPr>
        <a:xfrm>
          <a:off x="828679" y="396879"/>
          <a:ext cx="1543126" cy="15431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b="1" kern="1200" dirty="0" smtClean="0">
              <a:latin typeface="Arial" pitchFamily="34" charset="0"/>
              <a:cs typeface="Arial" pitchFamily="34" charset="0"/>
            </a:rPr>
            <a:t>ЭМГ-</a:t>
          </a:r>
          <a:r>
            <a:rPr lang="mn-MN" sz="16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b="1" kern="1200" dirty="0" smtClean="0">
              <a:latin typeface="Arial" pitchFamily="34" charset="0"/>
              <a:cs typeface="Arial" pitchFamily="34" charset="0"/>
            </a:rPr>
            <a:t>ЗӨСТ-</a:t>
          </a:r>
          <a:r>
            <a:rPr lang="mn-MN" sz="16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</a:t>
          </a:r>
          <a:endParaRPr lang="en-US" sz="16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1280650" y="848850"/>
        <a:ext cx="1091155" cy="1091155"/>
      </dsp:txXfrm>
    </dsp:sp>
    <dsp:sp modelId="{403BB9C8-F21B-4E71-A13A-79CD0536075E}">
      <dsp:nvSpPr>
        <dsp:cNvPr id="0" name=""/>
        <dsp:cNvSpPr/>
      </dsp:nvSpPr>
      <dsp:spPr>
        <a:xfrm rot="5400000">
          <a:off x="2451939" y="428073"/>
          <a:ext cx="1525411" cy="148073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b="1" kern="1200" dirty="0" smtClean="0">
              <a:latin typeface="Arial" pitchFamily="34" charset="0"/>
              <a:cs typeface="Arial" pitchFamily="34" charset="0"/>
            </a:rPr>
            <a:t>Хөдөөгийн   нэгдсэн эмнэлэг</a:t>
          </a:r>
          <a:r>
            <a:rPr lang="mn-MN" sz="16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-1</a:t>
          </a:r>
          <a:endParaRPr lang="en-US" sz="16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474276" y="852520"/>
        <a:ext cx="1047039" cy="1078628"/>
      </dsp:txXfrm>
    </dsp:sp>
    <dsp:sp modelId="{45FE0416-11DE-4079-BA30-8B7953D97F1A}">
      <dsp:nvSpPr>
        <dsp:cNvPr id="0" name=""/>
        <dsp:cNvSpPr/>
      </dsp:nvSpPr>
      <dsp:spPr>
        <a:xfrm rot="10800000">
          <a:off x="2443082" y="2011282"/>
          <a:ext cx="1543126" cy="15431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b="1" kern="1200" dirty="0" smtClean="0">
              <a:latin typeface="Arial" pitchFamily="34" charset="0"/>
              <a:cs typeface="Arial" pitchFamily="34" charset="0"/>
            </a:rPr>
            <a:t>Сум, өрхийн эмт-</a:t>
          </a:r>
          <a:r>
            <a:rPr lang="mn-MN" sz="16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21</a:t>
          </a:r>
          <a:endParaRPr lang="en-US" sz="16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443082" y="2011282"/>
        <a:ext cx="1091155" cy="1091155"/>
      </dsp:txXfrm>
    </dsp:sp>
    <dsp:sp modelId="{D95FF5F9-8BAB-4A20-BFD0-CD7328AD4DB7}">
      <dsp:nvSpPr>
        <dsp:cNvPr id="0" name=""/>
        <dsp:cNvSpPr/>
      </dsp:nvSpPr>
      <dsp:spPr>
        <a:xfrm rot="16200000">
          <a:off x="828679" y="2011282"/>
          <a:ext cx="1543126" cy="15431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600" b="1" kern="1200" dirty="0" smtClean="0">
              <a:latin typeface="Arial" pitchFamily="34" charset="0"/>
              <a:cs typeface="Arial" pitchFamily="34" charset="0"/>
            </a:rPr>
            <a:t>БОЭТ-</a:t>
          </a:r>
          <a:r>
            <a:rPr lang="mn-MN" sz="16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</a:t>
          </a:r>
          <a:endParaRPr lang="en-US" sz="1600" b="1" kern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 rot="5400000">
        <a:off x="1280650" y="2011282"/>
        <a:ext cx="1091155" cy="1091155"/>
      </dsp:txXfrm>
    </dsp:sp>
    <dsp:sp modelId="{E6E6E39A-FA69-46E7-9CD0-DAC4399AF336}">
      <dsp:nvSpPr>
        <dsp:cNvPr id="0" name=""/>
        <dsp:cNvSpPr/>
      </dsp:nvSpPr>
      <dsp:spPr>
        <a:xfrm>
          <a:off x="2141049" y="1654901"/>
          <a:ext cx="532788" cy="46329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E0D3E-5D05-4A12-A820-7F5D00CE47B2}">
      <dsp:nvSpPr>
        <dsp:cNvPr id="0" name=""/>
        <dsp:cNvSpPr/>
      </dsp:nvSpPr>
      <dsp:spPr>
        <a:xfrm rot="10800000">
          <a:off x="2141049" y="1833091"/>
          <a:ext cx="532788" cy="46329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57C9B-73DB-4071-AB14-CF1CA0C08A5F}">
      <dsp:nvSpPr>
        <dsp:cNvPr id="0" name=""/>
        <dsp:cNvSpPr/>
      </dsp:nvSpPr>
      <dsp:spPr>
        <a:xfrm>
          <a:off x="0" y="0"/>
          <a:ext cx="2187801" cy="4607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0" y="1842926"/>
        <a:ext cx="2187801" cy="1842926"/>
      </dsp:txXfrm>
    </dsp:sp>
    <dsp:sp modelId="{0F22B432-8BF9-4A6A-B151-E4C69A4F3B3B}">
      <dsp:nvSpPr>
        <dsp:cNvPr id="0" name=""/>
        <dsp:cNvSpPr/>
      </dsp:nvSpPr>
      <dsp:spPr>
        <a:xfrm>
          <a:off x="326782" y="276438"/>
          <a:ext cx="1534236" cy="1534236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BE917-DEC8-4522-8BE6-2F65E689ABCA}">
      <dsp:nvSpPr>
        <dsp:cNvPr id="0" name=""/>
        <dsp:cNvSpPr/>
      </dsp:nvSpPr>
      <dsp:spPr>
        <a:xfrm>
          <a:off x="2253436" y="0"/>
          <a:ext cx="2187801" cy="4607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1. Мэргэшсэн хүний нөөцийн хангалтыг нэмэгдүүлэх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253436" y="1842926"/>
        <a:ext cx="2187801" cy="1842926"/>
      </dsp:txXfrm>
    </dsp:sp>
    <dsp:sp modelId="{B51BEFE8-9DEE-4204-A5EB-EF74A4B85662}">
      <dsp:nvSpPr>
        <dsp:cNvPr id="0" name=""/>
        <dsp:cNvSpPr/>
      </dsp:nvSpPr>
      <dsp:spPr>
        <a:xfrm>
          <a:off x="2475499" y="188097"/>
          <a:ext cx="1743674" cy="171091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C8069-2A51-4D32-83A1-59F5E57CEE1C}">
      <dsp:nvSpPr>
        <dsp:cNvPr id="0" name=""/>
        <dsp:cNvSpPr/>
      </dsp:nvSpPr>
      <dsp:spPr>
        <a:xfrm>
          <a:off x="4506872" y="0"/>
          <a:ext cx="2187801" cy="4607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2.</a:t>
          </a:r>
          <a:r>
            <a:rPr lang="mn-MN" sz="2000" b="0" i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Эмч, мэргэжилтний мэдлэг ур чадварыг тасралтгүй дээшлүүлэх,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мэргэшүүлэх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4506872" y="1842926"/>
        <a:ext cx="2187801" cy="1842926"/>
      </dsp:txXfrm>
    </dsp:sp>
    <dsp:sp modelId="{D88F50DB-609F-4D6E-B08F-9C9353E09D40}">
      <dsp:nvSpPr>
        <dsp:cNvPr id="0" name=""/>
        <dsp:cNvSpPr/>
      </dsp:nvSpPr>
      <dsp:spPr>
        <a:xfrm>
          <a:off x="4743403" y="188097"/>
          <a:ext cx="1714739" cy="171091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6E97B-BE14-4A5B-BD9A-8C8433529843}">
      <dsp:nvSpPr>
        <dsp:cNvPr id="0" name=""/>
        <dsp:cNvSpPr/>
      </dsp:nvSpPr>
      <dsp:spPr>
        <a:xfrm>
          <a:off x="6760308" y="0"/>
          <a:ext cx="2187801" cy="4607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3.</a:t>
          </a:r>
          <a:r>
            <a:rPr lang="mn-MN" sz="2000" b="0" i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Ёс зүй, хүн чанарыг эрхэмлэсэн хүний нөөцийг төлөвшүүлэх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6760308" y="1842926"/>
        <a:ext cx="2187801" cy="1842926"/>
      </dsp:txXfrm>
    </dsp:sp>
    <dsp:sp modelId="{28D93EE2-4091-4653-9633-C718CF810618}">
      <dsp:nvSpPr>
        <dsp:cNvPr id="0" name=""/>
        <dsp:cNvSpPr/>
      </dsp:nvSpPr>
      <dsp:spPr>
        <a:xfrm>
          <a:off x="7011314" y="188097"/>
          <a:ext cx="1685788" cy="171091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E2B0D-7B5D-4049-B084-77DC922F60BB}">
      <dsp:nvSpPr>
        <dsp:cNvPr id="0" name=""/>
        <dsp:cNvSpPr/>
      </dsp:nvSpPr>
      <dsp:spPr>
        <a:xfrm>
          <a:off x="9013744" y="0"/>
          <a:ext cx="2187801" cy="4607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2000" b="0" i="0" kern="1200" baseline="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4. Нийгмийн баталгааг хангах орон нутгийн урамшууллын багцыг бий  болгох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</a:rPr>
            <a:t>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9013744" y="1842926"/>
        <a:ext cx="2187801" cy="1842926"/>
      </dsp:txXfrm>
    </dsp:sp>
    <dsp:sp modelId="{FA289F32-F258-4111-8191-B773E2DC5334}">
      <dsp:nvSpPr>
        <dsp:cNvPr id="0" name=""/>
        <dsp:cNvSpPr/>
      </dsp:nvSpPr>
      <dsp:spPr>
        <a:xfrm>
          <a:off x="9172152" y="188097"/>
          <a:ext cx="1870985" cy="171091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07EBA-BF8E-4D5A-A1B1-242C1EC8816B}">
      <dsp:nvSpPr>
        <dsp:cNvPr id="0" name=""/>
        <dsp:cNvSpPr/>
      </dsp:nvSpPr>
      <dsp:spPr>
        <a:xfrm flipV="1">
          <a:off x="2623691" y="2130358"/>
          <a:ext cx="8266906" cy="1226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248A8-267E-4E2E-A809-302B593E79DD}">
      <dsp:nvSpPr>
        <dsp:cNvPr id="0" name=""/>
        <dsp:cNvSpPr/>
      </dsp:nvSpPr>
      <dsp:spPr>
        <a:xfrm>
          <a:off x="0" y="86327"/>
          <a:ext cx="11064102" cy="1037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Жил бүр их эмч, сувилагчийн харьцааг нэмэгдүүлэх зорилгоор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Анагаах ухааны их дээд сургуулиудтай сувилагч мэргэжлээр суралцагч нартай хамтран ажиллах гэрээ байгуулан ажиллаж байна.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50625" y="136952"/>
        <a:ext cx="10962852" cy="935813"/>
      </dsp:txXfrm>
    </dsp:sp>
    <dsp:sp modelId="{7DCCE494-8979-47F4-AD27-278AD517FEFD}">
      <dsp:nvSpPr>
        <dsp:cNvPr id="0" name=""/>
        <dsp:cNvSpPr/>
      </dsp:nvSpPr>
      <dsp:spPr>
        <a:xfrm flipH="1">
          <a:off x="19170" y="1172192"/>
          <a:ext cx="2288029" cy="7460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Дархан АУК-2</a:t>
          </a:r>
          <a:r>
            <a:rPr lang="mn-MN" sz="2400" b="0" i="0" kern="1200" baseline="0" dirty="0" smtClean="0">
              <a:latin typeface="Arial" pitchFamily="34" charset="0"/>
              <a:cs typeface="Arial" pitchFamily="34" charset="0"/>
            </a:rPr>
            <a:t>,</a:t>
          </a:r>
          <a:r>
            <a:rPr lang="en-US" sz="2400" b="0" i="0" kern="1200" dirty="0" smtClean="0">
              <a:latin typeface="Arial" pitchFamily="34" charset="0"/>
              <a:cs typeface="Arial" pitchFamily="34" charset="0"/>
            </a:rPr>
            <a:t> 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55588" y="1208610"/>
        <a:ext cx="2215193" cy="673191"/>
      </dsp:txXfrm>
    </dsp:sp>
    <dsp:sp modelId="{A4C7F4EE-3D1B-445E-9E9F-13247DEC501A}">
      <dsp:nvSpPr>
        <dsp:cNvPr id="0" name=""/>
        <dsp:cNvSpPr/>
      </dsp:nvSpPr>
      <dsp:spPr>
        <a:xfrm>
          <a:off x="2328887" y="1174281"/>
          <a:ext cx="3340808" cy="8990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Говь-Алтай АУК-2,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372773" y="1218167"/>
        <a:ext cx="3253036" cy="811247"/>
      </dsp:txXfrm>
    </dsp:sp>
    <dsp:sp modelId="{6EA2510D-BFFD-4F92-B248-21F4C2597A88}">
      <dsp:nvSpPr>
        <dsp:cNvPr id="0" name=""/>
        <dsp:cNvSpPr/>
      </dsp:nvSpPr>
      <dsp:spPr>
        <a:xfrm>
          <a:off x="5697815" y="1172618"/>
          <a:ext cx="2142691" cy="8131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ЭТҮГЭН-2,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5737511" y="1212314"/>
        <a:ext cx="2063299" cy="733794"/>
      </dsp:txXfrm>
    </dsp:sp>
    <dsp:sp modelId="{70156BB1-5DD7-4072-9D52-763E909F1388}">
      <dsp:nvSpPr>
        <dsp:cNvPr id="0" name=""/>
        <dsp:cNvSpPr/>
      </dsp:nvSpPr>
      <dsp:spPr>
        <a:xfrm>
          <a:off x="7854025" y="1157223"/>
          <a:ext cx="1828077" cy="8349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ЭНЭРЭЛ-6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7894782" y="1197980"/>
        <a:ext cx="1746563" cy="753391"/>
      </dsp:txXfrm>
    </dsp:sp>
    <dsp:sp modelId="{CD5C44F5-4218-424C-89A0-3C1AE20E9BDF}">
      <dsp:nvSpPr>
        <dsp:cNvPr id="0" name=""/>
        <dsp:cNvSpPr/>
      </dsp:nvSpPr>
      <dsp:spPr>
        <a:xfrm>
          <a:off x="0" y="1969876"/>
          <a:ext cx="11064102" cy="557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Анагаах ухааны дээд сургуультай хамтран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</a:rPr>
            <a:t> </a:t>
          </a: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20 сувилагч</a:t>
          </a:r>
          <a:r>
            <a:rPr lang="mn-MN" sz="2000" kern="1200" dirty="0" smtClean="0">
              <a:latin typeface="Arial" pitchFamily="34" charset="0"/>
              <a:cs typeface="Arial" pitchFamily="34" charset="0"/>
            </a:rPr>
            <a:t>ийг </a:t>
          </a:r>
          <a:r>
            <a:rPr lang="mn-MN" sz="2000" b="0" i="0" kern="1200" baseline="0" dirty="0" smtClean="0">
              <a:latin typeface="Arial" pitchFamily="34" charset="0"/>
              <a:cs typeface="Arial" pitchFamily="34" charset="0"/>
            </a:rPr>
            <a:t>бэлтгээд байна.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7203" y="1997079"/>
        <a:ext cx="11009696" cy="5028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1675A-3556-4A58-8521-6618F9F20DE9}">
      <dsp:nvSpPr>
        <dsp:cNvPr id="0" name=""/>
        <dsp:cNvSpPr/>
      </dsp:nvSpPr>
      <dsp:spPr>
        <a:xfrm rot="10800000">
          <a:off x="1386672" y="13005"/>
          <a:ext cx="9344307" cy="10712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84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itchFamily="34" charset="0"/>
              <a:cs typeface="Arial" pitchFamily="34" charset="0"/>
            </a:rPr>
            <a:t>“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Эмч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мэргэжилтний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харилцаа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хандлагын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төлөвшил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”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эрдэм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шинжилгээний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онол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практикийн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улын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анхдугаар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цахим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хуралдаанд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25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байгууллагын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1100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гаруй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албан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хаагч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оролцсон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.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 rot="10800000">
        <a:off x="1654480" y="13005"/>
        <a:ext cx="9076499" cy="1071232"/>
      </dsp:txXfrm>
    </dsp:sp>
    <dsp:sp modelId="{C39DBE86-FECF-4DAE-9B2C-53E0F885FAE5}">
      <dsp:nvSpPr>
        <dsp:cNvPr id="0" name=""/>
        <dsp:cNvSpPr/>
      </dsp:nvSpPr>
      <dsp:spPr>
        <a:xfrm>
          <a:off x="239287" y="0"/>
          <a:ext cx="1071232" cy="107123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ADD51-F264-49CF-AF8B-C94AC2F10EEA}">
      <dsp:nvSpPr>
        <dsp:cNvPr id="0" name=""/>
        <dsp:cNvSpPr/>
      </dsp:nvSpPr>
      <dsp:spPr>
        <a:xfrm rot="10800000">
          <a:off x="2171190" y="1212601"/>
          <a:ext cx="8559753" cy="10712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84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Arial" pitchFamily="34" charset="0"/>
              <a:cs typeface="Arial" pitchFamily="34" charset="0"/>
            </a:rPr>
            <a:t>2020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онд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“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Эерэг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хандлага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эмчилгээний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эхлэл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”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ёс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зүйн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 3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сарын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аянд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улсад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гутгаар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байранд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cs typeface="Arial" pitchFamily="34" charset="0"/>
            </a:rPr>
            <a:t>орсон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.</a:t>
          </a:r>
          <a:endParaRPr lang="en-US" sz="2200" kern="1200" dirty="0">
            <a:latin typeface="Arial" pitchFamily="34" charset="0"/>
            <a:cs typeface="Arial" pitchFamily="34" charset="0"/>
          </a:endParaRPr>
        </a:p>
      </dsp:txBody>
      <dsp:txXfrm rot="10800000">
        <a:off x="2438998" y="1212601"/>
        <a:ext cx="8291945" cy="1071232"/>
      </dsp:txXfrm>
    </dsp:sp>
    <dsp:sp modelId="{8265D5AD-6E72-4A0E-A59D-DA888DEC7B4C}">
      <dsp:nvSpPr>
        <dsp:cNvPr id="0" name=""/>
        <dsp:cNvSpPr/>
      </dsp:nvSpPr>
      <dsp:spPr>
        <a:xfrm>
          <a:off x="980141" y="1212601"/>
          <a:ext cx="1071232" cy="107123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025EB-769F-4576-936E-30ADEF7121E6}">
      <dsp:nvSpPr>
        <dsp:cNvPr id="0" name=""/>
        <dsp:cNvSpPr/>
      </dsp:nvSpPr>
      <dsp:spPr>
        <a:xfrm rot="10800000">
          <a:off x="2885948" y="2449915"/>
          <a:ext cx="7806399" cy="18880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84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Ёс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зүй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харилцаа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хандлага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болон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холбогдох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хууль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тогтоомж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шийдвэрийн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талаар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мэдлэг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олгох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сэдвээр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5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удаа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сургалт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зохион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байгуул</a:t>
          </a:r>
          <a:r>
            <a:rPr lang="mn-MN" sz="2500" kern="1200" dirty="0" smtClean="0">
              <a:latin typeface="Arial" pitchFamily="34" charset="0"/>
              <a:cs typeface="Arial" pitchFamily="34" charset="0"/>
            </a:rPr>
            <a:t>ж,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600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гаруй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буюу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42.8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хувь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нь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оролцсон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. </a:t>
          </a:r>
          <a:endParaRPr lang="en-US" sz="2500" kern="1200" dirty="0">
            <a:latin typeface="Arial" pitchFamily="34" charset="0"/>
            <a:cs typeface="Arial" pitchFamily="34" charset="0"/>
          </a:endParaRPr>
        </a:p>
      </dsp:txBody>
      <dsp:txXfrm rot="10800000">
        <a:off x="3357949" y="2449915"/>
        <a:ext cx="7334398" cy="1888004"/>
      </dsp:txXfrm>
    </dsp:sp>
    <dsp:sp modelId="{9A97551A-C658-4DF9-A631-933AE8FB9845}">
      <dsp:nvSpPr>
        <dsp:cNvPr id="0" name=""/>
        <dsp:cNvSpPr/>
      </dsp:nvSpPr>
      <dsp:spPr>
        <a:xfrm>
          <a:off x="1646540" y="2924835"/>
          <a:ext cx="1071232" cy="107123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344" y="0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B9849-7545-4AA7-B8EB-907F2374E99E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083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344" y="9517083"/>
            <a:ext cx="2985282" cy="501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4E77-4A69-4DC6-803F-C799758E6A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23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2" y="0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DEE332F-66C7-465F-AA93-6E453DDF48DF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543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517546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2" y="9517546"/>
            <a:ext cx="2984870" cy="501015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FF693C7-ED56-4881-ADFD-538ABF154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59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0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7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62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1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85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1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53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7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28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5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26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96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43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7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40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6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8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4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1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2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20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9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693C7-ED56-4881-ADFD-538ABF154F1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1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DB548-2D5B-4808-A1E5-8D1FB986DEC5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2800" y="962026"/>
            <a:ext cx="10566400" cy="4543425"/>
          </a:xfrm>
        </p:spPr>
        <p:txBody>
          <a:bodyPr>
            <a:normAutofit/>
          </a:bodyPr>
          <a:lstStyle/>
          <a:p>
            <a:r>
              <a:rPr lang="mn-MN" sz="3200" b="1" dirty="0">
                <a:latin typeface="Arial" pitchFamily="34" charset="0"/>
                <a:cs typeface="Arial" pitchFamily="34" charset="0"/>
              </a:rPr>
              <a:t>ЭРҮҮЛ МЭНДИЙН САЛБАРЫН ХҮНИЙ НӨӨЦИЙН ХАНГАЛТ, </a:t>
            </a:r>
            <a:r>
              <a:rPr lang="mn-MN" sz="3200" b="1" dirty="0" smtClean="0">
                <a:latin typeface="Arial" pitchFamily="34" charset="0"/>
                <a:cs typeface="Arial" pitchFamily="34" charset="0"/>
              </a:rPr>
              <a:t>СУРГАЛТ ХӨГЖИЛ,  </a:t>
            </a:r>
            <a:r>
              <a:rPr lang="mn-MN" sz="3200" b="1" dirty="0">
                <a:latin typeface="Arial" pitchFamily="34" charset="0"/>
                <a:cs typeface="Arial" pitchFamily="34" charset="0"/>
              </a:rPr>
              <a:t>НИЙГМИЙН </a:t>
            </a:r>
            <a:r>
              <a:rPr lang="mn-MN" sz="3200" b="1" dirty="0" smtClean="0">
                <a:latin typeface="Arial" pitchFamily="34" charset="0"/>
                <a:cs typeface="Arial" pitchFamily="34" charset="0"/>
              </a:rPr>
              <a:t>БАТАЛГААГ ДЭМЖИХ” ХӨТӨЛБӨРИЙН </a:t>
            </a:r>
            <a:br>
              <a:rPr lang="mn-MN" sz="3200" b="1" dirty="0" smtClean="0">
                <a:latin typeface="Arial" pitchFamily="34" charset="0"/>
                <a:cs typeface="Arial" pitchFamily="34" charset="0"/>
              </a:rPr>
            </a:br>
            <a:r>
              <a:rPr lang="mn-MN" sz="3200" b="1" dirty="0" smtClean="0">
                <a:latin typeface="Arial" pitchFamily="34" charset="0"/>
                <a:cs typeface="Arial" pitchFamily="34" charset="0"/>
              </a:rPr>
              <a:t>ТОВЧ ТАЙЛАН</a:t>
            </a:r>
            <a:r>
              <a:rPr lang="mn-MN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mn-MN" sz="3200" b="1" dirty="0">
                <a:latin typeface="Arial" pitchFamily="34" charset="0"/>
                <a:cs typeface="Arial" pitchFamily="34" charset="0"/>
              </a:rPr>
            </a:br>
            <a:r>
              <a:rPr lang="mn-MN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sz="3200" b="1" dirty="0" smtClean="0">
                <a:latin typeface="Arial" pitchFamily="34" charset="0"/>
                <a:cs typeface="Arial" pitchFamily="34" charset="0"/>
              </a:rPr>
            </a:br>
            <a:r>
              <a:rPr lang="mn-MN" sz="3200" b="1" dirty="0" smtClean="0">
                <a:latin typeface="Arial" pitchFamily="34" charset="0"/>
                <a:cs typeface="Arial" pitchFamily="34" charset="0"/>
              </a:rPr>
              <a:t>2019-2022 ОН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3599" y="5631598"/>
            <a:ext cx="739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n-MN" sz="2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Д.ШИВААННҮРДЭВ. </a:t>
            </a:r>
          </a:p>
          <a:p>
            <a:pPr algn="r"/>
            <a:r>
              <a:rPr lang="mn-MN" sz="2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ЭРҮҮЛ МЭНДИЙН ГАЗРЫН ДАРГА</a:t>
            </a:r>
            <a:endParaRPr lang="mn-MN" sz="2400" i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nuur 242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225549" y="79713"/>
            <a:ext cx="9213851" cy="16057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lang="mn-MN" sz="28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ЗОРИЛТ-2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Үр дүн-7. ЭМЧ, МЭРГЭЖИЛТНИЙ </a:t>
            </a:r>
            <a:endParaRPr lang="mn-MN" sz="28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ТАСРАЛТГҮЙ 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СУРГАЛТАД ХАМРАГДАЛТ  </a:t>
            </a:r>
            <a:endParaRPr lang="mn-MN" sz="28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НЭМЭГДСЭН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</a:p>
          <a:p>
            <a:pPr lvl="0" algn="ctr">
              <a:spcBef>
                <a:spcPct val="0"/>
              </a:spcBef>
            </a:pPr>
            <a:endParaRPr lang="mn-MN" sz="28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505324" y="2143124"/>
            <a:ext cx="3371851" cy="452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D15CA5A2-B143-F6B6-2AE2-BD6C3503F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313145"/>
              </p:ext>
            </p:extLst>
          </p:nvPr>
        </p:nvGraphicFramePr>
        <p:xfrm>
          <a:off x="-1" y="1308100"/>
          <a:ext cx="12192001" cy="6029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my disk\EMGazar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4" y="316631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1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ЗОРИЛТ-2. ҮР ДҮН- 8. </a:t>
            </a:r>
          </a:p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85 ТУСЛАХ СУВИЛАГЧИЙГ БЭЛТГЭН </a:t>
            </a:r>
          </a:p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АЖЛЫН БАЙРААР ХАНГААД БАЙНА.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00920124"/>
              </p:ext>
            </p:extLst>
          </p:nvPr>
        </p:nvGraphicFramePr>
        <p:xfrm>
          <a:off x="756423" y="1714545"/>
          <a:ext cx="11064102" cy="489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191414" y="4357816"/>
            <a:ext cx="6797927" cy="1944695"/>
            <a:chOff x="0" y="3300704"/>
            <a:chExt cx="11064101" cy="605681"/>
          </a:xfrm>
        </p:grpSpPr>
        <p:sp>
          <p:nvSpPr>
            <p:cNvPr id="15" name="Rounded Rectangle 14"/>
            <p:cNvSpPr/>
            <p:nvPr/>
          </p:nvSpPr>
          <p:spPr>
            <a:xfrm>
              <a:off x="0" y="3300704"/>
              <a:ext cx="11064101" cy="6056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9567" y="3330271"/>
              <a:ext cx="11004967" cy="5465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mn-MN" sz="2000" b="0" i="0" kern="1200" baseline="0" dirty="0" smtClean="0">
                  <a:latin typeface="Arial" pitchFamily="34" charset="0"/>
                  <a:cs typeface="Arial" pitchFamily="34" charset="0"/>
                </a:rPr>
                <a:t>Мөн Орон нутагтаа ЭНЭРЭЛ анагаах ухааны дээд сургуультай хамтран туслах сувилагчийг 201</a:t>
              </a:r>
              <a:r>
                <a:rPr lang="en-US" sz="2000" b="0" i="0" kern="1200" baseline="0" dirty="0" smtClean="0">
                  <a:latin typeface="Arial" pitchFamily="34" charset="0"/>
                  <a:cs typeface="Arial" pitchFamily="34" charset="0"/>
                </a:rPr>
                <a:t>9</a:t>
              </a:r>
              <a:r>
                <a:rPr lang="mn-MN" sz="2000" b="0" i="0" kern="1200" baseline="0" dirty="0" smtClean="0">
                  <a:latin typeface="Arial" pitchFamily="34" charset="0"/>
                  <a:cs typeface="Arial" pitchFamily="34" charset="0"/>
                </a:rPr>
                <a:t>-202</a:t>
              </a:r>
              <a:r>
                <a:rPr lang="en-US" sz="2000" b="0" i="0" kern="1200" baseline="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mn-MN" sz="2000" b="0" i="0" kern="1200" baseline="0" dirty="0" smtClean="0">
                  <a:latin typeface="Arial" pitchFamily="34" charset="0"/>
                  <a:cs typeface="Arial" pitchFamily="34" charset="0"/>
                </a:rPr>
                <a:t> онд нийт 59 туслах сувилагчийг бэлтгэн </a:t>
              </a:r>
              <a:r>
                <a:rPr lang="mn-MN" sz="2000" dirty="0" smtClean="0">
                  <a:latin typeface="Arial" pitchFamily="34" charset="0"/>
                  <a:cs typeface="Arial" pitchFamily="34" charset="0"/>
                </a:rPr>
                <a:t>100 хувь</a:t>
              </a:r>
              <a:r>
                <a:rPr lang="mn-MN" sz="2000" b="0" i="0" kern="1200" baseline="0" dirty="0" smtClean="0">
                  <a:latin typeface="Arial" pitchFamily="34" charset="0"/>
                  <a:cs typeface="Arial" pitchFamily="34" charset="0"/>
                </a:rPr>
                <a:t> ажлын байраар хангагдаад байна. </a:t>
              </a:r>
            </a:p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mn-MN" sz="2000" b="0" i="0" kern="1200" baseline="0" dirty="0" smtClean="0">
                  <a:latin typeface="Arial" pitchFamily="34" charset="0"/>
                  <a:cs typeface="Arial" pitchFamily="34" charset="0"/>
                </a:rPr>
                <a:t>2022-2023 онд 26 туслах сувилагч суралцаж байна.</a:t>
              </a:r>
              <a:endParaRPr lang="en-US" sz="2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 descr="D:\my disk\EMGazar\2019 on\ZURAG 2019\tuslah suvilagch 2019\IMG_04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3"/>
          <a:stretch/>
        </p:blipFill>
        <p:spPr bwMode="auto">
          <a:xfrm>
            <a:off x="588501" y="4362451"/>
            <a:ext cx="4504007" cy="2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:\my disk\EMGazar\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87" y="316632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-Down Arrow 2"/>
          <p:cNvSpPr/>
          <p:nvPr/>
        </p:nvSpPr>
        <p:spPr>
          <a:xfrm>
            <a:off x="5710310" y="1482449"/>
            <a:ext cx="391885" cy="42452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214309"/>
            <a:ext cx="5232400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mn-MN" sz="2000" b="1" dirty="0">
                <a:latin typeface="Arial" pitchFamily="34" charset="0"/>
                <a:cs typeface="Arial" pitchFamily="34" charset="0"/>
              </a:rPr>
              <a:t>БОЭТ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Сэтгэц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судлалын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эмч,сувилагч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Сүрьеэгийн эмч, сувилагч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Эмгэг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судлаач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эмч,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эмгэг судлалын туслах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ажилтан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Бактерлогийн эмч, лаборант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Нярайн эмч, сувилагч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Халдвартын эмч, сувилагч</a:t>
            </a:r>
          </a:p>
          <a:p>
            <a:r>
              <a:rPr lang="mn-MN" sz="2000" b="1" dirty="0">
                <a:latin typeface="Arial" pitchFamily="34" charset="0"/>
                <a:cs typeface="Arial" pitchFamily="34" charset="0"/>
              </a:rPr>
              <a:t>Хархорин 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НЭ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Дүрс оношилгооны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эмч, техникч</a:t>
            </a:r>
            <a:endParaRPr lang="mn-M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51" y="1814199"/>
            <a:ext cx="523576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mn-M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онд дутагдалтай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7600" y="1814198"/>
            <a:ext cx="558800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mn-MN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2022 онд хангагдсан байдал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7600" y="2225195"/>
            <a:ext cx="5588000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mn-MN" sz="2000" b="1" dirty="0">
                <a:latin typeface="Arial" pitchFamily="34" charset="0"/>
                <a:cs typeface="Arial" pitchFamily="34" charset="0"/>
              </a:rPr>
              <a:t>БОЭТ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Сэтгэц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судлалын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эмч 3 сувилагч-6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Сүрьеэгийн эмч-2, сувилагч-4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Эмгэг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судлаач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эмч-1,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эмгэг судлалын туслах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ажилтан-1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Бактерлогийн эмч-1,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лаборант-2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Нярайн эмч-4, сувилагч-4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Халдвартын эмч-5, сувилагч-6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Дүрс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оношилгооны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эмч-3, техникч-3</a:t>
            </a:r>
          </a:p>
          <a:p>
            <a:pPr marL="342900" indent="-342900">
              <a:buFont typeface="Arial" pitchFamily="34" charset="0"/>
              <a:buChar char="•"/>
            </a:pPr>
            <a:endParaRPr lang="mn-M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4100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mn-M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ЗОРИЛТ -2. ҮР ДҮН - 9.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НАРИЙН МЭРГЭЖЛИЙН ЭМЧ, </a:t>
            </a:r>
            <a:endParaRPr lang="mn-MN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МЭРГЭЖИЛТНИЙ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ХАНГАЛТ</a:t>
            </a:r>
            <a:r>
              <a:rPr lang="mn-M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ӨССӨН БАЙНА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358" y="5787023"/>
            <a:ext cx="11489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000" dirty="0" smtClean="0">
                <a:latin typeface="Arial" pitchFamily="34" charset="0"/>
                <a:cs typeface="Arial" pitchFamily="34" charset="0"/>
              </a:rPr>
              <a:t>Нарийн мэргэжлийн эмчийн эзлэх хувь 2019 онд 58,4 хувь  байсан бол  2022 онд 74,4 хувийг эзэлж байна. </a:t>
            </a:r>
            <a:endParaRPr lang="en-US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my disk\EMGazar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287" y="422032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6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516566" y="0"/>
            <a:ext cx="10675434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mn-MN" sz="32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Зорилт -3. Үр дүн -10. Ес зүй, харилцаа </a:t>
            </a:r>
            <a:endParaRPr lang="mn-MN" sz="32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хандлагын </a:t>
            </a: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чиглэлээр олон талт арга хэмжээ  </a:t>
            </a: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43617306"/>
              </p:ext>
            </p:extLst>
          </p:nvPr>
        </p:nvGraphicFramePr>
        <p:xfrm>
          <a:off x="1097279" y="1889905"/>
          <a:ext cx="10860545" cy="4672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 descr="IMG_475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5" y="1702190"/>
            <a:ext cx="2383626" cy="1395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14" descr="E:\EMGazar\2019 on\ZURAG 2019\Surgalt\Es zuin surgagch bags beltgeh surgalt\IMG_0008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 bwMode="auto">
          <a:xfrm>
            <a:off x="1026942" y="5025661"/>
            <a:ext cx="3022848" cy="1616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119243049_328959978315374_700471503602148228_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28" y="3181779"/>
            <a:ext cx="1491517" cy="170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pic>
        <p:nvPicPr>
          <p:cNvPr id="17" name="Picture 16" descr="C:\Users\Munkhtsetseg\Desktop\logo\аннос2019032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4" y="3181779"/>
            <a:ext cx="1647875" cy="17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:\my disk\EMGazar\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4" y="316632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1150600" y="-2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410" b="3122"/>
          <a:stretch/>
        </p:blipFill>
        <p:spPr>
          <a:xfrm>
            <a:off x="1041402" y="939800"/>
            <a:ext cx="10109198" cy="591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406400" y="-3"/>
            <a:ext cx="11645900" cy="88900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2019 </a:t>
            </a:r>
            <a:r>
              <a:rPr kumimoji="0" lang="mn-M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ОНЫГ</a:t>
            </a:r>
            <a:r>
              <a:rPr kumimoji="0" lang="mn-MN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“ИНЭЭМСЭГЛЭЛ ЭЕРЭГ ХАНДЛАГЫН ЖИЛ” БОЛГОН ЗАРЛАЖ ДАРААХ АРГА ХЭМЖЭЭГ ЗОХИОН БАЙГУУЛАВ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1150600" y="-2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/>
              <a:t/>
            </a:r>
            <a:br>
              <a:rPr lang="mn-MN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401" y="-2"/>
            <a:ext cx="10109199" cy="67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1150600" y="-2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796" y="0"/>
            <a:ext cx="11202504" cy="1751057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mn-M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Ёс зүйн салбар хорооны гишүүдийг сонгох сонгон шалгаруулалтыг нээлттэй зарлан, 9 хүний бүрэлдэхүүнтэй шинэчлэн байгуулж, 8 удаагийн хурлыг зохион байгуулж, 5 асуудлыг шийдвэрлүүлэв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E:\EMGazar\2019 on\ZURAG 2019\Yos zuin batlamj\hural\2019.10.08\IMG_1214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t="30835" r="17426"/>
          <a:stretch/>
        </p:blipFill>
        <p:spPr bwMode="auto">
          <a:xfrm>
            <a:off x="787400" y="1735667"/>
            <a:ext cx="10490200" cy="5122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7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1150600" y="-2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9800" y="0"/>
            <a:ext cx="1029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1150600" y="-2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400" y="-2"/>
            <a:ext cx="1010919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1150600" y="-2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1041400" cy="68580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401" y="0"/>
            <a:ext cx="10388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6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555846"/>
          </a:xfrm>
        </p:spPr>
        <p:txBody>
          <a:bodyPr>
            <a:normAutofit/>
          </a:bodyPr>
          <a:lstStyle/>
          <a:p>
            <a:pPr lvl="0"/>
            <a:r>
              <a:rPr lang="mn-MN" sz="2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mn-MN" sz="2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0" y="1433015"/>
            <a:ext cx="5519854" cy="104255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mn-MN" sz="2400" b="1" i="1" dirty="0" smtClean="0">
                <a:latin typeface="Arial" pitchFamily="34" charset="0"/>
                <a:cs typeface="Arial" pitchFamily="34" charset="0"/>
              </a:rPr>
              <a:t>Төрийн эрүүл мэндийн байгууллага-25</a:t>
            </a:r>
            <a:r>
              <a:rPr lang="mn-MN" sz="2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sz="2400" i="1" dirty="0" smtClean="0">
                <a:latin typeface="Arial" pitchFamily="34" charset="0"/>
                <a:cs typeface="Arial" pitchFamily="34" charset="0"/>
              </a:rPr>
            </a:br>
            <a:endParaRPr lang="en-US" sz="2400" i="1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4294967295"/>
          </p:nvPr>
        </p:nvSpPr>
        <p:spPr>
          <a:xfrm>
            <a:off x="6021659" y="1487606"/>
            <a:ext cx="6170341" cy="79839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mn-MN" b="1" i="1" dirty="0" smtClean="0">
                <a:latin typeface="Arial" pitchFamily="34" charset="0"/>
                <a:cs typeface="Arial" pitchFamily="34" charset="0"/>
              </a:rPr>
              <a:t>Хувийн хэвшил эрүүл мэндийн байгууллага-114 </a:t>
            </a:r>
            <a:endParaRPr lang="en-US" b="1" i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sz="quarter" idx="4294967295"/>
          </p:nvPr>
        </p:nvGraphicFramePr>
        <p:xfrm>
          <a:off x="6713229" y="2498260"/>
          <a:ext cx="5065712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3"/>
          <p:cNvGraphicFramePr>
            <a:graphicFrameLocks noGrp="1"/>
          </p:cNvGraphicFramePr>
          <p:nvPr>
            <p:ph sz="half" idx="4294967295"/>
          </p:nvPr>
        </p:nvGraphicFramePr>
        <p:xfrm>
          <a:off x="571500" y="2386749"/>
          <a:ext cx="48148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Down Arrow 16"/>
          <p:cNvSpPr/>
          <p:nvPr/>
        </p:nvSpPr>
        <p:spPr>
          <a:xfrm>
            <a:off x="5867403" y="1466850"/>
            <a:ext cx="190500" cy="487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19251" y="6362700"/>
            <a:ext cx="7753351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2190750" y="0"/>
            <a:ext cx="10001250" cy="14162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АЙМГИЙН ЭРҮҮЛ </a:t>
            </a: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МЭНДИЙН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БАЙГУУЛЛАГА-139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2257425" cy="140505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20F4E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20F4E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027"/>
            <a:ext cx="1274956" cy="123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951463" cy="1237784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1" cy="147196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mn-MN" sz="3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Зорилт -4, Үр дүн -11. </a:t>
            </a:r>
          </a:p>
          <a:p>
            <a:pPr lvl="0" algn="ctr">
              <a:spcBef>
                <a:spcPct val="0"/>
              </a:spcBef>
            </a:pPr>
            <a:r>
              <a:rPr lang="mn-MN" sz="3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“</a:t>
            </a:r>
            <a:r>
              <a:rPr lang="mn-MN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ОРОН НУТГИЙН УРАМШУУЛЛЫН  ЖУРАМ”-ЫГ аймгийн Засаг даргын 2020 оны 09 дүгээр захиарамжаар  батлан хэрэгжүүлсэн .</a:t>
            </a:r>
            <a:r>
              <a:rPr kumimoji="0" lang="mn-M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505324" y="2143124"/>
            <a:ext cx="3371851" cy="452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467350"/>
            <a:ext cx="3629025" cy="109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3" descr="nurse_46371482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"/>
          <a:stretch>
            <a:fillRect/>
          </a:stretch>
        </p:blipFill>
        <p:spPr bwMode="auto">
          <a:xfrm>
            <a:off x="6057899" y="1632018"/>
            <a:ext cx="5162551" cy="509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4" descr="nurse-copy_465344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2"/>
          <a:stretch>
            <a:fillRect/>
          </a:stretch>
        </p:blipFill>
        <p:spPr bwMode="auto">
          <a:xfrm>
            <a:off x="666750" y="1588902"/>
            <a:ext cx="4905375" cy="510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2190750" y="0"/>
            <a:ext cx="10001250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mn-MN" sz="32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505324" y="2143124"/>
            <a:ext cx="3371851" cy="452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61171" y="189572"/>
            <a:ext cx="85641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Орон нутгийн урамшууллын журмын дагуу 288 эмч, мэргэжилтэнд 66,1 сая төгрөгний урамшуулал олгосон байна.</a:t>
            </a:r>
            <a:endParaRPr kumimoji="0" lang="mn-M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24685"/>
              </p:ext>
            </p:extLst>
          </p:nvPr>
        </p:nvGraphicFramePr>
        <p:xfrm>
          <a:off x="0" y="1680363"/>
          <a:ext cx="12191999" cy="5177635"/>
        </p:xfrm>
        <a:graphic>
          <a:graphicData uri="http://schemas.openxmlformats.org/drawingml/2006/table">
            <a:tbl>
              <a:tblPr/>
              <a:tblGrid>
                <a:gridCol w="661172"/>
                <a:gridCol w="885969"/>
                <a:gridCol w="885969"/>
                <a:gridCol w="885969"/>
                <a:gridCol w="885969"/>
                <a:gridCol w="846299"/>
                <a:gridCol w="846299"/>
                <a:gridCol w="727289"/>
                <a:gridCol w="727289"/>
                <a:gridCol w="634724"/>
                <a:gridCol w="714065"/>
                <a:gridCol w="714065"/>
                <a:gridCol w="687618"/>
                <a:gridCol w="687618"/>
                <a:gridCol w="608279"/>
                <a:gridCol w="793406"/>
              </a:tblGrid>
              <a:tr h="626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Огноо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Эмгэг судлагч их эмч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Эмгэг судлалын туслах ажилтан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Дүрс оношлогооны их эмч 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Сэтгэц наркологийн их эмч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Тархвар судлал, эх хүүхэд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Ноцтой хүндрэлийн үед амь нас аварсан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Урамшуулалд хамрагдсан хүний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Урамшуулал олгосон дүн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3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Хүний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Урамшууллын дүн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Хүний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Урамшууллын дүн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Хүний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Урамшууллын дүн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Хүний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Урамшууллын дүн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Хүний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Урамшууллын дүн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Урамшуулалд хамрагдсан хүний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Тохиолдлын  тоо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Урамшууллын дүн</a:t>
                      </a:r>
                    </a:p>
                  </a:txBody>
                  <a:tcPr marL="6367" marR="6367" marT="63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2012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46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2013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2014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49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5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58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2015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51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2016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39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6000.0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2017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36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45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2018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5000.0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54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17000.0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Дүн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15000.0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6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8000.0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286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28000.0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346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77000.0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2019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 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88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5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5000.0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105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2020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60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77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349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2021 он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500.0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34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17600.0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67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106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25100.0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2141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Дүн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2000.0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6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Mon"/>
                        </a:rPr>
                        <a:t>3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2500.0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58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41600.0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215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13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13000.0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288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66100.0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2141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Нийт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17000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20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17000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9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14500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12000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58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41600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501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41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41000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634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/>
                        </a:rPr>
                        <a:t>143100</a:t>
                      </a:r>
                    </a:p>
                  </a:txBody>
                  <a:tcPr marL="6367" marR="6367" marT="63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D:\my disk\EMGazar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307" y="442045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mn-MN" sz="32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61171" y="189572"/>
            <a:ext cx="85641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Орон нутгийн урамшууллын журмын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хүрээнд сумдын Засаг дарга нар дараахь урамшуулал  олгосон байна.</a:t>
            </a:r>
            <a:endParaRPr kumimoji="0" lang="mn-M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91376" y="2073434"/>
            <a:ext cx="10725924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Арвайхээр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сумаас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3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өрхийн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эрүүл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мэндийн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төвийн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3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эмчид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5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сая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төгрөгний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өртөг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бүхий</a:t>
            </a:r>
            <a:r>
              <a:rPr lang="mn-MN" sz="2400" dirty="0" smtClean="0">
                <a:solidFill>
                  <a:srgbClr val="2F549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5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ханатай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иж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бүрэн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гэр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бэлэглэсэн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mn-MN" sz="2400" dirty="0" smtClean="0">
              <a:solidFill>
                <a:srgbClr val="2F549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Зүүнбаян-Улаан сумын Засаг даргын тамгын газар 1 эх баригчийг, Өлзийт, Есөн-Зүйл сумдын Засаг дарга</a:t>
            </a:r>
            <a:r>
              <a:rPr kumimoji="0" lang="mn-MN" sz="2400" b="0" i="0" u="none" strike="noStrike" cap="none" normalizeH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нар 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 их эмч,1 сувилагч тус бүрийг цалинтай сургаж байна.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mn-MN" sz="2400" dirty="0">
                <a:solidFill>
                  <a:srgbClr val="2F549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Есөнзүйл суманд </a:t>
            </a:r>
            <a:r>
              <a:rPr lang="mn-MN" sz="2400" dirty="0" smtClean="0">
                <a:solidFill>
                  <a:srgbClr val="2F549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орон байр, өвлийн идэш хоолны дэмжлэг үзүүлэх гэрээ байгуулан ажиллахаар Хөвсгөл 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аймгаас гэр бүлийн эмч, сувилагч</a:t>
            </a:r>
            <a:r>
              <a:rPr kumimoji="0" lang="mn-MN" sz="2400" b="0" i="0" u="none" strike="noStrike" cap="none" normalizeH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шилжин ирсэнээр</a:t>
            </a:r>
            <a:r>
              <a:rPr kumimoji="0" lang="mn-MN" sz="2400" b="0" i="0" u="none" strike="noStrike" cap="none" normalizeH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тус сум 5 их эмчтэй болоод байна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Хужирт сумын Засаг даргын тамгын газар бусад аймаг, сумаас ирж ажилласан нарийн мэргэжлийн 4 эмч, мэргэжилтэнг орон сууцаар хангах, урамшуулал олгох ажлыг зохион байгуулан ажиллаж байна.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D:\my disk\EMGazar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4" y="316632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mn-MN" sz="32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61171" y="189572"/>
            <a:ext cx="85641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Хөтөлбөрийн</a:t>
            </a:r>
            <a:r>
              <a:rPr kumimoji="0" lang="mn-MN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шалгуур үзүүлэлтийн биелэлт-94,0 ХУВЬ</a:t>
            </a:r>
            <a:endParaRPr kumimoji="0" lang="mn-MN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033913"/>
              </p:ext>
            </p:extLst>
          </p:nvPr>
        </p:nvGraphicFramePr>
        <p:xfrm>
          <a:off x="439306" y="1804513"/>
          <a:ext cx="11361011" cy="4328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212"/>
                <a:gridCol w="2984827"/>
                <a:gridCol w="873101"/>
                <a:gridCol w="843157"/>
                <a:gridCol w="246707"/>
                <a:gridCol w="1278105"/>
                <a:gridCol w="1696690"/>
                <a:gridCol w="2085236"/>
                <a:gridCol w="964976"/>
              </a:tblGrid>
              <a:tr h="8964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дд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Үзүүлэлт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Хэмжих нэгж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Суурь түвшин</a:t>
                      </a:r>
                      <a:endParaRPr lang="en-US" sz="1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2018 он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Зорилтот түвшин</a:t>
                      </a:r>
                      <a:endParaRPr lang="en-US" sz="1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2022 он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оны 9 дүгээр сарын байдлаар 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Тайлбар </a:t>
                      </a:r>
                      <a:r>
                        <a:rPr lang="mn-MN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/Зорилтод </a:t>
                      </a:r>
                      <a:r>
                        <a:rPr lang="mn-MN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түвшинд хүрээгүй бол шалтгаан/  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n-MN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үнэлгээ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223122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Хүний нөөцийн хангалтыг сайжруулах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446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Эмч</a:t>
                      </a: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сувилагчийн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харьцаа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Тоогоор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1:1</a:t>
                      </a: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1:1</a:t>
                      </a: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1.4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/2021 он/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Эрчимжүүлэх шаардлагатай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n-MN" sz="1400" b="1" dirty="0">
                          <a:latin typeface="Arial"/>
                          <a:ea typeface="Calibri"/>
                          <a:cs typeface="Times New Roman"/>
                        </a:rPr>
                        <a:t>87,5 хувь 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6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1.2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Их эмч /10,000 хүн амд/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Тоогоор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22,5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25,5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/2021 он/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Тодорхой үр дүнд хүрсэн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n-MN" sz="1400" b="1" dirty="0">
                          <a:latin typeface="Arial"/>
                          <a:ea typeface="Calibri"/>
                          <a:cs typeface="Times New Roman"/>
                        </a:rPr>
                        <a:t>98,0 хувь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1741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Эмч мэргэжилтний мэдлэг ур чадварыг тасралтгүй дээшлүүлэх, 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мэргэшүүлэх</a:t>
                      </a:r>
                    </a:p>
                  </a:txBody>
                  <a:tcPr marL="28506" marR="285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</a:tr>
              <a:tr h="892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2.1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Гадаадын 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сургалтанд хамрагдсан эмч, мэргэжилтэн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Тоо 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158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Жил бүр 5 эмч мэргэжилтэн хамруулах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/2021 он/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Ковидын нөхцөл байдлын улмаас  гадаадад сургалтын тоо цөөрсөн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80 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892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2.2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Үндсэн болон төрөлжсөн нарын мэргэжлийн сургалтанд хамрагдсан эмч, мэргэжилтэн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Тоо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178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Жил бүр 35 эмч мэргэжилтэн хамруулах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/2021 он/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Үр дүнтэй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 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my disk\EMGazar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4" y="316632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8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266789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2190750" y="1"/>
            <a:ext cx="10001250" cy="12842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mn-MN" sz="32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61171" y="189572"/>
            <a:ext cx="85641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Хөтөлбөрийн</a:t>
            </a:r>
            <a:r>
              <a:rPr kumimoji="0" lang="mn-MN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шалгуур үзүүлэлтийн биелэлт</a:t>
            </a:r>
            <a:endParaRPr kumimoji="0" lang="mn-MN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961497"/>
              </p:ext>
            </p:extLst>
          </p:nvPr>
        </p:nvGraphicFramePr>
        <p:xfrm>
          <a:off x="0" y="1282393"/>
          <a:ext cx="12191999" cy="6212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608"/>
                <a:gridCol w="2020616"/>
                <a:gridCol w="643601"/>
                <a:gridCol w="448350"/>
                <a:gridCol w="472900"/>
                <a:gridCol w="644255"/>
                <a:gridCol w="80415"/>
                <a:gridCol w="810288"/>
                <a:gridCol w="668794"/>
                <a:gridCol w="670060"/>
                <a:gridCol w="923194"/>
                <a:gridCol w="2918484"/>
                <a:gridCol w="1474434"/>
              </a:tblGrid>
              <a:tr h="249666">
                <a:tc grid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 Ёс зүй, хүн чанарыг эрхэмлэсэн хүний нөөцийг төлөвшүүлэх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</a:tr>
              <a:tr h="249666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Иргэдийн сэтгэл ханамжийн судалгаа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БОЭТ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Хувь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79.2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Үр дүнтэй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249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СЭМТ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Хувь 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84.5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Үр дүнтэй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334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ӨЭМТ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Хувь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83.7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Үр дүнтэй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100хувь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4993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3.2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Эмнэлгийн</a:t>
                      </a:r>
                      <a:r>
                        <a:rPr lang="mn-MN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мэргэжилтэний</a:t>
                      </a:r>
                      <a:r>
                        <a:rPr lang="mn-MN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ес зүйн хороонд 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ирсэн 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гомдол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Тоо 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Бууруулсан байна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Үр дүнтэй</a:t>
                      </a:r>
                      <a:endParaRPr lang="en-US" sz="1600" dirty="0" smtClean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хувь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249666">
                <a:tc gridSpan="1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 Нийгмийн баталгааг хангах урамшууллын багцыг бий 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болгох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28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4.1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Онцгой хүнд нөхцөлд хүний амь нас аварч урамшуулал авсан эмч, мэргэжилтэн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Мөнгөн дүн </a:t>
                      </a: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/Сая төгрөг/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Журамд заасны дагуу  олгосон дүн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25 сая/2021 онд/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Журамд заасны дагуу  бүрэн 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олгосон</a:t>
                      </a:r>
                      <a:endParaRPr lang="en-U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Үр 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дүнтэй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 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12587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4.2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Нийгмийн баталгааг хангах урамшууллын багцад хамрагдсан их эмч, мэргэжилтэн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Тоо 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179</a:t>
                      </a:r>
                      <a:r>
                        <a:rPr lang="en-U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сая 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/2020 он/</a:t>
                      </a: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сая /4гэр/</a:t>
                      </a: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Залуу эмч мэргэжилтнүүдийг байр, гэрээр хангасан</a:t>
                      </a: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Үрдүнтэй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  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4993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4.3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Багийн бага эмчийг унаагаар хангах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Хувь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16.4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Үр дүнтэй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62,5 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1128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4.4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Иж бүрэн урьдчилан сэргийлэх үзлэгт хамрагдсан эмч, мэргэжилтэн 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Тоо 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420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>
                          <a:effectLst/>
                          <a:latin typeface="Arial" pitchFamily="34" charset="0"/>
                          <a:cs typeface="Arial" pitchFamily="34" charset="0"/>
                        </a:rPr>
                        <a:t>925</a:t>
                      </a:r>
                      <a:endParaRPr lang="en-US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Эрт илрүүлэг, төлөвлөгөөт үзлэг шинжилгээнд  хамрагдалт </a:t>
                      </a: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Үр дүнтэй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 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  <a:tr h="249666">
                <a:tc grid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mn-MN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94 </a:t>
                      </a:r>
                      <a:r>
                        <a:rPr lang="mn-MN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хувь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8506" marR="28506" marT="0" marB="0" anchor="ctr"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-42858"/>
            <a:ext cx="1154826" cy="130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:\my disk\EMGazar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4" y="316632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5239"/>
            <a:ext cx="10972800" cy="10523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АЙМГИЙН ХҮН АМЫН ДУНДАЖ НАСЛАЛТ </a:t>
            </a:r>
          </a:p>
          <a:p>
            <a:pPr algn="ctr"/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ТОО ӨССӨН /</a:t>
            </a:r>
            <a:r>
              <a:rPr lang="mn-MN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СҮҮЛИЙН 10 ЖИЛЭЭР </a:t>
            </a:r>
            <a:endParaRPr 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336E0B97-B0DE-4DB2-A0B9-8AD1349747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198880"/>
          <a:ext cx="12019280" cy="536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2728"/>
            <a:ext cx="1073372" cy="121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my disk\EMGazar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74" y="274471"/>
            <a:ext cx="1666536" cy="502873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314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5239"/>
            <a:ext cx="10972800" cy="10523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Аймгийн хүн амын өвчлөлийн тэргүүлэх </a:t>
            </a:r>
          </a:p>
          <a:p>
            <a:pPr algn="ctr"/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шалтгаант 5 өвчлөл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буурсан.</a:t>
            </a:r>
          </a:p>
          <a:p>
            <a:pPr algn="ctr"/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СҮҮЛИЙН 15 ЖИЛЭЭР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8147764F-E83F-483C-B15B-62293D664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03972"/>
            <a:ext cx="12192000" cy="57540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82728"/>
            <a:ext cx="1073372" cy="121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my disk\EMGazar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74" y="274471"/>
            <a:ext cx="1666536" cy="502873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314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0519"/>
            <a:ext cx="10972800" cy="10523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Хүн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амын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баралтын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тэргүүлэх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шалтгаан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10000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хүн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амд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(2008-2021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280160"/>
          <a:ext cx="11551920" cy="540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-82728"/>
            <a:ext cx="1073372" cy="121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3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8DF117-39A4-44B7-9FF7-1BD0AEAE0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92" y="0"/>
            <a:ext cx="12462392" cy="6870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1233" y="2680539"/>
            <a:ext cx="8042987" cy="1770163"/>
          </a:xfrm>
        </p:spPr>
        <p:txBody>
          <a:bodyPr>
            <a:normAutofit/>
          </a:bodyPr>
          <a:lstStyle/>
          <a:p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АНХААРАЛ ХАНДУУЛСАН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БҮХЭНД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БАЯРЛАЛАА.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4" y="274469"/>
            <a:ext cx="1470934" cy="166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my disk\EMGazar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212" y="631670"/>
            <a:ext cx="2283797" cy="689130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7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2190750" y="0"/>
            <a:ext cx="10001250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505324" y="2143124"/>
            <a:ext cx="3371851" cy="452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2190750" y="0"/>
            <a:ext cx="10001250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196791" y="379140"/>
            <a:ext cx="98019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2019-2022 ОНД  ЭРҮҮЛ МЭНДИЙН САЛБАРЫН ХҮНИЙ НӨӨЦИЙН ХАНГАЛТ,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ХӨГЖИЛ, НИЙГМИЙН БАТАЛГААГ ДЭМЖИХ   ХӨТӨЛБӨР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/Аймгийн</a:t>
            </a:r>
            <a:r>
              <a:rPr kumimoji="0" lang="mn-MN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ИТХ ын Тэргүүлэгчдийн 2019 оны 55 дугаар тогтоол/</a:t>
            </a:r>
            <a:endParaRPr kumimoji="0" lang="mn-M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820228" y="2332827"/>
            <a:ext cx="9178485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Хөтөлбөрийн зорилго: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Аймгийн хүн амын эрүүл мэндийн эрэлт, хэрэгцээтэй уялдсан анхан болон лавлагаа шатны тусламж үйлчилгээг  үзүүлэхэд шаардлагатай ёс зүй, хүн чанарыг эрхэмлэсэн, мэргэшсэн эмч, мэргэжилтнээр тасралтгүй хангах, тэдний нийгмийн баталгааг хангахад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mn-M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чиглэсэн орон нутгийн урамшууллын багцыг бий болгож, хүний нөөцийн хөгжлийг тасралтгүй дэмжихэд хөтөлбөрийн зорилго оршино.</a:t>
            </a:r>
            <a:endParaRPr kumimoji="0" lang="mn-M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441775" cy="139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:\Users\User\Pictures\15870088-smile-doctor-woman-with-stethoscope-and-hand-showing-something-in-full-length-concept-of-advertiseme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r="17211"/>
          <a:stretch/>
        </p:blipFill>
        <p:spPr bwMode="auto">
          <a:xfrm>
            <a:off x="612172" y="1924050"/>
            <a:ext cx="2370179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2190750" y="0"/>
            <a:ext cx="10001250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mn-MN" sz="3200" b="1" dirty="0" smtClean="0">
              <a:solidFill>
                <a:prstClr val="white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mn-MN" sz="3200" b="1" dirty="0" smtClean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r>
              <a:rPr lang="mn-MN" sz="2400" b="1" dirty="0" smtClean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2019-2022 ОН </a:t>
            </a:r>
            <a:endParaRPr 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3200" i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mn-MN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3200" i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61171" y="189572"/>
            <a:ext cx="85641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n-MN" sz="2000" b="1" dirty="0" smtClean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ЭРҮҮЛ МЭНДИЙН САЛБАРЫН ХҮНИЙ НӨӨЦИЙН ХАНГАЛТ, </a:t>
            </a:r>
            <a:endParaRPr lang="en-US" sz="20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mn-MN" sz="2000" b="1" dirty="0" smtClean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ХӨГЖИЛ, НИЙГМИЙН БАТАЛГААГ ДЭМЖИХ   ХӨТӨЛБӨР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mn-MN" sz="20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8002698"/>
              </p:ext>
            </p:extLst>
          </p:nvPr>
        </p:nvGraphicFramePr>
        <p:xfrm>
          <a:off x="618979" y="1955409"/>
          <a:ext cx="11201546" cy="4607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/>
          <p:cNvSpPr/>
          <p:nvPr/>
        </p:nvSpPr>
        <p:spPr>
          <a:xfrm>
            <a:off x="808885" y="3500483"/>
            <a:ext cx="1878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Дэвшүүлсэн  зорилтууд:</a:t>
            </a:r>
            <a:endParaRPr lang="en-US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my disk\EMGazar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87" y="316632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8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2000" cy="161692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Зорилт -1. Үр дүн-1:  10000 хүн амд ногдох </a:t>
            </a:r>
          </a:p>
          <a:p>
            <a:pPr lvl="0" algn="ctr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их эмч, сувилагчийн хангалт нэмэгдсэн байна.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505324" y="2143124"/>
            <a:ext cx="3371851" cy="452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59E4043F-5A72-894B-D553-133ADCF6DC0F}"/>
              </a:ext>
            </a:extLst>
          </p:cNvPr>
          <p:cNvGraphicFramePr/>
          <p:nvPr/>
        </p:nvGraphicFramePr>
        <p:xfrm>
          <a:off x="167268" y="1677762"/>
          <a:ext cx="6155473" cy="457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8835484C-84C6-BF38-AC82-BD6EEE495F87}"/>
              </a:ext>
            </a:extLst>
          </p:cNvPr>
          <p:cNvGraphicFramePr/>
          <p:nvPr/>
        </p:nvGraphicFramePr>
        <p:xfrm>
          <a:off x="6456557" y="1690487"/>
          <a:ext cx="5397189" cy="459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Oval 11"/>
          <p:cNvSpPr/>
          <p:nvPr/>
        </p:nvSpPr>
        <p:spPr>
          <a:xfrm>
            <a:off x="5229922" y="1951463"/>
            <a:ext cx="680224" cy="501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b="1" dirty="0" smtClean="0"/>
              <a:t>2,4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10694020" y="1749626"/>
            <a:ext cx="1115122" cy="391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b="1" dirty="0" smtClean="0"/>
              <a:t>7,3</a:t>
            </a:r>
            <a:endParaRPr lang="en-US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2257425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33815" y="0"/>
            <a:ext cx="12058186" cy="212988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Зорилт -1. Үр дүн -3. Эх барих эмэгтэйчүүдийн эмч 21, </a:t>
            </a:r>
          </a:p>
          <a:p>
            <a:pPr lvl="0" algn="ctr">
              <a:spcBef>
                <a:spcPct val="0"/>
              </a:spcBef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хүүхдийн их эмч 24 болж нэмэгдсэн байна. </a:t>
            </a:r>
          </a:p>
          <a:p>
            <a:pPr lvl="0" algn="ctr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505324" y="2143124"/>
            <a:ext cx="3371851" cy="452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4814F292-F362-4206-13C8-F4B8ACE16E2A}"/>
              </a:ext>
            </a:extLst>
          </p:cNvPr>
          <p:cNvGraphicFramePr/>
          <p:nvPr/>
        </p:nvGraphicFramePr>
        <p:xfrm>
          <a:off x="0" y="1650380"/>
          <a:ext cx="12192000" cy="520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049" cy="16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895239"/>
            <a:ext cx="1542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Хорогдлыг тооцсон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628079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Зорилт -1. Үр дүн-4 .</a:t>
            </a:r>
            <a:r>
              <a:rPr lang="mn-MN" sz="28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Эмнэлгийн мэргэжил сурталчилах уулзалт, өдөрлөгийг зохион байгуулсан. Сувилагч мэргэжлээр  орон нутагт 87, УБ, Дарханд ......  оюутан суралцаж байна.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400" b="1" dirty="0" smtClean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3386257" y="1728439"/>
            <a:ext cx="8434268" cy="4815900"/>
          </a:xfrm>
        </p:spPr>
        <p:txBody>
          <a:bodyPr>
            <a:noAutofit/>
          </a:bodyPr>
          <a:lstStyle/>
          <a:p>
            <a:pPr algn="just"/>
            <a:r>
              <a:rPr lang="mn-MN" sz="2000" dirty="0" smtClean="0">
                <a:latin typeface="Arial" pitchFamily="34" charset="0"/>
                <a:cs typeface="Arial" pitchFamily="34" charset="0"/>
              </a:rPr>
              <a:t>АШУҮИС-ийн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2022 оны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төгсөгч аймгийнхаа </a:t>
            </a:r>
            <a:r>
              <a:rPr lang="mn-M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mn-M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оюутантай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уулзалт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хийж,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орон нутагтаа ажиллах давуу талууд болон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хэрэгцээтэй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байгаа ажлын байрыг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танилцуулсан.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Уулзалтын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дараа орон нутагтаа </a:t>
            </a:r>
            <a:r>
              <a:rPr lang="mn-M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mn-M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их эмч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ажиллаж байна.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 Гучин-Ус сумын-1 Тарагт-д 2, 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БОЭТ-д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1,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Уянга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СЭМТ -д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2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эмч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ажлын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байраар хангагдаад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байна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mn-MN" sz="2000" dirty="0">
                <a:latin typeface="Arial" pitchFamily="34" charset="0"/>
                <a:cs typeface="Arial" pitchFamily="34" charset="0"/>
              </a:rPr>
              <a:t>Монголын сувилагчдын нийгэмлэг, Глобал дээд сургууль, СИТИ их сургуулиудтай хамтран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Арвайхээр сумын Ерөнхий боловсролын 10-12-р ангийн </a:t>
            </a:r>
            <a:r>
              <a:rPr lang="mn-MN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120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 сурагчидтай “Сувилагч мэргэжлийн үнэ цэнэ”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уулзалт зохион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байгуулсан. </a:t>
            </a:r>
          </a:p>
          <a:p>
            <a:pPr algn="just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2000" dirty="0" smtClean="0">
                <a:latin typeface="Arial" pitchFamily="34" charset="0"/>
                <a:cs typeface="Arial" pitchFamily="34" charset="0"/>
              </a:rPr>
              <a:t>Аймгийн БСГ, Глобал дээд сургуультай хамтран 18 сумын ЗДТГ-тай уулзаж, сувилагч мэргэжлээр суралцах боломжтой хүүхдүүдийн судлгааг авч, сурталчилгаа зохион байгуулсан.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 descr="C:\Users\User\Downloads\279910000_366217695536649_40288749709067124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1621900"/>
            <a:ext cx="3205977" cy="24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ownloads\261024924_4398302956885710_5055414270735146383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0"/>
          <a:stretch/>
        </p:blipFill>
        <p:spPr bwMode="auto">
          <a:xfrm flipH="1">
            <a:off x="206297" y="4105518"/>
            <a:ext cx="3183674" cy="25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51104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Зорилт -1.</a:t>
            </a:r>
            <a:r>
              <a:rPr lang="mn-MN" sz="28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Үр дүн- 5. Нэн дутагдалтай байгаа сувилагчийг орон нутагт нь сургаж бэлтгэснээр цаашид сувилагчийн хангалтыг нэмэгдүүлж байна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15"/>
          <p:cNvSpPr>
            <a:spLocks noGrp="1"/>
          </p:cNvSpPr>
          <p:nvPr>
            <p:ph sz="half" idx="2"/>
          </p:nvPr>
        </p:nvSpPr>
        <p:spPr>
          <a:xfrm>
            <a:off x="7058722" y="2141034"/>
            <a:ext cx="4728118" cy="4360127"/>
          </a:xfrm>
        </p:spPr>
        <p:txBody>
          <a:bodyPr>
            <a:normAutofit/>
          </a:bodyPr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2600" dirty="0" smtClean="0">
                <a:latin typeface="Arial" pitchFamily="34" charset="0"/>
                <a:cs typeface="Arial" pitchFamily="34" charset="0"/>
              </a:rPr>
              <a:t>Политехникийн коллежийг түшиглэн </a:t>
            </a:r>
            <a:r>
              <a:rPr lang="mn-MN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АШУҮИС -тай хамтран </a:t>
            </a:r>
            <a:r>
              <a:rPr lang="mn-MN" sz="2600" dirty="0" smtClean="0">
                <a:latin typeface="Arial" pitchFamily="34" charset="0"/>
                <a:cs typeface="Arial" pitchFamily="34" charset="0"/>
              </a:rPr>
              <a:t> сувилагчийн ангийг, орон нутагт нээж, 87 хүн бүртгүүлснээс 67 оюутан  суралцаж байна.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 descr="D:\my disk\EMGazar\2022 ОN\2022 photo\suraltsagchtai hiiisen uulzalt 2022\279595299_720437428994985_7060763651107968309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0" b="15085"/>
          <a:stretch/>
        </p:blipFill>
        <p:spPr bwMode="auto">
          <a:xfrm>
            <a:off x="331515" y="1906859"/>
            <a:ext cx="6470729" cy="2386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6" descr="D:\my disk\EMGazar\2022 ОN\2022 photo\suraltsagchtai hiiisen uulzalt 2022\280455510_721098059019651_7329005730727021994_n.jpg"/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b="13160"/>
          <a:stretch/>
        </p:blipFill>
        <p:spPr bwMode="auto">
          <a:xfrm>
            <a:off x="387764" y="4270916"/>
            <a:ext cx="3080265" cy="2308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D:\my disk\EMGazar\2022 ОN\2022 photo\suraltsagchtai hiiisen uulzalt 2022\279486265_1341248043052023_313162250432433687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80" y="4270918"/>
            <a:ext cx="3323064" cy="2330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7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382751" cy="163068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20F4EF"/>
                </a:solidFill>
                <a:latin typeface="Arial" pitchFamily="34" charset="0"/>
                <a:cs typeface="Arial" pitchFamily="34" charset="0"/>
              </a:rPr>
            </a:br>
            <a:endParaRPr lang="en-US" sz="3200" b="1" dirty="0">
              <a:solidFill>
                <a:srgbClr val="20F4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E29E79-6160-4F3A-A213-2B26F2494F71}"/>
              </a:ext>
            </a:extLst>
          </p:cNvPr>
          <p:cNvSpPr txBox="1">
            <a:spLocks/>
          </p:cNvSpPr>
          <p:nvPr/>
        </p:nvSpPr>
        <p:spPr>
          <a:xfrm>
            <a:off x="1393902" y="0"/>
            <a:ext cx="10798098" cy="1628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Зорилт -2. Үр дүн-6. Эмч, мэргэжилтнийг</a:t>
            </a:r>
          </a:p>
          <a:p>
            <a:pPr lvl="0">
              <a:spcBef>
                <a:spcPct val="0"/>
              </a:spcBef>
            </a:pPr>
            <a:r>
              <a:rPr lang="mn-MN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гадаад оронд сургаж, чадваржуулах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505324" y="2143124"/>
            <a:ext cx="3371851" cy="452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4305300" y="5753100"/>
            <a:ext cx="3629025" cy="80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32A4340D-E044-40EA-AABD-892A7DAE239B}"/>
              </a:ext>
            </a:extLst>
          </p:cNvPr>
          <p:cNvSpPr txBox="1">
            <a:spLocks/>
          </p:cNvSpPr>
          <p:nvPr/>
        </p:nvSpPr>
        <p:spPr>
          <a:xfrm>
            <a:off x="8429624" y="4657725"/>
            <a:ext cx="3390901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  <a:r>
              <a:rPr kumimoji="0" lang="mn-M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20F4E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278244" y="1817648"/>
            <a:ext cx="668701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Эмнэл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зүйн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сургагч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багш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бэлтгэх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сургалтыг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Японы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Жайка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олон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улсын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хамтын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ажиллагааны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байгууллагын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дэмжлэгтэйгээр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2016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оноос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эхлэн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сургалт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эрхлэх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зөвшөөрөл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бүхий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mn-MN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БОЭТ- ийн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18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эмч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сувилагчийг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сургагч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багшаар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mn-MN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эмч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сувилагчийг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чиглүүлэгч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багшаар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бэлтгээд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байна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 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Зургийн тодорхойлолт алга байна.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4232202A-1429-4AE0-8821-AF9564CF424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 bwMode="auto">
          <a:xfrm>
            <a:off x="300989" y="1734711"/>
            <a:ext cx="4650153" cy="2614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30283" y="4181707"/>
            <a:ext cx="66349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БНХАУ-ын ӨМӨЗ орны Олон улсын Монгол эмнэлэгт 5 уламжлалтын</a:t>
            </a:r>
            <a:r>
              <a:rPr kumimoji="0" lang="mn-MN" sz="20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эмчийг</a:t>
            </a:r>
            <a:r>
              <a:rPr kumimoji="0" lang="mn-MN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сэргээн засахын чиглэлээр 6 эмчийг 21 хоног дадлагажуулж, мэдлэг ур чадварыг дээшлүүлсэн. Үүний үр дүнд 5 эрүүл мэндийн байгууллагын эмчилгээний нэр төрөл тус бүр 3-5 төрлөөр нэмэгдсэн</a:t>
            </a:r>
            <a:r>
              <a:rPr kumimoji="0" lang="mn-MN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mn-MN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t="22406" r="21102" b="9534"/>
          <a:stretch/>
        </p:blipFill>
        <p:spPr bwMode="auto">
          <a:xfrm>
            <a:off x="334538" y="4070195"/>
            <a:ext cx="4650057" cy="259823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027"/>
            <a:ext cx="1208049" cy="13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D:\my disk\EMGazar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462" y="442045"/>
            <a:ext cx="1875638" cy="56596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2858</TotalTime>
  <Words>1713</Words>
  <Application>Microsoft Office PowerPoint</Application>
  <PresentationFormat>Custom</PresentationFormat>
  <Paragraphs>618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ЭРҮҮЛ МЭНДИЙН САЛБАРЫН ХҮНИЙ НӨӨЦИЙН ХАНГАЛТ, СУРГАЛТ ХӨГЖИЛ,  НИЙГМИЙН БАТАЛГААГ ДЭМЖИХ” ХӨТӨЛБӨРИЙН  ТОВЧ ТАЙЛАН  2019-2022 ОН</vt:lpstr>
      <vt:lpstr> </vt:lpstr>
      <vt:lpstr> </vt:lpstr>
      <vt:lpstr> </vt:lpstr>
      <vt:lpstr> </vt:lpstr>
      <vt:lpstr> </vt:lpstr>
      <vt:lpstr>Зорилт -1. Үр дүн-4 . Эмнэлгийн мэргэжил сурталчилах уулзалт, өдөрлөгийг зохион байгуулсан. Сувилагч мэргэжлээр  орон нутагт 87, УБ, Дарханд ......  оюутан суралцаж байна.  </vt:lpstr>
      <vt:lpstr> Зорилт -1. Үр дүн- 5. Нэн дутагдалтай байгаа сувилагчийг орон нутагт нь сургаж бэлтгэснээр цаашид сувилагчийн хангалтыг нэмэгдүүлж байна  </vt:lpstr>
      <vt:lpstr> </vt:lpstr>
      <vt:lpstr> </vt:lpstr>
      <vt:lpstr> </vt:lpstr>
      <vt:lpstr>PowerPoint Presentation</vt:lpstr>
      <vt:lpstr> </vt:lpstr>
      <vt:lpstr>PowerPoint Presentation</vt:lpstr>
      <vt:lpstr> </vt:lpstr>
      <vt:lpstr>Ёс зүйн салбар хорооны гишүүдийг сонгох сонгон шалгаруулалтыг нээлттэй зарлан, 9 хүний бүрэлдэхүүнтэй шинэчлэн байгуулж, 8 удаагийн хурлыг зохион байгуулж, 5 асуудлыг шийдвэрлүүлэв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АНХААРАЛ ХАНДУУЛСАН ТА БҮХЭНД БАЯРЛАЛАА.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451</cp:revision>
  <cp:lastPrinted>2022-09-19T02:09:43Z</cp:lastPrinted>
  <dcterms:created xsi:type="dcterms:W3CDTF">2022-03-16T02:12:52Z</dcterms:created>
  <dcterms:modified xsi:type="dcterms:W3CDTF">2022-09-19T02:09:57Z</dcterms:modified>
</cp:coreProperties>
</file>