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4" r:id="rId4"/>
    <p:sldMasterId id="2147483680" r:id="rId5"/>
  </p:sldMasterIdLst>
  <p:notesMasterIdLst>
    <p:notesMasterId r:id="rId23"/>
  </p:notesMasterIdLst>
  <p:sldIdLst>
    <p:sldId id="257" r:id="rId6"/>
    <p:sldId id="259" r:id="rId7"/>
    <p:sldId id="2147473047" r:id="rId8"/>
    <p:sldId id="2147473054" r:id="rId9"/>
    <p:sldId id="2147473055" r:id="rId10"/>
    <p:sldId id="2147473048" r:id="rId11"/>
    <p:sldId id="2147473051" r:id="rId12"/>
    <p:sldId id="2147473053" r:id="rId13"/>
    <p:sldId id="4824" r:id="rId14"/>
    <p:sldId id="2147472386" r:id="rId15"/>
    <p:sldId id="2147472375" r:id="rId16"/>
    <p:sldId id="260" r:id="rId17"/>
    <p:sldId id="2147472378" r:id="rId18"/>
    <p:sldId id="2147472385" r:id="rId19"/>
    <p:sldId id="2147473049" r:id="rId20"/>
    <p:sldId id="2147473050" r:id="rId21"/>
    <p:sldId id="2147473046"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Ганцэцэг Данзан" initials="ГД" lastIdx="1" clrIdx="0">
    <p:extLst>
      <p:ext uri="{19B8F6BF-5375-455C-9EA6-DF929625EA0E}">
        <p15:presenceInfo xmlns:p15="http://schemas.microsoft.com/office/powerpoint/2012/main" userId="S::gantsetseg.d@moe.gov.mn::66fcc683-f914-458b-a4ca-aabe5b17c2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A3675"/>
    <a:srgbClr val="001A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BD7F8-6699-470B-98BD-975DC7F8B7CB}" v="25" dt="2026-03-13T01:50:32.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OLOVSROLIIN%20YAM\ppp-s\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A3675"/>
                </a:solidFill>
                <a:latin typeface="Arial" panose="020B0604020202020204" pitchFamily="34" charset="0"/>
                <a:ea typeface="+mn-ea"/>
                <a:cs typeface="Arial" panose="020B0604020202020204" pitchFamily="34" charset="0"/>
              </a:defRPr>
            </a:pPr>
            <a:r>
              <a:rPr lang="mn-MN" sz="1200" b="1">
                <a:solidFill>
                  <a:srgbClr val="1A3675"/>
                </a:solidFill>
                <a:latin typeface="Arial" panose="020B0604020202020204" pitchFamily="34" charset="0"/>
                <a:cs typeface="Arial" panose="020B0604020202020204" pitchFamily="34" charset="0"/>
              </a:rPr>
              <a:t>Суралцагч,</a:t>
            </a:r>
            <a:r>
              <a:rPr lang="mn-MN" sz="1200" b="1" baseline="0">
                <a:solidFill>
                  <a:srgbClr val="1A3675"/>
                </a:solidFill>
                <a:latin typeface="Arial" panose="020B0604020202020204" pitchFamily="34" charset="0"/>
                <a:cs typeface="Arial" panose="020B0604020202020204" pitchFamily="34" charset="0"/>
              </a:rPr>
              <a:t> төгсөгч, ажилтан</a:t>
            </a:r>
            <a:endParaRPr lang="en-US" sz="1200" b="1">
              <a:solidFill>
                <a:srgbClr val="1A3675"/>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A367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Sheet1!$C$8</c:f>
              <c:strCache>
                <c:ptCount val="1"/>
                <c:pt idx="0">
                  <c:v>2023-2024</c:v>
                </c:pt>
              </c:strCache>
            </c:strRef>
          </c:tx>
          <c:spPr>
            <a:solidFill>
              <a:schemeClr val="accent1"/>
            </a:solidFill>
            <a:ln>
              <a:noFill/>
            </a:ln>
            <a:effectLst/>
          </c:spPr>
          <c:invertIfNegative val="0"/>
          <c:dLbls>
            <c:dLbl>
              <c:idx val="0"/>
              <c:layout>
                <c:manualLayout>
                  <c:x val="-1.7389806743411042E-2"/>
                  <c:y val="-2.105565656621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B1-45C3-8044-F8FCF55711FC}"/>
                </c:ext>
              </c:extLst>
            </c:dLbl>
            <c:dLbl>
              <c:idx val="3"/>
              <c:layout>
                <c:manualLayout>
                  <c:x val="-2.1254208241946831E-2"/>
                  <c:y val="-2.1055656566214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63-4F2C-8742-8FD14E73171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1A367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Sheet1!$D$7:$H$7</c:f>
              <c:strCache>
                <c:ptCount val="5"/>
                <c:pt idx="0">
                  <c:v>Суралцагч</c:v>
                </c:pt>
                <c:pt idx="1">
                  <c:v>Төгсөгч</c:v>
                </c:pt>
                <c:pt idx="3">
                  <c:v>Үндсэн багш</c:v>
                </c:pt>
                <c:pt idx="4">
                  <c:v>Багш, ажилтан</c:v>
                </c:pt>
              </c:strCache>
            </c:strRef>
          </c:cat>
          <c:val>
            <c:numRef>
              <c:f>Sheet1!$D$8:$H$8</c:f>
              <c:numCache>
                <c:formatCode>General</c:formatCode>
                <c:ptCount val="5"/>
                <c:pt idx="0">
                  <c:v>38294</c:v>
                </c:pt>
                <c:pt idx="1">
                  <c:v>18530</c:v>
                </c:pt>
                <c:pt idx="3">
                  <c:v>2351</c:v>
                </c:pt>
                <c:pt idx="4">
                  <c:v>4168</c:v>
                </c:pt>
              </c:numCache>
            </c:numRef>
          </c:val>
          <c:extLst>
            <c:ext xmlns:c16="http://schemas.microsoft.com/office/drawing/2014/chart" uri="{C3380CC4-5D6E-409C-BE32-E72D297353CC}">
              <c16:uniqueId val="{00000000-AFB1-45C3-8044-F8FCF55711FC}"/>
            </c:ext>
          </c:extLst>
        </c:ser>
        <c:ser>
          <c:idx val="1"/>
          <c:order val="1"/>
          <c:tx>
            <c:strRef>
              <c:f>Sheet1!$C$9</c:f>
              <c:strCache>
                <c:ptCount val="1"/>
                <c:pt idx="0">
                  <c:v>2024-2025</c:v>
                </c:pt>
              </c:strCache>
            </c:strRef>
          </c:tx>
          <c:spPr>
            <a:solidFill>
              <a:schemeClr val="accent2"/>
            </a:solidFill>
            <a:ln>
              <a:noFill/>
            </a:ln>
            <a:effectLst/>
          </c:spPr>
          <c:invertIfNegative val="0"/>
          <c:dLbls>
            <c:dLbl>
              <c:idx val="0"/>
              <c:layout>
                <c:manualLayout>
                  <c:x val="1.406013594381591E-2"/>
                  <c:y val="-4.921552481638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B1-45C3-8044-F8FCF55711FC}"/>
                </c:ext>
              </c:extLst>
            </c:dLbl>
            <c:dLbl>
              <c:idx val="1"/>
              <c:layout>
                <c:manualLayout>
                  <c:x val="2.70508104897505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B1-45C3-8044-F8FCF55711FC}"/>
                </c:ext>
              </c:extLst>
            </c:dLbl>
            <c:dLbl>
              <c:idx val="4"/>
              <c:layout>
                <c:manualLayout>
                  <c:x val="6.1049104622541385E-3"/>
                  <c:y val="-5.614841750990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63-4F2C-8742-8FD14E73171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Sheet1!$D$7:$H$7</c:f>
              <c:strCache>
                <c:ptCount val="5"/>
                <c:pt idx="0">
                  <c:v>Суралцагч</c:v>
                </c:pt>
                <c:pt idx="1">
                  <c:v>Төгсөгч</c:v>
                </c:pt>
                <c:pt idx="3">
                  <c:v>Үндсэн багш</c:v>
                </c:pt>
                <c:pt idx="4">
                  <c:v>Багш, ажилтан</c:v>
                </c:pt>
              </c:strCache>
            </c:strRef>
          </c:cat>
          <c:val>
            <c:numRef>
              <c:f>Sheet1!$D$9:$H$9</c:f>
              <c:numCache>
                <c:formatCode>General</c:formatCode>
                <c:ptCount val="5"/>
                <c:pt idx="0">
                  <c:v>40906</c:v>
                </c:pt>
                <c:pt idx="1">
                  <c:v>20000</c:v>
                </c:pt>
                <c:pt idx="3">
                  <c:v>2140</c:v>
                </c:pt>
                <c:pt idx="4">
                  <c:v>3878</c:v>
                </c:pt>
              </c:numCache>
            </c:numRef>
          </c:val>
          <c:extLst>
            <c:ext xmlns:c16="http://schemas.microsoft.com/office/drawing/2014/chart" uri="{C3380CC4-5D6E-409C-BE32-E72D297353CC}">
              <c16:uniqueId val="{00000001-AFB1-45C3-8044-F8FCF55711FC}"/>
            </c:ext>
          </c:extLst>
        </c:ser>
        <c:ser>
          <c:idx val="2"/>
          <c:order val="2"/>
          <c:tx>
            <c:strRef>
              <c:f>Sheet1!$C$10</c:f>
              <c:strCache>
                <c:ptCount val="1"/>
                <c:pt idx="0">
                  <c:v>2025-2026</c:v>
                </c:pt>
              </c:strCache>
            </c:strRef>
          </c:tx>
          <c:spPr>
            <a:solidFill>
              <a:schemeClr val="accent3"/>
            </a:solidFill>
            <a:ln>
              <a:noFill/>
            </a:ln>
            <a:effectLst/>
          </c:spPr>
          <c:invertIfNegative val="0"/>
          <c:dLbls>
            <c:dLbl>
              <c:idx val="0"/>
              <c:layout>
                <c:manualLayout>
                  <c:x val="4.3269461475058148E-2"/>
                  <c:y val="-4.4348960204256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B1-45C3-8044-F8FCF55711FC}"/>
                </c:ext>
              </c:extLst>
            </c:dLbl>
            <c:dLbl>
              <c:idx val="1"/>
              <c:layout>
                <c:manualLayout>
                  <c:x val="5.5428910994799553E-2"/>
                  <c:y val="-2.8074208754953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B1-45C3-8044-F8FCF55711FC}"/>
                </c:ext>
              </c:extLst>
            </c:dLbl>
            <c:dLbl>
              <c:idx val="3"/>
              <c:layout>
                <c:manualLayout>
                  <c:x val="2.3186408991214581E-2"/>
                  <c:y val="-1.28671970363953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B1-45C3-8044-F8FCF55711FC}"/>
                </c:ext>
              </c:extLst>
            </c:dLbl>
            <c:dLbl>
              <c:idx val="4"/>
              <c:layout>
                <c:manualLayout>
                  <c:x val="1.9322007492678938E-2"/>
                  <c:y val="-2.105565656621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63-4F2C-8742-8FD14E73171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1A367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Sheet1!$D$7:$H$7</c:f>
              <c:strCache>
                <c:ptCount val="5"/>
                <c:pt idx="0">
                  <c:v>Суралцагч</c:v>
                </c:pt>
                <c:pt idx="1">
                  <c:v>Төгсөгч</c:v>
                </c:pt>
                <c:pt idx="3">
                  <c:v>Үндсэн багш</c:v>
                </c:pt>
                <c:pt idx="4">
                  <c:v>Багш, ажилтан</c:v>
                </c:pt>
              </c:strCache>
            </c:strRef>
          </c:cat>
          <c:val>
            <c:numRef>
              <c:f>Sheet1!$D$10:$H$10</c:f>
              <c:numCache>
                <c:formatCode>General</c:formatCode>
                <c:ptCount val="5"/>
                <c:pt idx="0">
                  <c:v>41584</c:v>
                </c:pt>
                <c:pt idx="1">
                  <c:v>20846</c:v>
                </c:pt>
                <c:pt idx="3">
                  <c:v>2163</c:v>
                </c:pt>
                <c:pt idx="4">
                  <c:v>3878</c:v>
                </c:pt>
              </c:numCache>
            </c:numRef>
          </c:val>
          <c:extLst>
            <c:ext xmlns:c16="http://schemas.microsoft.com/office/drawing/2014/chart" uri="{C3380CC4-5D6E-409C-BE32-E72D297353CC}">
              <c16:uniqueId val="{00000002-AFB1-45C3-8044-F8FCF55711FC}"/>
            </c:ext>
          </c:extLst>
        </c:ser>
        <c:dLbls>
          <c:showLegendKey val="0"/>
          <c:showVal val="0"/>
          <c:showCatName val="0"/>
          <c:showSerName val="0"/>
          <c:showPercent val="0"/>
          <c:showBubbleSize val="0"/>
        </c:dLbls>
        <c:gapWidth val="219"/>
        <c:overlap val="-27"/>
        <c:axId val="1778948095"/>
        <c:axId val="1778964895"/>
      </c:barChart>
      <c:catAx>
        <c:axId val="177894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1A3675"/>
                </a:solidFill>
                <a:latin typeface="Arial" panose="020B0604020202020204" pitchFamily="34" charset="0"/>
                <a:ea typeface="+mn-ea"/>
                <a:cs typeface="Arial" panose="020B0604020202020204" pitchFamily="34" charset="0"/>
              </a:defRPr>
            </a:pPr>
            <a:endParaRPr lang="en-US"/>
          </a:p>
        </c:txPr>
        <c:crossAx val="1778964895"/>
        <c:crosses val="autoZero"/>
        <c:auto val="1"/>
        <c:lblAlgn val="ctr"/>
        <c:lblOffset val="100"/>
        <c:noMultiLvlLbl val="0"/>
      </c:catAx>
      <c:valAx>
        <c:axId val="17789648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894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1A367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a:solidFill>
                  <a:srgbClr val="002060"/>
                </a:solidFill>
                <a:latin typeface="Arial" panose="020B0604020202020204" pitchFamily="34" charset="0"/>
                <a:cs typeface="Arial" panose="020B0604020202020204" pitchFamily="34" charset="0"/>
              </a:rPr>
              <a:t>Багш,</a:t>
            </a:r>
            <a:r>
              <a:rPr lang="mn-MN" baseline="0">
                <a:solidFill>
                  <a:srgbClr val="002060"/>
                </a:solidFill>
                <a:latin typeface="Arial" panose="020B0604020202020204" pitchFamily="34" charset="0"/>
                <a:cs typeface="Arial" panose="020B0604020202020204" pitchFamily="34" charset="0"/>
              </a:rPr>
              <a:t> ажилтны мэргэжил дээшлүүлэлт</a:t>
            </a:r>
            <a:endParaRPr lang="en-US">
              <a:solidFill>
                <a:srgbClr val="00206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Sheet1!$C$27</c:f>
              <c:strCache>
                <c:ptCount val="1"/>
                <c:pt idx="0">
                  <c:v>2022-2023</c:v>
                </c:pt>
              </c:strCache>
            </c:strRef>
          </c:tx>
          <c:spPr>
            <a:solidFill>
              <a:schemeClr val="accent1"/>
            </a:solidFill>
            <a:ln>
              <a:noFill/>
            </a:ln>
            <a:effectLst/>
          </c:spPr>
          <c:invertIfNegative val="0"/>
          <c:dLbls>
            <c:dLbl>
              <c:idx val="0"/>
              <c:layout>
                <c:manualLayout>
                  <c:x val="-6.9171045835349308E-3"/>
                  <c:y val="4.5126065304527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0A-4CCC-B0D8-C59B44F3951A}"/>
                </c:ext>
              </c:extLst>
            </c:dLbl>
            <c:dLbl>
              <c:idx val="1"/>
              <c:layout>
                <c:manualLayout>
                  <c:x val="2.3057015278449768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0A-4CCC-B0D8-C59B44F3951A}"/>
                </c:ext>
              </c:extLst>
            </c:dLbl>
            <c:dLbl>
              <c:idx val="2"/>
              <c:layout>
                <c:manualLayout>
                  <c:x val="4.6114030556899535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0A-4CCC-B0D8-C59B44F3951A}"/>
                </c:ext>
              </c:extLst>
            </c:dLbl>
            <c:dLbl>
              <c:idx val="3"/>
              <c:layout>
                <c:manualLayout>
                  <c:x val="0"/>
                  <c:y val="4.9738116194176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0A-4CCC-B0D8-C59B44F3951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Sheet1!$D$26:$G$26</c:f>
              <c:strCache>
                <c:ptCount val="4"/>
                <c:pt idx="0">
                  <c:v>Дотоод мэргэжил дээшлүүлэлт</c:v>
                </c:pt>
                <c:pt idx="1">
                  <c:v>Гадаад  мэргэжил дээшлүүлэлт</c:v>
                </c:pt>
                <c:pt idx="2">
                  <c:v>Багшлах эрхийн сургалт</c:v>
                </c:pt>
                <c:pt idx="3">
                  <c:v>Нийт </c:v>
                </c:pt>
              </c:strCache>
            </c:strRef>
          </c:cat>
          <c:val>
            <c:numRef>
              <c:f>Sheet1!$D$27:$G$27</c:f>
              <c:numCache>
                <c:formatCode>General</c:formatCode>
                <c:ptCount val="4"/>
                <c:pt idx="0">
                  <c:v>615</c:v>
                </c:pt>
                <c:pt idx="1">
                  <c:v>33</c:v>
                </c:pt>
                <c:pt idx="2">
                  <c:v>129</c:v>
                </c:pt>
                <c:pt idx="3">
                  <c:v>777</c:v>
                </c:pt>
              </c:numCache>
            </c:numRef>
          </c:val>
          <c:extLst>
            <c:ext xmlns:c16="http://schemas.microsoft.com/office/drawing/2014/chart" uri="{C3380CC4-5D6E-409C-BE32-E72D297353CC}">
              <c16:uniqueId val="{00000000-990A-4CCC-B0D8-C59B44F3951A}"/>
            </c:ext>
          </c:extLst>
        </c:ser>
        <c:ser>
          <c:idx val="1"/>
          <c:order val="1"/>
          <c:tx>
            <c:strRef>
              <c:f>Sheet1!$C$28</c:f>
              <c:strCache>
                <c:ptCount val="1"/>
                <c:pt idx="0">
                  <c:v>2023-2024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Sheet1!$D$26:$G$26</c:f>
              <c:strCache>
                <c:ptCount val="4"/>
                <c:pt idx="0">
                  <c:v>Дотоод мэргэжил дээшлүүлэлт</c:v>
                </c:pt>
                <c:pt idx="1">
                  <c:v>Гадаад  мэргэжил дээшлүүлэлт</c:v>
                </c:pt>
                <c:pt idx="2">
                  <c:v>Багшлах эрхийн сургалт</c:v>
                </c:pt>
                <c:pt idx="3">
                  <c:v>Нийт </c:v>
                </c:pt>
              </c:strCache>
            </c:strRef>
          </c:cat>
          <c:val>
            <c:numRef>
              <c:f>Sheet1!$D$28:$G$28</c:f>
              <c:numCache>
                <c:formatCode>General</c:formatCode>
                <c:ptCount val="4"/>
                <c:pt idx="0">
                  <c:v>593</c:v>
                </c:pt>
                <c:pt idx="1">
                  <c:v>17</c:v>
                </c:pt>
                <c:pt idx="2">
                  <c:v>106</c:v>
                </c:pt>
                <c:pt idx="3">
                  <c:v>716</c:v>
                </c:pt>
              </c:numCache>
            </c:numRef>
          </c:val>
          <c:extLst>
            <c:ext xmlns:c16="http://schemas.microsoft.com/office/drawing/2014/chart" uri="{C3380CC4-5D6E-409C-BE32-E72D297353CC}">
              <c16:uniqueId val="{00000001-990A-4CCC-B0D8-C59B44F3951A}"/>
            </c:ext>
          </c:extLst>
        </c:ser>
        <c:dLbls>
          <c:showLegendKey val="0"/>
          <c:showVal val="0"/>
          <c:showCatName val="0"/>
          <c:showSerName val="0"/>
          <c:showPercent val="0"/>
          <c:showBubbleSize val="0"/>
        </c:dLbls>
        <c:gapWidth val="182"/>
        <c:axId val="1778944735"/>
        <c:axId val="1778940415"/>
      </c:barChart>
      <c:catAx>
        <c:axId val="1778944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778940415"/>
        <c:crosses val="autoZero"/>
        <c:auto val="1"/>
        <c:lblAlgn val="ctr"/>
        <c:lblOffset val="100"/>
        <c:noMultiLvlLbl val="0"/>
      </c:catAx>
      <c:valAx>
        <c:axId val="1778940415"/>
        <c:scaling>
          <c:orientation val="minMax"/>
        </c:scaling>
        <c:delete val="1"/>
        <c:axPos val="b"/>
        <c:numFmt formatCode="General" sourceLinked="1"/>
        <c:majorTickMark val="none"/>
        <c:minorTickMark val="none"/>
        <c:tickLblPos val="nextTo"/>
        <c:crossAx val="177894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9E283A4-5440-441F-B764-5BD13753FB6E}" type="datetimeFigureOut">
              <a:rPr lang="en-US" smtClean="0"/>
              <a:t>3/13/2026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04A8EEB-66D1-45A3-9F27-B706313EDA50}" type="slidenum">
              <a:rPr lang="en-US" smtClean="0"/>
              <a:t>‹#›</a:t>
            </a:fld>
            <a:endParaRPr lang="en-US"/>
          </a:p>
        </p:txBody>
      </p:sp>
    </p:spTree>
    <p:extLst>
      <p:ext uri="{BB962C8B-B14F-4D97-AF65-F5344CB8AC3E}">
        <p14:creationId xmlns:p14="http://schemas.microsoft.com/office/powerpoint/2010/main" val="324161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4A8EEB-66D1-45A3-9F27-B706313EDA50}" type="slidenum">
              <a:rPr lang="en-US" smtClean="0"/>
              <a:t>1</a:t>
            </a:fld>
            <a:endParaRPr lang="en-US"/>
          </a:p>
        </p:txBody>
      </p:sp>
    </p:spTree>
    <p:extLst>
      <p:ext uri="{BB962C8B-B14F-4D97-AF65-F5344CB8AC3E}">
        <p14:creationId xmlns:p14="http://schemas.microsoft.com/office/powerpoint/2010/main" val="31739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711A-0704-ED3C-E47B-C2D84D67E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FCDF2-8EF9-EA55-ED8D-8A11409A9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1726B-6228-2C47-21DF-BCFEC6FC52FB}"/>
              </a:ext>
            </a:extLst>
          </p:cNvPr>
          <p:cNvSpPr>
            <a:spLocks noGrp="1"/>
          </p:cNvSpPr>
          <p:nvPr>
            <p:ph type="body" idx="1"/>
          </p:nvPr>
        </p:nvSpPr>
        <p:spPr/>
        <p:txBody>
          <a:bodyPr/>
          <a:lstStyle/>
          <a:p>
            <a:r>
              <a:rPr lang="mn-MN"/>
              <a:t>Аймаг, нийслэлийн </a:t>
            </a:r>
            <a:r>
              <a:rPr lang="mn-MN" err="1"/>
              <a:t>БШУГ</a:t>
            </a:r>
            <a:r>
              <a:rPr lang="mn-MN"/>
              <a:t>-ын дарга нарт өгөх мэдээлэл</a:t>
            </a:r>
          </a:p>
          <a:p>
            <a:r>
              <a:rPr lang="mn-MN"/>
              <a:t>										2026.03.13</a:t>
            </a:r>
          </a:p>
          <a:p>
            <a:endParaRPr lang="mn-MN"/>
          </a:p>
          <a:p>
            <a:r>
              <a:rPr lang="mn-MN"/>
              <a:t>Мэргэжлийн болон техникийн боловсрол, сургалт:</a:t>
            </a:r>
          </a:p>
          <a:p>
            <a:r>
              <a:rPr lang="mn-MN"/>
              <a:t>Хөдөлмөрийн зах зээлийн эрэлт, ажил олгогчийн хэрэгцээ шаардлагад</a:t>
            </a:r>
          </a:p>
          <a:p>
            <a:r>
              <a:rPr lang="mn-MN"/>
              <a:t>сургалтын агуулга, хөтөлбөрийг нийцүүлэн сайжруулах, ажиллах хүчний хомсдол үүссэн салбаруудад чиглэсэн мэргэжилтэй хүний нөөц бэлтгэх бодлого баримтална. Энэ хүрээнд дараах үйл ажиллагааг хэрэгжүүлэхэд орон нутгийнхаа мэргэжлийн боловсролын сургууль, политехник коллежтой хамтран ажиллах шаардлагатай. Үүнд:</a:t>
            </a:r>
          </a:p>
          <a:p>
            <a:r>
              <a:rPr lang="mn-MN"/>
              <a:t>1.Үндэсний хэмжээнд хэрэгжиж байгаа томоохон хөтөлбөр, бүтээн байгуулалтад шаардлагатай мэргэжилтэй ажилтныг аж ахуйн нэгж, байгууллагын захиалгын дагуу хосмог сургалтад хамруулан, төгсөгчийн хөдөлмөр эрхлэлтийг нэмэгдүүлэх (өнөөдрийн байдлаар нийт 1,140 иргэн аж ахуйн нэгж байгууллагын захиалгаар сурч байна);</a:t>
            </a:r>
          </a:p>
          <a:p>
            <a:r>
              <a:rPr lang="mn-MN"/>
              <a:t>2.Зэвсэгт хүчний анги нэгтгэлийн захиалгаар хугацаат цэргийн албан хаагчдыг мэргэжлийн болон техникийн боловсрол, сургалтын байгууллагын мэргэжлийн сургалт (богино хугацааны)-д хамруулан мэргэжил, ур чадвар олгох хөтөлбөрийг хэрэгжүүлэх; </a:t>
            </a:r>
          </a:p>
          <a:p>
            <a:r>
              <a:rPr lang="mn-MN"/>
              <a:t>3.Мэргэжлийн болон техникийн боловсролын сургалтын хөтөлбөр, ажил мэргэжлийн стандарт шинэчлэх, багш, ажилтныг мэргэшүүлэхэд дэмжлэг үзүүлэх;</a:t>
            </a:r>
          </a:p>
          <a:p>
            <a:endParaRPr lang="mn-MN"/>
          </a:p>
          <a:p>
            <a:r>
              <a:rPr lang="mn-MN"/>
              <a:t>4.Мэргэжлийн болон техникийн боловсролын сургалтын байгууллагад 2026-2028 онд хэрэгжүүлэх нийгмийн түншлэл, хамтын ажиллагааны төлөвлөгөөг боловсруулан батлуулах, хамтран хэрэгжүүлэх;</a:t>
            </a:r>
          </a:p>
          <a:p>
            <a:endParaRPr lang="mn-MN"/>
          </a:p>
          <a:p>
            <a:r>
              <a:rPr lang="mn-MN"/>
              <a:t>5.Тухайн орон нутаг дахь сургалтын байгууллагын төгсөгчийн хөдөлмөр эрхлэлтийн түвшнийг нэмэгдүүлэхэд дэмжлэг үзүүлэх, аймгийн Хөдөлмөр, халамжийн хэлтэстэй хамтран ажиллах;</a:t>
            </a:r>
          </a:p>
          <a:p>
            <a:endParaRPr lang="mn-MN"/>
          </a:p>
          <a:p>
            <a:r>
              <a:rPr lang="mn-MN"/>
              <a:t>6.Сургалтын байгууллагын орчин нөхцөлийг сайжруулахад орон нутгийн төсвөөс хөрөнгө хуваарилахад дэмжлэг үзүүлэх︔</a:t>
            </a:r>
          </a:p>
          <a:p>
            <a:endParaRPr lang="mn-MN"/>
          </a:p>
          <a:p>
            <a:r>
              <a:rPr lang="mn-MN"/>
              <a:t>7.Мэргэжлийн болон техникийн боловсролын сургалтын байгууллагын багш, удирдах ажилтанд мэргэшлийн зэрэг олгох, хүчингүй болгох журмын дагуу аймаг, нийслэлийн </a:t>
            </a:r>
            <a:r>
              <a:rPr lang="mn-MN" err="1"/>
              <a:t>БШУГ</a:t>
            </a:r>
            <a:r>
              <a:rPr lang="mn-MN"/>
              <a:t> тухайн сургалтын байгууллагын ажлын хэсэгт орж ажиллахаар байгаа. Иймд орон нутгийнхаа мэргэжлийн боловсролын сургууль, политехник коллежтой хамтран ажиллах шаардлагатай.</a:t>
            </a:r>
            <a:endParaRPr lang="en-US"/>
          </a:p>
        </p:txBody>
      </p:sp>
      <p:sp>
        <p:nvSpPr>
          <p:cNvPr id="4" name="Slide Number Placeholder 3">
            <a:extLst>
              <a:ext uri="{FF2B5EF4-FFF2-40B4-BE49-F238E27FC236}">
                <a16:creationId xmlns:a16="http://schemas.microsoft.com/office/drawing/2014/main" id="{795432ED-3B8C-7997-81BC-108E190CC466}"/>
              </a:ext>
            </a:extLst>
          </p:cNvPr>
          <p:cNvSpPr>
            <a:spLocks noGrp="1"/>
          </p:cNvSpPr>
          <p:nvPr>
            <p:ph type="sldNum" sz="quarter" idx="5"/>
          </p:nvPr>
        </p:nvSpPr>
        <p:spPr/>
        <p:txBody>
          <a:bodyPr/>
          <a:lstStyle/>
          <a:p>
            <a:fld id="{004A8EEB-66D1-45A3-9F27-B706313EDA50}" type="slidenum">
              <a:rPr lang="en-US" smtClean="0"/>
              <a:t>16</a:t>
            </a:fld>
            <a:endParaRPr lang="en-US"/>
          </a:p>
        </p:txBody>
      </p:sp>
    </p:spTree>
    <p:extLst>
      <p:ext uri="{BB962C8B-B14F-4D97-AF65-F5344CB8AC3E}">
        <p14:creationId xmlns:p14="http://schemas.microsoft.com/office/powerpoint/2010/main" val="41957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AFD06-694D-0C3C-AD63-ADB715AF7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05DE1-5F66-1A41-C15D-770446D21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D3CAC-EA31-E583-13BB-6903F0F201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F74D32-8D19-C17F-AC6F-97E4F735F088}"/>
              </a:ext>
            </a:extLst>
          </p:cNvPr>
          <p:cNvSpPr>
            <a:spLocks noGrp="1"/>
          </p:cNvSpPr>
          <p:nvPr>
            <p:ph type="sldNum" sz="quarter" idx="5"/>
          </p:nvPr>
        </p:nvSpPr>
        <p:spPr/>
        <p:txBody>
          <a:bodyPr/>
          <a:lstStyle/>
          <a:p>
            <a:fld id="{004A8EEB-66D1-45A3-9F27-B706313EDA50}" type="slidenum">
              <a:rPr lang="en-US" smtClean="0"/>
              <a:t>2</a:t>
            </a:fld>
            <a:endParaRPr lang="en-US"/>
          </a:p>
        </p:txBody>
      </p:sp>
    </p:spTree>
    <p:extLst>
      <p:ext uri="{BB962C8B-B14F-4D97-AF65-F5344CB8AC3E}">
        <p14:creationId xmlns:p14="http://schemas.microsoft.com/office/powerpoint/2010/main" val="147700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648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Аймаг, нийслэлийн </a:t>
            </a:r>
            <a:r>
              <a:rPr lang="mn-MN" err="1"/>
              <a:t>БШУГ</a:t>
            </a:r>
            <a:r>
              <a:rPr lang="mn-MN"/>
              <a:t>-ын дарга нарт өгөх мэдээлэл</a:t>
            </a:r>
          </a:p>
          <a:p>
            <a:r>
              <a:rPr lang="mn-MN"/>
              <a:t>										2026.03.13</a:t>
            </a:r>
          </a:p>
          <a:p>
            <a:endParaRPr lang="mn-MN"/>
          </a:p>
          <a:p>
            <a:r>
              <a:rPr lang="mn-MN"/>
              <a:t>Мэргэжлийн болон техникийн боловсрол, сургалт:</a:t>
            </a:r>
          </a:p>
          <a:p>
            <a:r>
              <a:rPr lang="mn-MN"/>
              <a:t>Хөдөлмөрийн зах зээлийн эрэлт, ажил олгогчийн хэрэгцээ шаардлагад</a:t>
            </a:r>
          </a:p>
          <a:p>
            <a:r>
              <a:rPr lang="mn-MN"/>
              <a:t>сургалтын агуулга, хөтөлбөрийг нийцүүлэн сайжруулах, ажиллах хүчний хомсдол үүссэн салбаруудад чиглэсэн мэргэжилтэй хүний нөөц бэлтгэх бодлого баримтална. Энэ хүрээнд дараах үйл ажиллагааг хэрэгжүүлэхэд орон нутгийнхаа мэргэжлийн боловсролын сургууль, политехник коллежтой хамтран ажиллах шаардлагатай. Үүнд:</a:t>
            </a:r>
          </a:p>
          <a:p>
            <a:r>
              <a:rPr lang="mn-MN"/>
              <a:t>1.Үндэсний хэмжээнд хэрэгжиж байгаа томоохон хөтөлбөр, бүтээн байгуулалтад шаардлагатай мэргэжилтэй ажилтныг аж ахуйн нэгж, байгууллагын захиалгын дагуу хосмог сургалтад хамруулан, төгсөгчийн хөдөлмөр эрхлэлтийг нэмэгдүүлэх (өнөөдрийн байдлаар нийт 1,140 иргэн аж ахуйн нэгж байгууллагын захиалгаар сурч байна);</a:t>
            </a:r>
          </a:p>
          <a:p>
            <a:r>
              <a:rPr lang="mn-MN"/>
              <a:t>2.Зэвсэгт хүчний анги нэгтгэлийн захиалгаар хугацаат цэргийн албан хаагчдыг мэргэжлийн болон техникийн боловсрол, сургалтын байгууллагын мэргэжлийн сургалт (богино хугацааны)-д хамруулан мэргэжил, ур чадвар олгох хөтөлбөрийг хэрэгжүүлэх; </a:t>
            </a:r>
          </a:p>
          <a:p>
            <a:r>
              <a:rPr lang="mn-MN"/>
              <a:t>3.Мэргэжлийн болон техникийн боловсролын сургалтын хөтөлбөр, ажил мэргэжлийн стандарт шинэчлэх, багш, ажилтныг мэргэшүүлэхэд дэмжлэг үзүүлэх;</a:t>
            </a:r>
          </a:p>
          <a:p>
            <a:endParaRPr lang="mn-MN"/>
          </a:p>
          <a:p>
            <a:r>
              <a:rPr lang="mn-MN"/>
              <a:t>4.Мэргэжлийн болон техникийн боловсролын сургалтын байгууллагад 2026-2028 онд хэрэгжүүлэх нийгмийн түншлэл, хамтын ажиллагааны төлөвлөгөөг боловсруулан батлуулах, хамтран хэрэгжүүлэх;</a:t>
            </a:r>
          </a:p>
          <a:p>
            <a:endParaRPr lang="mn-MN"/>
          </a:p>
          <a:p>
            <a:r>
              <a:rPr lang="mn-MN"/>
              <a:t>5.Тухайн орон нутаг дахь сургалтын байгууллагын төгсөгчийн хөдөлмөр эрхлэлтийн түвшнийг нэмэгдүүлэхэд дэмжлэг үзүүлэх, аймгийн Хөдөлмөр, халамжийн хэлтэстэй хамтран ажиллах;</a:t>
            </a:r>
          </a:p>
          <a:p>
            <a:endParaRPr lang="mn-MN"/>
          </a:p>
          <a:p>
            <a:r>
              <a:rPr lang="mn-MN"/>
              <a:t>6.Сургалтын байгууллагын орчин нөхцөлийг сайжруулахад орон нутгийн төсвөөс хөрөнгө хуваарилахад дэмжлэг үзүүлэх︔</a:t>
            </a:r>
          </a:p>
          <a:p>
            <a:endParaRPr lang="mn-MN"/>
          </a:p>
          <a:p>
            <a:r>
              <a:rPr lang="mn-MN"/>
              <a:t>7.Мэргэжлийн болон техникийн боловсролын сургалтын байгууллагын багш, удирдах ажилтанд мэргэшлийн зэрэг олгох, хүчингүй болгох журмын дагуу аймаг, нийслэлийн </a:t>
            </a:r>
            <a:r>
              <a:rPr lang="mn-MN" err="1"/>
              <a:t>БШУГ</a:t>
            </a:r>
            <a:r>
              <a:rPr lang="mn-MN"/>
              <a:t> тухайн сургалтын байгууллагын ажлын хэсэгт орж ажиллахаар байгаа. Иймд орон нутгийнхаа мэргэжлийн боловсролын сургууль, политехник коллежтой хамтран ажиллах шаардлагатай.</a:t>
            </a:r>
            <a:endParaRPr lang="en-US"/>
          </a:p>
        </p:txBody>
      </p:sp>
      <p:sp>
        <p:nvSpPr>
          <p:cNvPr id="4" name="Slide Number Placeholder 3"/>
          <p:cNvSpPr>
            <a:spLocks noGrp="1"/>
          </p:cNvSpPr>
          <p:nvPr>
            <p:ph type="sldNum" sz="quarter" idx="5"/>
          </p:nvPr>
        </p:nvSpPr>
        <p:spPr/>
        <p:txBody>
          <a:bodyPr/>
          <a:lstStyle/>
          <a:p>
            <a:fld id="{004A8EEB-66D1-45A3-9F27-B706313EDA50}" type="slidenum">
              <a:rPr lang="en-US" smtClean="0"/>
              <a:t>6</a:t>
            </a:fld>
            <a:endParaRPr lang="en-US"/>
          </a:p>
        </p:txBody>
      </p:sp>
    </p:spTree>
    <p:extLst>
      <p:ext uri="{BB962C8B-B14F-4D97-AF65-F5344CB8AC3E}">
        <p14:creationId xmlns:p14="http://schemas.microsoft.com/office/powerpoint/2010/main" val="210352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0325-272A-99B4-6F75-85C17FF8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7B94E-7FDC-6792-B6FB-25E383CDB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65112-F013-31CA-1EC9-C176E4E7C615}"/>
              </a:ext>
            </a:extLst>
          </p:cNvPr>
          <p:cNvSpPr>
            <a:spLocks noGrp="1"/>
          </p:cNvSpPr>
          <p:nvPr>
            <p:ph type="body" idx="1"/>
          </p:nvPr>
        </p:nvSpPr>
        <p:spPr/>
        <p:txBody>
          <a:bodyPr/>
          <a:lstStyle/>
          <a:p>
            <a:r>
              <a:rPr lang="en-US"/>
              <a:t>© Copyright </a:t>
            </a:r>
            <a:r>
              <a:rPr lang="en-US" b="1"/>
              <a:t>PresentationGO.com</a:t>
            </a:r>
            <a:r>
              <a:rPr lang="en-US"/>
              <a:t> – The free PowerPoint and Google Slides template library</a:t>
            </a:r>
          </a:p>
        </p:txBody>
      </p:sp>
      <p:sp>
        <p:nvSpPr>
          <p:cNvPr id="4" name="Slide Number Placeholder 3">
            <a:extLst>
              <a:ext uri="{FF2B5EF4-FFF2-40B4-BE49-F238E27FC236}">
                <a16:creationId xmlns:a16="http://schemas.microsoft.com/office/drawing/2014/main" id="{D9911485-DBA3-2331-03AB-D336399B5A03}"/>
              </a:ext>
            </a:extLst>
          </p:cNvPr>
          <p:cNvSpPr>
            <a:spLocks noGrp="1"/>
          </p:cNvSpPr>
          <p:nvPr>
            <p:ph type="sldNum" sz="quarter" idx="10"/>
          </p:nvPr>
        </p:nvSpPr>
        <p:spPr/>
        <p:txBody>
          <a:bodyPr/>
          <a:lstStyle/>
          <a:p>
            <a:pPr defTabSz="931774">
              <a:defRPr/>
            </a:pPr>
            <a:fld id="{B68D2766-C49B-4C1A-9FEE-6F146754B02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06034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46B8-1998-FB55-1E9B-9E51EA668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4B645-3433-BA61-C801-6DCAFEC93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2B75B-FD8F-D521-661D-3B4CB6A644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3E9AE0-7B03-D88C-9585-7980D79E9030}"/>
              </a:ext>
            </a:extLst>
          </p:cNvPr>
          <p:cNvSpPr>
            <a:spLocks noGrp="1"/>
          </p:cNvSpPr>
          <p:nvPr>
            <p:ph type="sldNum" sz="quarter" idx="5"/>
          </p:nvPr>
        </p:nvSpPr>
        <p:spPr/>
        <p:txBody>
          <a:bodyPr/>
          <a:lstStyle/>
          <a:p>
            <a:fld id="{004A8EEB-66D1-45A3-9F27-B706313EDA50}" type="slidenum">
              <a:rPr lang="en-US" smtClean="0"/>
              <a:t>10</a:t>
            </a:fld>
            <a:endParaRPr lang="en-US"/>
          </a:p>
        </p:txBody>
      </p:sp>
    </p:spTree>
    <p:extLst>
      <p:ext uri="{BB962C8B-B14F-4D97-AF65-F5344CB8AC3E}">
        <p14:creationId xmlns:p14="http://schemas.microsoft.com/office/powerpoint/2010/main" val="148019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688EB-E4F6-1F37-EE0A-D6CD37196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72F56-C0EB-D9E5-56CD-C02D2E8E0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5D1A1-CFCD-BBAF-C0BF-4B6A432E47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FB5C3B-7905-85EE-537D-1B54203EC851}"/>
              </a:ext>
            </a:extLst>
          </p:cNvPr>
          <p:cNvSpPr>
            <a:spLocks noGrp="1"/>
          </p:cNvSpPr>
          <p:nvPr>
            <p:ph type="sldNum" sz="quarter" idx="5"/>
          </p:nvPr>
        </p:nvSpPr>
        <p:spPr/>
        <p:txBody>
          <a:bodyPr/>
          <a:lstStyle/>
          <a:p>
            <a:fld id="{004A8EEB-66D1-45A3-9F27-B706313EDA50}" type="slidenum">
              <a:rPr lang="en-US" smtClean="0"/>
              <a:t>12</a:t>
            </a:fld>
            <a:endParaRPr lang="en-US"/>
          </a:p>
        </p:txBody>
      </p:sp>
    </p:spTree>
    <p:extLst>
      <p:ext uri="{BB962C8B-B14F-4D97-AF65-F5344CB8AC3E}">
        <p14:creationId xmlns:p14="http://schemas.microsoft.com/office/powerpoint/2010/main" val="14849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5E8B-8BC2-EBA6-00EB-A95A944AD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F2C0A-7E84-EB54-68D3-15E9DE069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CE4C6-0A52-7270-30E0-AF2D7C4E6E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957391-0B11-1E87-386F-499997157098}"/>
              </a:ext>
            </a:extLst>
          </p:cNvPr>
          <p:cNvSpPr>
            <a:spLocks noGrp="1"/>
          </p:cNvSpPr>
          <p:nvPr>
            <p:ph type="sldNum" sz="quarter" idx="5"/>
          </p:nvPr>
        </p:nvSpPr>
        <p:spPr/>
        <p:txBody>
          <a:bodyPr/>
          <a:lstStyle/>
          <a:p>
            <a:fld id="{004A8EEB-66D1-45A3-9F27-B706313EDA50}" type="slidenum">
              <a:rPr lang="en-US" smtClean="0"/>
              <a:t>14</a:t>
            </a:fld>
            <a:endParaRPr lang="en-US"/>
          </a:p>
        </p:txBody>
      </p:sp>
    </p:spTree>
    <p:extLst>
      <p:ext uri="{BB962C8B-B14F-4D97-AF65-F5344CB8AC3E}">
        <p14:creationId xmlns:p14="http://schemas.microsoft.com/office/powerpoint/2010/main" val="240005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E393-B52E-6593-F7D6-064071FA4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837D8-17EF-25BA-7487-67237E393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79270-8731-95B3-682B-3E3374F6ED95}"/>
              </a:ext>
            </a:extLst>
          </p:cNvPr>
          <p:cNvSpPr>
            <a:spLocks noGrp="1"/>
          </p:cNvSpPr>
          <p:nvPr>
            <p:ph type="body" idx="1"/>
          </p:nvPr>
        </p:nvSpPr>
        <p:spPr/>
        <p:txBody>
          <a:bodyPr/>
          <a:lstStyle/>
          <a:p>
            <a:r>
              <a:rPr lang="mn-MN"/>
              <a:t>Аймаг, нийслэлийн </a:t>
            </a:r>
            <a:r>
              <a:rPr lang="mn-MN" err="1"/>
              <a:t>БШУГ</a:t>
            </a:r>
            <a:r>
              <a:rPr lang="mn-MN"/>
              <a:t>-ын дарга нарт өгөх мэдээлэл</a:t>
            </a:r>
          </a:p>
          <a:p>
            <a:r>
              <a:rPr lang="mn-MN"/>
              <a:t>										2026.03.13</a:t>
            </a:r>
          </a:p>
          <a:p>
            <a:endParaRPr lang="mn-MN"/>
          </a:p>
          <a:p>
            <a:r>
              <a:rPr lang="mn-MN"/>
              <a:t>Мэргэжлийн болон техникийн боловсрол, сургалт:</a:t>
            </a:r>
          </a:p>
          <a:p>
            <a:r>
              <a:rPr lang="mn-MN"/>
              <a:t>Хөдөлмөрийн зах зээлийн эрэлт, ажил олгогчийн хэрэгцээ шаардлагад</a:t>
            </a:r>
          </a:p>
          <a:p>
            <a:r>
              <a:rPr lang="mn-MN"/>
              <a:t>сургалтын агуулга, хөтөлбөрийг нийцүүлэн сайжруулах, ажиллах хүчний хомсдол үүссэн салбаруудад чиглэсэн мэргэжилтэй хүний нөөц бэлтгэх бодлого баримтална. Энэ хүрээнд дараах үйл ажиллагааг хэрэгжүүлэхэд орон нутгийнхаа мэргэжлийн боловсролын сургууль, политехник коллежтой хамтран ажиллах шаардлагатай. Үүнд:</a:t>
            </a:r>
          </a:p>
          <a:p>
            <a:r>
              <a:rPr lang="mn-MN"/>
              <a:t>1.Үндэсний хэмжээнд хэрэгжиж байгаа томоохон хөтөлбөр, бүтээн байгуулалтад шаардлагатай мэргэжилтэй ажилтныг аж ахуйн нэгж, байгууллагын захиалгын дагуу хосмог сургалтад хамруулан, төгсөгчийн хөдөлмөр эрхлэлтийг нэмэгдүүлэх (өнөөдрийн байдлаар нийт 1,140 иргэн аж ахуйн нэгж байгууллагын захиалгаар сурч байна);</a:t>
            </a:r>
          </a:p>
          <a:p>
            <a:r>
              <a:rPr lang="mn-MN"/>
              <a:t>2.Зэвсэгт хүчний анги нэгтгэлийн захиалгаар хугацаат цэргийн албан хаагчдыг мэргэжлийн болон техникийн боловсрол, сургалтын байгууллагын мэргэжлийн сургалт (богино хугацааны)-д хамруулан мэргэжил, ур чадвар олгох хөтөлбөрийг хэрэгжүүлэх; </a:t>
            </a:r>
          </a:p>
          <a:p>
            <a:r>
              <a:rPr lang="mn-MN"/>
              <a:t>3.Мэргэжлийн болон техникийн боловсролын сургалтын хөтөлбөр, ажил мэргэжлийн стандарт шинэчлэх, багш, ажилтныг мэргэшүүлэхэд дэмжлэг үзүүлэх;</a:t>
            </a:r>
          </a:p>
          <a:p>
            <a:endParaRPr lang="mn-MN"/>
          </a:p>
          <a:p>
            <a:r>
              <a:rPr lang="mn-MN"/>
              <a:t>4.Мэргэжлийн болон техникийн боловсролын сургалтын байгууллагад 2026-2028 онд хэрэгжүүлэх нийгмийн түншлэл, хамтын ажиллагааны төлөвлөгөөг боловсруулан батлуулах, хамтран хэрэгжүүлэх;</a:t>
            </a:r>
          </a:p>
          <a:p>
            <a:endParaRPr lang="mn-MN"/>
          </a:p>
          <a:p>
            <a:r>
              <a:rPr lang="mn-MN"/>
              <a:t>5.Тухайн орон нутаг дахь сургалтын байгууллагын төгсөгчийн хөдөлмөр эрхлэлтийн түвшнийг нэмэгдүүлэхэд дэмжлэг үзүүлэх, аймгийн Хөдөлмөр, халамжийн хэлтэстэй хамтран ажиллах;</a:t>
            </a:r>
          </a:p>
          <a:p>
            <a:endParaRPr lang="mn-MN"/>
          </a:p>
          <a:p>
            <a:r>
              <a:rPr lang="mn-MN"/>
              <a:t>6.Сургалтын байгууллагын орчин нөхцөлийг сайжруулахад орон нутгийн төсвөөс хөрөнгө хуваарилахад дэмжлэг үзүүлэх︔</a:t>
            </a:r>
          </a:p>
          <a:p>
            <a:endParaRPr lang="mn-MN"/>
          </a:p>
          <a:p>
            <a:r>
              <a:rPr lang="mn-MN"/>
              <a:t>7.Мэргэжлийн болон техникийн боловсролын сургалтын байгууллагын багш, удирдах ажилтанд мэргэшлийн зэрэг олгох, хүчингүй болгох журмын дагуу аймаг, нийслэлийн </a:t>
            </a:r>
            <a:r>
              <a:rPr lang="mn-MN" err="1"/>
              <a:t>БШУГ</a:t>
            </a:r>
            <a:r>
              <a:rPr lang="mn-MN"/>
              <a:t> тухайн сургалтын байгууллагын ажлын хэсэгт орж ажиллахаар байгаа. Иймд орон нутгийнхаа мэргэжлийн боловсролын сургууль, политехник коллежтой хамтран ажиллах шаардлагатай.</a:t>
            </a:r>
            <a:endParaRPr lang="en-US"/>
          </a:p>
        </p:txBody>
      </p:sp>
      <p:sp>
        <p:nvSpPr>
          <p:cNvPr id="4" name="Slide Number Placeholder 3">
            <a:extLst>
              <a:ext uri="{FF2B5EF4-FFF2-40B4-BE49-F238E27FC236}">
                <a16:creationId xmlns:a16="http://schemas.microsoft.com/office/drawing/2014/main" id="{35F3B734-C496-9585-D687-E2F9AD847A3C}"/>
              </a:ext>
            </a:extLst>
          </p:cNvPr>
          <p:cNvSpPr>
            <a:spLocks noGrp="1"/>
          </p:cNvSpPr>
          <p:nvPr>
            <p:ph type="sldNum" sz="quarter" idx="5"/>
          </p:nvPr>
        </p:nvSpPr>
        <p:spPr/>
        <p:txBody>
          <a:bodyPr/>
          <a:lstStyle/>
          <a:p>
            <a:fld id="{004A8EEB-66D1-45A3-9F27-B706313EDA50}" type="slidenum">
              <a:rPr lang="en-US" smtClean="0"/>
              <a:t>15</a:t>
            </a:fld>
            <a:endParaRPr lang="en-US"/>
          </a:p>
        </p:txBody>
      </p:sp>
    </p:spTree>
    <p:extLst>
      <p:ext uri="{BB962C8B-B14F-4D97-AF65-F5344CB8AC3E}">
        <p14:creationId xmlns:p14="http://schemas.microsoft.com/office/powerpoint/2010/main" val="409223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34BB1840-2C20-4EC2-8A68-5D9820D3562B}" type="datetime1">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377155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2F8B8048-3789-4A19-A14A-E88EC7469C74}" type="datetime1">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310121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6987F-056E-4D82-BB85-A5A779A1DAC4}" type="datetime1">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106005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C92AE-CC20-4F4D-99ED-BC0529394583}" type="datetime1">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120871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7ABD-EF52-4CF3-80CE-0FCA0251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AD7DE-BAEF-4A6C-A0A5-2F95583BCC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4CCE9-F012-41B3-AE09-6724413605E4}"/>
              </a:ext>
            </a:extLst>
          </p:cNvPr>
          <p:cNvSpPr>
            <a:spLocks noGrp="1"/>
          </p:cNvSpPr>
          <p:nvPr>
            <p:ph type="dt" sz="half" idx="10"/>
          </p:nvPr>
        </p:nvSpPr>
        <p:spPr/>
        <p:txBody>
          <a:bodyPr/>
          <a:lstStyle/>
          <a:p>
            <a:fld id="{EA620E84-4824-4C02-A41B-912EDE269E48}" type="datetimeFigureOut">
              <a:rPr lang="en-US" smtClean="0"/>
              <a:t>3/13/2026</a:t>
            </a:fld>
            <a:endParaRPr lang="en-US"/>
          </a:p>
        </p:txBody>
      </p:sp>
      <p:sp>
        <p:nvSpPr>
          <p:cNvPr id="5" name="Footer Placeholder 4">
            <a:extLst>
              <a:ext uri="{FF2B5EF4-FFF2-40B4-BE49-F238E27FC236}">
                <a16:creationId xmlns:a16="http://schemas.microsoft.com/office/drawing/2014/main" id="{D36575FF-C411-4EA9-A938-E3129E095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71BD4-710A-460B-9446-5AD66204C251}"/>
              </a:ext>
            </a:extLst>
          </p:cNvPr>
          <p:cNvSpPr>
            <a:spLocks noGrp="1"/>
          </p:cNvSpPr>
          <p:nvPr>
            <p:ph type="sldNum" sz="quarter" idx="12"/>
          </p:nvPr>
        </p:nvSpPr>
        <p:spPr/>
        <p:txBody>
          <a:bodyPr/>
          <a:lstStyle/>
          <a:p>
            <a:fld id="{21EAE59A-2A75-464B-B2F3-0F8DB4B6E0FF}" type="slidenum">
              <a:rPr lang="en-US" smtClean="0"/>
              <a:t>‹#›</a:t>
            </a:fld>
            <a:endParaRPr lang="en-US"/>
          </a:p>
        </p:txBody>
      </p:sp>
    </p:spTree>
    <p:extLst>
      <p:ext uri="{BB962C8B-B14F-4D97-AF65-F5344CB8AC3E}">
        <p14:creationId xmlns:p14="http://schemas.microsoft.com/office/powerpoint/2010/main" val="69594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40F34-F046-4A56-8927-48495A36A095}"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76A62-D6C6-49CE-9EC8-C67592B1B380}" type="slidenum">
              <a:rPr lang="en-US" smtClean="0"/>
              <a:t>‹#›</a:t>
            </a:fld>
            <a:endParaRPr lang="en-US"/>
          </a:p>
        </p:txBody>
      </p:sp>
    </p:spTree>
    <p:extLst>
      <p:ext uri="{BB962C8B-B14F-4D97-AF65-F5344CB8AC3E}">
        <p14:creationId xmlns:p14="http://schemas.microsoft.com/office/powerpoint/2010/main" val="524143084"/>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1353800" cy="73905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64887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1353800" cy="73905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30460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7B620-04BE-7710-B5EA-3A0325546CE5}"/>
              </a:ext>
            </a:extLst>
          </p:cNvPr>
          <p:cNvPicPr>
            <a:picLocks noChangeAspect="1"/>
          </p:cNvPicPr>
          <p:nvPr userDrawn="1"/>
        </p:nvPicPr>
        <p:blipFill>
          <a:blip r:embed="rId2">
            <a:extLst>
              <a:ext uri="{28A0092B-C50C-407E-A947-70E740481C1C}">
                <a14:useLocalDpi xmlns:a14="http://schemas.microsoft.com/office/drawing/2010/main" val="0"/>
              </a:ext>
            </a:extLst>
          </a:blip>
          <a:srcRect r="85535" b="89503"/>
          <a:stretch/>
        </p:blipFill>
        <p:spPr>
          <a:xfrm>
            <a:off x="0" y="0"/>
            <a:ext cx="1763546" cy="719879"/>
          </a:xfrm>
          <a:prstGeom prst="rect">
            <a:avLst/>
          </a:prstGeom>
        </p:spPr>
      </p:pic>
    </p:spTree>
    <p:extLst>
      <p:ext uri="{BB962C8B-B14F-4D97-AF65-F5344CB8AC3E}">
        <p14:creationId xmlns:p14="http://schemas.microsoft.com/office/powerpoint/2010/main" val="392693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DBA0B1-357F-D526-3348-504E06F53133}"/>
              </a:ext>
            </a:extLst>
          </p:cNvPr>
          <p:cNvPicPr>
            <a:picLocks noChangeAspect="1"/>
          </p:cNvPicPr>
          <p:nvPr userDrawn="1"/>
        </p:nvPicPr>
        <p:blipFill>
          <a:blip r:embed="rId2">
            <a:extLst>
              <a:ext uri="{28A0092B-C50C-407E-A947-70E740481C1C}">
                <a14:useLocalDpi xmlns:a14="http://schemas.microsoft.com/office/drawing/2010/main" val="0"/>
              </a:ext>
            </a:extLst>
          </a:blip>
          <a:srcRect r="85535" b="89503"/>
          <a:stretch/>
        </p:blipFill>
        <p:spPr>
          <a:xfrm>
            <a:off x="0" y="0"/>
            <a:ext cx="1763546" cy="719879"/>
          </a:xfrm>
          <a:prstGeom prst="rect">
            <a:avLst/>
          </a:prstGeom>
        </p:spPr>
      </p:pic>
    </p:spTree>
    <p:extLst>
      <p:ext uri="{BB962C8B-B14F-4D97-AF65-F5344CB8AC3E}">
        <p14:creationId xmlns:p14="http://schemas.microsoft.com/office/powerpoint/2010/main" val="291963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485FD7-6B3C-4AF2-87FB-FCD91440FEFD}" type="datetime1">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407083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A7FF8-7AAF-482D-9405-419D25906785}" type="datetime1">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210033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2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3234-5729-447F-8D59-A9C5C3AF3696}" type="datetime1">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73149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03C7-D481-F0B5-AFC0-C01DFA294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2E591-3FAE-C460-673A-A8B65A19C777}"/>
              </a:ext>
            </a:extLst>
          </p:cNvPr>
          <p:cNvSpPr>
            <a:spLocks noGrp="1"/>
          </p:cNvSpPr>
          <p:nvPr>
            <p:ph type="dt" sz="half" idx="10"/>
          </p:nvPr>
        </p:nvSpPr>
        <p:spPr/>
        <p:txBody>
          <a:bodyPr/>
          <a:lstStyle/>
          <a:p>
            <a:fld id="{CBFBEFF3-BE32-4F63-9BCD-FDCCBCEC939D}" type="datetime1">
              <a:rPr lang="en-US" smtClean="0"/>
              <a:t>3/13/2026</a:t>
            </a:fld>
            <a:endParaRPr lang="en-US"/>
          </a:p>
        </p:txBody>
      </p:sp>
      <p:sp>
        <p:nvSpPr>
          <p:cNvPr id="4" name="Footer Placeholder 3">
            <a:extLst>
              <a:ext uri="{FF2B5EF4-FFF2-40B4-BE49-F238E27FC236}">
                <a16:creationId xmlns:a16="http://schemas.microsoft.com/office/drawing/2014/main" id="{75070B8E-C3C3-F798-DA14-92F0B6301D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5322BB-74C6-7101-FAD4-DC3731639460}"/>
              </a:ext>
            </a:extLst>
          </p:cNvPr>
          <p:cNvSpPr>
            <a:spLocks noGrp="1"/>
          </p:cNvSpPr>
          <p:nvPr>
            <p:ph type="sldNum" sz="quarter" idx="12"/>
          </p:nvPr>
        </p:nvSpPr>
        <p:spPr/>
        <p:txBody>
          <a:bodyPr/>
          <a:lstStyle/>
          <a:p>
            <a:fld id="{92B31780-60AD-4A2D-907D-8738E8297516}" type="slidenum">
              <a:rPr lang="en-US" smtClean="0"/>
              <a:t>‹#›</a:t>
            </a:fld>
            <a:endParaRPr lang="en-US"/>
          </a:p>
        </p:txBody>
      </p:sp>
      <p:grpSp>
        <p:nvGrpSpPr>
          <p:cNvPr id="6" name="Group 5">
            <a:extLst>
              <a:ext uri="{FF2B5EF4-FFF2-40B4-BE49-F238E27FC236}">
                <a16:creationId xmlns:a16="http://schemas.microsoft.com/office/drawing/2014/main" id="{87A5A968-5CD4-B023-409B-7BB7E2FFAF67}"/>
              </a:ext>
            </a:extLst>
          </p:cNvPr>
          <p:cNvGrpSpPr/>
          <p:nvPr userDrawn="1"/>
        </p:nvGrpSpPr>
        <p:grpSpPr>
          <a:xfrm>
            <a:off x="0" y="0"/>
            <a:ext cx="12192000" cy="6858000"/>
            <a:chOff x="0" y="0"/>
            <a:chExt cx="12192000" cy="6858000"/>
          </a:xfrm>
        </p:grpSpPr>
        <p:pic>
          <p:nvPicPr>
            <p:cNvPr id="7" name="Picture 6">
              <a:extLst>
                <a:ext uri="{FF2B5EF4-FFF2-40B4-BE49-F238E27FC236}">
                  <a16:creationId xmlns:a16="http://schemas.microsoft.com/office/drawing/2014/main" id="{750AD648-2A8C-88D9-5180-4A741464F552}"/>
                </a:ext>
              </a:extLst>
            </p:cNvPr>
            <p:cNvPicPr>
              <a:picLocks noChangeAspect="1"/>
            </p:cNvPicPr>
            <p:nvPr/>
          </p:nvPicPr>
          <p:blipFill>
            <a:blip r:embed="rId2">
              <a:extLst>
                <a:ext uri="{28A0092B-C50C-407E-A947-70E740481C1C}">
                  <a14:useLocalDpi xmlns:a14="http://schemas.microsoft.com/office/drawing/2010/main" val="0"/>
                </a:ext>
              </a:extLst>
            </a:blip>
            <a:srcRect t="8592"/>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FBA7CDFE-1D91-E5C9-A2C3-55CDBAD81081}"/>
                </a:ext>
              </a:extLst>
            </p:cNvPr>
            <p:cNvPicPr>
              <a:picLocks noChangeAspect="1"/>
            </p:cNvPicPr>
            <p:nvPr/>
          </p:nvPicPr>
          <p:blipFill>
            <a:blip r:embed="rId2">
              <a:extLst>
                <a:ext uri="{28A0092B-C50C-407E-A947-70E740481C1C}">
                  <a14:useLocalDpi xmlns:a14="http://schemas.microsoft.com/office/drawing/2010/main" val="0"/>
                </a:ext>
              </a:extLst>
            </a:blip>
            <a:srcRect r="85535" b="89503"/>
            <a:stretch/>
          </p:blipFill>
          <p:spPr>
            <a:xfrm>
              <a:off x="0" y="0"/>
              <a:ext cx="1763546" cy="719879"/>
            </a:xfrm>
            <a:prstGeom prst="rect">
              <a:avLst/>
            </a:prstGeom>
          </p:spPr>
        </p:pic>
      </p:grpSp>
    </p:spTree>
    <p:extLst>
      <p:ext uri="{BB962C8B-B14F-4D97-AF65-F5344CB8AC3E}">
        <p14:creationId xmlns:p14="http://schemas.microsoft.com/office/powerpoint/2010/main" val="324829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368839-02EE-4CD5-BB6B-2CF2E9E08E0E}" type="datetime1">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31780-60AD-4A2D-907D-8738E8297516}" type="slidenum">
              <a:rPr lang="en-US" smtClean="0"/>
              <a:t>‹#›</a:t>
            </a:fld>
            <a:endParaRPr lang="en-US"/>
          </a:p>
        </p:txBody>
      </p:sp>
    </p:spTree>
    <p:extLst>
      <p:ext uri="{BB962C8B-B14F-4D97-AF65-F5344CB8AC3E}">
        <p14:creationId xmlns:p14="http://schemas.microsoft.com/office/powerpoint/2010/main" val="8281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7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BFBEFF3-BE32-4F63-9BCD-FDCCBCEC939D}" type="datetime1">
              <a:rPr lang="en-US" smtClean="0"/>
              <a:t>3/13/2026</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92B31780-60AD-4A2D-907D-8738E8297516}" type="slidenum">
              <a:rPr lang="en-US" smtClean="0"/>
              <a:t>‹#›</a:t>
            </a:fld>
            <a:endParaRPr lang="en-US"/>
          </a:p>
        </p:txBody>
      </p:sp>
      <p:sp>
        <p:nvSpPr>
          <p:cNvPr id="7" name="Rectangle 6">
            <a:extLst>
              <a:ext uri="{FF2B5EF4-FFF2-40B4-BE49-F238E27FC236}">
                <a16:creationId xmlns:a16="http://schemas.microsoft.com/office/drawing/2014/main" id="{38329FDF-3177-E4C4-45A4-6A3675739E5D}"/>
              </a:ext>
            </a:extLst>
          </p:cNvPr>
          <p:cNvSpPr/>
          <p:nvPr userDrawn="1"/>
        </p:nvSpPr>
        <p:spPr>
          <a:xfrm>
            <a:off x="0" y="0"/>
            <a:ext cx="1219200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36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82" r:id="rId13"/>
    <p:sldLayoutId id="2147483683" r:id="rId14"/>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7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150" normalizeH="0" baseline="0" noProof="0">
              <a:ln>
                <a:noFill/>
              </a:ln>
              <a:solidFill>
                <a:prstClr val="white">
                  <a:lumMod val="75000"/>
                </a:prstClr>
              </a:solidFill>
              <a:effectLst/>
              <a:uLnTx/>
              <a:uFillTx/>
              <a:latin typeface="+mn-lt"/>
              <a:ea typeface="+mn-ea"/>
              <a:cs typeface="+mn-cs"/>
            </a:endParaRPr>
          </a:p>
        </p:txBody>
      </p:sp>
      <p:sp>
        <p:nvSpPr>
          <p:cNvPr id="18" name="Rectangle 17"/>
          <p:cNvSpPr/>
          <p:nvPr userDrawn="1"/>
        </p:nvSpPr>
        <p:spPr>
          <a:xfrm>
            <a:off x="-12701" y="6959601"/>
            <a:ext cx="1603901" cy="276999"/>
          </a:xfrm>
          <a:prstGeom prst="rect">
            <a:avLst/>
          </a:prstGeom>
        </p:spPr>
        <p:txBody>
          <a:bodyPr wrap="none">
            <a:spAutoFit/>
          </a:bodyPr>
          <a:lstStyle/>
          <a:p>
            <a:r>
              <a:rPr lang="en-US" sz="1200" b="0" i="0">
                <a:solidFill>
                  <a:srgbClr val="008C58"/>
                </a:solidFill>
                <a:effectLst/>
                <a:latin typeface="+mn-lt"/>
              </a:rPr>
              <a:t>© </a:t>
            </a:r>
            <a:r>
              <a:rPr lang="en-US" sz="1200" b="0" i="0" u="none" strike="noStrike">
                <a:solidFill>
                  <a:srgbClr val="008C58"/>
                </a:solidFill>
                <a:effectLst/>
                <a:latin typeface="+mn-lt"/>
                <a:hlinkClick r:id="rId3" tooltip="PresentationGo!">
                  <a:extLst>
                    <a:ext uri="{A12FA001-AC4F-418D-AE19-62706E023703}">
                      <ahyp:hlinkClr xmlns:ahyp="http://schemas.microsoft.com/office/drawing/2018/hyperlinkcolor" val="tx"/>
                    </a:ext>
                  </a:extLst>
                </a:hlinkClick>
              </a:rPr>
              <a:t>presentationgo.com</a:t>
            </a:r>
            <a:endParaRPr lang="en-US" sz="1200">
              <a:solidFill>
                <a:srgbClr val="008C58"/>
              </a:solidFill>
              <a:latin typeface="+mn-lt"/>
            </a:endParaRPr>
          </a:p>
        </p:txBody>
      </p:sp>
      <p:grpSp>
        <p:nvGrpSpPr>
          <p:cNvPr id="4" name="Group 3">
            <a:extLst>
              <a:ext uri="{FF2B5EF4-FFF2-40B4-BE49-F238E27FC236}">
                <a16:creationId xmlns:a16="http://schemas.microsoft.com/office/drawing/2014/main" id="{02EFF1A5-A306-8A52-C88A-8BEF71F01730}"/>
              </a:ext>
            </a:extLst>
          </p:cNvPr>
          <p:cNvGrpSpPr/>
          <p:nvPr userDrawn="1"/>
        </p:nvGrpSpPr>
        <p:grpSpPr>
          <a:xfrm>
            <a:off x="12313760" y="-58780"/>
            <a:ext cx="1738741" cy="604829"/>
            <a:chOff x="-1808527" y="-16654"/>
            <a:chExt cx="1738741" cy="604829"/>
          </a:xfrm>
        </p:grpSpPr>
        <p:grpSp>
          <p:nvGrpSpPr>
            <p:cNvPr id="5" name="Group 4">
              <a:extLst>
                <a:ext uri="{FF2B5EF4-FFF2-40B4-BE49-F238E27FC236}">
                  <a16:creationId xmlns:a16="http://schemas.microsoft.com/office/drawing/2014/main" id="{DA50FD8E-19D7-5B2F-6254-FB0B4BCB9871}"/>
                </a:ext>
              </a:extLst>
            </p:cNvPr>
            <p:cNvGrpSpPr/>
            <p:nvPr userDrawn="1"/>
          </p:nvGrpSpPr>
          <p:grpSpPr>
            <a:xfrm>
              <a:off x="-1808527" y="-16654"/>
              <a:ext cx="1738741" cy="604829"/>
              <a:chOff x="-2250002" y="21447"/>
              <a:chExt cx="1738741" cy="604829"/>
            </a:xfrm>
          </p:grpSpPr>
          <p:sp>
            <p:nvSpPr>
              <p:cNvPr id="10" name="TextBox 9">
                <a:extLst>
                  <a:ext uri="{FF2B5EF4-FFF2-40B4-BE49-F238E27FC236}">
                    <a16:creationId xmlns:a16="http://schemas.microsoft.com/office/drawing/2014/main" id="{C4213115-9842-67D1-D9D6-633479CDE9CB}"/>
                  </a:ext>
                </a:extLst>
              </p:cNvPr>
              <p:cNvSpPr txBox="1"/>
              <p:nvPr userDrawn="1"/>
            </p:nvSpPr>
            <p:spPr>
              <a:xfrm>
                <a:off x="-2250002" y="21447"/>
                <a:ext cx="343364" cy="246221"/>
              </a:xfrm>
              <a:prstGeom prst="rect">
                <a:avLst/>
              </a:prstGeom>
              <a:noFill/>
            </p:spPr>
            <p:txBody>
              <a:bodyPr wrap="none" rtlCol="0">
                <a:spAutoFit/>
              </a:bodyPr>
              <a:lstStyle/>
              <a:p>
                <a:r>
                  <a:rPr lang="en-US" sz="1000">
                    <a:latin typeface="+mj-lt"/>
                    <a:ea typeface="Open Sans" panose="020B0606030504020204" pitchFamily="34" charset="0"/>
                    <a:cs typeface="Open Sans" panose="020B0606030504020204" pitchFamily="34" charset="0"/>
                  </a:rPr>
                  <a:t>By:</a:t>
                </a:r>
              </a:p>
            </p:txBody>
          </p:sp>
          <p:sp>
            <p:nvSpPr>
              <p:cNvPr id="11" name="TextBox 10">
                <a:extLst>
                  <a:ext uri="{FF2B5EF4-FFF2-40B4-BE49-F238E27FC236}">
                    <a16:creationId xmlns:a16="http://schemas.microsoft.com/office/drawing/2014/main" id="{BAEE582F-C1D0-CB4C-7244-58A246DA1C6C}"/>
                  </a:ext>
                </a:extLst>
              </p:cNvPr>
              <p:cNvSpPr txBox="1"/>
              <p:nvPr userDrawn="1"/>
            </p:nvSpPr>
            <p:spPr>
              <a:xfrm>
                <a:off x="-950805" y="380055"/>
                <a:ext cx="439544" cy="246221"/>
              </a:xfrm>
              <a:prstGeom prst="rect">
                <a:avLst/>
              </a:prstGeom>
              <a:noFill/>
            </p:spPr>
            <p:txBody>
              <a:bodyPr wrap="none" rtlCol="0">
                <a:spAutoFit/>
              </a:bodyPr>
              <a:lstStyle/>
              <a:p>
                <a:r>
                  <a:rPr lang="en-US" sz="1000">
                    <a:latin typeface="+mj-lt"/>
                    <a:ea typeface="Open Sans" panose="020B0606030504020204" pitchFamily="34" charset="0"/>
                    <a:cs typeface="Open Sans" panose="020B0606030504020204" pitchFamily="34" charset="0"/>
                  </a:rPr>
                  <a:t>.com</a:t>
                </a:r>
              </a:p>
            </p:txBody>
          </p:sp>
        </p:grpSp>
        <p:grpSp>
          <p:nvGrpSpPr>
            <p:cNvPr id="6" name="Group 5">
              <a:extLst>
                <a:ext uri="{FF2B5EF4-FFF2-40B4-BE49-F238E27FC236}">
                  <a16:creationId xmlns:a16="http://schemas.microsoft.com/office/drawing/2014/main" id="{F5C23839-F8D9-FC13-F695-5873F14BAF9B}"/>
                </a:ext>
              </a:extLst>
            </p:cNvPr>
            <p:cNvGrpSpPr/>
            <p:nvPr userDrawn="1"/>
          </p:nvGrpSpPr>
          <p:grpSpPr>
            <a:xfrm>
              <a:off x="-1719071" y="218885"/>
              <a:ext cx="1547194" cy="159662"/>
              <a:chOff x="757647" y="1021854"/>
              <a:chExt cx="5325710" cy="549583"/>
            </a:xfrm>
          </p:grpSpPr>
          <p:sp>
            <p:nvSpPr>
              <p:cNvPr id="7" name="Shape">
                <a:extLst>
                  <a:ext uri="{FF2B5EF4-FFF2-40B4-BE49-F238E27FC236}">
                    <a16:creationId xmlns:a16="http://schemas.microsoft.com/office/drawing/2014/main" id="{D2DFAADE-AEEE-67C4-E631-0A26CC2A0487}"/>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002033"/>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285A82B9-C48D-490D-BB56-464D7C52CC8C}"/>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a:p>
            </p:txBody>
          </p:sp>
        </p:grpSp>
      </p:grpSp>
      <p:sp>
        <p:nvSpPr>
          <p:cNvPr id="12" name="Shape">
            <a:extLst>
              <a:ext uri="{FF2B5EF4-FFF2-40B4-BE49-F238E27FC236}">
                <a16:creationId xmlns:a16="http://schemas.microsoft.com/office/drawing/2014/main" id="{EFEE98D4-2422-A234-A864-14015CDCC59A}"/>
              </a:ext>
            </a:extLst>
          </p:cNvPr>
          <p:cNvSpPr/>
          <p:nvPr userDrawn="1"/>
        </p:nvSpPr>
        <p:spPr>
          <a:xfrm>
            <a:off x="0" y="188441"/>
            <a:ext cx="680700" cy="468993"/>
          </a:xfrm>
          <a:custGeom>
            <a:avLst/>
            <a:gdLst/>
            <a:ahLst/>
            <a:cxnLst>
              <a:cxn ang="0">
                <a:pos x="wd2" y="hd2"/>
              </a:cxn>
              <a:cxn ang="5400000">
                <a:pos x="wd2" y="hd2"/>
              </a:cxn>
              <a:cxn ang="10800000">
                <a:pos x="wd2" y="hd2"/>
              </a:cxn>
              <a:cxn ang="16200000">
                <a:pos x="wd2" y="hd2"/>
              </a:cxn>
            </a:cxnLst>
            <a:rect l="0" t="0" r="r" b="b"/>
            <a:pathLst>
              <a:path w="21600" h="21600" extrusionOk="0">
                <a:moveTo>
                  <a:pt x="14136" y="0"/>
                </a:moveTo>
                <a:cubicBezTo>
                  <a:pt x="10637" y="0"/>
                  <a:pt x="7604" y="3521"/>
                  <a:pt x="6858" y="8464"/>
                </a:cubicBezTo>
                <a:cubicBezTo>
                  <a:pt x="5038" y="8261"/>
                  <a:pt x="1166" y="7787"/>
                  <a:pt x="0" y="7719"/>
                </a:cubicBezTo>
                <a:lnTo>
                  <a:pt x="0" y="14084"/>
                </a:lnTo>
                <a:cubicBezTo>
                  <a:pt x="840" y="14016"/>
                  <a:pt x="2892" y="13745"/>
                  <a:pt x="4059" y="13610"/>
                </a:cubicBezTo>
                <a:lnTo>
                  <a:pt x="5832" y="13407"/>
                </a:lnTo>
                <a:cubicBezTo>
                  <a:pt x="6251" y="13339"/>
                  <a:pt x="6625" y="13339"/>
                  <a:pt x="6905" y="13271"/>
                </a:cubicBezTo>
                <a:cubicBezTo>
                  <a:pt x="7698" y="18147"/>
                  <a:pt x="10683" y="21600"/>
                  <a:pt x="14136" y="21600"/>
                </a:cubicBezTo>
                <a:cubicBezTo>
                  <a:pt x="18241" y="21600"/>
                  <a:pt x="21600" y="16725"/>
                  <a:pt x="21600" y="10766"/>
                </a:cubicBezTo>
                <a:cubicBezTo>
                  <a:pt x="21553" y="4875"/>
                  <a:pt x="18241" y="0"/>
                  <a:pt x="14136" y="0"/>
                </a:cubicBezTo>
                <a:close/>
                <a:moveTo>
                  <a:pt x="14136" y="17266"/>
                </a:moveTo>
                <a:cubicBezTo>
                  <a:pt x="11710" y="17266"/>
                  <a:pt x="9704" y="14355"/>
                  <a:pt x="9704" y="10834"/>
                </a:cubicBezTo>
                <a:cubicBezTo>
                  <a:pt x="9704" y="7313"/>
                  <a:pt x="11710" y="4401"/>
                  <a:pt x="14136" y="4401"/>
                </a:cubicBezTo>
                <a:cubicBezTo>
                  <a:pt x="16562" y="4401"/>
                  <a:pt x="18568" y="7313"/>
                  <a:pt x="18568" y="10834"/>
                </a:cubicBezTo>
                <a:cubicBezTo>
                  <a:pt x="18568" y="14355"/>
                  <a:pt x="16562" y="17266"/>
                  <a:pt x="14136" y="17266"/>
                </a:cubicBezTo>
                <a:close/>
                <a:moveTo>
                  <a:pt x="0" y="68"/>
                </a:moveTo>
                <a:cubicBezTo>
                  <a:pt x="187" y="68"/>
                  <a:pt x="373" y="68"/>
                  <a:pt x="560" y="68"/>
                </a:cubicBezTo>
                <a:cubicBezTo>
                  <a:pt x="1306" y="68"/>
                  <a:pt x="2053" y="203"/>
                  <a:pt x="2752" y="406"/>
                </a:cubicBezTo>
                <a:cubicBezTo>
                  <a:pt x="3452" y="609"/>
                  <a:pt x="4012" y="948"/>
                  <a:pt x="4525" y="1286"/>
                </a:cubicBezTo>
                <a:lnTo>
                  <a:pt x="4245" y="4875"/>
                </a:lnTo>
                <a:cubicBezTo>
                  <a:pt x="3732" y="4537"/>
                  <a:pt x="3172" y="4266"/>
                  <a:pt x="2566" y="3995"/>
                </a:cubicBezTo>
                <a:cubicBezTo>
                  <a:pt x="1959" y="3792"/>
                  <a:pt x="1306" y="3656"/>
                  <a:pt x="606" y="3656"/>
                </a:cubicBezTo>
                <a:cubicBezTo>
                  <a:pt x="420" y="3656"/>
                  <a:pt x="233" y="3656"/>
                  <a:pt x="47" y="3724"/>
                </a:cubicBezTo>
                <a:lnTo>
                  <a:pt x="47" y="68"/>
                </a:lnTo>
                <a:close/>
                <a:moveTo>
                  <a:pt x="4059" y="15641"/>
                </a:moveTo>
                <a:lnTo>
                  <a:pt x="4992" y="15506"/>
                </a:lnTo>
                <a:lnTo>
                  <a:pt x="4992" y="19975"/>
                </a:lnTo>
                <a:cubicBezTo>
                  <a:pt x="4479" y="20381"/>
                  <a:pt x="3825" y="20787"/>
                  <a:pt x="3032" y="21058"/>
                </a:cubicBezTo>
                <a:cubicBezTo>
                  <a:pt x="2193" y="21397"/>
                  <a:pt x="1306" y="21532"/>
                  <a:pt x="327" y="21532"/>
                </a:cubicBezTo>
                <a:cubicBezTo>
                  <a:pt x="233" y="21532"/>
                  <a:pt x="140" y="21532"/>
                  <a:pt x="0" y="21532"/>
                </a:cubicBezTo>
                <a:lnTo>
                  <a:pt x="0" y="17876"/>
                </a:lnTo>
                <a:cubicBezTo>
                  <a:pt x="140" y="17876"/>
                  <a:pt x="280" y="17876"/>
                  <a:pt x="420" y="17876"/>
                </a:cubicBezTo>
                <a:cubicBezTo>
                  <a:pt x="700" y="17876"/>
                  <a:pt x="1026" y="17876"/>
                  <a:pt x="1353" y="17808"/>
                </a:cubicBezTo>
                <a:cubicBezTo>
                  <a:pt x="1679" y="17740"/>
                  <a:pt x="2006" y="17673"/>
                  <a:pt x="2379" y="17605"/>
                </a:cubicBezTo>
                <a:lnTo>
                  <a:pt x="2379" y="15845"/>
                </a:lnTo>
                <a:cubicBezTo>
                  <a:pt x="2986" y="15777"/>
                  <a:pt x="3592" y="15709"/>
                  <a:pt x="4059" y="15641"/>
                </a:cubicBezTo>
                <a:close/>
              </a:path>
            </a:pathLst>
          </a:custGeom>
          <a:solidFill>
            <a:schemeClr val="bg1">
              <a:alpha val="19699"/>
            </a:schemeClr>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grpSp>
        <p:nvGrpSpPr>
          <p:cNvPr id="16" name="Group 15">
            <a:extLst>
              <a:ext uri="{FF2B5EF4-FFF2-40B4-BE49-F238E27FC236}">
                <a16:creationId xmlns:a16="http://schemas.microsoft.com/office/drawing/2014/main" id="{EE3EAC94-F2D6-7639-EC34-D395A05EE91D}"/>
              </a:ext>
            </a:extLst>
          </p:cNvPr>
          <p:cNvGrpSpPr/>
          <p:nvPr userDrawn="1"/>
        </p:nvGrpSpPr>
        <p:grpSpPr>
          <a:xfrm>
            <a:off x="3763009" y="6404531"/>
            <a:ext cx="4665981" cy="354850"/>
            <a:chOff x="1714499" y="5181599"/>
            <a:chExt cx="4141472" cy="314961"/>
          </a:xfrm>
        </p:grpSpPr>
        <p:sp>
          <p:nvSpPr>
            <p:cNvPr id="17" name="Shape">
              <a:extLst>
                <a:ext uri="{FF2B5EF4-FFF2-40B4-BE49-F238E27FC236}">
                  <a16:creationId xmlns:a16="http://schemas.microsoft.com/office/drawing/2014/main" id="{9D0E6D66-0255-DBE1-A3E9-22CAE68EF038}"/>
                </a:ext>
              </a:extLst>
            </p:cNvPr>
            <p:cNvSpPr/>
            <p:nvPr userDrawn="1"/>
          </p:nvSpPr>
          <p:spPr>
            <a:xfrm>
              <a:off x="2603499" y="5181599"/>
              <a:ext cx="2494281" cy="314961"/>
            </a:xfrm>
            <a:custGeom>
              <a:avLst/>
              <a:gdLst/>
              <a:ahLst/>
              <a:cxnLst>
                <a:cxn ang="0">
                  <a:pos x="wd2" y="hd2"/>
                </a:cxn>
                <a:cxn ang="5400000">
                  <a:pos x="wd2" y="hd2"/>
                </a:cxn>
                <a:cxn ang="10800000">
                  <a:pos x="wd2" y="hd2"/>
                </a:cxn>
                <a:cxn ang="16200000">
                  <a:pos x="wd2" y="hd2"/>
                </a:cxn>
              </a:cxnLst>
              <a:rect l="0" t="0" r="r" b="b"/>
              <a:pathLst>
                <a:path w="21600" h="21600" extrusionOk="0">
                  <a:moveTo>
                    <a:pt x="7182" y="6358"/>
                  </a:moveTo>
                  <a:cubicBezTo>
                    <a:pt x="7138" y="5923"/>
                    <a:pt x="7072" y="5574"/>
                    <a:pt x="7006" y="5400"/>
                  </a:cubicBezTo>
                  <a:cubicBezTo>
                    <a:pt x="6940" y="5139"/>
                    <a:pt x="6863" y="5052"/>
                    <a:pt x="6775" y="5052"/>
                  </a:cubicBezTo>
                  <a:cubicBezTo>
                    <a:pt x="6676" y="5052"/>
                    <a:pt x="6588" y="5226"/>
                    <a:pt x="6511" y="5487"/>
                  </a:cubicBezTo>
                  <a:cubicBezTo>
                    <a:pt x="6434" y="5748"/>
                    <a:pt x="6368" y="6097"/>
                    <a:pt x="6302" y="6619"/>
                  </a:cubicBezTo>
                  <a:cubicBezTo>
                    <a:pt x="6236" y="7142"/>
                    <a:pt x="6203" y="7752"/>
                    <a:pt x="6170" y="8448"/>
                  </a:cubicBezTo>
                  <a:cubicBezTo>
                    <a:pt x="6137" y="9145"/>
                    <a:pt x="6126" y="9929"/>
                    <a:pt x="6126" y="10800"/>
                  </a:cubicBezTo>
                  <a:cubicBezTo>
                    <a:pt x="6126" y="11758"/>
                    <a:pt x="6148" y="12629"/>
                    <a:pt x="6181" y="13413"/>
                  </a:cubicBezTo>
                  <a:cubicBezTo>
                    <a:pt x="6214" y="14110"/>
                    <a:pt x="6269" y="14719"/>
                    <a:pt x="6335" y="15155"/>
                  </a:cubicBezTo>
                  <a:cubicBezTo>
                    <a:pt x="6401" y="15590"/>
                    <a:pt x="6478" y="15939"/>
                    <a:pt x="6555" y="16200"/>
                  </a:cubicBezTo>
                  <a:cubicBezTo>
                    <a:pt x="6643" y="16461"/>
                    <a:pt x="6731" y="16548"/>
                    <a:pt x="6830" y="16548"/>
                  </a:cubicBezTo>
                  <a:cubicBezTo>
                    <a:pt x="6918" y="16548"/>
                    <a:pt x="6995" y="16461"/>
                    <a:pt x="7061" y="16374"/>
                  </a:cubicBezTo>
                  <a:cubicBezTo>
                    <a:pt x="7138" y="16287"/>
                    <a:pt x="7204" y="16113"/>
                    <a:pt x="7259" y="15939"/>
                  </a:cubicBezTo>
                  <a:lnTo>
                    <a:pt x="7215" y="14719"/>
                  </a:lnTo>
                  <a:cubicBezTo>
                    <a:pt x="7149" y="14894"/>
                    <a:pt x="7094" y="15068"/>
                    <a:pt x="7028" y="15155"/>
                  </a:cubicBezTo>
                  <a:cubicBezTo>
                    <a:pt x="6973" y="15242"/>
                    <a:pt x="6907" y="15242"/>
                    <a:pt x="6841" y="15242"/>
                  </a:cubicBezTo>
                  <a:cubicBezTo>
                    <a:pt x="6687" y="15242"/>
                    <a:pt x="6566" y="14894"/>
                    <a:pt x="6478" y="14197"/>
                  </a:cubicBezTo>
                  <a:cubicBezTo>
                    <a:pt x="6390" y="13500"/>
                    <a:pt x="6346" y="12455"/>
                    <a:pt x="6346" y="11148"/>
                  </a:cubicBezTo>
                  <a:lnTo>
                    <a:pt x="6346" y="10974"/>
                  </a:lnTo>
                  <a:lnTo>
                    <a:pt x="7336" y="10974"/>
                  </a:lnTo>
                  <a:lnTo>
                    <a:pt x="7336" y="10016"/>
                  </a:lnTo>
                  <a:cubicBezTo>
                    <a:pt x="7336" y="9319"/>
                    <a:pt x="7325" y="8623"/>
                    <a:pt x="7292" y="8013"/>
                  </a:cubicBezTo>
                  <a:cubicBezTo>
                    <a:pt x="7270" y="7316"/>
                    <a:pt x="7237" y="6794"/>
                    <a:pt x="7182" y="6358"/>
                  </a:cubicBezTo>
                  <a:close/>
                  <a:moveTo>
                    <a:pt x="6346" y="9668"/>
                  </a:moveTo>
                  <a:cubicBezTo>
                    <a:pt x="6357" y="8623"/>
                    <a:pt x="6412" y="7839"/>
                    <a:pt x="6478" y="7229"/>
                  </a:cubicBezTo>
                  <a:cubicBezTo>
                    <a:pt x="6555" y="6619"/>
                    <a:pt x="6643" y="6358"/>
                    <a:pt x="6764" y="6358"/>
                  </a:cubicBezTo>
                  <a:cubicBezTo>
                    <a:pt x="6830" y="6358"/>
                    <a:pt x="6885" y="6445"/>
                    <a:pt x="6929" y="6619"/>
                  </a:cubicBezTo>
                  <a:cubicBezTo>
                    <a:pt x="6973" y="6794"/>
                    <a:pt x="7006" y="7055"/>
                    <a:pt x="7039" y="7316"/>
                  </a:cubicBezTo>
                  <a:cubicBezTo>
                    <a:pt x="7072" y="7577"/>
                    <a:pt x="7094" y="8013"/>
                    <a:pt x="7105" y="8361"/>
                  </a:cubicBezTo>
                  <a:cubicBezTo>
                    <a:pt x="7116" y="8797"/>
                    <a:pt x="7127" y="9145"/>
                    <a:pt x="7127" y="9581"/>
                  </a:cubicBezTo>
                  <a:lnTo>
                    <a:pt x="6346" y="9668"/>
                  </a:lnTo>
                  <a:close/>
                  <a:moveTo>
                    <a:pt x="4047" y="6358"/>
                  </a:moveTo>
                  <a:cubicBezTo>
                    <a:pt x="4003" y="5923"/>
                    <a:pt x="3937" y="5574"/>
                    <a:pt x="3871" y="5400"/>
                  </a:cubicBezTo>
                  <a:cubicBezTo>
                    <a:pt x="3805" y="5139"/>
                    <a:pt x="3728" y="5052"/>
                    <a:pt x="3640" y="5052"/>
                  </a:cubicBezTo>
                  <a:cubicBezTo>
                    <a:pt x="3541" y="5052"/>
                    <a:pt x="3453" y="5226"/>
                    <a:pt x="3376" y="5487"/>
                  </a:cubicBezTo>
                  <a:cubicBezTo>
                    <a:pt x="3299" y="5748"/>
                    <a:pt x="3233" y="6097"/>
                    <a:pt x="3167" y="6619"/>
                  </a:cubicBezTo>
                  <a:cubicBezTo>
                    <a:pt x="3101" y="7142"/>
                    <a:pt x="3068" y="7752"/>
                    <a:pt x="3035" y="8448"/>
                  </a:cubicBezTo>
                  <a:cubicBezTo>
                    <a:pt x="3002" y="9145"/>
                    <a:pt x="2991" y="9929"/>
                    <a:pt x="2991" y="10800"/>
                  </a:cubicBezTo>
                  <a:cubicBezTo>
                    <a:pt x="2991" y="11758"/>
                    <a:pt x="3013" y="12629"/>
                    <a:pt x="3046" y="13413"/>
                  </a:cubicBezTo>
                  <a:cubicBezTo>
                    <a:pt x="3079" y="14110"/>
                    <a:pt x="3134" y="14719"/>
                    <a:pt x="3200" y="15155"/>
                  </a:cubicBezTo>
                  <a:cubicBezTo>
                    <a:pt x="3266" y="15590"/>
                    <a:pt x="3343" y="15939"/>
                    <a:pt x="3420" y="16200"/>
                  </a:cubicBezTo>
                  <a:cubicBezTo>
                    <a:pt x="3508" y="16461"/>
                    <a:pt x="3596" y="16548"/>
                    <a:pt x="3695" y="16548"/>
                  </a:cubicBezTo>
                  <a:cubicBezTo>
                    <a:pt x="3783" y="16548"/>
                    <a:pt x="3860" y="16461"/>
                    <a:pt x="3926" y="16374"/>
                  </a:cubicBezTo>
                  <a:cubicBezTo>
                    <a:pt x="4003" y="16287"/>
                    <a:pt x="4069" y="16113"/>
                    <a:pt x="4124" y="15939"/>
                  </a:cubicBezTo>
                  <a:lnTo>
                    <a:pt x="4080" y="14719"/>
                  </a:lnTo>
                  <a:cubicBezTo>
                    <a:pt x="4014" y="14894"/>
                    <a:pt x="3959" y="15068"/>
                    <a:pt x="3893" y="15155"/>
                  </a:cubicBezTo>
                  <a:cubicBezTo>
                    <a:pt x="3838" y="15242"/>
                    <a:pt x="3772" y="15242"/>
                    <a:pt x="3706" y="15242"/>
                  </a:cubicBezTo>
                  <a:cubicBezTo>
                    <a:pt x="3552" y="15242"/>
                    <a:pt x="3431" y="14894"/>
                    <a:pt x="3343" y="14197"/>
                  </a:cubicBezTo>
                  <a:cubicBezTo>
                    <a:pt x="3255" y="13500"/>
                    <a:pt x="3211" y="12455"/>
                    <a:pt x="3211" y="11148"/>
                  </a:cubicBezTo>
                  <a:lnTo>
                    <a:pt x="3211" y="10974"/>
                  </a:lnTo>
                  <a:lnTo>
                    <a:pt x="4201" y="10974"/>
                  </a:lnTo>
                  <a:lnTo>
                    <a:pt x="4201" y="10016"/>
                  </a:lnTo>
                  <a:cubicBezTo>
                    <a:pt x="4201" y="9319"/>
                    <a:pt x="4190" y="8623"/>
                    <a:pt x="4157" y="8013"/>
                  </a:cubicBezTo>
                  <a:cubicBezTo>
                    <a:pt x="4135" y="7316"/>
                    <a:pt x="4102" y="6794"/>
                    <a:pt x="4047" y="6358"/>
                  </a:cubicBezTo>
                  <a:close/>
                  <a:moveTo>
                    <a:pt x="3211" y="9668"/>
                  </a:moveTo>
                  <a:cubicBezTo>
                    <a:pt x="3222" y="8623"/>
                    <a:pt x="3277" y="7839"/>
                    <a:pt x="3343" y="7229"/>
                  </a:cubicBezTo>
                  <a:cubicBezTo>
                    <a:pt x="3420" y="6619"/>
                    <a:pt x="3508" y="6358"/>
                    <a:pt x="3629" y="6358"/>
                  </a:cubicBezTo>
                  <a:cubicBezTo>
                    <a:pt x="3695" y="6358"/>
                    <a:pt x="3750" y="6445"/>
                    <a:pt x="3794" y="6619"/>
                  </a:cubicBezTo>
                  <a:cubicBezTo>
                    <a:pt x="3838" y="6794"/>
                    <a:pt x="3871" y="7055"/>
                    <a:pt x="3904" y="7316"/>
                  </a:cubicBezTo>
                  <a:cubicBezTo>
                    <a:pt x="3937" y="7577"/>
                    <a:pt x="3959" y="8013"/>
                    <a:pt x="3970" y="8361"/>
                  </a:cubicBezTo>
                  <a:cubicBezTo>
                    <a:pt x="3981" y="8797"/>
                    <a:pt x="3992" y="9145"/>
                    <a:pt x="3992" y="9581"/>
                  </a:cubicBezTo>
                  <a:lnTo>
                    <a:pt x="3211" y="9668"/>
                  </a:lnTo>
                  <a:close/>
                  <a:moveTo>
                    <a:pt x="5554" y="11235"/>
                  </a:moveTo>
                  <a:cubicBezTo>
                    <a:pt x="5620" y="11758"/>
                    <a:pt x="5653" y="12368"/>
                    <a:pt x="5653" y="13152"/>
                  </a:cubicBezTo>
                  <a:cubicBezTo>
                    <a:pt x="5653" y="14110"/>
                    <a:pt x="5609" y="14894"/>
                    <a:pt x="5521" y="15503"/>
                  </a:cubicBezTo>
                  <a:cubicBezTo>
                    <a:pt x="5433" y="16113"/>
                    <a:pt x="5301" y="16374"/>
                    <a:pt x="5136" y="16374"/>
                  </a:cubicBezTo>
                  <a:cubicBezTo>
                    <a:pt x="5048" y="16374"/>
                    <a:pt x="4960" y="16287"/>
                    <a:pt x="4894" y="16200"/>
                  </a:cubicBezTo>
                  <a:cubicBezTo>
                    <a:pt x="4817" y="16113"/>
                    <a:pt x="4751" y="15939"/>
                    <a:pt x="4696" y="15677"/>
                  </a:cubicBezTo>
                  <a:lnTo>
                    <a:pt x="4751" y="14371"/>
                  </a:lnTo>
                  <a:cubicBezTo>
                    <a:pt x="4806" y="14632"/>
                    <a:pt x="4861" y="14719"/>
                    <a:pt x="4927" y="14894"/>
                  </a:cubicBezTo>
                  <a:cubicBezTo>
                    <a:pt x="4993" y="14981"/>
                    <a:pt x="5059" y="15068"/>
                    <a:pt x="5125" y="15068"/>
                  </a:cubicBezTo>
                  <a:cubicBezTo>
                    <a:pt x="5224" y="15068"/>
                    <a:pt x="5301" y="14894"/>
                    <a:pt x="5356" y="14632"/>
                  </a:cubicBezTo>
                  <a:cubicBezTo>
                    <a:pt x="5411" y="14371"/>
                    <a:pt x="5444" y="13848"/>
                    <a:pt x="5444" y="13326"/>
                  </a:cubicBezTo>
                  <a:cubicBezTo>
                    <a:pt x="5444" y="12803"/>
                    <a:pt x="5422" y="12455"/>
                    <a:pt x="5378" y="12106"/>
                  </a:cubicBezTo>
                  <a:cubicBezTo>
                    <a:pt x="5334" y="11845"/>
                    <a:pt x="5257" y="11584"/>
                    <a:pt x="5169" y="11323"/>
                  </a:cubicBezTo>
                  <a:lnTo>
                    <a:pt x="5070" y="11061"/>
                  </a:lnTo>
                  <a:cubicBezTo>
                    <a:pt x="4949" y="10713"/>
                    <a:pt x="4861" y="10365"/>
                    <a:pt x="4795" y="9842"/>
                  </a:cubicBezTo>
                  <a:cubicBezTo>
                    <a:pt x="4729" y="9319"/>
                    <a:pt x="4707" y="8797"/>
                    <a:pt x="4707" y="8013"/>
                  </a:cubicBezTo>
                  <a:cubicBezTo>
                    <a:pt x="4707" y="7577"/>
                    <a:pt x="4718" y="7142"/>
                    <a:pt x="4740" y="6794"/>
                  </a:cubicBezTo>
                  <a:cubicBezTo>
                    <a:pt x="4762" y="6445"/>
                    <a:pt x="4795" y="6097"/>
                    <a:pt x="4839" y="5836"/>
                  </a:cubicBezTo>
                  <a:cubicBezTo>
                    <a:pt x="4883" y="5574"/>
                    <a:pt x="4938" y="5400"/>
                    <a:pt x="4993" y="5226"/>
                  </a:cubicBezTo>
                  <a:cubicBezTo>
                    <a:pt x="5048" y="5052"/>
                    <a:pt x="5114" y="4965"/>
                    <a:pt x="5191" y="4965"/>
                  </a:cubicBezTo>
                  <a:cubicBezTo>
                    <a:pt x="5257" y="4965"/>
                    <a:pt x="5323" y="5052"/>
                    <a:pt x="5400" y="5139"/>
                  </a:cubicBezTo>
                  <a:cubicBezTo>
                    <a:pt x="5477" y="5226"/>
                    <a:pt x="5532" y="5400"/>
                    <a:pt x="5598" y="5574"/>
                  </a:cubicBezTo>
                  <a:lnTo>
                    <a:pt x="5532" y="6968"/>
                  </a:lnTo>
                  <a:cubicBezTo>
                    <a:pt x="5477" y="6706"/>
                    <a:pt x="5422" y="6619"/>
                    <a:pt x="5367" y="6532"/>
                  </a:cubicBezTo>
                  <a:cubicBezTo>
                    <a:pt x="5312" y="6445"/>
                    <a:pt x="5257" y="6358"/>
                    <a:pt x="5202" y="6358"/>
                  </a:cubicBezTo>
                  <a:cubicBezTo>
                    <a:pt x="5103" y="6358"/>
                    <a:pt x="5026" y="6532"/>
                    <a:pt x="4982" y="6794"/>
                  </a:cubicBezTo>
                  <a:cubicBezTo>
                    <a:pt x="4938" y="7142"/>
                    <a:pt x="4905" y="7490"/>
                    <a:pt x="4905" y="8013"/>
                  </a:cubicBezTo>
                  <a:cubicBezTo>
                    <a:pt x="4905" y="8448"/>
                    <a:pt x="4927" y="8797"/>
                    <a:pt x="4960" y="9058"/>
                  </a:cubicBezTo>
                  <a:cubicBezTo>
                    <a:pt x="4993" y="9319"/>
                    <a:pt x="5070" y="9581"/>
                    <a:pt x="5180" y="9842"/>
                  </a:cubicBezTo>
                  <a:lnTo>
                    <a:pt x="5268" y="10016"/>
                  </a:lnTo>
                  <a:cubicBezTo>
                    <a:pt x="5400" y="10365"/>
                    <a:pt x="5488" y="10800"/>
                    <a:pt x="5554" y="11235"/>
                  </a:cubicBezTo>
                  <a:close/>
                  <a:moveTo>
                    <a:pt x="1056" y="6445"/>
                  </a:moveTo>
                  <a:cubicBezTo>
                    <a:pt x="1001" y="6010"/>
                    <a:pt x="946" y="5661"/>
                    <a:pt x="869" y="5400"/>
                  </a:cubicBezTo>
                  <a:cubicBezTo>
                    <a:pt x="792" y="5139"/>
                    <a:pt x="715" y="5052"/>
                    <a:pt x="627" y="5052"/>
                  </a:cubicBezTo>
                  <a:cubicBezTo>
                    <a:pt x="528" y="5052"/>
                    <a:pt x="451" y="5226"/>
                    <a:pt x="385" y="5487"/>
                  </a:cubicBezTo>
                  <a:cubicBezTo>
                    <a:pt x="319" y="5748"/>
                    <a:pt x="253" y="6097"/>
                    <a:pt x="209" y="6445"/>
                  </a:cubicBezTo>
                  <a:lnTo>
                    <a:pt x="176" y="5052"/>
                  </a:lnTo>
                  <a:lnTo>
                    <a:pt x="0" y="5052"/>
                  </a:lnTo>
                  <a:lnTo>
                    <a:pt x="0" y="21600"/>
                  </a:lnTo>
                  <a:lnTo>
                    <a:pt x="209" y="21600"/>
                  </a:lnTo>
                  <a:lnTo>
                    <a:pt x="209" y="15677"/>
                  </a:lnTo>
                  <a:cubicBezTo>
                    <a:pt x="253" y="15939"/>
                    <a:pt x="297" y="16113"/>
                    <a:pt x="363" y="16200"/>
                  </a:cubicBezTo>
                  <a:cubicBezTo>
                    <a:pt x="418" y="16374"/>
                    <a:pt x="484" y="16374"/>
                    <a:pt x="550" y="16374"/>
                  </a:cubicBezTo>
                  <a:cubicBezTo>
                    <a:pt x="638" y="16374"/>
                    <a:pt x="715" y="16287"/>
                    <a:pt x="803" y="16026"/>
                  </a:cubicBezTo>
                  <a:cubicBezTo>
                    <a:pt x="880" y="15765"/>
                    <a:pt x="957" y="15416"/>
                    <a:pt x="1023" y="14894"/>
                  </a:cubicBezTo>
                  <a:cubicBezTo>
                    <a:pt x="1089" y="14371"/>
                    <a:pt x="1133" y="13761"/>
                    <a:pt x="1177" y="13065"/>
                  </a:cubicBezTo>
                  <a:cubicBezTo>
                    <a:pt x="1210" y="12281"/>
                    <a:pt x="1232" y="11410"/>
                    <a:pt x="1232" y="10365"/>
                  </a:cubicBezTo>
                  <a:cubicBezTo>
                    <a:pt x="1232" y="9494"/>
                    <a:pt x="1221" y="8710"/>
                    <a:pt x="1188" y="8100"/>
                  </a:cubicBezTo>
                  <a:cubicBezTo>
                    <a:pt x="1155" y="7490"/>
                    <a:pt x="1111" y="6968"/>
                    <a:pt x="1056" y="6445"/>
                  </a:cubicBezTo>
                  <a:close/>
                  <a:moveTo>
                    <a:pt x="968" y="12629"/>
                  </a:moveTo>
                  <a:cubicBezTo>
                    <a:pt x="935" y="13239"/>
                    <a:pt x="902" y="13674"/>
                    <a:pt x="858" y="14110"/>
                  </a:cubicBezTo>
                  <a:cubicBezTo>
                    <a:pt x="814" y="14458"/>
                    <a:pt x="759" y="14719"/>
                    <a:pt x="704" y="14894"/>
                  </a:cubicBezTo>
                  <a:cubicBezTo>
                    <a:pt x="649" y="15068"/>
                    <a:pt x="583" y="15155"/>
                    <a:pt x="528" y="15155"/>
                  </a:cubicBezTo>
                  <a:cubicBezTo>
                    <a:pt x="473" y="15155"/>
                    <a:pt x="418" y="15068"/>
                    <a:pt x="374" y="14981"/>
                  </a:cubicBezTo>
                  <a:cubicBezTo>
                    <a:pt x="319" y="14894"/>
                    <a:pt x="275" y="14632"/>
                    <a:pt x="231" y="14371"/>
                  </a:cubicBezTo>
                  <a:lnTo>
                    <a:pt x="231" y="7926"/>
                  </a:lnTo>
                  <a:cubicBezTo>
                    <a:pt x="242" y="7752"/>
                    <a:pt x="264" y="7577"/>
                    <a:pt x="297" y="7403"/>
                  </a:cubicBezTo>
                  <a:cubicBezTo>
                    <a:pt x="319" y="7229"/>
                    <a:pt x="352" y="7055"/>
                    <a:pt x="385" y="6881"/>
                  </a:cubicBezTo>
                  <a:cubicBezTo>
                    <a:pt x="418" y="6706"/>
                    <a:pt x="451" y="6619"/>
                    <a:pt x="495" y="6532"/>
                  </a:cubicBezTo>
                  <a:cubicBezTo>
                    <a:pt x="528" y="6445"/>
                    <a:pt x="572" y="6358"/>
                    <a:pt x="616" y="6358"/>
                  </a:cubicBezTo>
                  <a:cubicBezTo>
                    <a:pt x="759" y="6358"/>
                    <a:pt x="869" y="6706"/>
                    <a:pt x="935" y="7403"/>
                  </a:cubicBezTo>
                  <a:cubicBezTo>
                    <a:pt x="1001" y="8100"/>
                    <a:pt x="1034" y="9145"/>
                    <a:pt x="1034" y="10364"/>
                  </a:cubicBezTo>
                  <a:cubicBezTo>
                    <a:pt x="1001" y="11323"/>
                    <a:pt x="990" y="12106"/>
                    <a:pt x="968" y="12629"/>
                  </a:cubicBezTo>
                  <a:close/>
                  <a:moveTo>
                    <a:pt x="21556" y="8187"/>
                  </a:moveTo>
                  <a:cubicBezTo>
                    <a:pt x="21523" y="7490"/>
                    <a:pt x="21479" y="6881"/>
                    <a:pt x="21424" y="6445"/>
                  </a:cubicBezTo>
                  <a:cubicBezTo>
                    <a:pt x="21369" y="6010"/>
                    <a:pt x="21303" y="5661"/>
                    <a:pt x="21215" y="5400"/>
                  </a:cubicBezTo>
                  <a:cubicBezTo>
                    <a:pt x="21127" y="5139"/>
                    <a:pt x="21050" y="5052"/>
                    <a:pt x="20962" y="5052"/>
                  </a:cubicBezTo>
                  <a:cubicBezTo>
                    <a:pt x="20874" y="5052"/>
                    <a:pt x="20786" y="5139"/>
                    <a:pt x="20698" y="5400"/>
                  </a:cubicBezTo>
                  <a:cubicBezTo>
                    <a:pt x="20621" y="5661"/>
                    <a:pt x="20544" y="6010"/>
                    <a:pt x="20489" y="6532"/>
                  </a:cubicBezTo>
                  <a:cubicBezTo>
                    <a:pt x="20434" y="7055"/>
                    <a:pt x="20379" y="7664"/>
                    <a:pt x="20346" y="8361"/>
                  </a:cubicBezTo>
                  <a:cubicBezTo>
                    <a:pt x="20313" y="9058"/>
                    <a:pt x="20291" y="9929"/>
                    <a:pt x="20291" y="10800"/>
                  </a:cubicBezTo>
                  <a:cubicBezTo>
                    <a:pt x="20291" y="11671"/>
                    <a:pt x="20313" y="12542"/>
                    <a:pt x="20346" y="13239"/>
                  </a:cubicBezTo>
                  <a:cubicBezTo>
                    <a:pt x="20379" y="13935"/>
                    <a:pt x="20423" y="14545"/>
                    <a:pt x="20478" y="14981"/>
                  </a:cubicBezTo>
                  <a:cubicBezTo>
                    <a:pt x="20533" y="15416"/>
                    <a:pt x="20599" y="15852"/>
                    <a:pt x="20687" y="16026"/>
                  </a:cubicBezTo>
                  <a:cubicBezTo>
                    <a:pt x="20764" y="16287"/>
                    <a:pt x="20852" y="16374"/>
                    <a:pt x="20940" y="16374"/>
                  </a:cubicBezTo>
                  <a:cubicBezTo>
                    <a:pt x="21028" y="16374"/>
                    <a:pt x="21116" y="16287"/>
                    <a:pt x="21193" y="16026"/>
                  </a:cubicBezTo>
                  <a:cubicBezTo>
                    <a:pt x="21270" y="15765"/>
                    <a:pt x="21347" y="15416"/>
                    <a:pt x="21402" y="14894"/>
                  </a:cubicBezTo>
                  <a:cubicBezTo>
                    <a:pt x="21457" y="14371"/>
                    <a:pt x="21512" y="13761"/>
                    <a:pt x="21545" y="13064"/>
                  </a:cubicBezTo>
                  <a:cubicBezTo>
                    <a:pt x="21578" y="12368"/>
                    <a:pt x="21600" y="11497"/>
                    <a:pt x="21600" y="10626"/>
                  </a:cubicBezTo>
                  <a:cubicBezTo>
                    <a:pt x="21600" y="9668"/>
                    <a:pt x="21589" y="8884"/>
                    <a:pt x="21556" y="8187"/>
                  </a:cubicBezTo>
                  <a:close/>
                  <a:moveTo>
                    <a:pt x="21347" y="12803"/>
                  </a:moveTo>
                  <a:cubicBezTo>
                    <a:pt x="21325" y="13326"/>
                    <a:pt x="21292" y="13848"/>
                    <a:pt x="21248" y="14197"/>
                  </a:cubicBezTo>
                  <a:cubicBezTo>
                    <a:pt x="21204" y="14545"/>
                    <a:pt x="21160" y="14806"/>
                    <a:pt x="21105" y="14981"/>
                  </a:cubicBezTo>
                  <a:cubicBezTo>
                    <a:pt x="21050" y="15155"/>
                    <a:pt x="20995" y="15242"/>
                    <a:pt x="20940" y="15242"/>
                  </a:cubicBezTo>
                  <a:cubicBezTo>
                    <a:pt x="20885" y="15242"/>
                    <a:pt x="20830" y="15155"/>
                    <a:pt x="20775" y="14981"/>
                  </a:cubicBezTo>
                  <a:cubicBezTo>
                    <a:pt x="20720" y="14806"/>
                    <a:pt x="20676" y="14545"/>
                    <a:pt x="20632" y="14197"/>
                  </a:cubicBezTo>
                  <a:cubicBezTo>
                    <a:pt x="20588" y="13848"/>
                    <a:pt x="20555" y="13413"/>
                    <a:pt x="20533" y="12803"/>
                  </a:cubicBezTo>
                  <a:cubicBezTo>
                    <a:pt x="20511" y="12281"/>
                    <a:pt x="20500" y="11584"/>
                    <a:pt x="20500" y="10800"/>
                  </a:cubicBezTo>
                  <a:cubicBezTo>
                    <a:pt x="20500" y="10016"/>
                    <a:pt x="20511" y="9319"/>
                    <a:pt x="20533" y="8797"/>
                  </a:cubicBezTo>
                  <a:cubicBezTo>
                    <a:pt x="20555" y="8274"/>
                    <a:pt x="20588" y="7752"/>
                    <a:pt x="20632" y="7490"/>
                  </a:cubicBezTo>
                  <a:cubicBezTo>
                    <a:pt x="20676" y="7142"/>
                    <a:pt x="20720" y="6881"/>
                    <a:pt x="20775" y="6706"/>
                  </a:cubicBezTo>
                  <a:cubicBezTo>
                    <a:pt x="20830" y="6532"/>
                    <a:pt x="20885" y="6445"/>
                    <a:pt x="20940" y="6445"/>
                  </a:cubicBezTo>
                  <a:cubicBezTo>
                    <a:pt x="20995" y="6445"/>
                    <a:pt x="21050" y="6532"/>
                    <a:pt x="21105" y="6706"/>
                  </a:cubicBezTo>
                  <a:cubicBezTo>
                    <a:pt x="21160" y="6881"/>
                    <a:pt x="21204" y="7142"/>
                    <a:pt x="21248" y="7490"/>
                  </a:cubicBezTo>
                  <a:cubicBezTo>
                    <a:pt x="21292" y="7839"/>
                    <a:pt x="21325" y="8274"/>
                    <a:pt x="21347" y="8884"/>
                  </a:cubicBezTo>
                  <a:cubicBezTo>
                    <a:pt x="21369" y="9406"/>
                    <a:pt x="21380" y="10103"/>
                    <a:pt x="21380" y="10887"/>
                  </a:cubicBezTo>
                  <a:cubicBezTo>
                    <a:pt x="21391" y="11584"/>
                    <a:pt x="21369" y="12281"/>
                    <a:pt x="21347" y="12803"/>
                  </a:cubicBezTo>
                  <a:close/>
                  <a:moveTo>
                    <a:pt x="2563" y="5139"/>
                  </a:moveTo>
                  <a:cubicBezTo>
                    <a:pt x="2596" y="5226"/>
                    <a:pt x="2629" y="5313"/>
                    <a:pt x="2651" y="5313"/>
                  </a:cubicBezTo>
                  <a:lnTo>
                    <a:pt x="2618" y="6794"/>
                  </a:lnTo>
                  <a:cubicBezTo>
                    <a:pt x="2596" y="6706"/>
                    <a:pt x="2563" y="6619"/>
                    <a:pt x="2541" y="6532"/>
                  </a:cubicBezTo>
                  <a:cubicBezTo>
                    <a:pt x="2508" y="6445"/>
                    <a:pt x="2475" y="6445"/>
                    <a:pt x="2442" y="6445"/>
                  </a:cubicBezTo>
                  <a:cubicBezTo>
                    <a:pt x="2387" y="6445"/>
                    <a:pt x="2332" y="6532"/>
                    <a:pt x="2277" y="6706"/>
                  </a:cubicBezTo>
                  <a:cubicBezTo>
                    <a:pt x="2233" y="6881"/>
                    <a:pt x="2189" y="7142"/>
                    <a:pt x="2145" y="7403"/>
                  </a:cubicBezTo>
                  <a:cubicBezTo>
                    <a:pt x="2112" y="7752"/>
                    <a:pt x="2079" y="8100"/>
                    <a:pt x="2057" y="8623"/>
                  </a:cubicBezTo>
                  <a:cubicBezTo>
                    <a:pt x="2035" y="9145"/>
                    <a:pt x="2024" y="9668"/>
                    <a:pt x="2024" y="10277"/>
                  </a:cubicBezTo>
                  <a:lnTo>
                    <a:pt x="2024" y="16200"/>
                  </a:lnTo>
                  <a:lnTo>
                    <a:pt x="1815" y="16200"/>
                  </a:lnTo>
                  <a:lnTo>
                    <a:pt x="1815" y="5226"/>
                  </a:lnTo>
                  <a:lnTo>
                    <a:pt x="1958" y="5226"/>
                  </a:lnTo>
                  <a:lnTo>
                    <a:pt x="1991" y="7403"/>
                  </a:lnTo>
                  <a:cubicBezTo>
                    <a:pt x="2024" y="6706"/>
                    <a:pt x="2079" y="6097"/>
                    <a:pt x="2156" y="5661"/>
                  </a:cubicBezTo>
                  <a:cubicBezTo>
                    <a:pt x="2233" y="5226"/>
                    <a:pt x="2321" y="5052"/>
                    <a:pt x="2420" y="5052"/>
                  </a:cubicBezTo>
                  <a:cubicBezTo>
                    <a:pt x="2486" y="5052"/>
                    <a:pt x="2519" y="5139"/>
                    <a:pt x="2563" y="5139"/>
                  </a:cubicBezTo>
                  <a:close/>
                  <a:moveTo>
                    <a:pt x="19235" y="5139"/>
                  </a:moveTo>
                  <a:cubicBezTo>
                    <a:pt x="19213" y="5139"/>
                    <a:pt x="19180" y="5052"/>
                    <a:pt x="19147" y="5052"/>
                  </a:cubicBezTo>
                  <a:cubicBezTo>
                    <a:pt x="19070" y="5052"/>
                    <a:pt x="18993" y="5139"/>
                    <a:pt x="18927" y="5313"/>
                  </a:cubicBezTo>
                  <a:cubicBezTo>
                    <a:pt x="18862" y="5487"/>
                    <a:pt x="18796" y="5748"/>
                    <a:pt x="18752" y="6010"/>
                  </a:cubicBezTo>
                  <a:cubicBezTo>
                    <a:pt x="18708" y="6271"/>
                    <a:pt x="18664" y="6706"/>
                    <a:pt x="18642" y="7229"/>
                  </a:cubicBezTo>
                  <a:cubicBezTo>
                    <a:pt x="18609" y="7664"/>
                    <a:pt x="18598" y="8274"/>
                    <a:pt x="18598" y="8884"/>
                  </a:cubicBezTo>
                  <a:cubicBezTo>
                    <a:pt x="18598" y="9755"/>
                    <a:pt x="18620" y="10452"/>
                    <a:pt x="18675" y="10974"/>
                  </a:cubicBezTo>
                  <a:cubicBezTo>
                    <a:pt x="18730" y="11497"/>
                    <a:pt x="18785" y="11932"/>
                    <a:pt x="18851" y="12194"/>
                  </a:cubicBezTo>
                  <a:cubicBezTo>
                    <a:pt x="18796" y="12368"/>
                    <a:pt x="18752" y="12629"/>
                    <a:pt x="18708" y="12977"/>
                  </a:cubicBezTo>
                  <a:cubicBezTo>
                    <a:pt x="18675" y="13326"/>
                    <a:pt x="18653" y="13761"/>
                    <a:pt x="18653" y="14197"/>
                  </a:cubicBezTo>
                  <a:cubicBezTo>
                    <a:pt x="18653" y="14632"/>
                    <a:pt x="18664" y="14893"/>
                    <a:pt x="18686" y="15155"/>
                  </a:cubicBezTo>
                  <a:cubicBezTo>
                    <a:pt x="18708" y="15416"/>
                    <a:pt x="18730" y="15590"/>
                    <a:pt x="18774" y="15764"/>
                  </a:cubicBezTo>
                  <a:cubicBezTo>
                    <a:pt x="18697" y="16026"/>
                    <a:pt x="18631" y="16287"/>
                    <a:pt x="18587" y="16635"/>
                  </a:cubicBezTo>
                  <a:cubicBezTo>
                    <a:pt x="18543" y="16984"/>
                    <a:pt x="18521" y="17506"/>
                    <a:pt x="18521" y="18116"/>
                  </a:cubicBezTo>
                  <a:cubicBezTo>
                    <a:pt x="18521" y="19161"/>
                    <a:pt x="18576" y="20032"/>
                    <a:pt x="18697" y="20642"/>
                  </a:cubicBezTo>
                  <a:cubicBezTo>
                    <a:pt x="18818" y="21252"/>
                    <a:pt x="18971" y="21513"/>
                    <a:pt x="19169" y="21513"/>
                  </a:cubicBezTo>
                  <a:cubicBezTo>
                    <a:pt x="19389" y="21513"/>
                    <a:pt x="19554" y="21164"/>
                    <a:pt x="19686" y="20468"/>
                  </a:cubicBezTo>
                  <a:cubicBezTo>
                    <a:pt x="19807" y="19771"/>
                    <a:pt x="19873" y="18900"/>
                    <a:pt x="19873" y="17681"/>
                  </a:cubicBezTo>
                  <a:cubicBezTo>
                    <a:pt x="19873" y="16810"/>
                    <a:pt x="19829" y="16113"/>
                    <a:pt x="19752" y="15590"/>
                  </a:cubicBezTo>
                  <a:cubicBezTo>
                    <a:pt x="19675" y="15068"/>
                    <a:pt x="19554" y="14806"/>
                    <a:pt x="19400" y="14806"/>
                  </a:cubicBezTo>
                  <a:lnTo>
                    <a:pt x="19037" y="14806"/>
                  </a:lnTo>
                  <a:cubicBezTo>
                    <a:pt x="18982" y="14806"/>
                    <a:pt x="18938" y="14719"/>
                    <a:pt x="18905" y="14545"/>
                  </a:cubicBezTo>
                  <a:cubicBezTo>
                    <a:pt x="18873" y="14371"/>
                    <a:pt x="18851" y="14110"/>
                    <a:pt x="18851" y="13761"/>
                  </a:cubicBezTo>
                  <a:cubicBezTo>
                    <a:pt x="18851" y="13500"/>
                    <a:pt x="18862" y="13239"/>
                    <a:pt x="18884" y="12977"/>
                  </a:cubicBezTo>
                  <a:cubicBezTo>
                    <a:pt x="18905" y="12716"/>
                    <a:pt x="18938" y="12542"/>
                    <a:pt x="18993" y="12455"/>
                  </a:cubicBezTo>
                  <a:cubicBezTo>
                    <a:pt x="19026" y="12455"/>
                    <a:pt x="19048" y="12542"/>
                    <a:pt x="19070" y="12542"/>
                  </a:cubicBezTo>
                  <a:cubicBezTo>
                    <a:pt x="19092" y="12542"/>
                    <a:pt x="19125" y="12542"/>
                    <a:pt x="19147" y="12542"/>
                  </a:cubicBezTo>
                  <a:cubicBezTo>
                    <a:pt x="19224" y="12542"/>
                    <a:pt x="19301" y="12455"/>
                    <a:pt x="19367" y="12281"/>
                  </a:cubicBezTo>
                  <a:cubicBezTo>
                    <a:pt x="19433" y="12106"/>
                    <a:pt x="19488" y="11845"/>
                    <a:pt x="19543" y="11584"/>
                  </a:cubicBezTo>
                  <a:cubicBezTo>
                    <a:pt x="19587" y="11235"/>
                    <a:pt x="19631" y="10887"/>
                    <a:pt x="19653" y="10365"/>
                  </a:cubicBezTo>
                  <a:cubicBezTo>
                    <a:pt x="19686" y="9929"/>
                    <a:pt x="19697" y="9319"/>
                    <a:pt x="19697" y="8710"/>
                  </a:cubicBezTo>
                  <a:cubicBezTo>
                    <a:pt x="19697" y="8187"/>
                    <a:pt x="19686" y="7665"/>
                    <a:pt x="19653" y="7229"/>
                  </a:cubicBezTo>
                  <a:cubicBezTo>
                    <a:pt x="19620" y="6794"/>
                    <a:pt x="19587" y="6358"/>
                    <a:pt x="19532" y="6097"/>
                  </a:cubicBezTo>
                  <a:lnTo>
                    <a:pt x="19785" y="6271"/>
                  </a:lnTo>
                  <a:lnTo>
                    <a:pt x="19917" y="6271"/>
                  </a:lnTo>
                  <a:lnTo>
                    <a:pt x="19917" y="5226"/>
                  </a:lnTo>
                  <a:lnTo>
                    <a:pt x="19323" y="5226"/>
                  </a:lnTo>
                  <a:cubicBezTo>
                    <a:pt x="19290" y="5226"/>
                    <a:pt x="19257" y="5139"/>
                    <a:pt x="19235" y="5139"/>
                  </a:cubicBezTo>
                  <a:close/>
                  <a:moveTo>
                    <a:pt x="18884" y="16200"/>
                  </a:moveTo>
                  <a:lnTo>
                    <a:pt x="19301" y="16200"/>
                  </a:lnTo>
                  <a:cubicBezTo>
                    <a:pt x="19345" y="16200"/>
                    <a:pt x="19400" y="16200"/>
                    <a:pt x="19433" y="16287"/>
                  </a:cubicBezTo>
                  <a:cubicBezTo>
                    <a:pt x="19466" y="16374"/>
                    <a:pt x="19510" y="16461"/>
                    <a:pt x="19543" y="16548"/>
                  </a:cubicBezTo>
                  <a:cubicBezTo>
                    <a:pt x="19576" y="16723"/>
                    <a:pt x="19598" y="16897"/>
                    <a:pt x="19609" y="17071"/>
                  </a:cubicBezTo>
                  <a:cubicBezTo>
                    <a:pt x="19631" y="17332"/>
                    <a:pt x="19631" y="17594"/>
                    <a:pt x="19631" y="17942"/>
                  </a:cubicBezTo>
                  <a:cubicBezTo>
                    <a:pt x="19631" y="18203"/>
                    <a:pt x="19620" y="18465"/>
                    <a:pt x="19609" y="18813"/>
                  </a:cubicBezTo>
                  <a:cubicBezTo>
                    <a:pt x="19587" y="19074"/>
                    <a:pt x="19565" y="19336"/>
                    <a:pt x="19521" y="19597"/>
                  </a:cubicBezTo>
                  <a:cubicBezTo>
                    <a:pt x="19477" y="19858"/>
                    <a:pt x="19433" y="20032"/>
                    <a:pt x="19367" y="20119"/>
                  </a:cubicBezTo>
                  <a:cubicBezTo>
                    <a:pt x="19301" y="20206"/>
                    <a:pt x="19235" y="20294"/>
                    <a:pt x="19147" y="20294"/>
                  </a:cubicBezTo>
                  <a:cubicBezTo>
                    <a:pt x="19004" y="20294"/>
                    <a:pt x="18895" y="20119"/>
                    <a:pt x="18818" y="19684"/>
                  </a:cubicBezTo>
                  <a:cubicBezTo>
                    <a:pt x="18741" y="19336"/>
                    <a:pt x="18697" y="18726"/>
                    <a:pt x="18697" y="17942"/>
                  </a:cubicBezTo>
                  <a:cubicBezTo>
                    <a:pt x="18697" y="17506"/>
                    <a:pt x="18708" y="17158"/>
                    <a:pt x="18741" y="16897"/>
                  </a:cubicBezTo>
                  <a:cubicBezTo>
                    <a:pt x="18796" y="16635"/>
                    <a:pt x="18829" y="16374"/>
                    <a:pt x="18884" y="16200"/>
                  </a:cubicBezTo>
                  <a:close/>
                  <a:moveTo>
                    <a:pt x="19477" y="8884"/>
                  </a:moveTo>
                  <a:cubicBezTo>
                    <a:pt x="19477" y="9755"/>
                    <a:pt x="19444" y="10365"/>
                    <a:pt x="19389" y="10800"/>
                  </a:cubicBezTo>
                  <a:cubicBezTo>
                    <a:pt x="19334" y="11236"/>
                    <a:pt x="19246" y="11410"/>
                    <a:pt x="19147" y="11410"/>
                  </a:cubicBezTo>
                  <a:cubicBezTo>
                    <a:pt x="19048" y="11410"/>
                    <a:pt x="18971" y="11236"/>
                    <a:pt x="18905" y="10800"/>
                  </a:cubicBezTo>
                  <a:cubicBezTo>
                    <a:pt x="18840" y="10365"/>
                    <a:pt x="18807" y="9668"/>
                    <a:pt x="18807" y="8797"/>
                  </a:cubicBezTo>
                  <a:cubicBezTo>
                    <a:pt x="18807" y="7926"/>
                    <a:pt x="18840" y="7316"/>
                    <a:pt x="18905" y="6881"/>
                  </a:cubicBezTo>
                  <a:cubicBezTo>
                    <a:pt x="18971" y="6445"/>
                    <a:pt x="19048" y="6271"/>
                    <a:pt x="19158" y="6271"/>
                  </a:cubicBezTo>
                  <a:cubicBezTo>
                    <a:pt x="19257" y="6271"/>
                    <a:pt x="19334" y="6532"/>
                    <a:pt x="19400" y="6968"/>
                  </a:cubicBezTo>
                  <a:cubicBezTo>
                    <a:pt x="19444" y="7403"/>
                    <a:pt x="19477" y="8013"/>
                    <a:pt x="19477" y="8884"/>
                  </a:cubicBezTo>
                  <a:close/>
                  <a:moveTo>
                    <a:pt x="14319" y="435"/>
                  </a:moveTo>
                  <a:cubicBezTo>
                    <a:pt x="14352" y="610"/>
                    <a:pt x="14363" y="871"/>
                    <a:pt x="14363" y="1219"/>
                  </a:cubicBezTo>
                  <a:cubicBezTo>
                    <a:pt x="14363" y="1568"/>
                    <a:pt x="14352" y="1829"/>
                    <a:pt x="14319" y="2003"/>
                  </a:cubicBezTo>
                  <a:cubicBezTo>
                    <a:pt x="14286" y="2177"/>
                    <a:pt x="14264" y="2264"/>
                    <a:pt x="14220" y="2264"/>
                  </a:cubicBezTo>
                  <a:cubicBezTo>
                    <a:pt x="14176" y="2264"/>
                    <a:pt x="14143" y="2177"/>
                    <a:pt x="14121" y="1916"/>
                  </a:cubicBezTo>
                  <a:cubicBezTo>
                    <a:pt x="14099" y="1742"/>
                    <a:pt x="14077" y="1481"/>
                    <a:pt x="14077" y="1132"/>
                  </a:cubicBezTo>
                  <a:cubicBezTo>
                    <a:pt x="14077" y="784"/>
                    <a:pt x="14088" y="523"/>
                    <a:pt x="14121" y="348"/>
                  </a:cubicBezTo>
                  <a:cubicBezTo>
                    <a:pt x="14143" y="174"/>
                    <a:pt x="14176" y="0"/>
                    <a:pt x="14220" y="0"/>
                  </a:cubicBezTo>
                  <a:cubicBezTo>
                    <a:pt x="14253" y="174"/>
                    <a:pt x="14286" y="261"/>
                    <a:pt x="14319" y="435"/>
                  </a:cubicBezTo>
                  <a:close/>
                  <a:moveTo>
                    <a:pt x="13527" y="14545"/>
                  </a:moveTo>
                  <a:lnTo>
                    <a:pt x="13560" y="15765"/>
                  </a:lnTo>
                  <a:cubicBezTo>
                    <a:pt x="13516" y="15852"/>
                    <a:pt x="13473" y="16026"/>
                    <a:pt x="13418" y="16113"/>
                  </a:cubicBezTo>
                  <a:cubicBezTo>
                    <a:pt x="13363" y="16200"/>
                    <a:pt x="13297" y="16287"/>
                    <a:pt x="13231" y="16287"/>
                  </a:cubicBezTo>
                  <a:cubicBezTo>
                    <a:pt x="12978" y="16287"/>
                    <a:pt x="12857" y="15416"/>
                    <a:pt x="12857" y="13587"/>
                  </a:cubicBezTo>
                  <a:lnTo>
                    <a:pt x="12857" y="6532"/>
                  </a:lnTo>
                  <a:lnTo>
                    <a:pt x="12626" y="6532"/>
                  </a:lnTo>
                  <a:lnTo>
                    <a:pt x="12626" y="5226"/>
                  </a:lnTo>
                  <a:lnTo>
                    <a:pt x="12857" y="5226"/>
                  </a:lnTo>
                  <a:lnTo>
                    <a:pt x="12857" y="1742"/>
                  </a:lnTo>
                  <a:lnTo>
                    <a:pt x="13066" y="1742"/>
                  </a:lnTo>
                  <a:lnTo>
                    <a:pt x="13066" y="5226"/>
                  </a:lnTo>
                  <a:lnTo>
                    <a:pt x="13505" y="5226"/>
                  </a:lnTo>
                  <a:lnTo>
                    <a:pt x="13505" y="6445"/>
                  </a:lnTo>
                  <a:lnTo>
                    <a:pt x="13066" y="6445"/>
                  </a:lnTo>
                  <a:lnTo>
                    <a:pt x="13066" y="13239"/>
                  </a:lnTo>
                  <a:cubicBezTo>
                    <a:pt x="13066" y="13848"/>
                    <a:pt x="13088" y="14284"/>
                    <a:pt x="13121" y="14545"/>
                  </a:cubicBezTo>
                  <a:cubicBezTo>
                    <a:pt x="13154" y="14806"/>
                    <a:pt x="13209" y="14894"/>
                    <a:pt x="13275" y="14894"/>
                  </a:cubicBezTo>
                  <a:cubicBezTo>
                    <a:pt x="13319" y="14894"/>
                    <a:pt x="13374" y="14894"/>
                    <a:pt x="13418" y="14806"/>
                  </a:cubicBezTo>
                  <a:cubicBezTo>
                    <a:pt x="13451" y="14719"/>
                    <a:pt x="13484" y="14632"/>
                    <a:pt x="13527" y="14545"/>
                  </a:cubicBezTo>
                  <a:close/>
                  <a:moveTo>
                    <a:pt x="14121" y="5226"/>
                  </a:moveTo>
                  <a:lnTo>
                    <a:pt x="14330" y="5226"/>
                  </a:lnTo>
                  <a:lnTo>
                    <a:pt x="14330" y="16200"/>
                  </a:lnTo>
                  <a:lnTo>
                    <a:pt x="14121" y="16200"/>
                  </a:lnTo>
                  <a:lnTo>
                    <a:pt x="14121" y="5226"/>
                  </a:lnTo>
                  <a:close/>
                  <a:moveTo>
                    <a:pt x="16057" y="6445"/>
                  </a:moveTo>
                  <a:cubicBezTo>
                    <a:pt x="16002" y="6010"/>
                    <a:pt x="15936" y="5661"/>
                    <a:pt x="15848" y="5400"/>
                  </a:cubicBezTo>
                  <a:cubicBezTo>
                    <a:pt x="15760" y="5139"/>
                    <a:pt x="15683" y="5052"/>
                    <a:pt x="15595" y="5052"/>
                  </a:cubicBezTo>
                  <a:cubicBezTo>
                    <a:pt x="15507" y="5052"/>
                    <a:pt x="15419" y="5139"/>
                    <a:pt x="15331" y="5400"/>
                  </a:cubicBezTo>
                  <a:cubicBezTo>
                    <a:pt x="15254" y="5661"/>
                    <a:pt x="15177" y="6010"/>
                    <a:pt x="15122" y="6532"/>
                  </a:cubicBezTo>
                  <a:cubicBezTo>
                    <a:pt x="15067" y="7055"/>
                    <a:pt x="15012" y="7664"/>
                    <a:pt x="14979" y="8361"/>
                  </a:cubicBezTo>
                  <a:cubicBezTo>
                    <a:pt x="14946" y="9058"/>
                    <a:pt x="14924" y="9929"/>
                    <a:pt x="14924" y="10800"/>
                  </a:cubicBezTo>
                  <a:cubicBezTo>
                    <a:pt x="14924" y="11671"/>
                    <a:pt x="14946" y="12542"/>
                    <a:pt x="14979" y="13239"/>
                  </a:cubicBezTo>
                  <a:cubicBezTo>
                    <a:pt x="15012" y="13935"/>
                    <a:pt x="15056" y="14545"/>
                    <a:pt x="15111" y="14981"/>
                  </a:cubicBezTo>
                  <a:cubicBezTo>
                    <a:pt x="15166" y="15416"/>
                    <a:pt x="15232" y="15852"/>
                    <a:pt x="15320" y="16026"/>
                  </a:cubicBezTo>
                  <a:cubicBezTo>
                    <a:pt x="15397" y="16287"/>
                    <a:pt x="15485" y="16374"/>
                    <a:pt x="15573" y="16374"/>
                  </a:cubicBezTo>
                  <a:cubicBezTo>
                    <a:pt x="15661" y="16374"/>
                    <a:pt x="15749" y="16287"/>
                    <a:pt x="15826" y="16026"/>
                  </a:cubicBezTo>
                  <a:cubicBezTo>
                    <a:pt x="15903" y="15765"/>
                    <a:pt x="15980" y="15416"/>
                    <a:pt x="16035" y="14894"/>
                  </a:cubicBezTo>
                  <a:cubicBezTo>
                    <a:pt x="16090" y="14371"/>
                    <a:pt x="16145" y="13761"/>
                    <a:pt x="16178" y="13064"/>
                  </a:cubicBezTo>
                  <a:cubicBezTo>
                    <a:pt x="16211" y="12368"/>
                    <a:pt x="16233" y="11497"/>
                    <a:pt x="16233" y="10626"/>
                  </a:cubicBezTo>
                  <a:cubicBezTo>
                    <a:pt x="16233" y="9755"/>
                    <a:pt x="16222" y="8884"/>
                    <a:pt x="16189" y="8274"/>
                  </a:cubicBezTo>
                  <a:cubicBezTo>
                    <a:pt x="16156" y="7664"/>
                    <a:pt x="16123" y="6968"/>
                    <a:pt x="16057" y="6445"/>
                  </a:cubicBezTo>
                  <a:close/>
                  <a:moveTo>
                    <a:pt x="15991" y="12803"/>
                  </a:moveTo>
                  <a:cubicBezTo>
                    <a:pt x="15969" y="13326"/>
                    <a:pt x="15936" y="13848"/>
                    <a:pt x="15892" y="14197"/>
                  </a:cubicBezTo>
                  <a:cubicBezTo>
                    <a:pt x="15848" y="14545"/>
                    <a:pt x="15804" y="14806"/>
                    <a:pt x="15749" y="14981"/>
                  </a:cubicBezTo>
                  <a:cubicBezTo>
                    <a:pt x="15694" y="15155"/>
                    <a:pt x="15639" y="15242"/>
                    <a:pt x="15584" y="15242"/>
                  </a:cubicBezTo>
                  <a:cubicBezTo>
                    <a:pt x="15529" y="15242"/>
                    <a:pt x="15474" y="15155"/>
                    <a:pt x="15419" y="14981"/>
                  </a:cubicBezTo>
                  <a:cubicBezTo>
                    <a:pt x="15364" y="14806"/>
                    <a:pt x="15320" y="14545"/>
                    <a:pt x="15276" y="14197"/>
                  </a:cubicBezTo>
                  <a:cubicBezTo>
                    <a:pt x="15232" y="13848"/>
                    <a:pt x="15199" y="13413"/>
                    <a:pt x="15177" y="12803"/>
                  </a:cubicBezTo>
                  <a:cubicBezTo>
                    <a:pt x="15155" y="12281"/>
                    <a:pt x="15144" y="11584"/>
                    <a:pt x="15144" y="10800"/>
                  </a:cubicBezTo>
                  <a:cubicBezTo>
                    <a:pt x="15144" y="10016"/>
                    <a:pt x="15155" y="9319"/>
                    <a:pt x="15177" y="8797"/>
                  </a:cubicBezTo>
                  <a:cubicBezTo>
                    <a:pt x="15199" y="8274"/>
                    <a:pt x="15232" y="7752"/>
                    <a:pt x="15276" y="7490"/>
                  </a:cubicBezTo>
                  <a:cubicBezTo>
                    <a:pt x="15320" y="7142"/>
                    <a:pt x="15364" y="6881"/>
                    <a:pt x="15419" y="6706"/>
                  </a:cubicBezTo>
                  <a:cubicBezTo>
                    <a:pt x="15474" y="6532"/>
                    <a:pt x="15529" y="6445"/>
                    <a:pt x="15584" y="6445"/>
                  </a:cubicBezTo>
                  <a:cubicBezTo>
                    <a:pt x="15639" y="6445"/>
                    <a:pt x="15694" y="6532"/>
                    <a:pt x="15749" y="6706"/>
                  </a:cubicBezTo>
                  <a:cubicBezTo>
                    <a:pt x="15804" y="6881"/>
                    <a:pt x="15848" y="7142"/>
                    <a:pt x="15892" y="7490"/>
                  </a:cubicBezTo>
                  <a:cubicBezTo>
                    <a:pt x="15936" y="7839"/>
                    <a:pt x="15969" y="8274"/>
                    <a:pt x="15991" y="8884"/>
                  </a:cubicBezTo>
                  <a:cubicBezTo>
                    <a:pt x="16013" y="9406"/>
                    <a:pt x="16024" y="10103"/>
                    <a:pt x="16024" y="10887"/>
                  </a:cubicBezTo>
                  <a:cubicBezTo>
                    <a:pt x="16024" y="11584"/>
                    <a:pt x="16013" y="12281"/>
                    <a:pt x="15991" y="12803"/>
                  </a:cubicBezTo>
                  <a:close/>
                  <a:moveTo>
                    <a:pt x="8930" y="6010"/>
                  </a:moveTo>
                  <a:cubicBezTo>
                    <a:pt x="9007" y="6619"/>
                    <a:pt x="9051" y="7490"/>
                    <a:pt x="9051" y="8623"/>
                  </a:cubicBezTo>
                  <a:lnTo>
                    <a:pt x="9051" y="16200"/>
                  </a:lnTo>
                  <a:lnTo>
                    <a:pt x="8842" y="16200"/>
                  </a:lnTo>
                  <a:lnTo>
                    <a:pt x="8842" y="8884"/>
                  </a:lnTo>
                  <a:cubicBezTo>
                    <a:pt x="8842" y="8187"/>
                    <a:pt x="8820" y="7577"/>
                    <a:pt x="8776" y="7055"/>
                  </a:cubicBezTo>
                  <a:cubicBezTo>
                    <a:pt x="8732" y="6619"/>
                    <a:pt x="8655" y="6358"/>
                    <a:pt x="8534" y="6358"/>
                  </a:cubicBezTo>
                  <a:cubicBezTo>
                    <a:pt x="8468" y="6358"/>
                    <a:pt x="8391" y="6532"/>
                    <a:pt x="8325" y="6794"/>
                  </a:cubicBezTo>
                  <a:cubicBezTo>
                    <a:pt x="8259" y="7055"/>
                    <a:pt x="8193" y="7490"/>
                    <a:pt x="8138" y="7926"/>
                  </a:cubicBezTo>
                  <a:lnTo>
                    <a:pt x="8138" y="16200"/>
                  </a:lnTo>
                  <a:lnTo>
                    <a:pt x="7930" y="16200"/>
                  </a:lnTo>
                  <a:lnTo>
                    <a:pt x="7930" y="5226"/>
                  </a:lnTo>
                  <a:lnTo>
                    <a:pt x="8084" y="5226"/>
                  </a:lnTo>
                  <a:lnTo>
                    <a:pt x="8116" y="6706"/>
                  </a:lnTo>
                  <a:cubicBezTo>
                    <a:pt x="8182" y="6184"/>
                    <a:pt x="8259" y="5748"/>
                    <a:pt x="8336" y="5487"/>
                  </a:cubicBezTo>
                  <a:cubicBezTo>
                    <a:pt x="8413" y="5226"/>
                    <a:pt x="8501" y="5052"/>
                    <a:pt x="8600" y="5052"/>
                  </a:cubicBezTo>
                  <a:cubicBezTo>
                    <a:pt x="8732" y="5052"/>
                    <a:pt x="8853" y="5400"/>
                    <a:pt x="8930" y="6010"/>
                  </a:cubicBezTo>
                  <a:close/>
                  <a:moveTo>
                    <a:pt x="11922" y="5923"/>
                  </a:moveTo>
                  <a:cubicBezTo>
                    <a:pt x="11878" y="5574"/>
                    <a:pt x="11823" y="5400"/>
                    <a:pt x="11768" y="5226"/>
                  </a:cubicBezTo>
                  <a:cubicBezTo>
                    <a:pt x="11713" y="5052"/>
                    <a:pt x="11647" y="5052"/>
                    <a:pt x="11570" y="5052"/>
                  </a:cubicBezTo>
                  <a:cubicBezTo>
                    <a:pt x="11471" y="5052"/>
                    <a:pt x="11394" y="5139"/>
                    <a:pt x="11306" y="5313"/>
                  </a:cubicBezTo>
                  <a:cubicBezTo>
                    <a:pt x="11229" y="5487"/>
                    <a:pt x="11141" y="5748"/>
                    <a:pt x="11053" y="6184"/>
                  </a:cubicBezTo>
                  <a:lnTo>
                    <a:pt x="11130" y="7316"/>
                  </a:lnTo>
                  <a:cubicBezTo>
                    <a:pt x="11218" y="6968"/>
                    <a:pt x="11295" y="6706"/>
                    <a:pt x="11361" y="6532"/>
                  </a:cubicBezTo>
                  <a:cubicBezTo>
                    <a:pt x="11427" y="6358"/>
                    <a:pt x="11493" y="6358"/>
                    <a:pt x="11548" y="6358"/>
                  </a:cubicBezTo>
                  <a:cubicBezTo>
                    <a:pt x="11636" y="6358"/>
                    <a:pt x="11713" y="6532"/>
                    <a:pt x="11768" y="6881"/>
                  </a:cubicBezTo>
                  <a:cubicBezTo>
                    <a:pt x="11823" y="7229"/>
                    <a:pt x="11856" y="7926"/>
                    <a:pt x="11856" y="8797"/>
                  </a:cubicBezTo>
                  <a:lnTo>
                    <a:pt x="11856" y="9581"/>
                  </a:lnTo>
                  <a:lnTo>
                    <a:pt x="11581" y="9581"/>
                  </a:lnTo>
                  <a:cubicBezTo>
                    <a:pt x="11493" y="9581"/>
                    <a:pt x="11405" y="9668"/>
                    <a:pt x="11328" y="9842"/>
                  </a:cubicBezTo>
                  <a:cubicBezTo>
                    <a:pt x="11251" y="10016"/>
                    <a:pt x="11185" y="10190"/>
                    <a:pt x="11130" y="10539"/>
                  </a:cubicBezTo>
                  <a:cubicBezTo>
                    <a:pt x="11075" y="10800"/>
                    <a:pt x="11031" y="11235"/>
                    <a:pt x="11009" y="11671"/>
                  </a:cubicBezTo>
                  <a:cubicBezTo>
                    <a:pt x="10987" y="12106"/>
                    <a:pt x="10965" y="12629"/>
                    <a:pt x="10965" y="13152"/>
                  </a:cubicBezTo>
                  <a:cubicBezTo>
                    <a:pt x="10965" y="13674"/>
                    <a:pt x="10976" y="14110"/>
                    <a:pt x="10998" y="14458"/>
                  </a:cubicBezTo>
                  <a:cubicBezTo>
                    <a:pt x="11020" y="14806"/>
                    <a:pt x="11053" y="15155"/>
                    <a:pt x="11097" y="15503"/>
                  </a:cubicBezTo>
                  <a:cubicBezTo>
                    <a:pt x="11141" y="15764"/>
                    <a:pt x="11185" y="16026"/>
                    <a:pt x="11240" y="16113"/>
                  </a:cubicBezTo>
                  <a:cubicBezTo>
                    <a:pt x="11295" y="16287"/>
                    <a:pt x="11361" y="16374"/>
                    <a:pt x="11427" y="16374"/>
                  </a:cubicBezTo>
                  <a:cubicBezTo>
                    <a:pt x="11515" y="16374"/>
                    <a:pt x="11603" y="16287"/>
                    <a:pt x="11680" y="16026"/>
                  </a:cubicBezTo>
                  <a:cubicBezTo>
                    <a:pt x="11757" y="15765"/>
                    <a:pt x="11823" y="15416"/>
                    <a:pt x="11878" y="14806"/>
                  </a:cubicBezTo>
                  <a:lnTo>
                    <a:pt x="11889" y="14806"/>
                  </a:lnTo>
                  <a:lnTo>
                    <a:pt x="11922" y="16113"/>
                  </a:lnTo>
                  <a:lnTo>
                    <a:pt x="12087" y="16113"/>
                  </a:lnTo>
                  <a:lnTo>
                    <a:pt x="12087" y="8971"/>
                  </a:lnTo>
                  <a:cubicBezTo>
                    <a:pt x="12087" y="8187"/>
                    <a:pt x="12076" y="7577"/>
                    <a:pt x="12054" y="7055"/>
                  </a:cubicBezTo>
                  <a:cubicBezTo>
                    <a:pt x="11999" y="6706"/>
                    <a:pt x="11966" y="6271"/>
                    <a:pt x="11922" y="5923"/>
                  </a:cubicBezTo>
                  <a:close/>
                  <a:moveTo>
                    <a:pt x="11856" y="13500"/>
                  </a:moveTo>
                  <a:cubicBezTo>
                    <a:pt x="11801" y="14110"/>
                    <a:pt x="11746" y="14545"/>
                    <a:pt x="11669" y="14806"/>
                  </a:cubicBezTo>
                  <a:cubicBezTo>
                    <a:pt x="11603" y="15068"/>
                    <a:pt x="11526" y="15155"/>
                    <a:pt x="11460" y="15155"/>
                  </a:cubicBezTo>
                  <a:cubicBezTo>
                    <a:pt x="11383" y="15155"/>
                    <a:pt x="11317" y="14981"/>
                    <a:pt x="11251" y="14719"/>
                  </a:cubicBezTo>
                  <a:cubicBezTo>
                    <a:pt x="11196" y="14458"/>
                    <a:pt x="11163" y="13935"/>
                    <a:pt x="11163" y="13152"/>
                  </a:cubicBezTo>
                  <a:cubicBezTo>
                    <a:pt x="11163" y="12542"/>
                    <a:pt x="11196" y="12019"/>
                    <a:pt x="11262" y="11584"/>
                  </a:cubicBezTo>
                  <a:cubicBezTo>
                    <a:pt x="11328" y="11148"/>
                    <a:pt x="11449" y="10974"/>
                    <a:pt x="11614" y="10887"/>
                  </a:cubicBezTo>
                  <a:lnTo>
                    <a:pt x="11845" y="10887"/>
                  </a:lnTo>
                  <a:lnTo>
                    <a:pt x="11845" y="13500"/>
                  </a:lnTo>
                  <a:close/>
                  <a:moveTo>
                    <a:pt x="10503" y="14545"/>
                  </a:moveTo>
                  <a:lnTo>
                    <a:pt x="10536" y="15765"/>
                  </a:lnTo>
                  <a:cubicBezTo>
                    <a:pt x="10492" y="15852"/>
                    <a:pt x="10448" y="16026"/>
                    <a:pt x="10393" y="16113"/>
                  </a:cubicBezTo>
                  <a:cubicBezTo>
                    <a:pt x="10338" y="16200"/>
                    <a:pt x="10272" y="16287"/>
                    <a:pt x="10206" y="16287"/>
                  </a:cubicBezTo>
                  <a:cubicBezTo>
                    <a:pt x="9953" y="16287"/>
                    <a:pt x="9832" y="15416"/>
                    <a:pt x="9832" y="13587"/>
                  </a:cubicBezTo>
                  <a:lnTo>
                    <a:pt x="9832" y="6532"/>
                  </a:lnTo>
                  <a:lnTo>
                    <a:pt x="9601" y="6532"/>
                  </a:lnTo>
                  <a:lnTo>
                    <a:pt x="9601" y="5226"/>
                  </a:lnTo>
                  <a:lnTo>
                    <a:pt x="9832" y="5226"/>
                  </a:lnTo>
                  <a:lnTo>
                    <a:pt x="9832" y="1742"/>
                  </a:lnTo>
                  <a:lnTo>
                    <a:pt x="10041" y="1742"/>
                  </a:lnTo>
                  <a:lnTo>
                    <a:pt x="10041" y="5226"/>
                  </a:lnTo>
                  <a:lnTo>
                    <a:pt x="10481" y="5226"/>
                  </a:lnTo>
                  <a:lnTo>
                    <a:pt x="10481" y="6445"/>
                  </a:lnTo>
                  <a:lnTo>
                    <a:pt x="10041" y="6445"/>
                  </a:lnTo>
                  <a:lnTo>
                    <a:pt x="10041" y="13239"/>
                  </a:lnTo>
                  <a:cubicBezTo>
                    <a:pt x="10041" y="13848"/>
                    <a:pt x="10063" y="14284"/>
                    <a:pt x="10096" y="14545"/>
                  </a:cubicBezTo>
                  <a:cubicBezTo>
                    <a:pt x="10129" y="14806"/>
                    <a:pt x="10184" y="14894"/>
                    <a:pt x="10250" y="14894"/>
                  </a:cubicBezTo>
                  <a:cubicBezTo>
                    <a:pt x="10294" y="14894"/>
                    <a:pt x="10349" y="14894"/>
                    <a:pt x="10393" y="14806"/>
                  </a:cubicBezTo>
                  <a:cubicBezTo>
                    <a:pt x="10426" y="14719"/>
                    <a:pt x="10459" y="14632"/>
                    <a:pt x="10503" y="14545"/>
                  </a:cubicBezTo>
                  <a:close/>
                  <a:moveTo>
                    <a:pt x="17839" y="6010"/>
                  </a:moveTo>
                  <a:cubicBezTo>
                    <a:pt x="17916" y="6619"/>
                    <a:pt x="17960" y="7490"/>
                    <a:pt x="17960" y="8623"/>
                  </a:cubicBezTo>
                  <a:lnTo>
                    <a:pt x="17960" y="16200"/>
                  </a:lnTo>
                  <a:lnTo>
                    <a:pt x="17751" y="16200"/>
                  </a:lnTo>
                  <a:lnTo>
                    <a:pt x="17751" y="8884"/>
                  </a:lnTo>
                  <a:cubicBezTo>
                    <a:pt x="17751" y="8187"/>
                    <a:pt x="17729" y="7577"/>
                    <a:pt x="17685" y="7055"/>
                  </a:cubicBezTo>
                  <a:cubicBezTo>
                    <a:pt x="17641" y="6619"/>
                    <a:pt x="17564" y="6358"/>
                    <a:pt x="17443" y="6358"/>
                  </a:cubicBezTo>
                  <a:cubicBezTo>
                    <a:pt x="17377" y="6358"/>
                    <a:pt x="17300" y="6532"/>
                    <a:pt x="17234" y="6794"/>
                  </a:cubicBezTo>
                  <a:cubicBezTo>
                    <a:pt x="17168" y="7055"/>
                    <a:pt x="17102" y="7490"/>
                    <a:pt x="17047" y="7926"/>
                  </a:cubicBezTo>
                  <a:lnTo>
                    <a:pt x="17047" y="16200"/>
                  </a:lnTo>
                  <a:lnTo>
                    <a:pt x="16838" y="16200"/>
                  </a:lnTo>
                  <a:lnTo>
                    <a:pt x="16838" y="5226"/>
                  </a:lnTo>
                  <a:lnTo>
                    <a:pt x="16992" y="5226"/>
                  </a:lnTo>
                  <a:lnTo>
                    <a:pt x="17025" y="6706"/>
                  </a:lnTo>
                  <a:cubicBezTo>
                    <a:pt x="17091" y="6184"/>
                    <a:pt x="17168" y="5748"/>
                    <a:pt x="17245" y="5487"/>
                  </a:cubicBezTo>
                  <a:cubicBezTo>
                    <a:pt x="17322" y="5226"/>
                    <a:pt x="17410" y="5052"/>
                    <a:pt x="17509" y="5052"/>
                  </a:cubicBezTo>
                  <a:cubicBezTo>
                    <a:pt x="17652" y="5052"/>
                    <a:pt x="17762" y="5400"/>
                    <a:pt x="17839" y="6010"/>
                  </a:cubicBezTo>
                  <a:close/>
                </a:path>
              </a:pathLst>
            </a:custGeom>
            <a:solidFill>
              <a:srgbClr val="02203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9" name="Shape">
              <a:extLst>
                <a:ext uri="{FF2B5EF4-FFF2-40B4-BE49-F238E27FC236}">
                  <a16:creationId xmlns:a16="http://schemas.microsoft.com/office/drawing/2014/main" id="{F7DA369F-8273-A13B-7B94-B212C391EF3A}"/>
                </a:ext>
              </a:extLst>
            </p:cNvPr>
            <p:cNvSpPr/>
            <p:nvPr userDrawn="1"/>
          </p:nvSpPr>
          <p:spPr>
            <a:xfrm>
              <a:off x="1714499" y="5257800"/>
              <a:ext cx="4141472" cy="168911"/>
            </a:xfrm>
            <a:custGeom>
              <a:avLst/>
              <a:gdLst/>
              <a:ahLst/>
              <a:cxnLst>
                <a:cxn ang="0">
                  <a:pos x="wd2" y="hd2"/>
                </a:cxn>
                <a:cxn ang="5400000">
                  <a:pos x="wd2" y="hd2"/>
                </a:cxn>
                <a:cxn ang="10800000">
                  <a:pos x="wd2" y="hd2"/>
                </a:cxn>
                <a:cxn ang="16200000">
                  <a:pos x="wd2" y="hd2"/>
                </a:cxn>
              </a:cxnLst>
              <a:rect l="0" t="0" r="r" b="b"/>
              <a:pathLst>
                <a:path w="21600" h="21600" extrusionOk="0">
                  <a:moveTo>
                    <a:pt x="4259" y="17540"/>
                  </a:moveTo>
                  <a:cubicBezTo>
                    <a:pt x="4279" y="18027"/>
                    <a:pt x="4286" y="18514"/>
                    <a:pt x="4286" y="19164"/>
                  </a:cubicBezTo>
                  <a:cubicBezTo>
                    <a:pt x="4286" y="19814"/>
                    <a:pt x="4279" y="20463"/>
                    <a:pt x="4259" y="20950"/>
                  </a:cubicBezTo>
                  <a:cubicBezTo>
                    <a:pt x="4239" y="21438"/>
                    <a:pt x="4219" y="21600"/>
                    <a:pt x="4193" y="21600"/>
                  </a:cubicBezTo>
                  <a:cubicBezTo>
                    <a:pt x="4166" y="21600"/>
                    <a:pt x="4146" y="21438"/>
                    <a:pt x="4127" y="20950"/>
                  </a:cubicBezTo>
                  <a:cubicBezTo>
                    <a:pt x="4107" y="20463"/>
                    <a:pt x="4100" y="19976"/>
                    <a:pt x="4100" y="19164"/>
                  </a:cubicBezTo>
                  <a:cubicBezTo>
                    <a:pt x="4100" y="18514"/>
                    <a:pt x="4107" y="17865"/>
                    <a:pt x="4127" y="17540"/>
                  </a:cubicBezTo>
                  <a:cubicBezTo>
                    <a:pt x="4146" y="17053"/>
                    <a:pt x="4166" y="16890"/>
                    <a:pt x="4193" y="16890"/>
                  </a:cubicBezTo>
                  <a:cubicBezTo>
                    <a:pt x="4219" y="16890"/>
                    <a:pt x="4246" y="17053"/>
                    <a:pt x="4259" y="17540"/>
                  </a:cubicBezTo>
                  <a:close/>
                  <a:moveTo>
                    <a:pt x="3670" y="13642"/>
                  </a:moveTo>
                  <a:lnTo>
                    <a:pt x="3623" y="18839"/>
                  </a:lnTo>
                  <a:lnTo>
                    <a:pt x="3617" y="18839"/>
                  </a:lnTo>
                  <a:lnTo>
                    <a:pt x="3564" y="13642"/>
                  </a:lnTo>
                  <a:lnTo>
                    <a:pt x="3411" y="650"/>
                  </a:lnTo>
                  <a:lnTo>
                    <a:pt x="3279" y="650"/>
                  </a:lnTo>
                  <a:lnTo>
                    <a:pt x="3126" y="13642"/>
                  </a:lnTo>
                  <a:lnTo>
                    <a:pt x="3073" y="18839"/>
                  </a:lnTo>
                  <a:lnTo>
                    <a:pt x="3067" y="18839"/>
                  </a:lnTo>
                  <a:lnTo>
                    <a:pt x="3027" y="13642"/>
                  </a:lnTo>
                  <a:lnTo>
                    <a:pt x="2881" y="650"/>
                  </a:lnTo>
                  <a:lnTo>
                    <a:pt x="2749" y="650"/>
                  </a:lnTo>
                  <a:lnTo>
                    <a:pt x="3001" y="21113"/>
                  </a:lnTo>
                  <a:lnTo>
                    <a:pt x="3133" y="21113"/>
                  </a:lnTo>
                  <a:lnTo>
                    <a:pt x="3285" y="8120"/>
                  </a:lnTo>
                  <a:lnTo>
                    <a:pt x="3338" y="2761"/>
                  </a:lnTo>
                  <a:lnTo>
                    <a:pt x="3391" y="8120"/>
                  </a:lnTo>
                  <a:lnTo>
                    <a:pt x="3544" y="21113"/>
                  </a:lnTo>
                  <a:lnTo>
                    <a:pt x="3689" y="21113"/>
                  </a:lnTo>
                  <a:lnTo>
                    <a:pt x="3934" y="650"/>
                  </a:lnTo>
                  <a:lnTo>
                    <a:pt x="3809" y="650"/>
                  </a:lnTo>
                  <a:lnTo>
                    <a:pt x="3670" y="13642"/>
                  </a:lnTo>
                  <a:close/>
                  <a:moveTo>
                    <a:pt x="2292" y="13642"/>
                  </a:moveTo>
                  <a:lnTo>
                    <a:pt x="2245" y="18839"/>
                  </a:lnTo>
                  <a:lnTo>
                    <a:pt x="2239" y="18839"/>
                  </a:lnTo>
                  <a:lnTo>
                    <a:pt x="2192" y="13642"/>
                  </a:lnTo>
                  <a:lnTo>
                    <a:pt x="2040" y="650"/>
                  </a:lnTo>
                  <a:lnTo>
                    <a:pt x="1908" y="650"/>
                  </a:lnTo>
                  <a:lnTo>
                    <a:pt x="1755" y="13642"/>
                  </a:lnTo>
                  <a:lnTo>
                    <a:pt x="1702" y="18839"/>
                  </a:lnTo>
                  <a:lnTo>
                    <a:pt x="1696" y="18839"/>
                  </a:lnTo>
                  <a:lnTo>
                    <a:pt x="1656" y="13642"/>
                  </a:lnTo>
                  <a:lnTo>
                    <a:pt x="1510" y="650"/>
                  </a:lnTo>
                  <a:lnTo>
                    <a:pt x="1378" y="650"/>
                  </a:lnTo>
                  <a:lnTo>
                    <a:pt x="1629" y="21113"/>
                  </a:lnTo>
                  <a:lnTo>
                    <a:pt x="1762" y="21113"/>
                  </a:lnTo>
                  <a:lnTo>
                    <a:pt x="1914" y="8120"/>
                  </a:lnTo>
                  <a:lnTo>
                    <a:pt x="1967" y="2761"/>
                  </a:lnTo>
                  <a:lnTo>
                    <a:pt x="2020" y="8120"/>
                  </a:lnTo>
                  <a:lnTo>
                    <a:pt x="2173" y="21113"/>
                  </a:lnTo>
                  <a:lnTo>
                    <a:pt x="2318" y="21113"/>
                  </a:lnTo>
                  <a:lnTo>
                    <a:pt x="2563" y="650"/>
                  </a:lnTo>
                  <a:lnTo>
                    <a:pt x="2438" y="650"/>
                  </a:lnTo>
                  <a:lnTo>
                    <a:pt x="2292" y="13642"/>
                  </a:lnTo>
                  <a:close/>
                  <a:moveTo>
                    <a:pt x="921" y="13642"/>
                  </a:moveTo>
                  <a:lnTo>
                    <a:pt x="874" y="18839"/>
                  </a:lnTo>
                  <a:lnTo>
                    <a:pt x="868" y="18839"/>
                  </a:lnTo>
                  <a:lnTo>
                    <a:pt x="815" y="13642"/>
                  </a:lnTo>
                  <a:lnTo>
                    <a:pt x="662" y="650"/>
                  </a:lnTo>
                  <a:lnTo>
                    <a:pt x="530" y="650"/>
                  </a:lnTo>
                  <a:lnTo>
                    <a:pt x="378" y="13642"/>
                  </a:lnTo>
                  <a:lnTo>
                    <a:pt x="325" y="18839"/>
                  </a:lnTo>
                  <a:lnTo>
                    <a:pt x="318" y="18839"/>
                  </a:lnTo>
                  <a:lnTo>
                    <a:pt x="278" y="13642"/>
                  </a:lnTo>
                  <a:lnTo>
                    <a:pt x="132" y="650"/>
                  </a:lnTo>
                  <a:lnTo>
                    <a:pt x="0" y="650"/>
                  </a:lnTo>
                  <a:lnTo>
                    <a:pt x="252" y="21113"/>
                  </a:lnTo>
                  <a:lnTo>
                    <a:pt x="384" y="21113"/>
                  </a:lnTo>
                  <a:lnTo>
                    <a:pt x="537" y="8120"/>
                  </a:lnTo>
                  <a:lnTo>
                    <a:pt x="590" y="2761"/>
                  </a:lnTo>
                  <a:lnTo>
                    <a:pt x="643" y="8120"/>
                  </a:lnTo>
                  <a:lnTo>
                    <a:pt x="795" y="21113"/>
                  </a:lnTo>
                  <a:lnTo>
                    <a:pt x="941" y="21113"/>
                  </a:lnTo>
                  <a:lnTo>
                    <a:pt x="1186" y="650"/>
                  </a:lnTo>
                  <a:lnTo>
                    <a:pt x="1060" y="650"/>
                  </a:lnTo>
                  <a:lnTo>
                    <a:pt x="921" y="13642"/>
                  </a:lnTo>
                  <a:close/>
                  <a:moveTo>
                    <a:pt x="18911" y="19001"/>
                  </a:moveTo>
                  <a:cubicBezTo>
                    <a:pt x="18884" y="19164"/>
                    <a:pt x="18845" y="19326"/>
                    <a:pt x="18811" y="19326"/>
                  </a:cubicBezTo>
                  <a:cubicBezTo>
                    <a:pt x="18772" y="19326"/>
                    <a:pt x="18739" y="19164"/>
                    <a:pt x="18699" y="18839"/>
                  </a:cubicBezTo>
                  <a:cubicBezTo>
                    <a:pt x="18659" y="18514"/>
                    <a:pt x="18633" y="18027"/>
                    <a:pt x="18599" y="17377"/>
                  </a:cubicBezTo>
                  <a:cubicBezTo>
                    <a:pt x="18566" y="16728"/>
                    <a:pt x="18546" y="15916"/>
                    <a:pt x="18533" y="14779"/>
                  </a:cubicBezTo>
                  <a:cubicBezTo>
                    <a:pt x="18513" y="13642"/>
                    <a:pt x="18507" y="12343"/>
                    <a:pt x="18507" y="10719"/>
                  </a:cubicBezTo>
                  <a:cubicBezTo>
                    <a:pt x="18507" y="8120"/>
                    <a:pt x="18533" y="6171"/>
                    <a:pt x="18593" y="4710"/>
                  </a:cubicBezTo>
                  <a:cubicBezTo>
                    <a:pt x="18652" y="3248"/>
                    <a:pt x="18725" y="2599"/>
                    <a:pt x="18818" y="2599"/>
                  </a:cubicBezTo>
                  <a:cubicBezTo>
                    <a:pt x="18851" y="2599"/>
                    <a:pt x="18878" y="2599"/>
                    <a:pt x="18911" y="2761"/>
                  </a:cubicBezTo>
                  <a:cubicBezTo>
                    <a:pt x="18937" y="2923"/>
                    <a:pt x="18970" y="3248"/>
                    <a:pt x="19003" y="3573"/>
                  </a:cubicBezTo>
                  <a:lnTo>
                    <a:pt x="19030" y="1137"/>
                  </a:lnTo>
                  <a:cubicBezTo>
                    <a:pt x="18990" y="650"/>
                    <a:pt x="18951" y="325"/>
                    <a:pt x="18911" y="162"/>
                  </a:cubicBezTo>
                  <a:cubicBezTo>
                    <a:pt x="18878" y="0"/>
                    <a:pt x="18838" y="0"/>
                    <a:pt x="18805" y="0"/>
                  </a:cubicBezTo>
                  <a:cubicBezTo>
                    <a:pt x="18745" y="0"/>
                    <a:pt x="18686" y="162"/>
                    <a:pt x="18633" y="650"/>
                  </a:cubicBezTo>
                  <a:cubicBezTo>
                    <a:pt x="18580" y="1137"/>
                    <a:pt x="18540" y="1786"/>
                    <a:pt x="18500" y="2761"/>
                  </a:cubicBezTo>
                  <a:cubicBezTo>
                    <a:pt x="18460" y="3735"/>
                    <a:pt x="18434" y="4872"/>
                    <a:pt x="18414" y="6171"/>
                  </a:cubicBezTo>
                  <a:cubicBezTo>
                    <a:pt x="18394" y="7471"/>
                    <a:pt x="18381" y="8932"/>
                    <a:pt x="18381" y="10556"/>
                  </a:cubicBezTo>
                  <a:cubicBezTo>
                    <a:pt x="18381" y="12343"/>
                    <a:pt x="18394" y="13805"/>
                    <a:pt x="18414" y="15266"/>
                  </a:cubicBezTo>
                  <a:cubicBezTo>
                    <a:pt x="18434" y="16565"/>
                    <a:pt x="18467" y="17702"/>
                    <a:pt x="18507" y="18514"/>
                  </a:cubicBezTo>
                  <a:cubicBezTo>
                    <a:pt x="18546" y="19326"/>
                    <a:pt x="18593" y="20138"/>
                    <a:pt x="18639" y="20463"/>
                  </a:cubicBezTo>
                  <a:cubicBezTo>
                    <a:pt x="18692" y="20950"/>
                    <a:pt x="18745" y="21113"/>
                    <a:pt x="18805" y="21113"/>
                  </a:cubicBezTo>
                  <a:cubicBezTo>
                    <a:pt x="18891" y="21113"/>
                    <a:pt x="18964" y="20788"/>
                    <a:pt x="19030" y="19976"/>
                  </a:cubicBezTo>
                  <a:lnTo>
                    <a:pt x="19003" y="17702"/>
                  </a:lnTo>
                  <a:cubicBezTo>
                    <a:pt x="18964" y="18514"/>
                    <a:pt x="18937" y="18677"/>
                    <a:pt x="18911" y="19001"/>
                  </a:cubicBezTo>
                  <a:close/>
                  <a:moveTo>
                    <a:pt x="21534" y="2111"/>
                  </a:moveTo>
                  <a:cubicBezTo>
                    <a:pt x="21487" y="974"/>
                    <a:pt x="21428" y="325"/>
                    <a:pt x="21342" y="325"/>
                  </a:cubicBezTo>
                  <a:cubicBezTo>
                    <a:pt x="21282" y="325"/>
                    <a:pt x="21229" y="650"/>
                    <a:pt x="21176" y="1137"/>
                  </a:cubicBezTo>
                  <a:cubicBezTo>
                    <a:pt x="21123" y="1786"/>
                    <a:pt x="21083" y="2598"/>
                    <a:pt x="21037" y="3573"/>
                  </a:cubicBezTo>
                  <a:cubicBezTo>
                    <a:pt x="21017" y="2598"/>
                    <a:pt x="20991" y="1624"/>
                    <a:pt x="20951" y="1137"/>
                  </a:cubicBezTo>
                  <a:cubicBezTo>
                    <a:pt x="20911" y="487"/>
                    <a:pt x="20865" y="162"/>
                    <a:pt x="20805" y="162"/>
                  </a:cubicBezTo>
                  <a:cubicBezTo>
                    <a:pt x="20739" y="162"/>
                    <a:pt x="20686" y="487"/>
                    <a:pt x="20646" y="974"/>
                  </a:cubicBezTo>
                  <a:cubicBezTo>
                    <a:pt x="20606" y="1462"/>
                    <a:pt x="20560" y="2274"/>
                    <a:pt x="20520" y="3248"/>
                  </a:cubicBezTo>
                  <a:lnTo>
                    <a:pt x="20500" y="487"/>
                  </a:lnTo>
                  <a:lnTo>
                    <a:pt x="20408" y="487"/>
                  </a:lnTo>
                  <a:lnTo>
                    <a:pt x="20408" y="20950"/>
                  </a:lnTo>
                  <a:lnTo>
                    <a:pt x="20534" y="20950"/>
                  </a:lnTo>
                  <a:lnTo>
                    <a:pt x="20534" y="5684"/>
                  </a:lnTo>
                  <a:cubicBezTo>
                    <a:pt x="20567" y="4710"/>
                    <a:pt x="20606" y="4060"/>
                    <a:pt x="20646" y="3573"/>
                  </a:cubicBezTo>
                  <a:cubicBezTo>
                    <a:pt x="20686" y="3086"/>
                    <a:pt x="20726" y="2761"/>
                    <a:pt x="20765" y="2761"/>
                  </a:cubicBezTo>
                  <a:cubicBezTo>
                    <a:pt x="20832" y="2761"/>
                    <a:pt x="20878" y="3248"/>
                    <a:pt x="20905" y="4060"/>
                  </a:cubicBezTo>
                  <a:cubicBezTo>
                    <a:pt x="20931" y="4872"/>
                    <a:pt x="20944" y="6009"/>
                    <a:pt x="20944" y="7633"/>
                  </a:cubicBezTo>
                  <a:lnTo>
                    <a:pt x="20944" y="21113"/>
                  </a:lnTo>
                  <a:lnTo>
                    <a:pt x="21070" y="21113"/>
                  </a:lnTo>
                  <a:lnTo>
                    <a:pt x="21070" y="6983"/>
                  </a:lnTo>
                  <a:cubicBezTo>
                    <a:pt x="21070" y="6821"/>
                    <a:pt x="21070" y="6496"/>
                    <a:pt x="21070" y="6334"/>
                  </a:cubicBezTo>
                  <a:cubicBezTo>
                    <a:pt x="21070" y="6171"/>
                    <a:pt x="21070" y="5847"/>
                    <a:pt x="21070" y="5684"/>
                  </a:cubicBezTo>
                  <a:cubicBezTo>
                    <a:pt x="21103" y="4710"/>
                    <a:pt x="21136" y="4060"/>
                    <a:pt x="21176" y="3573"/>
                  </a:cubicBezTo>
                  <a:cubicBezTo>
                    <a:pt x="21216" y="3086"/>
                    <a:pt x="21256" y="2761"/>
                    <a:pt x="21295" y="2761"/>
                  </a:cubicBezTo>
                  <a:cubicBezTo>
                    <a:pt x="21362" y="2761"/>
                    <a:pt x="21408" y="3248"/>
                    <a:pt x="21434" y="4060"/>
                  </a:cubicBezTo>
                  <a:cubicBezTo>
                    <a:pt x="21461" y="4872"/>
                    <a:pt x="21474" y="6009"/>
                    <a:pt x="21474" y="7633"/>
                  </a:cubicBezTo>
                  <a:lnTo>
                    <a:pt x="21474" y="21113"/>
                  </a:lnTo>
                  <a:lnTo>
                    <a:pt x="21600" y="21113"/>
                  </a:lnTo>
                  <a:lnTo>
                    <a:pt x="21600" y="6983"/>
                  </a:lnTo>
                  <a:cubicBezTo>
                    <a:pt x="21600" y="4872"/>
                    <a:pt x="21580" y="3248"/>
                    <a:pt x="21534" y="2111"/>
                  </a:cubicBezTo>
                  <a:close/>
                  <a:moveTo>
                    <a:pt x="17997" y="16890"/>
                  </a:moveTo>
                  <a:cubicBezTo>
                    <a:pt x="17970" y="16890"/>
                    <a:pt x="17950" y="17053"/>
                    <a:pt x="17930" y="17540"/>
                  </a:cubicBezTo>
                  <a:cubicBezTo>
                    <a:pt x="17911" y="18027"/>
                    <a:pt x="17904" y="18514"/>
                    <a:pt x="17904" y="19164"/>
                  </a:cubicBezTo>
                  <a:cubicBezTo>
                    <a:pt x="17904" y="19814"/>
                    <a:pt x="17911" y="20463"/>
                    <a:pt x="17930" y="20950"/>
                  </a:cubicBezTo>
                  <a:cubicBezTo>
                    <a:pt x="17950" y="21438"/>
                    <a:pt x="17970" y="21600"/>
                    <a:pt x="17997" y="21600"/>
                  </a:cubicBezTo>
                  <a:cubicBezTo>
                    <a:pt x="18023" y="21600"/>
                    <a:pt x="18043" y="21438"/>
                    <a:pt x="18063" y="20950"/>
                  </a:cubicBezTo>
                  <a:cubicBezTo>
                    <a:pt x="18083" y="20463"/>
                    <a:pt x="18089" y="19976"/>
                    <a:pt x="18089" y="19164"/>
                  </a:cubicBezTo>
                  <a:cubicBezTo>
                    <a:pt x="18089" y="18514"/>
                    <a:pt x="18083" y="17865"/>
                    <a:pt x="18063" y="17540"/>
                  </a:cubicBezTo>
                  <a:cubicBezTo>
                    <a:pt x="18043" y="17053"/>
                    <a:pt x="18023" y="16890"/>
                    <a:pt x="17997" y="16890"/>
                  </a:cubicBezTo>
                  <a:close/>
                  <a:moveTo>
                    <a:pt x="20017" y="6171"/>
                  </a:moveTo>
                  <a:cubicBezTo>
                    <a:pt x="20037" y="7471"/>
                    <a:pt x="20043" y="8932"/>
                    <a:pt x="20043" y="10556"/>
                  </a:cubicBezTo>
                  <a:cubicBezTo>
                    <a:pt x="20043" y="12343"/>
                    <a:pt x="20030" y="13805"/>
                    <a:pt x="20010" y="15104"/>
                  </a:cubicBezTo>
                  <a:cubicBezTo>
                    <a:pt x="19990" y="16403"/>
                    <a:pt x="19964" y="17540"/>
                    <a:pt x="19924" y="18514"/>
                  </a:cubicBezTo>
                  <a:cubicBezTo>
                    <a:pt x="19891" y="19489"/>
                    <a:pt x="19845" y="20138"/>
                    <a:pt x="19798" y="20626"/>
                  </a:cubicBezTo>
                  <a:cubicBezTo>
                    <a:pt x="19752" y="21113"/>
                    <a:pt x="19699" y="21275"/>
                    <a:pt x="19646" y="21275"/>
                  </a:cubicBezTo>
                  <a:cubicBezTo>
                    <a:pt x="19593" y="21275"/>
                    <a:pt x="19540" y="21113"/>
                    <a:pt x="19494" y="20626"/>
                  </a:cubicBezTo>
                  <a:cubicBezTo>
                    <a:pt x="19447" y="20138"/>
                    <a:pt x="19408" y="19489"/>
                    <a:pt x="19368" y="18677"/>
                  </a:cubicBezTo>
                  <a:cubicBezTo>
                    <a:pt x="19335" y="17865"/>
                    <a:pt x="19308" y="16728"/>
                    <a:pt x="19288" y="15429"/>
                  </a:cubicBezTo>
                  <a:cubicBezTo>
                    <a:pt x="19268" y="14129"/>
                    <a:pt x="19255" y="12668"/>
                    <a:pt x="19255" y="10881"/>
                  </a:cubicBezTo>
                  <a:cubicBezTo>
                    <a:pt x="19255" y="9095"/>
                    <a:pt x="19268" y="7633"/>
                    <a:pt x="19288" y="6334"/>
                  </a:cubicBezTo>
                  <a:cubicBezTo>
                    <a:pt x="19308" y="5035"/>
                    <a:pt x="19335" y="3898"/>
                    <a:pt x="19374" y="2923"/>
                  </a:cubicBezTo>
                  <a:cubicBezTo>
                    <a:pt x="19408" y="1949"/>
                    <a:pt x="19454" y="1299"/>
                    <a:pt x="19500" y="812"/>
                  </a:cubicBezTo>
                  <a:cubicBezTo>
                    <a:pt x="19547" y="325"/>
                    <a:pt x="19600" y="162"/>
                    <a:pt x="19659" y="162"/>
                  </a:cubicBezTo>
                  <a:cubicBezTo>
                    <a:pt x="19712" y="162"/>
                    <a:pt x="19765" y="325"/>
                    <a:pt x="19812" y="812"/>
                  </a:cubicBezTo>
                  <a:cubicBezTo>
                    <a:pt x="19858" y="1299"/>
                    <a:pt x="19898" y="1949"/>
                    <a:pt x="19937" y="2761"/>
                  </a:cubicBezTo>
                  <a:cubicBezTo>
                    <a:pt x="19971" y="3898"/>
                    <a:pt x="20004" y="4872"/>
                    <a:pt x="20017" y="6171"/>
                  </a:cubicBezTo>
                  <a:close/>
                  <a:moveTo>
                    <a:pt x="19918" y="10881"/>
                  </a:moveTo>
                  <a:cubicBezTo>
                    <a:pt x="19918" y="9420"/>
                    <a:pt x="19911" y="8283"/>
                    <a:pt x="19898" y="7146"/>
                  </a:cubicBezTo>
                  <a:cubicBezTo>
                    <a:pt x="19884" y="6171"/>
                    <a:pt x="19865" y="5197"/>
                    <a:pt x="19838" y="4547"/>
                  </a:cubicBezTo>
                  <a:cubicBezTo>
                    <a:pt x="19812" y="3898"/>
                    <a:pt x="19785" y="3410"/>
                    <a:pt x="19752" y="3086"/>
                  </a:cubicBezTo>
                  <a:cubicBezTo>
                    <a:pt x="19719" y="2761"/>
                    <a:pt x="19686" y="2599"/>
                    <a:pt x="19653" y="2599"/>
                  </a:cubicBezTo>
                  <a:cubicBezTo>
                    <a:pt x="19620" y="2599"/>
                    <a:pt x="19586" y="2761"/>
                    <a:pt x="19553" y="3086"/>
                  </a:cubicBezTo>
                  <a:cubicBezTo>
                    <a:pt x="19520" y="3411"/>
                    <a:pt x="19494" y="3898"/>
                    <a:pt x="19467" y="4547"/>
                  </a:cubicBezTo>
                  <a:cubicBezTo>
                    <a:pt x="19441" y="5197"/>
                    <a:pt x="19421" y="6009"/>
                    <a:pt x="19408" y="6983"/>
                  </a:cubicBezTo>
                  <a:cubicBezTo>
                    <a:pt x="19394" y="7958"/>
                    <a:pt x="19388" y="9257"/>
                    <a:pt x="19388" y="10719"/>
                  </a:cubicBezTo>
                  <a:cubicBezTo>
                    <a:pt x="19388" y="12180"/>
                    <a:pt x="19394" y="13480"/>
                    <a:pt x="19408" y="14454"/>
                  </a:cubicBezTo>
                  <a:cubicBezTo>
                    <a:pt x="19421" y="15429"/>
                    <a:pt x="19441" y="16403"/>
                    <a:pt x="19467" y="17053"/>
                  </a:cubicBezTo>
                  <a:cubicBezTo>
                    <a:pt x="19494" y="17702"/>
                    <a:pt x="19520" y="18189"/>
                    <a:pt x="19553" y="18514"/>
                  </a:cubicBezTo>
                  <a:cubicBezTo>
                    <a:pt x="19586" y="18839"/>
                    <a:pt x="19620" y="19001"/>
                    <a:pt x="19653" y="19001"/>
                  </a:cubicBezTo>
                  <a:cubicBezTo>
                    <a:pt x="19686" y="19001"/>
                    <a:pt x="19719" y="18839"/>
                    <a:pt x="19752" y="18514"/>
                  </a:cubicBezTo>
                  <a:cubicBezTo>
                    <a:pt x="19785" y="18189"/>
                    <a:pt x="19812" y="17702"/>
                    <a:pt x="19838" y="17053"/>
                  </a:cubicBezTo>
                  <a:cubicBezTo>
                    <a:pt x="19865" y="16403"/>
                    <a:pt x="19884" y="15591"/>
                    <a:pt x="19898" y="14454"/>
                  </a:cubicBezTo>
                  <a:cubicBezTo>
                    <a:pt x="19911" y="13805"/>
                    <a:pt x="19918" y="12505"/>
                    <a:pt x="19918" y="10881"/>
                  </a:cubicBezTo>
                  <a:close/>
                </a:path>
              </a:pathLst>
            </a:custGeom>
            <a:solidFill>
              <a:srgbClr val="D3D3D3"/>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392340340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7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3"/>
            <a:stretch>
              <a:fillRect/>
            </a:stretch>
          </p:blipFill>
          <p:spPr>
            <a:xfrm>
              <a:off x="-2018604" y="234547"/>
              <a:ext cx="1405251" cy="185944"/>
            </a:xfrm>
            <a:prstGeom prst="rect">
              <a:avLst/>
            </a:prstGeom>
          </p:spPr>
        </p:pic>
      </p:grpSp>
      <p:sp>
        <p:nvSpPr>
          <p:cNvPr id="18" name="Rectangle 17"/>
          <p:cNvSpPr/>
          <p:nvPr userDrawn="1"/>
        </p:nvSpPr>
        <p:spPr>
          <a:xfrm>
            <a:off x="-12701" y="6959601"/>
            <a:ext cx="1661032"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192220471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F05C05-0055-F99F-B12F-517A2D20F8E6}"/>
              </a:ext>
            </a:extLst>
          </p:cNvPr>
          <p:cNvSpPr txBox="1"/>
          <p:nvPr/>
        </p:nvSpPr>
        <p:spPr>
          <a:xfrm>
            <a:off x="1460226" y="2498859"/>
            <a:ext cx="10168288" cy="1200329"/>
          </a:xfrm>
          <a:prstGeom prst="rect">
            <a:avLst/>
          </a:prstGeom>
          <a:noFill/>
        </p:spPr>
        <p:txBody>
          <a:bodyPr wrap="square">
            <a:spAutoFit/>
          </a:bodyPr>
          <a:lstStyle/>
          <a:p>
            <a:pPr algn="ctr" defTabSz="457200">
              <a:lnSpc>
                <a:spcPct val="100000"/>
              </a:lnSpc>
              <a:spcBef>
                <a:spcPts val="0"/>
              </a:spcBef>
              <a:defRPr sz="5400">
                <a:solidFill>
                  <a:srgbClr val="FFFFFF"/>
                </a:solidFill>
                <a:latin typeface="SF UI Display Bold"/>
                <a:ea typeface="SF UI Display Bold"/>
                <a:cs typeface="SF UI Display Bold"/>
                <a:sym typeface="SF UI Display Bold"/>
              </a:defRPr>
            </a:pPr>
            <a:r>
              <a:rPr lang="mn-MN" sz="2400" b="1" dirty="0">
                <a:solidFill>
                  <a:srgbClr val="002060"/>
                </a:solidFill>
                <a:latin typeface="Arial" panose="020B0604020202020204" pitchFamily="34" charset="0"/>
                <a:ea typeface="Roboto Condensed" panose="02000000000000000000" pitchFamily="2" charset="0"/>
                <a:cs typeface="Arial" panose="020B0604020202020204" pitchFamily="34" charset="0"/>
              </a:rPr>
              <a:t>ДЭЭД, МЭРГЭЖЛИЙН БОЛОН ТЕХНИКИЙН БОЛОВСРОЛ, СУРГАЛТЫН ТАЛААР БАРИМТАЛЖ БУЙ БОДЛОГО, ҮЙЛ АЖИЛЛАГАА</a:t>
            </a:r>
          </a:p>
        </p:txBody>
      </p:sp>
      <p:grpSp>
        <p:nvGrpSpPr>
          <p:cNvPr id="3" name="Group 2">
            <a:extLst>
              <a:ext uri="{FF2B5EF4-FFF2-40B4-BE49-F238E27FC236}">
                <a16:creationId xmlns:a16="http://schemas.microsoft.com/office/drawing/2014/main" id="{7B119952-EFAA-077E-36C5-E4AA2D5FDAB1}"/>
              </a:ext>
            </a:extLst>
          </p:cNvPr>
          <p:cNvGrpSpPr/>
          <p:nvPr/>
        </p:nvGrpSpPr>
        <p:grpSpPr>
          <a:xfrm>
            <a:off x="226873" y="10758"/>
            <a:ext cx="3281641" cy="6672144"/>
            <a:chOff x="226873" y="10758"/>
            <a:chExt cx="3281641" cy="6672144"/>
          </a:xfrm>
        </p:grpSpPr>
        <p:pic>
          <p:nvPicPr>
            <p:cNvPr id="8" name="Picture 7">
              <a:extLst>
                <a:ext uri="{FF2B5EF4-FFF2-40B4-BE49-F238E27FC236}">
                  <a16:creationId xmlns:a16="http://schemas.microsoft.com/office/drawing/2014/main" id="{D8AB7EEE-9D98-2570-BA44-E11A40B178CA}"/>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F2915FE-5C25-B173-AF8A-F86BA5E0F4E1}"/>
                </a:ext>
              </a:extLst>
            </p:cNvPr>
            <p:cNvGrpSpPr/>
            <p:nvPr/>
          </p:nvGrpSpPr>
          <p:grpSpPr>
            <a:xfrm>
              <a:off x="226874" y="338541"/>
              <a:ext cx="3281640" cy="853955"/>
              <a:chOff x="347051" y="324943"/>
              <a:chExt cx="3286557" cy="741858"/>
            </a:xfrm>
          </p:grpSpPr>
          <p:pic>
            <p:nvPicPr>
              <p:cNvPr id="12" name="Picture 11" descr="Logo&#10;&#10;Description automatically generated">
                <a:extLst>
                  <a:ext uri="{FF2B5EF4-FFF2-40B4-BE49-F238E27FC236}">
                    <a16:creationId xmlns:a16="http://schemas.microsoft.com/office/drawing/2014/main" id="{B5C46EEC-FC93-3281-4EF7-504960D912EF}"/>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4" name="TextBox 13">
                <a:extLst>
                  <a:ext uri="{FF2B5EF4-FFF2-40B4-BE49-F238E27FC236}">
                    <a16:creationId xmlns:a16="http://schemas.microsoft.com/office/drawing/2014/main" id="{F5430E0A-A080-BBC0-9143-C32C67702A67}"/>
                  </a:ext>
                </a:extLst>
              </p:cNvPr>
              <p:cNvSpPr txBox="1"/>
              <p:nvPr/>
            </p:nvSpPr>
            <p:spPr>
              <a:xfrm>
                <a:off x="1066765" y="665738"/>
                <a:ext cx="2566843" cy="401063"/>
              </a:xfrm>
              <a:prstGeom prst="rect">
                <a:avLst/>
              </a:prstGeom>
              <a:noFill/>
              <a:ln>
                <a:noFill/>
              </a:ln>
            </p:spPr>
            <p:txBody>
              <a:bodyPr wrap="square" rtlCol="0">
                <a:spAutoFit/>
              </a:bodyPr>
              <a:lstStyle/>
              <a:p>
                <a:r>
                  <a:rPr lang="mn-MN" sz="1200" b="1" dirty="0">
                    <a:solidFill>
                      <a:schemeClr val="bg1"/>
                    </a:solidFill>
                    <a:latin typeface="Arial" panose="020B0604020202020204" pitchFamily="34" charset="0"/>
                    <a:cs typeface="Arial" panose="020B0604020202020204" pitchFamily="34" charset="0"/>
                  </a:rPr>
                  <a:t>БОЛОВСРОЛЫН</a:t>
                </a:r>
                <a:br>
                  <a:rPr lang="mn-MN" sz="1200" b="1" dirty="0">
                    <a:solidFill>
                      <a:schemeClr val="bg1"/>
                    </a:solidFill>
                    <a:latin typeface="Arial" panose="020B0604020202020204" pitchFamily="34" charset="0"/>
                    <a:cs typeface="Arial" panose="020B0604020202020204" pitchFamily="34" charset="0"/>
                  </a:rPr>
                </a:br>
                <a:r>
                  <a:rPr lang="mn-MN" sz="1200" b="1" dirty="0">
                    <a:solidFill>
                      <a:schemeClr val="bg1"/>
                    </a:solidFill>
                    <a:latin typeface="Arial" panose="020B0604020202020204" pitchFamily="34" charset="0"/>
                    <a:cs typeface="Arial" panose="020B0604020202020204" pitchFamily="34" charset="0"/>
                  </a:rPr>
                  <a:t>ЯАМ</a:t>
                </a:r>
                <a:endParaRPr lang="en-US" sz="1200" b="1" dirty="0">
                  <a:solidFill>
                    <a:schemeClr val="bg1"/>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29CC918F-BF8A-0600-8BA4-4C586CF2562C}"/>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E5B9F9-8883-C780-9A18-7FD4EDC38E29}"/>
                </a:ext>
              </a:extLst>
            </p:cNvPr>
            <p:cNvPicPr>
              <a:picLocks noChangeAspect="1"/>
            </p:cNvPicPr>
            <p:nvPr/>
          </p:nvPicPr>
          <p:blipFill>
            <a:blip r:embed="rId5"/>
            <a:stretch>
              <a:fillRect/>
            </a:stretch>
          </p:blipFill>
          <p:spPr>
            <a:xfrm>
              <a:off x="302984" y="2204076"/>
              <a:ext cx="528342" cy="2214972"/>
            </a:xfrm>
            <a:prstGeom prst="rect">
              <a:avLst/>
            </a:prstGeom>
          </p:spPr>
        </p:pic>
      </p:grpSp>
      <p:sp>
        <p:nvSpPr>
          <p:cNvPr id="2" name="Rounded Rectangle 14">
            <a:extLst>
              <a:ext uri="{FF2B5EF4-FFF2-40B4-BE49-F238E27FC236}">
                <a16:creationId xmlns:a16="http://schemas.microsoft.com/office/drawing/2014/main" id="{7FD464F2-116E-1F57-E101-C66DDF23ECAE}"/>
              </a:ext>
            </a:extLst>
          </p:cNvPr>
          <p:cNvSpPr/>
          <p:nvPr/>
        </p:nvSpPr>
        <p:spPr>
          <a:xfrm>
            <a:off x="1530497" y="3802918"/>
            <a:ext cx="10027747" cy="45719"/>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
        <p:nvSpPr>
          <p:cNvPr id="13" name="TextBox 12">
            <a:extLst>
              <a:ext uri="{FF2B5EF4-FFF2-40B4-BE49-F238E27FC236}">
                <a16:creationId xmlns:a16="http://schemas.microsoft.com/office/drawing/2014/main" id="{39F72F7D-95AB-729F-22CF-CD2F39F89671}"/>
              </a:ext>
            </a:extLst>
          </p:cNvPr>
          <p:cNvSpPr txBox="1"/>
          <p:nvPr/>
        </p:nvSpPr>
        <p:spPr>
          <a:xfrm>
            <a:off x="7116873" y="4056096"/>
            <a:ext cx="4441371" cy="424732"/>
          </a:xfrm>
          <a:prstGeom prst="rect">
            <a:avLst/>
          </a:prstGeom>
          <a:noFill/>
        </p:spPr>
        <p:txBody>
          <a:bodyPr wrap="square">
            <a:spAutoFit/>
          </a:bodyPr>
          <a:lstStyle/>
          <a:p>
            <a:pPr algn="r">
              <a:lnSpc>
                <a:spcPct val="90000"/>
              </a:lnSpc>
            </a:pPr>
            <a:r>
              <a:rPr lang="mn-MN" altLang="en-US" sz="2400" cap="all">
                <a:solidFill>
                  <a:schemeClr val="accent4">
                    <a:lumMod val="75000"/>
                  </a:schemeClr>
                </a:solidFill>
                <a:latin typeface="Arial" panose="020B0604020202020204" pitchFamily="34" charset="0"/>
                <a:cs typeface="Arial" panose="020B0604020202020204" pitchFamily="34" charset="0"/>
              </a:rPr>
              <a:t>танилцуулга</a:t>
            </a:r>
            <a:endParaRPr lang="mn-MN" sz="2400" cap="all">
              <a:solidFill>
                <a:schemeClr val="accent4">
                  <a:lumMod val="75000"/>
                </a:schemeClr>
              </a:solidFill>
              <a:effectLst>
                <a:innerShdw blurRad="63500" dist="50800" dir="13500000">
                  <a:prstClr val="black">
                    <a:alpha val="50000"/>
                  </a:prstClr>
                </a:innerShdw>
              </a:effectLst>
              <a:latin typeface="Arial" panose="020B0604020202020204" pitchFamily="34"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B4D9EFCF-26F7-23E6-A516-489ED65BA97F}"/>
              </a:ext>
            </a:extLst>
          </p:cNvPr>
          <p:cNvSpPr txBox="1"/>
          <p:nvPr/>
        </p:nvSpPr>
        <p:spPr>
          <a:xfrm>
            <a:off x="4091612" y="6055036"/>
            <a:ext cx="4441371" cy="424732"/>
          </a:xfrm>
          <a:prstGeom prst="rect">
            <a:avLst/>
          </a:prstGeom>
          <a:noFill/>
        </p:spPr>
        <p:txBody>
          <a:bodyPr wrap="square">
            <a:spAutoFit/>
          </a:bodyPr>
          <a:lstStyle/>
          <a:p>
            <a:pPr algn="ctr">
              <a:lnSpc>
                <a:spcPct val="90000"/>
              </a:lnSpc>
            </a:pPr>
            <a:r>
              <a:rPr lang="mn-MN" altLang="en-US" sz="2400" cap="all">
                <a:solidFill>
                  <a:srgbClr val="002060"/>
                </a:solidFill>
                <a:latin typeface="Arial" panose="020B0604020202020204" pitchFamily="34" charset="0"/>
                <a:cs typeface="Arial" panose="020B0604020202020204" pitchFamily="34" charset="0"/>
              </a:rPr>
              <a:t>2026</a:t>
            </a:r>
            <a:r>
              <a:rPr lang="en-US" altLang="en-US" sz="2400" cap="all">
                <a:solidFill>
                  <a:srgbClr val="002060"/>
                </a:solidFill>
                <a:latin typeface="Arial" panose="020B0604020202020204" pitchFamily="34" charset="0"/>
                <a:cs typeface="Arial" panose="020B0604020202020204" pitchFamily="34" charset="0"/>
              </a:rPr>
              <a:t>.03.13</a:t>
            </a:r>
            <a:endParaRPr lang="mn-MN" sz="2400" cap="all">
              <a:solidFill>
                <a:srgbClr val="002060"/>
              </a:solidFill>
              <a:effectLst>
                <a:innerShdw blurRad="63500" dist="50800" dir="13500000">
                  <a:prstClr val="black">
                    <a:alpha val="50000"/>
                  </a:prstClr>
                </a:innerShdw>
              </a:effectLst>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9556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4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9BA57BD-3C25-AF86-EF89-275F411A6FA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5958E94-266A-F770-E27D-71390B8E6BAC}"/>
              </a:ext>
            </a:extLst>
          </p:cNvPr>
          <p:cNvGrpSpPr/>
          <p:nvPr/>
        </p:nvGrpSpPr>
        <p:grpSpPr>
          <a:xfrm>
            <a:off x="226873" y="10758"/>
            <a:ext cx="3281641" cy="6672144"/>
            <a:chOff x="226873" y="10758"/>
            <a:chExt cx="3281641" cy="6672144"/>
          </a:xfrm>
        </p:grpSpPr>
        <p:pic>
          <p:nvPicPr>
            <p:cNvPr id="8" name="Picture 7">
              <a:extLst>
                <a:ext uri="{FF2B5EF4-FFF2-40B4-BE49-F238E27FC236}">
                  <a16:creationId xmlns:a16="http://schemas.microsoft.com/office/drawing/2014/main" id="{50458BA0-9458-C00C-B1FC-13573D780A2D}"/>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9BC3FE8-1616-8B60-719F-1B926549BE09}"/>
                </a:ext>
              </a:extLst>
            </p:cNvPr>
            <p:cNvGrpSpPr/>
            <p:nvPr/>
          </p:nvGrpSpPr>
          <p:grpSpPr>
            <a:xfrm>
              <a:off x="226874" y="338541"/>
              <a:ext cx="3281640" cy="923714"/>
              <a:chOff x="347051" y="324943"/>
              <a:chExt cx="3286557" cy="802460"/>
            </a:xfrm>
          </p:grpSpPr>
          <p:pic>
            <p:nvPicPr>
              <p:cNvPr id="12" name="Picture 11" descr="Logo&#10;&#10;Description automatically generated">
                <a:extLst>
                  <a:ext uri="{FF2B5EF4-FFF2-40B4-BE49-F238E27FC236}">
                    <a16:creationId xmlns:a16="http://schemas.microsoft.com/office/drawing/2014/main" id="{E5370DB3-AAF1-CD41-61BB-164111A90973}"/>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4" name="TextBox 13">
                <a:extLst>
                  <a:ext uri="{FF2B5EF4-FFF2-40B4-BE49-F238E27FC236}">
                    <a16:creationId xmlns:a16="http://schemas.microsoft.com/office/drawing/2014/main" id="{0DBD5789-5FAF-D656-A63A-64F0361F8457}"/>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05FB39B5-AC81-2A45-5517-21356A61A8FA}"/>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4275BD-C93F-5347-93C8-83BBD2D7D1B0}"/>
                </a:ext>
              </a:extLst>
            </p:cNvPr>
            <p:cNvPicPr>
              <a:picLocks noChangeAspect="1"/>
            </p:cNvPicPr>
            <p:nvPr/>
          </p:nvPicPr>
          <p:blipFill>
            <a:blip r:embed="rId5"/>
            <a:stretch>
              <a:fillRect/>
            </a:stretch>
          </p:blipFill>
          <p:spPr>
            <a:xfrm>
              <a:off x="302984" y="2204076"/>
              <a:ext cx="528342" cy="2214972"/>
            </a:xfrm>
            <a:prstGeom prst="rect">
              <a:avLst/>
            </a:prstGeom>
          </p:spPr>
        </p:pic>
      </p:grpSp>
      <p:sp>
        <p:nvSpPr>
          <p:cNvPr id="2" name="Rounded Rectangle 14">
            <a:extLst>
              <a:ext uri="{FF2B5EF4-FFF2-40B4-BE49-F238E27FC236}">
                <a16:creationId xmlns:a16="http://schemas.microsoft.com/office/drawing/2014/main" id="{393D510E-5B3C-06FF-EE15-9022EA382410}"/>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grpSp>
        <p:nvGrpSpPr>
          <p:cNvPr id="51" name="Group 50">
            <a:extLst>
              <a:ext uri="{FF2B5EF4-FFF2-40B4-BE49-F238E27FC236}">
                <a16:creationId xmlns:a16="http://schemas.microsoft.com/office/drawing/2014/main" id="{065BEBAC-C502-A5BD-376F-3BC272DE23B0}"/>
              </a:ext>
            </a:extLst>
          </p:cNvPr>
          <p:cNvGrpSpPr/>
          <p:nvPr/>
        </p:nvGrpSpPr>
        <p:grpSpPr>
          <a:xfrm>
            <a:off x="4297765" y="1247817"/>
            <a:ext cx="7458807" cy="3607246"/>
            <a:chOff x="660126" y="1487232"/>
            <a:chExt cx="8162856" cy="4545017"/>
          </a:xfrm>
        </p:grpSpPr>
        <p:grpSp>
          <p:nvGrpSpPr>
            <p:cNvPr id="52" name="Group 51">
              <a:extLst>
                <a:ext uri="{FF2B5EF4-FFF2-40B4-BE49-F238E27FC236}">
                  <a16:creationId xmlns:a16="http://schemas.microsoft.com/office/drawing/2014/main" id="{2C0BF376-44B4-9580-D7E4-D10837741880}"/>
                </a:ext>
              </a:extLst>
            </p:cNvPr>
            <p:cNvGrpSpPr/>
            <p:nvPr/>
          </p:nvGrpSpPr>
          <p:grpSpPr>
            <a:xfrm>
              <a:off x="660126" y="1487232"/>
              <a:ext cx="8162856" cy="4545017"/>
              <a:chOff x="1671806" y="1272122"/>
              <a:chExt cx="8326301" cy="4557277"/>
            </a:xfrm>
          </p:grpSpPr>
          <p:sp>
            <p:nvSpPr>
              <p:cNvPr id="76" name="Freeform 750">
                <a:extLst>
                  <a:ext uri="{FF2B5EF4-FFF2-40B4-BE49-F238E27FC236}">
                    <a16:creationId xmlns:a16="http://schemas.microsoft.com/office/drawing/2014/main" id="{8FFE3CB8-E40F-6343-FA33-C2DEA6398745}"/>
                  </a:ext>
                </a:extLst>
              </p:cNvPr>
              <p:cNvSpPr>
                <a:spLocks/>
              </p:cNvSpPr>
              <p:nvPr/>
            </p:nvSpPr>
            <p:spPr bwMode="auto">
              <a:xfrm>
                <a:off x="7820352" y="1971362"/>
                <a:ext cx="2177755" cy="1608438"/>
              </a:xfrm>
              <a:custGeom>
                <a:avLst/>
                <a:gdLst>
                  <a:gd name="T0" fmla="*/ 287 w 1518"/>
                  <a:gd name="T1" fmla="*/ 60 h 1016"/>
                  <a:gd name="T2" fmla="*/ 347 w 1518"/>
                  <a:gd name="T3" fmla="*/ 11 h 1016"/>
                  <a:gd name="T4" fmla="*/ 404 w 1518"/>
                  <a:gd name="T5" fmla="*/ 10 h 1016"/>
                  <a:gd name="T6" fmla="*/ 453 w 1518"/>
                  <a:gd name="T7" fmla="*/ 5 h 1016"/>
                  <a:gd name="T8" fmla="*/ 523 w 1518"/>
                  <a:gd name="T9" fmla="*/ 52 h 1016"/>
                  <a:gd name="T10" fmla="*/ 620 w 1518"/>
                  <a:gd name="T11" fmla="*/ 75 h 1016"/>
                  <a:gd name="T12" fmla="*/ 691 w 1518"/>
                  <a:gd name="T13" fmla="*/ 26 h 1016"/>
                  <a:gd name="T14" fmla="*/ 760 w 1518"/>
                  <a:gd name="T15" fmla="*/ 36 h 1016"/>
                  <a:gd name="T16" fmla="*/ 768 w 1518"/>
                  <a:gd name="T17" fmla="*/ 157 h 1016"/>
                  <a:gd name="T18" fmla="*/ 694 w 1518"/>
                  <a:gd name="T19" fmla="*/ 423 h 1016"/>
                  <a:gd name="T20" fmla="*/ 657 w 1518"/>
                  <a:gd name="T21" fmla="*/ 550 h 1016"/>
                  <a:gd name="T22" fmla="*/ 795 w 1518"/>
                  <a:gd name="T23" fmla="*/ 598 h 1016"/>
                  <a:gd name="T24" fmla="*/ 1025 w 1518"/>
                  <a:gd name="T25" fmla="*/ 593 h 1016"/>
                  <a:gd name="T26" fmla="*/ 1089 w 1518"/>
                  <a:gd name="T27" fmla="*/ 515 h 1016"/>
                  <a:gd name="T28" fmla="*/ 1105 w 1518"/>
                  <a:gd name="T29" fmla="*/ 512 h 1016"/>
                  <a:gd name="T30" fmla="*/ 1119 w 1518"/>
                  <a:gd name="T31" fmla="*/ 504 h 1016"/>
                  <a:gd name="T32" fmla="*/ 1133 w 1518"/>
                  <a:gd name="T33" fmla="*/ 498 h 1016"/>
                  <a:gd name="T34" fmla="*/ 1153 w 1518"/>
                  <a:gd name="T35" fmla="*/ 504 h 1016"/>
                  <a:gd name="T36" fmla="*/ 1172 w 1518"/>
                  <a:gd name="T37" fmla="*/ 501 h 1016"/>
                  <a:gd name="T38" fmla="*/ 1218 w 1518"/>
                  <a:gd name="T39" fmla="*/ 515 h 1016"/>
                  <a:gd name="T40" fmla="*/ 1371 w 1518"/>
                  <a:gd name="T41" fmla="*/ 620 h 1016"/>
                  <a:gd name="T42" fmla="*/ 1382 w 1518"/>
                  <a:gd name="T43" fmla="*/ 633 h 1016"/>
                  <a:gd name="T44" fmla="*/ 1397 w 1518"/>
                  <a:gd name="T45" fmla="*/ 641 h 1016"/>
                  <a:gd name="T46" fmla="*/ 1404 w 1518"/>
                  <a:gd name="T47" fmla="*/ 647 h 1016"/>
                  <a:gd name="T48" fmla="*/ 1413 w 1518"/>
                  <a:gd name="T49" fmla="*/ 652 h 1016"/>
                  <a:gd name="T50" fmla="*/ 1421 w 1518"/>
                  <a:gd name="T51" fmla="*/ 658 h 1016"/>
                  <a:gd name="T52" fmla="*/ 1426 w 1518"/>
                  <a:gd name="T53" fmla="*/ 667 h 1016"/>
                  <a:gd name="T54" fmla="*/ 1438 w 1518"/>
                  <a:gd name="T55" fmla="*/ 667 h 1016"/>
                  <a:gd name="T56" fmla="*/ 1454 w 1518"/>
                  <a:gd name="T57" fmla="*/ 679 h 1016"/>
                  <a:gd name="T58" fmla="*/ 1484 w 1518"/>
                  <a:gd name="T59" fmla="*/ 728 h 1016"/>
                  <a:gd name="T60" fmla="*/ 1507 w 1518"/>
                  <a:gd name="T61" fmla="*/ 760 h 1016"/>
                  <a:gd name="T62" fmla="*/ 1513 w 1518"/>
                  <a:gd name="T63" fmla="*/ 790 h 1016"/>
                  <a:gd name="T64" fmla="*/ 1501 w 1518"/>
                  <a:gd name="T65" fmla="*/ 812 h 1016"/>
                  <a:gd name="T66" fmla="*/ 1486 w 1518"/>
                  <a:gd name="T67" fmla="*/ 830 h 1016"/>
                  <a:gd name="T68" fmla="*/ 1468 w 1518"/>
                  <a:gd name="T69" fmla="*/ 830 h 1016"/>
                  <a:gd name="T70" fmla="*/ 1420 w 1518"/>
                  <a:gd name="T71" fmla="*/ 845 h 1016"/>
                  <a:gd name="T72" fmla="*/ 1400 w 1518"/>
                  <a:gd name="T73" fmla="*/ 843 h 1016"/>
                  <a:gd name="T74" fmla="*/ 1378 w 1518"/>
                  <a:gd name="T75" fmla="*/ 839 h 1016"/>
                  <a:gd name="T76" fmla="*/ 1346 w 1518"/>
                  <a:gd name="T77" fmla="*/ 819 h 1016"/>
                  <a:gd name="T78" fmla="*/ 1330 w 1518"/>
                  <a:gd name="T79" fmla="*/ 823 h 1016"/>
                  <a:gd name="T80" fmla="*/ 1310 w 1518"/>
                  <a:gd name="T81" fmla="*/ 841 h 1016"/>
                  <a:gd name="T82" fmla="*/ 1243 w 1518"/>
                  <a:gd name="T83" fmla="*/ 849 h 1016"/>
                  <a:gd name="T84" fmla="*/ 1193 w 1518"/>
                  <a:gd name="T85" fmla="*/ 863 h 1016"/>
                  <a:gd name="T86" fmla="*/ 1160 w 1518"/>
                  <a:gd name="T87" fmla="*/ 889 h 1016"/>
                  <a:gd name="T88" fmla="*/ 1143 w 1518"/>
                  <a:gd name="T89" fmla="*/ 905 h 1016"/>
                  <a:gd name="T90" fmla="*/ 1127 w 1518"/>
                  <a:gd name="T91" fmla="*/ 920 h 1016"/>
                  <a:gd name="T92" fmla="*/ 1091 w 1518"/>
                  <a:gd name="T93" fmla="*/ 903 h 1016"/>
                  <a:gd name="T94" fmla="*/ 1052 w 1518"/>
                  <a:gd name="T95" fmla="*/ 975 h 1016"/>
                  <a:gd name="T96" fmla="*/ 954 w 1518"/>
                  <a:gd name="T97" fmla="*/ 994 h 1016"/>
                  <a:gd name="T98" fmla="*/ 551 w 1518"/>
                  <a:gd name="T99" fmla="*/ 941 h 1016"/>
                  <a:gd name="T100" fmla="*/ 114 w 1518"/>
                  <a:gd name="T101" fmla="*/ 530 h 1016"/>
                  <a:gd name="T102" fmla="*/ 42 w 1518"/>
                  <a:gd name="T103" fmla="*/ 368 h 1016"/>
                  <a:gd name="T104" fmla="*/ 33 w 1518"/>
                  <a:gd name="T105" fmla="*/ 333 h 1016"/>
                  <a:gd name="T106" fmla="*/ 17 w 1518"/>
                  <a:gd name="T107" fmla="*/ 306 h 1016"/>
                  <a:gd name="T108" fmla="*/ 1 w 1518"/>
                  <a:gd name="T109" fmla="*/ 278 h 1016"/>
                  <a:gd name="T110" fmla="*/ 47 w 1518"/>
                  <a:gd name="T111" fmla="*/ 251 h 1016"/>
                  <a:gd name="T112" fmla="*/ 102 w 1518"/>
                  <a:gd name="T113" fmla="*/ 240 h 1016"/>
                  <a:gd name="T114" fmla="*/ 127 w 1518"/>
                  <a:gd name="T115" fmla="*/ 237 h 1016"/>
                  <a:gd name="T116" fmla="*/ 150 w 1518"/>
                  <a:gd name="T117" fmla="*/ 220 h 1016"/>
                  <a:gd name="T118" fmla="*/ 169 w 1518"/>
                  <a:gd name="T119" fmla="*/ 206 h 1016"/>
                  <a:gd name="T120" fmla="*/ 183 w 1518"/>
                  <a:gd name="T121" fmla="*/ 165 h 1016"/>
                  <a:gd name="T122" fmla="*/ 232 w 1518"/>
                  <a:gd name="T123" fmla="*/ 1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8" h="1016">
                    <a:moveTo>
                      <a:pt x="243" y="98"/>
                    </a:moveTo>
                    <a:lnTo>
                      <a:pt x="246" y="106"/>
                    </a:lnTo>
                    <a:lnTo>
                      <a:pt x="243" y="98"/>
                    </a:lnTo>
                    <a:lnTo>
                      <a:pt x="246" y="97"/>
                    </a:lnTo>
                    <a:lnTo>
                      <a:pt x="248" y="97"/>
                    </a:lnTo>
                    <a:lnTo>
                      <a:pt x="249" y="96"/>
                    </a:lnTo>
                    <a:lnTo>
                      <a:pt x="250" y="96"/>
                    </a:lnTo>
                    <a:lnTo>
                      <a:pt x="252" y="96"/>
                    </a:lnTo>
                    <a:lnTo>
                      <a:pt x="254" y="95"/>
                    </a:lnTo>
                    <a:lnTo>
                      <a:pt x="255" y="95"/>
                    </a:lnTo>
                    <a:lnTo>
                      <a:pt x="257" y="95"/>
                    </a:lnTo>
                    <a:lnTo>
                      <a:pt x="258" y="95"/>
                    </a:lnTo>
                    <a:lnTo>
                      <a:pt x="260" y="94"/>
                    </a:lnTo>
                    <a:lnTo>
                      <a:pt x="262" y="90"/>
                    </a:lnTo>
                    <a:lnTo>
                      <a:pt x="263" y="90"/>
                    </a:lnTo>
                    <a:lnTo>
                      <a:pt x="264" y="86"/>
                    </a:lnTo>
                    <a:lnTo>
                      <a:pt x="266" y="83"/>
                    </a:lnTo>
                    <a:lnTo>
                      <a:pt x="269" y="79"/>
                    </a:lnTo>
                    <a:lnTo>
                      <a:pt x="270" y="75"/>
                    </a:lnTo>
                    <a:lnTo>
                      <a:pt x="271" y="74"/>
                    </a:lnTo>
                    <a:lnTo>
                      <a:pt x="271" y="73"/>
                    </a:lnTo>
                    <a:lnTo>
                      <a:pt x="274" y="70"/>
                    </a:lnTo>
                    <a:lnTo>
                      <a:pt x="275" y="69"/>
                    </a:lnTo>
                    <a:lnTo>
                      <a:pt x="276" y="68"/>
                    </a:lnTo>
                    <a:lnTo>
                      <a:pt x="280" y="65"/>
                    </a:lnTo>
                    <a:lnTo>
                      <a:pt x="281" y="64"/>
                    </a:lnTo>
                    <a:lnTo>
                      <a:pt x="285" y="63"/>
                    </a:lnTo>
                    <a:lnTo>
                      <a:pt x="287" y="60"/>
                    </a:lnTo>
                    <a:lnTo>
                      <a:pt x="289" y="59"/>
                    </a:lnTo>
                    <a:lnTo>
                      <a:pt x="291" y="59"/>
                    </a:lnTo>
                    <a:lnTo>
                      <a:pt x="293" y="58"/>
                    </a:lnTo>
                    <a:lnTo>
                      <a:pt x="296" y="58"/>
                    </a:lnTo>
                    <a:lnTo>
                      <a:pt x="298" y="57"/>
                    </a:lnTo>
                    <a:lnTo>
                      <a:pt x="302" y="54"/>
                    </a:lnTo>
                    <a:lnTo>
                      <a:pt x="303" y="52"/>
                    </a:lnTo>
                    <a:lnTo>
                      <a:pt x="306" y="49"/>
                    </a:lnTo>
                    <a:lnTo>
                      <a:pt x="307" y="48"/>
                    </a:lnTo>
                    <a:lnTo>
                      <a:pt x="308" y="47"/>
                    </a:lnTo>
                    <a:lnTo>
                      <a:pt x="311" y="44"/>
                    </a:lnTo>
                    <a:lnTo>
                      <a:pt x="314" y="42"/>
                    </a:lnTo>
                    <a:lnTo>
                      <a:pt x="316" y="40"/>
                    </a:lnTo>
                    <a:lnTo>
                      <a:pt x="318" y="38"/>
                    </a:lnTo>
                    <a:lnTo>
                      <a:pt x="322" y="35"/>
                    </a:lnTo>
                    <a:lnTo>
                      <a:pt x="322" y="33"/>
                    </a:lnTo>
                    <a:lnTo>
                      <a:pt x="323" y="33"/>
                    </a:lnTo>
                    <a:lnTo>
                      <a:pt x="324" y="32"/>
                    </a:lnTo>
                    <a:lnTo>
                      <a:pt x="327" y="30"/>
                    </a:lnTo>
                    <a:lnTo>
                      <a:pt x="329" y="27"/>
                    </a:lnTo>
                    <a:lnTo>
                      <a:pt x="335" y="22"/>
                    </a:lnTo>
                    <a:lnTo>
                      <a:pt x="336" y="21"/>
                    </a:lnTo>
                    <a:lnTo>
                      <a:pt x="338" y="20"/>
                    </a:lnTo>
                    <a:lnTo>
                      <a:pt x="339" y="19"/>
                    </a:lnTo>
                    <a:lnTo>
                      <a:pt x="341" y="16"/>
                    </a:lnTo>
                    <a:lnTo>
                      <a:pt x="343" y="15"/>
                    </a:lnTo>
                    <a:lnTo>
                      <a:pt x="344" y="14"/>
                    </a:lnTo>
                    <a:lnTo>
                      <a:pt x="347" y="11"/>
                    </a:lnTo>
                    <a:lnTo>
                      <a:pt x="349" y="10"/>
                    </a:lnTo>
                    <a:lnTo>
                      <a:pt x="351" y="10"/>
                    </a:lnTo>
                    <a:lnTo>
                      <a:pt x="352" y="9"/>
                    </a:lnTo>
                    <a:lnTo>
                      <a:pt x="354" y="8"/>
                    </a:lnTo>
                    <a:lnTo>
                      <a:pt x="355" y="8"/>
                    </a:lnTo>
                    <a:lnTo>
                      <a:pt x="357" y="6"/>
                    </a:lnTo>
                    <a:lnTo>
                      <a:pt x="360" y="5"/>
                    </a:lnTo>
                    <a:lnTo>
                      <a:pt x="362" y="4"/>
                    </a:lnTo>
                    <a:lnTo>
                      <a:pt x="366" y="1"/>
                    </a:lnTo>
                    <a:lnTo>
                      <a:pt x="370" y="0"/>
                    </a:lnTo>
                    <a:lnTo>
                      <a:pt x="371" y="1"/>
                    </a:lnTo>
                    <a:lnTo>
                      <a:pt x="377" y="4"/>
                    </a:lnTo>
                    <a:lnTo>
                      <a:pt x="382" y="6"/>
                    </a:lnTo>
                    <a:lnTo>
                      <a:pt x="383" y="6"/>
                    </a:lnTo>
                    <a:lnTo>
                      <a:pt x="385" y="8"/>
                    </a:lnTo>
                    <a:lnTo>
                      <a:pt x="387" y="8"/>
                    </a:lnTo>
                    <a:lnTo>
                      <a:pt x="388" y="8"/>
                    </a:lnTo>
                    <a:lnTo>
                      <a:pt x="389" y="8"/>
                    </a:lnTo>
                    <a:lnTo>
                      <a:pt x="390" y="9"/>
                    </a:lnTo>
                    <a:lnTo>
                      <a:pt x="392" y="9"/>
                    </a:lnTo>
                    <a:lnTo>
                      <a:pt x="394" y="10"/>
                    </a:lnTo>
                    <a:lnTo>
                      <a:pt x="395" y="10"/>
                    </a:lnTo>
                    <a:lnTo>
                      <a:pt x="397" y="10"/>
                    </a:lnTo>
                    <a:lnTo>
                      <a:pt x="398" y="10"/>
                    </a:lnTo>
                    <a:lnTo>
                      <a:pt x="399" y="10"/>
                    </a:lnTo>
                    <a:lnTo>
                      <a:pt x="401" y="10"/>
                    </a:lnTo>
                    <a:lnTo>
                      <a:pt x="403" y="10"/>
                    </a:lnTo>
                    <a:lnTo>
                      <a:pt x="404" y="10"/>
                    </a:lnTo>
                    <a:lnTo>
                      <a:pt x="405" y="10"/>
                    </a:lnTo>
                    <a:lnTo>
                      <a:pt x="406" y="10"/>
                    </a:lnTo>
                    <a:lnTo>
                      <a:pt x="406" y="9"/>
                    </a:lnTo>
                    <a:lnTo>
                      <a:pt x="409" y="9"/>
                    </a:lnTo>
                    <a:lnTo>
                      <a:pt x="410" y="8"/>
                    </a:lnTo>
                    <a:lnTo>
                      <a:pt x="411" y="8"/>
                    </a:lnTo>
                    <a:lnTo>
                      <a:pt x="412" y="6"/>
                    </a:lnTo>
                    <a:lnTo>
                      <a:pt x="414" y="6"/>
                    </a:lnTo>
                    <a:lnTo>
                      <a:pt x="416" y="5"/>
                    </a:lnTo>
                    <a:lnTo>
                      <a:pt x="417" y="5"/>
                    </a:lnTo>
                    <a:lnTo>
                      <a:pt x="419" y="4"/>
                    </a:lnTo>
                    <a:lnTo>
                      <a:pt x="421" y="4"/>
                    </a:lnTo>
                    <a:lnTo>
                      <a:pt x="422" y="3"/>
                    </a:lnTo>
                    <a:lnTo>
                      <a:pt x="425" y="3"/>
                    </a:lnTo>
                    <a:lnTo>
                      <a:pt x="426" y="3"/>
                    </a:lnTo>
                    <a:lnTo>
                      <a:pt x="430" y="3"/>
                    </a:lnTo>
                    <a:lnTo>
                      <a:pt x="432" y="3"/>
                    </a:lnTo>
                    <a:lnTo>
                      <a:pt x="433" y="3"/>
                    </a:lnTo>
                    <a:lnTo>
                      <a:pt x="439" y="4"/>
                    </a:lnTo>
                    <a:lnTo>
                      <a:pt x="442" y="4"/>
                    </a:lnTo>
                    <a:lnTo>
                      <a:pt x="443" y="4"/>
                    </a:lnTo>
                    <a:lnTo>
                      <a:pt x="444" y="4"/>
                    </a:lnTo>
                    <a:lnTo>
                      <a:pt x="446" y="4"/>
                    </a:lnTo>
                    <a:lnTo>
                      <a:pt x="446" y="5"/>
                    </a:lnTo>
                    <a:lnTo>
                      <a:pt x="447" y="5"/>
                    </a:lnTo>
                    <a:lnTo>
                      <a:pt x="448" y="5"/>
                    </a:lnTo>
                    <a:lnTo>
                      <a:pt x="451" y="5"/>
                    </a:lnTo>
                    <a:lnTo>
                      <a:pt x="453" y="5"/>
                    </a:lnTo>
                    <a:lnTo>
                      <a:pt x="454" y="5"/>
                    </a:lnTo>
                    <a:lnTo>
                      <a:pt x="457" y="5"/>
                    </a:lnTo>
                    <a:lnTo>
                      <a:pt x="458" y="5"/>
                    </a:lnTo>
                    <a:lnTo>
                      <a:pt x="459" y="6"/>
                    </a:lnTo>
                    <a:lnTo>
                      <a:pt x="462" y="6"/>
                    </a:lnTo>
                    <a:lnTo>
                      <a:pt x="465" y="9"/>
                    </a:lnTo>
                    <a:lnTo>
                      <a:pt x="468" y="9"/>
                    </a:lnTo>
                    <a:lnTo>
                      <a:pt x="473" y="10"/>
                    </a:lnTo>
                    <a:lnTo>
                      <a:pt x="475" y="11"/>
                    </a:lnTo>
                    <a:lnTo>
                      <a:pt x="482" y="14"/>
                    </a:lnTo>
                    <a:lnTo>
                      <a:pt x="486" y="15"/>
                    </a:lnTo>
                    <a:lnTo>
                      <a:pt x="487" y="17"/>
                    </a:lnTo>
                    <a:lnTo>
                      <a:pt x="491" y="20"/>
                    </a:lnTo>
                    <a:lnTo>
                      <a:pt x="495" y="24"/>
                    </a:lnTo>
                    <a:lnTo>
                      <a:pt x="497" y="27"/>
                    </a:lnTo>
                    <a:lnTo>
                      <a:pt x="501" y="30"/>
                    </a:lnTo>
                    <a:lnTo>
                      <a:pt x="502" y="32"/>
                    </a:lnTo>
                    <a:lnTo>
                      <a:pt x="502" y="35"/>
                    </a:lnTo>
                    <a:lnTo>
                      <a:pt x="505" y="37"/>
                    </a:lnTo>
                    <a:lnTo>
                      <a:pt x="508" y="40"/>
                    </a:lnTo>
                    <a:lnTo>
                      <a:pt x="509" y="41"/>
                    </a:lnTo>
                    <a:lnTo>
                      <a:pt x="511" y="41"/>
                    </a:lnTo>
                    <a:lnTo>
                      <a:pt x="512" y="42"/>
                    </a:lnTo>
                    <a:lnTo>
                      <a:pt x="514" y="43"/>
                    </a:lnTo>
                    <a:lnTo>
                      <a:pt x="516" y="46"/>
                    </a:lnTo>
                    <a:lnTo>
                      <a:pt x="518" y="47"/>
                    </a:lnTo>
                    <a:lnTo>
                      <a:pt x="519" y="48"/>
                    </a:lnTo>
                    <a:lnTo>
                      <a:pt x="523" y="52"/>
                    </a:lnTo>
                    <a:lnTo>
                      <a:pt x="527" y="54"/>
                    </a:lnTo>
                    <a:lnTo>
                      <a:pt x="532" y="58"/>
                    </a:lnTo>
                    <a:lnTo>
                      <a:pt x="535" y="60"/>
                    </a:lnTo>
                    <a:lnTo>
                      <a:pt x="538" y="62"/>
                    </a:lnTo>
                    <a:lnTo>
                      <a:pt x="540" y="63"/>
                    </a:lnTo>
                    <a:lnTo>
                      <a:pt x="544" y="64"/>
                    </a:lnTo>
                    <a:lnTo>
                      <a:pt x="547" y="65"/>
                    </a:lnTo>
                    <a:lnTo>
                      <a:pt x="551" y="67"/>
                    </a:lnTo>
                    <a:lnTo>
                      <a:pt x="559" y="68"/>
                    </a:lnTo>
                    <a:lnTo>
                      <a:pt x="563" y="69"/>
                    </a:lnTo>
                    <a:lnTo>
                      <a:pt x="567" y="69"/>
                    </a:lnTo>
                    <a:lnTo>
                      <a:pt x="572" y="70"/>
                    </a:lnTo>
                    <a:lnTo>
                      <a:pt x="574" y="71"/>
                    </a:lnTo>
                    <a:lnTo>
                      <a:pt x="577" y="71"/>
                    </a:lnTo>
                    <a:lnTo>
                      <a:pt x="583" y="73"/>
                    </a:lnTo>
                    <a:lnTo>
                      <a:pt x="587" y="73"/>
                    </a:lnTo>
                    <a:lnTo>
                      <a:pt x="590" y="74"/>
                    </a:lnTo>
                    <a:lnTo>
                      <a:pt x="592" y="74"/>
                    </a:lnTo>
                    <a:lnTo>
                      <a:pt x="597" y="73"/>
                    </a:lnTo>
                    <a:lnTo>
                      <a:pt x="599" y="73"/>
                    </a:lnTo>
                    <a:lnTo>
                      <a:pt x="600" y="73"/>
                    </a:lnTo>
                    <a:lnTo>
                      <a:pt x="605" y="73"/>
                    </a:lnTo>
                    <a:lnTo>
                      <a:pt x="608" y="74"/>
                    </a:lnTo>
                    <a:lnTo>
                      <a:pt x="610" y="75"/>
                    </a:lnTo>
                    <a:lnTo>
                      <a:pt x="613" y="75"/>
                    </a:lnTo>
                    <a:lnTo>
                      <a:pt x="614" y="76"/>
                    </a:lnTo>
                    <a:lnTo>
                      <a:pt x="617" y="75"/>
                    </a:lnTo>
                    <a:lnTo>
                      <a:pt x="620" y="75"/>
                    </a:lnTo>
                    <a:lnTo>
                      <a:pt x="621" y="75"/>
                    </a:lnTo>
                    <a:lnTo>
                      <a:pt x="622" y="75"/>
                    </a:lnTo>
                    <a:lnTo>
                      <a:pt x="626" y="74"/>
                    </a:lnTo>
                    <a:lnTo>
                      <a:pt x="627" y="74"/>
                    </a:lnTo>
                    <a:lnTo>
                      <a:pt x="627" y="73"/>
                    </a:lnTo>
                    <a:lnTo>
                      <a:pt x="630" y="71"/>
                    </a:lnTo>
                    <a:lnTo>
                      <a:pt x="630" y="73"/>
                    </a:lnTo>
                    <a:lnTo>
                      <a:pt x="632" y="70"/>
                    </a:lnTo>
                    <a:lnTo>
                      <a:pt x="638" y="65"/>
                    </a:lnTo>
                    <a:lnTo>
                      <a:pt x="640" y="63"/>
                    </a:lnTo>
                    <a:lnTo>
                      <a:pt x="646" y="59"/>
                    </a:lnTo>
                    <a:lnTo>
                      <a:pt x="652" y="54"/>
                    </a:lnTo>
                    <a:lnTo>
                      <a:pt x="655" y="51"/>
                    </a:lnTo>
                    <a:lnTo>
                      <a:pt x="658" y="48"/>
                    </a:lnTo>
                    <a:lnTo>
                      <a:pt x="659" y="48"/>
                    </a:lnTo>
                    <a:lnTo>
                      <a:pt x="663" y="46"/>
                    </a:lnTo>
                    <a:lnTo>
                      <a:pt x="667" y="42"/>
                    </a:lnTo>
                    <a:lnTo>
                      <a:pt x="670" y="40"/>
                    </a:lnTo>
                    <a:lnTo>
                      <a:pt x="673" y="37"/>
                    </a:lnTo>
                    <a:lnTo>
                      <a:pt x="675" y="36"/>
                    </a:lnTo>
                    <a:lnTo>
                      <a:pt x="678" y="32"/>
                    </a:lnTo>
                    <a:lnTo>
                      <a:pt x="680" y="31"/>
                    </a:lnTo>
                    <a:lnTo>
                      <a:pt x="682" y="30"/>
                    </a:lnTo>
                    <a:lnTo>
                      <a:pt x="685" y="28"/>
                    </a:lnTo>
                    <a:lnTo>
                      <a:pt x="687" y="27"/>
                    </a:lnTo>
                    <a:lnTo>
                      <a:pt x="689" y="27"/>
                    </a:lnTo>
                    <a:lnTo>
                      <a:pt x="690" y="26"/>
                    </a:lnTo>
                    <a:lnTo>
                      <a:pt x="691" y="26"/>
                    </a:lnTo>
                    <a:lnTo>
                      <a:pt x="692" y="26"/>
                    </a:lnTo>
                    <a:lnTo>
                      <a:pt x="694" y="25"/>
                    </a:lnTo>
                    <a:lnTo>
                      <a:pt x="695" y="25"/>
                    </a:lnTo>
                    <a:lnTo>
                      <a:pt x="696" y="25"/>
                    </a:lnTo>
                    <a:lnTo>
                      <a:pt x="697" y="24"/>
                    </a:lnTo>
                    <a:lnTo>
                      <a:pt x="700" y="24"/>
                    </a:lnTo>
                    <a:lnTo>
                      <a:pt x="701" y="22"/>
                    </a:lnTo>
                    <a:lnTo>
                      <a:pt x="702" y="22"/>
                    </a:lnTo>
                    <a:lnTo>
                      <a:pt x="703" y="22"/>
                    </a:lnTo>
                    <a:lnTo>
                      <a:pt x="705" y="21"/>
                    </a:lnTo>
                    <a:lnTo>
                      <a:pt x="706" y="21"/>
                    </a:lnTo>
                    <a:lnTo>
                      <a:pt x="707" y="21"/>
                    </a:lnTo>
                    <a:lnTo>
                      <a:pt x="708" y="22"/>
                    </a:lnTo>
                    <a:lnTo>
                      <a:pt x="711" y="24"/>
                    </a:lnTo>
                    <a:lnTo>
                      <a:pt x="714" y="25"/>
                    </a:lnTo>
                    <a:lnTo>
                      <a:pt x="719" y="26"/>
                    </a:lnTo>
                    <a:lnTo>
                      <a:pt x="723" y="27"/>
                    </a:lnTo>
                    <a:lnTo>
                      <a:pt x="725" y="28"/>
                    </a:lnTo>
                    <a:lnTo>
                      <a:pt x="729" y="28"/>
                    </a:lnTo>
                    <a:lnTo>
                      <a:pt x="732" y="30"/>
                    </a:lnTo>
                    <a:lnTo>
                      <a:pt x="735" y="30"/>
                    </a:lnTo>
                    <a:lnTo>
                      <a:pt x="739" y="31"/>
                    </a:lnTo>
                    <a:lnTo>
                      <a:pt x="744" y="32"/>
                    </a:lnTo>
                    <a:lnTo>
                      <a:pt x="749" y="33"/>
                    </a:lnTo>
                    <a:lnTo>
                      <a:pt x="751" y="35"/>
                    </a:lnTo>
                    <a:lnTo>
                      <a:pt x="754" y="35"/>
                    </a:lnTo>
                    <a:lnTo>
                      <a:pt x="756" y="35"/>
                    </a:lnTo>
                    <a:lnTo>
                      <a:pt x="760" y="36"/>
                    </a:lnTo>
                    <a:lnTo>
                      <a:pt x="766" y="37"/>
                    </a:lnTo>
                    <a:lnTo>
                      <a:pt x="771" y="37"/>
                    </a:lnTo>
                    <a:lnTo>
                      <a:pt x="776" y="37"/>
                    </a:lnTo>
                    <a:lnTo>
                      <a:pt x="777" y="38"/>
                    </a:lnTo>
                    <a:lnTo>
                      <a:pt x="778" y="40"/>
                    </a:lnTo>
                    <a:lnTo>
                      <a:pt x="781" y="42"/>
                    </a:lnTo>
                    <a:lnTo>
                      <a:pt x="783" y="44"/>
                    </a:lnTo>
                    <a:lnTo>
                      <a:pt x="784" y="47"/>
                    </a:lnTo>
                    <a:lnTo>
                      <a:pt x="787" y="49"/>
                    </a:lnTo>
                    <a:lnTo>
                      <a:pt x="789" y="52"/>
                    </a:lnTo>
                    <a:lnTo>
                      <a:pt x="790" y="53"/>
                    </a:lnTo>
                    <a:lnTo>
                      <a:pt x="793" y="56"/>
                    </a:lnTo>
                    <a:lnTo>
                      <a:pt x="793" y="57"/>
                    </a:lnTo>
                    <a:lnTo>
                      <a:pt x="794" y="58"/>
                    </a:lnTo>
                    <a:lnTo>
                      <a:pt x="795" y="59"/>
                    </a:lnTo>
                    <a:lnTo>
                      <a:pt x="794" y="64"/>
                    </a:lnTo>
                    <a:lnTo>
                      <a:pt x="792" y="71"/>
                    </a:lnTo>
                    <a:lnTo>
                      <a:pt x="790" y="76"/>
                    </a:lnTo>
                    <a:lnTo>
                      <a:pt x="789" y="80"/>
                    </a:lnTo>
                    <a:lnTo>
                      <a:pt x="788" y="85"/>
                    </a:lnTo>
                    <a:lnTo>
                      <a:pt x="786" y="94"/>
                    </a:lnTo>
                    <a:lnTo>
                      <a:pt x="782" y="102"/>
                    </a:lnTo>
                    <a:lnTo>
                      <a:pt x="779" y="113"/>
                    </a:lnTo>
                    <a:lnTo>
                      <a:pt x="777" y="125"/>
                    </a:lnTo>
                    <a:lnTo>
                      <a:pt x="775" y="135"/>
                    </a:lnTo>
                    <a:lnTo>
                      <a:pt x="773" y="135"/>
                    </a:lnTo>
                    <a:lnTo>
                      <a:pt x="771" y="149"/>
                    </a:lnTo>
                    <a:lnTo>
                      <a:pt x="768" y="157"/>
                    </a:lnTo>
                    <a:lnTo>
                      <a:pt x="765" y="170"/>
                    </a:lnTo>
                    <a:lnTo>
                      <a:pt x="762" y="179"/>
                    </a:lnTo>
                    <a:lnTo>
                      <a:pt x="760" y="189"/>
                    </a:lnTo>
                    <a:lnTo>
                      <a:pt x="757" y="197"/>
                    </a:lnTo>
                    <a:lnTo>
                      <a:pt x="754" y="208"/>
                    </a:lnTo>
                    <a:lnTo>
                      <a:pt x="752" y="215"/>
                    </a:lnTo>
                    <a:lnTo>
                      <a:pt x="750" y="221"/>
                    </a:lnTo>
                    <a:lnTo>
                      <a:pt x="748" y="231"/>
                    </a:lnTo>
                    <a:lnTo>
                      <a:pt x="745" y="238"/>
                    </a:lnTo>
                    <a:lnTo>
                      <a:pt x="741" y="251"/>
                    </a:lnTo>
                    <a:lnTo>
                      <a:pt x="738" y="267"/>
                    </a:lnTo>
                    <a:lnTo>
                      <a:pt x="736" y="272"/>
                    </a:lnTo>
                    <a:lnTo>
                      <a:pt x="734" y="281"/>
                    </a:lnTo>
                    <a:lnTo>
                      <a:pt x="729" y="297"/>
                    </a:lnTo>
                    <a:lnTo>
                      <a:pt x="727" y="307"/>
                    </a:lnTo>
                    <a:lnTo>
                      <a:pt x="724" y="314"/>
                    </a:lnTo>
                    <a:lnTo>
                      <a:pt x="721" y="328"/>
                    </a:lnTo>
                    <a:lnTo>
                      <a:pt x="717" y="341"/>
                    </a:lnTo>
                    <a:lnTo>
                      <a:pt x="721" y="345"/>
                    </a:lnTo>
                    <a:lnTo>
                      <a:pt x="721" y="347"/>
                    </a:lnTo>
                    <a:lnTo>
                      <a:pt x="725" y="353"/>
                    </a:lnTo>
                    <a:lnTo>
                      <a:pt x="721" y="364"/>
                    </a:lnTo>
                    <a:lnTo>
                      <a:pt x="718" y="369"/>
                    </a:lnTo>
                    <a:lnTo>
                      <a:pt x="712" y="381"/>
                    </a:lnTo>
                    <a:lnTo>
                      <a:pt x="706" y="395"/>
                    </a:lnTo>
                    <a:lnTo>
                      <a:pt x="701" y="407"/>
                    </a:lnTo>
                    <a:lnTo>
                      <a:pt x="696" y="417"/>
                    </a:lnTo>
                    <a:lnTo>
                      <a:pt x="694" y="423"/>
                    </a:lnTo>
                    <a:lnTo>
                      <a:pt x="687" y="436"/>
                    </a:lnTo>
                    <a:lnTo>
                      <a:pt x="686" y="438"/>
                    </a:lnTo>
                    <a:lnTo>
                      <a:pt x="686" y="439"/>
                    </a:lnTo>
                    <a:lnTo>
                      <a:pt x="689" y="445"/>
                    </a:lnTo>
                    <a:lnTo>
                      <a:pt x="689" y="449"/>
                    </a:lnTo>
                    <a:lnTo>
                      <a:pt x="690" y="453"/>
                    </a:lnTo>
                    <a:lnTo>
                      <a:pt x="694" y="469"/>
                    </a:lnTo>
                    <a:lnTo>
                      <a:pt x="695" y="476"/>
                    </a:lnTo>
                    <a:lnTo>
                      <a:pt x="697" y="489"/>
                    </a:lnTo>
                    <a:lnTo>
                      <a:pt x="700" y="499"/>
                    </a:lnTo>
                    <a:lnTo>
                      <a:pt x="701" y="509"/>
                    </a:lnTo>
                    <a:lnTo>
                      <a:pt x="695" y="514"/>
                    </a:lnTo>
                    <a:lnTo>
                      <a:pt x="690" y="517"/>
                    </a:lnTo>
                    <a:lnTo>
                      <a:pt x="680" y="525"/>
                    </a:lnTo>
                    <a:lnTo>
                      <a:pt x="673" y="530"/>
                    </a:lnTo>
                    <a:lnTo>
                      <a:pt x="664" y="536"/>
                    </a:lnTo>
                    <a:lnTo>
                      <a:pt x="653" y="544"/>
                    </a:lnTo>
                    <a:lnTo>
                      <a:pt x="654" y="548"/>
                    </a:lnTo>
                    <a:lnTo>
                      <a:pt x="654" y="549"/>
                    </a:lnTo>
                    <a:lnTo>
                      <a:pt x="654" y="548"/>
                    </a:lnTo>
                    <a:lnTo>
                      <a:pt x="655" y="548"/>
                    </a:lnTo>
                    <a:lnTo>
                      <a:pt x="655" y="549"/>
                    </a:lnTo>
                    <a:lnTo>
                      <a:pt x="655" y="548"/>
                    </a:lnTo>
                    <a:lnTo>
                      <a:pt x="657" y="548"/>
                    </a:lnTo>
                    <a:lnTo>
                      <a:pt x="657" y="549"/>
                    </a:lnTo>
                    <a:lnTo>
                      <a:pt x="655" y="549"/>
                    </a:lnTo>
                    <a:lnTo>
                      <a:pt x="657" y="549"/>
                    </a:lnTo>
                    <a:lnTo>
                      <a:pt x="657" y="550"/>
                    </a:lnTo>
                    <a:lnTo>
                      <a:pt x="657" y="552"/>
                    </a:lnTo>
                    <a:lnTo>
                      <a:pt x="657" y="553"/>
                    </a:lnTo>
                    <a:lnTo>
                      <a:pt x="655" y="553"/>
                    </a:lnTo>
                    <a:lnTo>
                      <a:pt x="655" y="554"/>
                    </a:lnTo>
                    <a:lnTo>
                      <a:pt x="655" y="555"/>
                    </a:lnTo>
                    <a:lnTo>
                      <a:pt x="654" y="555"/>
                    </a:lnTo>
                    <a:lnTo>
                      <a:pt x="655" y="555"/>
                    </a:lnTo>
                    <a:lnTo>
                      <a:pt x="655" y="557"/>
                    </a:lnTo>
                    <a:lnTo>
                      <a:pt x="657" y="557"/>
                    </a:lnTo>
                    <a:lnTo>
                      <a:pt x="657" y="558"/>
                    </a:lnTo>
                    <a:lnTo>
                      <a:pt x="660" y="571"/>
                    </a:lnTo>
                    <a:lnTo>
                      <a:pt x="665" y="585"/>
                    </a:lnTo>
                    <a:lnTo>
                      <a:pt x="668" y="595"/>
                    </a:lnTo>
                    <a:lnTo>
                      <a:pt x="671" y="606"/>
                    </a:lnTo>
                    <a:lnTo>
                      <a:pt x="680" y="612"/>
                    </a:lnTo>
                    <a:lnTo>
                      <a:pt x="692" y="622"/>
                    </a:lnTo>
                    <a:lnTo>
                      <a:pt x="698" y="625"/>
                    </a:lnTo>
                    <a:lnTo>
                      <a:pt x="711" y="635"/>
                    </a:lnTo>
                    <a:lnTo>
                      <a:pt x="718" y="640"/>
                    </a:lnTo>
                    <a:lnTo>
                      <a:pt x="732" y="650"/>
                    </a:lnTo>
                    <a:lnTo>
                      <a:pt x="745" y="660"/>
                    </a:lnTo>
                    <a:lnTo>
                      <a:pt x="749" y="657"/>
                    </a:lnTo>
                    <a:lnTo>
                      <a:pt x="754" y="649"/>
                    </a:lnTo>
                    <a:lnTo>
                      <a:pt x="759" y="640"/>
                    </a:lnTo>
                    <a:lnTo>
                      <a:pt x="767" y="628"/>
                    </a:lnTo>
                    <a:lnTo>
                      <a:pt x="772" y="619"/>
                    </a:lnTo>
                    <a:lnTo>
                      <a:pt x="787" y="607"/>
                    </a:lnTo>
                    <a:lnTo>
                      <a:pt x="795" y="598"/>
                    </a:lnTo>
                    <a:lnTo>
                      <a:pt x="797" y="598"/>
                    </a:lnTo>
                    <a:lnTo>
                      <a:pt x="802" y="600"/>
                    </a:lnTo>
                    <a:lnTo>
                      <a:pt x="815" y="602"/>
                    </a:lnTo>
                    <a:lnTo>
                      <a:pt x="824" y="603"/>
                    </a:lnTo>
                    <a:lnTo>
                      <a:pt x="831" y="604"/>
                    </a:lnTo>
                    <a:lnTo>
                      <a:pt x="832" y="603"/>
                    </a:lnTo>
                    <a:lnTo>
                      <a:pt x="847" y="596"/>
                    </a:lnTo>
                    <a:lnTo>
                      <a:pt x="859" y="590"/>
                    </a:lnTo>
                    <a:lnTo>
                      <a:pt x="870" y="584"/>
                    </a:lnTo>
                    <a:lnTo>
                      <a:pt x="881" y="581"/>
                    </a:lnTo>
                    <a:lnTo>
                      <a:pt x="892" y="579"/>
                    </a:lnTo>
                    <a:lnTo>
                      <a:pt x="906" y="577"/>
                    </a:lnTo>
                    <a:lnTo>
                      <a:pt x="911" y="580"/>
                    </a:lnTo>
                    <a:lnTo>
                      <a:pt x="918" y="582"/>
                    </a:lnTo>
                    <a:lnTo>
                      <a:pt x="929" y="585"/>
                    </a:lnTo>
                    <a:lnTo>
                      <a:pt x="943" y="590"/>
                    </a:lnTo>
                    <a:lnTo>
                      <a:pt x="948" y="591"/>
                    </a:lnTo>
                    <a:lnTo>
                      <a:pt x="962" y="601"/>
                    </a:lnTo>
                    <a:lnTo>
                      <a:pt x="965" y="602"/>
                    </a:lnTo>
                    <a:lnTo>
                      <a:pt x="976" y="609"/>
                    </a:lnTo>
                    <a:lnTo>
                      <a:pt x="992" y="620"/>
                    </a:lnTo>
                    <a:lnTo>
                      <a:pt x="1008" y="631"/>
                    </a:lnTo>
                    <a:lnTo>
                      <a:pt x="1009" y="629"/>
                    </a:lnTo>
                    <a:lnTo>
                      <a:pt x="1014" y="616"/>
                    </a:lnTo>
                    <a:lnTo>
                      <a:pt x="1018" y="606"/>
                    </a:lnTo>
                    <a:lnTo>
                      <a:pt x="1021" y="597"/>
                    </a:lnTo>
                    <a:lnTo>
                      <a:pt x="1024" y="595"/>
                    </a:lnTo>
                    <a:lnTo>
                      <a:pt x="1025" y="593"/>
                    </a:lnTo>
                    <a:lnTo>
                      <a:pt x="1027" y="592"/>
                    </a:lnTo>
                    <a:lnTo>
                      <a:pt x="1027" y="591"/>
                    </a:lnTo>
                    <a:lnTo>
                      <a:pt x="1027" y="590"/>
                    </a:lnTo>
                    <a:lnTo>
                      <a:pt x="1027" y="589"/>
                    </a:lnTo>
                    <a:lnTo>
                      <a:pt x="1062" y="531"/>
                    </a:lnTo>
                    <a:lnTo>
                      <a:pt x="1064" y="526"/>
                    </a:lnTo>
                    <a:lnTo>
                      <a:pt x="1067" y="522"/>
                    </a:lnTo>
                    <a:lnTo>
                      <a:pt x="1068" y="519"/>
                    </a:lnTo>
                    <a:lnTo>
                      <a:pt x="1069" y="519"/>
                    </a:lnTo>
                    <a:lnTo>
                      <a:pt x="1070" y="517"/>
                    </a:lnTo>
                    <a:lnTo>
                      <a:pt x="1075" y="516"/>
                    </a:lnTo>
                    <a:lnTo>
                      <a:pt x="1081" y="514"/>
                    </a:lnTo>
                    <a:lnTo>
                      <a:pt x="1083" y="512"/>
                    </a:lnTo>
                    <a:lnTo>
                      <a:pt x="1084" y="512"/>
                    </a:lnTo>
                    <a:lnTo>
                      <a:pt x="1084" y="514"/>
                    </a:lnTo>
                    <a:lnTo>
                      <a:pt x="1083" y="514"/>
                    </a:lnTo>
                    <a:lnTo>
                      <a:pt x="1084" y="514"/>
                    </a:lnTo>
                    <a:lnTo>
                      <a:pt x="1085" y="514"/>
                    </a:lnTo>
                    <a:lnTo>
                      <a:pt x="1085" y="515"/>
                    </a:lnTo>
                    <a:lnTo>
                      <a:pt x="1085" y="514"/>
                    </a:lnTo>
                    <a:lnTo>
                      <a:pt x="1086" y="514"/>
                    </a:lnTo>
                    <a:lnTo>
                      <a:pt x="1086" y="515"/>
                    </a:lnTo>
                    <a:lnTo>
                      <a:pt x="1086" y="514"/>
                    </a:lnTo>
                    <a:lnTo>
                      <a:pt x="1087" y="514"/>
                    </a:lnTo>
                    <a:lnTo>
                      <a:pt x="1086" y="514"/>
                    </a:lnTo>
                    <a:lnTo>
                      <a:pt x="1087" y="514"/>
                    </a:lnTo>
                    <a:lnTo>
                      <a:pt x="1089" y="514"/>
                    </a:lnTo>
                    <a:lnTo>
                      <a:pt x="1089" y="515"/>
                    </a:lnTo>
                    <a:lnTo>
                      <a:pt x="1090" y="515"/>
                    </a:lnTo>
                    <a:lnTo>
                      <a:pt x="1090" y="514"/>
                    </a:lnTo>
                    <a:lnTo>
                      <a:pt x="1090" y="515"/>
                    </a:lnTo>
                    <a:lnTo>
                      <a:pt x="1091" y="515"/>
                    </a:lnTo>
                    <a:lnTo>
                      <a:pt x="1092" y="514"/>
                    </a:lnTo>
                    <a:lnTo>
                      <a:pt x="1092" y="515"/>
                    </a:lnTo>
                    <a:lnTo>
                      <a:pt x="1094" y="515"/>
                    </a:lnTo>
                    <a:lnTo>
                      <a:pt x="1095" y="515"/>
                    </a:lnTo>
                    <a:lnTo>
                      <a:pt x="1096" y="515"/>
                    </a:lnTo>
                    <a:lnTo>
                      <a:pt x="1095" y="515"/>
                    </a:lnTo>
                    <a:lnTo>
                      <a:pt x="1095" y="514"/>
                    </a:lnTo>
                    <a:lnTo>
                      <a:pt x="1096" y="514"/>
                    </a:lnTo>
                    <a:lnTo>
                      <a:pt x="1097" y="514"/>
                    </a:lnTo>
                    <a:lnTo>
                      <a:pt x="1097" y="515"/>
                    </a:lnTo>
                    <a:lnTo>
                      <a:pt x="1097" y="514"/>
                    </a:lnTo>
                    <a:lnTo>
                      <a:pt x="1099" y="514"/>
                    </a:lnTo>
                    <a:lnTo>
                      <a:pt x="1099" y="512"/>
                    </a:lnTo>
                    <a:lnTo>
                      <a:pt x="1100" y="512"/>
                    </a:lnTo>
                    <a:lnTo>
                      <a:pt x="1100" y="514"/>
                    </a:lnTo>
                    <a:lnTo>
                      <a:pt x="1100" y="512"/>
                    </a:lnTo>
                    <a:lnTo>
                      <a:pt x="1101" y="512"/>
                    </a:lnTo>
                    <a:lnTo>
                      <a:pt x="1101" y="514"/>
                    </a:lnTo>
                    <a:lnTo>
                      <a:pt x="1102" y="514"/>
                    </a:lnTo>
                    <a:lnTo>
                      <a:pt x="1102" y="515"/>
                    </a:lnTo>
                    <a:lnTo>
                      <a:pt x="1102" y="514"/>
                    </a:lnTo>
                    <a:lnTo>
                      <a:pt x="1103" y="514"/>
                    </a:lnTo>
                    <a:lnTo>
                      <a:pt x="1105" y="514"/>
                    </a:lnTo>
                    <a:lnTo>
                      <a:pt x="1105" y="512"/>
                    </a:lnTo>
                    <a:lnTo>
                      <a:pt x="1106" y="512"/>
                    </a:lnTo>
                    <a:lnTo>
                      <a:pt x="1105" y="514"/>
                    </a:lnTo>
                    <a:lnTo>
                      <a:pt x="1106" y="514"/>
                    </a:lnTo>
                    <a:lnTo>
                      <a:pt x="1106" y="512"/>
                    </a:lnTo>
                    <a:lnTo>
                      <a:pt x="1107" y="512"/>
                    </a:lnTo>
                    <a:lnTo>
                      <a:pt x="1108" y="512"/>
                    </a:lnTo>
                    <a:lnTo>
                      <a:pt x="1110" y="512"/>
                    </a:lnTo>
                    <a:lnTo>
                      <a:pt x="1110" y="511"/>
                    </a:lnTo>
                    <a:lnTo>
                      <a:pt x="1111" y="512"/>
                    </a:lnTo>
                    <a:lnTo>
                      <a:pt x="1112" y="511"/>
                    </a:lnTo>
                    <a:lnTo>
                      <a:pt x="1111" y="511"/>
                    </a:lnTo>
                    <a:lnTo>
                      <a:pt x="1111" y="510"/>
                    </a:lnTo>
                    <a:lnTo>
                      <a:pt x="1112" y="510"/>
                    </a:lnTo>
                    <a:lnTo>
                      <a:pt x="1112" y="509"/>
                    </a:lnTo>
                    <a:lnTo>
                      <a:pt x="1113" y="509"/>
                    </a:lnTo>
                    <a:lnTo>
                      <a:pt x="1114" y="509"/>
                    </a:lnTo>
                    <a:lnTo>
                      <a:pt x="1114" y="508"/>
                    </a:lnTo>
                    <a:lnTo>
                      <a:pt x="1116" y="508"/>
                    </a:lnTo>
                    <a:lnTo>
                      <a:pt x="1116" y="506"/>
                    </a:lnTo>
                    <a:lnTo>
                      <a:pt x="1117" y="506"/>
                    </a:lnTo>
                    <a:lnTo>
                      <a:pt x="1117" y="508"/>
                    </a:lnTo>
                    <a:lnTo>
                      <a:pt x="1117" y="506"/>
                    </a:lnTo>
                    <a:lnTo>
                      <a:pt x="1118" y="506"/>
                    </a:lnTo>
                    <a:lnTo>
                      <a:pt x="1119" y="506"/>
                    </a:lnTo>
                    <a:lnTo>
                      <a:pt x="1119" y="505"/>
                    </a:lnTo>
                    <a:lnTo>
                      <a:pt x="1118" y="505"/>
                    </a:lnTo>
                    <a:lnTo>
                      <a:pt x="1118" y="504"/>
                    </a:lnTo>
                    <a:lnTo>
                      <a:pt x="1119" y="504"/>
                    </a:lnTo>
                    <a:lnTo>
                      <a:pt x="1119" y="505"/>
                    </a:lnTo>
                    <a:lnTo>
                      <a:pt x="1121" y="505"/>
                    </a:lnTo>
                    <a:lnTo>
                      <a:pt x="1121" y="504"/>
                    </a:lnTo>
                    <a:lnTo>
                      <a:pt x="1121" y="503"/>
                    </a:lnTo>
                    <a:lnTo>
                      <a:pt x="1122" y="501"/>
                    </a:lnTo>
                    <a:lnTo>
                      <a:pt x="1122" y="503"/>
                    </a:lnTo>
                    <a:lnTo>
                      <a:pt x="1123" y="503"/>
                    </a:lnTo>
                    <a:lnTo>
                      <a:pt x="1123" y="501"/>
                    </a:lnTo>
                    <a:lnTo>
                      <a:pt x="1122" y="501"/>
                    </a:lnTo>
                    <a:lnTo>
                      <a:pt x="1123" y="501"/>
                    </a:lnTo>
                    <a:lnTo>
                      <a:pt x="1123" y="500"/>
                    </a:lnTo>
                    <a:lnTo>
                      <a:pt x="1123" y="501"/>
                    </a:lnTo>
                    <a:lnTo>
                      <a:pt x="1124" y="501"/>
                    </a:lnTo>
                    <a:lnTo>
                      <a:pt x="1124" y="503"/>
                    </a:lnTo>
                    <a:lnTo>
                      <a:pt x="1126" y="503"/>
                    </a:lnTo>
                    <a:lnTo>
                      <a:pt x="1126" y="504"/>
                    </a:lnTo>
                    <a:lnTo>
                      <a:pt x="1126" y="503"/>
                    </a:lnTo>
                    <a:lnTo>
                      <a:pt x="1127" y="504"/>
                    </a:lnTo>
                    <a:lnTo>
                      <a:pt x="1127" y="503"/>
                    </a:lnTo>
                    <a:lnTo>
                      <a:pt x="1128" y="503"/>
                    </a:lnTo>
                    <a:lnTo>
                      <a:pt x="1129" y="503"/>
                    </a:lnTo>
                    <a:lnTo>
                      <a:pt x="1129" y="501"/>
                    </a:lnTo>
                    <a:lnTo>
                      <a:pt x="1129" y="500"/>
                    </a:lnTo>
                    <a:lnTo>
                      <a:pt x="1130" y="500"/>
                    </a:lnTo>
                    <a:lnTo>
                      <a:pt x="1132" y="500"/>
                    </a:lnTo>
                    <a:lnTo>
                      <a:pt x="1132" y="499"/>
                    </a:lnTo>
                    <a:lnTo>
                      <a:pt x="1132" y="498"/>
                    </a:lnTo>
                    <a:lnTo>
                      <a:pt x="1133" y="498"/>
                    </a:lnTo>
                    <a:lnTo>
                      <a:pt x="1134" y="499"/>
                    </a:lnTo>
                    <a:lnTo>
                      <a:pt x="1134" y="500"/>
                    </a:lnTo>
                    <a:lnTo>
                      <a:pt x="1135" y="500"/>
                    </a:lnTo>
                    <a:lnTo>
                      <a:pt x="1137" y="500"/>
                    </a:lnTo>
                    <a:lnTo>
                      <a:pt x="1137" y="499"/>
                    </a:lnTo>
                    <a:lnTo>
                      <a:pt x="1138" y="499"/>
                    </a:lnTo>
                    <a:lnTo>
                      <a:pt x="1139" y="499"/>
                    </a:lnTo>
                    <a:lnTo>
                      <a:pt x="1140" y="499"/>
                    </a:lnTo>
                    <a:lnTo>
                      <a:pt x="1141" y="499"/>
                    </a:lnTo>
                    <a:lnTo>
                      <a:pt x="1143" y="499"/>
                    </a:lnTo>
                    <a:lnTo>
                      <a:pt x="1143" y="498"/>
                    </a:lnTo>
                    <a:lnTo>
                      <a:pt x="1144" y="498"/>
                    </a:lnTo>
                    <a:lnTo>
                      <a:pt x="1144" y="499"/>
                    </a:lnTo>
                    <a:lnTo>
                      <a:pt x="1144" y="500"/>
                    </a:lnTo>
                    <a:lnTo>
                      <a:pt x="1144" y="501"/>
                    </a:lnTo>
                    <a:lnTo>
                      <a:pt x="1145" y="501"/>
                    </a:lnTo>
                    <a:lnTo>
                      <a:pt x="1146" y="501"/>
                    </a:lnTo>
                    <a:lnTo>
                      <a:pt x="1148" y="501"/>
                    </a:lnTo>
                    <a:lnTo>
                      <a:pt x="1148" y="503"/>
                    </a:lnTo>
                    <a:lnTo>
                      <a:pt x="1148" y="504"/>
                    </a:lnTo>
                    <a:lnTo>
                      <a:pt x="1149" y="504"/>
                    </a:lnTo>
                    <a:lnTo>
                      <a:pt x="1149" y="503"/>
                    </a:lnTo>
                    <a:lnTo>
                      <a:pt x="1149" y="501"/>
                    </a:lnTo>
                    <a:lnTo>
                      <a:pt x="1150" y="501"/>
                    </a:lnTo>
                    <a:lnTo>
                      <a:pt x="1150" y="503"/>
                    </a:lnTo>
                    <a:lnTo>
                      <a:pt x="1150" y="504"/>
                    </a:lnTo>
                    <a:lnTo>
                      <a:pt x="1151" y="504"/>
                    </a:lnTo>
                    <a:lnTo>
                      <a:pt x="1153" y="504"/>
                    </a:lnTo>
                    <a:lnTo>
                      <a:pt x="1153" y="505"/>
                    </a:lnTo>
                    <a:lnTo>
                      <a:pt x="1154" y="505"/>
                    </a:lnTo>
                    <a:lnTo>
                      <a:pt x="1154" y="506"/>
                    </a:lnTo>
                    <a:lnTo>
                      <a:pt x="1155" y="505"/>
                    </a:lnTo>
                    <a:lnTo>
                      <a:pt x="1155" y="506"/>
                    </a:lnTo>
                    <a:lnTo>
                      <a:pt x="1156" y="506"/>
                    </a:lnTo>
                    <a:lnTo>
                      <a:pt x="1157" y="506"/>
                    </a:lnTo>
                    <a:lnTo>
                      <a:pt x="1157" y="505"/>
                    </a:lnTo>
                    <a:lnTo>
                      <a:pt x="1157" y="504"/>
                    </a:lnTo>
                    <a:lnTo>
                      <a:pt x="1159" y="504"/>
                    </a:lnTo>
                    <a:lnTo>
                      <a:pt x="1160" y="504"/>
                    </a:lnTo>
                    <a:lnTo>
                      <a:pt x="1160" y="505"/>
                    </a:lnTo>
                    <a:lnTo>
                      <a:pt x="1161" y="505"/>
                    </a:lnTo>
                    <a:lnTo>
                      <a:pt x="1162" y="505"/>
                    </a:lnTo>
                    <a:lnTo>
                      <a:pt x="1164" y="504"/>
                    </a:lnTo>
                    <a:lnTo>
                      <a:pt x="1165" y="504"/>
                    </a:lnTo>
                    <a:lnTo>
                      <a:pt x="1165" y="505"/>
                    </a:lnTo>
                    <a:lnTo>
                      <a:pt x="1166" y="505"/>
                    </a:lnTo>
                    <a:lnTo>
                      <a:pt x="1166" y="504"/>
                    </a:lnTo>
                    <a:lnTo>
                      <a:pt x="1167" y="504"/>
                    </a:lnTo>
                    <a:lnTo>
                      <a:pt x="1168" y="504"/>
                    </a:lnTo>
                    <a:lnTo>
                      <a:pt x="1168" y="503"/>
                    </a:lnTo>
                    <a:lnTo>
                      <a:pt x="1167" y="503"/>
                    </a:lnTo>
                    <a:lnTo>
                      <a:pt x="1168" y="503"/>
                    </a:lnTo>
                    <a:lnTo>
                      <a:pt x="1168" y="501"/>
                    </a:lnTo>
                    <a:lnTo>
                      <a:pt x="1170" y="501"/>
                    </a:lnTo>
                    <a:lnTo>
                      <a:pt x="1171" y="501"/>
                    </a:lnTo>
                    <a:lnTo>
                      <a:pt x="1172" y="501"/>
                    </a:lnTo>
                    <a:lnTo>
                      <a:pt x="1173" y="501"/>
                    </a:lnTo>
                    <a:lnTo>
                      <a:pt x="1175" y="501"/>
                    </a:lnTo>
                    <a:lnTo>
                      <a:pt x="1175" y="500"/>
                    </a:lnTo>
                    <a:lnTo>
                      <a:pt x="1176" y="500"/>
                    </a:lnTo>
                    <a:lnTo>
                      <a:pt x="1176" y="501"/>
                    </a:lnTo>
                    <a:lnTo>
                      <a:pt x="1177" y="501"/>
                    </a:lnTo>
                    <a:lnTo>
                      <a:pt x="1177" y="500"/>
                    </a:lnTo>
                    <a:lnTo>
                      <a:pt x="1178" y="500"/>
                    </a:lnTo>
                    <a:lnTo>
                      <a:pt x="1178" y="499"/>
                    </a:lnTo>
                    <a:lnTo>
                      <a:pt x="1178" y="500"/>
                    </a:lnTo>
                    <a:lnTo>
                      <a:pt x="1180" y="500"/>
                    </a:lnTo>
                    <a:lnTo>
                      <a:pt x="1180" y="501"/>
                    </a:lnTo>
                    <a:lnTo>
                      <a:pt x="1181" y="501"/>
                    </a:lnTo>
                    <a:lnTo>
                      <a:pt x="1181" y="503"/>
                    </a:lnTo>
                    <a:lnTo>
                      <a:pt x="1182" y="503"/>
                    </a:lnTo>
                    <a:lnTo>
                      <a:pt x="1183" y="503"/>
                    </a:lnTo>
                    <a:lnTo>
                      <a:pt x="1183" y="504"/>
                    </a:lnTo>
                    <a:lnTo>
                      <a:pt x="1182" y="504"/>
                    </a:lnTo>
                    <a:lnTo>
                      <a:pt x="1182" y="505"/>
                    </a:lnTo>
                    <a:lnTo>
                      <a:pt x="1183" y="505"/>
                    </a:lnTo>
                    <a:lnTo>
                      <a:pt x="1183" y="504"/>
                    </a:lnTo>
                    <a:lnTo>
                      <a:pt x="1184" y="503"/>
                    </a:lnTo>
                    <a:lnTo>
                      <a:pt x="1186" y="503"/>
                    </a:lnTo>
                    <a:lnTo>
                      <a:pt x="1189" y="503"/>
                    </a:lnTo>
                    <a:lnTo>
                      <a:pt x="1197" y="501"/>
                    </a:lnTo>
                    <a:lnTo>
                      <a:pt x="1205" y="500"/>
                    </a:lnTo>
                    <a:lnTo>
                      <a:pt x="1210" y="506"/>
                    </a:lnTo>
                    <a:lnTo>
                      <a:pt x="1218" y="515"/>
                    </a:lnTo>
                    <a:lnTo>
                      <a:pt x="1227" y="526"/>
                    </a:lnTo>
                    <a:lnTo>
                      <a:pt x="1236" y="535"/>
                    </a:lnTo>
                    <a:lnTo>
                      <a:pt x="1240" y="539"/>
                    </a:lnTo>
                    <a:lnTo>
                      <a:pt x="1252" y="553"/>
                    </a:lnTo>
                    <a:lnTo>
                      <a:pt x="1257" y="554"/>
                    </a:lnTo>
                    <a:lnTo>
                      <a:pt x="1259" y="554"/>
                    </a:lnTo>
                    <a:lnTo>
                      <a:pt x="1275" y="558"/>
                    </a:lnTo>
                    <a:lnTo>
                      <a:pt x="1286" y="562"/>
                    </a:lnTo>
                    <a:lnTo>
                      <a:pt x="1295" y="563"/>
                    </a:lnTo>
                    <a:lnTo>
                      <a:pt x="1299" y="564"/>
                    </a:lnTo>
                    <a:lnTo>
                      <a:pt x="1310" y="566"/>
                    </a:lnTo>
                    <a:lnTo>
                      <a:pt x="1315" y="568"/>
                    </a:lnTo>
                    <a:lnTo>
                      <a:pt x="1322" y="570"/>
                    </a:lnTo>
                    <a:lnTo>
                      <a:pt x="1323" y="570"/>
                    </a:lnTo>
                    <a:lnTo>
                      <a:pt x="1326" y="581"/>
                    </a:lnTo>
                    <a:lnTo>
                      <a:pt x="1327" y="584"/>
                    </a:lnTo>
                    <a:lnTo>
                      <a:pt x="1328" y="589"/>
                    </a:lnTo>
                    <a:lnTo>
                      <a:pt x="1329" y="591"/>
                    </a:lnTo>
                    <a:lnTo>
                      <a:pt x="1333" y="602"/>
                    </a:lnTo>
                    <a:lnTo>
                      <a:pt x="1335" y="603"/>
                    </a:lnTo>
                    <a:lnTo>
                      <a:pt x="1343" y="606"/>
                    </a:lnTo>
                    <a:lnTo>
                      <a:pt x="1355" y="608"/>
                    </a:lnTo>
                    <a:lnTo>
                      <a:pt x="1365" y="609"/>
                    </a:lnTo>
                    <a:lnTo>
                      <a:pt x="1375" y="612"/>
                    </a:lnTo>
                    <a:lnTo>
                      <a:pt x="1373" y="614"/>
                    </a:lnTo>
                    <a:lnTo>
                      <a:pt x="1372" y="616"/>
                    </a:lnTo>
                    <a:lnTo>
                      <a:pt x="1372" y="617"/>
                    </a:lnTo>
                    <a:lnTo>
                      <a:pt x="1371" y="620"/>
                    </a:lnTo>
                    <a:lnTo>
                      <a:pt x="1371" y="624"/>
                    </a:lnTo>
                    <a:lnTo>
                      <a:pt x="1371" y="625"/>
                    </a:lnTo>
                    <a:lnTo>
                      <a:pt x="1371" y="628"/>
                    </a:lnTo>
                    <a:lnTo>
                      <a:pt x="1371" y="627"/>
                    </a:lnTo>
                    <a:lnTo>
                      <a:pt x="1371" y="628"/>
                    </a:lnTo>
                    <a:lnTo>
                      <a:pt x="1372" y="628"/>
                    </a:lnTo>
                    <a:lnTo>
                      <a:pt x="1372" y="627"/>
                    </a:lnTo>
                    <a:lnTo>
                      <a:pt x="1373" y="627"/>
                    </a:lnTo>
                    <a:lnTo>
                      <a:pt x="1372" y="627"/>
                    </a:lnTo>
                    <a:lnTo>
                      <a:pt x="1372" y="625"/>
                    </a:lnTo>
                    <a:lnTo>
                      <a:pt x="1373" y="625"/>
                    </a:lnTo>
                    <a:lnTo>
                      <a:pt x="1375" y="625"/>
                    </a:lnTo>
                    <a:lnTo>
                      <a:pt x="1375" y="627"/>
                    </a:lnTo>
                    <a:lnTo>
                      <a:pt x="1376" y="627"/>
                    </a:lnTo>
                    <a:lnTo>
                      <a:pt x="1377" y="627"/>
                    </a:lnTo>
                    <a:lnTo>
                      <a:pt x="1377" y="628"/>
                    </a:lnTo>
                    <a:lnTo>
                      <a:pt x="1378" y="628"/>
                    </a:lnTo>
                    <a:lnTo>
                      <a:pt x="1377" y="628"/>
                    </a:lnTo>
                    <a:lnTo>
                      <a:pt x="1378" y="628"/>
                    </a:lnTo>
                    <a:lnTo>
                      <a:pt x="1378" y="629"/>
                    </a:lnTo>
                    <a:lnTo>
                      <a:pt x="1378" y="630"/>
                    </a:lnTo>
                    <a:lnTo>
                      <a:pt x="1380" y="630"/>
                    </a:lnTo>
                    <a:lnTo>
                      <a:pt x="1380" y="631"/>
                    </a:lnTo>
                    <a:lnTo>
                      <a:pt x="1378" y="631"/>
                    </a:lnTo>
                    <a:lnTo>
                      <a:pt x="1380" y="631"/>
                    </a:lnTo>
                    <a:lnTo>
                      <a:pt x="1381" y="631"/>
                    </a:lnTo>
                    <a:lnTo>
                      <a:pt x="1381" y="633"/>
                    </a:lnTo>
                    <a:lnTo>
                      <a:pt x="1382" y="633"/>
                    </a:lnTo>
                    <a:lnTo>
                      <a:pt x="1382" y="634"/>
                    </a:lnTo>
                    <a:lnTo>
                      <a:pt x="1383" y="633"/>
                    </a:lnTo>
                    <a:lnTo>
                      <a:pt x="1384" y="633"/>
                    </a:lnTo>
                    <a:lnTo>
                      <a:pt x="1384" y="634"/>
                    </a:lnTo>
                    <a:lnTo>
                      <a:pt x="1386" y="634"/>
                    </a:lnTo>
                    <a:lnTo>
                      <a:pt x="1387" y="634"/>
                    </a:lnTo>
                    <a:lnTo>
                      <a:pt x="1387" y="635"/>
                    </a:lnTo>
                    <a:lnTo>
                      <a:pt x="1388" y="635"/>
                    </a:lnTo>
                    <a:lnTo>
                      <a:pt x="1389" y="635"/>
                    </a:lnTo>
                    <a:lnTo>
                      <a:pt x="1389" y="636"/>
                    </a:lnTo>
                    <a:lnTo>
                      <a:pt x="1391" y="636"/>
                    </a:lnTo>
                    <a:lnTo>
                      <a:pt x="1389" y="636"/>
                    </a:lnTo>
                    <a:lnTo>
                      <a:pt x="1389" y="638"/>
                    </a:lnTo>
                    <a:lnTo>
                      <a:pt x="1391" y="638"/>
                    </a:lnTo>
                    <a:lnTo>
                      <a:pt x="1391" y="636"/>
                    </a:lnTo>
                    <a:lnTo>
                      <a:pt x="1392" y="636"/>
                    </a:lnTo>
                    <a:lnTo>
                      <a:pt x="1393" y="636"/>
                    </a:lnTo>
                    <a:lnTo>
                      <a:pt x="1393" y="638"/>
                    </a:lnTo>
                    <a:lnTo>
                      <a:pt x="1394" y="638"/>
                    </a:lnTo>
                    <a:lnTo>
                      <a:pt x="1394" y="639"/>
                    </a:lnTo>
                    <a:lnTo>
                      <a:pt x="1394" y="640"/>
                    </a:lnTo>
                    <a:lnTo>
                      <a:pt x="1396" y="640"/>
                    </a:lnTo>
                    <a:lnTo>
                      <a:pt x="1394" y="640"/>
                    </a:lnTo>
                    <a:lnTo>
                      <a:pt x="1396" y="640"/>
                    </a:lnTo>
                    <a:lnTo>
                      <a:pt x="1396" y="641"/>
                    </a:lnTo>
                    <a:lnTo>
                      <a:pt x="1394" y="641"/>
                    </a:lnTo>
                    <a:lnTo>
                      <a:pt x="1396" y="641"/>
                    </a:lnTo>
                    <a:lnTo>
                      <a:pt x="1397" y="641"/>
                    </a:lnTo>
                    <a:lnTo>
                      <a:pt x="1397" y="643"/>
                    </a:lnTo>
                    <a:lnTo>
                      <a:pt x="1397" y="644"/>
                    </a:lnTo>
                    <a:lnTo>
                      <a:pt x="1398" y="644"/>
                    </a:lnTo>
                    <a:lnTo>
                      <a:pt x="1398" y="643"/>
                    </a:lnTo>
                    <a:lnTo>
                      <a:pt x="1399" y="643"/>
                    </a:lnTo>
                    <a:lnTo>
                      <a:pt x="1399" y="644"/>
                    </a:lnTo>
                    <a:lnTo>
                      <a:pt x="1398" y="644"/>
                    </a:lnTo>
                    <a:lnTo>
                      <a:pt x="1399" y="645"/>
                    </a:lnTo>
                    <a:lnTo>
                      <a:pt x="1400" y="645"/>
                    </a:lnTo>
                    <a:lnTo>
                      <a:pt x="1402" y="645"/>
                    </a:lnTo>
                    <a:lnTo>
                      <a:pt x="1402" y="646"/>
                    </a:lnTo>
                    <a:lnTo>
                      <a:pt x="1403" y="646"/>
                    </a:lnTo>
                    <a:lnTo>
                      <a:pt x="1403" y="645"/>
                    </a:lnTo>
                    <a:lnTo>
                      <a:pt x="1403" y="646"/>
                    </a:lnTo>
                    <a:lnTo>
                      <a:pt x="1403" y="645"/>
                    </a:lnTo>
                    <a:lnTo>
                      <a:pt x="1403" y="646"/>
                    </a:lnTo>
                    <a:lnTo>
                      <a:pt x="1404" y="646"/>
                    </a:lnTo>
                    <a:lnTo>
                      <a:pt x="1403" y="646"/>
                    </a:lnTo>
                    <a:lnTo>
                      <a:pt x="1404" y="646"/>
                    </a:lnTo>
                    <a:lnTo>
                      <a:pt x="1403" y="646"/>
                    </a:lnTo>
                    <a:lnTo>
                      <a:pt x="1403" y="647"/>
                    </a:lnTo>
                    <a:lnTo>
                      <a:pt x="1404" y="647"/>
                    </a:lnTo>
                    <a:lnTo>
                      <a:pt x="1403" y="647"/>
                    </a:lnTo>
                    <a:lnTo>
                      <a:pt x="1404" y="647"/>
                    </a:lnTo>
                    <a:lnTo>
                      <a:pt x="1403" y="647"/>
                    </a:lnTo>
                    <a:lnTo>
                      <a:pt x="1403" y="649"/>
                    </a:lnTo>
                    <a:lnTo>
                      <a:pt x="1404" y="649"/>
                    </a:lnTo>
                    <a:lnTo>
                      <a:pt x="1404" y="647"/>
                    </a:lnTo>
                    <a:lnTo>
                      <a:pt x="1404" y="649"/>
                    </a:lnTo>
                    <a:lnTo>
                      <a:pt x="1405" y="649"/>
                    </a:lnTo>
                    <a:lnTo>
                      <a:pt x="1407" y="649"/>
                    </a:lnTo>
                    <a:lnTo>
                      <a:pt x="1408" y="649"/>
                    </a:lnTo>
                    <a:lnTo>
                      <a:pt x="1408" y="647"/>
                    </a:lnTo>
                    <a:lnTo>
                      <a:pt x="1408" y="649"/>
                    </a:lnTo>
                    <a:lnTo>
                      <a:pt x="1409" y="647"/>
                    </a:lnTo>
                    <a:lnTo>
                      <a:pt x="1409" y="649"/>
                    </a:lnTo>
                    <a:lnTo>
                      <a:pt x="1410" y="649"/>
                    </a:lnTo>
                    <a:lnTo>
                      <a:pt x="1411" y="649"/>
                    </a:lnTo>
                    <a:lnTo>
                      <a:pt x="1411" y="650"/>
                    </a:lnTo>
                    <a:lnTo>
                      <a:pt x="1411" y="649"/>
                    </a:lnTo>
                    <a:lnTo>
                      <a:pt x="1413" y="649"/>
                    </a:lnTo>
                    <a:lnTo>
                      <a:pt x="1413" y="650"/>
                    </a:lnTo>
                    <a:lnTo>
                      <a:pt x="1411" y="650"/>
                    </a:lnTo>
                    <a:lnTo>
                      <a:pt x="1413" y="650"/>
                    </a:lnTo>
                    <a:lnTo>
                      <a:pt x="1413" y="651"/>
                    </a:lnTo>
                    <a:lnTo>
                      <a:pt x="1411" y="651"/>
                    </a:lnTo>
                    <a:lnTo>
                      <a:pt x="1411" y="652"/>
                    </a:lnTo>
                    <a:lnTo>
                      <a:pt x="1413" y="652"/>
                    </a:lnTo>
                    <a:lnTo>
                      <a:pt x="1413" y="651"/>
                    </a:lnTo>
                    <a:lnTo>
                      <a:pt x="1413" y="652"/>
                    </a:lnTo>
                    <a:lnTo>
                      <a:pt x="1413" y="654"/>
                    </a:lnTo>
                    <a:lnTo>
                      <a:pt x="1413" y="652"/>
                    </a:lnTo>
                    <a:lnTo>
                      <a:pt x="1413" y="654"/>
                    </a:lnTo>
                    <a:lnTo>
                      <a:pt x="1414" y="654"/>
                    </a:lnTo>
                    <a:lnTo>
                      <a:pt x="1414" y="652"/>
                    </a:lnTo>
                    <a:lnTo>
                      <a:pt x="1413" y="652"/>
                    </a:lnTo>
                    <a:lnTo>
                      <a:pt x="1414" y="652"/>
                    </a:lnTo>
                    <a:lnTo>
                      <a:pt x="1414" y="651"/>
                    </a:lnTo>
                    <a:lnTo>
                      <a:pt x="1415" y="651"/>
                    </a:lnTo>
                    <a:lnTo>
                      <a:pt x="1415" y="652"/>
                    </a:lnTo>
                    <a:lnTo>
                      <a:pt x="1414" y="652"/>
                    </a:lnTo>
                    <a:lnTo>
                      <a:pt x="1414" y="654"/>
                    </a:lnTo>
                    <a:lnTo>
                      <a:pt x="1415" y="654"/>
                    </a:lnTo>
                    <a:lnTo>
                      <a:pt x="1416" y="654"/>
                    </a:lnTo>
                    <a:lnTo>
                      <a:pt x="1416" y="652"/>
                    </a:lnTo>
                    <a:lnTo>
                      <a:pt x="1416" y="654"/>
                    </a:lnTo>
                    <a:lnTo>
                      <a:pt x="1416" y="652"/>
                    </a:lnTo>
                    <a:lnTo>
                      <a:pt x="1418" y="652"/>
                    </a:lnTo>
                    <a:lnTo>
                      <a:pt x="1418" y="654"/>
                    </a:lnTo>
                    <a:lnTo>
                      <a:pt x="1418" y="652"/>
                    </a:lnTo>
                    <a:lnTo>
                      <a:pt x="1419" y="652"/>
                    </a:lnTo>
                    <a:lnTo>
                      <a:pt x="1419" y="654"/>
                    </a:lnTo>
                    <a:lnTo>
                      <a:pt x="1419" y="652"/>
                    </a:lnTo>
                    <a:lnTo>
                      <a:pt x="1419" y="654"/>
                    </a:lnTo>
                    <a:lnTo>
                      <a:pt x="1419" y="655"/>
                    </a:lnTo>
                    <a:lnTo>
                      <a:pt x="1420" y="655"/>
                    </a:lnTo>
                    <a:lnTo>
                      <a:pt x="1419" y="655"/>
                    </a:lnTo>
                    <a:lnTo>
                      <a:pt x="1419" y="656"/>
                    </a:lnTo>
                    <a:lnTo>
                      <a:pt x="1420" y="656"/>
                    </a:lnTo>
                    <a:lnTo>
                      <a:pt x="1421" y="656"/>
                    </a:lnTo>
                    <a:lnTo>
                      <a:pt x="1421" y="657"/>
                    </a:lnTo>
                    <a:lnTo>
                      <a:pt x="1420" y="657"/>
                    </a:lnTo>
                    <a:lnTo>
                      <a:pt x="1421" y="657"/>
                    </a:lnTo>
                    <a:lnTo>
                      <a:pt x="1421" y="658"/>
                    </a:lnTo>
                    <a:lnTo>
                      <a:pt x="1420" y="658"/>
                    </a:lnTo>
                    <a:lnTo>
                      <a:pt x="1419" y="658"/>
                    </a:lnTo>
                    <a:lnTo>
                      <a:pt x="1420" y="658"/>
                    </a:lnTo>
                    <a:lnTo>
                      <a:pt x="1420" y="660"/>
                    </a:lnTo>
                    <a:lnTo>
                      <a:pt x="1421" y="660"/>
                    </a:lnTo>
                    <a:lnTo>
                      <a:pt x="1423" y="660"/>
                    </a:lnTo>
                    <a:lnTo>
                      <a:pt x="1421" y="660"/>
                    </a:lnTo>
                    <a:lnTo>
                      <a:pt x="1423" y="660"/>
                    </a:lnTo>
                    <a:lnTo>
                      <a:pt x="1423" y="661"/>
                    </a:lnTo>
                    <a:lnTo>
                      <a:pt x="1421" y="661"/>
                    </a:lnTo>
                    <a:lnTo>
                      <a:pt x="1423" y="661"/>
                    </a:lnTo>
                    <a:lnTo>
                      <a:pt x="1421" y="661"/>
                    </a:lnTo>
                    <a:lnTo>
                      <a:pt x="1421" y="662"/>
                    </a:lnTo>
                    <a:lnTo>
                      <a:pt x="1421" y="663"/>
                    </a:lnTo>
                    <a:lnTo>
                      <a:pt x="1423" y="663"/>
                    </a:lnTo>
                    <a:lnTo>
                      <a:pt x="1423" y="665"/>
                    </a:lnTo>
                    <a:lnTo>
                      <a:pt x="1421" y="665"/>
                    </a:lnTo>
                    <a:lnTo>
                      <a:pt x="1420" y="665"/>
                    </a:lnTo>
                    <a:lnTo>
                      <a:pt x="1421" y="665"/>
                    </a:lnTo>
                    <a:lnTo>
                      <a:pt x="1421" y="666"/>
                    </a:lnTo>
                    <a:lnTo>
                      <a:pt x="1421" y="665"/>
                    </a:lnTo>
                    <a:lnTo>
                      <a:pt x="1423" y="666"/>
                    </a:lnTo>
                    <a:lnTo>
                      <a:pt x="1423" y="667"/>
                    </a:lnTo>
                    <a:lnTo>
                      <a:pt x="1424" y="667"/>
                    </a:lnTo>
                    <a:lnTo>
                      <a:pt x="1424" y="666"/>
                    </a:lnTo>
                    <a:lnTo>
                      <a:pt x="1424" y="667"/>
                    </a:lnTo>
                    <a:lnTo>
                      <a:pt x="1425" y="667"/>
                    </a:lnTo>
                    <a:lnTo>
                      <a:pt x="1426" y="667"/>
                    </a:lnTo>
                    <a:lnTo>
                      <a:pt x="1426" y="666"/>
                    </a:lnTo>
                    <a:lnTo>
                      <a:pt x="1427" y="666"/>
                    </a:lnTo>
                    <a:lnTo>
                      <a:pt x="1427" y="667"/>
                    </a:lnTo>
                    <a:lnTo>
                      <a:pt x="1427" y="666"/>
                    </a:lnTo>
                    <a:lnTo>
                      <a:pt x="1427" y="667"/>
                    </a:lnTo>
                    <a:lnTo>
                      <a:pt x="1427" y="666"/>
                    </a:lnTo>
                    <a:lnTo>
                      <a:pt x="1429" y="666"/>
                    </a:lnTo>
                    <a:lnTo>
                      <a:pt x="1430" y="666"/>
                    </a:lnTo>
                    <a:lnTo>
                      <a:pt x="1430" y="665"/>
                    </a:lnTo>
                    <a:lnTo>
                      <a:pt x="1430" y="666"/>
                    </a:lnTo>
                    <a:lnTo>
                      <a:pt x="1430" y="665"/>
                    </a:lnTo>
                    <a:lnTo>
                      <a:pt x="1431" y="665"/>
                    </a:lnTo>
                    <a:lnTo>
                      <a:pt x="1432" y="665"/>
                    </a:lnTo>
                    <a:lnTo>
                      <a:pt x="1434" y="665"/>
                    </a:lnTo>
                    <a:lnTo>
                      <a:pt x="1435" y="665"/>
                    </a:lnTo>
                    <a:lnTo>
                      <a:pt x="1435" y="666"/>
                    </a:lnTo>
                    <a:lnTo>
                      <a:pt x="1435" y="665"/>
                    </a:lnTo>
                    <a:lnTo>
                      <a:pt x="1435" y="666"/>
                    </a:lnTo>
                    <a:lnTo>
                      <a:pt x="1436" y="666"/>
                    </a:lnTo>
                    <a:lnTo>
                      <a:pt x="1437" y="666"/>
                    </a:lnTo>
                    <a:lnTo>
                      <a:pt x="1436" y="666"/>
                    </a:lnTo>
                    <a:lnTo>
                      <a:pt x="1436" y="667"/>
                    </a:lnTo>
                    <a:lnTo>
                      <a:pt x="1437" y="667"/>
                    </a:lnTo>
                    <a:lnTo>
                      <a:pt x="1436" y="667"/>
                    </a:lnTo>
                    <a:lnTo>
                      <a:pt x="1437" y="667"/>
                    </a:lnTo>
                    <a:lnTo>
                      <a:pt x="1438" y="667"/>
                    </a:lnTo>
                    <a:lnTo>
                      <a:pt x="1440" y="667"/>
                    </a:lnTo>
                    <a:lnTo>
                      <a:pt x="1438" y="667"/>
                    </a:lnTo>
                    <a:lnTo>
                      <a:pt x="1440" y="667"/>
                    </a:lnTo>
                    <a:lnTo>
                      <a:pt x="1440" y="668"/>
                    </a:lnTo>
                    <a:lnTo>
                      <a:pt x="1441" y="668"/>
                    </a:lnTo>
                    <a:lnTo>
                      <a:pt x="1441" y="670"/>
                    </a:lnTo>
                    <a:lnTo>
                      <a:pt x="1441" y="668"/>
                    </a:lnTo>
                    <a:lnTo>
                      <a:pt x="1441" y="670"/>
                    </a:lnTo>
                    <a:lnTo>
                      <a:pt x="1442" y="670"/>
                    </a:lnTo>
                    <a:lnTo>
                      <a:pt x="1441" y="670"/>
                    </a:lnTo>
                    <a:lnTo>
                      <a:pt x="1442" y="670"/>
                    </a:lnTo>
                    <a:lnTo>
                      <a:pt x="1442" y="671"/>
                    </a:lnTo>
                    <a:lnTo>
                      <a:pt x="1443" y="671"/>
                    </a:lnTo>
                    <a:lnTo>
                      <a:pt x="1445" y="671"/>
                    </a:lnTo>
                    <a:lnTo>
                      <a:pt x="1445" y="672"/>
                    </a:lnTo>
                    <a:lnTo>
                      <a:pt x="1446" y="672"/>
                    </a:lnTo>
                    <a:lnTo>
                      <a:pt x="1446" y="673"/>
                    </a:lnTo>
                    <a:lnTo>
                      <a:pt x="1447" y="673"/>
                    </a:lnTo>
                    <a:lnTo>
                      <a:pt x="1448" y="673"/>
                    </a:lnTo>
                    <a:lnTo>
                      <a:pt x="1448" y="674"/>
                    </a:lnTo>
                    <a:lnTo>
                      <a:pt x="1450" y="674"/>
                    </a:lnTo>
                    <a:lnTo>
                      <a:pt x="1448" y="674"/>
                    </a:lnTo>
                    <a:lnTo>
                      <a:pt x="1450" y="674"/>
                    </a:lnTo>
                    <a:lnTo>
                      <a:pt x="1451" y="674"/>
                    </a:lnTo>
                    <a:lnTo>
                      <a:pt x="1452" y="674"/>
                    </a:lnTo>
                    <a:lnTo>
                      <a:pt x="1452" y="676"/>
                    </a:lnTo>
                    <a:lnTo>
                      <a:pt x="1452" y="674"/>
                    </a:lnTo>
                    <a:lnTo>
                      <a:pt x="1452" y="676"/>
                    </a:lnTo>
                    <a:lnTo>
                      <a:pt x="1453" y="676"/>
                    </a:lnTo>
                    <a:lnTo>
                      <a:pt x="1454" y="679"/>
                    </a:lnTo>
                    <a:lnTo>
                      <a:pt x="1456" y="683"/>
                    </a:lnTo>
                    <a:lnTo>
                      <a:pt x="1459" y="685"/>
                    </a:lnTo>
                    <a:lnTo>
                      <a:pt x="1464" y="690"/>
                    </a:lnTo>
                    <a:lnTo>
                      <a:pt x="1472" y="701"/>
                    </a:lnTo>
                    <a:lnTo>
                      <a:pt x="1473" y="703"/>
                    </a:lnTo>
                    <a:lnTo>
                      <a:pt x="1475" y="706"/>
                    </a:lnTo>
                    <a:lnTo>
                      <a:pt x="1477" y="709"/>
                    </a:lnTo>
                    <a:lnTo>
                      <a:pt x="1477" y="710"/>
                    </a:lnTo>
                    <a:lnTo>
                      <a:pt x="1475" y="711"/>
                    </a:lnTo>
                    <a:lnTo>
                      <a:pt x="1475" y="712"/>
                    </a:lnTo>
                    <a:lnTo>
                      <a:pt x="1475" y="714"/>
                    </a:lnTo>
                    <a:lnTo>
                      <a:pt x="1477" y="714"/>
                    </a:lnTo>
                    <a:lnTo>
                      <a:pt x="1477" y="715"/>
                    </a:lnTo>
                    <a:lnTo>
                      <a:pt x="1477" y="716"/>
                    </a:lnTo>
                    <a:lnTo>
                      <a:pt x="1475" y="716"/>
                    </a:lnTo>
                    <a:lnTo>
                      <a:pt x="1475" y="717"/>
                    </a:lnTo>
                    <a:lnTo>
                      <a:pt x="1475" y="719"/>
                    </a:lnTo>
                    <a:lnTo>
                      <a:pt x="1477" y="719"/>
                    </a:lnTo>
                    <a:lnTo>
                      <a:pt x="1477" y="720"/>
                    </a:lnTo>
                    <a:lnTo>
                      <a:pt x="1478" y="720"/>
                    </a:lnTo>
                    <a:lnTo>
                      <a:pt x="1478" y="721"/>
                    </a:lnTo>
                    <a:lnTo>
                      <a:pt x="1478" y="722"/>
                    </a:lnTo>
                    <a:lnTo>
                      <a:pt x="1479" y="722"/>
                    </a:lnTo>
                    <a:lnTo>
                      <a:pt x="1480" y="722"/>
                    </a:lnTo>
                    <a:lnTo>
                      <a:pt x="1480" y="724"/>
                    </a:lnTo>
                    <a:lnTo>
                      <a:pt x="1480" y="725"/>
                    </a:lnTo>
                    <a:lnTo>
                      <a:pt x="1481" y="725"/>
                    </a:lnTo>
                    <a:lnTo>
                      <a:pt x="1484" y="728"/>
                    </a:lnTo>
                    <a:lnTo>
                      <a:pt x="1485" y="730"/>
                    </a:lnTo>
                    <a:lnTo>
                      <a:pt x="1486" y="730"/>
                    </a:lnTo>
                    <a:lnTo>
                      <a:pt x="1488" y="731"/>
                    </a:lnTo>
                    <a:lnTo>
                      <a:pt x="1488" y="732"/>
                    </a:lnTo>
                    <a:lnTo>
                      <a:pt x="1489" y="732"/>
                    </a:lnTo>
                    <a:lnTo>
                      <a:pt x="1490" y="732"/>
                    </a:lnTo>
                    <a:lnTo>
                      <a:pt x="1491" y="732"/>
                    </a:lnTo>
                    <a:lnTo>
                      <a:pt x="1492" y="732"/>
                    </a:lnTo>
                    <a:lnTo>
                      <a:pt x="1492" y="731"/>
                    </a:lnTo>
                    <a:lnTo>
                      <a:pt x="1492" y="732"/>
                    </a:lnTo>
                    <a:lnTo>
                      <a:pt x="1494" y="732"/>
                    </a:lnTo>
                    <a:lnTo>
                      <a:pt x="1494" y="733"/>
                    </a:lnTo>
                    <a:lnTo>
                      <a:pt x="1492" y="737"/>
                    </a:lnTo>
                    <a:lnTo>
                      <a:pt x="1491" y="738"/>
                    </a:lnTo>
                    <a:lnTo>
                      <a:pt x="1494" y="743"/>
                    </a:lnTo>
                    <a:lnTo>
                      <a:pt x="1497" y="744"/>
                    </a:lnTo>
                    <a:lnTo>
                      <a:pt x="1499" y="744"/>
                    </a:lnTo>
                    <a:lnTo>
                      <a:pt x="1500" y="744"/>
                    </a:lnTo>
                    <a:lnTo>
                      <a:pt x="1505" y="746"/>
                    </a:lnTo>
                    <a:lnTo>
                      <a:pt x="1506" y="746"/>
                    </a:lnTo>
                    <a:lnTo>
                      <a:pt x="1507" y="746"/>
                    </a:lnTo>
                    <a:lnTo>
                      <a:pt x="1506" y="748"/>
                    </a:lnTo>
                    <a:lnTo>
                      <a:pt x="1505" y="749"/>
                    </a:lnTo>
                    <a:lnTo>
                      <a:pt x="1505" y="753"/>
                    </a:lnTo>
                    <a:lnTo>
                      <a:pt x="1505" y="754"/>
                    </a:lnTo>
                    <a:lnTo>
                      <a:pt x="1505" y="757"/>
                    </a:lnTo>
                    <a:lnTo>
                      <a:pt x="1506" y="758"/>
                    </a:lnTo>
                    <a:lnTo>
                      <a:pt x="1507" y="760"/>
                    </a:lnTo>
                    <a:lnTo>
                      <a:pt x="1508" y="760"/>
                    </a:lnTo>
                    <a:lnTo>
                      <a:pt x="1510" y="760"/>
                    </a:lnTo>
                    <a:lnTo>
                      <a:pt x="1511" y="760"/>
                    </a:lnTo>
                    <a:lnTo>
                      <a:pt x="1512" y="760"/>
                    </a:lnTo>
                    <a:lnTo>
                      <a:pt x="1510" y="763"/>
                    </a:lnTo>
                    <a:lnTo>
                      <a:pt x="1510" y="764"/>
                    </a:lnTo>
                    <a:lnTo>
                      <a:pt x="1511" y="765"/>
                    </a:lnTo>
                    <a:lnTo>
                      <a:pt x="1511" y="766"/>
                    </a:lnTo>
                    <a:lnTo>
                      <a:pt x="1511" y="768"/>
                    </a:lnTo>
                    <a:lnTo>
                      <a:pt x="1512" y="769"/>
                    </a:lnTo>
                    <a:lnTo>
                      <a:pt x="1513" y="771"/>
                    </a:lnTo>
                    <a:lnTo>
                      <a:pt x="1515" y="774"/>
                    </a:lnTo>
                    <a:lnTo>
                      <a:pt x="1515" y="776"/>
                    </a:lnTo>
                    <a:lnTo>
                      <a:pt x="1513" y="778"/>
                    </a:lnTo>
                    <a:lnTo>
                      <a:pt x="1515" y="779"/>
                    </a:lnTo>
                    <a:lnTo>
                      <a:pt x="1513" y="780"/>
                    </a:lnTo>
                    <a:lnTo>
                      <a:pt x="1512" y="781"/>
                    </a:lnTo>
                    <a:lnTo>
                      <a:pt x="1512" y="782"/>
                    </a:lnTo>
                    <a:lnTo>
                      <a:pt x="1511" y="784"/>
                    </a:lnTo>
                    <a:lnTo>
                      <a:pt x="1511" y="785"/>
                    </a:lnTo>
                    <a:lnTo>
                      <a:pt x="1512" y="785"/>
                    </a:lnTo>
                    <a:lnTo>
                      <a:pt x="1511" y="785"/>
                    </a:lnTo>
                    <a:lnTo>
                      <a:pt x="1511" y="786"/>
                    </a:lnTo>
                    <a:lnTo>
                      <a:pt x="1512" y="786"/>
                    </a:lnTo>
                    <a:lnTo>
                      <a:pt x="1512" y="787"/>
                    </a:lnTo>
                    <a:lnTo>
                      <a:pt x="1512" y="789"/>
                    </a:lnTo>
                    <a:lnTo>
                      <a:pt x="1513" y="789"/>
                    </a:lnTo>
                    <a:lnTo>
                      <a:pt x="1513" y="790"/>
                    </a:lnTo>
                    <a:lnTo>
                      <a:pt x="1515" y="790"/>
                    </a:lnTo>
                    <a:lnTo>
                      <a:pt x="1515" y="791"/>
                    </a:lnTo>
                    <a:lnTo>
                      <a:pt x="1516" y="792"/>
                    </a:lnTo>
                    <a:lnTo>
                      <a:pt x="1517" y="793"/>
                    </a:lnTo>
                    <a:lnTo>
                      <a:pt x="1518" y="795"/>
                    </a:lnTo>
                    <a:lnTo>
                      <a:pt x="1517" y="796"/>
                    </a:lnTo>
                    <a:lnTo>
                      <a:pt x="1517" y="797"/>
                    </a:lnTo>
                    <a:lnTo>
                      <a:pt x="1517" y="798"/>
                    </a:lnTo>
                    <a:lnTo>
                      <a:pt x="1517" y="800"/>
                    </a:lnTo>
                    <a:lnTo>
                      <a:pt x="1517" y="801"/>
                    </a:lnTo>
                    <a:lnTo>
                      <a:pt x="1516" y="802"/>
                    </a:lnTo>
                    <a:lnTo>
                      <a:pt x="1516" y="803"/>
                    </a:lnTo>
                    <a:lnTo>
                      <a:pt x="1516" y="806"/>
                    </a:lnTo>
                    <a:lnTo>
                      <a:pt x="1516" y="808"/>
                    </a:lnTo>
                    <a:lnTo>
                      <a:pt x="1516" y="809"/>
                    </a:lnTo>
                    <a:lnTo>
                      <a:pt x="1516" y="811"/>
                    </a:lnTo>
                    <a:lnTo>
                      <a:pt x="1515" y="811"/>
                    </a:lnTo>
                    <a:lnTo>
                      <a:pt x="1513" y="811"/>
                    </a:lnTo>
                    <a:lnTo>
                      <a:pt x="1511" y="812"/>
                    </a:lnTo>
                    <a:lnTo>
                      <a:pt x="1510" y="811"/>
                    </a:lnTo>
                    <a:lnTo>
                      <a:pt x="1508" y="811"/>
                    </a:lnTo>
                    <a:lnTo>
                      <a:pt x="1507" y="811"/>
                    </a:lnTo>
                    <a:lnTo>
                      <a:pt x="1506" y="811"/>
                    </a:lnTo>
                    <a:lnTo>
                      <a:pt x="1505" y="811"/>
                    </a:lnTo>
                    <a:lnTo>
                      <a:pt x="1504" y="811"/>
                    </a:lnTo>
                    <a:lnTo>
                      <a:pt x="1504" y="812"/>
                    </a:lnTo>
                    <a:lnTo>
                      <a:pt x="1502" y="812"/>
                    </a:lnTo>
                    <a:lnTo>
                      <a:pt x="1501" y="812"/>
                    </a:lnTo>
                    <a:lnTo>
                      <a:pt x="1501" y="811"/>
                    </a:lnTo>
                    <a:lnTo>
                      <a:pt x="1500" y="811"/>
                    </a:lnTo>
                    <a:lnTo>
                      <a:pt x="1499" y="811"/>
                    </a:lnTo>
                    <a:lnTo>
                      <a:pt x="1497" y="809"/>
                    </a:lnTo>
                    <a:lnTo>
                      <a:pt x="1496" y="809"/>
                    </a:lnTo>
                    <a:lnTo>
                      <a:pt x="1496" y="811"/>
                    </a:lnTo>
                    <a:lnTo>
                      <a:pt x="1497" y="811"/>
                    </a:lnTo>
                    <a:lnTo>
                      <a:pt x="1497" y="812"/>
                    </a:lnTo>
                    <a:lnTo>
                      <a:pt x="1497" y="813"/>
                    </a:lnTo>
                    <a:lnTo>
                      <a:pt x="1497" y="814"/>
                    </a:lnTo>
                    <a:lnTo>
                      <a:pt x="1497" y="816"/>
                    </a:lnTo>
                    <a:lnTo>
                      <a:pt x="1497" y="817"/>
                    </a:lnTo>
                    <a:lnTo>
                      <a:pt x="1497" y="818"/>
                    </a:lnTo>
                    <a:lnTo>
                      <a:pt x="1496" y="819"/>
                    </a:lnTo>
                    <a:lnTo>
                      <a:pt x="1495" y="820"/>
                    </a:lnTo>
                    <a:lnTo>
                      <a:pt x="1495" y="822"/>
                    </a:lnTo>
                    <a:lnTo>
                      <a:pt x="1495" y="823"/>
                    </a:lnTo>
                    <a:lnTo>
                      <a:pt x="1495" y="824"/>
                    </a:lnTo>
                    <a:lnTo>
                      <a:pt x="1495" y="825"/>
                    </a:lnTo>
                    <a:lnTo>
                      <a:pt x="1494" y="825"/>
                    </a:lnTo>
                    <a:lnTo>
                      <a:pt x="1494" y="827"/>
                    </a:lnTo>
                    <a:lnTo>
                      <a:pt x="1491" y="828"/>
                    </a:lnTo>
                    <a:lnTo>
                      <a:pt x="1491" y="829"/>
                    </a:lnTo>
                    <a:lnTo>
                      <a:pt x="1490" y="829"/>
                    </a:lnTo>
                    <a:lnTo>
                      <a:pt x="1490" y="830"/>
                    </a:lnTo>
                    <a:lnTo>
                      <a:pt x="1489" y="830"/>
                    </a:lnTo>
                    <a:lnTo>
                      <a:pt x="1488" y="830"/>
                    </a:lnTo>
                    <a:lnTo>
                      <a:pt x="1486" y="830"/>
                    </a:lnTo>
                    <a:lnTo>
                      <a:pt x="1485" y="832"/>
                    </a:lnTo>
                    <a:lnTo>
                      <a:pt x="1485" y="833"/>
                    </a:lnTo>
                    <a:lnTo>
                      <a:pt x="1484" y="834"/>
                    </a:lnTo>
                    <a:lnTo>
                      <a:pt x="1484" y="835"/>
                    </a:lnTo>
                    <a:lnTo>
                      <a:pt x="1483" y="835"/>
                    </a:lnTo>
                    <a:lnTo>
                      <a:pt x="1481" y="835"/>
                    </a:lnTo>
                    <a:lnTo>
                      <a:pt x="1481" y="836"/>
                    </a:lnTo>
                    <a:lnTo>
                      <a:pt x="1480" y="836"/>
                    </a:lnTo>
                    <a:lnTo>
                      <a:pt x="1480" y="838"/>
                    </a:lnTo>
                    <a:lnTo>
                      <a:pt x="1479" y="838"/>
                    </a:lnTo>
                    <a:lnTo>
                      <a:pt x="1479" y="839"/>
                    </a:lnTo>
                    <a:lnTo>
                      <a:pt x="1478" y="840"/>
                    </a:lnTo>
                    <a:lnTo>
                      <a:pt x="1479" y="839"/>
                    </a:lnTo>
                    <a:lnTo>
                      <a:pt x="1479" y="838"/>
                    </a:lnTo>
                    <a:lnTo>
                      <a:pt x="1478" y="838"/>
                    </a:lnTo>
                    <a:lnTo>
                      <a:pt x="1478" y="836"/>
                    </a:lnTo>
                    <a:lnTo>
                      <a:pt x="1477" y="836"/>
                    </a:lnTo>
                    <a:lnTo>
                      <a:pt x="1477" y="835"/>
                    </a:lnTo>
                    <a:lnTo>
                      <a:pt x="1477" y="834"/>
                    </a:lnTo>
                    <a:lnTo>
                      <a:pt x="1475" y="833"/>
                    </a:lnTo>
                    <a:lnTo>
                      <a:pt x="1475" y="832"/>
                    </a:lnTo>
                    <a:lnTo>
                      <a:pt x="1474" y="832"/>
                    </a:lnTo>
                    <a:lnTo>
                      <a:pt x="1473" y="832"/>
                    </a:lnTo>
                    <a:lnTo>
                      <a:pt x="1473" y="830"/>
                    </a:lnTo>
                    <a:lnTo>
                      <a:pt x="1472" y="830"/>
                    </a:lnTo>
                    <a:lnTo>
                      <a:pt x="1470" y="830"/>
                    </a:lnTo>
                    <a:lnTo>
                      <a:pt x="1469" y="830"/>
                    </a:lnTo>
                    <a:lnTo>
                      <a:pt x="1468" y="830"/>
                    </a:lnTo>
                    <a:lnTo>
                      <a:pt x="1467" y="832"/>
                    </a:lnTo>
                    <a:lnTo>
                      <a:pt x="1465" y="832"/>
                    </a:lnTo>
                    <a:lnTo>
                      <a:pt x="1464" y="833"/>
                    </a:lnTo>
                    <a:lnTo>
                      <a:pt x="1463" y="833"/>
                    </a:lnTo>
                    <a:lnTo>
                      <a:pt x="1463" y="834"/>
                    </a:lnTo>
                    <a:lnTo>
                      <a:pt x="1462" y="834"/>
                    </a:lnTo>
                    <a:lnTo>
                      <a:pt x="1461" y="834"/>
                    </a:lnTo>
                    <a:lnTo>
                      <a:pt x="1461" y="835"/>
                    </a:lnTo>
                    <a:lnTo>
                      <a:pt x="1459" y="835"/>
                    </a:lnTo>
                    <a:lnTo>
                      <a:pt x="1458" y="835"/>
                    </a:lnTo>
                    <a:lnTo>
                      <a:pt x="1458" y="834"/>
                    </a:lnTo>
                    <a:lnTo>
                      <a:pt x="1457" y="834"/>
                    </a:lnTo>
                    <a:lnTo>
                      <a:pt x="1456" y="834"/>
                    </a:lnTo>
                    <a:lnTo>
                      <a:pt x="1456" y="833"/>
                    </a:lnTo>
                    <a:lnTo>
                      <a:pt x="1454" y="833"/>
                    </a:lnTo>
                    <a:lnTo>
                      <a:pt x="1454" y="832"/>
                    </a:lnTo>
                    <a:lnTo>
                      <a:pt x="1453" y="832"/>
                    </a:lnTo>
                    <a:lnTo>
                      <a:pt x="1453" y="830"/>
                    </a:lnTo>
                    <a:lnTo>
                      <a:pt x="1447" y="832"/>
                    </a:lnTo>
                    <a:lnTo>
                      <a:pt x="1440" y="835"/>
                    </a:lnTo>
                    <a:lnTo>
                      <a:pt x="1435" y="834"/>
                    </a:lnTo>
                    <a:lnTo>
                      <a:pt x="1431" y="834"/>
                    </a:lnTo>
                    <a:lnTo>
                      <a:pt x="1430" y="834"/>
                    </a:lnTo>
                    <a:lnTo>
                      <a:pt x="1425" y="840"/>
                    </a:lnTo>
                    <a:lnTo>
                      <a:pt x="1423" y="844"/>
                    </a:lnTo>
                    <a:lnTo>
                      <a:pt x="1423" y="845"/>
                    </a:lnTo>
                    <a:lnTo>
                      <a:pt x="1421" y="845"/>
                    </a:lnTo>
                    <a:lnTo>
                      <a:pt x="1420" y="845"/>
                    </a:lnTo>
                    <a:lnTo>
                      <a:pt x="1420" y="844"/>
                    </a:lnTo>
                    <a:lnTo>
                      <a:pt x="1419" y="844"/>
                    </a:lnTo>
                    <a:lnTo>
                      <a:pt x="1418" y="844"/>
                    </a:lnTo>
                    <a:lnTo>
                      <a:pt x="1418" y="843"/>
                    </a:lnTo>
                    <a:lnTo>
                      <a:pt x="1416" y="843"/>
                    </a:lnTo>
                    <a:lnTo>
                      <a:pt x="1415" y="843"/>
                    </a:lnTo>
                    <a:lnTo>
                      <a:pt x="1414" y="843"/>
                    </a:lnTo>
                    <a:lnTo>
                      <a:pt x="1414" y="844"/>
                    </a:lnTo>
                    <a:lnTo>
                      <a:pt x="1414" y="845"/>
                    </a:lnTo>
                    <a:lnTo>
                      <a:pt x="1413" y="845"/>
                    </a:lnTo>
                    <a:lnTo>
                      <a:pt x="1411" y="845"/>
                    </a:lnTo>
                    <a:lnTo>
                      <a:pt x="1413" y="845"/>
                    </a:lnTo>
                    <a:lnTo>
                      <a:pt x="1411" y="845"/>
                    </a:lnTo>
                    <a:lnTo>
                      <a:pt x="1410" y="845"/>
                    </a:lnTo>
                    <a:lnTo>
                      <a:pt x="1410" y="846"/>
                    </a:lnTo>
                    <a:lnTo>
                      <a:pt x="1409" y="846"/>
                    </a:lnTo>
                    <a:lnTo>
                      <a:pt x="1409" y="845"/>
                    </a:lnTo>
                    <a:lnTo>
                      <a:pt x="1408" y="845"/>
                    </a:lnTo>
                    <a:lnTo>
                      <a:pt x="1408" y="846"/>
                    </a:lnTo>
                    <a:lnTo>
                      <a:pt x="1407" y="846"/>
                    </a:lnTo>
                    <a:lnTo>
                      <a:pt x="1407" y="845"/>
                    </a:lnTo>
                    <a:lnTo>
                      <a:pt x="1405" y="845"/>
                    </a:lnTo>
                    <a:lnTo>
                      <a:pt x="1405" y="844"/>
                    </a:lnTo>
                    <a:lnTo>
                      <a:pt x="1404" y="844"/>
                    </a:lnTo>
                    <a:lnTo>
                      <a:pt x="1403" y="844"/>
                    </a:lnTo>
                    <a:lnTo>
                      <a:pt x="1402" y="844"/>
                    </a:lnTo>
                    <a:lnTo>
                      <a:pt x="1402" y="843"/>
                    </a:lnTo>
                    <a:lnTo>
                      <a:pt x="1400" y="843"/>
                    </a:lnTo>
                    <a:lnTo>
                      <a:pt x="1399" y="843"/>
                    </a:lnTo>
                    <a:lnTo>
                      <a:pt x="1399" y="841"/>
                    </a:lnTo>
                    <a:lnTo>
                      <a:pt x="1398" y="841"/>
                    </a:lnTo>
                    <a:lnTo>
                      <a:pt x="1398" y="840"/>
                    </a:lnTo>
                    <a:lnTo>
                      <a:pt x="1398" y="839"/>
                    </a:lnTo>
                    <a:lnTo>
                      <a:pt x="1397" y="839"/>
                    </a:lnTo>
                    <a:lnTo>
                      <a:pt x="1396" y="839"/>
                    </a:lnTo>
                    <a:lnTo>
                      <a:pt x="1394" y="839"/>
                    </a:lnTo>
                    <a:lnTo>
                      <a:pt x="1393" y="839"/>
                    </a:lnTo>
                    <a:lnTo>
                      <a:pt x="1392" y="839"/>
                    </a:lnTo>
                    <a:lnTo>
                      <a:pt x="1392" y="838"/>
                    </a:lnTo>
                    <a:lnTo>
                      <a:pt x="1391" y="838"/>
                    </a:lnTo>
                    <a:lnTo>
                      <a:pt x="1391" y="839"/>
                    </a:lnTo>
                    <a:lnTo>
                      <a:pt x="1389" y="839"/>
                    </a:lnTo>
                    <a:lnTo>
                      <a:pt x="1389" y="840"/>
                    </a:lnTo>
                    <a:lnTo>
                      <a:pt x="1388" y="840"/>
                    </a:lnTo>
                    <a:lnTo>
                      <a:pt x="1387" y="840"/>
                    </a:lnTo>
                    <a:lnTo>
                      <a:pt x="1386" y="839"/>
                    </a:lnTo>
                    <a:lnTo>
                      <a:pt x="1386" y="840"/>
                    </a:lnTo>
                    <a:lnTo>
                      <a:pt x="1386" y="841"/>
                    </a:lnTo>
                    <a:lnTo>
                      <a:pt x="1384" y="841"/>
                    </a:lnTo>
                    <a:lnTo>
                      <a:pt x="1384" y="840"/>
                    </a:lnTo>
                    <a:lnTo>
                      <a:pt x="1383" y="840"/>
                    </a:lnTo>
                    <a:lnTo>
                      <a:pt x="1382" y="840"/>
                    </a:lnTo>
                    <a:lnTo>
                      <a:pt x="1381" y="840"/>
                    </a:lnTo>
                    <a:lnTo>
                      <a:pt x="1381" y="839"/>
                    </a:lnTo>
                    <a:lnTo>
                      <a:pt x="1380" y="839"/>
                    </a:lnTo>
                    <a:lnTo>
                      <a:pt x="1378" y="839"/>
                    </a:lnTo>
                    <a:lnTo>
                      <a:pt x="1377" y="839"/>
                    </a:lnTo>
                    <a:lnTo>
                      <a:pt x="1376" y="839"/>
                    </a:lnTo>
                    <a:lnTo>
                      <a:pt x="1376" y="840"/>
                    </a:lnTo>
                    <a:lnTo>
                      <a:pt x="1375" y="840"/>
                    </a:lnTo>
                    <a:lnTo>
                      <a:pt x="1375" y="841"/>
                    </a:lnTo>
                    <a:lnTo>
                      <a:pt x="1373" y="841"/>
                    </a:lnTo>
                    <a:lnTo>
                      <a:pt x="1372" y="841"/>
                    </a:lnTo>
                    <a:lnTo>
                      <a:pt x="1372" y="843"/>
                    </a:lnTo>
                    <a:lnTo>
                      <a:pt x="1371" y="843"/>
                    </a:lnTo>
                    <a:lnTo>
                      <a:pt x="1370" y="843"/>
                    </a:lnTo>
                    <a:lnTo>
                      <a:pt x="1369" y="843"/>
                    </a:lnTo>
                    <a:lnTo>
                      <a:pt x="1369" y="841"/>
                    </a:lnTo>
                    <a:lnTo>
                      <a:pt x="1365" y="840"/>
                    </a:lnTo>
                    <a:lnTo>
                      <a:pt x="1362" y="838"/>
                    </a:lnTo>
                    <a:lnTo>
                      <a:pt x="1359" y="834"/>
                    </a:lnTo>
                    <a:lnTo>
                      <a:pt x="1355" y="830"/>
                    </a:lnTo>
                    <a:lnTo>
                      <a:pt x="1353" y="827"/>
                    </a:lnTo>
                    <a:lnTo>
                      <a:pt x="1351" y="827"/>
                    </a:lnTo>
                    <a:lnTo>
                      <a:pt x="1351" y="825"/>
                    </a:lnTo>
                    <a:lnTo>
                      <a:pt x="1351" y="824"/>
                    </a:lnTo>
                    <a:lnTo>
                      <a:pt x="1350" y="824"/>
                    </a:lnTo>
                    <a:lnTo>
                      <a:pt x="1349" y="824"/>
                    </a:lnTo>
                    <a:lnTo>
                      <a:pt x="1349" y="823"/>
                    </a:lnTo>
                    <a:lnTo>
                      <a:pt x="1349" y="822"/>
                    </a:lnTo>
                    <a:lnTo>
                      <a:pt x="1349" y="820"/>
                    </a:lnTo>
                    <a:lnTo>
                      <a:pt x="1348" y="820"/>
                    </a:lnTo>
                    <a:lnTo>
                      <a:pt x="1348" y="819"/>
                    </a:lnTo>
                    <a:lnTo>
                      <a:pt x="1346" y="819"/>
                    </a:lnTo>
                    <a:lnTo>
                      <a:pt x="1345" y="819"/>
                    </a:lnTo>
                    <a:lnTo>
                      <a:pt x="1344" y="819"/>
                    </a:lnTo>
                    <a:lnTo>
                      <a:pt x="1343" y="822"/>
                    </a:lnTo>
                    <a:lnTo>
                      <a:pt x="1342" y="823"/>
                    </a:lnTo>
                    <a:lnTo>
                      <a:pt x="1340" y="823"/>
                    </a:lnTo>
                    <a:lnTo>
                      <a:pt x="1339" y="823"/>
                    </a:lnTo>
                    <a:lnTo>
                      <a:pt x="1338" y="825"/>
                    </a:lnTo>
                    <a:lnTo>
                      <a:pt x="1337" y="827"/>
                    </a:lnTo>
                    <a:lnTo>
                      <a:pt x="1337" y="828"/>
                    </a:lnTo>
                    <a:lnTo>
                      <a:pt x="1335" y="828"/>
                    </a:lnTo>
                    <a:lnTo>
                      <a:pt x="1335" y="829"/>
                    </a:lnTo>
                    <a:lnTo>
                      <a:pt x="1334" y="829"/>
                    </a:lnTo>
                    <a:lnTo>
                      <a:pt x="1334" y="828"/>
                    </a:lnTo>
                    <a:lnTo>
                      <a:pt x="1333" y="828"/>
                    </a:lnTo>
                    <a:lnTo>
                      <a:pt x="1333" y="829"/>
                    </a:lnTo>
                    <a:lnTo>
                      <a:pt x="1332" y="829"/>
                    </a:lnTo>
                    <a:lnTo>
                      <a:pt x="1330" y="829"/>
                    </a:lnTo>
                    <a:lnTo>
                      <a:pt x="1330" y="828"/>
                    </a:lnTo>
                    <a:lnTo>
                      <a:pt x="1329" y="828"/>
                    </a:lnTo>
                    <a:lnTo>
                      <a:pt x="1329" y="827"/>
                    </a:lnTo>
                    <a:lnTo>
                      <a:pt x="1328" y="827"/>
                    </a:lnTo>
                    <a:lnTo>
                      <a:pt x="1328" y="825"/>
                    </a:lnTo>
                    <a:lnTo>
                      <a:pt x="1329" y="825"/>
                    </a:lnTo>
                    <a:lnTo>
                      <a:pt x="1330" y="825"/>
                    </a:lnTo>
                    <a:lnTo>
                      <a:pt x="1330" y="824"/>
                    </a:lnTo>
                    <a:lnTo>
                      <a:pt x="1329" y="824"/>
                    </a:lnTo>
                    <a:lnTo>
                      <a:pt x="1330" y="824"/>
                    </a:lnTo>
                    <a:lnTo>
                      <a:pt x="1330" y="823"/>
                    </a:lnTo>
                    <a:lnTo>
                      <a:pt x="1329" y="823"/>
                    </a:lnTo>
                    <a:lnTo>
                      <a:pt x="1329" y="822"/>
                    </a:lnTo>
                    <a:lnTo>
                      <a:pt x="1329" y="820"/>
                    </a:lnTo>
                    <a:lnTo>
                      <a:pt x="1329" y="819"/>
                    </a:lnTo>
                    <a:lnTo>
                      <a:pt x="1328" y="819"/>
                    </a:lnTo>
                    <a:lnTo>
                      <a:pt x="1328" y="818"/>
                    </a:lnTo>
                    <a:lnTo>
                      <a:pt x="1328" y="817"/>
                    </a:lnTo>
                    <a:lnTo>
                      <a:pt x="1327" y="817"/>
                    </a:lnTo>
                    <a:lnTo>
                      <a:pt x="1327" y="816"/>
                    </a:lnTo>
                    <a:lnTo>
                      <a:pt x="1324" y="816"/>
                    </a:lnTo>
                    <a:lnTo>
                      <a:pt x="1322" y="817"/>
                    </a:lnTo>
                    <a:lnTo>
                      <a:pt x="1321" y="817"/>
                    </a:lnTo>
                    <a:lnTo>
                      <a:pt x="1321" y="818"/>
                    </a:lnTo>
                    <a:lnTo>
                      <a:pt x="1319" y="818"/>
                    </a:lnTo>
                    <a:lnTo>
                      <a:pt x="1318" y="818"/>
                    </a:lnTo>
                    <a:lnTo>
                      <a:pt x="1316" y="818"/>
                    </a:lnTo>
                    <a:lnTo>
                      <a:pt x="1313" y="820"/>
                    </a:lnTo>
                    <a:lnTo>
                      <a:pt x="1312" y="824"/>
                    </a:lnTo>
                    <a:lnTo>
                      <a:pt x="1312" y="827"/>
                    </a:lnTo>
                    <a:lnTo>
                      <a:pt x="1310" y="830"/>
                    </a:lnTo>
                    <a:lnTo>
                      <a:pt x="1307" y="834"/>
                    </a:lnTo>
                    <a:lnTo>
                      <a:pt x="1307" y="835"/>
                    </a:lnTo>
                    <a:lnTo>
                      <a:pt x="1307" y="836"/>
                    </a:lnTo>
                    <a:lnTo>
                      <a:pt x="1308" y="836"/>
                    </a:lnTo>
                    <a:lnTo>
                      <a:pt x="1308" y="838"/>
                    </a:lnTo>
                    <a:lnTo>
                      <a:pt x="1310" y="839"/>
                    </a:lnTo>
                    <a:lnTo>
                      <a:pt x="1310" y="840"/>
                    </a:lnTo>
                    <a:lnTo>
                      <a:pt x="1310" y="841"/>
                    </a:lnTo>
                    <a:lnTo>
                      <a:pt x="1310" y="843"/>
                    </a:lnTo>
                    <a:lnTo>
                      <a:pt x="1308" y="843"/>
                    </a:lnTo>
                    <a:lnTo>
                      <a:pt x="1307" y="843"/>
                    </a:lnTo>
                    <a:lnTo>
                      <a:pt x="1306" y="843"/>
                    </a:lnTo>
                    <a:lnTo>
                      <a:pt x="1306" y="844"/>
                    </a:lnTo>
                    <a:lnTo>
                      <a:pt x="1305" y="844"/>
                    </a:lnTo>
                    <a:lnTo>
                      <a:pt x="1303" y="844"/>
                    </a:lnTo>
                    <a:lnTo>
                      <a:pt x="1302" y="844"/>
                    </a:lnTo>
                    <a:lnTo>
                      <a:pt x="1302" y="843"/>
                    </a:lnTo>
                    <a:lnTo>
                      <a:pt x="1301" y="844"/>
                    </a:lnTo>
                    <a:lnTo>
                      <a:pt x="1299" y="844"/>
                    </a:lnTo>
                    <a:lnTo>
                      <a:pt x="1297" y="844"/>
                    </a:lnTo>
                    <a:lnTo>
                      <a:pt x="1297" y="843"/>
                    </a:lnTo>
                    <a:lnTo>
                      <a:pt x="1296" y="843"/>
                    </a:lnTo>
                    <a:lnTo>
                      <a:pt x="1295" y="843"/>
                    </a:lnTo>
                    <a:lnTo>
                      <a:pt x="1294" y="844"/>
                    </a:lnTo>
                    <a:lnTo>
                      <a:pt x="1292" y="844"/>
                    </a:lnTo>
                    <a:lnTo>
                      <a:pt x="1291" y="844"/>
                    </a:lnTo>
                    <a:lnTo>
                      <a:pt x="1286" y="844"/>
                    </a:lnTo>
                    <a:lnTo>
                      <a:pt x="1285" y="843"/>
                    </a:lnTo>
                    <a:lnTo>
                      <a:pt x="1284" y="840"/>
                    </a:lnTo>
                    <a:lnTo>
                      <a:pt x="1283" y="839"/>
                    </a:lnTo>
                    <a:lnTo>
                      <a:pt x="1281" y="839"/>
                    </a:lnTo>
                    <a:lnTo>
                      <a:pt x="1279" y="839"/>
                    </a:lnTo>
                    <a:lnTo>
                      <a:pt x="1275" y="843"/>
                    </a:lnTo>
                    <a:lnTo>
                      <a:pt x="1270" y="848"/>
                    </a:lnTo>
                    <a:lnTo>
                      <a:pt x="1258" y="849"/>
                    </a:lnTo>
                    <a:lnTo>
                      <a:pt x="1243" y="849"/>
                    </a:lnTo>
                    <a:lnTo>
                      <a:pt x="1240" y="846"/>
                    </a:lnTo>
                    <a:lnTo>
                      <a:pt x="1237" y="845"/>
                    </a:lnTo>
                    <a:lnTo>
                      <a:pt x="1236" y="844"/>
                    </a:lnTo>
                    <a:lnTo>
                      <a:pt x="1234" y="844"/>
                    </a:lnTo>
                    <a:lnTo>
                      <a:pt x="1229" y="844"/>
                    </a:lnTo>
                    <a:lnTo>
                      <a:pt x="1222" y="844"/>
                    </a:lnTo>
                    <a:lnTo>
                      <a:pt x="1220" y="844"/>
                    </a:lnTo>
                    <a:lnTo>
                      <a:pt x="1219" y="844"/>
                    </a:lnTo>
                    <a:lnTo>
                      <a:pt x="1218" y="845"/>
                    </a:lnTo>
                    <a:lnTo>
                      <a:pt x="1215" y="848"/>
                    </a:lnTo>
                    <a:lnTo>
                      <a:pt x="1214" y="850"/>
                    </a:lnTo>
                    <a:lnTo>
                      <a:pt x="1210" y="851"/>
                    </a:lnTo>
                    <a:lnTo>
                      <a:pt x="1210" y="852"/>
                    </a:lnTo>
                    <a:lnTo>
                      <a:pt x="1205" y="854"/>
                    </a:lnTo>
                    <a:lnTo>
                      <a:pt x="1204" y="855"/>
                    </a:lnTo>
                    <a:lnTo>
                      <a:pt x="1204" y="856"/>
                    </a:lnTo>
                    <a:lnTo>
                      <a:pt x="1203" y="856"/>
                    </a:lnTo>
                    <a:lnTo>
                      <a:pt x="1203" y="857"/>
                    </a:lnTo>
                    <a:lnTo>
                      <a:pt x="1204" y="857"/>
                    </a:lnTo>
                    <a:lnTo>
                      <a:pt x="1204" y="859"/>
                    </a:lnTo>
                    <a:lnTo>
                      <a:pt x="1203" y="859"/>
                    </a:lnTo>
                    <a:lnTo>
                      <a:pt x="1203" y="860"/>
                    </a:lnTo>
                    <a:lnTo>
                      <a:pt x="1202" y="860"/>
                    </a:lnTo>
                    <a:lnTo>
                      <a:pt x="1202" y="861"/>
                    </a:lnTo>
                    <a:lnTo>
                      <a:pt x="1199" y="862"/>
                    </a:lnTo>
                    <a:lnTo>
                      <a:pt x="1199" y="863"/>
                    </a:lnTo>
                    <a:lnTo>
                      <a:pt x="1198" y="863"/>
                    </a:lnTo>
                    <a:lnTo>
                      <a:pt x="1193" y="863"/>
                    </a:lnTo>
                    <a:lnTo>
                      <a:pt x="1192" y="863"/>
                    </a:lnTo>
                    <a:lnTo>
                      <a:pt x="1192" y="865"/>
                    </a:lnTo>
                    <a:lnTo>
                      <a:pt x="1191" y="865"/>
                    </a:lnTo>
                    <a:lnTo>
                      <a:pt x="1188" y="865"/>
                    </a:lnTo>
                    <a:lnTo>
                      <a:pt x="1186" y="866"/>
                    </a:lnTo>
                    <a:lnTo>
                      <a:pt x="1184" y="867"/>
                    </a:lnTo>
                    <a:lnTo>
                      <a:pt x="1184" y="868"/>
                    </a:lnTo>
                    <a:lnTo>
                      <a:pt x="1184" y="870"/>
                    </a:lnTo>
                    <a:lnTo>
                      <a:pt x="1180" y="875"/>
                    </a:lnTo>
                    <a:lnTo>
                      <a:pt x="1180" y="876"/>
                    </a:lnTo>
                    <a:lnTo>
                      <a:pt x="1178" y="877"/>
                    </a:lnTo>
                    <a:lnTo>
                      <a:pt x="1173" y="883"/>
                    </a:lnTo>
                    <a:lnTo>
                      <a:pt x="1171" y="883"/>
                    </a:lnTo>
                    <a:lnTo>
                      <a:pt x="1166" y="883"/>
                    </a:lnTo>
                    <a:lnTo>
                      <a:pt x="1165" y="883"/>
                    </a:lnTo>
                    <a:lnTo>
                      <a:pt x="1165" y="884"/>
                    </a:lnTo>
                    <a:lnTo>
                      <a:pt x="1164" y="884"/>
                    </a:lnTo>
                    <a:lnTo>
                      <a:pt x="1164" y="883"/>
                    </a:lnTo>
                    <a:lnTo>
                      <a:pt x="1164" y="884"/>
                    </a:lnTo>
                    <a:lnTo>
                      <a:pt x="1162" y="884"/>
                    </a:lnTo>
                    <a:lnTo>
                      <a:pt x="1164" y="884"/>
                    </a:lnTo>
                    <a:lnTo>
                      <a:pt x="1164" y="886"/>
                    </a:lnTo>
                    <a:lnTo>
                      <a:pt x="1164" y="887"/>
                    </a:lnTo>
                    <a:lnTo>
                      <a:pt x="1165" y="887"/>
                    </a:lnTo>
                    <a:lnTo>
                      <a:pt x="1164" y="888"/>
                    </a:lnTo>
                    <a:lnTo>
                      <a:pt x="1162" y="889"/>
                    </a:lnTo>
                    <a:lnTo>
                      <a:pt x="1161" y="889"/>
                    </a:lnTo>
                    <a:lnTo>
                      <a:pt x="1160" y="889"/>
                    </a:lnTo>
                    <a:lnTo>
                      <a:pt x="1159" y="889"/>
                    </a:lnTo>
                    <a:lnTo>
                      <a:pt x="1157" y="889"/>
                    </a:lnTo>
                    <a:lnTo>
                      <a:pt x="1156" y="889"/>
                    </a:lnTo>
                    <a:lnTo>
                      <a:pt x="1155" y="889"/>
                    </a:lnTo>
                    <a:lnTo>
                      <a:pt x="1154" y="889"/>
                    </a:lnTo>
                    <a:lnTo>
                      <a:pt x="1154" y="890"/>
                    </a:lnTo>
                    <a:lnTo>
                      <a:pt x="1153" y="890"/>
                    </a:lnTo>
                    <a:lnTo>
                      <a:pt x="1153" y="892"/>
                    </a:lnTo>
                    <a:lnTo>
                      <a:pt x="1151" y="892"/>
                    </a:lnTo>
                    <a:lnTo>
                      <a:pt x="1151" y="893"/>
                    </a:lnTo>
                    <a:lnTo>
                      <a:pt x="1150" y="893"/>
                    </a:lnTo>
                    <a:lnTo>
                      <a:pt x="1150" y="894"/>
                    </a:lnTo>
                    <a:lnTo>
                      <a:pt x="1149" y="894"/>
                    </a:lnTo>
                    <a:lnTo>
                      <a:pt x="1149" y="895"/>
                    </a:lnTo>
                    <a:lnTo>
                      <a:pt x="1149" y="897"/>
                    </a:lnTo>
                    <a:lnTo>
                      <a:pt x="1148" y="897"/>
                    </a:lnTo>
                    <a:lnTo>
                      <a:pt x="1148" y="898"/>
                    </a:lnTo>
                    <a:lnTo>
                      <a:pt x="1149" y="899"/>
                    </a:lnTo>
                    <a:lnTo>
                      <a:pt x="1148" y="899"/>
                    </a:lnTo>
                    <a:lnTo>
                      <a:pt x="1148" y="900"/>
                    </a:lnTo>
                    <a:lnTo>
                      <a:pt x="1146" y="900"/>
                    </a:lnTo>
                    <a:lnTo>
                      <a:pt x="1145" y="900"/>
                    </a:lnTo>
                    <a:lnTo>
                      <a:pt x="1145" y="902"/>
                    </a:lnTo>
                    <a:lnTo>
                      <a:pt x="1144" y="902"/>
                    </a:lnTo>
                    <a:lnTo>
                      <a:pt x="1143" y="903"/>
                    </a:lnTo>
                    <a:lnTo>
                      <a:pt x="1143" y="904"/>
                    </a:lnTo>
                    <a:lnTo>
                      <a:pt x="1144" y="905"/>
                    </a:lnTo>
                    <a:lnTo>
                      <a:pt x="1143" y="905"/>
                    </a:lnTo>
                    <a:lnTo>
                      <a:pt x="1143" y="906"/>
                    </a:lnTo>
                    <a:lnTo>
                      <a:pt x="1144" y="906"/>
                    </a:lnTo>
                    <a:lnTo>
                      <a:pt x="1144" y="908"/>
                    </a:lnTo>
                    <a:lnTo>
                      <a:pt x="1145" y="909"/>
                    </a:lnTo>
                    <a:lnTo>
                      <a:pt x="1145" y="910"/>
                    </a:lnTo>
                    <a:lnTo>
                      <a:pt x="1144" y="910"/>
                    </a:lnTo>
                    <a:lnTo>
                      <a:pt x="1144" y="911"/>
                    </a:lnTo>
                    <a:lnTo>
                      <a:pt x="1144" y="913"/>
                    </a:lnTo>
                    <a:lnTo>
                      <a:pt x="1143" y="913"/>
                    </a:lnTo>
                    <a:lnTo>
                      <a:pt x="1141" y="913"/>
                    </a:lnTo>
                    <a:lnTo>
                      <a:pt x="1141" y="914"/>
                    </a:lnTo>
                    <a:lnTo>
                      <a:pt x="1140" y="914"/>
                    </a:lnTo>
                    <a:lnTo>
                      <a:pt x="1140" y="915"/>
                    </a:lnTo>
                    <a:lnTo>
                      <a:pt x="1139" y="915"/>
                    </a:lnTo>
                    <a:lnTo>
                      <a:pt x="1139" y="916"/>
                    </a:lnTo>
                    <a:lnTo>
                      <a:pt x="1138" y="916"/>
                    </a:lnTo>
                    <a:lnTo>
                      <a:pt x="1138" y="915"/>
                    </a:lnTo>
                    <a:lnTo>
                      <a:pt x="1137" y="915"/>
                    </a:lnTo>
                    <a:lnTo>
                      <a:pt x="1137" y="916"/>
                    </a:lnTo>
                    <a:lnTo>
                      <a:pt x="1135" y="916"/>
                    </a:lnTo>
                    <a:lnTo>
                      <a:pt x="1134" y="916"/>
                    </a:lnTo>
                    <a:lnTo>
                      <a:pt x="1133" y="916"/>
                    </a:lnTo>
                    <a:lnTo>
                      <a:pt x="1132" y="916"/>
                    </a:lnTo>
                    <a:lnTo>
                      <a:pt x="1129" y="915"/>
                    </a:lnTo>
                    <a:lnTo>
                      <a:pt x="1128" y="916"/>
                    </a:lnTo>
                    <a:lnTo>
                      <a:pt x="1127" y="917"/>
                    </a:lnTo>
                    <a:lnTo>
                      <a:pt x="1127" y="919"/>
                    </a:lnTo>
                    <a:lnTo>
                      <a:pt x="1127" y="920"/>
                    </a:lnTo>
                    <a:lnTo>
                      <a:pt x="1126" y="920"/>
                    </a:lnTo>
                    <a:lnTo>
                      <a:pt x="1124" y="920"/>
                    </a:lnTo>
                    <a:lnTo>
                      <a:pt x="1124" y="921"/>
                    </a:lnTo>
                    <a:lnTo>
                      <a:pt x="1123" y="921"/>
                    </a:lnTo>
                    <a:lnTo>
                      <a:pt x="1122" y="921"/>
                    </a:lnTo>
                    <a:lnTo>
                      <a:pt x="1121" y="921"/>
                    </a:lnTo>
                    <a:lnTo>
                      <a:pt x="1121" y="922"/>
                    </a:lnTo>
                    <a:lnTo>
                      <a:pt x="1119" y="922"/>
                    </a:lnTo>
                    <a:lnTo>
                      <a:pt x="1119" y="924"/>
                    </a:lnTo>
                    <a:lnTo>
                      <a:pt x="1118" y="924"/>
                    </a:lnTo>
                    <a:lnTo>
                      <a:pt x="1117" y="924"/>
                    </a:lnTo>
                    <a:lnTo>
                      <a:pt x="1113" y="922"/>
                    </a:lnTo>
                    <a:lnTo>
                      <a:pt x="1110" y="920"/>
                    </a:lnTo>
                    <a:lnTo>
                      <a:pt x="1107" y="917"/>
                    </a:lnTo>
                    <a:lnTo>
                      <a:pt x="1106" y="916"/>
                    </a:lnTo>
                    <a:lnTo>
                      <a:pt x="1102" y="915"/>
                    </a:lnTo>
                    <a:lnTo>
                      <a:pt x="1102" y="914"/>
                    </a:lnTo>
                    <a:lnTo>
                      <a:pt x="1102" y="913"/>
                    </a:lnTo>
                    <a:lnTo>
                      <a:pt x="1102" y="911"/>
                    </a:lnTo>
                    <a:lnTo>
                      <a:pt x="1102" y="910"/>
                    </a:lnTo>
                    <a:lnTo>
                      <a:pt x="1101" y="910"/>
                    </a:lnTo>
                    <a:lnTo>
                      <a:pt x="1101" y="909"/>
                    </a:lnTo>
                    <a:lnTo>
                      <a:pt x="1101" y="908"/>
                    </a:lnTo>
                    <a:lnTo>
                      <a:pt x="1100" y="906"/>
                    </a:lnTo>
                    <a:lnTo>
                      <a:pt x="1100" y="905"/>
                    </a:lnTo>
                    <a:lnTo>
                      <a:pt x="1099" y="905"/>
                    </a:lnTo>
                    <a:lnTo>
                      <a:pt x="1097" y="904"/>
                    </a:lnTo>
                    <a:lnTo>
                      <a:pt x="1091" y="903"/>
                    </a:lnTo>
                    <a:lnTo>
                      <a:pt x="1090" y="905"/>
                    </a:lnTo>
                    <a:lnTo>
                      <a:pt x="1089" y="905"/>
                    </a:lnTo>
                    <a:lnTo>
                      <a:pt x="1087" y="905"/>
                    </a:lnTo>
                    <a:lnTo>
                      <a:pt x="1085" y="905"/>
                    </a:lnTo>
                    <a:lnTo>
                      <a:pt x="1083" y="905"/>
                    </a:lnTo>
                    <a:lnTo>
                      <a:pt x="1080" y="906"/>
                    </a:lnTo>
                    <a:lnTo>
                      <a:pt x="1079" y="908"/>
                    </a:lnTo>
                    <a:lnTo>
                      <a:pt x="1079" y="909"/>
                    </a:lnTo>
                    <a:lnTo>
                      <a:pt x="1078" y="909"/>
                    </a:lnTo>
                    <a:lnTo>
                      <a:pt x="1076" y="906"/>
                    </a:lnTo>
                    <a:lnTo>
                      <a:pt x="1074" y="906"/>
                    </a:lnTo>
                    <a:lnTo>
                      <a:pt x="1070" y="910"/>
                    </a:lnTo>
                    <a:lnTo>
                      <a:pt x="1065" y="913"/>
                    </a:lnTo>
                    <a:lnTo>
                      <a:pt x="1060" y="914"/>
                    </a:lnTo>
                    <a:lnTo>
                      <a:pt x="1062" y="916"/>
                    </a:lnTo>
                    <a:lnTo>
                      <a:pt x="1065" y="922"/>
                    </a:lnTo>
                    <a:lnTo>
                      <a:pt x="1068" y="927"/>
                    </a:lnTo>
                    <a:lnTo>
                      <a:pt x="1068" y="929"/>
                    </a:lnTo>
                    <a:lnTo>
                      <a:pt x="1064" y="935"/>
                    </a:lnTo>
                    <a:lnTo>
                      <a:pt x="1063" y="938"/>
                    </a:lnTo>
                    <a:lnTo>
                      <a:pt x="1060" y="942"/>
                    </a:lnTo>
                    <a:lnTo>
                      <a:pt x="1060" y="952"/>
                    </a:lnTo>
                    <a:lnTo>
                      <a:pt x="1059" y="962"/>
                    </a:lnTo>
                    <a:lnTo>
                      <a:pt x="1060" y="963"/>
                    </a:lnTo>
                    <a:lnTo>
                      <a:pt x="1062" y="964"/>
                    </a:lnTo>
                    <a:lnTo>
                      <a:pt x="1062" y="971"/>
                    </a:lnTo>
                    <a:lnTo>
                      <a:pt x="1062" y="974"/>
                    </a:lnTo>
                    <a:lnTo>
                      <a:pt x="1052" y="975"/>
                    </a:lnTo>
                    <a:lnTo>
                      <a:pt x="1038" y="976"/>
                    </a:lnTo>
                    <a:lnTo>
                      <a:pt x="1025" y="980"/>
                    </a:lnTo>
                    <a:lnTo>
                      <a:pt x="1010" y="984"/>
                    </a:lnTo>
                    <a:lnTo>
                      <a:pt x="1000" y="985"/>
                    </a:lnTo>
                    <a:lnTo>
                      <a:pt x="998" y="985"/>
                    </a:lnTo>
                    <a:lnTo>
                      <a:pt x="994" y="985"/>
                    </a:lnTo>
                    <a:lnTo>
                      <a:pt x="984" y="984"/>
                    </a:lnTo>
                    <a:lnTo>
                      <a:pt x="975" y="984"/>
                    </a:lnTo>
                    <a:lnTo>
                      <a:pt x="973" y="984"/>
                    </a:lnTo>
                    <a:lnTo>
                      <a:pt x="972" y="984"/>
                    </a:lnTo>
                    <a:lnTo>
                      <a:pt x="972" y="985"/>
                    </a:lnTo>
                    <a:lnTo>
                      <a:pt x="971" y="985"/>
                    </a:lnTo>
                    <a:lnTo>
                      <a:pt x="970" y="985"/>
                    </a:lnTo>
                    <a:lnTo>
                      <a:pt x="968" y="985"/>
                    </a:lnTo>
                    <a:lnTo>
                      <a:pt x="967" y="985"/>
                    </a:lnTo>
                    <a:lnTo>
                      <a:pt x="966" y="985"/>
                    </a:lnTo>
                    <a:lnTo>
                      <a:pt x="966" y="984"/>
                    </a:lnTo>
                    <a:lnTo>
                      <a:pt x="965" y="984"/>
                    </a:lnTo>
                    <a:lnTo>
                      <a:pt x="964" y="984"/>
                    </a:lnTo>
                    <a:lnTo>
                      <a:pt x="962" y="984"/>
                    </a:lnTo>
                    <a:lnTo>
                      <a:pt x="961" y="984"/>
                    </a:lnTo>
                    <a:lnTo>
                      <a:pt x="960" y="985"/>
                    </a:lnTo>
                    <a:lnTo>
                      <a:pt x="959" y="985"/>
                    </a:lnTo>
                    <a:lnTo>
                      <a:pt x="959" y="986"/>
                    </a:lnTo>
                    <a:lnTo>
                      <a:pt x="959" y="987"/>
                    </a:lnTo>
                    <a:lnTo>
                      <a:pt x="957" y="987"/>
                    </a:lnTo>
                    <a:lnTo>
                      <a:pt x="959" y="992"/>
                    </a:lnTo>
                    <a:lnTo>
                      <a:pt x="954" y="994"/>
                    </a:lnTo>
                    <a:lnTo>
                      <a:pt x="951" y="996"/>
                    </a:lnTo>
                    <a:lnTo>
                      <a:pt x="950" y="996"/>
                    </a:lnTo>
                    <a:lnTo>
                      <a:pt x="950" y="997"/>
                    </a:lnTo>
                    <a:lnTo>
                      <a:pt x="950" y="998"/>
                    </a:lnTo>
                    <a:lnTo>
                      <a:pt x="950" y="1000"/>
                    </a:lnTo>
                    <a:lnTo>
                      <a:pt x="943" y="1002"/>
                    </a:lnTo>
                    <a:lnTo>
                      <a:pt x="932" y="1006"/>
                    </a:lnTo>
                    <a:lnTo>
                      <a:pt x="921" y="1012"/>
                    </a:lnTo>
                    <a:lnTo>
                      <a:pt x="919" y="1014"/>
                    </a:lnTo>
                    <a:lnTo>
                      <a:pt x="917" y="1016"/>
                    </a:lnTo>
                    <a:lnTo>
                      <a:pt x="912" y="1016"/>
                    </a:lnTo>
                    <a:lnTo>
                      <a:pt x="898" y="997"/>
                    </a:lnTo>
                    <a:lnTo>
                      <a:pt x="873" y="962"/>
                    </a:lnTo>
                    <a:lnTo>
                      <a:pt x="852" y="933"/>
                    </a:lnTo>
                    <a:lnTo>
                      <a:pt x="809" y="942"/>
                    </a:lnTo>
                    <a:lnTo>
                      <a:pt x="790" y="944"/>
                    </a:lnTo>
                    <a:lnTo>
                      <a:pt x="770" y="948"/>
                    </a:lnTo>
                    <a:lnTo>
                      <a:pt x="751" y="949"/>
                    </a:lnTo>
                    <a:lnTo>
                      <a:pt x="745" y="956"/>
                    </a:lnTo>
                    <a:lnTo>
                      <a:pt x="732" y="965"/>
                    </a:lnTo>
                    <a:lnTo>
                      <a:pt x="701" y="968"/>
                    </a:lnTo>
                    <a:lnTo>
                      <a:pt x="660" y="974"/>
                    </a:lnTo>
                    <a:lnTo>
                      <a:pt x="644" y="975"/>
                    </a:lnTo>
                    <a:lnTo>
                      <a:pt x="631" y="980"/>
                    </a:lnTo>
                    <a:lnTo>
                      <a:pt x="606" y="994"/>
                    </a:lnTo>
                    <a:lnTo>
                      <a:pt x="573" y="965"/>
                    </a:lnTo>
                    <a:lnTo>
                      <a:pt x="568" y="959"/>
                    </a:lnTo>
                    <a:lnTo>
                      <a:pt x="551" y="941"/>
                    </a:lnTo>
                    <a:lnTo>
                      <a:pt x="509" y="925"/>
                    </a:lnTo>
                    <a:lnTo>
                      <a:pt x="503" y="904"/>
                    </a:lnTo>
                    <a:lnTo>
                      <a:pt x="500" y="893"/>
                    </a:lnTo>
                    <a:lnTo>
                      <a:pt x="501" y="838"/>
                    </a:lnTo>
                    <a:lnTo>
                      <a:pt x="501" y="830"/>
                    </a:lnTo>
                    <a:lnTo>
                      <a:pt x="489" y="825"/>
                    </a:lnTo>
                    <a:lnTo>
                      <a:pt x="441" y="806"/>
                    </a:lnTo>
                    <a:lnTo>
                      <a:pt x="397" y="781"/>
                    </a:lnTo>
                    <a:lnTo>
                      <a:pt x="393" y="779"/>
                    </a:lnTo>
                    <a:lnTo>
                      <a:pt x="381" y="769"/>
                    </a:lnTo>
                    <a:lnTo>
                      <a:pt x="365" y="757"/>
                    </a:lnTo>
                    <a:lnTo>
                      <a:pt x="345" y="751"/>
                    </a:lnTo>
                    <a:lnTo>
                      <a:pt x="314" y="751"/>
                    </a:lnTo>
                    <a:lnTo>
                      <a:pt x="248" y="744"/>
                    </a:lnTo>
                    <a:lnTo>
                      <a:pt x="210" y="736"/>
                    </a:lnTo>
                    <a:lnTo>
                      <a:pt x="165" y="757"/>
                    </a:lnTo>
                    <a:lnTo>
                      <a:pt x="160" y="690"/>
                    </a:lnTo>
                    <a:lnTo>
                      <a:pt x="145" y="667"/>
                    </a:lnTo>
                    <a:lnTo>
                      <a:pt x="124" y="635"/>
                    </a:lnTo>
                    <a:lnTo>
                      <a:pt x="122" y="614"/>
                    </a:lnTo>
                    <a:lnTo>
                      <a:pt x="119" y="602"/>
                    </a:lnTo>
                    <a:lnTo>
                      <a:pt x="115" y="593"/>
                    </a:lnTo>
                    <a:lnTo>
                      <a:pt x="114" y="586"/>
                    </a:lnTo>
                    <a:lnTo>
                      <a:pt x="107" y="571"/>
                    </a:lnTo>
                    <a:lnTo>
                      <a:pt x="117" y="564"/>
                    </a:lnTo>
                    <a:lnTo>
                      <a:pt x="119" y="553"/>
                    </a:lnTo>
                    <a:lnTo>
                      <a:pt x="119" y="546"/>
                    </a:lnTo>
                    <a:lnTo>
                      <a:pt x="114" y="530"/>
                    </a:lnTo>
                    <a:lnTo>
                      <a:pt x="106" y="515"/>
                    </a:lnTo>
                    <a:lnTo>
                      <a:pt x="95" y="504"/>
                    </a:lnTo>
                    <a:lnTo>
                      <a:pt x="80" y="482"/>
                    </a:lnTo>
                    <a:lnTo>
                      <a:pt x="77" y="477"/>
                    </a:lnTo>
                    <a:lnTo>
                      <a:pt x="75" y="471"/>
                    </a:lnTo>
                    <a:lnTo>
                      <a:pt x="69" y="467"/>
                    </a:lnTo>
                    <a:lnTo>
                      <a:pt x="59" y="447"/>
                    </a:lnTo>
                    <a:lnTo>
                      <a:pt x="53" y="439"/>
                    </a:lnTo>
                    <a:lnTo>
                      <a:pt x="47" y="422"/>
                    </a:lnTo>
                    <a:lnTo>
                      <a:pt x="43" y="404"/>
                    </a:lnTo>
                    <a:lnTo>
                      <a:pt x="53" y="386"/>
                    </a:lnTo>
                    <a:lnTo>
                      <a:pt x="52" y="386"/>
                    </a:lnTo>
                    <a:lnTo>
                      <a:pt x="48" y="382"/>
                    </a:lnTo>
                    <a:lnTo>
                      <a:pt x="48" y="381"/>
                    </a:lnTo>
                    <a:lnTo>
                      <a:pt x="48" y="380"/>
                    </a:lnTo>
                    <a:lnTo>
                      <a:pt x="47" y="380"/>
                    </a:lnTo>
                    <a:lnTo>
                      <a:pt x="47" y="379"/>
                    </a:lnTo>
                    <a:lnTo>
                      <a:pt x="46" y="377"/>
                    </a:lnTo>
                    <a:lnTo>
                      <a:pt x="46" y="376"/>
                    </a:lnTo>
                    <a:lnTo>
                      <a:pt x="46" y="375"/>
                    </a:lnTo>
                    <a:lnTo>
                      <a:pt x="46" y="374"/>
                    </a:lnTo>
                    <a:lnTo>
                      <a:pt x="46" y="372"/>
                    </a:lnTo>
                    <a:lnTo>
                      <a:pt x="44" y="371"/>
                    </a:lnTo>
                    <a:lnTo>
                      <a:pt x="44" y="370"/>
                    </a:lnTo>
                    <a:lnTo>
                      <a:pt x="44" y="369"/>
                    </a:lnTo>
                    <a:lnTo>
                      <a:pt x="43" y="369"/>
                    </a:lnTo>
                    <a:lnTo>
                      <a:pt x="43" y="368"/>
                    </a:lnTo>
                    <a:lnTo>
                      <a:pt x="42" y="368"/>
                    </a:lnTo>
                    <a:lnTo>
                      <a:pt x="41" y="368"/>
                    </a:lnTo>
                    <a:lnTo>
                      <a:pt x="41" y="366"/>
                    </a:lnTo>
                    <a:lnTo>
                      <a:pt x="39" y="365"/>
                    </a:lnTo>
                    <a:lnTo>
                      <a:pt x="39" y="364"/>
                    </a:lnTo>
                    <a:lnTo>
                      <a:pt x="39" y="363"/>
                    </a:lnTo>
                    <a:lnTo>
                      <a:pt x="39" y="361"/>
                    </a:lnTo>
                    <a:lnTo>
                      <a:pt x="39" y="360"/>
                    </a:lnTo>
                    <a:lnTo>
                      <a:pt x="39" y="359"/>
                    </a:lnTo>
                    <a:lnTo>
                      <a:pt x="38" y="359"/>
                    </a:lnTo>
                    <a:lnTo>
                      <a:pt x="38" y="358"/>
                    </a:lnTo>
                    <a:lnTo>
                      <a:pt x="37" y="357"/>
                    </a:lnTo>
                    <a:lnTo>
                      <a:pt x="37" y="355"/>
                    </a:lnTo>
                    <a:lnTo>
                      <a:pt x="36" y="354"/>
                    </a:lnTo>
                    <a:lnTo>
                      <a:pt x="36" y="353"/>
                    </a:lnTo>
                    <a:lnTo>
                      <a:pt x="34" y="349"/>
                    </a:lnTo>
                    <a:lnTo>
                      <a:pt x="34" y="348"/>
                    </a:lnTo>
                    <a:lnTo>
                      <a:pt x="32" y="345"/>
                    </a:lnTo>
                    <a:lnTo>
                      <a:pt x="31" y="344"/>
                    </a:lnTo>
                    <a:lnTo>
                      <a:pt x="32" y="343"/>
                    </a:lnTo>
                    <a:lnTo>
                      <a:pt x="32" y="342"/>
                    </a:lnTo>
                    <a:lnTo>
                      <a:pt x="32" y="341"/>
                    </a:lnTo>
                    <a:lnTo>
                      <a:pt x="33" y="341"/>
                    </a:lnTo>
                    <a:lnTo>
                      <a:pt x="33" y="339"/>
                    </a:lnTo>
                    <a:lnTo>
                      <a:pt x="33" y="338"/>
                    </a:lnTo>
                    <a:lnTo>
                      <a:pt x="33" y="337"/>
                    </a:lnTo>
                    <a:lnTo>
                      <a:pt x="33" y="336"/>
                    </a:lnTo>
                    <a:lnTo>
                      <a:pt x="33" y="334"/>
                    </a:lnTo>
                    <a:lnTo>
                      <a:pt x="33" y="333"/>
                    </a:lnTo>
                    <a:lnTo>
                      <a:pt x="32" y="333"/>
                    </a:lnTo>
                    <a:lnTo>
                      <a:pt x="32" y="332"/>
                    </a:lnTo>
                    <a:lnTo>
                      <a:pt x="31" y="330"/>
                    </a:lnTo>
                    <a:lnTo>
                      <a:pt x="31" y="330"/>
                    </a:lnTo>
                    <a:lnTo>
                      <a:pt x="30" y="328"/>
                    </a:lnTo>
                    <a:lnTo>
                      <a:pt x="28" y="327"/>
                    </a:lnTo>
                    <a:lnTo>
                      <a:pt x="28" y="326"/>
                    </a:lnTo>
                    <a:lnTo>
                      <a:pt x="27" y="326"/>
                    </a:lnTo>
                    <a:lnTo>
                      <a:pt x="27" y="324"/>
                    </a:lnTo>
                    <a:lnTo>
                      <a:pt x="26" y="323"/>
                    </a:lnTo>
                    <a:lnTo>
                      <a:pt x="25" y="322"/>
                    </a:lnTo>
                    <a:lnTo>
                      <a:pt x="25" y="321"/>
                    </a:lnTo>
                    <a:lnTo>
                      <a:pt x="25" y="319"/>
                    </a:lnTo>
                    <a:lnTo>
                      <a:pt x="25" y="318"/>
                    </a:lnTo>
                    <a:lnTo>
                      <a:pt x="25" y="317"/>
                    </a:lnTo>
                    <a:lnTo>
                      <a:pt x="25" y="316"/>
                    </a:lnTo>
                    <a:lnTo>
                      <a:pt x="25" y="314"/>
                    </a:lnTo>
                    <a:lnTo>
                      <a:pt x="25" y="313"/>
                    </a:lnTo>
                    <a:lnTo>
                      <a:pt x="25" y="312"/>
                    </a:lnTo>
                    <a:lnTo>
                      <a:pt x="23" y="311"/>
                    </a:lnTo>
                    <a:lnTo>
                      <a:pt x="23" y="310"/>
                    </a:lnTo>
                    <a:lnTo>
                      <a:pt x="22" y="308"/>
                    </a:lnTo>
                    <a:lnTo>
                      <a:pt x="21" y="308"/>
                    </a:lnTo>
                    <a:lnTo>
                      <a:pt x="20" y="308"/>
                    </a:lnTo>
                    <a:lnTo>
                      <a:pt x="20" y="307"/>
                    </a:lnTo>
                    <a:lnTo>
                      <a:pt x="19" y="307"/>
                    </a:lnTo>
                    <a:lnTo>
                      <a:pt x="19" y="306"/>
                    </a:lnTo>
                    <a:lnTo>
                      <a:pt x="17" y="306"/>
                    </a:lnTo>
                    <a:lnTo>
                      <a:pt x="15" y="306"/>
                    </a:lnTo>
                    <a:lnTo>
                      <a:pt x="15" y="303"/>
                    </a:lnTo>
                    <a:lnTo>
                      <a:pt x="17" y="300"/>
                    </a:lnTo>
                    <a:lnTo>
                      <a:pt x="20" y="295"/>
                    </a:lnTo>
                    <a:lnTo>
                      <a:pt x="19" y="295"/>
                    </a:lnTo>
                    <a:lnTo>
                      <a:pt x="17" y="295"/>
                    </a:lnTo>
                    <a:lnTo>
                      <a:pt x="17" y="294"/>
                    </a:lnTo>
                    <a:lnTo>
                      <a:pt x="16" y="294"/>
                    </a:lnTo>
                    <a:lnTo>
                      <a:pt x="15" y="294"/>
                    </a:lnTo>
                    <a:lnTo>
                      <a:pt x="14" y="294"/>
                    </a:lnTo>
                    <a:lnTo>
                      <a:pt x="12" y="292"/>
                    </a:lnTo>
                    <a:lnTo>
                      <a:pt x="11" y="292"/>
                    </a:lnTo>
                    <a:lnTo>
                      <a:pt x="11" y="291"/>
                    </a:lnTo>
                    <a:lnTo>
                      <a:pt x="10" y="291"/>
                    </a:lnTo>
                    <a:lnTo>
                      <a:pt x="9" y="290"/>
                    </a:lnTo>
                    <a:lnTo>
                      <a:pt x="7" y="289"/>
                    </a:lnTo>
                    <a:lnTo>
                      <a:pt x="6" y="287"/>
                    </a:lnTo>
                    <a:lnTo>
                      <a:pt x="6" y="286"/>
                    </a:lnTo>
                    <a:lnTo>
                      <a:pt x="5" y="285"/>
                    </a:lnTo>
                    <a:lnTo>
                      <a:pt x="5" y="284"/>
                    </a:lnTo>
                    <a:lnTo>
                      <a:pt x="4" y="283"/>
                    </a:lnTo>
                    <a:lnTo>
                      <a:pt x="4" y="281"/>
                    </a:lnTo>
                    <a:lnTo>
                      <a:pt x="3" y="281"/>
                    </a:lnTo>
                    <a:lnTo>
                      <a:pt x="3" y="280"/>
                    </a:lnTo>
                    <a:lnTo>
                      <a:pt x="1" y="280"/>
                    </a:lnTo>
                    <a:lnTo>
                      <a:pt x="1" y="279"/>
                    </a:lnTo>
                    <a:lnTo>
                      <a:pt x="0" y="279"/>
                    </a:lnTo>
                    <a:lnTo>
                      <a:pt x="1" y="278"/>
                    </a:lnTo>
                    <a:lnTo>
                      <a:pt x="4" y="276"/>
                    </a:lnTo>
                    <a:lnTo>
                      <a:pt x="6" y="275"/>
                    </a:lnTo>
                    <a:lnTo>
                      <a:pt x="7" y="274"/>
                    </a:lnTo>
                    <a:lnTo>
                      <a:pt x="9" y="274"/>
                    </a:lnTo>
                    <a:lnTo>
                      <a:pt x="10" y="273"/>
                    </a:lnTo>
                    <a:lnTo>
                      <a:pt x="12" y="272"/>
                    </a:lnTo>
                    <a:lnTo>
                      <a:pt x="16" y="270"/>
                    </a:lnTo>
                    <a:lnTo>
                      <a:pt x="17" y="269"/>
                    </a:lnTo>
                    <a:lnTo>
                      <a:pt x="20" y="268"/>
                    </a:lnTo>
                    <a:lnTo>
                      <a:pt x="22" y="267"/>
                    </a:lnTo>
                    <a:lnTo>
                      <a:pt x="23" y="265"/>
                    </a:lnTo>
                    <a:lnTo>
                      <a:pt x="25" y="264"/>
                    </a:lnTo>
                    <a:lnTo>
                      <a:pt x="27" y="263"/>
                    </a:lnTo>
                    <a:lnTo>
                      <a:pt x="28" y="262"/>
                    </a:lnTo>
                    <a:lnTo>
                      <a:pt x="32" y="259"/>
                    </a:lnTo>
                    <a:lnTo>
                      <a:pt x="32" y="258"/>
                    </a:lnTo>
                    <a:lnTo>
                      <a:pt x="33" y="258"/>
                    </a:lnTo>
                    <a:lnTo>
                      <a:pt x="34" y="257"/>
                    </a:lnTo>
                    <a:lnTo>
                      <a:pt x="36" y="257"/>
                    </a:lnTo>
                    <a:lnTo>
                      <a:pt x="36" y="256"/>
                    </a:lnTo>
                    <a:lnTo>
                      <a:pt x="37" y="254"/>
                    </a:lnTo>
                    <a:lnTo>
                      <a:pt x="38" y="254"/>
                    </a:lnTo>
                    <a:lnTo>
                      <a:pt x="39" y="253"/>
                    </a:lnTo>
                    <a:lnTo>
                      <a:pt x="41" y="253"/>
                    </a:lnTo>
                    <a:lnTo>
                      <a:pt x="42" y="253"/>
                    </a:lnTo>
                    <a:lnTo>
                      <a:pt x="43" y="252"/>
                    </a:lnTo>
                    <a:lnTo>
                      <a:pt x="44" y="252"/>
                    </a:lnTo>
                    <a:lnTo>
                      <a:pt x="47" y="251"/>
                    </a:lnTo>
                    <a:lnTo>
                      <a:pt x="48" y="251"/>
                    </a:lnTo>
                    <a:lnTo>
                      <a:pt x="50" y="249"/>
                    </a:lnTo>
                    <a:lnTo>
                      <a:pt x="52" y="249"/>
                    </a:lnTo>
                    <a:lnTo>
                      <a:pt x="53" y="249"/>
                    </a:lnTo>
                    <a:lnTo>
                      <a:pt x="55" y="248"/>
                    </a:lnTo>
                    <a:lnTo>
                      <a:pt x="57" y="247"/>
                    </a:lnTo>
                    <a:lnTo>
                      <a:pt x="58" y="247"/>
                    </a:lnTo>
                    <a:lnTo>
                      <a:pt x="59" y="247"/>
                    </a:lnTo>
                    <a:lnTo>
                      <a:pt x="61" y="246"/>
                    </a:lnTo>
                    <a:lnTo>
                      <a:pt x="63" y="246"/>
                    </a:lnTo>
                    <a:lnTo>
                      <a:pt x="68" y="243"/>
                    </a:lnTo>
                    <a:lnTo>
                      <a:pt x="68" y="242"/>
                    </a:lnTo>
                    <a:lnTo>
                      <a:pt x="71" y="241"/>
                    </a:lnTo>
                    <a:lnTo>
                      <a:pt x="73" y="241"/>
                    </a:lnTo>
                    <a:lnTo>
                      <a:pt x="75" y="241"/>
                    </a:lnTo>
                    <a:lnTo>
                      <a:pt x="77" y="241"/>
                    </a:lnTo>
                    <a:lnTo>
                      <a:pt x="79" y="241"/>
                    </a:lnTo>
                    <a:lnTo>
                      <a:pt x="81" y="241"/>
                    </a:lnTo>
                    <a:lnTo>
                      <a:pt x="85" y="241"/>
                    </a:lnTo>
                    <a:lnTo>
                      <a:pt x="87" y="241"/>
                    </a:lnTo>
                    <a:lnTo>
                      <a:pt x="88" y="241"/>
                    </a:lnTo>
                    <a:lnTo>
                      <a:pt x="90" y="241"/>
                    </a:lnTo>
                    <a:lnTo>
                      <a:pt x="92" y="242"/>
                    </a:lnTo>
                    <a:lnTo>
                      <a:pt x="97" y="241"/>
                    </a:lnTo>
                    <a:lnTo>
                      <a:pt x="98" y="241"/>
                    </a:lnTo>
                    <a:lnTo>
                      <a:pt x="100" y="240"/>
                    </a:lnTo>
                    <a:lnTo>
                      <a:pt x="101" y="240"/>
                    </a:lnTo>
                    <a:lnTo>
                      <a:pt x="102" y="240"/>
                    </a:lnTo>
                    <a:lnTo>
                      <a:pt x="103" y="240"/>
                    </a:lnTo>
                    <a:lnTo>
                      <a:pt x="103" y="241"/>
                    </a:lnTo>
                    <a:lnTo>
                      <a:pt x="104" y="241"/>
                    </a:lnTo>
                    <a:lnTo>
                      <a:pt x="106" y="241"/>
                    </a:lnTo>
                    <a:lnTo>
                      <a:pt x="107" y="241"/>
                    </a:lnTo>
                    <a:lnTo>
                      <a:pt x="107" y="242"/>
                    </a:lnTo>
                    <a:lnTo>
                      <a:pt x="108" y="242"/>
                    </a:lnTo>
                    <a:lnTo>
                      <a:pt x="109" y="243"/>
                    </a:lnTo>
                    <a:lnTo>
                      <a:pt x="111" y="242"/>
                    </a:lnTo>
                    <a:lnTo>
                      <a:pt x="112" y="241"/>
                    </a:lnTo>
                    <a:lnTo>
                      <a:pt x="112" y="240"/>
                    </a:lnTo>
                    <a:lnTo>
                      <a:pt x="112" y="238"/>
                    </a:lnTo>
                    <a:lnTo>
                      <a:pt x="113" y="238"/>
                    </a:lnTo>
                    <a:lnTo>
                      <a:pt x="113" y="237"/>
                    </a:lnTo>
                    <a:lnTo>
                      <a:pt x="114" y="237"/>
                    </a:lnTo>
                    <a:lnTo>
                      <a:pt x="115" y="238"/>
                    </a:lnTo>
                    <a:lnTo>
                      <a:pt x="117" y="238"/>
                    </a:lnTo>
                    <a:lnTo>
                      <a:pt x="117" y="240"/>
                    </a:lnTo>
                    <a:lnTo>
                      <a:pt x="118" y="240"/>
                    </a:lnTo>
                    <a:lnTo>
                      <a:pt x="119" y="240"/>
                    </a:lnTo>
                    <a:lnTo>
                      <a:pt x="120" y="240"/>
                    </a:lnTo>
                    <a:lnTo>
                      <a:pt x="120" y="238"/>
                    </a:lnTo>
                    <a:lnTo>
                      <a:pt x="122" y="238"/>
                    </a:lnTo>
                    <a:lnTo>
                      <a:pt x="123" y="238"/>
                    </a:lnTo>
                    <a:lnTo>
                      <a:pt x="123" y="240"/>
                    </a:lnTo>
                    <a:lnTo>
                      <a:pt x="125" y="238"/>
                    </a:lnTo>
                    <a:lnTo>
                      <a:pt x="125" y="237"/>
                    </a:lnTo>
                    <a:lnTo>
                      <a:pt x="127" y="237"/>
                    </a:lnTo>
                    <a:lnTo>
                      <a:pt x="127" y="236"/>
                    </a:lnTo>
                    <a:lnTo>
                      <a:pt x="128" y="236"/>
                    </a:lnTo>
                    <a:lnTo>
                      <a:pt x="129" y="237"/>
                    </a:lnTo>
                    <a:lnTo>
                      <a:pt x="130" y="236"/>
                    </a:lnTo>
                    <a:lnTo>
                      <a:pt x="131" y="236"/>
                    </a:lnTo>
                    <a:lnTo>
                      <a:pt x="134" y="233"/>
                    </a:lnTo>
                    <a:lnTo>
                      <a:pt x="135" y="232"/>
                    </a:lnTo>
                    <a:lnTo>
                      <a:pt x="135" y="231"/>
                    </a:lnTo>
                    <a:lnTo>
                      <a:pt x="136" y="231"/>
                    </a:lnTo>
                    <a:lnTo>
                      <a:pt x="136" y="230"/>
                    </a:lnTo>
                    <a:lnTo>
                      <a:pt x="136" y="229"/>
                    </a:lnTo>
                    <a:lnTo>
                      <a:pt x="138" y="227"/>
                    </a:lnTo>
                    <a:lnTo>
                      <a:pt x="139" y="227"/>
                    </a:lnTo>
                    <a:lnTo>
                      <a:pt x="140" y="227"/>
                    </a:lnTo>
                    <a:lnTo>
                      <a:pt x="140" y="226"/>
                    </a:lnTo>
                    <a:lnTo>
                      <a:pt x="141" y="226"/>
                    </a:lnTo>
                    <a:lnTo>
                      <a:pt x="141" y="225"/>
                    </a:lnTo>
                    <a:lnTo>
                      <a:pt x="142" y="225"/>
                    </a:lnTo>
                    <a:lnTo>
                      <a:pt x="142" y="224"/>
                    </a:lnTo>
                    <a:lnTo>
                      <a:pt x="142" y="222"/>
                    </a:lnTo>
                    <a:lnTo>
                      <a:pt x="144" y="222"/>
                    </a:lnTo>
                    <a:lnTo>
                      <a:pt x="144" y="221"/>
                    </a:lnTo>
                    <a:lnTo>
                      <a:pt x="145" y="221"/>
                    </a:lnTo>
                    <a:lnTo>
                      <a:pt x="146" y="220"/>
                    </a:lnTo>
                    <a:lnTo>
                      <a:pt x="147" y="220"/>
                    </a:lnTo>
                    <a:lnTo>
                      <a:pt x="149" y="220"/>
                    </a:lnTo>
                    <a:lnTo>
                      <a:pt x="149" y="221"/>
                    </a:lnTo>
                    <a:lnTo>
                      <a:pt x="150" y="220"/>
                    </a:lnTo>
                    <a:lnTo>
                      <a:pt x="151" y="220"/>
                    </a:lnTo>
                    <a:lnTo>
                      <a:pt x="151" y="219"/>
                    </a:lnTo>
                    <a:lnTo>
                      <a:pt x="150" y="219"/>
                    </a:lnTo>
                    <a:lnTo>
                      <a:pt x="150" y="218"/>
                    </a:lnTo>
                    <a:lnTo>
                      <a:pt x="151" y="216"/>
                    </a:lnTo>
                    <a:lnTo>
                      <a:pt x="151" y="215"/>
                    </a:lnTo>
                    <a:lnTo>
                      <a:pt x="151" y="216"/>
                    </a:lnTo>
                    <a:lnTo>
                      <a:pt x="152" y="215"/>
                    </a:lnTo>
                    <a:lnTo>
                      <a:pt x="154" y="215"/>
                    </a:lnTo>
                    <a:lnTo>
                      <a:pt x="154" y="216"/>
                    </a:lnTo>
                    <a:lnTo>
                      <a:pt x="155" y="216"/>
                    </a:lnTo>
                    <a:lnTo>
                      <a:pt x="155" y="215"/>
                    </a:lnTo>
                    <a:lnTo>
                      <a:pt x="156" y="215"/>
                    </a:lnTo>
                    <a:lnTo>
                      <a:pt x="157" y="215"/>
                    </a:lnTo>
                    <a:lnTo>
                      <a:pt x="157" y="214"/>
                    </a:lnTo>
                    <a:lnTo>
                      <a:pt x="158" y="213"/>
                    </a:lnTo>
                    <a:lnTo>
                      <a:pt x="160" y="213"/>
                    </a:lnTo>
                    <a:lnTo>
                      <a:pt x="161" y="213"/>
                    </a:lnTo>
                    <a:lnTo>
                      <a:pt x="162" y="213"/>
                    </a:lnTo>
                    <a:lnTo>
                      <a:pt x="163" y="211"/>
                    </a:lnTo>
                    <a:lnTo>
                      <a:pt x="165" y="211"/>
                    </a:lnTo>
                    <a:lnTo>
                      <a:pt x="166" y="211"/>
                    </a:lnTo>
                    <a:lnTo>
                      <a:pt x="166" y="210"/>
                    </a:lnTo>
                    <a:lnTo>
                      <a:pt x="166" y="209"/>
                    </a:lnTo>
                    <a:lnTo>
                      <a:pt x="167" y="209"/>
                    </a:lnTo>
                    <a:lnTo>
                      <a:pt x="168" y="209"/>
                    </a:lnTo>
                    <a:lnTo>
                      <a:pt x="169" y="208"/>
                    </a:lnTo>
                    <a:lnTo>
                      <a:pt x="169" y="206"/>
                    </a:lnTo>
                    <a:lnTo>
                      <a:pt x="169" y="205"/>
                    </a:lnTo>
                    <a:lnTo>
                      <a:pt x="169" y="204"/>
                    </a:lnTo>
                    <a:lnTo>
                      <a:pt x="169" y="203"/>
                    </a:lnTo>
                    <a:lnTo>
                      <a:pt x="171" y="202"/>
                    </a:lnTo>
                    <a:lnTo>
                      <a:pt x="172" y="202"/>
                    </a:lnTo>
                    <a:lnTo>
                      <a:pt x="171" y="200"/>
                    </a:lnTo>
                    <a:lnTo>
                      <a:pt x="171" y="199"/>
                    </a:lnTo>
                    <a:lnTo>
                      <a:pt x="171" y="198"/>
                    </a:lnTo>
                    <a:lnTo>
                      <a:pt x="173" y="197"/>
                    </a:lnTo>
                    <a:lnTo>
                      <a:pt x="172" y="197"/>
                    </a:lnTo>
                    <a:lnTo>
                      <a:pt x="172" y="195"/>
                    </a:lnTo>
                    <a:lnTo>
                      <a:pt x="172" y="194"/>
                    </a:lnTo>
                    <a:lnTo>
                      <a:pt x="172" y="193"/>
                    </a:lnTo>
                    <a:lnTo>
                      <a:pt x="173" y="192"/>
                    </a:lnTo>
                    <a:lnTo>
                      <a:pt x="174" y="189"/>
                    </a:lnTo>
                    <a:lnTo>
                      <a:pt x="174" y="187"/>
                    </a:lnTo>
                    <a:lnTo>
                      <a:pt x="176" y="186"/>
                    </a:lnTo>
                    <a:lnTo>
                      <a:pt x="176" y="184"/>
                    </a:lnTo>
                    <a:lnTo>
                      <a:pt x="176" y="183"/>
                    </a:lnTo>
                    <a:lnTo>
                      <a:pt x="177" y="182"/>
                    </a:lnTo>
                    <a:lnTo>
                      <a:pt x="178" y="178"/>
                    </a:lnTo>
                    <a:lnTo>
                      <a:pt x="178" y="177"/>
                    </a:lnTo>
                    <a:lnTo>
                      <a:pt x="178" y="176"/>
                    </a:lnTo>
                    <a:lnTo>
                      <a:pt x="179" y="175"/>
                    </a:lnTo>
                    <a:lnTo>
                      <a:pt x="179" y="172"/>
                    </a:lnTo>
                    <a:lnTo>
                      <a:pt x="181" y="171"/>
                    </a:lnTo>
                    <a:lnTo>
                      <a:pt x="184" y="167"/>
                    </a:lnTo>
                    <a:lnTo>
                      <a:pt x="183" y="165"/>
                    </a:lnTo>
                    <a:lnTo>
                      <a:pt x="183" y="164"/>
                    </a:lnTo>
                    <a:lnTo>
                      <a:pt x="183" y="162"/>
                    </a:lnTo>
                    <a:lnTo>
                      <a:pt x="184" y="160"/>
                    </a:lnTo>
                    <a:lnTo>
                      <a:pt x="185" y="157"/>
                    </a:lnTo>
                    <a:lnTo>
                      <a:pt x="185" y="156"/>
                    </a:lnTo>
                    <a:lnTo>
                      <a:pt x="187" y="154"/>
                    </a:lnTo>
                    <a:lnTo>
                      <a:pt x="188" y="151"/>
                    </a:lnTo>
                    <a:lnTo>
                      <a:pt x="188" y="149"/>
                    </a:lnTo>
                    <a:lnTo>
                      <a:pt x="189" y="146"/>
                    </a:lnTo>
                    <a:lnTo>
                      <a:pt x="190" y="144"/>
                    </a:lnTo>
                    <a:lnTo>
                      <a:pt x="190" y="143"/>
                    </a:lnTo>
                    <a:lnTo>
                      <a:pt x="194" y="140"/>
                    </a:lnTo>
                    <a:lnTo>
                      <a:pt x="195" y="140"/>
                    </a:lnTo>
                    <a:lnTo>
                      <a:pt x="196" y="139"/>
                    </a:lnTo>
                    <a:lnTo>
                      <a:pt x="198" y="138"/>
                    </a:lnTo>
                    <a:lnTo>
                      <a:pt x="203" y="134"/>
                    </a:lnTo>
                    <a:lnTo>
                      <a:pt x="203" y="133"/>
                    </a:lnTo>
                    <a:lnTo>
                      <a:pt x="206" y="130"/>
                    </a:lnTo>
                    <a:lnTo>
                      <a:pt x="209" y="128"/>
                    </a:lnTo>
                    <a:lnTo>
                      <a:pt x="211" y="127"/>
                    </a:lnTo>
                    <a:lnTo>
                      <a:pt x="214" y="124"/>
                    </a:lnTo>
                    <a:lnTo>
                      <a:pt x="216" y="123"/>
                    </a:lnTo>
                    <a:lnTo>
                      <a:pt x="220" y="121"/>
                    </a:lnTo>
                    <a:lnTo>
                      <a:pt x="221" y="119"/>
                    </a:lnTo>
                    <a:lnTo>
                      <a:pt x="225" y="117"/>
                    </a:lnTo>
                    <a:lnTo>
                      <a:pt x="228" y="114"/>
                    </a:lnTo>
                    <a:lnTo>
                      <a:pt x="232" y="112"/>
                    </a:lnTo>
                    <a:lnTo>
                      <a:pt x="232" y="110"/>
                    </a:lnTo>
                    <a:lnTo>
                      <a:pt x="232" y="108"/>
                    </a:lnTo>
                    <a:lnTo>
                      <a:pt x="232" y="106"/>
                    </a:lnTo>
                    <a:lnTo>
                      <a:pt x="233" y="103"/>
                    </a:lnTo>
                    <a:lnTo>
                      <a:pt x="233" y="102"/>
                    </a:lnTo>
                    <a:lnTo>
                      <a:pt x="233" y="101"/>
                    </a:lnTo>
                    <a:lnTo>
                      <a:pt x="235" y="101"/>
                    </a:lnTo>
                    <a:lnTo>
                      <a:pt x="236" y="101"/>
                    </a:lnTo>
                    <a:lnTo>
                      <a:pt x="238" y="100"/>
                    </a:lnTo>
                    <a:lnTo>
                      <a:pt x="239" y="100"/>
                    </a:lnTo>
                    <a:lnTo>
                      <a:pt x="241" y="100"/>
                    </a:lnTo>
                    <a:lnTo>
                      <a:pt x="243" y="98"/>
                    </a:lnTo>
                    <a:close/>
                  </a:path>
                </a:pathLst>
              </a:custGeom>
              <a:solidFill>
                <a:srgbClr val="C98FE7"/>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77" name="Freeform 8">
                <a:extLst>
                  <a:ext uri="{FF2B5EF4-FFF2-40B4-BE49-F238E27FC236}">
                    <a16:creationId xmlns:a16="http://schemas.microsoft.com/office/drawing/2014/main" id="{D69B6752-59D7-6C6B-1E8A-892BE94209EC}"/>
                  </a:ext>
                </a:extLst>
              </p:cNvPr>
              <p:cNvSpPr>
                <a:spLocks/>
              </p:cNvSpPr>
              <p:nvPr/>
            </p:nvSpPr>
            <p:spPr bwMode="auto">
              <a:xfrm>
                <a:off x="7704148" y="3063708"/>
                <a:ext cx="1431751" cy="1285484"/>
              </a:xfrm>
              <a:custGeom>
                <a:avLst/>
                <a:gdLst>
                  <a:gd name="T0" fmla="*/ 446 w 998"/>
                  <a:gd name="T1" fmla="*/ 67 h 812"/>
                  <a:gd name="T2" fmla="*/ 582 w 998"/>
                  <a:gd name="T3" fmla="*/ 148 h 812"/>
                  <a:gd name="T4" fmla="*/ 687 w 998"/>
                  <a:gd name="T5" fmla="*/ 304 h 812"/>
                  <a:gd name="T6" fmla="*/ 832 w 998"/>
                  <a:gd name="T7" fmla="*/ 259 h 812"/>
                  <a:gd name="T8" fmla="*/ 993 w 998"/>
                  <a:gd name="T9" fmla="*/ 326 h 812"/>
                  <a:gd name="T10" fmla="*/ 976 w 998"/>
                  <a:gd name="T11" fmla="*/ 371 h 812"/>
                  <a:gd name="T12" fmla="*/ 955 w 998"/>
                  <a:gd name="T13" fmla="*/ 418 h 812"/>
                  <a:gd name="T14" fmla="*/ 956 w 998"/>
                  <a:gd name="T15" fmla="*/ 451 h 812"/>
                  <a:gd name="T16" fmla="*/ 964 w 998"/>
                  <a:gd name="T17" fmla="*/ 473 h 812"/>
                  <a:gd name="T18" fmla="*/ 951 w 998"/>
                  <a:gd name="T19" fmla="*/ 488 h 812"/>
                  <a:gd name="T20" fmla="*/ 930 w 998"/>
                  <a:gd name="T21" fmla="*/ 502 h 812"/>
                  <a:gd name="T22" fmla="*/ 903 w 998"/>
                  <a:gd name="T23" fmla="*/ 520 h 812"/>
                  <a:gd name="T24" fmla="*/ 864 w 998"/>
                  <a:gd name="T25" fmla="*/ 572 h 812"/>
                  <a:gd name="T26" fmla="*/ 781 w 998"/>
                  <a:gd name="T27" fmla="*/ 601 h 812"/>
                  <a:gd name="T28" fmla="*/ 735 w 998"/>
                  <a:gd name="T29" fmla="*/ 610 h 812"/>
                  <a:gd name="T30" fmla="*/ 698 w 998"/>
                  <a:gd name="T31" fmla="*/ 606 h 812"/>
                  <a:gd name="T32" fmla="*/ 657 w 998"/>
                  <a:gd name="T33" fmla="*/ 615 h 812"/>
                  <a:gd name="T34" fmla="*/ 631 w 998"/>
                  <a:gd name="T35" fmla="*/ 679 h 812"/>
                  <a:gd name="T36" fmla="*/ 592 w 998"/>
                  <a:gd name="T37" fmla="*/ 721 h 812"/>
                  <a:gd name="T38" fmla="*/ 560 w 998"/>
                  <a:gd name="T39" fmla="*/ 756 h 812"/>
                  <a:gd name="T40" fmla="*/ 555 w 998"/>
                  <a:gd name="T41" fmla="*/ 758 h 812"/>
                  <a:gd name="T42" fmla="*/ 547 w 998"/>
                  <a:gd name="T43" fmla="*/ 760 h 812"/>
                  <a:gd name="T44" fmla="*/ 540 w 998"/>
                  <a:gd name="T45" fmla="*/ 770 h 812"/>
                  <a:gd name="T46" fmla="*/ 535 w 998"/>
                  <a:gd name="T47" fmla="*/ 774 h 812"/>
                  <a:gd name="T48" fmla="*/ 532 w 998"/>
                  <a:gd name="T49" fmla="*/ 776 h 812"/>
                  <a:gd name="T50" fmla="*/ 524 w 998"/>
                  <a:gd name="T51" fmla="*/ 780 h 812"/>
                  <a:gd name="T52" fmla="*/ 500 w 998"/>
                  <a:gd name="T53" fmla="*/ 807 h 812"/>
                  <a:gd name="T54" fmla="*/ 468 w 998"/>
                  <a:gd name="T55" fmla="*/ 806 h 812"/>
                  <a:gd name="T56" fmla="*/ 397 w 998"/>
                  <a:gd name="T57" fmla="*/ 807 h 812"/>
                  <a:gd name="T58" fmla="*/ 340 w 998"/>
                  <a:gd name="T59" fmla="*/ 799 h 812"/>
                  <a:gd name="T60" fmla="*/ 287 w 998"/>
                  <a:gd name="T61" fmla="*/ 774 h 812"/>
                  <a:gd name="T62" fmla="*/ 254 w 998"/>
                  <a:gd name="T63" fmla="*/ 747 h 812"/>
                  <a:gd name="T64" fmla="*/ 209 w 998"/>
                  <a:gd name="T65" fmla="*/ 750 h 812"/>
                  <a:gd name="T66" fmla="*/ 168 w 998"/>
                  <a:gd name="T67" fmla="*/ 700 h 812"/>
                  <a:gd name="T68" fmla="*/ 117 w 998"/>
                  <a:gd name="T69" fmla="*/ 610 h 812"/>
                  <a:gd name="T70" fmla="*/ 96 w 998"/>
                  <a:gd name="T71" fmla="*/ 510 h 812"/>
                  <a:gd name="T72" fmla="*/ 27 w 998"/>
                  <a:gd name="T73" fmla="*/ 459 h 812"/>
                  <a:gd name="T74" fmla="*/ 6 w 998"/>
                  <a:gd name="T75" fmla="*/ 366 h 812"/>
                  <a:gd name="T76" fmla="*/ 28 w 998"/>
                  <a:gd name="T77" fmla="*/ 259 h 812"/>
                  <a:gd name="T78" fmla="*/ 87 w 998"/>
                  <a:gd name="T79" fmla="*/ 130 h 812"/>
                  <a:gd name="T80" fmla="*/ 135 w 998"/>
                  <a:gd name="T81" fmla="*/ 62 h 812"/>
                  <a:gd name="T82" fmla="*/ 181 w 998"/>
                  <a:gd name="T83" fmla="*/ 16 h 812"/>
                  <a:gd name="T84" fmla="*/ 187 w 998"/>
                  <a:gd name="T85" fmla="*/ 18 h 812"/>
                  <a:gd name="T86" fmla="*/ 192 w 998"/>
                  <a:gd name="T87" fmla="*/ 19 h 812"/>
                  <a:gd name="T88" fmla="*/ 196 w 998"/>
                  <a:gd name="T89" fmla="*/ 16 h 812"/>
                  <a:gd name="T90" fmla="*/ 201 w 998"/>
                  <a:gd name="T91" fmla="*/ 18 h 812"/>
                  <a:gd name="T92" fmla="*/ 206 w 998"/>
                  <a:gd name="T93" fmla="*/ 18 h 812"/>
                  <a:gd name="T94" fmla="*/ 211 w 998"/>
                  <a:gd name="T95" fmla="*/ 15 h 812"/>
                  <a:gd name="T96" fmla="*/ 216 w 998"/>
                  <a:gd name="T97" fmla="*/ 14 h 812"/>
                  <a:gd name="T98" fmla="*/ 217 w 998"/>
                  <a:gd name="T99" fmla="*/ 11 h 812"/>
                  <a:gd name="T100" fmla="*/ 220 w 998"/>
                  <a:gd name="T101" fmla="*/ 8 h 812"/>
                  <a:gd name="T102" fmla="*/ 222 w 998"/>
                  <a:gd name="T103" fmla="*/ 9 h 812"/>
                  <a:gd name="T104" fmla="*/ 227 w 998"/>
                  <a:gd name="T105" fmla="*/ 8 h 812"/>
                  <a:gd name="T106" fmla="*/ 231 w 998"/>
                  <a:gd name="T107" fmla="*/ 5 h 812"/>
                  <a:gd name="T108" fmla="*/ 238 w 998"/>
                  <a:gd name="T109" fmla="*/ 4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8" h="812">
                    <a:moveTo>
                      <a:pt x="241" y="0"/>
                    </a:moveTo>
                    <a:lnTo>
                      <a:pt x="246" y="67"/>
                    </a:lnTo>
                    <a:lnTo>
                      <a:pt x="291" y="46"/>
                    </a:lnTo>
                    <a:lnTo>
                      <a:pt x="329" y="54"/>
                    </a:lnTo>
                    <a:lnTo>
                      <a:pt x="395" y="61"/>
                    </a:lnTo>
                    <a:lnTo>
                      <a:pt x="426" y="61"/>
                    </a:lnTo>
                    <a:lnTo>
                      <a:pt x="446" y="67"/>
                    </a:lnTo>
                    <a:lnTo>
                      <a:pt x="462" y="79"/>
                    </a:lnTo>
                    <a:lnTo>
                      <a:pt x="474" y="89"/>
                    </a:lnTo>
                    <a:lnTo>
                      <a:pt x="478" y="91"/>
                    </a:lnTo>
                    <a:lnTo>
                      <a:pt x="522" y="116"/>
                    </a:lnTo>
                    <a:lnTo>
                      <a:pt x="570" y="135"/>
                    </a:lnTo>
                    <a:lnTo>
                      <a:pt x="582" y="140"/>
                    </a:lnTo>
                    <a:lnTo>
                      <a:pt x="582" y="148"/>
                    </a:lnTo>
                    <a:lnTo>
                      <a:pt x="581" y="203"/>
                    </a:lnTo>
                    <a:lnTo>
                      <a:pt x="584" y="214"/>
                    </a:lnTo>
                    <a:lnTo>
                      <a:pt x="590" y="235"/>
                    </a:lnTo>
                    <a:lnTo>
                      <a:pt x="632" y="251"/>
                    </a:lnTo>
                    <a:lnTo>
                      <a:pt x="649" y="269"/>
                    </a:lnTo>
                    <a:lnTo>
                      <a:pt x="654" y="275"/>
                    </a:lnTo>
                    <a:lnTo>
                      <a:pt x="687" y="304"/>
                    </a:lnTo>
                    <a:lnTo>
                      <a:pt x="712" y="290"/>
                    </a:lnTo>
                    <a:lnTo>
                      <a:pt x="725" y="285"/>
                    </a:lnTo>
                    <a:lnTo>
                      <a:pt x="741" y="284"/>
                    </a:lnTo>
                    <a:lnTo>
                      <a:pt x="782" y="278"/>
                    </a:lnTo>
                    <a:lnTo>
                      <a:pt x="813" y="275"/>
                    </a:lnTo>
                    <a:lnTo>
                      <a:pt x="826" y="266"/>
                    </a:lnTo>
                    <a:lnTo>
                      <a:pt x="832" y="259"/>
                    </a:lnTo>
                    <a:lnTo>
                      <a:pt x="851" y="258"/>
                    </a:lnTo>
                    <a:lnTo>
                      <a:pt x="871" y="254"/>
                    </a:lnTo>
                    <a:lnTo>
                      <a:pt x="890" y="252"/>
                    </a:lnTo>
                    <a:lnTo>
                      <a:pt x="933" y="243"/>
                    </a:lnTo>
                    <a:lnTo>
                      <a:pt x="954" y="272"/>
                    </a:lnTo>
                    <a:lnTo>
                      <a:pt x="979" y="307"/>
                    </a:lnTo>
                    <a:lnTo>
                      <a:pt x="993" y="326"/>
                    </a:lnTo>
                    <a:lnTo>
                      <a:pt x="998" y="326"/>
                    </a:lnTo>
                    <a:lnTo>
                      <a:pt x="998" y="335"/>
                    </a:lnTo>
                    <a:lnTo>
                      <a:pt x="989" y="348"/>
                    </a:lnTo>
                    <a:lnTo>
                      <a:pt x="984" y="358"/>
                    </a:lnTo>
                    <a:lnTo>
                      <a:pt x="981" y="364"/>
                    </a:lnTo>
                    <a:lnTo>
                      <a:pt x="978" y="371"/>
                    </a:lnTo>
                    <a:lnTo>
                      <a:pt x="976" y="371"/>
                    </a:lnTo>
                    <a:lnTo>
                      <a:pt x="975" y="372"/>
                    </a:lnTo>
                    <a:lnTo>
                      <a:pt x="973" y="374"/>
                    </a:lnTo>
                    <a:lnTo>
                      <a:pt x="972" y="375"/>
                    </a:lnTo>
                    <a:lnTo>
                      <a:pt x="970" y="381"/>
                    </a:lnTo>
                    <a:lnTo>
                      <a:pt x="965" y="393"/>
                    </a:lnTo>
                    <a:lnTo>
                      <a:pt x="960" y="404"/>
                    </a:lnTo>
                    <a:lnTo>
                      <a:pt x="955" y="418"/>
                    </a:lnTo>
                    <a:lnTo>
                      <a:pt x="952" y="423"/>
                    </a:lnTo>
                    <a:lnTo>
                      <a:pt x="952" y="434"/>
                    </a:lnTo>
                    <a:lnTo>
                      <a:pt x="952" y="439"/>
                    </a:lnTo>
                    <a:lnTo>
                      <a:pt x="950" y="445"/>
                    </a:lnTo>
                    <a:lnTo>
                      <a:pt x="951" y="447"/>
                    </a:lnTo>
                    <a:lnTo>
                      <a:pt x="955" y="448"/>
                    </a:lnTo>
                    <a:lnTo>
                      <a:pt x="956" y="451"/>
                    </a:lnTo>
                    <a:lnTo>
                      <a:pt x="957" y="453"/>
                    </a:lnTo>
                    <a:lnTo>
                      <a:pt x="957" y="455"/>
                    </a:lnTo>
                    <a:lnTo>
                      <a:pt x="960" y="455"/>
                    </a:lnTo>
                    <a:lnTo>
                      <a:pt x="960" y="458"/>
                    </a:lnTo>
                    <a:lnTo>
                      <a:pt x="960" y="461"/>
                    </a:lnTo>
                    <a:lnTo>
                      <a:pt x="961" y="464"/>
                    </a:lnTo>
                    <a:lnTo>
                      <a:pt x="964" y="473"/>
                    </a:lnTo>
                    <a:lnTo>
                      <a:pt x="960" y="474"/>
                    </a:lnTo>
                    <a:lnTo>
                      <a:pt x="956" y="478"/>
                    </a:lnTo>
                    <a:lnTo>
                      <a:pt x="954" y="480"/>
                    </a:lnTo>
                    <a:lnTo>
                      <a:pt x="952" y="482"/>
                    </a:lnTo>
                    <a:lnTo>
                      <a:pt x="951" y="483"/>
                    </a:lnTo>
                    <a:lnTo>
                      <a:pt x="952" y="488"/>
                    </a:lnTo>
                    <a:lnTo>
                      <a:pt x="951" y="488"/>
                    </a:lnTo>
                    <a:lnTo>
                      <a:pt x="949" y="495"/>
                    </a:lnTo>
                    <a:lnTo>
                      <a:pt x="946" y="498"/>
                    </a:lnTo>
                    <a:lnTo>
                      <a:pt x="941" y="500"/>
                    </a:lnTo>
                    <a:lnTo>
                      <a:pt x="938" y="501"/>
                    </a:lnTo>
                    <a:lnTo>
                      <a:pt x="937" y="502"/>
                    </a:lnTo>
                    <a:lnTo>
                      <a:pt x="932" y="504"/>
                    </a:lnTo>
                    <a:lnTo>
                      <a:pt x="930" y="502"/>
                    </a:lnTo>
                    <a:lnTo>
                      <a:pt x="929" y="502"/>
                    </a:lnTo>
                    <a:lnTo>
                      <a:pt x="927" y="502"/>
                    </a:lnTo>
                    <a:lnTo>
                      <a:pt x="921" y="504"/>
                    </a:lnTo>
                    <a:lnTo>
                      <a:pt x="919" y="504"/>
                    </a:lnTo>
                    <a:lnTo>
                      <a:pt x="918" y="510"/>
                    </a:lnTo>
                    <a:lnTo>
                      <a:pt x="914" y="512"/>
                    </a:lnTo>
                    <a:lnTo>
                      <a:pt x="903" y="520"/>
                    </a:lnTo>
                    <a:lnTo>
                      <a:pt x="900" y="526"/>
                    </a:lnTo>
                    <a:lnTo>
                      <a:pt x="894" y="536"/>
                    </a:lnTo>
                    <a:lnTo>
                      <a:pt x="885" y="545"/>
                    </a:lnTo>
                    <a:lnTo>
                      <a:pt x="881" y="552"/>
                    </a:lnTo>
                    <a:lnTo>
                      <a:pt x="874" y="560"/>
                    </a:lnTo>
                    <a:lnTo>
                      <a:pt x="869" y="565"/>
                    </a:lnTo>
                    <a:lnTo>
                      <a:pt x="864" y="572"/>
                    </a:lnTo>
                    <a:lnTo>
                      <a:pt x="854" y="576"/>
                    </a:lnTo>
                    <a:lnTo>
                      <a:pt x="840" y="582"/>
                    </a:lnTo>
                    <a:lnTo>
                      <a:pt x="829" y="587"/>
                    </a:lnTo>
                    <a:lnTo>
                      <a:pt x="815" y="593"/>
                    </a:lnTo>
                    <a:lnTo>
                      <a:pt x="803" y="599"/>
                    </a:lnTo>
                    <a:lnTo>
                      <a:pt x="799" y="599"/>
                    </a:lnTo>
                    <a:lnTo>
                      <a:pt x="781" y="601"/>
                    </a:lnTo>
                    <a:lnTo>
                      <a:pt x="776" y="602"/>
                    </a:lnTo>
                    <a:lnTo>
                      <a:pt x="767" y="602"/>
                    </a:lnTo>
                    <a:lnTo>
                      <a:pt x="752" y="606"/>
                    </a:lnTo>
                    <a:lnTo>
                      <a:pt x="739" y="609"/>
                    </a:lnTo>
                    <a:lnTo>
                      <a:pt x="738" y="610"/>
                    </a:lnTo>
                    <a:lnTo>
                      <a:pt x="736" y="610"/>
                    </a:lnTo>
                    <a:lnTo>
                      <a:pt x="735" y="610"/>
                    </a:lnTo>
                    <a:lnTo>
                      <a:pt x="734" y="610"/>
                    </a:lnTo>
                    <a:lnTo>
                      <a:pt x="734" y="612"/>
                    </a:lnTo>
                    <a:lnTo>
                      <a:pt x="732" y="612"/>
                    </a:lnTo>
                    <a:lnTo>
                      <a:pt x="727" y="612"/>
                    </a:lnTo>
                    <a:lnTo>
                      <a:pt x="721" y="612"/>
                    </a:lnTo>
                    <a:lnTo>
                      <a:pt x="709" y="608"/>
                    </a:lnTo>
                    <a:lnTo>
                      <a:pt x="698" y="606"/>
                    </a:lnTo>
                    <a:lnTo>
                      <a:pt x="691" y="603"/>
                    </a:lnTo>
                    <a:lnTo>
                      <a:pt x="686" y="602"/>
                    </a:lnTo>
                    <a:lnTo>
                      <a:pt x="685" y="601"/>
                    </a:lnTo>
                    <a:lnTo>
                      <a:pt x="685" y="602"/>
                    </a:lnTo>
                    <a:lnTo>
                      <a:pt x="684" y="602"/>
                    </a:lnTo>
                    <a:lnTo>
                      <a:pt x="674" y="607"/>
                    </a:lnTo>
                    <a:lnTo>
                      <a:pt x="657" y="615"/>
                    </a:lnTo>
                    <a:lnTo>
                      <a:pt x="649" y="620"/>
                    </a:lnTo>
                    <a:lnTo>
                      <a:pt x="649" y="633"/>
                    </a:lnTo>
                    <a:lnTo>
                      <a:pt x="648" y="645"/>
                    </a:lnTo>
                    <a:lnTo>
                      <a:pt x="642" y="661"/>
                    </a:lnTo>
                    <a:lnTo>
                      <a:pt x="640" y="666"/>
                    </a:lnTo>
                    <a:lnTo>
                      <a:pt x="637" y="671"/>
                    </a:lnTo>
                    <a:lnTo>
                      <a:pt x="631" y="679"/>
                    </a:lnTo>
                    <a:lnTo>
                      <a:pt x="625" y="687"/>
                    </a:lnTo>
                    <a:lnTo>
                      <a:pt x="620" y="695"/>
                    </a:lnTo>
                    <a:lnTo>
                      <a:pt x="613" y="700"/>
                    </a:lnTo>
                    <a:lnTo>
                      <a:pt x="605" y="709"/>
                    </a:lnTo>
                    <a:lnTo>
                      <a:pt x="598" y="716"/>
                    </a:lnTo>
                    <a:lnTo>
                      <a:pt x="595" y="718"/>
                    </a:lnTo>
                    <a:lnTo>
                      <a:pt x="592" y="721"/>
                    </a:lnTo>
                    <a:lnTo>
                      <a:pt x="590" y="721"/>
                    </a:lnTo>
                    <a:lnTo>
                      <a:pt x="590" y="722"/>
                    </a:lnTo>
                    <a:lnTo>
                      <a:pt x="588" y="734"/>
                    </a:lnTo>
                    <a:lnTo>
                      <a:pt x="581" y="745"/>
                    </a:lnTo>
                    <a:lnTo>
                      <a:pt x="571" y="753"/>
                    </a:lnTo>
                    <a:lnTo>
                      <a:pt x="560" y="755"/>
                    </a:lnTo>
                    <a:lnTo>
                      <a:pt x="560" y="756"/>
                    </a:lnTo>
                    <a:lnTo>
                      <a:pt x="559" y="756"/>
                    </a:lnTo>
                    <a:lnTo>
                      <a:pt x="557" y="756"/>
                    </a:lnTo>
                    <a:lnTo>
                      <a:pt x="557" y="755"/>
                    </a:lnTo>
                    <a:lnTo>
                      <a:pt x="556" y="755"/>
                    </a:lnTo>
                    <a:lnTo>
                      <a:pt x="556" y="756"/>
                    </a:lnTo>
                    <a:lnTo>
                      <a:pt x="555" y="756"/>
                    </a:lnTo>
                    <a:lnTo>
                      <a:pt x="555" y="758"/>
                    </a:lnTo>
                    <a:lnTo>
                      <a:pt x="554" y="758"/>
                    </a:lnTo>
                    <a:lnTo>
                      <a:pt x="552" y="758"/>
                    </a:lnTo>
                    <a:lnTo>
                      <a:pt x="551" y="759"/>
                    </a:lnTo>
                    <a:lnTo>
                      <a:pt x="550" y="759"/>
                    </a:lnTo>
                    <a:lnTo>
                      <a:pt x="550" y="760"/>
                    </a:lnTo>
                    <a:lnTo>
                      <a:pt x="549" y="760"/>
                    </a:lnTo>
                    <a:lnTo>
                      <a:pt x="547" y="760"/>
                    </a:lnTo>
                    <a:lnTo>
                      <a:pt x="544" y="760"/>
                    </a:lnTo>
                    <a:lnTo>
                      <a:pt x="543" y="760"/>
                    </a:lnTo>
                    <a:lnTo>
                      <a:pt x="543" y="761"/>
                    </a:lnTo>
                    <a:lnTo>
                      <a:pt x="543" y="764"/>
                    </a:lnTo>
                    <a:lnTo>
                      <a:pt x="540" y="765"/>
                    </a:lnTo>
                    <a:lnTo>
                      <a:pt x="539" y="766"/>
                    </a:lnTo>
                    <a:lnTo>
                      <a:pt x="540" y="770"/>
                    </a:lnTo>
                    <a:lnTo>
                      <a:pt x="539" y="770"/>
                    </a:lnTo>
                    <a:lnTo>
                      <a:pt x="538" y="770"/>
                    </a:lnTo>
                    <a:lnTo>
                      <a:pt x="538" y="771"/>
                    </a:lnTo>
                    <a:lnTo>
                      <a:pt x="536" y="771"/>
                    </a:lnTo>
                    <a:lnTo>
                      <a:pt x="536" y="772"/>
                    </a:lnTo>
                    <a:lnTo>
                      <a:pt x="535" y="772"/>
                    </a:lnTo>
                    <a:lnTo>
                      <a:pt x="535" y="774"/>
                    </a:lnTo>
                    <a:lnTo>
                      <a:pt x="535" y="775"/>
                    </a:lnTo>
                    <a:lnTo>
                      <a:pt x="534" y="775"/>
                    </a:lnTo>
                    <a:lnTo>
                      <a:pt x="534" y="776"/>
                    </a:lnTo>
                    <a:lnTo>
                      <a:pt x="533" y="776"/>
                    </a:lnTo>
                    <a:lnTo>
                      <a:pt x="533" y="775"/>
                    </a:lnTo>
                    <a:lnTo>
                      <a:pt x="532" y="775"/>
                    </a:lnTo>
                    <a:lnTo>
                      <a:pt x="532" y="776"/>
                    </a:lnTo>
                    <a:lnTo>
                      <a:pt x="530" y="776"/>
                    </a:lnTo>
                    <a:lnTo>
                      <a:pt x="529" y="776"/>
                    </a:lnTo>
                    <a:lnTo>
                      <a:pt x="529" y="777"/>
                    </a:lnTo>
                    <a:lnTo>
                      <a:pt x="528" y="777"/>
                    </a:lnTo>
                    <a:lnTo>
                      <a:pt x="528" y="779"/>
                    </a:lnTo>
                    <a:lnTo>
                      <a:pt x="527" y="779"/>
                    </a:lnTo>
                    <a:lnTo>
                      <a:pt x="524" y="780"/>
                    </a:lnTo>
                    <a:lnTo>
                      <a:pt x="522" y="782"/>
                    </a:lnTo>
                    <a:lnTo>
                      <a:pt x="520" y="783"/>
                    </a:lnTo>
                    <a:lnTo>
                      <a:pt x="517" y="790"/>
                    </a:lnTo>
                    <a:lnTo>
                      <a:pt x="508" y="799"/>
                    </a:lnTo>
                    <a:lnTo>
                      <a:pt x="507" y="801"/>
                    </a:lnTo>
                    <a:lnTo>
                      <a:pt x="502" y="806"/>
                    </a:lnTo>
                    <a:lnTo>
                      <a:pt x="500" y="807"/>
                    </a:lnTo>
                    <a:lnTo>
                      <a:pt x="498" y="809"/>
                    </a:lnTo>
                    <a:lnTo>
                      <a:pt x="495" y="812"/>
                    </a:lnTo>
                    <a:lnTo>
                      <a:pt x="489" y="810"/>
                    </a:lnTo>
                    <a:lnTo>
                      <a:pt x="478" y="809"/>
                    </a:lnTo>
                    <a:lnTo>
                      <a:pt x="474" y="807"/>
                    </a:lnTo>
                    <a:lnTo>
                      <a:pt x="469" y="806"/>
                    </a:lnTo>
                    <a:lnTo>
                      <a:pt x="468" y="806"/>
                    </a:lnTo>
                    <a:lnTo>
                      <a:pt x="462" y="806"/>
                    </a:lnTo>
                    <a:lnTo>
                      <a:pt x="448" y="806"/>
                    </a:lnTo>
                    <a:lnTo>
                      <a:pt x="432" y="807"/>
                    </a:lnTo>
                    <a:lnTo>
                      <a:pt x="426" y="807"/>
                    </a:lnTo>
                    <a:lnTo>
                      <a:pt x="415" y="807"/>
                    </a:lnTo>
                    <a:lnTo>
                      <a:pt x="405" y="807"/>
                    </a:lnTo>
                    <a:lnTo>
                      <a:pt x="397" y="807"/>
                    </a:lnTo>
                    <a:lnTo>
                      <a:pt x="394" y="807"/>
                    </a:lnTo>
                    <a:lnTo>
                      <a:pt x="387" y="804"/>
                    </a:lnTo>
                    <a:lnTo>
                      <a:pt x="377" y="802"/>
                    </a:lnTo>
                    <a:lnTo>
                      <a:pt x="373" y="802"/>
                    </a:lnTo>
                    <a:lnTo>
                      <a:pt x="357" y="799"/>
                    </a:lnTo>
                    <a:lnTo>
                      <a:pt x="343" y="801"/>
                    </a:lnTo>
                    <a:lnTo>
                      <a:pt x="340" y="799"/>
                    </a:lnTo>
                    <a:lnTo>
                      <a:pt x="333" y="798"/>
                    </a:lnTo>
                    <a:lnTo>
                      <a:pt x="324" y="796"/>
                    </a:lnTo>
                    <a:lnTo>
                      <a:pt x="314" y="793"/>
                    </a:lnTo>
                    <a:lnTo>
                      <a:pt x="304" y="787"/>
                    </a:lnTo>
                    <a:lnTo>
                      <a:pt x="297" y="785"/>
                    </a:lnTo>
                    <a:lnTo>
                      <a:pt x="292" y="781"/>
                    </a:lnTo>
                    <a:lnTo>
                      <a:pt x="287" y="774"/>
                    </a:lnTo>
                    <a:lnTo>
                      <a:pt x="282" y="769"/>
                    </a:lnTo>
                    <a:lnTo>
                      <a:pt x="281" y="766"/>
                    </a:lnTo>
                    <a:lnTo>
                      <a:pt x="279" y="764"/>
                    </a:lnTo>
                    <a:lnTo>
                      <a:pt x="273" y="758"/>
                    </a:lnTo>
                    <a:lnTo>
                      <a:pt x="264" y="752"/>
                    </a:lnTo>
                    <a:lnTo>
                      <a:pt x="257" y="745"/>
                    </a:lnTo>
                    <a:lnTo>
                      <a:pt x="254" y="747"/>
                    </a:lnTo>
                    <a:lnTo>
                      <a:pt x="250" y="749"/>
                    </a:lnTo>
                    <a:lnTo>
                      <a:pt x="247" y="750"/>
                    </a:lnTo>
                    <a:lnTo>
                      <a:pt x="238" y="750"/>
                    </a:lnTo>
                    <a:lnTo>
                      <a:pt x="228" y="750"/>
                    </a:lnTo>
                    <a:lnTo>
                      <a:pt x="221" y="750"/>
                    </a:lnTo>
                    <a:lnTo>
                      <a:pt x="212" y="752"/>
                    </a:lnTo>
                    <a:lnTo>
                      <a:pt x="209" y="750"/>
                    </a:lnTo>
                    <a:lnTo>
                      <a:pt x="196" y="752"/>
                    </a:lnTo>
                    <a:lnTo>
                      <a:pt x="192" y="750"/>
                    </a:lnTo>
                    <a:lnTo>
                      <a:pt x="188" y="747"/>
                    </a:lnTo>
                    <a:lnTo>
                      <a:pt x="174" y="749"/>
                    </a:lnTo>
                    <a:lnTo>
                      <a:pt x="171" y="750"/>
                    </a:lnTo>
                    <a:lnTo>
                      <a:pt x="166" y="716"/>
                    </a:lnTo>
                    <a:lnTo>
                      <a:pt x="168" y="700"/>
                    </a:lnTo>
                    <a:lnTo>
                      <a:pt x="158" y="688"/>
                    </a:lnTo>
                    <a:lnTo>
                      <a:pt x="139" y="671"/>
                    </a:lnTo>
                    <a:lnTo>
                      <a:pt x="140" y="653"/>
                    </a:lnTo>
                    <a:lnTo>
                      <a:pt x="123" y="641"/>
                    </a:lnTo>
                    <a:lnTo>
                      <a:pt x="115" y="637"/>
                    </a:lnTo>
                    <a:lnTo>
                      <a:pt x="115" y="620"/>
                    </a:lnTo>
                    <a:lnTo>
                      <a:pt x="117" y="610"/>
                    </a:lnTo>
                    <a:lnTo>
                      <a:pt x="117" y="607"/>
                    </a:lnTo>
                    <a:lnTo>
                      <a:pt x="119" y="563"/>
                    </a:lnTo>
                    <a:lnTo>
                      <a:pt x="117" y="555"/>
                    </a:lnTo>
                    <a:lnTo>
                      <a:pt x="113" y="547"/>
                    </a:lnTo>
                    <a:lnTo>
                      <a:pt x="111" y="533"/>
                    </a:lnTo>
                    <a:lnTo>
                      <a:pt x="108" y="528"/>
                    </a:lnTo>
                    <a:lnTo>
                      <a:pt x="96" y="510"/>
                    </a:lnTo>
                    <a:lnTo>
                      <a:pt x="91" y="499"/>
                    </a:lnTo>
                    <a:lnTo>
                      <a:pt x="85" y="485"/>
                    </a:lnTo>
                    <a:lnTo>
                      <a:pt x="73" y="482"/>
                    </a:lnTo>
                    <a:lnTo>
                      <a:pt x="64" y="478"/>
                    </a:lnTo>
                    <a:lnTo>
                      <a:pt x="49" y="470"/>
                    </a:lnTo>
                    <a:lnTo>
                      <a:pt x="37" y="464"/>
                    </a:lnTo>
                    <a:lnTo>
                      <a:pt x="27" y="459"/>
                    </a:lnTo>
                    <a:lnTo>
                      <a:pt x="17" y="457"/>
                    </a:lnTo>
                    <a:lnTo>
                      <a:pt x="5" y="453"/>
                    </a:lnTo>
                    <a:lnTo>
                      <a:pt x="3" y="445"/>
                    </a:lnTo>
                    <a:lnTo>
                      <a:pt x="9" y="432"/>
                    </a:lnTo>
                    <a:lnTo>
                      <a:pt x="19" y="401"/>
                    </a:lnTo>
                    <a:lnTo>
                      <a:pt x="16" y="396"/>
                    </a:lnTo>
                    <a:lnTo>
                      <a:pt x="6" y="366"/>
                    </a:lnTo>
                    <a:lnTo>
                      <a:pt x="5" y="360"/>
                    </a:lnTo>
                    <a:lnTo>
                      <a:pt x="0" y="342"/>
                    </a:lnTo>
                    <a:lnTo>
                      <a:pt x="17" y="317"/>
                    </a:lnTo>
                    <a:lnTo>
                      <a:pt x="22" y="306"/>
                    </a:lnTo>
                    <a:lnTo>
                      <a:pt x="26" y="297"/>
                    </a:lnTo>
                    <a:lnTo>
                      <a:pt x="27" y="288"/>
                    </a:lnTo>
                    <a:lnTo>
                      <a:pt x="28" y="259"/>
                    </a:lnTo>
                    <a:lnTo>
                      <a:pt x="39" y="245"/>
                    </a:lnTo>
                    <a:lnTo>
                      <a:pt x="36" y="242"/>
                    </a:lnTo>
                    <a:lnTo>
                      <a:pt x="33" y="208"/>
                    </a:lnTo>
                    <a:lnTo>
                      <a:pt x="39" y="192"/>
                    </a:lnTo>
                    <a:lnTo>
                      <a:pt x="48" y="177"/>
                    </a:lnTo>
                    <a:lnTo>
                      <a:pt x="70" y="149"/>
                    </a:lnTo>
                    <a:lnTo>
                      <a:pt x="87" y="130"/>
                    </a:lnTo>
                    <a:lnTo>
                      <a:pt x="136" y="142"/>
                    </a:lnTo>
                    <a:lnTo>
                      <a:pt x="135" y="129"/>
                    </a:lnTo>
                    <a:lnTo>
                      <a:pt x="134" y="116"/>
                    </a:lnTo>
                    <a:lnTo>
                      <a:pt x="134" y="111"/>
                    </a:lnTo>
                    <a:lnTo>
                      <a:pt x="133" y="96"/>
                    </a:lnTo>
                    <a:lnTo>
                      <a:pt x="135" y="70"/>
                    </a:lnTo>
                    <a:lnTo>
                      <a:pt x="135" y="62"/>
                    </a:lnTo>
                    <a:lnTo>
                      <a:pt x="141" y="49"/>
                    </a:lnTo>
                    <a:lnTo>
                      <a:pt x="152" y="42"/>
                    </a:lnTo>
                    <a:lnTo>
                      <a:pt x="172" y="31"/>
                    </a:lnTo>
                    <a:lnTo>
                      <a:pt x="178" y="16"/>
                    </a:lnTo>
                    <a:lnTo>
                      <a:pt x="178" y="18"/>
                    </a:lnTo>
                    <a:lnTo>
                      <a:pt x="179" y="18"/>
                    </a:lnTo>
                    <a:lnTo>
                      <a:pt x="181" y="16"/>
                    </a:lnTo>
                    <a:lnTo>
                      <a:pt x="182" y="18"/>
                    </a:lnTo>
                    <a:lnTo>
                      <a:pt x="183" y="18"/>
                    </a:lnTo>
                    <a:lnTo>
                      <a:pt x="183" y="16"/>
                    </a:lnTo>
                    <a:lnTo>
                      <a:pt x="184" y="16"/>
                    </a:lnTo>
                    <a:lnTo>
                      <a:pt x="185" y="16"/>
                    </a:lnTo>
                    <a:lnTo>
                      <a:pt x="187" y="16"/>
                    </a:lnTo>
                    <a:lnTo>
                      <a:pt x="187" y="18"/>
                    </a:lnTo>
                    <a:lnTo>
                      <a:pt x="188" y="18"/>
                    </a:lnTo>
                    <a:lnTo>
                      <a:pt x="188" y="16"/>
                    </a:lnTo>
                    <a:lnTo>
                      <a:pt x="188" y="18"/>
                    </a:lnTo>
                    <a:lnTo>
                      <a:pt x="189" y="18"/>
                    </a:lnTo>
                    <a:lnTo>
                      <a:pt x="190" y="18"/>
                    </a:lnTo>
                    <a:lnTo>
                      <a:pt x="190" y="19"/>
                    </a:lnTo>
                    <a:lnTo>
                      <a:pt x="192" y="19"/>
                    </a:lnTo>
                    <a:lnTo>
                      <a:pt x="192" y="18"/>
                    </a:lnTo>
                    <a:lnTo>
                      <a:pt x="193" y="18"/>
                    </a:lnTo>
                    <a:lnTo>
                      <a:pt x="194" y="18"/>
                    </a:lnTo>
                    <a:lnTo>
                      <a:pt x="194" y="16"/>
                    </a:lnTo>
                    <a:lnTo>
                      <a:pt x="195" y="18"/>
                    </a:lnTo>
                    <a:lnTo>
                      <a:pt x="195" y="16"/>
                    </a:lnTo>
                    <a:lnTo>
                      <a:pt x="196" y="16"/>
                    </a:lnTo>
                    <a:lnTo>
                      <a:pt x="196" y="18"/>
                    </a:lnTo>
                    <a:lnTo>
                      <a:pt x="198" y="18"/>
                    </a:lnTo>
                    <a:lnTo>
                      <a:pt x="199" y="18"/>
                    </a:lnTo>
                    <a:lnTo>
                      <a:pt x="200" y="18"/>
                    </a:lnTo>
                    <a:lnTo>
                      <a:pt x="200" y="19"/>
                    </a:lnTo>
                    <a:lnTo>
                      <a:pt x="201" y="19"/>
                    </a:lnTo>
                    <a:lnTo>
                      <a:pt x="201" y="18"/>
                    </a:lnTo>
                    <a:lnTo>
                      <a:pt x="201" y="16"/>
                    </a:lnTo>
                    <a:lnTo>
                      <a:pt x="203" y="16"/>
                    </a:lnTo>
                    <a:lnTo>
                      <a:pt x="204" y="16"/>
                    </a:lnTo>
                    <a:lnTo>
                      <a:pt x="204" y="18"/>
                    </a:lnTo>
                    <a:lnTo>
                      <a:pt x="205" y="16"/>
                    </a:lnTo>
                    <a:lnTo>
                      <a:pt x="205" y="18"/>
                    </a:lnTo>
                    <a:lnTo>
                      <a:pt x="206" y="18"/>
                    </a:lnTo>
                    <a:lnTo>
                      <a:pt x="208" y="18"/>
                    </a:lnTo>
                    <a:lnTo>
                      <a:pt x="208" y="16"/>
                    </a:lnTo>
                    <a:lnTo>
                      <a:pt x="208" y="15"/>
                    </a:lnTo>
                    <a:lnTo>
                      <a:pt x="208" y="16"/>
                    </a:lnTo>
                    <a:lnTo>
                      <a:pt x="209" y="16"/>
                    </a:lnTo>
                    <a:lnTo>
                      <a:pt x="210" y="15"/>
                    </a:lnTo>
                    <a:lnTo>
                      <a:pt x="211" y="15"/>
                    </a:lnTo>
                    <a:lnTo>
                      <a:pt x="211" y="14"/>
                    </a:lnTo>
                    <a:lnTo>
                      <a:pt x="212" y="14"/>
                    </a:lnTo>
                    <a:lnTo>
                      <a:pt x="212" y="15"/>
                    </a:lnTo>
                    <a:lnTo>
                      <a:pt x="214" y="15"/>
                    </a:lnTo>
                    <a:lnTo>
                      <a:pt x="214" y="14"/>
                    </a:lnTo>
                    <a:lnTo>
                      <a:pt x="215" y="14"/>
                    </a:lnTo>
                    <a:lnTo>
                      <a:pt x="216" y="14"/>
                    </a:lnTo>
                    <a:lnTo>
                      <a:pt x="217" y="14"/>
                    </a:lnTo>
                    <a:lnTo>
                      <a:pt x="217" y="13"/>
                    </a:lnTo>
                    <a:lnTo>
                      <a:pt x="216" y="13"/>
                    </a:lnTo>
                    <a:lnTo>
                      <a:pt x="217" y="13"/>
                    </a:lnTo>
                    <a:lnTo>
                      <a:pt x="219" y="13"/>
                    </a:lnTo>
                    <a:lnTo>
                      <a:pt x="219" y="11"/>
                    </a:lnTo>
                    <a:lnTo>
                      <a:pt x="217" y="11"/>
                    </a:lnTo>
                    <a:lnTo>
                      <a:pt x="219" y="11"/>
                    </a:lnTo>
                    <a:lnTo>
                      <a:pt x="219" y="10"/>
                    </a:lnTo>
                    <a:lnTo>
                      <a:pt x="219" y="9"/>
                    </a:lnTo>
                    <a:lnTo>
                      <a:pt x="220" y="9"/>
                    </a:lnTo>
                    <a:lnTo>
                      <a:pt x="219" y="9"/>
                    </a:lnTo>
                    <a:lnTo>
                      <a:pt x="219" y="8"/>
                    </a:lnTo>
                    <a:lnTo>
                      <a:pt x="220" y="8"/>
                    </a:lnTo>
                    <a:lnTo>
                      <a:pt x="220" y="9"/>
                    </a:lnTo>
                    <a:lnTo>
                      <a:pt x="221" y="9"/>
                    </a:lnTo>
                    <a:lnTo>
                      <a:pt x="221" y="8"/>
                    </a:lnTo>
                    <a:lnTo>
                      <a:pt x="221" y="7"/>
                    </a:lnTo>
                    <a:lnTo>
                      <a:pt x="222" y="7"/>
                    </a:lnTo>
                    <a:lnTo>
                      <a:pt x="222" y="8"/>
                    </a:lnTo>
                    <a:lnTo>
                      <a:pt x="222" y="9"/>
                    </a:lnTo>
                    <a:lnTo>
                      <a:pt x="223" y="9"/>
                    </a:lnTo>
                    <a:lnTo>
                      <a:pt x="223" y="8"/>
                    </a:lnTo>
                    <a:lnTo>
                      <a:pt x="225" y="8"/>
                    </a:lnTo>
                    <a:lnTo>
                      <a:pt x="226" y="8"/>
                    </a:lnTo>
                    <a:lnTo>
                      <a:pt x="226" y="7"/>
                    </a:lnTo>
                    <a:lnTo>
                      <a:pt x="226" y="8"/>
                    </a:lnTo>
                    <a:lnTo>
                      <a:pt x="227" y="8"/>
                    </a:lnTo>
                    <a:lnTo>
                      <a:pt x="227" y="7"/>
                    </a:lnTo>
                    <a:lnTo>
                      <a:pt x="228" y="7"/>
                    </a:lnTo>
                    <a:lnTo>
                      <a:pt x="228" y="5"/>
                    </a:lnTo>
                    <a:lnTo>
                      <a:pt x="230" y="5"/>
                    </a:lnTo>
                    <a:lnTo>
                      <a:pt x="231" y="5"/>
                    </a:lnTo>
                    <a:lnTo>
                      <a:pt x="231" y="7"/>
                    </a:lnTo>
                    <a:lnTo>
                      <a:pt x="231" y="5"/>
                    </a:lnTo>
                    <a:lnTo>
                      <a:pt x="232" y="5"/>
                    </a:lnTo>
                    <a:lnTo>
                      <a:pt x="233" y="5"/>
                    </a:lnTo>
                    <a:lnTo>
                      <a:pt x="233" y="4"/>
                    </a:lnTo>
                    <a:lnTo>
                      <a:pt x="235" y="4"/>
                    </a:lnTo>
                    <a:lnTo>
                      <a:pt x="236" y="4"/>
                    </a:lnTo>
                    <a:lnTo>
                      <a:pt x="237" y="4"/>
                    </a:lnTo>
                    <a:lnTo>
                      <a:pt x="238" y="4"/>
                    </a:lnTo>
                    <a:lnTo>
                      <a:pt x="239" y="3"/>
                    </a:lnTo>
                    <a:lnTo>
                      <a:pt x="239" y="4"/>
                    </a:lnTo>
                    <a:lnTo>
                      <a:pt x="241" y="0"/>
                    </a:lnTo>
                    <a:close/>
                  </a:path>
                </a:pathLst>
              </a:custGeom>
              <a:solidFill>
                <a:srgbClr val="C98FE7"/>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78" name="Freeform 10">
                <a:extLst>
                  <a:ext uri="{FF2B5EF4-FFF2-40B4-BE49-F238E27FC236}">
                    <a16:creationId xmlns:a16="http://schemas.microsoft.com/office/drawing/2014/main" id="{A310C865-BA57-D3E8-B053-95218A7DE959}"/>
                  </a:ext>
                </a:extLst>
              </p:cNvPr>
              <p:cNvSpPr>
                <a:spLocks/>
              </p:cNvSpPr>
              <p:nvPr/>
            </p:nvSpPr>
            <p:spPr bwMode="auto">
              <a:xfrm>
                <a:off x="6933657" y="2413050"/>
                <a:ext cx="1116135" cy="1448545"/>
              </a:xfrm>
              <a:custGeom>
                <a:avLst/>
                <a:gdLst>
                  <a:gd name="T0" fmla="*/ 633 w 778"/>
                  <a:gd name="T1" fmla="*/ 27 h 915"/>
                  <a:gd name="T2" fmla="*/ 643 w 778"/>
                  <a:gd name="T3" fmla="*/ 43 h 915"/>
                  <a:gd name="T4" fmla="*/ 650 w 778"/>
                  <a:gd name="T5" fmla="*/ 62 h 915"/>
                  <a:gd name="T6" fmla="*/ 657 w 778"/>
                  <a:gd name="T7" fmla="*/ 86 h 915"/>
                  <a:gd name="T8" fmla="*/ 666 w 778"/>
                  <a:gd name="T9" fmla="*/ 103 h 915"/>
                  <a:gd name="T10" fmla="*/ 732 w 778"/>
                  <a:gd name="T11" fmla="*/ 307 h 915"/>
                  <a:gd name="T12" fmla="*/ 768 w 778"/>
                  <a:gd name="T13" fmla="*/ 416 h 915"/>
                  <a:gd name="T14" fmla="*/ 757 w 778"/>
                  <a:gd name="T15" fmla="*/ 420 h 915"/>
                  <a:gd name="T16" fmla="*/ 751 w 778"/>
                  <a:gd name="T17" fmla="*/ 426 h 915"/>
                  <a:gd name="T18" fmla="*/ 738 w 778"/>
                  <a:gd name="T19" fmla="*/ 429 h 915"/>
                  <a:gd name="T20" fmla="*/ 725 w 778"/>
                  <a:gd name="T21" fmla="*/ 429 h 915"/>
                  <a:gd name="T22" fmla="*/ 672 w 778"/>
                  <a:gd name="T23" fmla="*/ 481 h 915"/>
                  <a:gd name="T24" fmla="*/ 537 w 778"/>
                  <a:gd name="T25" fmla="*/ 753 h 915"/>
                  <a:gd name="T26" fmla="*/ 403 w 778"/>
                  <a:gd name="T27" fmla="*/ 858 h 915"/>
                  <a:gd name="T28" fmla="*/ 230 w 778"/>
                  <a:gd name="T29" fmla="*/ 902 h 915"/>
                  <a:gd name="T30" fmla="*/ 137 w 778"/>
                  <a:gd name="T31" fmla="*/ 717 h 915"/>
                  <a:gd name="T32" fmla="*/ 97 w 778"/>
                  <a:gd name="T33" fmla="*/ 692 h 915"/>
                  <a:gd name="T34" fmla="*/ 82 w 778"/>
                  <a:gd name="T35" fmla="*/ 685 h 915"/>
                  <a:gd name="T36" fmla="*/ 68 w 778"/>
                  <a:gd name="T37" fmla="*/ 673 h 915"/>
                  <a:gd name="T38" fmla="*/ 57 w 778"/>
                  <a:gd name="T39" fmla="*/ 662 h 915"/>
                  <a:gd name="T40" fmla="*/ 51 w 778"/>
                  <a:gd name="T41" fmla="*/ 645 h 915"/>
                  <a:gd name="T42" fmla="*/ 43 w 778"/>
                  <a:gd name="T43" fmla="*/ 629 h 915"/>
                  <a:gd name="T44" fmla="*/ 35 w 778"/>
                  <a:gd name="T45" fmla="*/ 615 h 915"/>
                  <a:gd name="T46" fmla="*/ 30 w 778"/>
                  <a:gd name="T47" fmla="*/ 599 h 915"/>
                  <a:gd name="T48" fmla="*/ 19 w 778"/>
                  <a:gd name="T49" fmla="*/ 589 h 915"/>
                  <a:gd name="T50" fmla="*/ 12 w 778"/>
                  <a:gd name="T51" fmla="*/ 573 h 915"/>
                  <a:gd name="T52" fmla="*/ 3 w 778"/>
                  <a:gd name="T53" fmla="*/ 562 h 915"/>
                  <a:gd name="T54" fmla="*/ 2 w 778"/>
                  <a:gd name="T55" fmla="*/ 546 h 915"/>
                  <a:gd name="T56" fmla="*/ 1 w 778"/>
                  <a:gd name="T57" fmla="*/ 532 h 915"/>
                  <a:gd name="T58" fmla="*/ 8 w 778"/>
                  <a:gd name="T59" fmla="*/ 513 h 915"/>
                  <a:gd name="T60" fmla="*/ 13 w 778"/>
                  <a:gd name="T61" fmla="*/ 496 h 915"/>
                  <a:gd name="T62" fmla="*/ 11 w 778"/>
                  <a:gd name="T63" fmla="*/ 485 h 915"/>
                  <a:gd name="T64" fmla="*/ 12 w 778"/>
                  <a:gd name="T65" fmla="*/ 472 h 915"/>
                  <a:gd name="T66" fmla="*/ 8 w 778"/>
                  <a:gd name="T67" fmla="*/ 460 h 915"/>
                  <a:gd name="T68" fmla="*/ 13 w 778"/>
                  <a:gd name="T69" fmla="*/ 448 h 915"/>
                  <a:gd name="T70" fmla="*/ 105 w 778"/>
                  <a:gd name="T71" fmla="*/ 319 h 915"/>
                  <a:gd name="T72" fmla="*/ 92 w 778"/>
                  <a:gd name="T73" fmla="*/ 278 h 915"/>
                  <a:gd name="T74" fmla="*/ 85 w 778"/>
                  <a:gd name="T75" fmla="*/ 257 h 915"/>
                  <a:gd name="T76" fmla="*/ 82 w 778"/>
                  <a:gd name="T77" fmla="*/ 243 h 915"/>
                  <a:gd name="T78" fmla="*/ 81 w 778"/>
                  <a:gd name="T79" fmla="*/ 227 h 915"/>
                  <a:gd name="T80" fmla="*/ 71 w 778"/>
                  <a:gd name="T81" fmla="*/ 215 h 915"/>
                  <a:gd name="T82" fmla="*/ 72 w 778"/>
                  <a:gd name="T83" fmla="*/ 193 h 915"/>
                  <a:gd name="T84" fmla="*/ 58 w 778"/>
                  <a:gd name="T85" fmla="*/ 183 h 915"/>
                  <a:gd name="T86" fmla="*/ 16 w 778"/>
                  <a:gd name="T87" fmla="*/ 64 h 915"/>
                  <a:gd name="T88" fmla="*/ 25 w 778"/>
                  <a:gd name="T89" fmla="*/ 59 h 915"/>
                  <a:gd name="T90" fmla="*/ 56 w 778"/>
                  <a:gd name="T91" fmla="*/ 58 h 915"/>
                  <a:gd name="T92" fmla="*/ 74 w 778"/>
                  <a:gd name="T93" fmla="*/ 57 h 915"/>
                  <a:gd name="T94" fmla="*/ 152 w 778"/>
                  <a:gd name="T95" fmla="*/ 64 h 915"/>
                  <a:gd name="T96" fmla="*/ 164 w 778"/>
                  <a:gd name="T97" fmla="*/ 71 h 915"/>
                  <a:gd name="T98" fmla="*/ 218 w 778"/>
                  <a:gd name="T99" fmla="*/ 82 h 915"/>
                  <a:gd name="T100" fmla="*/ 250 w 778"/>
                  <a:gd name="T101" fmla="*/ 86 h 915"/>
                  <a:gd name="T102" fmla="*/ 267 w 778"/>
                  <a:gd name="T103" fmla="*/ 86 h 915"/>
                  <a:gd name="T104" fmla="*/ 289 w 778"/>
                  <a:gd name="T105" fmla="*/ 92 h 915"/>
                  <a:gd name="T106" fmla="*/ 304 w 778"/>
                  <a:gd name="T107" fmla="*/ 92 h 915"/>
                  <a:gd name="T108" fmla="*/ 327 w 778"/>
                  <a:gd name="T109" fmla="*/ 69 h 915"/>
                  <a:gd name="T110" fmla="*/ 354 w 778"/>
                  <a:gd name="T111" fmla="*/ 82 h 915"/>
                  <a:gd name="T112" fmla="*/ 394 w 778"/>
                  <a:gd name="T113" fmla="*/ 84 h 915"/>
                  <a:gd name="T114" fmla="*/ 439 w 778"/>
                  <a:gd name="T115" fmla="*/ 62 h 915"/>
                  <a:gd name="T116" fmla="*/ 476 w 778"/>
                  <a:gd name="T117" fmla="*/ 43 h 915"/>
                  <a:gd name="T118" fmla="*/ 520 w 778"/>
                  <a:gd name="T119" fmla="*/ 29 h 915"/>
                  <a:gd name="T120" fmla="*/ 569 w 778"/>
                  <a:gd name="T121" fmla="*/ 11 h 915"/>
                  <a:gd name="T122" fmla="*/ 617 w 778"/>
                  <a:gd name="T1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915">
                    <a:moveTo>
                      <a:pt x="624" y="7"/>
                    </a:moveTo>
                    <a:lnTo>
                      <a:pt x="624" y="8"/>
                    </a:lnTo>
                    <a:lnTo>
                      <a:pt x="625" y="10"/>
                    </a:lnTo>
                    <a:lnTo>
                      <a:pt x="627" y="11"/>
                    </a:lnTo>
                    <a:lnTo>
                      <a:pt x="628" y="12"/>
                    </a:lnTo>
                    <a:lnTo>
                      <a:pt x="629" y="12"/>
                    </a:lnTo>
                    <a:lnTo>
                      <a:pt x="629" y="13"/>
                    </a:lnTo>
                    <a:lnTo>
                      <a:pt x="630" y="13"/>
                    </a:lnTo>
                    <a:lnTo>
                      <a:pt x="632" y="15"/>
                    </a:lnTo>
                    <a:lnTo>
                      <a:pt x="633" y="15"/>
                    </a:lnTo>
                    <a:lnTo>
                      <a:pt x="634" y="15"/>
                    </a:lnTo>
                    <a:lnTo>
                      <a:pt x="635" y="15"/>
                    </a:lnTo>
                    <a:lnTo>
                      <a:pt x="635" y="16"/>
                    </a:lnTo>
                    <a:lnTo>
                      <a:pt x="637" y="16"/>
                    </a:lnTo>
                    <a:lnTo>
                      <a:pt x="638" y="16"/>
                    </a:lnTo>
                    <a:lnTo>
                      <a:pt x="635" y="21"/>
                    </a:lnTo>
                    <a:lnTo>
                      <a:pt x="633" y="24"/>
                    </a:lnTo>
                    <a:lnTo>
                      <a:pt x="633" y="27"/>
                    </a:lnTo>
                    <a:lnTo>
                      <a:pt x="635" y="27"/>
                    </a:lnTo>
                    <a:lnTo>
                      <a:pt x="637" y="27"/>
                    </a:lnTo>
                    <a:lnTo>
                      <a:pt x="637" y="28"/>
                    </a:lnTo>
                    <a:lnTo>
                      <a:pt x="638" y="28"/>
                    </a:lnTo>
                    <a:lnTo>
                      <a:pt x="638" y="29"/>
                    </a:lnTo>
                    <a:lnTo>
                      <a:pt x="639" y="29"/>
                    </a:lnTo>
                    <a:lnTo>
                      <a:pt x="640" y="29"/>
                    </a:lnTo>
                    <a:lnTo>
                      <a:pt x="641" y="31"/>
                    </a:lnTo>
                    <a:lnTo>
                      <a:pt x="641" y="32"/>
                    </a:lnTo>
                    <a:lnTo>
                      <a:pt x="643" y="33"/>
                    </a:lnTo>
                    <a:lnTo>
                      <a:pt x="643" y="34"/>
                    </a:lnTo>
                    <a:lnTo>
                      <a:pt x="643" y="35"/>
                    </a:lnTo>
                    <a:lnTo>
                      <a:pt x="643" y="37"/>
                    </a:lnTo>
                    <a:lnTo>
                      <a:pt x="643" y="38"/>
                    </a:lnTo>
                    <a:lnTo>
                      <a:pt x="643" y="39"/>
                    </a:lnTo>
                    <a:lnTo>
                      <a:pt x="643" y="40"/>
                    </a:lnTo>
                    <a:lnTo>
                      <a:pt x="643" y="42"/>
                    </a:lnTo>
                    <a:lnTo>
                      <a:pt x="643" y="43"/>
                    </a:lnTo>
                    <a:lnTo>
                      <a:pt x="644" y="44"/>
                    </a:lnTo>
                    <a:lnTo>
                      <a:pt x="645" y="45"/>
                    </a:lnTo>
                    <a:lnTo>
                      <a:pt x="645" y="47"/>
                    </a:lnTo>
                    <a:lnTo>
                      <a:pt x="646" y="47"/>
                    </a:lnTo>
                    <a:lnTo>
                      <a:pt x="646" y="48"/>
                    </a:lnTo>
                    <a:lnTo>
                      <a:pt x="648" y="49"/>
                    </a:lnTo>
                    <a:lnTo>
                      <a:pt x="649" y="51"/>
                    </a:lnTo>
                    <a:lnTo>
                      <a:pt x="649" y="51"/>
                    </a:lnTo>
                    <a:lnTo>
                      <a:pt x="650" y="53"/>
                    </a:lnTo>
                    <a:lnTo>
                      <a:pt x="650" y="54"/>
                    </a:lnTo>
                    <a:lnTo>
                      <a:pt x="651" y="54"/>
                    </a:lnTo>
                    <a:lnTo>
                      <a:pt x="651" y="55"/>
                    </a:lnTo>
                    <a:lnTo>
                      <a:pt x="651" y="57"/>
                    </a:lnTo>
                    <a:lnTo>
                      <a:pt x="651" y="58"/>
                    </a:lnTo>
                    <a:lnTo>
                      <a:pt x="651" y="59"/>
                    </a:lnTo>
                    <a:lnTo>
                      <a:pt x="651" y="60"/>
                    </a:lnTo>
                    <a:lnTo>
                      <a:pt x="651" y="62"/>
                    </a:lnTo>
                    <a:lnTo>
                      <a:pt x="650" y="62"/>
                    </a:lnTo>
                    <a:lnTo>
                      <a:pt x="650" y="63"/>
                    </a:lnTo>
                    <a:lnTo>
                      <a:pt x="650" y="64"/>
                    </a:lnTo>
                    <a:lnTo>
                      <a:pt x="649" y="65"/>
                    </a:lnTo>
                    <a:lnTo>
                      <a:pt x="650" y="66"/>
                    </a:lnTo>
                    <a:lnTo>
                      <a:pt x="652" y="69"/>
                    </a:lnTo>
                    <a:lnTo>
                      <a:pt x="652" y="70"/>
                    </a:lnTo>
                    <a:lnTo>
                      <a:pt x="654" y="74"/>
                    </a:lnTo>
                    <a:lnTo>
                      <a:pt x="654" y="75"/>
                    </a:lnTo>
                    <a:lnTo>
                      <a:pt x="655" y="76"/>
                    </a:lnTo>
                    <a:lnTo>
                      <a:pt x="655" y="78"/>
                    </a:lnTo>
                    <a:lnTo>
                      <a:pt x="656" y="79"/>
                    </a:lnTo>
                    <a:lnTo>
                      <a:pt x="656" y="80"/>
                    </a:lnTo>
                    <a:lnTo>
                      <a:pt x="657" y="80"/>
                    </a:lnTo>
                    <a:lnTo>
                      <a:pt x="657" y="81"/>
                    </a:lnTo>
                    <a:lnTo>
                      <a:pt x="657" y="82"/>
                    </a:lnTo>
                    <a:lnTo>
                      <a:pt x="657" y="84"/>
                    </a:lnTo>
                    <a:lnTo>
                      <a:pt x="657" y="85"/>
                    </a:lnTo>
                    <a:lnTo>
                      <a:pt x="657" y="86"/>
                    </a:lnTo>
                    <a:lnTo>
                      <a:pt x="659" y="87"/>
                    </a:lnTo>
                    <a:lnTo>
                      <a:pt x="659" y="89"/>
                    </a:lnTo>
                    <a:lnTo>
                      <a:pt x="660" y="89"/>
                    </a:lnTo>
                    <a:lnTo>
                      <a:pt x="661" y="89"/>
                    </a:lnTo>
                    <a:lnTo>
                      <a:pt x="661" y="90"/>
                    </a:lnTo>
                    <a:lnTo>
                      <a:pt x="662" y="90"/>
                    </a:lnTo>
                    <a:lnTo>
                      <a:pt x="662" y="91"/>
                    </a:lnTo>
                    <a:lnTo>
                      <a:pt x="662" y="92"/>
                    </a:lnTo>
                    <a:lnTo>
                      <a:pt x="664" y="93"/>
                    </a:lnTo>
                    <a:lnTo>
                      <a:pt x="664" y="95"/>
                    </a:lnTo>
                    <a:lnTo>
                      <a:pt x="664" y="96"/>
                    </a:lnTo>
                    <a:lnTo>
                      <a:pt x="664" y="97"/>
                    </a:lnTo>
                    <a:lnTo>
                      <a:pt x="664" y="98"/>
                    </a:lnTo>
                    <a:lnTo>
                      <a:pt x="665" y="100"/>
                    </a:lnTo>
                    <a:lnTo>
                      <a:pt x="665" y="101"/>
                    </a:lnTo>
                    <a:lnTo>
                      <a:pt x="666" y="101"/>
                    </a:lnTo>
                    <a:lnTo>
                      <a:pt x="666" y="102"/>
                    </a:lnTo>
                    <a:lnTo>
                      <a:pt x="666" y="103"/>
                    </a:lnTo>
                    <a:lnTo>
                      <a:pt x="670" y="107"/>
                    </a:lnTo>
                    <a:lnTo>
                      <a:pt x="671" y="107"/>
                    </a:lnTo>
                    <a:lnTo>
                      <a:pt x="661" y="125"/>
                    </a:lnTo>
                    <a:lnTo>
                      <a:pt x="665" y="143"/>
                    </a:lnTo>
                    <a:lnTo>
                      <a:pt x="671" y="160"/>
                    </a:lnTo>
                    <a:lnTo>
                      <a:pt x="677" y="168"/>
                    </a:lnTo>
                    <a:lnTo>
                      <a:pt x="687" y="188"/>
                    </a:lnTo>
                    <a:lnTo>
                      <a:pt x="693" y="192"/>
                    </a:lnTo>
                    <a:lnTo>
                      <a:pt x="695" y="198"/>
                    </a:lnTo>
                    <a:lnTo>
                      <a:pt x="698" y="203"/>
                    </a:lnTo>
                    <a:lnTo>
                      <a:pt x="713" y="225"/>
                    </a:lnTo>
                    <a:lnTo>
                      <a:pt x="724" y="236"/>
                    </a:lnTo>
                    <a:lnTo>
                      <a:pt x="732" y="251"/>
                    </a:lnTo>
                    <a:lnTo>
                      <a:pt x="737" y="267"/>
                    </a:lnTo>
                    <a:lnTo>
                      <a:pt x="737" y="274"/>
                    </a:lnTo>
                    <a:lnTo>
                      <a:pt x="735" y="285"/>
                    </a:lnTo>
                    <a:lnTo>
                      <a:pt x="725" y="292"/>
                    </a:lnTo>
                    <a:lnTo>
                      <a:pt x="732" y="307"/>
                    </a:lnTo>
                    <a:lnTo>
                      <a:pt x="733" y="314"/>
                    </a:lnTo>
                    <a:lnTo>
                      <a:pt x="737" y="323"/>
                    </a:lnTo>
                    <a:lnTo>
                      <a:pt x="740" y="335"/>
                    </a:lnTo>
                    <a:lnTo>
                      <a:pt x="742" y="356"/>
                    </a:lnTo>
                    <a:lnTo>
                      <a:pt x="763" y="388"/>
                    </a:lnTo>
                    <a:lnTo>
                      <a:pt x="778" y="411"/>
                    </a:lnTo>
                    <a:lnTo>
                      <a:pt x="776" y="415"/>
                    </a:lnTo>
                    <a:lnTo>
                      <a:pt x="776" y="414"/>
                    </a:lnTo>
                    <a:lnTo>
                      <a:pt x="775" y="415"/>
                    </a:lnTo>
                    <a:lnTo>
                      <a:pt x="774" y="415"/>
                    </a:lnTo>
                    <a:lnTo>
                      <a:pt x="773" y="415"/>
                    </a:lnTo>
                    <a:lnTo>
                      <a:pt x="772" y="415"/>
                    </a:lnTo>
                    <a:lnTo>
                      <a:pt x="770" y="415"/>
                    </a:lnTo>
                    <a:lnTo>
                      <a:pt x="770" y="416"/>
                    </a:lnTo>
                    <a:lnTo>
                      <a:pt x="769" y="416"/>
                    </a:lnTo>
                    <a:lnTo>
                      <a:pt x="768" y="416"/>
                    </a:lnTo>
                    <a:lnTo>
                      <a:pt x="768" y="418"/>
                    </a:lnTo>
                    <a:lnTo>
                      <a:pt x="768" y="416"/>
                    </a:lnTo>
                    <a:lnTo>
                      <a:pt x="767" y="416"/>
                    </a:lnTo>
                    <a:lnTo>
                      <a:pt x="765" y="416"/>
                    </a:lnTo>
                    <a:lnTo>
                      <a:pt x="765" y="418"/>
                    </a:lnTo>
                    <a:lnTo>
                      <a:pt x="764" y="418"/>
                    </a:lnTo>
                    <a:lnTo>
                      <a:pt x="764" y="419"/>
                    </a:lnTo>
                    <a:lnTo>
                      <a:pt x="763" y="419"/>
                    </a:lnTo>
                    <a:lnTo>
                      <a:pt x="763" y="418"/>
                    </a:lnTo>
                    <a:lnTo>
                      <a:pt x="763" y="419"/>
                    </a:lnTo>
                    <a:lnTo>
                      <a:pt x="762" y="419"/>
                    </a:lnTo>
                    <a:lnTo>
                      <a:pt x="760" y="419"/>
                    </a:lnTo>
                    <a:lnTo>
                      <a:pt x="760" y="420"/>
                    </a:lnTo>
                    <a:lnTo>
                      <a:pt x="759" y="420"/>
                    </a:lnTo>
                    <a:lnTo>
                      <a:pt x="759" y="419"/>
                    </a:lnTo>
                    <a:lnTo>
                      <a:pt x="759" y="418"/>
                    </a:lnTo>
                    <a:lnTo>
                      <a:pt x="758" y="418"/>
                    </a:lnTo>
                    <a:lnTo>
                      <a:pt x="758" y="419"/>
                    </a:lnTo>
                    <a:lnTo>
                      <a:pt x="758" y="420"/>
                    </a:lnTo>
                    <a:lnTo>
                      <a:pt x="757" y="420"/>
                    </a:lnTo>
                    <a:lnTo>
                      <a:pt x="757" y="419"/>
                    </a:lnTo>
                    <a:lnTo>
                      <a:pt x="756" y="419"/>
                    </a:lnTo>
                    <a:lnTo>
                      <a:pt x="756" y="420"/>
                    </a:lnTo>
                    <a:lnTo>
                      <a:pt x="757" y="420"/>
                    </a:lnTo>
                    <a:lnTo>
                      <a:pt x="756" y="420"/>
                    </a:lnTo>
                    <a:lnTo>
                      <a:pt x="756" y="421"/>
                    </a:lnTo>
                    <a:lnTo>
                      <a:pt x="756" y="422"/>
                    </a:lnTo>
                    <a:lnTo>
                      <a:pt x="754" y="422"/>
                    </a:lnTo>
                    <a:lnTo>
                      <a:pt x="756" y="422"/>
                    </a:lnTo>
                    <a:lnTo>
                      <a:pt x="756" y="424"/>
                    </a:lnTo>
                    <a:lnTo>
                      <a:pt x="754" y="424"/>
                    </a:lnTo>
                    <a:lnTo>
                      <a:pt x="753" y="424"/>
                    </a:lnTo>
                    <a:lnTo>
                      <a:pt x="754" y="424"/>
                    </a:lnTo>
                    <a:lnTo>
                      <a:pt x="754" y="425"/>
                    </a:lnTo>
                    <a:lnTo>
                      <a:pt x="753" y="425"/>
                    </a:lnTo>
                    <a:lnTo>
                      <a:pt x="752" y="425"/>
                    </a:lnTo>
                    <a:lnTo>
                      <a:pt x="751" y="425"/>
                    </a:lnTo>
                    <a:lnTo>
                      <a:pt x="751" y="426"/>
                    </a:lnTo>
                    <a:lnTo>
                      <a:pt x="749" y="426"/>
                    </a:lnTo>
                    <a:lnTo>
                      <a:pt x="749" y="425"/>
                    </a:lnTo>
                    <a:lnTo>
                      <a:pt x="748" y="425"/>
                    </a:lnTo>
                    <a:lnTo>
                      <a:pt x="748" y="426"/>
                    </a:lnTo>
                    <a:lnTo>
                      <a:pt x="747" y="426"/>
                    </a:lnTo>
                    <a:lnTo>
                      <a:pt x="746" y="427"/>
                    </a:lnTo>
                    <a:lnTo>
                      <a:pt x="745" y="427"/>
                    </a:lnTo>
                    <a:lnTo>
                      <a:pt x="745" y="426"/>
                    </a:lnTo>
                    <a:lnTo>
                      <a:pt x="745" y="427"/>
                    </a:lnTo>
                    <a:lnTo>
                      <a:pt x="745" y="429"/>
                    </a:lnTo>
                    <a:lnTo>
                      <a:pt x="743" y="429"/>
                    </a:lnTo>
                    <a:lnTo>
                      <a:pt x="742" y="429"/>
                    </a:lnTo>
                    <a:lnTo>
                      <a:pt x="742" y="427"/>
                    </a:lnTo>
                    <a:lnTo>
                      <a:pt x="741" y="429"/>
                    </a:lnTo>
                    <a:lnTo>
                      <a:pt x="741" y="427"/>
                    </a:lnTo>
                    <a:lnTo>
                      <a:pt x="740" y="427"/>
                    </a:lnTo>
                    <a:lnTo>
                      <a:pt x="738" y="427"/>
                    </a:lnTo>
                    <a:lnTo>
                      <a:pt x="738" y="429"/>
                    </a:lnTo>
                    <a:lnTo>
                      <a:pt x="738" y="430"/>
                    </a:lnTo>
                    <a:lnTo>
                      <a:pt x="737" y="430"/>
                    </a:lnTo>
                    <a:lnTo>
                      <a:pt x="737" y="429"/>
                    </a:lnTo>
                    <a:lnTo>
                      <a:pt x="736" y="429"/>
                    </a:lnTo>
                    <a:lnTo>
                      <a:pt x="735" y="429"/>
                    </a:lnTo>
                    <a:lnTo>
                      <a:pt x="733" y="429"/>
                    </a:lnTo>
                    <a:lnTo>
                      <a:pt x="733" y="427"/>
                    </a:lnTo>
                    <a:lnTo>
                      <a:pt x="732" y="427"/>
                    </a:lnTo>
                    <a:lnTo>
                      <a:pt x="732" y="429"/>
                    </a:lnTo>
                    <a:lnTo>
                      <a:pt x="731" y="427"/>
                    </a:lnTo>
                    <a:lnTo>
                      <a:pt x="731" y="429"/>
                    </a:lnTo>
                    <a:lnTo>
                      <a:pt x="730" y="429"/>
                    </a:lnTo>
                    <a:lnTo>
                      <a:pt x="729" y="429"/>
                    </a:lnTo>
                    <a:lnTo>
                      <a:pt x="729" y="430"/>
                    </a:lnTo>
                    <a:lnTo>
                      <a:pt x="727" y="430"/>
                    </a:lnTo>
                    <a:lnTo>
                      <a:pt x="727" y="429"/>
                    </a:lnTo>
                    <a:lnTo>
                      <a:pt x="726" y="429"/>
                    </a:lnTo>
                    <a:lnTo>
                      <a:pt x="725" y="429"/>
                    </a:lnTo>
                    <a:lnTo>
                      <a:pt x="725" y="427"/>
                    </a:lnTo>
                    <a:lnTo>
                      <a:pt x="725" y="429"/>
                    </a:lnTo>
                    <a:lnTo>
                      <a:pt x="724" y="429"/>
                    </a:lnTo>
                    <a:lnTo>
                      <a:pt x="724" y="427"/>
                    </a:lnTo>
                    <a:lnTo>
                      <a:pt x="722" y="427"/>
                    </a:lnTo>
                    <a:lnTo>
                      <a:pt x="721" y="427"/>
                    </a:lnTo>
                    <a:lnTo>
                      <a:pt x="720" y="427"/>
                    </a:lnTo>
                    <a:lnTo>
                      <a:pt x="720" y="429"/>
                    </a:lnTo>
                    <a:lnTo>
                      <a:pt x="719" y="429"/>
                    </a:lnTo>
                    <a:lnTo>
                      <a:pt x="718" y="427"/>
                    </a:lnTo>
                    <a:lnTo>
                      <a:pt x="716" y="429"/>
                    </a:lnTo>
                    <a:lnTo>
                      <a:pt x="715" y="429"/>
                    </a:lnTo>
                    <a:lnTo>
                      <a:pt x="715" y="427"/>
                    </a:lnTo>
                    <a:lnTo>
                      <a:pt x="709" y="442"/>
                    </a:lnTo>
                    <a:lnTo>
                      <a:pt x="689" y="453"/>
                    </a:lnTo>
                    <a:lnTo>
                      <a:pt x="678" y="460"/>
                    </a:lnTo>
                    <a:lnTo>
                      <a:pt x="672" y="473"/>
                    </a:lnTo>
                    <a:lnTo>
                      <a:pt x="672" y="481"/>
                    </a:lnTo>
                    <a:lnTo>
                      <a:pt x="670" y="507"/>
                    </a:lnTo>
                    <a:lnTo>
                      <a:pt x="671" y="522"/>
                    </a:lnTo>
                    <a:lnTo>
                      <a:pt x="671" y="527"/>
                    </a:lnTo>
                    <a:lnTo>
                      <a:pt x="672" y="540"/>
                    </a:lnTo>
                    <a:lnTo>
                      <a:pt x="673" y="553"/>
                    </a:lnTo>
                    <a:lnTo>
                      <a:pt x="624" y="541"/>
                    </a:lnTo>
                    <a:lnTo>
                      <a:pt x="607" y="560"/>
                    </a:lnTo>
                    <a:lnTo>
                      <a:pt x="585" y="588"/>
                    </a:lnTo>
                    <a:lnTo>
                      <a:pt x="576" y="603"/>
                    </a:lnTo>
                    <a:lnTo>
                      <a:pt x="570" y="619"/>
                    </a:lnTo>
                    <a:lnTo>
                      <a:pt x="573" y="653"/>
                    </a:lnTo>
                    <a:lnTo>
                      <a:pt x="576" y="656"/>
                    </a:lnTo>
                    <a:lnTo>
                      <a:pt x="565" y="670"/>
                    </a:lnTo>
                    <a:lnTo>
                      <a:pt x="564" y="699"/>
                    </a:lnTo>
                    <a:lnTo>
                      <a:pt x="563" y="708"/>
                    </a:lnTo>
                    <a:lnTo>
                      <a:pt x="559" y="717"/>
                    </a:lnTo>
                    <a:lnTo>
                      <a:pt x="554" y="728"/>
                    </a:lnTo>
                    <a:lnTo>
                      <a:pt x="537" y="753"/>
                    </a:lnTo>
                    <a:lnTo>
                      <a:pt x="542" y="771"/>
                    </a:lnTo>
                    <a:lnTo>
                      <a:pt x="543" y="777"/>
                    </a:lnTo>
                    <a:lnTo>
                      <a:pt x="553" y="807"/>
                    </a:lnTo>
                    <a:lnTo>
                      <a:pt x="556" y="812"/>
                    </a:lnTo>
                    <a:lnTo>
                      <a:pt x="546" y="843"/>
                    </a:lnTo>
                    <a:lnTo>
                      <a:pt x="540" y="856"/>
                    </a:lnTo>
                    <a:lnTo>
                      <a:pt x="542" y="864"/>
                    </a:lnTo>
                    <a:lnTo>
                      <a:pt x="524" y="888"/>
                    </a:lnTo>
                    <a:lnTo>
                      <a:pt x="510" y="900"/>
                    </a:lnTo>
                    <a:lnTo>
                      <a:pt x="505" y="906"/>
                    </a:lnTo>
                    <a:lnTo>
                      <a:pt x="497" y="915"/>
                    </a:lnTo>
                    <a:lnTo>
                      <a:pt x="470" y="915"/>
                    </a:lnTo>
                    <a:lnTo>
                      <a:pt x="457" y="913"/>
                    </a:lnTo>
                    <a:lnTo>
                      <a:pt x="439" y="911"/>
                    </a:lnTo>
                    <a:lnTo>
                      <a:pt x="425" y="900"/>
                    </a:lnTo>
                    <a:lnTo>
                      <a:pt x="423" y="884"/>
                    </a:lnTo>
                    <a:lnTo>
                      <a:pt x="419" y="877"/>
                    </a:lnTo>
                    <a:lnTo>
                      <a:pt x="403" y="858"/>
                    </a:lnTo>
                    <a:lnTo>
                      <a:pt x="396" y="839"/>
                    </a:lnTo>
                    <a:lnTo>
                      <a:pt x="381" y="826"/>
                    </a:lnTo>
                    <a:lnTo>
                      <a:pt x="371" y="820"/>
                    </a:lnTo>
                    <a:lnTo>
                      <a:pt x="344" y="789"/>
                    </a:lnTo>
                    <a:lnTo>
                      <a:pt x="342" y="778"/>
                    </a:lnTo>
                    <a:lnTo>
                      <a:pt x="342" y="777"/>
                    </a:lnTo>
                    <a:lnTo>
                      <a:pt x="327" y="775"/>
                    </a:lnTo>
                    <a:lnTo>
                      <a:pt x="320" y="773"/>
                    </a:lnTo>
                    <a:lnTo>
                      <a:pt x="313" y="773"/>
                    </a:lnTo>
                    <a:lnTo>
                      <a:pt x="316" y="807"/>
                    </a:lnTo>
                    <a:lnTo>
                      <a:pt x="322" y="810"/>
                    </a:lnTo>
                    <a:lnTo>
                      <a:pt x="315" y="826"/>
                    </a:lnTo>
                    <a:lnTo>
                      <a:pt x="315" y="848"/>
                    </a:lnTo>
                    <a:lnTo>
                      <a:pt x="305" y="869"/>
                    </a:lnTo>
                    <a:lnTo>
                      <a:pt x="300" y="873"/>
                    </a:lnTo>
                    <a:lnTo>
                      <a:pt x="290" y="881"/>
                    </a:lnTo>
                    <a:lnTo>
                      <a:pt x="257" y="899"/>
                    </a:lnTo>
                    <a:lnTo>
                      <a:pt x="230" y="902"/>
                    </a:lnTo>
                    <a:lnTo>
                      <a:pt x="216" y="902"/>
                    </a:lnTo>
                    <a:lnTo>
                      <a:pt x="202" y="901"/>
                    </a:lnTo>
                    <a:lnTo>
                      <a:pt x="193" y="896"/>
                    </a:lnTo>
                    <a:lnTo>
                      <a:pt x="189" y="899"/>
                    </a:lnTo>
                    <a:lnTo>
                      <a:pt x="154" y="866"/>
                    </a:lnTo>
                    <a:lnTo>
                      <a:pt x="160" y="862"/>
                    </a:lnTo>
                    <a:lnTo>
                      <a:pt x="155" y="846"/>
                    </a:lnTo>
                    <a:lnTo>
                      <a:pt x="135" y="837"/>
                    </a:lnTo>
                    <a:lnTo>
                      <a:pt x="127" y="818"/>
                    </a:lnTo>
                    <a:lnTo>
                      <a:pt x="131" y="803"/>
                    </a:lnTo>
                    <a:lnTo>
                      <a:pt x="132" y="800"/>
                    </a:lnTo>
                    <a:lnTo>
                      <a:pt x="130" y="789"/>
                    </a:lnTo>
                    <a:lnTo>
                      <a:pt x="128" y="764"/>
                    </a:lnTo>
                    <a:lnTo>
                      <a:pt x="131" y="759"/>
                    </a:lnTo>
                    <a:lnTo>
                      <a:pt x="133" y="748"/>
                    </a:lnTo>
                    <a:lnTo>
                      <a:pt x="137" y="729"/>
                    </a:lnTo>
                    <a:lnTo>
                      <a:pt x="141" y="721"/>
                    </a:lnTo>
                    <a:lnTo>
                      <a:pt x="137" y="717"/>
                    </a:lnTo>
                    <a:lnTo>
                      <a:pt x="130" y="722"/>
                    </a:lnTo>
                    <a:lnTo>
                      <a:pt x="110" y="729"/>
                    </a:lnTo>
                    <a:lnTo>
                      <a:pt x="110" y="695"/>
                    </a:lnTo>
                    <a:lnTo>
                      <a:pt x="109" y="695"/>
                    </a:lnTo>
                    <a:lnTo>
                      <a:pt x="109" y="694"/>
                    </a:lnTo>
                    <a:lnTo>
                      <a:pt x="108" y="694"/>
                    </a:lnTo>
                    <a:lnTo>
                      <a:pt x="106" y="694"/>
                    </a:lnTo>
                    <a:lnTo>
                      <a:pt x="105" y="694"/>
                    </a:lnTo>
                    <a:lnTo>
                      <a:pt x="105" y="695"/>
                    </a:lnTo>
                    <a:lnTo>
                      <a:pt x="104" y="695"/>
                    </a:lnTo>
                    <a:lnTo>
                      <a:pt x="103" y="695"/>
                    </a:lnTo>
                    <a:lnTo>
                      <a:pt x="101" y="694"/>
                    </a:lnTo>
                    <a:lnTo>
                      <a:pt x="100" y="694"/>
                    </a:lnTo>
                    <a:lnTo>
                      <a:pt x="99" y="692"/>
                    </a:lnTo>
                    <a:lnTo>
                      <a:pt x="98" y="692"/>
                    </a:lnTo>
                    <a:lnTo>
                      <a:pt x="98" y="691"/>
                    </a:lnTo>
                    <a:lnTo>
                      <a:pt x="98" y="692"/>
                    </a:lnTo>
                    <a:lnTo>
                      <a:pt x="97" y="692"/>
                    </a:lnTo>
                    <a:lnTo>
                      <a:pt x="95" y="692"/>
                    </a:lnTo>
                    <a:lnTo>
                      <a:pt x="95" y="691"/>
                    </a:lnTo>
                    <a:lnTo>
                      <a:pt x="94" y="691"/>
                    </a:lnTo>
                    <a:lnTo>
                      <a:pt x="94" y="690"/>
                    </a:lnTo>
                    <a:lnTo>
                      <a:pt x="93" y="690"/>
                    </a:lnTo>
                    <a:lnTo>
                      <a:pt x="93" y="691"/>
                    </a:lnTo>
                    <a:lnTo>
                      <a:pt x="92" y="691"/>
                    </a:lnTo>
                    <a:lnTo>
                      <a:pt x="92" y="690"/>
                    </a:lnTo>
                    <a:lnTo>
                      <a:pt x="90" y="690"/>
                    </a:lnTo>
                    <a:lnTo>
                      <a:pt x="89" y="690"/>
                    </a:lnTo>
                    <a:lnTo>
                      <a:pt x="89" y="689"/>
                    </a:lnTo>
                    <a:lnTo>
                      <a:pt x="88" y="689"/>
                    </a:lnTo>
                    <a:lnTo>
                      <a:pt x="88" y="688"/>
                    </a:lnTo>
                    <a:lnTo>
                      <a:pt x="87" y="686"/>
                    </a:lnTo>
                    <a:lnTo>
                      <a:pt x="85" y="686"/>
                    </a:lnTo>
                    <a:lnTo>
                      <a:pt x="84" y="686"/>
                    </a:lnTo>
                    <a:lnTo>
                      <a:pt x="83" y="686"/>
                    </a:lnTo>
                    <a:lnTo>
                      <a:pt x="82" y="685"/>
                    </a:lnTo>
                    <a:lnTo>
                      <a:pt x="81" y="685"/>
                    </a:lnTo>
                    <a:lnTo>
                      <a:pt x="81" y="684"/>
                    </a:lnTo>
                    <a:lnTo>
                      <a:pt x="79" y="684"/>
                    </a:lnTo>
                    <a:lnTo>
                      <a:pt x="79" y="683"/>
                    </a:lnTo>
                    <a:lnTo>
                      <a:pt x="78" y="683"/>
                    </a:lnTo>
                    <a:lnTo>
                      <a:pt x="77" y="683"/>
                    </a:lnTo>
                    <a:lnTo>
                      <a:pt x="76" y="683"/>
                    </a:lnTo>
                    <a:lnTo>
                      <a:pt x="76" y="681"/>
                    </a:lnTo>
                    <a:lnTo>
                      <a:pt x="74" y="680"/>
                    </a:lnTo>
                    <a:lnTo>
                      <a:pt x="73" y="679"/>
                    </a:lnTo>
                    <a:lnTo>
                      <a:pt x="72" y="679"/>
                    </a:lnTo>
                    <a:lnTo>
                      <a:pt x="72" y="678"/>
                    </a:lnTo>
                    <a:lnTo>
                      <a:pt x="71" y="678"/>
                    </a:lnTo>
                    <a:lnTo>
                      <a:pt x="71" y="677"/>
                    </a:lnTo>
                    <a:lnTo>
                      <a:pt x="71" y="675"/>
                    </a:lnTo>
                    <a:lnTo>
                      <a:pt x="71" y="674"/>
                    </a:lnTo>
                    <a:lnTo>
                      <a:pt x="70" y="673"/>
                    </a:lnTo>
                    <a:lnTo>
                      <a:pt x="68" y="673"/>
                    </a:lnTo>
                    <a:lnTo>
                      <a:pt x="68" y="674"/>
                    </a:lnTo>
                    <a:lnTo>
                      <a:pt x="68" y="673"/>
                    </a:lnTo>
                    <a:lnTo>
                      <a:pt x="67" y="673"/>
                    </a:lnTo>
                    <a:lnTo>
                      <a:pt x="66" y="672"/>
                    </a:lnTo>
                    <a:lnTo>
                      <a:pt x="65" y="672"/>
                    </a:lnTo>
                    <a:lnTo>
                      <a:pt x="65" y="670"/>
                    </a:lnTo>
                    <a:lnTo>
                      <a:pt x="63" y="670"/>
                    </a:lnTo>
                    <a:lnTo>
                      <a:pt x="63" y="669"/>
                    </a:lnTo>
                    <a:lnTo>
                      <a:pt x="63" y="668"/>
                    </a:lnTo>
                    <a:lnTo>
                      <a:pt x="62" y="668"/>
                    </a:lnTo>
                    <a:lnTo>
                      <a:pt x="62" y="667"/>
                    </a:lnTo>
                    <a:lnTo>
                      <a:pt x="62" y="665"/>
                    </a:lnTo>
                    <a:lnTo>
                      <a:pt x="62" y="664"/>
                    </a:lnTo>
                    <a:lnTo>
                      <a:pt x="61" y="663"/>
                    </a:lnTo>
                    <a:lnTo>
                      <a:pt x="60" y="663"/>
                    </a:lnTo>
                    <a:lnTo>
                      <a:pt x="58" y="663"/>
                    </a:lnTo>
                    <a:lnTo>
                      <a:pt x="58" y="662"/>
                    </a:lnTo>
                    <a:lnTo>
                      <a:pt x="57" y="662"/>
                    </a:lnTo>
                    <a:lnTo>
                      <a:pt x="57" y="661"/>
                    </a:lnTo>
                    <a:lnTo>
                      <a:pt x="57" y="659"/>
                    </a:lnTo>
                    <a:lnTo>
                      <a:pt x="57" y="658"/>
                    </a:lnTo>
                    <a:lnTo>
                      <a:pt x="56" y="657"/>
                    </a:lnTo>
                    <a:lnTo>
                      <a:pt x="56" y="656"/>
                    </a:lnTo>
                    <a:lnTo>
                      <a:pt x="56" y="654"/>
                    </a:lnTo>
                    <a:lnTo>
                      <a:pt x="55" y="654"/>
                    </a:lnTo>
                    <a:lnTo>
                      <a:pt x="55" y="653"/>
                    </a:lnTo>
                    <a:lnTo>
                      <a:pt x="55" y="652"/>
                    </a:lnTo>
                    <a:lnTo>
                      <a:pt x="54" y="652"/>
                    </a:lnTo>
                    <a:lnTo>
                      <a:pt x="52" y="652"/>
                    </a:lnTo>
                    <a:lnTo>
                      <a:pt x="52" y="651"/>
                    </a:lnTo>
                    <a:lnTo>
                      <a:pt x="52" y="650"/>
                    </a:lnTo>
                    <a:lnTo>
                      <a:pt x="52" y="648"/>
                    </a:lnTo>
                    <a:lnTo>
                      <a:pt x="52" y="647"/>
                    </a:lnTo>
                    <a:lnTo>
                      <a:pt x="52" y="646"/>
                    </a:lnTo>
                    <a:lnTo>
                      <a:pt x="51" y="646"/>
                    </a:lnTo>
                    <a:lnTo>
                      <a:pt x="51" y="645"/>
                    </a:lnTo>
                    <a:lnTo>
                      <a:pt x="51" y="643"/>
                    </a:lnTo>
                    <a:lnTo>
                      <a:pt x="51" y="642"/>
                    </a:lnTo>
                    <a:lnTo>
                      <a:pt x="50" y="642"/>
                    </a:lnTo>
                    <a:lnTo>
                      <a:pt x="50" y="641"/>
                    </a:lnTo>
                    <a:lnTo>
                      <a:pt x="50" y="640"/>
                    </a:lnTo>
                    <a:lnTo>
                      <a:pt x="50" y="638"/>
                    </a:lnTo>
                    <a:lnTo>
                      <a:pt x="49" y="637"/>
                    </a:lnTo>
                    <a:lnTo>
                      <a:pt x="49" y="636"/>
                    </a:lnTo>
                    <a:lnTo>
                      <a:pt x="49" y="635"/>
                    </a:lnTo>
                    <a:lnTo>
                      <a:pt x="47" y="635"/>
                    </a:lnTo>
                    <a:lnTo>
                      <a:pt x="47" y="634"/>
                    </a:lnTo>
                    <a:lnTo>
                      <a:pt x="46" y="634"/>
                    </a:lnTo>
                    <a:lnTo>
                      <a:pt x="45" y="632"/>
                    </a:lnTo>
                    <a:lnTo>
                      <a:pt x="45" y="631"/>
                    </a:lnTo>
                    <a:lnTo>
                      <a:pt x="45" y="630"/>
                    </a:lnTo>
                    <a:lnTo>
                      <a:pt x="45" y="629"/>
                    </a:lnTo>
                    <a:lnTo>
                      <a:pt x="44" y="629"/>
                    </a:lnTo>
                    <a:lnTo>
                      <a:pt x="43" y="629"/>
                    </a:lnTo>
                    <a:lnTo>
                      <a:pt x="41" y="627"/>
                    </a:lnTo>
                    <a:lnTo>
                      <a:pt x="43" y="627"/>
                    </a:lnTo>
                    <a:lnTo>
                      <a:pt x="43" y="626"/>
                    </a:lnTo>
                    <a:lnTo>
                      <a:pt x="43" y="625"/>
                    </a:lnTo>
                    <a:lnTo>
                      <a:pt x="41" y="624"/>
                    </a:lnTo>
                    <a:lnTo>
                      <a:pt x="41" y="623"/>
                    </a:lnTo>
                    <a:lnTo>
                      <a:pt x="40" y="623"/>
                    </a:lnTo>
                    <a:lnTo>
                      <a:pt x="40" y="621"/>
                    </a:lnTo>
                    <a:lnTo>
                      <a:pt x="39" y="621"/>
                    </a:lnTo>
                    <a:lnTo>
                      <a:pt x="39" y="623"/>
                    </a:lnTo>
                    <a:lnTo>
                      <a:pt x="38" y="621"/>
                    </a:lnTo>
                    <a:lnTo>
                      <a:pt x="38" y="620"/>
                    </a:lnTo>
                    <a:lnTo>
                      <a:pt x="38" y="619"/>
                    </a:lnTo>
                    <a:lnTo>
                      <a:pt x="36" y="619"/>
                    </a:lnTo>
                    <a:lnTo>
                      <a:pt x="36" y="618"/>
                    </a:lnTo>
                    <a:lnTo>
                      <a:pt x="36" y="616"/>
                    </a:lnTo>
                    <a:lnTo>
                      <a:pt x="35" y="616"/>
                    </a:lnTo>
                    <a:lnTo>
                      <a:pt x="35" y="615"/>
                    </a:lnTo>
                    <a:lnTo>
                      <a:pt x="35" y="614"/>
                    </a:lnTo>
                    <a:lnTo>
                      <a:pt x="34" y="614"/>
                    </a:lnTo>
                    <a:lnTo>
                      <a:pt x="33" y="614"/>
                    </a:lnTo>
                    <a:lnTo>
                      <a:pt x="33" y="613"/>
                    </a:lnTo>
                    <a:lnTo>
                      <a:pt x="33" y="611"/>
                    </a:lnTo>
                    <a:lnTo>
                      <a:pt x="33" y="610"/>
                    </a:lnTo>
                    <a:lnTo>
                      <a:pt x="33" y="609"/>
                    </a:lnTo>
                    <a:lnTo>
                      <a:pt x="33" y="608"/>
                    </a:lnTo>
                    <a:lnTo>
                      <a:pt x="31" y="608"/>
                    </a:lnTo>
                    <a:lnTo>
                      <a:pt x="30" y="608"/>
                    </a:lnTo>
                    <a:lnTo>
                      <a:pt x="30" y="607"/>
                    </a:lnTo>
                    <a:lnTo>
                      <a:pt x="30" y="605"/>
                    </a:lnTo>
                    <a:lnTo>
                      <a:pt x="30" y="604"/>
                    </a:lnTo>
                    <a:lnTo>
                      <a:pt x="29" y="604"/>
                    </a:lnTo>
                    <a:lnTo>
                      <a:pt x="29" y="603"/>
                    </a:lnTo>
                    <a:lnTo>
                      <a:pt x="29" y="602"/>
                    </a:lnTo>
                    <a:lnTo>
                      <a:pt x="30" y="600"/>
                    </a:lnTo>
                    <a:lnTo>
                      <a:pt x="30" y="599"/>
                    </a:lnTo>
                    <a:lnTo>
                      <a:pt x="29" y="599"/>
                    </a:lnTo>
                    <a:lnTo>
                      <a:pt x="29" y="598"/>
                    </a:lnTo>
                    <a:lnTo>
                      <a:pt x="28" y="598"/>
                    </a:lnTo>
                    <a:lnTo>
                      <a:pt x="28" y="597"/>
                    </a:lnTo>
                    <a:lnTo>
                      <a:pt x="28" y="596"/>
                    </a:lnTo>
                    <a:lnTo>
                      <a:pt x="28" y="594"/>
                    </a:lnTo>
                    <a:lnTo>
                      <a:pt x="27" y="594"/>
                    </a:lnTo>
                    <a:lnTo>
                      <a:pt x="27" y="596"/>
                    </a:lnTo>
                    <a:lnTo>
                      <a:pt x="25" y="596"/>
                    </a:lnTo>
                    <a:lnTo>
                      <a:pt x="25" y="594"/>
                    </a:lnTo>
                    <a:lnTo>
                      <a:pt x="24" y="593"/>
                    </a:lnTo>
                    <a:lnTo>
                      <a:pt x="23" y="593"/>
                    </a:lnTo>
                    <a:lnTo>
                      <a:pt x="23" y="592"/>
                    </a:lnTo>
                    <a:lnTo>
                      <a:pt x="23" y="591"/>
                    </a:lnTo>
                    <a:lnTo>
                      <a:pt x="22" y="591"/>
                    </a:lnTo>
                    <a:lnTo>
                      <a:pt x="22" y="589"/>
                    </a:lnTo>
                    <a:lnTo>
                      <a:pt x="20" y="589"/>
                    </a:lnTo>
                    <a:lnTo>
                      <a:pt x="19" y="589"/>
                    </a:lnTo>
                    <a:lnTo>
                      <a:pt x="19" y="588"/>
                    </a:lnTo>
                    <a:lnTo>
                      <a:pt x="19" y="587"/>
                    </a:lnTo>
                    <a:lnTo>
                      <a:pt x="18" y="587"/>
                    </a:lnTo>
                    <a:lnTo>
                      <a:pt x="17" y="587"/>
                    </a:lnTo>
                    <a:lnTo>
                      <a:pt x="17" y="586"/>
                    </a:lnTo>
                    <a:lnTo>
                      <a:pt x="17" y="584"/>
                    </a:lnTo>
                    <a:lnTo>
                      <a:pt x="17" y="583"/>
                    </a:lnTo>
                    <a:lnTo>
                      <a:pt x="17" y="582"/>
                    </a:lnTo>
                    <a:lnTo>
                      <a:pt x="16" y="582"/>
                    </a:lnTo>
                    <a:lnTo>
                      <a:pt x="16" y="581"/>
                    </a:lnTo>
                    <a:lnTo>
                      <a:pt x="16" y="580"/>
                    </a:lnTo>
                    <a:lnTo>
                      <a:pt x="16" y="578"/>
                    </a:lnTo>
                    <a:lnTo>
                      <a:pt x="14" y="578"/>
                    </a:lnTo>
                    <a:lnTo>
                      <a:pt x="14" y="577"/>
                    </a:lnTo>
                    <a:lnTo>
                      <a:pt x="14" y="576"/>
                    </a:lnTo>
                    <a:lnTo>
                      <a:pt x="13" y="576"/>
                    </a:lnTo>
                    <a:lnTo>
                      <a:pt x="13" y="575"/>
                    </a:lnTo>
                    <a:lnTo>
                      <a:pt x="12" y="573"/>
                    </a:lnTo>
                    <a:lnTo>
                      <a:pt x="12" y="572"/>
                    </a:lnTo>
                    <a:lnTo>
                      <a:pt x="12" y="571"/>
                    </a:lnTo>
                    <a:lnTo>
                      <a:pt x="11" y="571"/>
                    </a:lnTo>
                    <a:lnTo>
                      <a:pt x="11" y="570"/>
                    </a:lnTo>
                    <a:lnTo>
                      <a:pt x="9" y="570"/>
                    </a:lnTo>
                    <a:lnTo>
                      <a:pt x="9" y="569"/>
                    </a:lnTo>
                    <a:lnTo>
                      <a:pt x="9" y="567"/>
                    </a:lnTo>
                    <a:lnTo>
                      <a:pt x="9" y="566"/>
                    </a:lnTo>
                    <a:lnTo>
                      <a:pt x="9" y="565"/>
                    </a:lnTo>
                    <a:lnTo>
                      <a:pt x="8" y="565"/>
                    </a:lnTo>
                    <a:lnTo>
                      <a:pt x="8" y="566"/>
                    </a:lnTo>
                    <a:lnTo>
                      <a:pt x="7" y="566"/>
                    </a:lnTo>
                    <a:lnTo>
                      <a:pt x="7" y="565"/>
                    </a:lnTo>
                    <a:lnTo>
                      <a:pt x="7" y="564"/>
                    </a:lnTo>
                    <a:lnTo>
                      <a:pt x="6" y="564"/>
                    </a:lnTo>
                    <a:lnTo>
                      <a:pt x="6" y="565"/>
                    </a:lnTo>
                    <a:lnTo>
                      <a:pt x="4" y="564"/>
                    </a:lnTo>
                    <a:lnTo>
                      <a:pt x="3" y="562"/>
                    </a:lnTo>
                    <a:lnTo>
                      <a:pt x="2" y="562"/>
                    </a:lnTo>
                    <a:lnTo>
                      <a:pt x="2" y="561"/>
                    </a:lnTo>
                    <a:lnTo>
                      <a:pt x="2" y="560"/>
                    </a:lnTo>
                    <a:lnTo>
                      <a:pt x="1" y="560"/>
                    </a:lnTo>
                    <a:lnTo>
                      <a:pt x="2" y="559"/>
                    </a:lnTo>
                    <a:lnTo>
                      <a:pt x="2" y="557"/>
                    </a:lnTo>
                    <a:lnTo>
                      <a:pt x="3" y="556"/>
                    </a:lnTo>
                    <a:lnTo>
                      <a:pt x="3" y="555"/>
                    </a:lnTo>
                    <a:lnTo>
                      <a:pt x="3" y="554"/>
                    </a:lnTo>
                    <a:lnTo>
                      <a:pt x="2" y="554"/>
                    </a:lnTo>
                    <a:lnTo>
                      <a:pt x="2" y="553"/>
                    </a:lnTo>
                    <a:lnTo>
                      <a:pt x="3" y="553"/>
                    </a:lnTo>
                    <a:lnTo>
                      <a:pt x="2" y="551"/>
                    </a:lnTo>
                    <a:lnTo>
                      <a:pt x="2" y="550"/>
                    </a:lnTo>
                    <a:lnTo>
                      <a:pt x="3" y="549"/>
                    </a:lnTo>
                    <a:lnTo>
                      <a:pt x="3" y="548"/>
                    </a:lnTo>
                    <a:lnTo>
                      <a:pt x="2" y="548"/>
                    </a:lnTo>
                    <a:lnTo>
                      <a:pt x="2" y="546"/>
                    </a:lnTo>
                    <a:lnTo>
                      <a:pt x="3" y="546"/>
                    </a:lnTo>
                    <a:lnTo>
                      <a:pt x="3" y="545"/>
                    </a:lnTo>
                    <a:lnTo>
                      <a:pt x="3" y="544"/>
                    </a:lnTo>
                    <a:lnTo>
                      <a:pt x="3" y="543"/>
                    </a:lnTo>
                    <a:lnTo>
                      <a:pt x="2" y="543"/>
                    </a:lnTo>
                    <a:lnTo>
                      <a:pt x="2" y="541"/>
                    </a:lnTo>
                    <a:lnTo>
                      <a:pt x="3" y="541"/>
                    </a:lnTo>
                    <a:lnTo>
                      <a:pt x="3" y="540"/>
                    </a:lnTo>
                    <a:lnTo>
                      <a:pt x="2" y="540"/>
                    </a:lnTo>
                    <a:lnTo>
                      <a:pt x="2" y="539"/>
                    </a:lnTo>
                    <a:lnTo>
                      <a:pt x="3" y="538"/>
                    </a:lnTo>
                    <a:lnTo>
                      <a:pt x="3" y="537"/>
                    </a:lnTo>
                    <a:lnTo>
                      <a:pt x="2" y="537"/>
                    </a:lnTo>
                    <a:lnTo>
                      <a:pt x="2" y="535"/>
                    </a:lnTo>
                    <a:lnTo>
                      <a:pt x="2" y="534"/>
                    </a:lnTo>
                    <a:lnTo>
                      <a:pt x="1" y="534"/>
                    </a:lnTo>
                    <a:lnTo>
                      <a:pt x="1" y="533"/>
                    </a:lnTo>
                    <a:lnTo>
                      <a:pt x="1" y="532"/>
                    </a:lnTo>
                    <a:lnTo>
                      <a:pt x="1" y="530"/>
                    </a:lnTo>
                    <a:lnTo>
                      <a:pt x="1" y="529"/>
                    </a:lnTo>
                    <a:lnTo>
                      <a:pt x="1" y="528"/>
                    </a:lnTo>
                    <a:lnTo>
                      <a:pt x="1" y="527"/>
                    </a:lnTo>
                    <a:lnTo>
                      <a:pt x="1" y="526"/>
                    </a:lnTo>
                    <a:lnTo>
                      <a:pt x="1" y="524"/>
                    </a:lnTo>
                    <a:lnTo>
                      <a:pt x="1" y="523"/>
                    </a:lnTo>
                    <a:lnTo>
                      <a:pt x="2" y="523"/>
                    </a:lnTo>
                    <a:lnTo>
                      <a:pt x="3" y="523"/>
                    </a:lnTo>
                    <a:lnTo>
                      <a:pt x="4" y="522"/>
                    </a:lnTo>
                    <a:lnTo>
                      <a:pt x="6" y="521"/>
                    </a:lnTo>
                    <a:lnTo>
                      <a:pt x="6" y="519"/>
                    </a:lnTo>
                    <a:lnTo>
                      <a:pt x="6" y="518"/>
                    </a:lnTo>
                    <a:lnTo>
                      <a:pt x="7" y="518"/>
                    </a:lnTo>
                    <a:lnTo>
                      <a:pt x="7" y="517"/>
                    </a:lnTo>
                    <a:lnTo>
                      <a:pt x="7" y="516"/>
                    </a:lnTo>
                    <a:lnTo>
                      <a:pt x="7" y="514"/>
                    </a:lnTo>
                    <a:lnTo>
                      <a:pt x="8" y="513"/>
                    </a:lnTo>
                    <a:lnTo>
                      <a:pt x="9" y="512"/>
                    </a:lnTo>
                    <a:lnTo>
                      <a:pt x="9" y="511"/>
                    </a:lnTo>
                    <a:lnTo>
                      <a:pt x="9" y="510"/>
                    </a:lnTo>
                    <a:lnTo>
                      <a:pt x="11" y="508"/>
                    </a:lnTo>
                    <a:lnTo>
                      <a:pt x="11" y="507"/>
                    </a:lnTo>
                    <a:lnTo>
                      <a:pt x="9" y="507"/>
                    </a:lnTo>
                    <a:lnTo>
                      <a:pt x="11" y="506"/>
                    </a:lnTo>
                    <a:lnTo>
                      <a:pt x="11" y="505"/>
                    </a:lnTo>
                    <a:lnTo>
                      <a:pt x="12" y="505"/>
                    </a:lnTo>
                    <a:lnTo>
                      <a:pt x="12" y="503"/>
                    </a:lnTo>
                    <a:lnTo>
                      <a:pt x="13" y="503"/>
                    </a:lnTo>
                    <a:lnTo>
                      <a:pt x="13" y="502"/>
                    </a:lnTo>
                    <a:lnTo>
                      <a:pt x="14" y="502"/>
                    </a:lnTo>
                    <a:lnTo>
                      <a:pt x="13" y="501"/>
                    </a:lnTo>
                    <a:lnTo>
                      <a:pt x="13" y="500"/>
                    </a:lnTo>
                    <a:lnTo>
                      <a:pt x="14" y="499"/>
                    </a:lnTo>
                    <a:lnTo>
                      <a:pt x="14" y="497"/>
                    </a:lnTo>
                    <a:lnTo>
                      <a:pt x="13" y="496"/>
                    </a:lnTo>
                    <a:lnTo>
                      <a:pt x="13" y="495"/>
                    </a:lnTo>
                    <a:lnTo>
                      <a:pt x="13" y="494"/>
                    </a:lnTo>
                    <a:lnTo>
                      <a:pt x="13" y="492"/>
                    </a:lnTo>
                    <a:lnTo>
                      <a:pt x="14" y="492"/>
                    </a:lnTo>
                    <a:lnTo>
                      <a:pt x="14" y="491"/>
                    </a:lnTo>
                    <a:lnTo>
                      <a:pt x="16" y="491"/>
                    </a:lnTo>
                    <a:lnTo>
                      <a:pt x="16" y="490"/>
                    </a:lnTo>
                    <a:lnTo>
                      <a:pt x="16" y="489"/>
                    </a:lnTo>
                    <a:lnTo>
                      <a:pt x="14" y="490"/>
                    </a:lnTo>
                    <a:lnTo>
                      <a:pt x="14" y="489"/>
                    </a:lnTo>
                    <a:lnTo>
                      <a:pt x="14" y="487"/>
                    </a:lnTo>
                    <a:lnTo>
                      <a:pt x="16" y="487"/>
                    </a:lnTo>
                    <a:lnTo>
                      <a:pt x="16" y="486"/>
                    </a:lnTo>
                    <a:lnTo>
                      <a:pt x="14" y="486"/>
                    </a:lnTo>
                    <a:lnTo>
                      <a:pt x="14" y="485"/>
                    </a:lnTo>
                    <a:lnTo>
                      <a:pt x="13" y="485"/>
                    </a:lnTo>
                    <a:lnTo>
                      <a:pt x="12" y="485"/>
                    </a:lnTo>
                    <a:lnTo>
                      <a:pt x="11" y="485"/>
                    </a:lnTo>
                    <a:lnTo>
                      <a:pt x="11" y="484"/>
                    </a:lnTo>
                    <a:lnTo>
                      <a:pt x="11" y="483"/>
                    </a:lnTo>
                    <a:lnTo>
                      <a:pt x="12" y="483"/>
                    </a:lnTo>
                    <a:lnTo>
                      <a:pt x="12" y="481"/>
                    </a:lnTo>
                    <a:lnTo>
                      <a:pt x="13" y="481"/>
                    </a:lnTo>
                    <a:lnTo>
                      <a:pt x="13" y="480"/>
                    </a:lnTo>
                    <a:lnTo>
                      <a:pt x="12" y="480"/>
                    </a:lnTo>
                    <a:lnTo>
                      <a:pt x="12" y="479"/>
                    </a:lnTo>
                    <a:lnTo>
                      <a:pt x="13" y="479"/>
                    </a:lnTo>
                    <a:lnTo>
                      <a:pt x="12" y="479"/>
                    </a:lnTo>
                    <a:lnTo>
                      <a:pt x="12" y="478"/>
                    </a:lnTo>
                    <a:lnTo>
                      <a:pt x="12" y="476"/>
                    </a:lnTo>
                    <a:lnTo>
                      <a:pt x="12" y="475"/>
                    </a:lnTo>
                    <a:lnTo>
                      <a:pt x="12" y="474"/>
                    </a:lnTo>
                    <a:lnTo>
                      <a:pt x="11" y="474"/>
                    </a:lnTo>
                    <a:lnTo>
                      <a:pt x="11" y="473"/>
                    </a:lnTo>
                    <a:lnTo>
                      <a:pt x="11" y="472"/>
                    </a:lnTo>
                    <a:lnTo>
                      <a:pt x="12" y="472"/>
                    </a:lnTo>
                    <a:lnTo>
                      <a:pt x="12" y="470"/>
                    </a:lnTo>
                    <a:lnTo>
                      <a:pt x="11" y="470"/>
                    </a:lnTo>
                    <a:lnTo>
                      <a:pt x="11" y="469"/>
                    </a:lnTo>
                    <a:lnTo>
                      <a:pt x="11" y="468"/>
                    </a:lnTo>
                    <a:lnTo>
                      <a:pt x="12" y="468"/>
                    </a:lnTo>
                    <a:lnTo>
                      <a:pt x="11" y="468"/>
                    </a:lnTo>
                    <a:lnTo>
                      <a:pt x="11" y="467"/>
                    </a:lnTo>
                    <a:lnTo>
                      <a:pt x="9" y="467"/>
                    </a:lnTo>
                    <a:lnTo>
                      <a:pt x="11" y="467"/>
                    </a:lnTo>
                    <a:lnTo>
                      <a:pt x="11" y="465"/>
                    </a:lnTo>
                    <a:lnTo>
                      <a:pt x="11" y="464"/>
                    </a:lnTo>
                    <a:lnTo>
                      <a:pt x="11" y="463"/>
                    </a:lnTo>
                    <a:lnTo>
                      <a:pt x="9" y="462"/>
                    </a:lnTo>
                    <a:lnTo>
                      <a:pt x="9" y="460"/>
                    </a:lnTo>
                    <a:lnTo>
                      <a:pt x="11" y="460"/>
                    </a:lnTo>
                    <a:lnTo>
                      <a:pt x="9" y="459"/>
                    </a:lnTo>
                    <a:lnTo>
                      <a:pt x="8" y="459"/>
                    </a:lnTo>
                    <a:lnTo>
                      <a:pt x="8" y="460"/>
                    </a:lnTo>
                    <a:lnTo>
                      <a:pt x="8" y="459"/>
                    </a:lnTo>
                    <a:lnTo>
                      <a:pt x="8" y="458"/>
                    </a:lnTo>
                    <a:lnTo>
                      <a:pt x="8" y="457"/>
                    </a:lnTo>
                    <a:lnTo>
                      <a:pt x="9" y="457"/>
                    </a:lnTo>
                    <a:lnTo>
                      <a:pt x="9" y="456"/>
                    </a:lnTo>
                    <a:lnTo>
                      <a:pt x="8" y="456"/>
                    </a:lnTo>
                    <a:lnTo>
                      <a:pt x="9" y="456"/>
                    </a:lnTo>
                    <a:lnTo>
                      <a:pt x="9" y="454"/>
                    </a:lnTo>
                    <a:lnTo>
                      <a:pt x="11" y="454"/>
                    </a:lnTo>
                    <a:lnTo>
                      <a:pt x="9" y="454"/>
                    </a:lnTo>
                    <a:lnTo>
                      <a:pt x="9" y="453"/>
                    </a:lnTo>
                    <a:lnTo>
                      <a:pt x="11" y="453"/>
                    </a:lnTo>
                    <a:lnTo>
                      <a:pt x="12" y="453"/>
                    </a:lnTo>
                    <a:lnTo>
                      <a:pt x="12" y="452"/>
                    </a:lnTo>
                    <a:lnTo>
                      <a:pt x="12" y="451"/>
                    </a:lnTo>
                    <a:lnTo>
                      <a:pt x="12" y="449"/>
                    </a:lnTo>
                    <a:lnTo>
                      <a:pt x="13" y="449"/>
                    </a:lnTo>
                    <a:lnTo>
                      <a:pt x="13" y="448"/>
                    </a:lnTo>
                    <a:lnTo>
                      <a:pt x="12" y="448"/>
                    </a:lnTo>
                    <a:lnTo>
                      <a:pt x="13" y="448"/>
                    </a:lnTo>
                    <a:lnTo>
                      <a:pt x="13" y="447"/>
                    </a:lnTo>
                    <a:lnTo>
                      <a:pt x="13" y="446"/>
                    </a:lnTo>
                    <a:lnTo>
                      <a:pt x="13" y="445"/>
                    </a:lnTo>
                    <a:lnTo>
                      <a:pt x="13" y="443"/>
                    </a:lnTo>
                    <a:lnTo>
                      <a:pt x="12" y="443"/>
                    </a:lnTo>
                    <a:lnTo>
                      <a:pt x="39" y="438"/>
                    </a:lnTo>
                    <a:lnTo>
                      <a:pt x="44" y="435"/>
                    </a:lnTo>
                    <a:lnTo>
                      <a:pt x="63" y="421"/>
                    </a:lnTo>
                    <a:lnTo>
                      <a:pt x="68" y="410"/>
                    </a:lnTo>
                    <a:lnTo>
                      <a:pt x="87" y="395"/>
                    </a:lnTo>
                    <a:lnTo>
                      <a:pt x="90" y="391"/>
                    </a:lnTo>
                    <a:lnTo>
                      <a:pt x="90" y="384"/>
                    </a:lnTo>
                    <a:lnTo>
                      <a:pt x="88" y="376"/>
                    </a:lnTo>
                    <a:lnTo>
                      <a:pt x="100" y="350"/>
                    </a:lnTo>
                    <a:lnTo>
                      <a:pt x="109" y="329"/>
                    </a:lnTo>
                    <a:lnTo>
                      <a:pt x="105" y="319"/>
                    </a:lnTo>
                    <a:lnTo>
                      <a:pt x="103" y="296"/>
                    </a:lnTo>
                    <a:lnTo>
                      <a:pt x="98" y="289"/>
                    </a:lnTo>
                    <a:lnTo>
                      <a:pt x="99" y="289"/>
                    </a:lnTo>
                    <a:lnTo>
                      <a:pt x="99" y="287"/>
                    </a:lnTo>
                    <a:lnTo>
                      <a:pt x="100" y="287"/>
                    </a:lnTo>
                    <a:lnTo>
                      <a:pt x="100" y="286"/>
                    </a:lnTo>
                    <a:lnTo>
                      <a:pt x="101" y="286"/>
                    </a:lnTo>
                    <a:lnTo>
                      <a:pt x="103" y="286"/>
                    </a:lnTo>
                    <a:lnTo>
                      <a:pt x="103" y="285"/>
                    </a:lnTo>
                    <a:lnTo>
                      <a:pt x="103" y="284"/>
                    </a:lnTo>
                    <a:lnTo>
                      <a:pt x="101" y="284"/>
                    </a:lnTo>
                    <a:lnTo>
                      <a:pt x="98" y="283"/>
                    </a:lnTo>
                    <a:lnTo>
                      <a:pt x="95" y="281"/>
                    </a:lnTo>
                    <a:lnTo>
                      <a:pt x="95" y="280"/>
                    </a:lnTo>
                    <a:lnTo>
                      <a:pt x="93" y="280"/>
                    </a:lnTo>
                    <a:lnTo>
                      <a:pt x="92" y="280"/>
                    </a:lnTo>
                    <a:lnTo>
                      <a:pt x="90" y="279"/>
                    </a:lnTo>
                    <a:lnTo>
                      <a:pt x="92" y="278"/>
                    </a:lnTo>
                    <a:lnTo>
                      <a:pt x="92" y="276"/>
                    </a:lnTo>
                    <a:lnTo>
                      <a:pt x="92" y="275"/>
                    </a:lnTo>
                    <a:lnTo>
                      <a:pt x="92" y="273"/>
                    </a:lnTo>
                    <a:lnTo>
                      <a:pt x="90" y="271"/>
                    </a:lnTo>
                    <a:lnTo>
                      <a:pt x="90" y="270"/>
                    </a:lnTo>
                    <a:lnTo>
                      <a:pt x="89" y="269"/>
                    </a:lnTo>
                    <a:lnTo>
                      <a:pt x="88" y="268"/>
                    </a:lnTo>
                    <a:lnTo>
                      <a:pt x="85" y="265"/>
                    </a:lnTo>
                    <a:lnTo>
                      <a:pt x="85" y="264"/>
                    </a:lnTo>
                    <a:lnTo>
                      <a:pt x="84" y="264"/>
                    </a:lnTo>
                    <a:lnTo>
                      <a:pt x="85" y="264"/>
                    </a:lnTo>
                    <a:lnTo>
                      <a:pt x="85" y="263"/>
                    </a:lnTo>
                    <a:lnTo>
                      <a:pt x="85" y="262"/>
                    </a:lnTo>
                    <a:lnTo>
                      <a:pt x="84" y="260"/>
                    </a:lnTo>
                    <a:lnTo>
                      <a:pt x="85" y="260"/>
                    </a:lnTo>
                    <a:lnTo>
                      <a:pt x="85" y="259"/>
                    </a:lnTo>
                    <a:lnTo>
                      <a:pt x="85" y="258"/>
                    </a:lnTo>
                    <a:lnTo>
                      <a:pt x="85" y="257"/>
                    </a:lnTo>
                    <a:lnTo>
                      <a:pt x="85" y="256"/>
                    </a:lnTo>
                    <a:lnTo>
                      <a:pt x="85" y="254"/>
                    </a:lnTo>
                    <a:lnTo>
                      <a:pt x="84" y="254"/>
                    </a:lnTo>
                    <a:lnTo>
                      <a:pt x="84" y="253"/>
                    </a:lnTo>
                    <a:lnTo>
                      <a:pt x="84" y="254"/>
                    </a:lnTo>
                    <a:lnTo>
                      <a:pt x="83" y="254"/>
                    </a:lnTo>
                    <a:lnTo>
                      <a:pt x="83" y="253"/>
                    </a:lnTo>
                    <a:lnTo>
                      <a:pt x="82" y="253"/>
                    </a:lnTo>
                    <a:lnTo>
                      <a:pt x="82" y="252"/>
                    </a:lnTo>
                    <a:lnTo>
                      <a:pt x="82" y="251"/>
                    </a:lnTo>
                    <a:lnTo>
                      <a:pt x="81" y="251"/>
                    </a:lnTo>
                    <a:lnTo>
                      <a:pt x="81" y="249"/>
                    </a:lnTo>
                    <a:lnTo>
                      <a:pt x="81" y="248"/>
                    </a:lnTo>
                    <a:lnTo>
                      <a:pt x="81" y="247"/>
                    </a:lnTo>
                    <a:lnTo>
                      <a:pt x="81" y="246"/>
                    </a:lnTo>
                    <a:lnTo>
                      <a:pt x="81" y="244"/>
                    </a:lnTo>
                    <a:lnTo>
                      <a:pt x="82" y="244"/>
                    </a:lnTo>
                    <a:lnTo>
                      <a:pt x="82" y="243"/>
                    </a:lnTo>
                    <a:lnTo>
                      <a:pt x="81" y="242"/>
                    </a:lnTo>
                    <a:lnTo>
                      <a:pt x="82" y="242"/>
                    </a:lnTo>
                    <a:lnTo>
                      <a:pt x="81" y="241"/>
                    </a:lnTo>
                    <a:lnTo>
                      <a:pt x="82" y="241"/>
                    </a:lnTo>
                    <a:lnTo>
                      <a:pt x="82" y="240"/>
                    </a:lnTo>
                    <a:lnTo>
                      <a:pt x="81" y="240"/>
                    </a:lnTo>
                    <a:lnTo>
                      <a:pt x="81" y="238"/>
                    </a:lnTo>
                    <a:lnTo>
                      <a:pt x="82" y="238"/>
                    </a:lnTo>
                    <a:lnTo>
                      <a:pt x="82" y="237"/>
                    </a:lnTo>
                    <a:lnTo>
                      <a:pt x="82" y="236"/>
                    </a:lnTo>
                    <a:lnTo>
                      <a:pt x="82" y="235"/>
                    </a:lnTo>
                    <a:lnTo>
                      <a:pt x="82" y="233"/>
                    </a:lnTo>
                    <a:lnTo>
                      <a:pt x="82" y="232"/>
                    </a:lnTo>
                    <a:lnTo>
                      <a:pt x="81" y="232"/>
                    </a:lnTo>
                    <a:lnTo>
                      <a:pt x="81" y="231"/>
                    </a:lnTo>
                    <a:lnTo>
                      <a:pt x="81" y="230"/>
                    </a:lnTo>
                    <a:lnTo>
                      <a:pt x="81" y="229"/>
                    </a:lnTo>
                    <a:lnTo>
                      <a:pt x="81" y="227"/>
                    </a:lnTo>
                    <a:lnTo>
                      <a:pt x="79" y="227"/>
                    </a:lnTo>
                    <a:lnTo>
                      <a:pt x="79" y="226"/>
                    </a:lnTo>
                    <a:lnTo>
                      <a:pt x="79" y="225"/>
                    </a:lnTo>
                    <a:lnTo>
                      <a:pt x="79" y="224"/>
                    </a:lnTo>
                    <a:lnTo>
                      <a:pt x="78" y="224"/>
                    </a:lnTo>
                    <a:lnTo>
                      <a:pt x="78" y="222"/>
                    </a:lnTo>
                    <a:lnTo>
                      <a:pt x="78" y="221"/>
                    </a:lnTo>
                    <a:lnTo>
                      <a:pt x="77" y="221"/>
                    </a:lnTo>
                    <a:lnTo>
                      <a:pt x="77" y="220"/>
                    </a:lnTo>
                    <a:lnTo>
                      <a:pt x="76" y="220"/>
                    </a:lnTo>
                    <a:lnTo>
                      <a:pt x="76" y="219"/>
                    </a:lnTo>
                    <a:lnTo>
                      <a:pt x="74" y="219"/>
                    </a:lnTo>
                    <a:lnTo>
                      <a:pt x="73" y="219"/>
                    </a:lnTo>
                    <a:lnTo>
                      <a:pt x="73" y="217"/>
                    </a:lnTo>
                    <a:lnTo>
                      <a:pt x="72" y="217"/>
                    </a:lnTo>
                    <a:lnTo>
                      <a:pt x="72" y="216"/>
                    </a:lnTo>
                    <a:lnTo>
                      <a:pt x="72" y="215"/>
                    </a:lnTo>
                    <a:lnTo>
                      <a:pt x="71" y="215"/>
                    </a:lnTo>
                    <a:lnTo>
                      <a:pt x="71" y="214"/>
                    </a:lnTo>
                    <a:lnTo>
                      <a:pt x="71" y="213"/>
                    </a:lnTo>
                    <a:lnTo>
                      <a:pt x="72" y="211"/>
                    </a:lnTo>
                    <a:lnTo>
                      <a:pt x="72" y="210"/>
                    </a:lnTo>
                    <a:lnTo>
                      <a:pt x="72" y="209"/>
                    </a:lnTo>
                    <a:lnTo>
                      <a:pt x="72" y="208"/>
                    </a:lnTo>
                    <a:lnTo>
                      <a:pt x="71" y="205"/>
                    </a:lnTo>
                    <a:lnTo>
                      <a:pt x="71" y="204"/>
                    </a:lnTo>
                    <a:lnTo>
                      <a:pt x="71" y="203"/>
                    </a:lnTo>
                    <a:lnTo>
                      <a:pt x="71" y="201"/>
                    </a:lnTo>
                    <a:lnTo>
                      <a:pt x="71" y="200"/>
                    </a:lnTo>
                    <a:lnTo>
                      <a:pt x="71" y="199"/>
                    </a:lnTo>
                    <a:lnTo>
                      <a:pt x="71" y="198"/>
                    </a:lnTo>
                    <a:lnTo>
                      <a:pt x="72" y="198"/>
                    </a:lnTo>
                    <a:lnTo>
                      <a:pt x="72" y="197"/>
                    </a:lnTo>
                    <a:lnTo>
                      <a:pt x="72" y="195"/>
                    </a:lnTo>
                    <a:lnTo>
                      <a:pt x="72" y="194"/>
                    </a:lnTo>
                    <a:lnTo>
                      <a:pt x="72" y="193"/>
                    </a:lnTo>
                    <a:lnTo>
                      <a:pt x="72" y="192"/>
                    </a:lnTo>
                    <a:lnTo>
                      <a:pt x="71" y="192"/>
                    </a:lnTo>
                    <a:lnTo>
                      <a:pt x="70" y="192"/>
                    </a:lnTo>
                    <a:lnTo>
                      <a:pt x="68" y="192"/>
                    </a:lnTo>
                    <a:lnTo>
                      <a:pt x="67" y="192"/>
                    </a:lnTo>
                    <a:lnTo>
                      <a:pt x="66" y="192"/>
                    </a:lnTo>
                    <a:lnTo>
                      <a:pt x="66" y="190"/>
                    </a:lnTo>
                    <a:lnTo>
                      <a:pt x="65" y="190"/>
                    </a:lnTo>
                    <a:lnTo>
                      <a:pt x="65" y="189"/>
                    </a:lnTo>
                    <a:lnTo>
                      <a:pt x="63" y="188"/>
                    </a:lnTo>
                    <a:lnTo>
                      <a:pt x="63" y="187"/>
                    </a:lnTo>
                    <a:lnTo>
                      <a:pt x="63" y="186"/>
                    </a:lnTo>
                    <a:lnTo>
                      <a:pt x="63" y="184"/>
                    </a:lnTo>
                    <a:lnTo>
                      <a:pt x="62" y="184"/>
                    </a:lnTo>
                    <a:lnTo>
                      <a:pt x="61" y="184"/>
                    </a:lnTo>
                    <a:lnTo>
                      <a:pt x="60" y="184"/>
                    </a:lnTo>
                    <a:lnTo>
                      <a:pt x="60" y="183"/>
                    </a:lnTo>
                    <a:lnTo>
                      <a:pt x="58" y="183"/>
                    </a:lnTo>
                    <a:lnTo>
                      <a:pt x="57" y="183"/>
                    </a:lnTo>
                    <a:lnTo>
                      <a:pt x="57" y="163"/>
                    </a:lnTo>
                    <a:lnTo>
                      <a:pt x="36" y="147"/>
                    </a:lnTo>
                    <a:lnTo>
                      <a:pt x="30" y="139"/>
                    </a:lnTo>
                    <a:lnTo>
                      <a:pt x="19" y="130"/>
                    </a:lnTo>
                    <a:lnTo>
                      <a:pt x="8" y="116"/>
                    </a:lnTo>
                    <a:lnTo>
                      <a:pt x="1" y="112"/>
                    </a:lnTo>
                    <a:lnTo>
                      <a:pt x="0" y="112"/>
                    </a:lnTo>
                    <a:lnTo>
                      <a:pt x="3" y="103"/>
                    </a:lnTo>
                    <a:lnTo>
                      <a:pt x="9" y="66"/>
                    </a:lnTo>
                    <a:lnTo>
                      <a:pt x="11" y="63"/>
                    </a:lnTo>
                    <a:lnTo>
                      <a:pt x="12" y="63"/>
                    </a:lnTo>
                    <a:lnTo>
                      <a:pt x="13" y="63"/>
                    </a:lnTo>
                    <a:lnTo>
                      <a:pt x="12" y="63"/>
                    </a:lnTo>
                    <a:lnTo>
                      <a:pt x="13" y="63"/>
                    </a:lnTo>
                    <a:lnTo>
                      <a:pt x="13" y="64"/>
                    </a:lnTo>
                    <a:lnTo>
                      <a:pt x="14" y="64"/>
                    </a:lnTo>
                    <a:lnTo>
                      <a:pt x="16" y="64"/>
                    </a:lnTo>
                    <a:lnTo>
                      <a:pt x="17" y="64"/>
                    </a:lnTo>
                    <a:lnTo>
                      <a:pt x="17" y="63"/>
                    </a:lnTo>
                    <a:lnTo>
                      <a:pt x="17" y="64"/>
                    </a:lnTo>
                    <a:lnTo>
                      <a:pt x="18" y="63"/>
                    </a:lnTo>
                    <a:lnTo>
                      <a:pt x="18" y="64"/>
                    </a:lnTo>
                    <a:lnTo>
                      <a:pt x="18" y="63"/>
                    </a:lnTo>
                    <a:lnTo>
                      <a:pt x="19" y="63"/>
                    </a:lnTo>
                    <a:lnTo>
                      <a:pt x="20" y="62"/>
                    </a:lnTo>
                    <a:lnTo>
                      <a:pt x="20" y="63"/>
                    </a:lnTo>
                    <a:lnTo>
                      <a:pt x="20" y="62"/>
                    </a:lnTo>
                    <a:lnTo>
                      <a:pt x="22" y="63"/>
                    </a:lnTo>
                    <a:lnTo>
                      <a:pt x="22" y="62"/>
                    </a:lnTo>
                    <a:lnTo>
                      <a:pt x="23" y="62"/>
                    </a:lnTo>
                    <a:lnTo>
                      <a:pt x="23" y="60"/>
                    </a:lnTo>
                    <a:lnTo>
                      <a:pt x="23" y="59"/>
                    </a:lnTo>
                    <a:lnTo>
                      <a:pt x="24" y="60"/>
                    </a:lnTo>
                    <a:lnTo>
                      <a:pt x="24" y="59"/>
                    </a:lnTo>
                    <a:lnTo>
                      <a:pt x="25" y="59"/>
                    </a:lnTo>
                    <a:lnTo>
                      <a:pt x="27" y="59"/>
                    </a:lnTo>
                    <a:lnTo>
                      <a:pt x="28" y="60"/>
                    </a:lnTo>
                    <a:lnTo>
                      <a:pt x="31" y="63"/>
                    </a:lnTo>
                    <a:lnTo>
                      <a:pt x="31" y="62"/>
                    </a:lnTo>
                    <a:lnTo>
                      <a:pt x="34" y="62"/>
                    </a:lnTo>
                    <a:lnTo>
                      <a:pt x="34" y="60"/>
                    </a:lnTo>
                    <a:lnTo>
                      <a:pt x="35" y="62"/>
                    </a:lnTo>
                    <a:lnTo>
                      <a:pt x="38" y="59"/>
                    </a:lnTo>
                    <a:lnTo>
                      <a:pt x="41" y="58"/>
                    </a:lnTo>
                    <a:lnTo>
                      <a:pt x="46" y="60"/>
                    </a:lnTo>
                    <a:lnTo>
                      <a:pt x="50" y="59"/>
                    </a:lnTo>
                    <a:lnTo>
                      <a:pt x="51" y="59"/>
                    </a:lnTo>
                    <a:lnTo>
                      <a:pt x="52" y="59"/>
                    </a:lnTo>
                    <a:lnTo>
                      <a:pt x="54" y="58"/>
                    </a:lnTo>
                    <a:lnTo>
                      <a:pt x="55" y="58"/>
                    </a:lnTo>
                    <a:lnTo>
                      <a:pt x="55" y="57"/>
                    </a:lnTo>
                    <a:lnTo>
                      <a:pt x="55" y="58"/>
                    </a:lnTo>
                    <a:lnTo>
                      <a:pt x="56" y="58"/>
                    </a:lnTo>
                    <a:lnTo>
                      <a:pt x="56" y="59"/>
                    </a:lnTo>
                    <a:lnTo>
                      <a:pt x="57" y="59"/>
                    </a:lnTo>
                    <a:lnTo>
                      <a:pt x="57" y="60"/>
                    </a:lnTo>
                    <a:lnTo>
                      <a:pt x="58" y="60"/>
                    </a:lnTo>
                    <a:lnTo>
                      <a:pt x="60" y="60"/>
                    </a:lnTo>
                    <a:lnTo>
                      <a:pt x="61" y="60"/>
                    </a:lnTo>
                    <a:lnTo>
                      <a:pt x="62" y="60"/>
                    </a:lnTo>
                    <a:lnTo>
                      <a:pt x="65" y="60"/>
                    </a:lnTo>
                    <a:lnTo>
                      <a:pt x="66" y="59"/>
                    </a:lnTo>
                    <a:lnTo>
                      <a:pt x="66" y="58"/>
                    </a:lnTo>
                    <a:lnTo>
                      <a:pt x="67" y="58"/>
                    </a:lnTo>
                    <a:lnTo>
                      <a:pt x="68" y="58"/>
                    </a:lnTo>
                    <a:lnTo>
                      <a:pt x="70" y="58"/>
                    </a:lnTo>
                    <a:lnTo>
                      <a:pt x="70" y="57"/>
                    </a:lnTo>
                    <a:lnTo>
                      <a:pt x="71" y="57"/>
                    </a:lnTo>
                    <a:lnTo>
                      <a:pt x="72" y="57"/>
                    </a:lnTo>
                    <a:lnTo>
                      <a:pt x="73" y="58"/>
                    </a:lnTo>
                    <a:lnTo>
                      <a:pt x="74" y="57"/>
                    </a:lnTo>
                    <a:lnTo>
                      <a:pt x="76" y="57"/>
                    </a:lnTo>
                    <a:lnTo>
                      <a:pt x="82" y="58"/>
                    </a:lnTo>
                    <a:lnTo>
                      <a:pt x="84" y="59"/>
                    </a:lnTo>
                    <a:lnTo>
                      <a:pt x="85" y="59"/>
                    </a:lnTo>
                    <a:lnTo>
                      <a:pt x="89" y="60"/>
                    </a:lnTo>
                    <a:lnTo>
                      <a:pt x="90" y="60"/>
                    </a:lnTo>
                    <a:lnTo>
                      <a:pt x="97" y="62"/>
                    </a:lnTo>
                    <a:lnTo>
                      <a:pt x="100" y="59"/>
                    </a:lnTo>
                    <a:lnTo>
                      <a:pt x="105" y="57"/>
                    </a:lnTo>
                    <a:lnTo>
                      <a:pt x="110" y="54"/>
                    </a:lnTo>
                    <a:lnTo>
                      <a:pt x="114" y="51"/>
                    </a:lnTo>
                    <a:lnTo>
                      <a:pt x="126" y="54"/>
                    </a:lnTo>
                    <a:lnTo>
                      <a:pt x="130" y="55"/>
                    </a:lnTo>
                    <a:lnTo>
                      <a:pt x="138" y="57"/>
                    </a:lnTo>
                    <a:lnTo>
                      <a:pt x="143" y="58"/>
                    </a:lnTo>
                    <a:lnTo>
                      <a:pt x="147" y="60"/>
                    </a:lnTo>
                    <a:lnTo>
                      <a:pt x="152" y="63"/>
                    </a:lnTo>
                    <a:lnTo>
                      <a:pt x="152" y="64"/>
                    </a:lnTo>
                    <a:lnTo>
                      <a:pt x="153" y="64"/>
                    </a:lnTo>
                    <a:lnTo>
                      <a:pt x="154" y="64"/>
                    </a:lnTo>
                    <a:lnTo>
                      <a:pt x="155" y="64"/>
                    </a:lnTo>
                    <a:lnTo>
                      <a:pt x="155" y="65"/>
                    </a:lnTo>
                    <a:lnTo>
                      <a:pt x="155" y="64"/>
                    </a:lnTo>
                    <a:lnTo>
                      <a:pt x="155" y="65"/>
                    </a:lnTo>
                    <a:lnTo>
                      <a:pt x="157" y="65"/>
                    </a:lnTo>
                    <a:lnTo>
                      <a:pt x="158" y="65"/>
                    </a:lnTo>
                    <a:lnTo>
                      <a:pt x="159" y="65"/>
                    </a:lnTo>
                    <a:lnTo>
                      <a:pt x="159" y="66"/>
                    </a:lnTo>
                    <a:lnTo>
                      <a:pt x="160" y="66"/>
                    </a:lnTo>
                    <a:lnTo>
                      <a:pt x="160" y="68"/>
                    </a:lnTo>
                    <a:lnTo>
                      <a:pt x="160" y="69"/>
                    </a:lnTo>
                    <a:lnTo>
                      <a:pt x="162" y="69"/>
                    </a:lnTo>
                    <a:lnTo>
                      <a:pt x="162" y="70"/>
                    </a:lnTo>
                    <a:lnTo>
                      <a:pt x="163" y="70"/>
                    </a:lnTo>
                    <a:lnTo>
                      <a:pt x="163" y="71"/>
                    </a:lnTo>
                    <a:lnTo>
                      <a:pt x="164" y="71"/>
                    </a:lnTo>
                    <a:lnTo>
                      <a:pt x="168" y="73"/>
                    </a:lnTo>
                    <a:lnTo>
                      <a:pt x="169" y="75"/>
                    </a:lnTo>
                    <a:lnTo>
                      <a:pt x="169" y="76"/>
                    </a:lnTo>
                    <a:lnTo>
                      <a:pt x="171" y="80"/>
                    </a:lnTo>
                    <a:lnTo>
                      <a:pt x="174" y="80"/>
                    </a:lnTo>
                    <a:lnTo>
                      <a:pt x="176" y="81"/>
                    </a:lnTo>
                    <a:lnTo>
                      <a:pt x="184" y="84"/>
                    </a:lnTo>
                    <a:lnTo>
                      <a:pt x="191" y="82"/>
                    </a:lnTo>
                    <a:lnTo>
                      <a:pt x="195" y="82"/>
                    </a:lnTo>
                    <a:lnTo>
                      <a:pt x="198" y="82"/>
                    </a:lnTo>
                    <a:lnTo>
                      <a:pt x="200" y="82"/>
                    </a:lnTo>
                    <a:lnTo>
                      <a:pt x="202" y="81"/>
                    </a:lnTo>
                    <a:lnTo>
                      <a:pt x="203" y="81"/>
                    </a:lnTo>
                    <a:lnTo>
                      <a:pt x="205" y="81"/>
                    </a:lnTo>
                    <a:lnTo>
                      <a:pt x="206" y="81"/>
                    </a:lnTo>
                    <a:lnTo>
                      <a:pt x="216" y="82"/>
                    </a:lnTo>
                    <a:lnTo>
                      <a:pt x="217" y="82"/>
                    </a:lnTo>
                    <a:lnTo>
                      <a:pt x="218" y="82"/>
                    </a:lnTo>
                    <a:lnTo>
                      <a:pt x="219" y="82"/>
                    </a:lnTo>
                    <a:lnTo>
                      <a:pt x="229" y="84"/>
                    </a:lnTo>
                    <a:lnTo>
                      <a:pt x="233" y="85"/>
                    </a:lnTo>
                    <a:lnTo>
                      <a:pt x="240" y="87"/>
                    </a:lnTo>
                    <a:lnTo>
                      <a:pt x="241" y="87"/>
                    </a:lnTo>
                    <a:lnTo>
                      <a:pt x="243" y="87"/>
                    </a:lnTo>
                    <a:lnTo>
                      <a:pt x="244" y="87"/>
                    </a:lnTo>
                    <a:lnTo>
                      <a:pt x="245" y="86"/>
                    </a:lnTo>
                    <a:lnTo>
                      <a:pt x="245" y="87"/>
                    </a:lnTo>
                    <a:lnTo>
                      <a:pt x="245" y="86"/>
                    </a:lnTo>
                    <a:lnTo>
                      <a:pt x="246" y="86"/>
                    </a:lnTo>
                    <a:lnTo>
                      <a:pt x="247" y="86"/>
                    </a:lnTo>
                    <a:lnTo>
                      <a:pt x="247" y="85"/>
                    </a:lnTo>
                    <a:lnTo>
                      <a:pt x="249" y="85"/>
                    </a:lnTo>
                    <a:lnTo>
                      <a:pt x="249" y="86"/>
                    </a:lnTo>
                    <a:lnTo>
                      <a:pt x="249" y="85"/>
                    </a:lnTo>
                    <a:lnTo>
                      <a:pt x="250" y="85"/>
                    </a:lnTo>
                    <a:lnTo>
                      <a:pt x="250" y="86"/>
                    </a:lnTo>
                    <a:lnTo>
                      <a:pt x="251" y="86"/>
                    </a:lnTo>
                    <a:lnTo>
                      <a:pt x="252" y="86"/>
                    </a:lnTo>
                    <a:lnTo>
                      <a:pt x="254" y="86"/>
                    </a:lnTo>
                    <a:lnTo>
                      <a:pt x="255" y="86"/>
                    </a:lnTo>
                    <a:lnTo>
                      <a:pt x="255" y="85"/>
                    </a:lnTo>
                    <a:lnTo>
                      <a:pt x="255" y="86"/>
                    </a:lnTo>
                    <a:lnTo>
                      <a:pt x="255" y="85"/>
                    </a:lnTo>
                    <a:lnTo>
                      <a:pt x="256" y="85"/>
                    </a:lnTo>
                    <a:lnTo>
                      <a:pt x="257" y="85"/>
                    </a:lnTo>
                    <a:lnTo>
                      <a:pt x="259" y="85"/>
                    </a:lnTo>
                    <a:lnTo>
                      <a:pt x="260" y="86"/>
                    </a:lnTo>
                    <a:lnTo>
                      <a:pt x="261" y="86"/>
                    </a:lnTo>
                    <a:lnTo>
                      <a:pt x="262" y="87"/>
                    </a:lnTo>
                    <a:lnTo>
                      <a:pt x="262" y="86"/>
                    </a:lnTo>
                    <a:lnTo>
                      <a:pt x="263" y="86"/>
                    </a:lnTo>
                    <a:lnTo>
                      <a:pt x="265" y="86"/>
                    </a:lnTo>
                    <a:lnTo>
                      <a:pt x="266" y="86"/>
                    </a:lnTo>
                    <a:lnTo>
                      <a:pt x="267" y="86"/>
                    </a:lnTo>
                    <a:lnTo>
                      <a:pt x="267" y="87"/>
                    </a:lnTo>
                    <a:lnTo>
                      <a:pt x="268" y="87"/>
                    </a:lnTo>
                    <a:lnTo>
                      <a:pt x="271" y="89"/>
                    </a:lnTo>
                    <a:lnTo>
                      <a:pt x="272" y="90"/>
                    </a:lnTo>
                    <a:lnTo>
                      <a:pt x="274" y="90"/>
                    </a:lnTo>
                    <a:lnTo>
                      <a:pt x="276" y="90"/>
                    </a:lnTo>
                    <a:lnTo>
                      <a:pt x="278" y="90"/>
                    </a:lnTo>
                    <a:lnTo>
                      <a:pt x="279" y="90"/>
                    </a:lnTo>
                    <a:lnTo>
                      <a:pt x="281" y="90"/>
                    </a:lnTo>
                    <a:lnTo>
                      <a:pt x="282" y="90"/>
                    </a:lnTo>
                    <a:lnTo>
                      <a:pt x="282" y="91"/>
                    </a:lnTo>
                    <a:lnTo>
                      <a:pt x="283" y="91"/>
                    </a:lnTo>
                    <a:lnTo>
                      <a:pt x="284" y="91"/>
                    </a:lnTo>
                    <a:lnTo>
                      <a:pt x="286" y="91"/>
                    </a:lnTo>
                    <a:lnTo>
                      <a:pt x="286" y="92"/>
                    </a:lnTo>
                    <a:lnTo>
                      <a:pt x="287" y="92"/>
                    </a:lnTo>
                    <a:lnTo>
                      <a:pt x="288" y="92"/>
                    </a:lnTo>
                    <a:lnTo>
                      <a:pt x="289" y="92"/>
                    </a:lnTo>
                    <a:lnTo>
                      <a:pt x="290" y="92"/>
                    </a:lnTo>
                    <a:lnTo>
                      <a:pt x="292" y="92"/>
                    </a:lnTo>
                    <a:lnTo>
                      <a:pt x="293" y="92"/>
                    </a:lnTo>
                    <a:lnTo>
                      <a:pt x="294" y="92"/>
                    </a:lnTo>
                    <a:lnTo>
                      <a:pt x="294" y="93"/>
                    </a:lnTo>
                    <a:lnTo>
                      <a:pt x="295" y="93"/>
                    </a:lnTo>
                    <a:lnTo>
                      <a:pt x="297" y="93"/>
                    </a:lnTo>
                    <a:lnTo>
                      <a:pt x="297" y="95"/>
                    </a:lnTo>
                    <a:lnTo>
                      <a:pt x="298" y="95"/>
                    </a:lnTo>
                    <a:lnTo>
                      <a:pt x="298" y="93"/>
                    </a:lnTo>
                    <a:lnTo>
                      <a:pt x="299" y="93"/>
                    </a:lnTo>
                    <a:lnTo>
                      <a:pt x="299" y="95"/>
                    </a:lnTo>
                    <a:lnTo>
                      <a:pt x="300" y="93"/>
                    </a:lnTo>
                    <a:lnTo>
                      <a:pt x="300" y="95"/>
                    </a:lnTo>
                    <a:lnTo>
                      <a:pt x="300" y="93"/>
                    </a:lnTo>
                    <a:lnTo>
                      <a:pt x="303" y="93"/>
                    </a:lnTo>
                    <a:lnTo>
                      <a:pt x="303" y="92"/>
                    </a:lnTo>
                    <a:lnTo>
                      <a:pt x="304" y="92"/>
                    </a:lnTo>
                    <a:lnTo>
                      <a:pt x="305" y="92"/>
                    </a:lnTo>
                    <a:lnTo>
                      <a:pt x="306" y="91"/>
                    </a:lnTo>
                    <a:lnTo>
                      <a:pt x="308" y="91"/>
                    </a:lnTo>
                    <a:lnTo>
                      <a:pt x="309" y="90"/>
                    </a:lnTo>
                    <a:lnTo>
                      <a:pt x="309" y="89"/>
                    </a:lnTo>
                    <a:lnTo>
                      <a:pt x="310" y="89"/>
                    </a:lnTo>
                    <a:lnTo>
                      <a:pt x="311" y="87"/>
                    </a:lnTo>
                    <a:lnTo>
                      <a:pt x="314" y="86"/>
                    </a:lnTo>
                    <a:lnTo>
                      <a:pt x="316" y="84"/>
                    </a:lnTo>
                    <a:lnTo>
                      <a:pt x="317" y="82"/>
                    </a:lnTo>
                    <a:lnTo>
                      <a:pt x="320" y="81"/>
                    </a:lnTo>
                    <a:lnTo>
                      <a:pt x="320" y="80"/>
                    </a:lnTo>
                    <a:lnTo>
                      <a:pt x="321" y="80"/>
                    </a:lnTo>
                    <a:lnTo>
                      <a:pt x="322" y="78"/>
                    </a:lnTo>
                    <a:lnTo>
                      <a:pt x="324" y="75"/>
                    </a:lnTo>
                    <a:lnTo>
                      <a:pt x="325" y="73"/>
                    </a:lnTo>
                    <a:lnTo>
                      <a:pt x="326" y="71"/>
                    </a:lnTo>
                    <a:lnTo>
                      <a:pt x="327" y="69"/>
                    </a:lnTo>
                    <a:lnTo>
                      <a:pt x="328" y="66"/>
                    </a:lnTo>
                    <a:lnTo>
                      <a:pt x="330" y="65"/>
                    </a:lnTo>
                    <a:lnTo>
                      <a:pt x="331" y="66"/>
                    </a:lnTo>
                    <a:lnTo>
                      <a:pt x="332" y="69"/>
                    </a:lnTo>
                    <a:lnTo>
                      <a:pt x="333" y="70"/>
                    </a:lnTo>
                    <a:lnTo>
                      <a:pt x="336" y="74"/>
                    </a:lnTo>
                    <a:lnTo>
                      <a:pt x="338" y="75"/>
                    </a:lnTo>
                    <a:lnTo>
                      <a:pt x="342" y="78"/>
                    </a:lnTo>
                    <a:lnTo>
                      <a:pt x="346" y="79"/>
                    </a:lnTo>
                    <a:lnTo>
                      <a:pt x="348" y="81"/>
                    </a:lnTo>
                    <a:lnTo>
                      <a:pt x="349" y="79"/>
                    </a:lnTo>
                    <a:lnTo>
                      <a:pt x="349" y="80"/>
                    </a:lnTo>
                    <a:lnTo>
                      <a:pt x="349" y="79"/>
                    </a:lnTo>
                    <a:lnTo>
                      <a:pt x="351" y="80"/>
                    </a:lnTo>
                    <a:lnTo>
                      <a:pt x="352" y="80"/>
                    </a:lnTo>
                    <a:lnTo>
                      <a:pt x="352" y="81"/>
                    </a:lnTo>
                    <a:lnTo>
                      <a:pt x="352" y="82"/>
                    </a:lnTo>
                    <a:lnTo>
                      <a:pt x="354" y="82"/>
                    </a:lnTo>
                    <a:lnTo>
                      <a:pt x="355" y="81"/>
                    </a:lnTo>
                    <a:lnTo>
                      <a:pt x="357" y="81"/>
                    </a:lnTo>
                    <a:lnTo>
                      <a:pt x="364" y="81"/>
                    </a:lnTo>
                    <a:lnTo>
                      <a:pt x="365" y="81"/>
                    </a:lnTo>
                    <a:lnTo>
                      <a:pt x="367" y="81"/>
                    </a:lnTo>
                    <a:lnTo>
                      <a:pt x="368" y="81"/>
                    </a:lnTo>
                    <a:lnTo>
                      <a:pt x="369" y="82"/>
                    </a:lnTo>
                    <a:lnTo>
                      <a:pt x="371" y="82"/>
                    </a:lnTo>
                    <a:lnTo>
                      <a:pt x="374" y="82"/>
                    </a:lnTo>
                    <a:lnTo>
                      <a:pt x="375" y="82"/>
                    </a:lnTo>
                    <a:lnTo>
                      <a:pt x="378" y="84"/>
                    </a:lnTo>
                    <a:lnTo>
                      <a:pt x="381" y="84"/>
                    </a:lnTo>
                    <a:lnTo>
                      <a:pt x="385" y="85"/>
                    </a:lnTo>
                    <a:lnTo>
                      <a:pt x="386" y="85"/>
                    </a:lnTo>
                    <a:lnTo>
                      <a:pt x="389" y="85"/>
                    </a:lnTo>
                    <a:lnTo>
                      <a:pt x="390" y="85"/>
                    </a:lnTo>
                    <a:lnTo>
                      <a:pt x="391" y="84"/>
                    </a:lnTo>
                    <a:lnTo>
                      <a:pt x="394" y="84"/>
                    </a:lnTo>
                    <a:lnTo>
                      <a:pt x="395" y="84"/>
                    </a:lnTo>
                    <a:lnTo>
                      <a:pt x="397" y="82"/>
                    </a:lnTo>
                    <a:lnTo>
                      <a:pt x="398" y="82"/>
                    </a:lnTo>
                    <a:lnTo>
                      <a:pt x="400" y="81"/>
                    </a:lnTo>
                    <a:lnTo>
                      <a:pt x="405" y="81"/>
                    </a:lnTo>
                    <a:lnTo>
                      <a:pt x="408" y="79"/>
                    </a:lnTo>
                    <a:lnTo>
                      <a:pt x="411" y="78"/>
                    </a:lnTo>
                    <a:lnTo>
                      <a:pt x="412" y="76"/>
                    </a:lnTo>
                    <a:lnTo>
                      <a:pt x="413" y="76"/>
                    </a:lnTo>
                    <a:lnTo>
                      <a:pt x="416" y="74"/>
                    </a:lnTo>
                    <a:lnTo>
                      <a:pt x="418" y="73"/>
                    </a:lnTo>
                    <a:lnTo>
                      <a:pt x="422" y="71"/>
                    </a:lnTo>
                    <a:lnTo>
                      <a:pt x="425" y="70"/>
                    </a:lnTo>
                    <a:lnTo>
                      <a:pt x="428" y="69"/>
                    </a:lnTo>
                    <a:lnTo>
                      <a:pt x="430" y="66"/>
                    </a:lnTo>
                    <a:lnTo>
                      <a:pt x="435" y="63"/>
                    </a:lnTo>
                    <a:lnTo>
                      <a:pt x="436" y="63"/>
                    </a:lnTo>
                    <a:lnTo>
                      <a:pt x="439" y="62"/>
                    </a:lnTo>
                    <a:lnTo>
                      <a:pt x="441" y="60"/>
                    </a:lnTo>
                    <a:lnTo>
                      <a:pt x="443" y="59"/>
                    </a:lnTo>
                    <a:lnTo>
                      <a:pt x="444" y="58"/>
                    </a:lnTo>
                    <a:lnTo>
                      <a:pt x="446" y="58"/>
                    </a:lnTo>
                    <a:lnTo>
                      <a:pt x="446" y="57"/>
                    </a:lnTo>
                    <a:lnTo>
                      <a:pt x="448" y="57"/>
                    </a:lnTo>
                    <a:lnTo>
                      <a:pt x="450" y="55"/>
                    </a:lnTo>
                    <a:lnTo>
                      <a:pt x="454" y="53"/>
                    </a:lnTo>
                    <a:lnTo>
                      <a:pt x="455" y="53"/>
                    </a:lnTo>
                    <a:lnTo>
                      <a:pt x="456" y="51"/>
                    </a:lnTo>
                    <a:lnTo>
                      <a:pt x="457" y="51"/>
                    </a:lnTo>
                    <a:lnTo>
                      <a:pt x="459" y="51"/>
                    </a:lnTo>
                    <a:lnTo>
                      <a:pt x="460" y="51"/>
                    </a:lnTo>
                    <a:lnTo>
                      <a:pt x="462" y="49"/>
                    </a:lnTo>
                    <a:lnTo>
                      <a:pt x="466" y="47"/>
                    </a:lnTo>
                    <a:lnTo>
                      <a:pt x="470" y="45"/>
                    </a:lnTo>
                    <a:lnTo>
                      <a:pt x="473" y="44"/>
                    </a:lnTo>
                    <a:lnTo>
                      <a:pt x="476" y="43"/>
                    </a:lnTo>
                    <a:lnTo>
                      <a:pt x="477" y="42"/>
                    </a:lnTo>
                    <a:lnTo>
                      <a:pt x="479" y="40"/>
                    </a:lnTo>
                    <a:lnTo>
                      <a:pt x="481" y="39"/>
                    </a:lnTo>
                    <a:lnTo>
                      <a:pt x="483" y="38"/>
                    </a:lnTo>
                    <a:lnTo>
                      <a:pt x="487" y="37"/>
                    </a:lnTo>
                    <a:lnTo>
                      <a:pt x="488" y="34"/>
                    </a:lnTo>
                    <a:lnTo>
                      <a:pt x="490" y="33"/>
                    </a:lnTo>
                    <a:lnTo>
                      <a:pt x="494" y="29"/>
                    </a:lnTo>
                    <a:lnTo>
                      <a:pt x="495" y="28"/>
                    </a:lnTo>
                    <a:lnTo>
                      <a:pt x="497" y="27"/>
                    </a:lnTo>
                    <a:lnTo>
                      <a:pt x="499" y="24"/>
                    </a:lnTo>
                    <a:lnTo>
                      <a:pt x="500" y="23"/>
                    </a:lnTo>
                    <a:lnTo>
                      <a:pt x="505" y="24"/>
                    </a:lnTo>
                    <a:lnTo>
                      <a:pt x="510" y="27"/>
                    </a:lnTo>
                    <a:lnTo>
                      <a:pt x="514" y="27"/>
                    </a:lnTo>
                    <a:lnTo>
                      <a:pt x="515" y="28"/>
                    </a:lnTo>
                    <a:lnTo>
                      <a:pt x="519" y="29"/>
                    </a:lnTo>
                    <a:lnTo>
                      <a:pt x="520" y="29"/>
                    </a:lnTo>
                    <a:lnTo>
                      <a:pt x="521" y="29"/>
                    </a:lnTo>
                    <a:lnTo>
                      <a:pt x="522" y="29"/>
                    </a:lnTo>
                    <a:lnTo>
                      <a:pt x="524" y="31"/>
                    </a:lnTo>
                    <a:lnTo>
                      <a:pt x="529" y="31"/>
                    </a:lnTo>
                    <a:lnTo>
                      <a:pt x="532" y="28"/>
                    </a:lnTo>
                    <a:lnTo>
                      <a:pt x="535" y="26"/>
                    </a:lnTo>
                    <a:lnTo>
                      <a:pt x="538" y="23"/>
                    </a:lnTo>
                    <a:lnTo>
                      <a:pt x="541" y="22"/>
                    </a:lnTo>
                    <a:lnTo>
                      <a:pt x="542" y="21"/>
                    </a:lnTo>
                    <a:lnTo>
                      <a:pt x="546" y="18"/>
                    </a:lnTo>
                    <a:lnTo>
                      <a:pt x="549" y="15"/>
                    </a:lnTo>
                    <a:lnTo>
                      <a:pt x="553" y="13"/>
                    </a:lnTo>
                    <a:lnTo>
                      <a:pt x="554" y="12"/>
                    </a:lnTo>
                    <a:lnTo>
                      <a:pt x="557" y="12"/>
                    </a:lnTo>
                    <a:lnTo>
                      <a:pt x="559" y="12"/>
                    </a:lnTo>
                    <a:lnTo>
                      <a:pt x="564" y="11"/>
                    </a:lnTo>
                    <a:lnTo>
                      <a:pt x="565" y="11"/>
                    </a:lnTo>
                    <a:lnTo>
                      <a:pt x="569" y="11"/>
                    </a:lnTo>
                    <a:lnTo>
                      <a:pt x="571" y="11"/>
                    </a:lnTo>
                    <a:lnTo>
                      <a:pt x="574" y="12"/>
                    </a:lnTo>
                    <a:lnTo>
                      <a:pt x="576" y="13"/>
                    </a:lnTo>
                    <a:lnTo>
                      <a:pt x="579" y="12"/>
                    </a:lnTo>
                    <a:lnTo>
                      <a:pt x="581" y="12"/>
                    </a:lnTo>
                    <a:lnTo>
                      <a:pt x="584" y="12"/>
                    </a:lnTo>
                    <a:lnTo>
                      <a:pt x="586" y="11"/>
                    </a:lnTo>
                    <a:lnTo>
                      <a:pt x="589" y="11"/>
                    </a:lnTo>
                    <a:lnTo>
                      <a:pt x="592" y="11"/>
                    </a:lnTo>
                    <a:lnTo>
                      <a:pt x="595" y="11"/>
                    </a:lnTo>
                    <a:lnTo>
                      <a:pt x="596" y="11"/>
                    </a:lnTo>
                    <a:lnTo>
                      <a:pt x="598" y="11"/>
                    </a:lnTo>
                    <a:lnTo>
                      <a:pt x="603" y="7"/>
                    </a:lnTo>
                    <a:lnTo>
                      <a:pt x="608" y="5"/>
                    </a:lnTo>
                    <a:lnTo>
                      <a:pt x="610" y="5"/>
                    </a:lnTo>
                    <a:lnTo>
                      <a:pt x="611" y="4"/>
                    </a:lnTo>
                    <a:lnTo>
                      <a:pt x="613" y="2"/>
                    </a:lnTo>
                    <a:lnTo>
                      <a:pt x="617" y="0"/>
                    </a:lnTo>
                    <a:lnTo>
                      <a:pt x="618" y="0"/>
                    </a:lnTo>
                    <a:lnTo>
                      <a:pt x="619" y="0"/>
                    </a:lnTo>
                    <a:lnTo>
                      <a:pt x="619" y="1"/>
                    </a:lnTo>
                    <a:lnTo>
                      <a:pt x="621" y="1"/>
                    </a:lnTo>
                    <a:lnTo>
                      <a:pt x="621" y="2"/>
                    </a:lnTo>
                    <a:lnTo>
                      <a:pt x="622" y="2"/>
                    </a:lnTo>
                    <a:lnTo>
                      <a:pt x="622" y="4"/>
                    </a:lnTo>
                    <a:lnTo>
                      <a:pt x="623" y="5"/>
                    </a:lnTo>
                    <a:lnTo>
                      <a:pt x="623" y="6"/>
                    </a:lnTo>
                    <a:lnTo>
                      <a:pt x="624" y="7"/>
                    </a:lnTo>
                    <a:close/>
                  </a:path>
                </a:pathLst>
              </a:custGeom>
              <a:solidFill>
                <a:srgbClr val="C98FE7"/>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79" name="Freeform 21">
                <a:extLst>
                  <a:ext uri="{FF2B5EF4-FFF2-40B4-BE49-F238E27FC236}">
                    <a16:creationId xmlns:a16="http://schemas.microsoft.com/office/drawing/2014/main" id="{46F7193E-27DF-4B86-D49B-14F20D575936}"/>
                  </a:ext>
                </a:extLst>
              </p:cNvPr>
              <p:cNvSpPr>
                <a:spLocks noEditPoints="1"/>
              </p:cNvSpPr>
              <p:nvPr/>
            </p:nvSpPr>
            <p:spPr bwMode="auto">
              <a:xfrm>
                <a:off x="5897861" y="2047352"/>
                <a:ext cx="1051578" cy="831132"/>
              </a:xfrm>
              <a:custGeom>
                <a:avLst/>
                <a:gdLst>
                  <a:gd name="T0" fmla="*/ 832 w 2388"/>
                  <a:gd name="T1" fmla="*/ 52 h 1709"/>
                  <a:gd name="T2" fmla="*/ 940 w 2388"/>
                  <a:gd name="T3" fmla="*/ 108 h 1709"/>
                  <a:gd name="T4" fmla="*/ 1040 w 2388"/>
                  <a:gd name="T5" fmla="*/ 152 h 1709"/>
                  <a:gd name="T6" fmla="*/ 1156 w 2388"/>
                  <a:gd name="T7" fmla="*/ 136 h 1709"/>
                  <a:gd name="T8" fmla="*/ 1360 w 2388"/>
                  <a:gd name="T9" fmla="*/ 152 h 1709"/>
                  <a:gd name="T10" fmla="*/ 1472 w 2388"/>
                  <a:gd name="T11" fmla="*/ 276 h 1709"/>
                  <a:gd name="T12" fmla="*/ 1504 w 2388"/>
                  <a:gd name="T13" fmla="*/ 332 h 1709"/>
                  <a:gd name="T14" fmla="*/ 1556 w 2388"/>
                  <a:gd name="T15" fmla="*/ 384 h 1709"/>
                  <a:gd name="T16" fmla="*/ 1632 w 2388"/>
                  <a:gd name="T17" fmla="*/ 400 h 1709"/>
                  <a:gd name="T18" fmla="*/ 1716 w 2388"/>
                  <a:gd name="T19" fmla="*/ 416 h 1709"/>
                  <a:gd name="T20" fmla="*/ 1824 w 2388"/>
                  <a:gd name="T21" fmla="*/ 416 h 1709"/>
                  <a:gd name="T22" fmla="*/ 1908 w 2388"/>
                  <a:gd name="T23" fmla="*/ 440 h 1709"/>
                  <a:gd name="T24" fmla="*/ 1988 w 2388"/>
                  <a:gd name="T25" fmla="*/ 444 h 1709"/>
                  <a:gd name="T26" fmla="*/ 2008 w 2388"/>
                  <a:gd name="T27" fmla="*/ 520 h 1709"/>
                  <a:gd name="T28" fmla="*/ 2028 w 2388"/>
                  <a:gd name="T29" fmla="*/ 616 h 1709"/>
                  <a:gd name="T30" fmla="*/ 2048 w 2388"/>
                  <a:gd name="T31" fmla="*/ 680 h 1709"/>
                  <a:gd name="T32" fmla="*/ 2076 w 2388"/>
                  <a:gd name="T33" fmla="*/ 728 h 1709"/>
                  <a:gd name="T34" fmla="*/ 2156 w 2388"/>
                  <a:gd name="T35" fmla="*/ 772 h 1709"/>
                  <a:gd name="T36" fmla="*/ 2228 w 2388"/>
                  <a:gd name="T37" fmla="*/ 788 h 1709"/>
                  <a:gd name="T38" fmla="*/ 2256 w 2388"/>
                  <a:gd name="T39" fmla="*/ 864 h 1709"/>
                  <a:gd name="T40" fmla="*/ 2308 w 2388"/>
                  <a:gd name="T41" fmla="*/ 933 h 1709"/>
                  <a:gd name="T42" fmla="*/ 2368 w 2388"/>
                  <a:gd name="T43" fmla="*/ 957 h 1709"/>
                  <a:gd name="T44" fmla="*/ 2324 w 2388"/>
                  <a:gd name="T45" fmla="*/ 1137 h 1709"/>
                  <a:gd name="T46" fmla="*/ 2256 w 2388"/>
                  <a:gd name="T47" fmla="*/ 1153 h 1709"/>
                  <a:gd name="T48" fmla="*/ 2180 w 2388"/>
                  <a:gd name="T49" fmla="*/ 1185 h 1709"/>
                  <a:gd name="T50" fmla="*/ 1864 w 2388"/>
                  <a:gd name="T51" fmla="*/ 1357 h 1709"/>
                  <a:gd name="T52" fmla="*/ 1832 w 2388"/>
                  <a:gd name="T53" fmla="*/ 1581 h 1709"/>
                  <a:gd name="T54" fmla="*/ 1764 w 2388"/>
                  <a:gd name="T55" fmla="*/ 1609 h 1709"/>
                  <a:gd name="T56" fmla="*/ 1668 w 2388"/>
                  <a:gd name="T57" fmla="*/ 1629 h 1709"/>
                  <a:gd name="T58" fmla="*/ 960 w 2388"/>
                  <a:gd name="T59" fmla="*/ 1421 h 1709"/>
                  <a:gd name="T60" fmla="*/ 84 w 2388"/>
                  <a:gd name="T61" fmla="*/ 1617 h 1709"/>
                  <a:gd name="T62" fmla="*/ 88 w 2388"/>
                  <a:gd name="T63" fmla="*/ 1473 h 1709"/>
                  <a:gd name="T64" fmla="*/ 64 w 2388"/>
                  <a:gd name="T65" fmla="*/ 1153 h 1709"/>
                  <a:gd name="T66" fmla="*/ 112 w 2388"/>
                  <a:gd name="T67" fmla="*/ 568 h 1709"/>
                  <a:gd name="T68" fmla="*/ 84 w 2388"/>
                  <a:gd name="T69" fmla="*/ 276 h 1709"/>
                  <a:gd name="T70" fmla="*/ 16 w 2388"/>
                  <a:gd name="T71" fmla="*/ 152 h 1709"/>
                  <a:gd name="T72" fmla="*/ 116 w 2388"/>
                  <a:gd name="T73" fmla="*/ 144 h 1709"/>
                  <a:gd name="T74" fmla="*/ 188 w 2388"/>
                  <a:gd name="T75" fmla="*/ 108 h 1709"/>
                  <a:gd name="T76" fmla="*/ 272 w 2388"/>
                  <a:gd name="T77" fmla="*/ 92 h 1709"/>
                  <a:gd name="T78" fmla="*/ 352 w 2388"/>
                  <a:gd name="T79" fmla="*/ 80 h 1709"/>
                  <a:gd name="T80" fmla="*/ 456 w 2388"/>
                  <a:gd name="T81" fmla="*/ 52 h 1709"/>
                  <a:gd name="T82" fmla="*/ 540 w 2388"/>
                  <a:gd name="T83" fmla="*/ 8 h 1709"/>
                  <a:gd name="T84" fmla="*/ 984 w 2388"/>
                  <a:gd name="T85" fmla="*/ 532 h 1709"/>
                  <a:gd name="T86" fmla="*/ 944 w 2388"/>
                  <a:gd name="T87" fmla="*/ 592 h 1709"/>
                  <a:gd name="T88" fmla="*/ 900 w 2388"/>
                  <a:gd name="T89" fmla="*/ 652 h 1709"/>
                  <a:gd name="T90" fmla="*/ 848 w 2388"/>
                  <a:gd name="T91" fmla="*/ 692 h 1709"/>
                  <a:gd name="T92" fmla="*/ 820 w 2388"/>
                  <a:gd name="T93" fmla="*/ 744 h 1709"/>
                  <a:gd name="T94" fmla="*/ 848 w 2388"/>
                  <a:gd name="T95" fmla="*/ 800 h 1709"/>
                  <a:gd name="T96" fmla="*/ 848 w 2388"/>
                  <a:gd name="T97" fmla="*/ 872 h 1709"/>
                  <a:gd name="T98" fmla="*/ 860 w 2388"/>
                  <a:gd name="T99" fmla="*/ 933 h 1709"/>
                  <a:gd name="T100" fmla="*/ 848 w 2388"/>
                  <a:gd name="T101" fmla="*/ 989 h 1709"/>
                  <a:gd name="T102" fmla="*/ 848 w 2388"/>
                  <a:gd name="T103" fmla="*/ 1049 h 1709"/>
                  <a:gd name="T104" fmla="*/ 828 w 2388"/>
                  <a:gd name="T105" fmla="*/ 1093 h 1709"/>
                  <a:gd name="T106" fmla="*/ 828 w 2388"/>
                  <a:gd name="T107" fmla="*/ 1145 h 1709"/>
                  <a:gd name="T108" fmla="*/ 1160 w 2388"/>
                  <a:gd name="T109" fmla="*/ 1117 h 1709"/>
                  <a:gd name="T110" fmla="*/ 1124 w 2388"/>
                  <a:gd name="T111" fmla="*/ 816 h 1709"/>
                  <a:gd name="T112" fmla="*/ 1076 w 2388"/>
                  <a:gd name="T113" fmla="*/ 812 h 1709"/>
                  <a:gd name="T114" fmla="*/ 1040 w 2388"/>
                  <a:gd name="T115" fmla="*/ 800 h 1709"/>
                  <a:gd name="T116" fmla="*/ 1000 w 2388"/>
                  <a:gd name="T117" fmla="*/ 768 h 1709"/>
                  <a:gd name="T118" fmla="*/ 952 w 2388"/>
                  <a:gd name="T119" fmla="*/ 748 h 1709"/>
                  <a:gd name="T120" fmla="*/ 1036 w 2388"/>
                  <a:gd name="T121" fmla="*/ 556 h 1709"/>
                  <a:gd name="T122" fmla="*/ 1004 w 2388"/>
                  <a:gd name="T123" fmla="*/ 496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8" h="1709">
                    <a:moveTo>
                      <a:pt x="580" y="32"/>
                    </a:moveTo>
                    <a:lnTo>
                      <a:pt x="588" y="36"/>
                    </a:lnTo>
                    <a:lnTo>
                      <a:pt x="608" y="32"/>
                    </a:lnTo>
                    <a:lnTo>
                      <a:pt x="620" y="28"/>
                    </a:lnTo>
                    <a:lnTo>
                      <a:pt x="620" y="24"/>
                    </a:lnTo>
                    <a:lnTo>
                      <a:pt x="632" y="20"/>
                    </a:lnTo>
                    <a:lnTo>
                      <a:pt x="636" y="20"/>
                    </a:lnTo>
                    <a:lnTo>
                      <a:pt x="652" y="28"/>
                    </a:lnTo>
                    <a:lnTo>
                      <a:pt x="660" y="28"/>
                    </a:lnTo>
                    <a:lnTo>
                      <a:pt x="664" y="36"/>
                    </a:lnTo>
                    <a:lnTo>
                      <a:pt x="672" y="40"/>
                    </a:lnTo>
                    <a:lnTo>
                      <a:pt x="676" y="40"/>
                    </a:lnTo>
                    <a:lnTo>
                      <a:pt x="676" y="44"/>
                    </a:lnTo>
                    <a:lnTo>
                      <a:pt x="680" y="44"/>
                    </a:lnTo>
                    <a:lnTo>
                      <a:pt x="684" y="44"/>
                    </a:lnTo>
                    <a:lnTo>
                      <a:pt x="692" y="48"/>
                    </a:lnTo>
                    <a:lnTo>
                      <a:pt x="700" y="40"/>
                    </a:lnTo>
                    <a:lnTo>
                      <a:pt x="716" y="44"/>
                    </a:lnTo>
                    <a:lnTo>
                      <a:pt x="724" y="44"/>
                    </a:lnTo>
                    <a:lnTo>
                      <a:pt x="732" y="48"/>
                    </a:lnTo>
                    <a:lnTo>
                      <a:pt x="744" y="44"/>
                    </a:lnTo>
                    <a:lnTo>
                      <a:pt x="760" y="40"/>
                    </a:lnTo>
                    <a:lnTo>
                      <a:pt x="764" y="40"/>
                    </a:lnTo>
                    <a:lnTo>
                      <a:pt x="768" y="40"/>
                    </a:lnTo>
                    <a:lnTo>
                      <a:pt x="772" y="36"/>
                    </a:lnTo>
                    <a:lnTo>
                      <a:pt x="784" y="36"/>
                    </a:lnTo>
                    <a:lnTo>
                      <a:pt x="788" y="40"/>
                    </a:lnTo>
                    <a:lnTo>
                      <a:pt x="796" y="36"/>
                    </a:lnTo>
                    <a:lnTo>
                      <a:pt x="812" y="32"/>
                    </a:lnTo>
                    <a:lnTo>
                      <a:pt x="816" y="40"/>
                    </a:lnTo>
                    <a:lnTo>
                      <a:pt x="820" y="44"/>
                    </a:lnTo>
                    <a:lnTo>
                      <a:pt x="832" y="52"/>
                    </a:lnTo>
                    <a:lnTo>
                      <a:pt x="832" y="56"/>
                    </a:lnTo>
                    <a:lnTo>
                      <a:pt x="844" y="56"/>
                    </a:lnTo>
                    <a:lnTo>
                      <a:pt x="848" y="56"/>
                    </a:lnTo>
                    <a:lnTo>
                      <a:pt x="856" y="56"/>
                    </a:lnTo>
                    <a:lnTo>
                      <a:pt x="860" y="56"/>
                    </a:lnTo>
                    <a:lnTo>
                      <a:pt x="868" y="56"/>
                    </a:lnTo>
                    <a:lnTo>
                      <a:pt x="888" y="56"/>
                    </a:lnTo>
                    <a:lnTo>
                      <a:pt x="892" y="56"/>
                    </a:lnTo>
                    <a:lnTo>
                      <a:pt x="900" y="56"/>
                    </a:lnTo>
                    <a:lnTo>
                      <a:pt x="904" y="56"/>
                    </a:lnTo>
                    <a:lnTo>
                      <a:pt x="908" y="60"/>
                    </a:lnTo>
                    <a:lnTo>
                      <a:pt x="916" y="60"/>
                    </a:lnTo>
                    <a:lnTo>
                      <a:pt x="916" y="64"/>
                    </a:lnTo>
                    <a:lnTo>
                      <a:pt x="920" y="64"/>
                    </a:lnTo>
                    <a:lnTo>
                      <a:pt x="924" y="68"/>
                    </a:lnTo>
                    <a:lnTo>
                      <a:pt x="928" y="64"/>
                    </a:lnTo>
                    <a:lnTo>
                      <a:pt x="932" y="64"/>
                    </a:lnTo>
                    <a:lnTo>
                      <a:pt x="932" y="68"/>
                    </a:lnTo>
                    <a:lnTo>
                      <a:pt x="936" y="68"/>
                    </a:lnTo>
                    <a:lnTo>
                      <a:pt x="936" y="72"/>
                    </a:lnTo>
                    <a:lnTo>
                      <a:pt x="940" y="72"/>
                    </a:lnTo>
                    <a:lnTo>
                      <a:pt x="940" y="76"/>
                    </a:lnTo>
                    <a:lnTo>
                      <a:pt x="940" y="80"/>
                    </a:lnTo>
                    <a:lnTo>
                      <a:pt x="940" y="84"/>
                    </a:lnTo>
                    <a:lnTo>
                      <a:pt x="936" y="84"/>
                    </a:lnTo>
                    <a:lnTo>
                      <a:pt x="940" y="88"/>
                    </a:lnTo>
                    <a:lnTo>
                      <a:pt x="944" y="92"/>
                    </a:lnTo>
                    <a:lnTo>
                      <a:pt x="940" y="92"/>
                    </a:lnTo>
                    <a:lnTo>
                      <a:pt x="940" y="96"/>
                    </a:lnTo>
                    <a:lnTo>
                      <a:pt x="940" y="100"/>
                    </a:lnTo>
                    <a:lnTo>
                      <a:pt x="940" y="104"/>
                    </a:lnTo>
                    <a:lnTo>
                      <a:pt x="940" y="108"/>
                    </a:lnTo>
                    <a:lnTo>
                      <a:pt x="936" y="108"/>
                    </a:lnTo>
                    <a:lnTo>
                      <a:pt x="936" y="112"/>
                    </a:lnTo>
                    <a:lnTo>
                      <a:pt x="940" y="112"/>
                    </a:lnTo>
                    <a:lnTo>
                      <a:pt x="940" y="116"/>
                    </a:lnTo>
                    <a:lnTo>
                      <a:pt x="944" y="116"/>
                    </a:lnTo>
                    <a:lnTo>
                      <a:pt x="944" y="120"/>
                    </a:lnTo>
                    <a:lnTo>
                      <a:pt x="944" y="124"/>
                    </a:lnTo>
                    <a:lnTo>
                      <a:pt x="948" y="124"/>
                    </a:lnTo>
                    <a:lnTo>
                      <a:pt x="952" y="124"/>
                    </a:lnTo>
                    <a:lnTo>
                      <a:pt x="956" y="124"/>
                    </a:lnTo>
                    <a:lnTo>
                      <a:pt x="960" y="124"/>
                    </a:lnTo>
                    <a:lnTo>
                      <a:pt x="964" y="124"/>
                    </a:lnTo>
                    <a:lnTo>
                      <a:pt x="968" y="124"/>
                    </a:lnTo>
                    <a:lnTo>
                      <a:pt x="972" y="124"/>
                    </a:lnTo>
                    <a:lnTo>
                      <a:pt x="976" y="120"/>
                    </a:lnTo>
                    <a:lnTo>
                      <a:pt x="984" y="120"/>
                    </a:lnTo>
                    <a:lnTo>
                      <a:pt x="996" y="120"/>
                    </a:lnTo>
                    <a:lnTo>
                      <a:pt x="1004" y="120"/>
                    </a:lnTo>
                    <a:lnTo>
                      <a:pt x="1004" y="124"/>
                    </a:lnTo>
                    <a:lnTo>
                      <a:pt x="1008" y="124"/>
                    </a:lnTo>
                    <a:lnTo>
                      <a:pt x="1012" y="128"/>
                    </a:lnTo>
                    <a:lnTo>
                      <a:pt x="1016" y="132"/>
                    </a:lnTo>
                    <a:lnTo>
                      <a:pt x="1016" y="136"/>
                    </a:lnTo>
                    <a:lnTo>
                      <a:pt x="1020" y="136"/>
                    </a:lnTo>
                    <a:lnTo>
                      <a:pt x="1024" y="140"/>
                    </a:lnTo>
                    <a:lnTo>
                      <a:pt x="1028" y="140"/>
                    </a:lnTo>
                    <a:lnTo>
                      <a:pt x="1032" y="140"/>
                    </a:lnTo>
                    <a:lnTo>
                      <a:pt x="1032" y="144"/>
                    </a:lnTo>
                    <a:lnTo>
                      <a:pt x="1036" y="144"/>
                    </a:lnTo>
                    <a:lnTo>
                      <a:pt x="1036" y="148"/>
                    </a:lnTo>
                    <a:lnTo>
                      <a:pt x="1040" y="148"/>
                    </a:lnTo>
                    <a:lnTo>
                      <a:pt x="1040" y="152"/>
                    </a:lnTo>
                    <a:lnTo>
                      <a:pt x="1044" y="152"/>
                    </a:lnTo>
                    <a:lnTo>
                      <a:pt x="1044" y="156"/>
                    </a:lnTo>
                    <a:lnTo>
                      <a:pt x="1048" y="156"/>
                    </a:lnTo>
                    <a:lnTo>
                      <a:pt x="1052" y="156"/>
                    </a:lnTo>
                    <a:lnTo>
                      <a:pt x="1056" y="152"/>
                    </a:lnTo>
                    <a:lnTo>
                      <a:pt x="1060" y="152"/>
                    </a:lnTo>
                    <a:lnTo>
                      <a:pt x="1064" y="152"/>
                    </a:lnTo>
                    <a:lnTo>
                      <a:pt x="1068" y="152"/>
                    </a:lnTo>
                    <a:lnTo>
                      <a:pt x="1072" y="148"/>
                    </a:lnTo>
                    <a:lnTo>
                      <a:pt x="1076" y="148"/>
                    </a:lnTo>
                    <a:lnTo>
                      <a:pt x="1076" y="152"/>
                    </a:lnTo>
                    <a:lnTo>
                      <a:pt x="1080" y="152"/>
                    </a:lnTo>
                    <a:lnTo>
                      <a:pt x="1080" y="148"/>
                    </a:lnTo>
                    <a:lnTo>
                      <a:pt x="1084" y="148"/>
                    </a:lnTo>
                    <a:lnTo>
                      <a:pt x="1084" y="144"/>
                    </a:lnTo>
                    <a:lnTo>
                      <a:pt x="1092" y="144"/>
                    </a:lnTo>
                    <a:lnTo>
                      <a:pt x="1096" y="144"/>
                    </a:lnTo>
                    <a:lnTo>
                      <a:pt x="1104" y="140"/>
                    </a:lnTo>
                    <a:lnTo>
                      <a:pt x="1108" y="140"/>
                    </a:lnTo>
                    <a:lnTo>
                      <a:pt x="1108" y="136"/>
                    </a:lnTo>
                    <a:lnTo>
                      <a:pt x="1112" y="136"/>
                    </a:lnTo>
                    <a:lnTo>
                      <a:pt x="1116" y="136"/>
                    </a:lnTo>
                    <a:lnTo>
                      <a:pt x="1120" y="136"/>
                    </a:lnTo>
                    <a:lnTo>
                      <a:pt x="1124" y="136"/>
                    </a:lnTo>
                    <a:lnTo>
                      <a:pt x="1128" y="136"/>
                    </a:lnTo>
                    <a:lnTo>
                      <a:pt x="1132" y="136"/>
                    </a:lnTo>
                    <a:lnTo>
                      <a:pt x="1136" y="136"/>
                    </a:lnTo>
                    <a:lnTo>
                      <a:pt x="1140" y="136"/>
                    </a:lnTo>
                    <a:lnTo>
                      <a:pt x="1144" y="136"/>
                    </a:lnTo>
                    <a:lnTo>
                      <a:pt x="1148" y="140"/>
                    </a:lnTo>
                    <a:lnTo>
                      <a:pt x="1152" y="140"/>
                    </a:lnTo>
                    <a:lnTo>
                      <a:pt x="1156" y="136"/>
                    </a:lnTo>
                    <a:lnTo>
                      <a:pt x="1160" y="136"/>
                    </a:lnTo>
                    <a:lnTo>
                      <a:pt x="1164" y="136"/>
                    </a:lnTo>
                    <a:lnTo>
                      <a:pt x="1172" y="132"/>
                    </a:lnTo>
                    <a:lnTo>
                      <a:pt x="1176" y="132"/>
                    </a:lnTo>
                    <a:lnTo>
                      <a:pt x="1180" y="132"/>
                    </a:lnTo>
                    <a:lnTo>
                      <a:pt x="1180" y="124"/>
                    </a:lnTo>
                    <a:lnTo>
                      <a:pt x="1184" y="120"/>
                    </a:lnTo>
                    <a:lnTo>
                      <a:pt x="1184" y="116"/>
                    </a:lnTo>
                    <a:lnTo>
                      <a:pt x="1188" y="112"/>
                    </a:lnTo>
                    <a:lnTo>
                      <a:pt x="1192" y="112"/>
                    </a:lnTo>
                    <a:lnTo>
                      <a:pt x="1196" y="112"/>
                    </a:lnTo>
                    <a:lnTo>
                      <a:pt x="1200" y="112"/>
                    </a:lnTo>
                    <a:lnTo>
                      <a:pt x="1204" y="112"/>
                    </a:lnTo>
                    <a:lnTo>
                      <a:pt x="1208" y="116"/>
                    </a:lnTo>
                    <a:lnTo>
                      <a:pt x="1212" y="120"/>
                    </a:lnTo>
                    <a:lnTo>
                      <a:pt x="1216" y="120"/>
                    </a:lnTo>
                    <a:lnTo>
                      <a:pt x="1220" y="120"/>
                    </a:lnTo>
                    <a:lnTo>
                      <a:pt x="1220" y="124"/>
                    </a:lnTo>
                    <a:lnTo>
                      <a:pt x="1228" y="120"/>
                    </a:lnTo>
                    <a:lnTo>
                      <a:pt x="1232" y="116"/>
                    </a:lnTo>
                    <a:lnTo>
                      <a:pt x="1244" y="120"/>
                    </a:lnTo>
                    <a:lnTo>
                      <a:pt x="1252" y="120"/>
                    </a:lnTo>
                    <a:lnTo>
                      <a:pt x="1264" y="124"/>
                    </a:lnTo>
                    <a:lnTo>
                      <a:pt x="1276" y="128"/>
                    </a:lnTo>
                    <a:lnTo>
                      <a:pt x="1288" y="132"/>
                    </a:lnTo>
                    <a:lnTo>
                      <a:pt x="1300" y="132"/>
                    </a:lnTo>
                    <a:lnTo>
                      <a:pt x="1312" y="136"/>
                    </a:lnTo>
                    <a:lnTo>
                      <a:pt x="1312" y="132"/>
                    </a:lnTo>
                    <a:lnTo>
                      <a:pt x="1324" y="136"/>
                    </a:lnTo>
                    <a:lnTo>
                      <a:pt x="1344" y="144"/>
                    </a:lnTo>
                    <a:lnTo>
                      <a:pt x="1356" y="148"/>
                    </a:lnTo>
                    <a:lnTo>
                      <a:pt x="1360" y="152"/>
                    </a:lnTo>
                    <a:lnTo>
                      <a:pt x="1368" y="160"/>
                    </a:lnTo>
                    <a:lnTo>
                      <a:pt x="1384" y="172"/>
                    </a:lnTo>
                    <a:lnTo>
                      <a:pt x="1392" y="180"/>
                    </a:lnTo>
                    <a:lnTo>
                      <a:pt x="1400" y="188"/>
                    </a:lnTo>
                    <a:lnTo>
                      <a:pt x="1416" y="196"/>
                    </a:lnTo>
                    <a:lnTo>
                      <a:pt x="1432" y="208"/>
                    </a:lnTo>
                    <a:lnTo>
                      <a:pt x="1440" y="216"/>
                    </a:lnTo>
                    <a:lnTo>
                      <a:pt x="1452" y="224"/>
                    </a:lnTo>
                    <a:lnTo>
                      <a:pt x="1460" y="228"/>
                    </a:lnTo>
                    <a:lnTo>
                      <a:pt x="1464" y="228"/>
                    </a:lnTo>
                    <a:lnTo>
                      <a:pt x="1464" y="232"/>
                    </a:lnTo>
                    <a:lnTo>
                      <a:pt x="1472" y="232"/>
                    </a:lnTo>
                    <a:lnTo>
                      <a:pt x="1472" y="236"/>
                    </a:lnTo>
                    <a:lnTo>
                      <a:pt x="1472" y="240"/>
                    </a:lnTo>
                    <a:lnTo>
                      <a:pt x="1468" y="240"/>
                    </a:lnTo>
                    <a:lnTo>
                      <a:pt x="1464" y="244"/>
                    </a:lnTo>
                    <a:lnTo>
                      <a:pt x="1460" y="244"/>
                    </a:lnTo>
                    <a:lnTo>
                      <a:pt x="1460" y="248"/>
                    </a:lnTo>
                    <a:lnTo>
                      <a:pt x="1464" y="248"/>
                    </a:lnTo>
                    <a:lnTo>
                      <a:pt x="1464" y="252"/>
                    </a:lnTo>
                    <a:lnTo>
                      <a:pt x="1464" y="256"/>
                    </a:lnTo>
                    <a:lnTo>
                      <a:pt x="1468" y="256"/>
                    </a:lnTo>
                    <a:lnTo>
                      <a:pt x="1468" y="260"/>
                    </a:lnTo>
                    <a:lnTo>
                      <a:pt x="1472" y="260"/>
                    </a:lnTo>
                    <a:lnTo>
                      <a:pt x="1472" y="264"/>
                    </a:lnTo>
                    <a:lnTo>
                      <a:pt x="1468" y="264"/>
                    </a:lnTo>
                    <a:lnTo>
                      <a:pt x="1464" y="264"/>
                    </a:lnTo>
                    <a:lnTo>
                      <a:pt x="1464" y="268"/>
                    </a:lnTo>
                    <a:lnTo>
                      <a:pt x="1468" y="268"/>
                    </a:lnTo>
                    <a:lnTo>
                      <a:pt x="1468" y="272"/>
                    </a:lnTo>
                    <a:lnTo>
                      <a:pt x="1468" y="276"/>
                    </a:lnTo>
                    <a:lnTo>
                      <a:pt x="1472" y="276"/>
                    </a:lnTo>
                    <a:lnTo>
                      <a:pt x="1472" y="280"/>
                    </a:lnTo>
                    <a:lnTo>
                      <a:pt x="1476" y="280"/>
                    </a:lnTo>
                    <a:lnTo>
                      <a:pt x="1476" y="284"/>
                    </a:lnTo>
                    <a:lnTo>
                      <a:pt x="1476" y="288"/>
                    </a:lnTo>
                    <a:lnTo>
                      <a:pt x="1480" y="288"/>
                    </a:lnTo>
                    <a:lnTo>
                      <a:pt x="1480" y="292"/>
                    </a:lnTo>
                    <a:lnTo>
                      <a:pt x="1484" y="292"/>
                    </a:lnTo>
                    <a:lnTo>
                      <a:pt x="1488" y="292"/>
                    </a:lnTo>
                    <a:lnTo>
                      <a:pt x="1488" y="296"/>
                    </a:lnTo>
                    <a:lnTo>
                      <a:pt x="1488" y="300"/>
                    </a:lnTo>
                    <a:lnTo>
                      <a:pt x="1492" y="300"/>
                    </a:lnTo>
                    <a:lnTo>
                      <a:pt x="1492" y="304"/>
                    </a:lnTo>
                    <a:lnTo>
                      <a:pt x="1488" y="304"/>
                    </a:lnTo>
                    <a:lnTo>
                      <a:pt x="1492" y="308"/>
                    </a:lnTo>
                    <a:lnTo>
                      <a:pt x="1496" y="308"/>
                    </a:lnTo>
                    <a:lnTo>
                      <a:pt x="1496" y="312"/>
                    </a:lnTo>
                    <a:lnTo>
                      <a:pt x="1492" y="312"/>
                    </a:lnTo>
                    <a:lnTo>
                      <a:pt x="1492" y="316"/>
                    </a:lnTo>
                    <a:lnTo>
                      <a:pt x="1496" y="316"/>
                    </a:lnTo>
                    <a:lnTo>
                      <a:pt x="1496" y="320"/>
                    </a:lnTo>
                    <a:lnTo>
                      <a:pt x="1492" y="320"/>
                    </a:lnTo>
                    <a:lnTo>
                      <a:pt x="1496" y="324"/>
                    </a:lnTo>
                    <a:lnTo>
                      <a:pt x="1496" y="328"/>
                    </a:lnTo>
                    <a:lnTo>
                      <a:pt x="1500" y="328"/>
                    </a:lnTo>
                    <a:lnTo>
                      <a:pt x="1500" y="332"/>
                    </a:lnTo>
                    <a:lnTo>
                      <a:pt x="1500" y="328"/>
                    </a:lnTo>
                    <a:lnTo>
                      <a:pt x="1504" y="328"/>
                    </a:lnTo>
                    <a:lnTo>
                      <a:pt x="1504" y="324"/>
                    </a:lnTo>
                    <a:lnTo>
                      <a:pt x="1508" y="324"/>
                    </a:lnTo>
                    <a:lnTo>
                      <a:pt x="1508" y="328"/>
                    </a:lnTo>
                    <a:lnTo>
                      <a:pt x="1508" y="332"/>
                    </a:lnTo>
                    <a:lnTo>
                      <a:pt x="1504" y="332"/>
                    </a:lnTo>
                    <a:lnTo>
                      <a:pt x="1504" y="336"/>
                    </a:lnTo>
                    <a:lnTo>
                      <a:pt x="1504" y="340"/>
                    </a:lnTo>
                    <a:lnTo>
                      <a:pt x="1508" y="340"/>
                    </a:lnTo>
                    <a:lnTo>
                      <a:pt x="1508" y="344"/>
                    </a:lnTo>
                    <a:lnTo>
                      <a:pt x="1508" y="348"/>
                    </a:lnTo>
                    <a:lnTo>
                      <a:pt x="1512" y="352"/>
                    </a:lnTo>
                    <a:lnTo>
                      <a:pt x="1512" y="348"/>
                    </a:lnTo>
                    <a:lnTo>
                      <a:pt x="1516" y="348"/>
                    </a:lnTo>
                    <a:lnTo>
                      <a:pt x="1520" y="348"/>
                    </a:lnTo>
                    <a:lnTo>
                      <a:pt x="1520" y="352"/>
                    </a:lnTo>
                    <a:lnTo>
                      <a:pt x="1516" y="352"/>
                    </a:lnTo>
                    <a:lnTo>
                      <a:pt x="1516" y="356"/>
                    </a:lnTo>
                    <a:lnTo>
                      <a:pt x="1520" y="356"/>
                    </a:lnTo>
                    <a:lnTo>
                      <a:pt x="1520" y="360"/>
                    </a:lnTo>
                    <a:lnTo>
                      <a:pt x="1524" y="360"/>
                    </a:lnTo>
                    <a:lnTo>
                      <a:pt x="1524" y="364"/>
                    </a:lnTo>
                    <a:lnTo>
                      <a:pt x="1528" y="364"/>
                    </a:lnTo>
                    <a:lnTo>
                      <a:pt x="1532" y="364"/>
                    </a:lnTo>
                    <a:lnTo>
                      <a:pt x="1536" y="364"/>
                    </a:lnTo>
                    <a:lnTo>
                      <a:pt x="1536" y="360"/>
                    </a:lnTo>
                    <a:lnTo>
                      <a:pt x="1540" y="360"/>
                    </a:lnTo>
                    <a:lnTo>
                      <a:pt x="1544" y="364"/>
                    </a:lnTo>
                    <a:lnTo>
                      <a:pt x="1548" y="364"/>
                    </a:lnTo>
                    <a:lnTo>
                      <a:pt x="1552" y="364"/>
                    </a:lnTo>
                    <a:lnTo>
                      <a:pt x="1552" y="368"/>
                    </a:lnTo>
                    <a:lnTo>
                      <a:pt x="1552" y="372"/>
                    </a:lnTo>
                    <a:lnTo>
                      <a:pt x="1548" y="372"/>
                    </a:lnTo>
                    <a:lnTo>
                      <a:pt x="1548" y="376"/>
                    </a:lnTo>
                    <a:lnTo>
                      <a:pt x="1548" y="380"/>
                    </a:lnTo>
                    <a:lnTo>
                      <a:pt x="1552" y="380"/>
                    </a:lnTo>
                    <a:lnTo>
                      <a:pt x="1552" y="384"/>
                    </a:lnTo>
                    <a:lnTo>
                      <a:pt x="1556" y="384"/>
                    </a:lnTo>
                    <a:lnTo>
                      <a:pt x="1560" y="384"/>
                    </a:lnTo>
                    <a:lnTo>
                      <a:pt x="1560" y="388"/>
                    </a:lnTo>
                    <a:lnTo>
                      <a:pt x="1560" y="392"/>
                    </a:lnTo>
                    <a:lnTo>
                      <a:pt x="1564" y="392"/>
                    </a:lnTo>
                    <a:lnTo>
                      <a:pt x="1564" y="396"/>
                    </a:lnTo>
                    <a:lnTo>
                      <a:pt x="1568" y="396"/>
                    </a:lnTo>
                    <a:lnTo>
                      <a:pt x="1568" y="392"/>
                    </a:lnTo>
                    <a:lnTo>
                      <a:pt x="1572" y="392"/>
                    </a:lnTo>
                    <a:lnTo>
                      <a:pt x="1576" y="392"/>
                    </a:lnTo>
                    <a:lnTo>
                      <a:pt x="1576" y="396"/>
                    </a:lnTo>
                    <a:lnTo>
                      <a:pt x="1576" y="400"/>
                    </a:lnTo>
                    <a:lnTo>
                      <a:pt x="1580" y="400"/>
                    </a:lnTo>
                    <a:lnTo>
                      <a:pt x="1580" y="396"/>
                    </a:lnTo>
                    <a:lnTo>
                      <a:pt x="1584" y="396"/>
                    </a:lnTo>
                    <a:lnTo>
                      <a:pt x="1584" y="400"/>
                    </a:lnTo>
                    <a:lnTo>
                      <a:pt x="1584" y="404"/>
                    </a:lnTo>
                    <a:lnTo>
                      <a:pt x="1588" y="404"/>
                    </a:lnTo>
                    <a:lnTo>
                      <a:pt x="1592" y="404"/>
                    </a:lnTo>
                    <a:lnTo>
                      <a:pt x="1596" y="404"/>
                    </a:lnTo>
                    <a:lnTo>
                      <a:pt x="1600" y="404"/>
                    </a:lnTo>
                    <a:lnTo>
                      <a:pt x="1604" y="404"/>
                    </a:lnTo>
                    <a:lnTo>
                      <a:pt x="1608" y="404"/>
                    </a:lnTo>
                    <a:lnTo>
                      <a:pt x="1608" y="408"/>
                    </a:lnTo>
                    <a:lnTo>
                      <a:pt x="1608" y="412"/>
                    </a:lnTo>
                    <a:lnTo>
                      <a:pt x="1612" y="412"/>
                    </a:lnTo>
                    <a:lnTo>
                      <a:pt x="1616" y="412"/>
                    </a:lnTo>
                    <a:lnTo>
                      <a:pt x="1620" y="412"/>
                    </a:lnTo>
                    <a:lnTo>
                      <a:pt x="1624" y="408"/>
                    </a:lnTo>
                    <a:lnTo>
                      <a:pt x="1624" y="404"/>
                    </a:lnTo>
                    <a:lnTo>
                      <a:pt x="1624" y="400"/>
                    </a:lnTo>
                    <a:lnTo>
                      <a:pt x="1628" y="400"/>
                    </a:lnTo>
                    <a:lnTo>
                      <a:pt x="1632" y="400"/>
                    </a:lnTo>
                    <a:lnTo>
                      <a:pt x="1636" y="400"/>
                    </a:lnTo>
                    <a:lnTo>
                      <a:pt x="1640" y="400"/>
                    </a:lnTo>
                    <a:lnTo>
                      <a:pt x="1644" y="400"/>
                    </a:lnTo>
                    <a:lnTo>
                      <a:pt x="1648" y="400"/>
                    </a:lnTo>
                    <a:lnTo>
                      <a:pt x="1648" y="396"/>
                    </a:lnTo>
                    <a:lnTo>
                      <a:pt x="1648" y="400"/>
                    </a:lnTo>
                    <a:lnTo>
                      <a:pt x="1652" y="400"/>
                    </a:lnTo>
                    <a:lnTo>
                      <a:pt x="1656" y="400"/>
                    </a:lnTo>
                    <a:lnTo>
                      <a:pt x="1660" y="400"/>
                    </a:lnTo>
                    <a:lnTo>
                      <a:pt x="1656" y="400"/>
                    </a:lnTo>
                    <a:lnTo>
                      <a:pt x="1660" y="400"/>
                    </a:lnTo>
                    <a:lnTo>
                      <a:pt x="1664" y="400"/>
                    </a:lnTo>
                    <a:lnTo>
                      <a:pt x="1664" y="404"/>
                    </a:lnTo>
                    <a:lnTo>
                      <a:pt x="1668" y="404"/>
                    </a:lnTo>
                    <a:lnTo>
                      <a:pt x="1668" y="408"/>
                    </a:lnTo>
                    <a:lnTo>
                      <a:pt x="1672" y="408"/>
                    </a:lnTo>
                    <a:lnTo>
                      <a:pt x="1672" y="412"/>
                    </a:lnTo>
                    <a:lnTo>
                      <a:pt x="1676" y="416"/>
                    </a:lnTo>
                    <a:lnTo>
                      <a:pt x="1680" y="416"/>
                    </a:lnTo>
                    <a:lnTo>
                      <a:pt x="1684" y="416"/>
                    </a:lnTo>
                    <a:lnTo>
                      <a:pt x="1684" y="420"/>
                    </a:lnTo>
                    <a:lnTo>
                      <a:pt x="1688" y="420"/>
                    </a:lnTo>
                    <a:lnTo>
                      <a:pt x="1692" y="420"/>
                    </a:lnTo>
                    <a:lnTo>
                      <a:pt x="1696" y="420"/>
                    </a:lnTo>
                    <a:lnTo>
                      <a:pt x="1700" y="420"/>
                    </a:lnTo>
                    <a:lnTo>
                      <a:pt x="1704" y="420"/>
                    </a:lnTo>
                    <a:lnTo>
                      <a:pt x="1708" y="424"/>
                    </a:lnTo>
                    <a:lnTo>
                      <a:pt x="1712" y="424"/>
                    </a:lnTo>
                    <a:lnTo>
                      <a:pt x="1708" y="420"/>
                    </a:lnTo>
                    <a:lnTo>
                      <a:pt x="1708" y="416"/>
                    </a:lnTo>
                    <a:lnTo>
                      <a:pt x="1712" y="416"/>
                    </a:lnTo>
                    <a:lnTo>
                      <a:pt x="1716" y="416"/>
                    </a:lnTo>
                    <a:lnTo>
                      <a:pt x="1720" y="420"/>
                    </a:lnTo>
                    <a:lnTo>
                      <a:pt x="1724" y="420"/>
                    </a:lnTo>
                    <a:lnTo>
                      <a:pt x="1728" y="416"/>
                    </a:lnTo>
                    <a:lnTo>
                      <a:pt x="1728" y="412"/>
                    </a:lnTo>
                    <a:lnTo>
                      <a:pt x="1732" y="412"/>
                    </a:lnTo>
                    <a:lnTo>
                      <a:pt x="1736" y="412"/>
                    </a:lnTo>
                    <a:lnTo>
                      <a:pt x="1740" y="416"/>
                    </a:lnTo>
                    <a:lnTo>
                      <a:pt x="1744" y="416"/>
                    </a:lnTo>
                    <a:lnTo>
                      <a:pt x="1748" y="420"/>
                    </a:lnTo>
                    <a:lnTo>
                      <a:pt x="1752" y="420"/>
                    </a:lnTo>
                    <a:lnTo>
                      <a:pt x="1756" y="420"/>
                    </a:lnTo>
                    <a:lnTo>
                      <a:pt x="1760" y="420"/>
                    </a:lnTo>
                    <a:lnTo>
                      <a:pt x="1764" y="420"/>
                    </a:lnTo>
                    <a:lnTo>
                      <a:pt x="1768" y="420"/>
                    </a:lnTo>
                    <a:lnTo>
                      <a:pt x="1772" y="416"/>
                    </a:lnTo>
                    <a:lnTo>
                      <a:pt x="1772" y="412"/>
                    </a:lnTo>
                    <a:lnTo>
                      <a:pt x="1776" y="412"/>
                    </a:lnTo>
                    <a:lnTo>
                      <a:pt x="1776" y="408"/>
                    </a:lnTo>
                    <a:lnTo>
                      <a:pt x="1776" y="412"/>
                    </a:lnTo>
                    <a:lnTo>
                      <a:pt x="1780" y="412"/>
                    </a:lnTo>
                    <a:lnTo>
                      <a:pt x="1784" y="416"/>
                    </a:lnTo>
                    <a:lnTo>
                      <a:pt x="1788" y="416"/>
                    </a:lnTo>
                    <a:lnTo>
                      <a:pt x="1792" y="416"/>
                    </a:lnTo>
                    <a:lnTo>
                      <a:pt x="1796" y="420"/>
                    </a:lnTo>
                    <a:lnTo>
                      <a:pt x="1800" y="420"/>
                    </a:lnTo>
                    <a:lnTo>
                      <a:pt x="1800" y="424"/>
                    </a:lnTo>
                    <a:lnTo>
                      <a:pt x="1804" y="424"/>
                    </a:lnTo>
                    <a:lnTo>
                      <a:pt x="1808" y="424"/>
                    </a:lnTo>
                    <a:lnTo>
                      <a:pt x="1812" y="424"/>
                    </a:lnTo>
                    <a:lnTo>
                      <a:pt x="1816" y="420"/>
                    </a:lnTo>
                    <a:lnTo>
                      <a:pt x="1820" y="416"/>
                    </a:lnTo>
                    <a:lnTo>
                      <a:pt x="1824" y="416"/>
                    </a:lnTo>
                    <a:lnTo>
                      <a:pt x="1828" y="416"/>
                    </a:lnTo>
                    <a:lnTo>
                      <a:pt x="1832" y="416"/>
                    </a:lnTo>
                    <a:lnTo>
                      <a:pt x="1832" y="420"/>
                    </a:lnTo>
                    <a:lnTo>
                      <a:pt x="1832" y="424"/>
                    </a:lnTo>
                    <a:lnTo>
                      <a:pt x="1832" y="428"/>
                    </a:lnTo>
                    <a:lnTo>
                      <a:pt x="1836" y="428"/>
                    </a:lnTo>
                    <a:lnTo>
                      <a:pt x="1836" y="432"/>
                    </a:lnTo>
                    <a:lnTo>
                      <a:pt x="1836" y="428"/>
                    </a:lnTo>
                    <a:lnTo>
                      <a:pt x="1840" y="428"/>
                    </a:lnTo>
                    <a:lnTo>
                      <a:pt x="1840" y="424"/>
                    </a:lnTo>
                    <a:lnTo>
                      <a:pt x="1844" y="424"/>
                    </a:lnTo>
                    <a:lnTo>
                      <a:pt x="1848" y="424"/>
                    </a:lnTo>
                    <a:lnTo>
                      <a:pt x="1852" y="424"/>
                    </a:lnTo>
                    <a:lnTo>
                      <a:pt x="1852" y="428"/>
                    </a:lnTo>
                    <a:lnTo>
                      <a:pt x="1856" y="424"/>
                    </a:lnTo>
                    <a:lnTo>
                      <a:pt x="1860" y="420"/>
                    </a:lnTo>
                    <a:lnTo>
                      <a:pt x="1864" y="420"/>
                    </a:lnTo>
                    <a:lnTo>
                      <a:pt x="1864" y="424"/>
                    </a:lnTo>
                    <a:lnTo>
                      <a:pt x="1868" y="424"/>
                    </a:lnTo>
                    <a:lnTo>
                      <a:pt x="1868" y="420"/>
                    </a:lnTo>
                    <a:lnTo>
                      <a:pt x="1868" y="416"/>
                    </a:lnTo>
                    <a:lnTo>
                      <a:pt x="1872" y="416"/>
                    </a:lnTo>
                    <a:lnTo>
                      <a:pt x="1876" y="412"/>
                    </a:lnTo>
                    <a:lnTo>
                      <a:pt x="1880" y="412"/>
                    </a:lnTo>
                    <a:lnTo>
                      <a:pt x="1884" y="412"/>
                    </a:lnTo>
                    <a:lnTo>
                      <a:pt x="1892" y="416"/>
                    </a:lnTo>
                    <a:lnTo>
                      <a:pt x="1896" y="420"/>
                    </a:lnTo>
                    <a:lnTo>
                      <a:pt x="1896" y="424"/>
                    </a:lnTo>
                    <a:lnTo>
                      <a:pt x="1896" y="428"/>
                    </a:lnTo>
                    <a:lnTo>
                      <a:pt x="1900" y="432"/>
                    </a:lnTo>
                    <a:lnTo>
                      <a:pt x="1904" y="436"/>
                    </a:lnTo>
                    <a:lnTo>
                      <a:pt x="1908" y="440"/>
                    </a:lnTo>
                    <a:lnTo>
                      <a:pt x="1912" y="444"/>
                    </a:lnTo>
                    <a:lnTo>
                      <a:pt x="1916" y="448"/>
                    </a:lnTo>
                    <a:lnTo>
                      <a:pt x="1916" y="452"/>
                    </a:lnTo>
                    <a:lnTo>
                      <a:pt x="1920" y="452"/>
                    </a:lnTo>
                    <a:lnTo>
                      <a:pt x="1924" y="452"/>
                    </a:lnTo>
                    <a:lnTo>
                      <a:pt x="1924" y="448"/>
                    </a:lnTo>
                    <a:lnTo>
                      <a:pt x="1928" y="448"/>
                    </a:lnTo>
                    <a:lnTo>
                      <a:pt x="1928" y="444"/>
                    </a:lnTo>
                    <a:lnTo>
                      <a:pt x="1928" y="440"/>
                    </a:lnTo>
                    <a:lnTo>
                      <a:pt x="1928" y="436"/>
                    </a:lnTo>
                    <a:lnTo>
                      <a:pt x="1932" y="436"/>
                    </a:lnTo>
                    <a:lnTo>
                      <a:pt x="1932" y="432"/>
                    </a:lnTo>
                    <a:lnTo>
                      <a:pt x="1932" y="428"/>
                    </a:lnTo>
                    <a:lnTo>
                      <a:pt x="1936" y="428"/>
                    </a:lnTo>
                    <a:lnTo>
                      <a:pt x="1940" y="424"/>
                    </a:lnTo>
                    <a:lnTo>
                      <a:pt x="1944" y="428"/>
                    </a:lnTo>
                    <a:lnTo>
                      <a:pt x="1944" y="432"/>
                    </a:lnTo>
                    <a:lnTo>
                      <a:pt x="1948" y="432"/>
                    </a:lnTo>
                    <a:lnTo>
                      <a:pt x="1948" y="436"/>
                    </a:lnTo>
                    <a:lnTo>
                      <a:pt x="1948" y="440"/>
                    </a:lnTo>
                    <a:lnTo>
                      <a:pt x="1948" y="444"/>
                    </a:lnTo>
                    <a:lnTo>
                      <a:pt x="1948" y="448"/>
                    </a:lnTo>
                    <a:lnTo>
                      <a:pt x="1952" y="448"/>
                    </a:lnTo>
                    <a:lnTo>
                      <a:pt x="1956" y="448"/>
                    </a:lnTo>
                    <a:lnTo>
                      <a:pt x="1960" y="448"/>
                    </a:lnTo>
                    <a:lnTo>
                      <a:pt x="1964" y="448"/>
                    </a:lnTo>
                    <a:lnTo>
                      <a:pt x="1972" y="448"/>
                    </a:lnTo>
                    <a:lnTo>
                      <a:pt x="1976" y="448"/>
                    </a:lnTo>
                    <a:lnTo>
                      <a:pt x="1980" y="448"/>
                    </a:lnTo>
                    <a:lnTo>
                      <a:pt x="1980" y="444"/>
                    </a:lnTo>
                    <a:lnTo>
                      <a:pt x="1984" y="444"/>
                    </a:lnTo>
                    <a:lnTo>
                      <a:pt x="1988" y="444"/>
                    </a:lnTo>
                    <a:lnTo>
                      <a:pt x="1988" y="448"/>
                    </a:lnTo>
                    <a:lnTo>
                      <a:pt x="1992" y="448"/>
                    </a:lnTo>
                    <a:lnTo>
                      <a:pt x="1996" y="444"/>
                    </a:lnTo>
                    <a:lnTo>
                      <a:pt x="2000" y="440"/>
                    </a:lnTo>
                    <a:lnTo>
                      <a:pt x="2004" y="436"/>
                    </a:lnTo>
                    <a:lnTo>
                      <a:pt x="2008" y="440"/>
                    </a:lnTo>
                    <a:lnTo>
                      <a:pt x="2012" y="440"/>
                    </a:lnTo>
                    <a:lnTo>
                      <a:pt x="2016" y="444"/>
                    </a:lnTo>
                    <a:lnTo>
                      <a:pt x="2016" y="448"/>
                    </a:lnTo>
                    <a:lnTo>
                      <a:pt x="2016" y="452"/>
                    </a:lnTo>
                    <a:lnTo>
                      <a:pt x="2020" y="452"/>
                    </a:lnTo>
                    <a:lnTo>
                      <a:pt x="2020" y="456"/>
                    </a:lnTo>
                    <a:lnTo>
                      <a:pt x="2020" y="460"/>
                    </a:lnTo>
                    <a:lnTo>
                      <a:pt x="2024" y="464"/>
                    </a:lnTo>
                    <a:lnTo>
                      <a:pt x="2020" y="468"/>
                    </a:lnTo>
                    <a:lnTo>
                      <a:pt x="2020" y="472"/>
                    </a:lnTo>
                    <a:lnTo>
                      <a:pt x="2016" y="472"/>
                    </a:lnTo>
                    <a:lnTo>
                      <a:pt x="2016" y="476"/>
                    </a:lnTo>
                    <a:lnTo>
                      <a:pt x="2012" y="476"/>
                    </a:lnTo>
                    <a:lnTo>
                      <a:pt x="2012" y="484"/>
                    </a:lnTo>
                    <a:lnTo>
                      <a:pt x="2008" y="488"/>
                    </a:lnTo>
                    <a:lnTo>
                      <a:pt x="2008" y="492"/>
                    </a:lnTo>
                    <a:lnTo>
                      <a:pt x="2004" y="496"/>
                    </a:lnTo>
                    <a:lnTo>
                      <a:pt x="2000" y="500"/>
                    </a:lnTo>
                    <a:lnTo>
                      <a:pt x="1996" y="500"/>
                    </a:lnTo>
                    <a:lnTo>
                      <a:pt x="1992" y="500"/>
                    </a:lnTo>
                    <a:lnTo>
                      <a:pt x="1992" y="504"/>
                    </a:lnTo>
                    <a:lnTo>
                      <a:pt x="1992" y="508"/>
                    </a:lnTo>
                    <a:lnTo>
                      <a:pt x="1992" y="512"/>
                    </a:lnTo>
                    <a:lnTo>
                      <a:pt x="1996" y="516"/>
                    </a:lnTo>
                    <a:lnTo>
                      <a:pt x="2000" y="516"/>
                    </a:lnTo>
                    <a:lnTo>
                      <a:pt x="2008" y="520"/>
                    </a:lnTo>
                    <a:lnTo>
                      <a:pt x="2004" y="520"/>
                    </a:lnTo>
                    <a:lnTo>
                      <a:pt x="2004" y="524"/>
                    </a:lnTo>
                    <a:lnTo>
                      <a:pt x="2008" y="524"/>
                    </a:lnTo>
                    <a:lnTo>
                      <a:pt x="2008" y="528"/>
                    </a:lnTo>
                    <a:lnTo>
                      <a:pt x="2008" y="532"/>
                    </a:lnTo>
                    <a:lnTo>
                      <a:pt x="2008" y="536"/>
                    </a:lnTo>
                    <a:lnTo>
                      <a:pt x="2004" y="540"/>
                    </a:lnTo>
                    <a:lnTo>
                      <a:pt x="2004" y="544"/>
                    </a:lnTo>
                    <a:lnTo>
                      <a:pt x="2004" y="552"/>
                    </a:lnTo>
                    <a:lnTo>
                      <a:pt x="2008" y="552"/>
                    </a:lnTo>
                    <a:lnTo>
                      <a:pt x="2012" y="556"/>
                    </a:lnTo>
                    <a:lnTo>
                      <a:pt x="2016" y="556"/>
                    </a:lnTo>
                    <a:lnTo>
                      <a:pt x="2024" y="552"/>
                    </a:lnTo>
                    <a:lnTo>
                      <a:pt x="2024" y="556"/>
                    </a:lnTo>
                    <a:lnTo>
                      <a:pt x="2028" y="556"/>
                    </a:lnTo>
                    <a:lnTo>
                      <a:pt x="2028" y="560"/>
                    </a:lnTo>
                    <a:lnTo>
                      <a:pt x="2028" y="564"/>
                    </a:lnTo>
                    <a:lnTo>
                      <a:pt x="2032" y="572"/>
                    </a:lnTo>
                    <a:lnTo>
                      <a:pt x="2024" y="576"/>
                    </a:lnTo>
                    <a:lnTo>
                      <a:pt x="2024" y="580"/>
                    </a:lnTo>
                    <a:lnTo>
                      <a:pt x="2020" y="580"/>
                    </a:lnTo>
                    <a:lnTo>
                      <a:pt x="2016" y="580"/>
                    </a:lnTo>
                    <a:lnTo>
                      <a:pt x="2012" y="580"/>
                    </a:lnTo>
                    <a:lnTo>
                      <a:pt x="2012" y="584"/>
                    </a:lnTo>
                    <a:lnTo>
                      <a:pt x="2012" y="588"/>
                    </a:lnTo>
                    <a:lnTo>
                      <a:pt x="2016" y="592"/>
                    </a:lnTo>
                    <a:lnTo>
                      <a:pt x="2016" y="596"/>
                    </a:lnTo>
                    <a:lnTo>
                      <a:pt x="2016" y="604"/>
                    </a:lnTo>
                    <a:lnTo>
                      <a:pt x="2020" y="608"/>
                    </a:lnTo>
                    <a:lnTo>
                      <a:pt x="2024" y="608"/>
                    </a:lnTo>
                    <a:lnTo>
                      <a:pt x="2024" y="612"/>
                    </a:lnTo>
                    <a:lnTo>
                      <a:pt x="2028" y="616"/>
                    </a:lnTo>
                    <a:lnTo>
                      <a:pt x="2028" y="620"/>
                    </a:lnTo>
                    <a:lnTo>
                      <a:pt x="2028" y="624"/>
                    </a:lnTo>
                    <a:lnTo>
                      <a:pt x="2024" y="628"/>
                    </a:lnTo>
                    <a:lnTo>
                      <a:pt x="2024" y="632"/>
                    </a:lnTo>
                    <a:lnTo>
                      <a:pt x="2024" y="636"/>
                    </a:lnTo>
                    <a:lnTo>
                      <a:pt x="2016" y="636"/>
                    </a:lnTo>
                    <a:lnTo>
                      <a:pt x="2016" y="640"/>
                    </a:lnTo>
                    <a:lnTo>
                      <a:pt x="2012" y="644"/>
                    </a:lnTo>
                    <a:lnTo>
                      <a:pt x="2008" y="644"/>
                    </a:lnTo>
                    <a:lnTo>
                      <a:pt x="2008" y="648"/>
                    </a:lnTo>
                    <a:lnTo>
                      <a:pt x="2008" y="652"/>
                    </a:lnTo>
                    <a:lnTo>
                      <a:pt x="2008" y="656"/>
                    </a:lnTo>
                    <a:lnTo>
                      <a:pt x="2008" y="660"/>
                    </a:lnTo>
                    <a:lnTo>
                      <a:pt x="2012" y="664"/>
                    </a:lnTo>
                    <a:lnTo>
                      <a:pt x="2012" y="668"/>
                    </a:lnTo>
                    <a:lnTo>
                      <a:pt x="2012" y="672"/>
                    </a:lnTo>
                    <a:lnTo>
                      <a:pt x="2012" y="676"/>
                    </a:lnTo>
                    <a:lnTo>
                      <a:pt x="2012" y="684"/>
                    </a:lnTo>
                    <a:lnTo>
                      <a:pt x="2016" y="688"/>
                    </a:lnTo>
                    <a:lnTo>
                      <a:pt x="2020" y="688"/>
                    </a:lnTo>
                    <a:lnTo>
                      <a:pt x="2020" y="692"/>
                    </a:lnTo>
                    <a:lnTo>
                      <a:pt x="2024" y="692"/>
                    </a:lnTo>
                    <a:lnTo>
                      <a:pt x="2020" y="692"/>
                    </a:lnTo>
                    <a:lnTo>
                      <a:pt x="2024" y="692"/>
                    </a:lnTo>
                    <a:lnTo>
                      <a:pt x="2028" y="692"/>
                    </a:lnTo>
                    <a:lnTo>
                      <a:pt x="2032" y="692"/>
                    </a:lnTo>
                    <a:lnTo>
                      <a:pt x="2032" y="688"/>
                    </a:lnTo>
                    <a:lnTo>
                      <a:pt x="2036" y="688"/>
                    </a:lnTo>
                    <a:lnTo>
                      <a:pt x="2040" y="684"/>
                    </a:lnTo>
                    <a:lnTo>
                      <a:pt x="2044" y="684"/>
                    </a:lnTo>
                    <a:lnTo>
                      <a:pt x="2044" y="680"/>
                    </a:lnTo>
                    <a:lnTo>
                      <a:pt x="2048" y="680"/>
                    </a:lnTo>
                    <a:lnTo>
                      <a:pt x="2052" y="680"/>
                    </a:lnTo>
                    <a:lnTo>
                      <a:pt x="2052" y="676"/>
                    </a:lnTo>
                    <a:lnTo>
                      <a:pt x="2056" y="676"/>
                    </a:lnTo>
                    <a:lnTo>
                      <a:pt x="2056" y="672"/>
                    </a:lnTo>
                    <a:lnTo>
                      <a:pt x="2060" y="672"/>
                    </a:lnTo>
                    <a:lnTo>
                      <a:pt x="2060" y="676"/>
                    </a:lnTo>
                    <a:lnTo>
                      <a:pt x="2064" y="676"/>
                    </a:lnTo>
                    <a:lnTo>
                      <a:pt x="2060" y="680"/>
                    </a:lnTo>
                    <a:lnTo>
                      <a:pt x="2060" y="684"/>
                    </a:lnTo>
                    <a:lnTo>
                      <a:pt x="2056" y="688"/>
                    </a:lnTo>
                    <a:lnTo>
                      <a:pt x="2060" y="692"/>
                    </a:lnTo>
                    <a:lnTo>
                      <a:pt x="2060" y="696"/>
                    </a:lnTo>
                    <a:lnTo>
                      <a:pt x="2064" y="700"/>
                    </a:lnTo>
                    <a:lnTo>
                      <a:pt x="2060" y="704"/>
                    </a:lnTo>
                    <a:lnTo>
                      <a:pt x="2064" y="704"/>
                    </a:lnTo>
                    <a:lnTo>
                      <a:pt x="2068" y="704"/>
                    </a:lnTo>
                    <a:lnTo>
                      <a:pt x="2068" y="708"/>
                    </a:lnTo>
                    <a:lnTo>
                      <a:pt x="2064" y="708"/>
                    </a:lnTo>
                    <a:lnTo>
                      <a:pt x="2060" y="708"/>
                    </a:lnTo>
                    <a:lnTo>
                      <a:pt x="2060" y="712"/>
                    </a:lnTo>
                    <a:lnTo>
                      <a:pt x="2056" y="712"/>
                    </a:lnTo>
                    <a:lnTo>
                      <a:pt x="2060" y="712"/>
                    </a:lnTo>
                    <a:lnTo>
                      <a:pt x="2060" y="716"/>
                    </a:lnTo>
                    <a:lnTo>
                      <a:pt x="2060" y="720"/>
                    </a:lnTo>
                    <a:lnTo>
                      <a:pt x="2064" y="720"/>
                    </a:lnTo>
                    <a:lnTo>
                      <a:pt x="2068" y="720"/>
                    </a:lnTo>
                    <a:lnTo>
                      <a:pt x="2068" y="724"/>
                    </a:lnTo>
                    <a:lnTo>
                      <a:pt x="2072" y="724"/>
                    </a:lnTo>
                    <a:lnTo>
                      <a:pt x="2072" y="728"/>
                    </a:lnTo>
                    <a:lnTo>
                      <a:pt x="2072" y="724"/>
                    </a:lnTo>
                    <a:lnTo>
                      <a:pt x="2076" y="724"/>
                    </a:lnTo>
                    <a:lnTo>
                      <a:pt x="2076" y="728"/>
                    </a:lnTo>
                    <a:lnTo>
                      <a:pt x="2080" y="728"/>
                    </a:lnTo>
                    <a:lnTo>
                      <a:pt x="2080" y="732"/>
                    </a:lnTo>
                    <a:lnTo>
                      <a:pt x="2084" y="732"/>
                    </a:lnTo>
                    <a:lnTo>
                      <a:pt x="2084" y="736"/>
                    </a:lnTo>
                    <a:lnTo>
                      <a:pt x="2088" y="736"/>
                    </a:lnTo>
                    <a:lnTo>
                      <a:pt x="2088" y="740"/>
                    </a:lnTo>
                    <a:lnTo>
                      <a:pt x="2092" y="740"/>
                    </a:lnTo>
                    <a:lnTo>
                      <a:pt x="2096" y="740"/>
                    </a:lnTo>
                    <a:lnTo>
                      <a:pt x="2096" y="744"/>
                    </a:lnTo>
                    <a:lnTo>
                      <a:pt x="2100" y="744"/>
                    </a:lnTo>
                    <a:lnTo>
                      <a:pt x="2100" y="748"/>
                    </a:lnTo>
                    <a:lnTo>
                      <a:pt x="2104" y="748"/>
                    </a:lnTo>
                    <a:lnTo>
                      <a:pt x="2108" y="748"/>
                    </a:lnTo>
                    <a:lnTo>
                      <a:pt x="2112" y="748"/>
                    </a:lnTo>
                    <a:lnTo>
                      <a:pt x="2112" y="752"/>
                    </a:lnTo>
                    <a:lnTo>
                      <a:pt x="2116" y="752"/>
                    </a:lnTo>
                    <a:lnTo>
                      <a:pt x="2120" y="752"/>
                    </a:lnTo>
                    <a:lnTo>
                      <a:pt x="2120" y="756"/>
                    </a:lnTo>
                    <a:lnTo>
                      <a:pt x="2124" y="756"/>
                    </a:lnTo>
                    <a:lnTo>
                      <a:pt x="2124" y="760"/>
                    </a:lnTo>
                    <a:lnTo>
                      <a:pt x="2128" y="760"/>
                    </a:lnTo>
                    <a:lnTo>
                      <a:pt x="2132" y="760"/>
                    </a:lnTo>
                    <a:lnTo>
                      <a:pt x="2136" y="760"/>
                    </a:lnTo>
                    <a:lnTo>
                      <a:pt x="2136" y="764"/>
                    </a:lnTo>
                    <a:lnTo>
                      <a:pt x="2136" y="768"/>
                    </a:lnTo>
                    <a:lnTo>
                      <a:pt x="2140" y="768"/>
                    </a:lnTo>
                    <a:lnTo>
                      <a:pt x="2144" y="768"/>
                    </a:lnTo>
                    <a:lnTo>
                      <a:pt x="2144" y="772"/>
                    </a:lnTo>
                    <a:lnTo>
                      <a:pt x="2148" y="768"/>
                    </a:lnTo>
                    <a:lnTo>
                      <a:pt x="2152" y="768"/>
                    </a:lnTo>
                    <a:lnTo>
                      <a:pt x="2152" y="772"/>
                    </a:lnTo>
                    <a:lnTo>
                      <a:pt x="2156" y="772"/>
                    </a:lnTo>
                    <a:lnTo>
                      <a:pt x="2156" y="768"/>
                    </a:lnTo>
                    <a:lnTo>
                      <a:pt x="2160" y="768"/>
                    </a:lnTo>
                    <a:lnTo>
                      <a:pt x="2160" y="772"/>
                    </a:lnTo>
                    <a:lnTo>
                      <a:pt x="2160" y="776"/>
                    </a:lnTo>
                    <a:lnTo>
                      <a:pt x="2164" y="776"/>
                    </a:lnTo>
                    <a:lnTo>
                      <a:pt x="2168" y="776"/>
                    </a:lnTo>
                    <a:lnTo>
                      <a:pt x="2172" y="776"/>
                    </a:lnTo>
                    <a:lnTo>
                      <a:pt x="2172" y="780"/>
                    </a:lnTo>
                    <a:lnTo>
                      <a:pt x="2172" y="776"/>
                    </a:lnTo>
                    <a:lnTo>
                      <a:pt x="2176" y="776"/>
                    </a:lnTo>
                    <a:lnTo>
                      <a:pt x="2176" y="780"/>
                    </a:lnTo>
                    <a:lnTo>
                      <a:pt x="2180" y="780"/>
                    </a:lnTo>
                    <a:lnTo>
                      <a:pt x="2184" y="780"/>
                    </a:lnTo>
                    <a:lnTo>
                      <a:pt x="2184" y="784"/>
                    </a:lnTo>
                    <a:lnTo>
                      <a:pt x="2188" y="780"/>
                    </a:lnTo>
                    <a:lnTo>
                      <a:pt x="2192" y="780"/>
                    </a:lnTo>
                    <a:lnTo>
                      <a:pt x="2192" y="776"/>
                    </a:lnTo>
                    <a:lnTo>
                      <a:pt x="2196" y="776"/>
                    </a:lnTo>
                    <a:lnTo>
                      <a:pt x="2200" y="776"/>
                    </a:lnTo>
                    <a:lnTo>
                      <a:pt x="2200" y="772"/>
                    </a:lnTo>
                    <a:lnTo>
                      <a:pt x="2204" y="772"/>
                    </a:lnTo>
                    <a:lnTo>
                      <a:pt x="2204" y="776"/>
                    </a:lnTo>
                    <a:lnTo>
                      <a:pt x="2208" y="776"/>
                    </a:lnTo>
                    <a:lnTo>
                      <a:pt x="2212" y="776"/>
                    </a:lnTo>
                    <a:lnTo>
                      <a:pt x="2216" y="772"/>
                    </a:lnTo>
                    <a:lnTo>
                      <a:pt x="2216" y="776"/>
                    </a:lnTo>
                    <a:lnTo>
                      <a:pt x="2216" y="780"/>
                    </a:lnTo>
                    <a:lnTo>
                      <a:pt x="2220" y="780"/>
                    </a:lnTo>
                    <a:lnTo>
                      <a:pt x="2220" y="784"/>
                    </a:lnTo>
                    <a:lnTo>
                      <a:pt x="2224" y="784"/>
                    </a:lnTo>
                    <a:lnTo>
                      <a:pt x="2224" y="788"/>
                    </a:lnTo>
                    <a:lnTo>
                      <a:pt x="2228" y="788"/>
                    </a:lnTo>
                    <a:lnTo>
                      <a:pt x="2228" y="792"/>
                    </a:lnTo>
                    <a:lnTo>
                      <a:pt x="2232" y="792"/>
                    </a:lnTo>
                    <a:lnTo>
                      <a:pt x="2232" y="796"/>
                    </a:lnTo>
                    <a:lnTo>
                      <a:pt x="2232" y="800"/>
                    </a:lnTo>
                    <a:lnTo>
                      <a:pt x="2232" y="804"/>
                    </a:lnTo>
                    <a:lnTo>
                      <a:pt x="2228" y="804"/>
                    </a:lnTo>
                    <a:lnTo>
                      <a:pt x="2228" y="808"/>
                    </a:lnTo>
                    <a:lnTo>
                      <a:pt x="2232" y="808"/>
                    </a:lnTo>
                    <a:lnTo>
                      <a:pt x="2236" y="808"/>
                    </a:lnTo>
                    <a:lnTo>
                      <a:pt x="2236" y="812"/>
                    </a:lnTo>
                    <a:lnTo>
                      <a:pt x="2240" y="812"/>
                    </a:lnTo>
                    <a:lnTo>
                      <a:pt x="2244" y="808"/>
                    </a:lnTo>
                    <a:lnTo>
                      <a:pt x="2240" y="808"/>
                    </a:lnTo>
                    <a:lnTo>
                      <a:pt x="2244" y="808"/>
                    </a:lnTo>
                    <a:lnTo>
                      <a:pt x="2244" y="812"/>
                    </a:lnTo>
                    <a:lnTo>
                      <a:pt x="2244" y="816"/>
                    </a:lnTo>
                    <a:lnTo>
                      <a:pt x="2244" y="820"/>
                    </a:lnTo>
                    <a:lnTo>
                      <a:pt x="2244" y="824"/>
                    </a:lnTo>
                    <a:lnTo>
                      <a:pt x="2248" y="824"/>
                    </a:lnTo>
                    <a:lnTo>
                      <a:pt x="2248" y="828"/>
                    </a:lnTo>
                    <a:lnTo>
                      <a:pt x="2248" y="832"/>
                    </a:lnTo>
                    <a:lnTo>
                      <a:pt x="2248" y="836"/>
                    </a:lnTo>
                    <a:lnTo>
                      <a:pt x="2252" y="836"/>
                    </a:lnTo>
                    <a:lnTo>
                      <a:pt x="2252" y="840"/>
                    </a:lnTo>
                    <a:lnTo>
                      <a:pt x="2248" y="844"/>
                    </a:lnTo>
                    <a:lnTo>
                      <a:pt x="2248" y="848"/>
                    </a:lnTo>
                    <a:lnTo>
                      <a:pt x="2248" y="852"/>
                    </a:lnTo>
                    <a:lnTo>
                      <a:pt x="2248" y="856"/>
                    </a:lnTo>
                    <a:lnTo>
                      <a:pt x="2248" y="860"/>
                    </a:lnTo>
                    <a:lnTo>
                      <a:pt x="2252" y="860"/>
                    </a:lnTo>
                    <a:lnTo>
                      <a:pt x="2252" y="864"/>
                    </a:lnTo>
                    <a:lnTo>
                      <a:pt x="2256" y="864"/>
                    </a:lnTo>
                    <a:lnTo>
                      <a:pt x="2256" y="868"/>
                    </a:lnTo>
                    <a:lnTo>
                      <a:pt x="2260" y="872"/>
                    </a:lnTo>
                    <a:lnTo>
                      <a:pt x="2260" y="876"/>
                    </a:lnTo>
                    <a:lnTo>
                      <a:pt x="2264" y="876"/>
                    </a:lnTo>
                    <a:lnTo>
                      <a:pt x="2264" y="880"/>
                    </a:lnTo>
                    <a:lnTo>
                      <a:pt x="2268" y="880"/>
                    </a:lnTo>
                    <a:lnTo>
                      <a:pt x="2272" y="880"/>
                    </a:lnTo>
                    <a:lnTo>
                      <a:pt x="2272" y="884"/>
                    </a:lnTo>
                    <a:lnTo>
                      <a:pt x="2276" y="884"/>
                    </a:lnTo>
                    <a:lnTo>
                      <a:pt x="2276" y="880"/>
                    </a:lnTo>
                    <a:lnTo>
                      <a:pt x="2280" y="880"/>
                    </a:lnTo>
                    <a:lnTo>
                      <a:pt x="2280" y="884"/>
                    </a:lnTo>
                    <a:lnTo>
                      <a:pt x="2284" y="884"/>
                    </a:lnTo>
                    <a:lnTo>
                      <a:pt x="2288" y="884"/>
                    </a:lnTo>
                    <a:lnTo>
                      <a:pt x="2292" y="884"/>
                    </a:lnTo>
                    <a:lnTo>
                      <a:pt x="2296" y="884"/>
                    </a:lnTo>
                    <a:lnTo>
                      <a:pt x="2300" y="884"/>
                    </a:lnTo>
                    <a:lnTo>
                      <a:pt x="2300" y="888"/>
                    </a:lnTo>
                    <a:lnTo>
                      <a:pt x="2304" y="888"/>
                    </a:lnTo>
                    <a:lnTo>
                      <a:pt x="2304" y="892"/>
                    </a:lnTo>
                    <a:lnTo>
                      <a:pt x="2304" y="897"/>
                    </a:lnTo>
                    <a:lnTo>
                      <a:pt x="2304" y="900"/>
                    </a:lnTo>
                    <a:lnTo>
                      <a:pt x="2308" y="904"/>
                    </a:lnTo>
                    <a:lnTo>
                      <a:pt x="2308" y="908"/>
                    </a:lnTo>
                    <a:lnTo>
                      <a:pt x="2308" y="913"/>
                    </a:lnTo>
                    <a:lnTo>
                      <a:pt x="2308" y="917"/>
                    </a:lnTo>
                    <a:lnTo>
                      <a:pt x="2304" y="917"/>
                    </a:lnTo>
                    <a:lnTo>
                      <a:pt x="2304" y="920"/>
                    </a:lnTo>
                    <a:lnTo>
                      <a:pt x="2304" y="925"/>
                    </a:lnTo>
                    <a:lnTo>
                      <a:pt x="2304" y="928"/>
                    </a:lnTo>
                    <a:lnTo>
                      <a:pt x="2308" y="928"/>
                    </a:lnTo>
                    <a:lnTo>
                      <a:pt x="2308" y="933"/>
                    </a:lnTo>
                    <a:lnTo>
                      <a:pt x="2312" y="933"/>
                    </a:lnTo>
                    <a:lnTo>
                      <a:pt x="2308" y="933"/>
                    </a:lnTo>
                    <a:lnTo>
                      <a:pt x="2308" y="937"/>
                    </a:lnTo>
                    <a:lnTo>
                      <a:pt x="2312" y="937"/>
                    </a:lnTo>
                    <a:lnTo>
                      <a:pt x="2316" y="941"/>
                    </a:lnTo>
                    <a:lnTo>
                      <a:pt x="2316" y="937"/>
                    </a:lnTo>
                    <a:lnTo>
                      <a:pt x="2316" y="941"/>
                    </a:lnTo>
                    <a:lnTo>
                      <a:pt x="2320" y="937"/>
                    </a:lnTo>
                    <a:lnTo>
                      <a:pt x="2320" y="941"/>
                    </a:lnTo>
                    <a:lnTo>
                      <a:pt x="2324" y="941"/>
                    </a:lnTo>
                    <a:lnTo>
                      <a:pt x="2324" y="945"/>
                    </a:lnTo>
                    <a:lnTo>
                      <a:pt x="2328" y="945"/>
                    </a:lnTo>
                    <a:lnTo>
                      <a:pt x="2332" y="945"/>
                    </a:lnTo>
                    <a:lnTo>
                      <a:pt x="2332" y="949"/>
                    </a:lnTo>
                    <a:lnTo>
                      <a:pt x="2336" y="949"/>
                    </a:lnTo>
                    <a:lnTo>
                      <a:pt x="2336" y="953"/>
                    </a:lnTo>
                    <a:lnTo>
                      <a:pt x="2336" y="957"/>
                    </a:lnTo>
                    <a:lnTo>
                      <a:pt x="2336" y="961"/>
                    </a:lnTo>
                    <a:lnTo>
                      <a:pt x="2340" y="965"/>
                    </a:lnTo>
                    <a:lnTo>
                      <a:pt x="2344" y="965"/>
                    </a:lnTo>
                    <a:lnTo>
                      <a:pt x="2348" y="965"/>
                    </a:lnTo>
                    <a:lnTo>
                      <a:pt x="2348" y="969"/>
                    </a:lnTo>
                    <a:lnTo>
                      <a:pt x="2352" y="969"/>
                    </a:lnTo>
                    <a:lnTo>
                      <a:pt x="2352" y="973"/>
                    </a:lnTo>
                    <a:lnTo>
                      <a:pt x="2356" y="969"/>
                    </a:lnTo>
                    <a:lnTo>
                      <a:pt x="2356" y="965"/>
                    </a:lnTo>
                    <a:lnTo>
                      <a:pt x="2360" y="965"/>
                    </a:lnTo>
                    <a:lnTo>
                      <a:pt x="2360" y="961"/>
                    </a:lnTo>
                    <a:lnTo>
                      <a:pt x="2364" y="961"/>
                    </a:lnTo>
                    <a:lnTo>
                      <a:pt x="2364" y="957"/>
                    </a:lnTo>
                    <a:lnTo>
                      <a:pt x="2364" y="953"/>
                    </a:lnTo>
                    <a:lnTo>
                      <a:pt x="2368" y="957"/>
                    </a:lnTo>
                    <a:lnTo>
                      <a:pt x="2368" y="953"/>
                    </a:lnTo>
                    <a:lnTo>
                      <a:pt x="2368" y="957"/>
                    </a:lnTo>
                    <a:lnTo>
                      <a:pt x="2368" y="953"/>
                    </a:lnTo>
                    <a:lnTo>
                      <a:pt x="2372" y="953"/>
                    </a:lnTo>
                    <a:lnTo>
                      <a:pt x="2372" y="957"/>
                    </a:lnTo>
                    <a:lnTo>
                      <a:pt x="2376" y="957"/>
                    </a:lnTo>
                    <a:lnTo>
                      <a:pt x="2380" y="957"/>
                    </a:lnTo>
                    <a:lnTo>
                      <a:pt x="2380" y="953"/>
                    </a:lnTo>
                    <a:lnTo>
                      <a:pt x="2384" y="957"/>
                    </a:lnTo>
                    <a:lnTo>
                      <a:pt x="2388" y="957"/>
                    </a:lnTo>
                    <a:lnTo>
                      <a:pt x="2384" y="969"/>
                    </a:lnTo>
                    <a:lnTo>
                      <a:pt x="2364" y="1089"/>
                    </a:lnTo>
                    <a:lnTo>
                      <a:pt x="2352" y="1117"/>
                    </a:lnTo>
                    <a:lnTo>
                      <a:pt x="2356" y="1117"/>
                    </a:lnTo>
                    <a:lnTo>
                      <a:pt x="2356" y="1121"/>
                    </a:lnTo>
                    <a:lnTo>
                      <a:pt x="2352" y="1121"/>
                    </a:lnTo>
                    <a:lnTo>
                      <a:pt x="2352" y="1125"/>
                    </a:lnTo>
                    <a:lnTo>
                      <a:pt x="2348" y="1125"/>
                    </a:lnTo>
                    <a:lnTo>
                      <a:pt x="2344" y="1125"/>
                    </a:lnTo>
                    <a:lnTo>
                      <a:pt x="2340" y="1129"/>
                    </a:lnTo>
                    <a:lnTo>
                      <a:pt x="2340" y="1125"/>
                    </a:lnTo>
                    <a:lnTo>
                      <a:pt x="2340" y="1129"/>
                    </a:lnTo>
                    <a:lnTo>
                      <a:pt x="2336" y="1129"/>
                    </a:lnTo>
                    <a:lnTo>
                      <a:pt x="2332" y="1129"/>
                    </a:lnTo>
                    <a:lnTo>
                      <a:pt x="2332" y="1125"/>
                    </a:lnTo>
                    <a:lnTo>
                      <a:pt x="2332" y="1129"/>
                    </a:lnTo>
                    <a:lnTo>
                      <a:pt x="2328" y="1129"/>
                    </a:lnTo>
                    <a:lnTo>
                      <a:pt x="2328" y="1133"/>
                    </a:lnTo>
                    <a:lnTo>
                      <a:pt x="2324" y="1133"/>
                    </a:lnTo>
                    <a:lnTo>
                      <a:pt x="2320" y="1133"/>
                    </a:lnTo>
                    <a:lnTo>
                      <a:pt x="2320" y="1137"/>
                    </a:lnTo>
                    <a:lnTo>
                      <a:pt x="2324" y="1137"/>
                    </a:lnTo>
                    <a:lnTo>
                      <a:pt x="2320" y="1141"/>
                    </a:lnTo>
                    <a:lnTo>
                      <a:pt x="2316" y="1141"/>
                    </a:lnTo>
                    <a:lnTo>
                      <a:pt x="2316" y="1145"/>
                    </a:lnTo>
                    <a:lnTo>
                      <a:pt x="2312" y="1145"/>
                    </a:lnTo>
                    <a:lnTo>
                      <a:pt x="2308" y="1145"/>
                    </a:lnTo>
                    <a:lnTo>
                      <a:pt x="2308" y="1149"/>
                    </a:lnTo>
                    <a:lnTo>
                      <a:pt x="2304" y="1149"/>
                    </a:lnTo>
                    <a:lnTo>
                      <a:pt x="2300" y="1149"/>
                    </a:lnTo>
                    <a:lnTo>
                      <a:pt x="2300" y="1153"/>
                    </a:lnTo>
                    <a:lnTo>
                      <a:pt x="2296" y="1153"/>
                    </a:lnTo>
                    <a:lnTo>
                      <a:pt x="2296" y="1149"/>
                    </a:lnTo>
                    <a:lnTo>
                      <a:pt x="2296" y="1153"/>
                    </a:lnTo>
                    <a:lnTo>
                      <a:pt x="2292" y="1153"/>
                    </a:lnTo>
                    <a:lnTo>
                      <a:pt x="2288" y="1153"/>
                    </a:lnTo>
                    <a:lnTo>
                      <a:pt x="2288" y="1149"/>
                    </a:lnTo>
                    <a:lnTo>
                      <a:pt x="2284" y="1149"/>
                    </a:lnTo>
                    <a:lnTo>
                      <a:pt x="2284" y="1145"/>
                    </a:lnTo>
                    <a:lnTo>
                      <a:pt x="2284" y="1149"/>
                    </a:lnTo>
                    <a:lnTo>
                      <a:pt x="2280" y="1149"/>
                    </a:lnTo>
                    <a:lnTo>
                      <a:pt x="2280" y="1145"/>
                    </a:lnTo>
                    <a:lnTo>
                      <a:pt x="2280" y="1149"/>
                    </a:lnTo>
                    <a:lnTo>
                      <a:pt x="2276" y="1149"/>
                    </a:lnTo>
                    <a:lnTo>
                      <a:pt x="2272" y="1149"/>
                    </a:lnTo>
                    <a:lnTo>
                      <a:pt x="2272" y="1153"/>
                    </a:lnTo>
                    <a:lnTo>
                      <a:pt x="2268" y="1153"/>
                    </a:lnTo>
                    <a:lnTo>
                      <a:pt x="2268" y="1149"/>
                    </a:lnTo>
                    <a:lnTo>
                      <a:pt x="2264" y="1149"/>
                    </a:lnTo>
                    <a:lnTo>
                      <a:pt x="2264" y="1153"/>
                    </a:lnTo>
                    <a:lnTo>
                      <a:pt x="2260" y="1153"/>
                    </a:lnTo>
                    <a:lnTo>
                      <a:pt x="2260" y="1149"/>
                    </a:lnTo>
                    <a:lnTo>
                      <a:pt x="2256" y="1149"/>
                    </a:lnTo>
                    <a:lnTo>
                      <a:pt x="2256" y="1153"/>
                    </a:lnTo>
                    <a:lnTo>
                      <a:pt x="2252" y="1153"/>
                    </a:lnTo>
                    <a:lnTo>
                      <a:pt x="2248" y="1153"/>
                    </a:lnTo>
                    <a:lnTo>
                      <a:pt x="2244" y="1153"/>
                    </a:lnTo>
                    <a:lnTo>
                      <a:pt x="2244" y="1157"/>
                    </a:lnTo>
                    <a:lnTo>
                      <a:pt x="2244" y="1161"/>
                    </a:lnTo>
                    <a:lnTo>
                      <a:pt x="2240" y="1161"/>
                    </a:lnTo>
                    <a:lnTo>
                      <a:pt x="2236" y="1161"/>
                    </a:lnTo>
                    <a:lnTo>
                      <a:pt x="2232" y="1161"/>
                    </a:lnTo>
                    <a:lnTo>
                      <a:pt x="2228" y="1161"/>
                    </a:lnTo>
                    <a:lnTo>
                      <a:pt x="2228" y="1165"/>
                    </a:lnTo>
                    <a:lnTo>
                      <a:pt x="2224" y="1165"/>
                    </a:lnTo>
                    <a:lnTo>
                      <a:pt x="2224" y="1161"/>
                    </a:lnTo>
                    <a:lnTo>
                      <a:pt x="2224" y="1165"/>
                    </a:lnTo>
                    <a:lnTo>
                      <a:pt x="2220" y="1165"/>
                    </a:lnTo>
                    <a:lnTo>
                      <a:pt x="2220" y="1161"/>
                    </a:lnTo>
                    <a:lnTo>
                      <a:pt x="2224" y="1161"/>
                    </a:lnTo>
                    <a:lnTo>
                      <a:pt x="2220" y="1161"/>
                    </a:lnTo>
                    <a:lnTo>
                      <a:pt x="2220" y="1165"/>
                    </a:lnTo>
                    <a:lnTo>
                      <a:pt x="2216" y="1165"/>
                    </a:lnTo>
                    <a:lnTo>
                      <a:pt x="2216" y="1169"/>
                    </a:lnTo>
                    <a:lnTo>
                      <a:pt x="2216" y="1173"/>
                    </a:lnTo>
                    <a:lnTo>
                      <a:pt x="2212" y="1173"/>
                    </a:lnTo>
                    <a:lnTo>
                      <a:pt x="2208" y="1177"/>
                    </a:lnTo>
                    <a:lnTo>
                      <a:pt x="2204" y="1177"/>
                    </a:lnTo>
                    <a:lnTo>
                      <a:pt x="2200" y="1177"/>
                    </a:lnTo>
                    <a:lnTo>
                      <a:pt x="2196" y="1177"/>
                    </a:lnTo>
                    <a:lnTo>
                      <a:pt x="2192" y="1177"/>
                    </a:lnTo>
                    <a:lnTo>
                      <a:pt x="2192" y="1181"/>
                    </a:lnTo>
                    <a:lnTo>
                      <a:pt x="2188" y="1181"/>
                    </a:lnTo>
                    <a:lnTo>
                      <a:pt x="2188" y="1185"/>
                    </a:lnTo>
                    <a:lnTo>
                      <a:pt x="2184" y="1185"/>
                    </a:lnTo>
                    <a:lnTo>
                      <a:pt x="2180" y="1185"/>
                    </a:lnTo>
                    <a:lnTo>
                      <a:pt x="2180" y="1189"/>
                    </a:lnTo>
                    <a:lnTo>
                      <a:pt x="2176" y="1189"/>
                    </a:lnTo>
                    <a:lnTo>
                      <a:pt x="2176" y="1193"/>
                    </a:lnTo>
                    <a:lnTo>
                      <a:pt x="2172" y="1193"/>
                    </a:lnTo>
                    <a:lnTo>
                      <a:pt x="2172" y="1189"/>
                    </a:lnTo>
                    <a:lnTo>
                      <a:pt x="2168" y="1189"/>
                    </a:lnTo>
                    <a:lnTo>
                      <a:pt x="2168" y="1193"/>
                    </a:lnTo>
                    <a:lnTo>
                      <a:pt x="2164" y="1193"/>
                    </a:lnTo>
                    <a:lnTo>
                      <a:pt x="2160" y="1193"/>
                    </a:lnTo>
                    <a:lnTo>
                      <a:pt x="2160" y="1197"/>
                    </a:lnTo>
                    <a:lnTo>
                      <a:pt x="2156" y="1197"/>
                    </a:lnTo>
                    <a:lnTo>
                      <a:pt x="2156" y="1201"/>
                    </a:lnTo>
                    <a:lnTo>
                      <a:pt x="2152" y="1201"/>
                    </a:lnTo>
                    <a:lnTo>
                      <a:pt x="2152" y="1205"/>
                    </a:lnTo>
                    <a:lnTo>
                      <a:pt x="2148" y="1205"/>
                    </a:lnTo>
                    <a:lnTo>
                      <a:pt x="2152" y="1205"/>
                    </a:lnTo>
                    <a:lnTo>
                      <a:pt x="2152" y="1209"/>
                    </a:lnTo>
                    <a:lnTo>
                      <a:pt x="2152" y="1213"/>
                    </a:lnTo>
                    <a:lnTo>
                      <a:pt x="2148" y="1213"/>
                    </a:lnTo>
                    <a:lnTo>
                      <a:pt x="2148" y="1217"/>
                    </a:lnTo>
                    <a:lnTo>
                      <a:pt x="2148" y="1221"/>
                    </a:lnTo>
                    <a:lnTo>
                      <a:pt x="2148" y="1225"/>
                    </a:lnTo>
                    <a:lnTo>
                      <a:pt x="2144" y="1225"/>
                    </a:lnTo>
                    <a:lnTo>
                      <a:pt x="2144" y="1229"/>
                    </a:lnTo>
                    <a:lnTo>
                      <a:pt x="2140" y="1229"/>
                    </a:lnTo>
                    <a:lnTo>
                      <a:pt x="2132" y="1229"/>
                    </a:lnTo>
                    <a:lnTo>
                      <a:pt x="2108" y="1229"/>
                    </a:lnTo>
                    <a:lnTo>
                      <a:pt x="2028" y="1177"/>
                    </a:lnTo>
                    <a:lnTo>
                      <a:pt x="1920" y="1193"/>
                    </a:lnTo>
                    <a:lnTo>
                      <a:pt x="1804" y="1261"/>
                    </a:lnTo>
                    <a:lnTo>
                      <a:pt x="1840" y="1333"/>
                    </a:lnTo>
                    <a:lnTo>
                      <a:pt x="1864" y="1357"/>
                    </a:lnTo>
                    <a:lnTo>
                      <a:pt x="1900" y="1369"/>
                    </a:lnTo>
                    <a:lnTo>
                      <a:pt x="1916" y="1373"/>
                    </a:lnTo>
                    <a:lnTo>
                      <a:pt x="1940" y="1409"/>
                    </a:lnTo>
                    <a:lnTo>
                      <a:pt x="1920" y="1433"/>
                    </a:lnTo>
                    <a:lnTo>
                      <a:pt x="1896" y="1513"/>
                    </a:lnTo>
                    <a:lnTo>
                      <a:pt x="1888" y="1521"/>
                    </a:lnTo>
                    <a:lnTo>
                      <a:pt x="1888" y="1553"/>
                    </a:lnTo>
                    <a:lnTo>
                      <a:pt x="1904" y="1577"/>
                    </a:lnTo>
                    <a:lnTo>
                      <a:pt x="1900" y="1589"/>
                    </a:lnTo>
                    <a:lnTo>
                      <a:pt x="1900" y="1585"/>
                    </a:lnTo>
                    <a:lnTo>
                      <a:pt x="1896" y="1585"/>
                    </a:lnTo>
                    <a:lnTo>
                      <a:pt x="1892" y="1585"/>
                    </a:lnTo>
                    <a:lnTo>
                      <a:pt x="1888" y="1585"/>
                    </a:lnTo>
                    <a:lnTo>
                      <a:pt x="1884" y="1585"/>
                    </a:lnTo>
                    <a:lnTo>
                      <a:pt x="1880" y="1585"/>
                    </a:lnTo>
                    <a:lnTo>
                      <a:pt x="1880" y="1589"/>
                    </a:lnTo>
                    <a:lnTo>
                      <a:pt x="1876" y="1589"/>
                    </a:lnTo>
                    <a:lnTo>
                      <a:pt x="1872" y="1589"/>
                    </a:lnTo>
                    <a:lnTo>
                      <a:pt x="1868" y="1589"/>
                    </a:lnTo>
                    <a:lnTo>
                      <a:pt x="1864" y="1589"/>
                    </a:lnTo>
                    <a:lnTo>
                      <a:pt x="1864" y="1585"/>
                    </a:lnTo>
                    <a:lnTo>
                      <a:pt x="1860" y="1585"/>
                    </a:lnTo>
                    <a:lnTo>
                      <a:pt x="1856" y="1585"/>
                    </a:lnTo>
                    <a:lnTo>
                      <a:pt x="1852" y="1585"/>
                    </a:lnTo>
                    <a:lnTo>
                      <a:pt x="1852" y="1581"/>
                    </a:lnTo>
                    <a:lnTo>
                      <a:pt x="1848" y="1581"/>
                    </a:lnTo>
                    <a:lnTo>
                      <a:pt x="1844" y="1581"/>
                    </a:lnTo>
                    <a:lnTo>
                      <a:pt x="1844" y="1585"/>
                    </a:lnTo>
                    <a:lnTo>
                      <a:pt x="1840" y="1585"/>
                    </a:lnTo>
                    <a:lnTo>
                      <a:pt x="1840" y="1581"/>
                    </a:lnTo>
                    <a:lnTo>
                      <a:pt x="1836" y="1581"/>
                    </a:lnTo>
                    <a:lnTo>
                      <a:pt x="1832" y="1581"/>
                    </a:lnTo>
                    <a:lnTo>
                      <a:pt x="1832" y="1577"/>
                    </a:lnTo>
                    <a:lnTo>
                      <a:pt x="1828" y="1577"/>
                    </a:lnTo>
                    <a:lnTo>
                      <a:pt x="1824" y="1577"/>
                    </a:lnTo>
                    <a:lnTo>
                      <a:pt x="1824" y="1581"/>
                    </a:lnTo>
                    <a:lnTo>
                      <a:pt x="1820" y="1581"/>
                    </a:lnTo>
                    <a:lnTo>
                      <a:pt x="1816" y="1581"/>
                    </a:lnTo>
                    <a:lnTo>
                      <a:pt x="1812" y="1581"/>
                    </a:lnTo>
                    <a:lnTo>
                      <a:pt x="1812" y="1585"/>
                    </a:lnTo>
                    <a:lnTo>
                      <a:pt x="1812" y="1589"/>
                    </a:lnTo>
                    <a:lnTo>
                      <a:pt x="1808" y="1589"/>
                    </a:lnTo>
                    <a:lnTo>
                      <a:pt x="1808" y="1585"/>
                    </a:lnTo>
                    <a:lnTo>
                      <a:pt x="1804" y="1585"/>
                    </a:lnTo>
                    <a:lnTo>
                      <a:pt x="1804" y="1589"/>
                    </a:lnTo>
                    <a:lnTo>
                      <a:pt x="1800" y="1589"/>
                    </a:lnTo>
                    <a:lnTo>
                      <a:pt x="1800" y="1585"/>
                    </a:lnTo>
                    <a:lnTo>
                      <a:pt x="1796" y="1585"/>
                    </a:lnTo>
                    <a:lnTo>
                      <a:pt x="1796" y="1581"/>
                    </a:lnTo>
                    <a:lnTo>
                      <a:pt x="1792" y="1577"/>
                    </a:lnTo>
                    <a:lnTo>
                      <a:pt x="1792" y="1581"/>
                    </a:lnTo>
                    <a:lnTo>
                      <a:pt x="1792" y="1585"/>
                    </a:lnTo>
                    <a:lnTo>
                      <a:pt x="1792" y="1589"/>
                    </a:lnTo>
                    <a:lnTo>
                      <a:pt x="1788" y="1589"/>
                    </a:lnTo>
                    <a:lnTo>
                      <a:pt x="1788" y="1593"/>
                    </a:lnTo>
                    <a:lnTo>
                      <a:pt x="1784" y="1593"/>
                    </a:lnTo>
                    <a:lnTo>
                      <a:pt x="1784" y="1597"/>
                    </a:lnTo>
                    <a:lnTo>
                      <a:pt x="1780" y="1597"/>
                    </a:lnTo>
                    <a:lnTo>
                      <a:pt x="1780" y="1601"/>
                    </a:lnTo>
                    <a:lnTo>
                      <a:pt x="1776" y="1601"/>
                    </a:lnTo>
                    <a:lnTo>
                      <a:pt x="1772" y="1605"/>
                    </a:lnTo>
                    <a:lnTo>
                      <a:pt x="1768" y="1605"/>
                    </a:lnTo>
                    <a:lnTo>
                      <a:pt x="1768" y="1609"/>
                    </a:lnTo>
                    <a:lnTo>
                      <a:pt x="1764" y="1609"/>
                    </a:lnTo>
                    <a:lnTo>
                      <a:pt x="1764" y="1613"/>
                    </a:lnTo>
                    <a:lnTo>
                      <a:pt x="1760" y="1613"/>
                    </a:lnTo>
                    <a:lnTo>
                      <a:pt x="1756" y="1613"/>
                    </a:lnTo>
                    <a:lnTo>
                      <a:pt x="1752" y="1613"/>
                    </a:lnTo>
                    <a:lnTo>
                      <a:pt x="1748" y="1613"/>
                    </a:lnTo>
                    <a:lnTo>
                      <a:pt x="1744" y="1613"/>
                    </a:lnTo>
                    <a:lnTo>
                      <a:pt x="1740" y="1613"/>
                    </a:lnTo>
                    <a:lnTo>
                      <a:pt x="1740" y="1617"/>
                    </a:lnTo>
                    <a:lnTo>
                      <a:pt x="1736" y="1617"/>
                    </a:lnTo>
                    <a:lnTo>
                      <a:pt x="1732" y="1617"/>
                    </a:lnTo>
                    <a:lnTo>
                      <a:pt x="1732" y="1621"/>
                    </a:lnTo>
                    <a:lnTo>
                      <a:pt x="1728" y="1621"/>
                    </a:lnTo>
                    <a:lnTo>
                      <a:pt x="1728" y="1617"/>
                    </a:lnTo>
                    <a:lnTo>
                      <a:pt x="1724" y="1617"/>
                    </a:lnTo>
                    <a:lnTo>
                      <a:pt x="1720" y="1617"/>
                    </a:lnTo>
                    <a:lnTo>
                      <a:pt x="1720" y="1621"/>
                    </a:lnTo>
                    <a:lnTo>
                      <a:pt x="1716" y="1621"/>
                    </a:lnTo>
                    <a:lnTo>
                      <a:pt x="1712" y="1621"/>
                    </a:lnTo>
                    <a:lnTo>
                      <a:pt x="1708" y="1621"/>
                    </a:lnTo>
                    <a:lnTo>
                      <a:pt x="1708" y="1625"/>
                    </a:lnTo>
                    <a:lnTo>
                      <a:pt x="1704" y="1625"/>
                    </a:lnTo>
                    <a:lnTo>
                      <a:pt x="1700" y="1625"/>
                    </a:lnTo>
                    <a:lnTo>
                      <a:pt x="1696" y="1629"/>
                    </a:lnTo>
                    <a:lnTo>
                      <a:pt x="1692" y="1629"/>
                    </a:lnTo>
                    <a:lnTo>
                      <a:pt x="1692" y="1625"/>
                    </a:lnTo>
                    <a:lnTo>
                      <a:pt x="1688" y="1625"/>
                    </a:lnTo>
                    <a:lnTo>
                      <a:pt x="1684" y="1625"/>
                    </a:lnTo>
                    <a:lnTo>
                      <a:pt x="1680" y="1625"/>
                    </a:lnTo>
                    <a:lnTo>
                      <a:pt x="1676" y="1625"/>
                    </a:lnTo>
                    <a:lnTo>
                      <a:pt x="1676" y="1629"/>
                    </a:lnTo>
                    <a:lnTo>
                      <a:pt x="1672" y="1629"/>
                    </a:lnTo>
                    <a:lnTo>
                      <a:pt x="1668" y="1629"/>
                    </a:lnTo>
                    <a:lnTo>
                      <a:pt x="1664" y="1629"/>
                    </a:lnTo>
                    <a:lnTo>
                      <a:pt x="1660" y="1629"/>
                    </a:lnTo>
                    <a:lnTo>
                      <a:pt x="1656" y="1633"/>
                    </a:lnTo>
                    <a:lnTo>
                      <a:pt x="1652" y="1633"/>
                    </a:lnTo>
                    <a:lnTo>
                      <a:pt x="1620" y="1625"/>
                    </a:lnTo>
                    <a:lnTo>
                      <a:pt x="1592" y="1593"/>
                    </a:lnTo>
                    <a:lnTo>
                      <a:pt x="1572" y="1589"/>
                    </a:lnTo>
                    <a:lnTo>
                      <a:pt x="1556" y="1597"/>
                    </a:lnTo>
                    <a:lnTo>
                      <a:pt x="1544" y="1601"/>
                    </a:lnTo>
                    <a:lnTo>
                      <a:pt x="1500" y="1617"/>
                    </a:lnTo>
                    <a:lnTo>
                      <a:pt x="1464" y="1605"/>
                    </a:lnTo>
                    <a:lnTo>
                      <a:pt x="1428" y="1605"/>
                    </a:lnTo>
                    <a:lnTo>
                      <a:pt x="1404" y="1629"/>
                    </a:lnTo>
                    <a:lnTo>
                      <a:pt x="1388" y="1641"/>
                    </a:lnTo>
                    <a:lnTo>
                      <a:pt x="1376" y="1657"/>
                    </a:lnTo>
                    <a:lnTo>
                      <a:pt x="1372" y="1681"/>
                    </a:lnTo>
                    <a:lnTo>
                      <a:pt x="1300" y="1681"/>
                    </a:lnTo>
                    <a:lnTo>
                      <a:pt x="1292" y="1685"/>
                    </a:lnTo>
                    <a:lnTo>
                      <a:pt x="1248" y="1681"/>
                    </a:lnTo>
                    <a:lnTo>
                      <a:pt x="1224" y="1681"/>
                    </a:lnTo>
                    <a:lnTo>
                      <a:pt x="1232" y="1641"/>
                    </a:lnTo>
                    <a:lnTo>
                      <a:pt x="1192" y="1625"/>
                    </a:lnTo>
                    <a:lnTo>
                      <a:pt x="1168" y="1617"/>
                    </a:lnTo>
                    <a:lnTo>
                      <a:pt x="1144" y="1593"/>
                    </a:lnTo>
                    <a:lnTo>
                      <a:pt x="1100" y="1577"/>
                    </a:lnTo>
                    <a:lnTo>
                      <a:pt x="1088" y="1565"/>
                    </a:lnTo>
                    <a:lnTo>
                      <a:pt x="1040" y="1565"/>
                    </a:lnTo>
                    <a:lnTo>
                      <a:pt x="972" y="1605"/>
                    </a:lnTo>
                    <a:lnTo>
                      <a:pt x="932" y="1549"/>
                    </a:lnTo>
                    <a:lnTo>
                      <a:pt x="900" y="1541"/>
                    </a:lnTo>
                    <a:lnTo>
                      <a:pt x="952" y="1457"/>
                    </a:lnTo>
                    <a:lnTo>
                      <a:pt x="960" y="1421"/>
                    </a:lnTo>
                    <a:lnTo>
                      <a:pt x="868" y="1397"/>
                    </a:lnTo>
                    <a:lnTo>
                      <a:pt x="812" y="1393"/>
                    </a:lnTo>
                    <a:lnTo>
                      <a:pt x="692" y="1433"/>
                    </a:lnTo>
                    <a:lnTo>
                      <a:pt x="672" y="1441"/>
                    </a:lnTo>
                    <a:lnTo>
                      <a:pt x="664" y="1441"/>
                    </a:lnTo>
                    <a:lnTo>
                      <a:pt x="644" y="1453"/>
                    </a:lnTo>
                    <a:lnTo>
                      <a:pt x="608" y="1465"/>
                    </a:lnTo>
                    <a:lnTo>
                      <a:pt x="600" y="1489"/>
                    </a:lnTo>
                    <a:lnTo>
                      <a:pt x="608" y="1525"/>
                    </a:lnTo>
                    <a:lnTo>
                      <a:pt x="616" y="1589"/>
                    </a:lnTo>
                    <a:lnTo>
                      <a:pt x="612" y="1589"/>
                    </a:lnTo>
                    <a:lnTo>
                      <a:pt x="560" y="1645"/>
                    </a:lnTo>
                    <a:lnTo>
                      <a:pt x="528" y="1649"/>
                    </a:lnTo>
                    <a:lnTo>
                      <a:pt x="496" y="1677"/>
                    </a:lnTo>
                    <a:lnTo>
                      <a:pt x="444" y="1665"/>
                    </a:lnTo>
                    <a:lnTo>
                      <a:pt x="388" y="1681"/>
                    </a:lnTo>
                    <a:lnTo>
                      <a:pt x="348" y="1709"/>
                    </a:lnTo>
                    <a:lnTo>
                      <a:pt x="312" y="1693"/>
                    </a:lnTo>
                    <a:lnTo>
                      <a:pt x="260" y="1669"/>
                    </a:lnTo>
                    <a:lnTo>
                      <a:pt x="224" y="1677"/>
                    </a:lnTo>
                    <a:lnTo>
                      <a:pt x="196" y="1657"/>
                    </a:lnTo>
                    <a:lnTo>
                      <a:pt x="148" y="1625"/>
                    </a:lnTo>
                    <a:lnTo>
                      <a:pt x="104" y="1609"/>
                    </a:lnTo>
                    <a:lnTo>
                      <a:pt x="104" y="1613"/>
                    </a:lnTo>
                    <a:lnTo>
                      <a:pt x="100" y="1613"/>
                    </a:lnTo>
                    <a:lnTo>
                      <a:pt x="104" y="1613"/>
                    </a:lnTo>
                    <a:lnTo>
                      <a:pt x="104" y="1617"/>
                    </a:lnTo>
                    <a:lnTo>
                      <a:pt x="100" y="1617"/>
                    </a:lnTo>
                    <a:lnTo>
                      <a:pt x="96" y="1617"/>
                    </a:lnTo>
                    <a:lnTo>
                      <a:pt x="92" y="1617"/>
                    </a:lnTo>
                    <a:lnTo>
                      <a:pt x="88" y="1617"/>
                    </a:lnTo>
                    <a:lnTo>
                      <a:pt x="84" y="1617"/>
                    </a:lnTo>
                    <a:lnTo>
                      <a:pt x="84" y="1621"/>
                    </a:lnTo>
                    <a:lnTo>
                      <a:pt x="80" y="1621"/>
                    </a:lnTo>
                    <a:lnTo>
                      <a:pt x="80" y="1625"/>
                    </a:lnTo>
                    <a:lnTo>
                      <a:pt x="76" y="1625"/>
                    </a:lnTo>
                    <a:lnTo>
                      <a:pt x="60" y="1605"/>
                    </a:lnTo>
                    <a:lnTo>
                      <a:pt x="48" y="1541"/>
                    </a:lnTo>
                    <a:lnTo>
                      <a:pt x="52" y="1541"/>
                    </a:lnTo>
                    <a:lnTo>
                      <a:pt x="52" y="1537"/>
                    </a:lnTo>
                    <a:lnTo>
                      <a:pt x="52" y="1529"/>
                    </a:lnTo>
                    <a:lnTo>
                      <a:pt x="56" y="1525"/>
                    </a:lnTo>
                    <a:lnTo>
                      <a:pt x="60" y="1525"/>
                    </a:lnTo>
                    <a:lnTo>
                      <a:pt x="64" y="1521"/>
                    </a:lnTo>
                    <a:lnTo>
                      <a:pt x="64" y="1517"/>
                    </a:lnTo>
                    <a:lnTo>
                      <a:pt x="68" y="1513"/>
                    </a:lnTo>
                    <a:lnTo>
                      <a:pt x="68" y="1505"/>
                    </a:lnTo>
                    <a:lnTo>
                      <a:pt x="68" y="1501"/>
                    </a:lnTo>
                    <a:lnTo>
                      <a:pt x="64" y="1501"/>
                    </a:lnTo>
                    <a:lnTo>
                      <a:pt x="60" y="1501"/>
                    </a:lnTo>
                    <a:lnTo>
                      <a:pt x="60" y="1497"/>
                    </a:lnTo>
                    <a:lnTo>
                      <a:pt x="64" y="1493"/>
                    </a:lnTo>
                    <a:lnTo>
                      <a:pt x="68" y="1497"/>
                    </a:lnTo>
                    <a:lnTo>
                      <a:pt x="72" y="1497"/>
                    </a:lnTo>
                    <a:lnTo>
                      <a:pt x="76" y="1497"/>
                    </a:lnTo>
                    <a:lnTo>
                      <a:pt x="76" y="1493"/>
                    </a:lnTo>
                    <a:lnTo>
                      <a:pt x="76" y="1489"/>
                    </a:lnTo>
                    <a:lnTo>
                      <a:pt x="72" y="1489"/>
                    </a:lnTo>
                    <a:lnTo>
                      <a:pt x="72" y="1485"/>
                    </a:lnTo>
                    <a:lnTo>
                      <a:pt x="76" y="1481"/>
                    </a:lnTo>
                    <a:lnTo>
                      <a:pt x="80" y="1477"/>
                    </a:lnTo>
                    <a:lnTo>
                      <a:pt x="80" y="1473"/>
                    </a:lnTo>
                    <a:lnTo>
                      <a:pt x="84" y="1473"/>
                    </a:lnTo>
                    <a:lnTo>
                      <a:pt x="88" y="1473"/>
                    </a:lnTo>
                    <a:lnTo>
                      <a:pt x="92" y="1477"/>
                    </a:lnTo>
                    <a:lnTo>
                      <a:pt x="96" y="1473"/>
                    </a:lnTo>
                    <a:lnTo>
                      <a:pt x="100" y="1473"/>
                    </a:lnTo>
                    <a:lnTo>
                      <a:pt x="104" y="1477"/>
                    </a:lnTo>
                    <a:lnTo>
                      <a:pt x="108" y="1473"/>
                    </a:lnTo>
                    <a:lnTo>
                      <a:pt x="112" y="1473"/>
                    </a:lnTo>
                    <a:lnTo>
                      <a:pt x="112" y="1469"/>
                    </a:lnTo>
                    <a:lnTo>
                      <a:pt x="112" y="1465"/>
                    </a:lnTo>
                    <a:lnTo>
                      <a:pt x="116" y="1465"/>
                    </a:lnTo>
                    <a:lnTo>
                      <a:pt x="116" y="1461"/>
                    </a:lnTo>
                    <a:lnTo>
                      <a:pt x="112" y="1457"/>
                    </a:lnTo>
                    <a:lnTo>
                      <a:pt x="112" y="1453"/>
                    </a:lnTo>
                    <a:lnTo>
                      <a:pt x="116" y="1453"/>
                    </a:lnTo>
                    <a:lnTo>
                      <a:pt x="120" y="1449"/>
                    </a:lnTo>
                    <a:lnTo>
                      <a:pt x="120" y="1445"/>
                    </a:lnTo>
                    <a:lnTo>
                      <a:pt x="124" y="1445"/>
                    </a:lnTo>
                    <a:lnTo>
                      <a:pt x="124" y="1441"/>
                    </a:lnTo>
                    <a:lnTo>
                      <a:pt x="120" y="1437"/>
                    </a:lnTo>
                    <a:lnTo>
                      <a:pt x="120" y="1433"/>
                    </a:lnTo>
                    <a:lnTo>
                      <a:pt x="120" y="1429"/>
                    </a:lnTo>
                    <a:lnTo>
                      <a:pt x="124" y="1429"/>
                    </a:lnTo>
                    <a:lnTo>
                      <a:pt x="72" y="1433"/>
                    </a:lnTo>
                    <a:lnTo>
                      <a:pt x="28" y="1397"/>
                    </a:lnTo>
                    <a:lnTo>
                      <a:pt x="0" y="1369"/>
                    </a:lnTo>
                    <a:lnTo>
                      <a:pt x="36" y="1329"/>
                    </a:lnTo>
                    <a:lnTo>
                      <a:pt x="72" y="1285"/>
                    </a:lnTo>
                    <a:lnTo>
                      <a:pt x="128" y="1245"/>
                    </a:lnTo>
                    <a:lnTo>
                      <a:pt x="116" y="1221"/>
                    </a:lnTo>
                    <a:lnTo>
                      <a:pt x="100" y="1209"/>
                    </a:lnTo>
                    <a:lnTo>
                      <a:pt x="88" y="1189"/>
                    </a:lnTo>
                    <a:lnTo>
                      <a:pt x="72" y="1177"/>
                    </a:lnTo>
                    <a:lnTo>
                      <a:pt x="64" y="1153"/>
                    </a:lnTo>
                    <a:lnTo>
                      <a:pt x="72" y="1137"/>
                    </a:lnTo>
                    <a:lnTo>
                      <a:pt x="80" y="1121"/>
                    </a:lnTo>
                    <a:lnTo>
                      <a:pt x="80" y="1081"/>
                    </a:lnTo>
                    <a:lnTo>
                      <a:pt x="108" y="1045"/>
                    </a:lnTo>
                    <a:lnTo>
                      <a:pt x="108" y="1025"/>
                    </a:lnTo>
                    <a:lnTo>
                      <a:pt x="116" y="1009"/>
                    </a:lnTo>
                    <a:lnTo>
                      <a:pt x="112" y="993"/>
                    </a:lnTo>
                    <a:lnTo>
                      <a:pt x="116" y="925"/>
                    </a:lnTo>
                    <a:lnTo>
                      <a:pt x="160" y="876"/>
                    </a:lnTo>
                    <a:lnTo>
                      <a:pt x="168" y="840"/>
                    </a:lnTo>
                    <a:lnTo>
                      <a:pt x="168" y="752"/>
                    </a:lnTo>
                    <a:lnTo>
                      <a:pt x="168" y="716"/>
                    </a:lnTo>
                    <a:lnTo>
                      <a:pt x="160" y="712"/>
                    </a:lnTo>
                    <a:lnTo>
                      <a:pt x="164" y="708"/>
                    </a:lnTo>
                    <a:lnTo>
                      <a:pt x="164" y="704"/>
                    </a:lnTo>
                    <a:lnTo>
                      <a:pt x="168" y="700"/>
                    </a:lnTo>
                    <a:lnTo>
                      <a:pt x="172" y="700"/>
                    </a:lnTo>
                    <a:lnTo>
                      <a:pt x="176" y="700"/>
                    </a:lnTo>
                    <a:lnTo>
                      <a:pt x="180" y="700"/>
                    </a:lnTo>
                    <a:lnTo>
                      <a:pt x="184" y="700"/>
                    </a:lnTo>
                    <a:lnTo>
                      <a:pt x="188" y="696"/>
                    </a:lnTo>
                    <a:lnTo>
                      <a:pt x="192" y="700"/>
                    </a:lnTo>
                    <a:lnTo>
                      <a:pt x="196" y="704"/>
                    </a:lnTo>
                    <a:lnTo>
                      <a:pt x="200" y="708"/>
                    </a:lnTo>
                    <a:lnTo>
                      <a:pt x="204" y="708"/>
                    </a:lnTo>
                    <a:lnTo>
                      <a:pt x="208" y="708"/>
                    </a:lnTo>
                    <a:lnTo>
                      <a:pt x="208" y="704"/>
                    </a:lnTo>
                    <a:lnTo>
                      <a:pt x="216" y="704"/>
                    </a:lnTo>
                    <a:lnTo>
                      <a:pt x="216" y="688"/>
                    </a:lnTo>
                    <a:lnTo>
                      <a:pt x="200" y="652"/>
                    </a:lnTo>
                    <a:lnTo>
                      <a:pt x="164" y="620"/>
                    </a:lnTo>
                    <a:lnTo>
                      <a:pt x="112" y="568"/>
                    </a:lnTo>
                    <a:lnTo>
                      <a:pt x="72" y="528"/>
                    </a:lnTo>
                    <a:lnTo>
                      <a:pt x="76" y="460"/>
                    </a:lnTo>
                    <a:lnTo>
                      <a:pt x="76" y="412"/>
                    </a:lnTo>
                    <a:lnTo>
                      <a:pt x="100" y="348"/>
                    </a:lnTo>
                    <a:lnTo>
                      <a:pt x="104" y="340"/>
                    </a:lnTo>
                    <a:lnTo>
                      <a:pt x="104" y="336"/>
                    </a:lnTo>
                    <a:lnTo>
                      <a:pt x="104" y="328"/>
                    </a:lnTo>
                    <a:lnTo>
                      <a:pt x="104" y="324"/>
                    </a:lnTo>
                    <a:lnTo>
                      <a:pt x="100" y="320"/>
                    </a:lnTo>
                    <a:lnTo>
                      <a:pt x="100" y="316"/>
                    </a:lnTo>
                    <a:lnTo>
                      <a:pt x="96" y="312"/>
                    </a:lnTo>
                    <a:lnTo>
                      <a:pt x="96" y="308"/>
                    </a:lnTo>
                    <a:lnTo>
                      <a:pt x="96" y="304"/>
                    </a:lnTo>
                    <a:lnTo>
                      <a:pt x="96" y="300"/>
                    </a:lnTo>
                    <a:lnTo>
                      <a:pt x="92" y="300"/>
                    </a:lnTo>
                    <a:lnTo>
                      <a:pt x="96" y="296"/>
                    </a:lnTo>
                    <a:lnTo>
                      <a:pt x="100" y="296"/>
                    </a:lnTo>
                    <a:lnTo>
                      <a:pt x="100" y="292"/>
                    </a:lnTo>
                    <a:lnTo>
                      <a:pt x="104" y="292"/>
                    </a:lnTo>
                    <a:lnTo>
                      <a:pt x="104" y="288"/>
                    </a:lnTo>
                    <a:lnTo>
                      <a:pt x="108" y="288"/>
                    </a:lnTo>
                    <a:lnTo>
                      <a:pt x="112" y="288"/>
                    </a:lnTo>
                    <a:lnTo>
                      <a:pt x="108" y="288"/>
                    </a:lnTo>
                    <a:lnTo>
                      <a:pt x="108" y="284"/>
                    </a:lnTo>
                    <a:lnTo>
                      <a:pt x="104" y="288"/>
                    </a:lnTo>
                    <a:lnTo>
                      <a:pt x="100" y="288"/>
                    </a:lnTo>
                    <a:lnTo>
                      <a:pt x="100" y="284"/>
                    </a:lnTo>
                    <a:lnTo>
                      <a:pt x="96" y="284"/>
                    </a:lnTo>
                    <a:lnTo>
                      <a:pt x="96" y="280"/>
                    </a:lnTo>
                    <a:lnTo>
                      <a:pt x="92" y="280"/>
                    </a:lnTo>
                    <a:lnTo>
                      <a:pt x="88" y="276"/>
                    </a:lnTo>
                    <a:lnTo>
                      <a:pt x="84" y="276"/>
                    </a:lnTo>
                    <a:lnTo>
                      <a:pt x="80" y="272"/>
                    </a:lnTo>
                    <a:lnTo>
                      <a:pt x="80" y="268"/>
                    </a:lnTo>
                    <a:lnTo>
                      <a:pt x="76" y="264"/>
                    </a:lnTo>
                    <a:lnTo>
                      <a:pt x="76" y="260"/>
                    </a:lnTo>
                    <a:lnTo>
                      <a:pt x="72" y="260"/>
                    </a:lnTo>
                    <a:lnTo>
                      <a:pt x="72" y="256"/>
                    </a:lnTo>
                    <a:lnTo>
                      <a:pt x="72" y="252"/>
                    </a:lnTo>
                    <a:lnTo>
                      <a:pt x="68" y="252"/>
                    </a:lnTo>
                    <a:lnTo>
                      <a:pt x="64" y="248"/>
                    </a:lnTo>
                    <a:lnTo>
                      <a:pt x="60" y="248"/>
                    </a:lnTo>
                    <a:lnTo>
                      <a:pt x="56" y="248"/>
                    </a:lnTo>
                    <a:lnTo>
                      <a:pt x="56" y="244"/>
                    </a:lnTo>
                    <a:lnTo>
                      <a:pt x="52" y="240"/>
                    </a:lnTo>
                    <a:lnTo>
                      <a:pt x="52" y="232"/>
                    </a:lnTo>
                    <a:lnTo>
                      <a:pt x="52" y="228"/>
                    </a:lnTo>
                    <a:lnTo>
                      <a:pt x="52" y="224"/>
                    </a:lnTo>
                    <a:lnTo>
                      <a:pt x="48" y="220"/>
                    </a:lnTo>
                    <a:lnTo>
                      <a:pt x="48" y="216"/>
                    </a:lnTo>
                    <a:lnTo>
                      <a:pt x="48" y="212"/>
                    </a:lnTo>
                    <a:lnTo>
                      <a:pt x="44" y="208"/>
                    </a:lnTo>
                    <a:lnTo>
                      <a:pt x="44" y="204"/>
                    </a:lnTo>
                    <a:lnTo>
                      <a:pt x="40" y="200"/>
                    </a:lnTo>
                    <a:lnTo>
                      <a:pt x="40" y="196"/>
                    </a:lnTo>
                    <a:lnTo>
                      <a:pt x="36" y="188"/>
                    </a:lnTo>
                    <a:lnTo>
                      <a:pt x="36" y="184"/>
                    </a:lnTo>
                    <a:lnTo>
                      <a:pt x="32" y="180"/>
                    </a:lnTo>
                    <a:lnTo>
                      <a:pt x="32" y="176"/>
                    </a:lnTo>
                    <a:lnTo>
                      <a:pt x="28" y="176"/>
                    </a:lnTo>
                    <a:lnTo>
                      <a:pt x="28" y="172"/>
                    </a:lnTo>
                    <a:lnTo>
                      <a:pt x="24" y="168"/>
                    </a:lnTo>
                    <a:lnTo>
                      <a:pt x="20" y="152"/>
                    </a:lnTo>
                    <a:lnTo>
                      <a:pt x="16" y="152"/>
                    </a:lnTo>
                    <a:lnTo>
                      <a:pt x="20" y="152"/>
                    </a:lnTo>
                    <a:lnTo>
                      <a:pt x="24" y="152"/>
                    </a:lnTo>
                    <a:lnTo>
                      <a:pt x="28" y="152"/>
                    </a:lnTo>
                    <a:lnTo>
                      <a:pt x="32" y="148"/>
                    </a:lnTo>
                    <a:lnTo>
                      <a:pt x="36" y="144"/>
                    </a:lnTo>
                    <a:lnTo>
                      <a:pt x="40" y="144"/>
                    </a:lnTo>
                    <a:lnTo>
                      <a:pt x="40" y="148"/>
                    </a:lnTo>
                    <a:lnTo>
                      <a:pt x="44" y="148"/>
                    </a:lnTo>
                    <a:lnTo>
                      <a:pt x="48" y="148"/>
                    </a:lnTo>
                    <a:lnTo>
                      <a:pt x="52" y="152"/>
                    </a:lnTo>
                    <a:lnTo>
                      <a:pt x="56" y="152"/>
                    </a:lnTo>
                    <a:lnTo>
                      <a:pt x="56" y="148"/>
                    </a:lnTo>
                    <a:lnTo>
                      <a:pt x="60" y="148"/>
                    </a:lnTo>
                    <a:lnTo>
                      <a:pt x="64" y="144"/>
                    </a:lnTo>
                    <a:lnTo>
                      <a:pt x="64" y="148"/>
                    </a:lnTo>
                    <a:lnTo>
                      <a:pt x="68" y="144"/>
                    </a:lnTo>
                    <a:lnTo>
                      <a:pt x="72" y="144"/>
                    </a:lnTo>
                    <a:lnTo>
                      <a:pt x="72" y="148"/>
                    </a:lnTo>
                    <a:lnTo>
                      <a:pt x="76" y="144"/>
                    </a:lnTo>
                    <a:lnTo>
                      <a:pt x="80" y="144"/>
                    </a:lnTo>
                    <a:lnTo>
                      <a:pt x="84" y="148"/>
                    </a:lnTo>
                    <a:lnTo>
                      <a:pt x="92" y="152"/>
                    </a:lnTo>
                    <a:lnTo>
                      <a:pt x="92" y="156"/>
                    </a:lnTo>
                    <a:lnTo>
                      <a:pt x="96" y="156"/>
                    </a:lnTo>
                    <a:lnTo>
                      <a:pt x="96" y="152"/>
                    </a:lnTo>
                    <a:lnTo>
                      <a:pt x="100" y="152"/>
                    </a:lnTo>
                    <a:lnTo>
                      <a:pt x="104" y="152"/>
                    </a:lnTo>
                    <a:lnTo>
                      <a:pt x="104" y="148"/>
                    </a:lnTo>
                    <a:lnTo>
                      <a:pt x="108" y="148"/>
                    </a:lnTo>
                    <a:lnTo>
                      <a:pt x="112" y="148"/>
                    </a:lnTo>
                    <a:lnTo>
                      <a:pt x="112" y="144"/>
                    </a:lnTo>
                    <a:lnTo>
                      <a:pt x="116" y="144"/>
                    </a:lnTo>
                    <a:lnTo>
                      <a:pt x="120" y="144"/>
                    </a:lnTo>
                    <a:lnTo>
                      <a:pt x="120" y="140"/>
                    </a:lnTo>
                    <a:lnTo>
                      <a:pt x="120" y="144"/>
                    </a:lnTo>
                    <a:lnTo>
                      <a:pt x="124" y="144"/>
                    </a:lnTo>
                    <a:lnTo>
                      <a:pt x="128" y="144"/>
                    </a:lnTo>
                    <a:lnTo>
                      <a:pt x="132" y="144"/>
                    </a:lnTo>
                    <a:lnTo>
                      <a:pt x="136" y="140"/>
                    </a:lnTo>
                    <a:lnTo>
                      <a:pt x="140" y="140"/>
                    </a:lnTo>
                    <a:lnTo>
                      <a:pt x="140" y="136"/>
                    </a:lnTo>
                    <a:lnTo>
                      <a:pt x="144" y="136"/>
                    </a:lnTo>
                    <a:lnTo>
                      <a:pt x="148" y="136"/>
                    </a:lnTo>
                    <a:lnTo>
                      <a:pt x="148" y="132"/>
                    </a:lnTo>
                    <a:lnTo>
                      <a:pt x="148" y="128"/>
                    </a:lnTo>
                    <a:lnTo>
                      <a:pt x="152" y="128"/>
                    </a:lnTo>
                    <a:lnTo>
                      <a:pt x="152" y="124"/>
                    </a:lnTo>
                    <a:lnTo>
                      <a:pt x="152" y="120"/>
                    </a:lnTo>
                    <a:lnTo>
                      <a:pt x="152" y="116"/>
                    </a:lnTo>
                    <a:lnTo>
                      <a:pt x="152" y="112"/>
                    </a:lnTo>
                    <a:lnTo>
                      <a:pt x="156" y="112"/>
                    </a:lnTo>
                    <a:lnTo>
                      <a:pt x="156" y="108"/>
                    </a:lnTo>
                    <a:lnTo>
                      <a:pt x="160" y="108"/>
                    </a:lnTo>
                    <a:lnTo>
                      <a:pt x="160" y="104"/>
                    </a:lnTo>
                    <a:lnTo>
                      <a:pt x="164" y="104"/>
                    </a:lnTo>
                    <a:lnTo>
                      <a:pt x="168" y="104"/>
                    </a:lnTo>
                    <a:lnTo>
                      <a:pt x="168" y="100"/>
                    </a:lnTo>
                    <a:lnTo>
                      <a:pt x="172" y="100"/>
                    </a:lnTo>
                    <a:lnTo>
                      <a:pt x="172" y="104"/>
                    </a:lnTo>
                    <a:lnTo>
                      <a:pt x="176" y="108"/>
                    </a:lnTo>
                    <a:lnTo>
                      <a:pt x="176" y="112"/>
                    </a:lnTo>
                    <a:lnTo>
                      <a:pt x="180" y="112"/>
                    </a:lnTo>
                    <a:lnTo>
                      <a:pt x="184" y="108"/>
                    </a:lnTo>
                    <a:lnTo>
                      <a:pt x="188" y="108"/>
                    </a:lnTo>
                    <a:lnTo>
                      <a:pt x="188" y="112"/>
                    </a:lnTo>
                    <a:lnTo>
                      <a:pt x="192" y="112"/>
                    </a:lnTo>
                    <a:lnTo>
                      <a:pt x="192" y="116"/>
                    </a:lnTo>
                    <a:lnTo>
                      <a:pt x="196" y="116"/>
                    </a:lnTo>
                    <a:lnTo>
                      <a:pt x="200" y="116"/>
                    </a:lnTo>
                    <a:lnTo>
                      <a:pt x="200" y="120"/>
                    </a:lnTo>
                    <a:lnTo>
                      <a:pt x="204" y="124"/>
                    </a:lnTo>
                    <a:lnTo>
                      <a:pt x="208" y="124"/>
                    </a:lnTo>
                    <a:lnTo>
                      <a:pt x="212" y="120"/>
                    </a:lnTo>
                    <a:lnTo>
                      <a:pt x="216" y="124"/>
                    </a:lnTo>
                    <a:lnTo>
                      <a:pt x="216" y="120"/>
                    </a:lnTo>
                    <a:lnTo>
                      <a:pt x="220" y="120"/>
                    </a:lnTo>
                    <a:lnTo>
                      <a:pt x="224" y="124"/>
                    </a:lnTo>
                    <a:lnTo>
                      <a:pt x="228" y="124"/>
                    </a:lnTo>
                    <a:lnTo>
                      <a:pt x="232" y="124"/>
                    </a:lnTo>
                    <a:lnTo>
                      <a:pt x="236" y="124"/>
                    </a:lnTo>
                    <a:lnTo>
                      <a:pt x="236" y="120"/>
                    </a:lnTo>
                    <a:lnTo>
                      <a:pt x="240" y="116"/>
                    </a:lnTo>
                    <a:lnTo>
                      <a:pt x="240" y="112"/>
                    </a:lnTo>
                    <a:lnTo>
                      <a:pt x="244" y="112"/>
                    </a:lnTo>
                    <a:lnTo>
                      <a:pt x="244" y="108"/>
                    </a:lnTo>
                    <a:lnTo>
                      <a:pt x="248" y="108"/>
                    </a:lnTo>
                    <a:lnTo>
                      <a:pt x="252" y="108"/>
                    </a:lnTo>
                    <a:lnTo>
                      <a:pt x="256" y="108"/>
                    </a:lnTo>
                    <a:lnTo>
                      <a:pt x="256" y="104"/>
                    </a:lnTo>
                    <a:lnTo>
                      <a:pt x="256" y="100"/>
                    </a:lnTo>
                    <a:lnTo>
                      <a:pt x="260" y="100"/>
                    </a:lnTo>
                    <a:lnTo>
                      <a:pt x="264" y="100"/>
                    </a:lnTo>
                    <a:lnTo>
                      <a:pt x="264" y="96"/>
                    </a:lnTo>
                    <a:lnTo>
                      <a:pt x="268" y="96"/>
                    </a:lnTo>
                    <a:lnTo>
                      <a:pt x="272" y="96"/>
                    </a:lnTo>
                    <a:lnTo>
                      <a:pt x="272" y="92"/>
                    </a:lnTo>
                    <a:lnTo>
                      <a:pt x="268" y="92"/>
                    </a:lnTo>
                    <a:lnTo>
                      <a:pt x="272" y="92"/>
                    </a:lnTo>
                    <a:lnTo>
                      <a:pt x="268" y="88"/>
                    </a:lnTo>
                    <a:lnTo>
                      <a:pt x="268" y="84"/>
                    </a:lnTo>
                    <a:lnTo>
                      <a:pt x="268" y="80"/>
                    </a:lnTo>
                    <a:lnTo>
                      <a:pt x="272" y="80"/>
                    </a:lnTo>
                    <a:lnTo>
                      <a:pt x="272" y="76"/>
                    </a:lnTo>
                    <a:lnTo>
                      <a:pt x="272" y="72"/>
                    </a:lnTo>
                    <a:lnTo>
                      <a:pt x="276" y="72"/>
                    </a:lnTo>
                    <a:lnTo>
                      <a:pt x="276" y="68"/>
                    </a:lnTo>
                    <a:lnTo>
                      <a:pt x="276" y="64"/>
                    </a:lnTo>
                    <a:lnTo>
                      <a:pt x="280" y="64"/>
                    </a:lnTo>
                    <a:lnTo>
                      <a:pt x="284" y="64"/>
                    </a:lnTo>
                    <a:lnTo>
                      <a:pt x="288" y="68"/>
                    </a:lnTo>
                    <a:lnTo>
                      <a:pt x="292" y="68"/>
                    </a:lnTo>
                    <a:lnTo>
                      <a:pt x="296" y="64"/>
                    </a:lnTo>
                    <a:lnTo>
                      <a:pt x="300" y="68"/>
                    </a:lnTo>
                    <a:lnTo>
                      <a:pt x="304" y="68"/>
                    </a:lnTo>
                    <a:lnTo>
                      <a:pt x="308" y="68"/>
                    </a:lnTo>
                    <a:lnTo>
                      <a:pt x="312" y="68"/>
                    </a:lnTo>
                    <a:lnTo>
                      <a:pt x="316" y="68"/>
                    </a:lnTo>
                    <a:lnTo>
                      <a:pt x="320" y="68"/>
                    </a:lnTo>
                    <a:lnTo>
                      <a:pt x="324" y="72"/>
                    </a:lnTo>
                    <a:lnTo>
                      <a:pt x="324" y="76"/>
                    </a:lnTo>
                    <a:lnTo>
                      <a:pt x="328" y="76"/>
                    </a:lnTo>
                    <a:lnTo>
                      <a:pt x="328" y="80"/>
                    </a:lnTo>
                    <a:lnTo>
                      <a:pt x="332" y="80"/>
                    </a:lnTo>
                    <a:lnTo>
                      <a:pt x="336" y="80"/>
                    </a:lnTo>
                    <a:lnTo>
                      <a:pt x="340" y="80"/>
                    </a:lnTo>
                    <a:lnTo>
                      <a:pt x="344" y="84"/>
                    </a:lnTo>
                    <a:lnTo>
                      <a:pt x="348" y="80"/>
                    </a:lnTo>
                    <a:lnTo>
                      <a:pt x="352" y="80"/>
                    </a:lnTo>
                    <a:lnTo>
                      <a:pt x="356" y="84"/>
                    </a:lnTo>
                    <a:lnTo>
                      <a:pt x="360" y="84"/>
                    </a:lnTo>
                    <a:lnTo>
                      <a:pt x="364" y="84"/>
                    </a:lnTo>
                    <a:lnTo>
                      <a:pt x="368" y="84"/>
                    </a:lnTo>
                    <a:lnTo>
                      <a:pt x="372" y="84"/>
                    </a:lnTo>
                    <a:lnTo>
                      <a:pt x="376" y="80"/>
                    </a:lnTo>
                    <a:lnTo>
                      <a:pt x="380" y="84"/>
                    </a:lnTo>
                    <a:lnTo>
                      <a:pt x="384" y="84"/>
                    </a:lnTo>
                    <a:lnTo>
                      <a:pt x="388" y="84"/>
                    </a:lnTo>
                    <a:lnTo>
                      <a:pt x="392" y="76"/>
                    </a:lnTo>
                    <a:lnTo>
                      <a:pt x="396" y="76"/>
                    </a:lnTo>
                    <a:lnTo>
                      <a:pt x="400" y="72"/>
                    </a:lnTo>
                    <a:lnTo>
                      <a:pt x="400" y="76"/>
                    </a:lnTo>
                    <a:lnTo>
                      <a:pt x="404" y="80"/>
                    </a:lnTo>
                    <a:lnTo>
                      <a:pt x="408" y="80"/>
                    </a:lnTo>
                    <a:lnTo>
                      <a:pt x="412" y="80"/>
                    </a:lnTo>
                    <a:lnTo>
                      <a:pt x="416" y="76"/>
                    </a:lnTo>
                    <a:lnTo>
                      <a:pt x="416" y="72"/>
                    </a:lnTo>
                    <a:lnTo>
                      <a:pt x="420" y="72"/>
                    </a:lnTo>
                    <a:lnTo>
                      <a:pt x="424" y="72"/>
                    </a:lnTo>
                    <a:lnTo>
                      <a:pt x="424" y="68"/>
                    </a:lnTo>
                    <a:lnTo>
                      <a:pt x="428" y="68"/>
                    </a:lnTo>
                    <a:lnTo>
                      <a:pt x="428" y="64"/>
                    </a:lnTo>
                    <a:lnTo>
                      <a:pt x="432" y="60"/>
                    </a:lnTo>
                    <a:lnTo>
                      <a:pt x="436" y="60"/>
                    </a:lnTo>
                    <a:lnTo>
                      <a:pt x="436" y="64"/>
                    </a:lnTo>
                    <a:lnTo>
                      <a:pt x="444" y="64"/>
                    </a:lnTo>
                    <a:lnTo>
                      <a:pt x="448" y="60"/>
                    </a:lnTo>
                    <a:lnTo>
                      <a:pt x="452" y="60"/>
                    </a:lnTo>
                    <a:lnTo>
                      <a:pt x="452" y="56"/>
                    </a:lnTo>
                    <a:lnTo>
                      <a:pt x="456" y="56"/>
                    </a:lnTo>
                    <a:lnTo>
                      <a:pt x="456" y="52"/>
                    </a:lnTo>
                    <a:lnTo>
                      <a:pt x="460" y="52"/>
                    </a:lnTo>
                    <a:lnTo>
                      <a:pt x="460" y="48"/>
                    </a:lnTo>
                    <a:lnTo>
                      <a:pt x="464" y="52"/>
                    </a:lnTo>
                    <a:lnTo>
                      <a:pt x="464" y="48"/>
                    </a:lnTo>
                    <a:lnTo>
                      <a:pt x="468" y="48"/>
                    </a:lnTo>
                    <a:lnTo>
                      <a:pt x="472" y="44"/>
                    </a:lnTo>
                    <a:lnTo>
                      <a:pt x="476" y="44"/>
                    </a:lnTo>
                    <a:lnTo>
                      <a:pt x="480" y="40"/>
                    </a:lnTo>
                    <a:lnTo>
                      <a:pt x="480" y="36"/>
                    </a:lnTo>
                    <a:lnTo>
                      <a:pt x="484" y="36"/>
                    </a:lnTo>
                    <a:lnTo>
                      <a:pt x="488" y="32"/>
                    </a:lnTo>
                    <a:lnTo>
                      <a:pt x="488" y="28"/>
                    </a:lnTo>
                    <a:lnTo>
                      <a:pt x="492" y="28"/>
                    </a:lnTo>
                    <a:lnTo>
                      <a:pt x="492" y="24"/>
                    </a:lnTo>
                    <a:lnTo>
                      <a:pt x="488" y="20"/>
                    </a:lnTo>
                    <a:lnTo>
                      <a:pt x="488" y="16"/>
                    </a:lnTo>
                    <a:lnTo>
                      <a:pt x="492" y="16"/>
                    </a:lnTo>
                    <a:lnTo>
                      <a:pt x="492" y="12"/>
                    </a:lnTo>
                    <a:lnTo>
                      <a:pt x="496" y="12"/>
                    </a:lnTo>
                    <a:lnTo>
                      <a:pt x="500" y="12"/>
                    </a:lnTo>
                    <a:lnTo>
                      <a:pt x="504" y="12"/>
                    </a:lnTo>
                    <a:lnTo>
                      <a:pt x="508" y="8"/>
                    </a:lnTo>
                    <a:lnTo>
                      <a:pt x="512" y="8"/>
                    </a:lnTo>
                    <a:lnTo>
                      <a:pt x="516" y="8"/>
                    </a:lnTo>
                    <a:lnTo>
                      <a:pt x="524" y="8"/>
                    </a:lnTo>
                    <a:lnTo>
                      <a:pt x="524" y="4"/>
                    </a:lnTo>
                    <a:lnTo>
                      <a:pt x="528" y="4"/>
                    </a:lnTo>
                    <a:lnTo>
                      <a:pt x="532" y="4"/>
                    </a:lnTo>
                    <a:lnTo>
                      <a:pt x="536" y="4"/>
                    </a:lnTo>
                    <a:lnTo>
                      <a:pt x="536" y="0"/>
                    </a:lnTo>
                    <a:lnTo>
                      <a:pt x="540" y="4"/>
                    </a:lnTo>
                    <a:lnTo>
                      <a:pt x="540" y="8"/>
                    </a:lnTo>
                    <a:lnTo>
                      <a:pt x="544" y="12"/>
                    </a:lnTo>
                    <a:lnTo>
                      <a:pt x="548" y="12"/>
                    </a:lnTo>
                    <a:lnTo>
                      <a:pt x="552" y="16"/>
                    </a:lnTo>
                    <a:lnTo>
                      <a:pt x="560" y="20"/>
                    </a:lnTo>
                    <a:lnTo>
                      <a:pt x="564" y="20"/>
                    </a:lnTo>
                    <a:lnTo>
                      <a:pt x="568" y="28"/>
                    </a:lnTo>
                    <a:lnTo>
                      <a:pt x="580" y="32"/>
                    </a:lnTo>
                    <a:close/>
                    <a:moveTo>
                      <a:pt x="984" y="492"/>
                    </a:moveTo>
                    <a:lnTo>
                      <a:pt x="980" y="492"/>
                    </a:lnTo>
                    <a:lnTo>
                      <a:pt x="984" y="492"/>
                    </a:lnTo>
                    <a:lnTo>
                      <a:pt x="984" y="496"/>
                    </a:lnTo>
                    <a:lnTo>
                      <a:pt x="980" y="496"/>
                    </a:lnTo>
                    <a:lnTo>
                      <a:pt x="976" y="496"/>
                    </a:lnTo>
                    <a:lnTo>
                      <a:pt x="976" y="500"/>
                    </a:lnTo>
                    <a:lnTo>
                      <a:pt x="980" y="500"/>
                    </a:lnTo>
                    <a:lnTo>
                      <a:pt x="980" y="504"/>
                    </a:lnTo>
                    <a:lnTo>
                      <a:pt x="984" y="504"/>
                    </a:lnTo>
                    <a:lnTo>
                      <a:pt x="988" y="504"/>
                    </a:lnTo>
                    <a:lnTo>
                      <a:pt x="992" y="504"/>
                    </a:lnTo>
                    <a:lnTo>
                      <a:pt x="992" y="508"/>
                    </a:lnTo>
                    <a:lnTo>
                      <a:pt x="992" y="512"/>
                    </a:lnTo>
                    <a:lnTo>
                      <a:pt x="996" y="512"/>
                    </a:lnTo>
                    <a:lnTo>
                      <a:pt x="996" y="516"/>
                    </a:lnTo>
                    <a:lnTo>
                      <a:pt x="992" y="516"/>
                    </a:lnTo>
                    <a:lnTo>
                      <a:pt x="992" y="512"/>
                    </a:lnTo>
                    <a:lnTo>
                      <a:pt x="988" y="516"/>
                    </a:lnTo>
                    <a:lnTo>
                      <a:pt x="988" y="520"/>
                    </a:lnTo>
                    <a:lnTo>
                      <a:pt x="988" y="524"/>
                    </a:lnTo>
                    <a:lnTo>
                      <a:pt x="984" y="524"/>
                    </a:lnTo>
                    <a:lnTo>
                      <a:pt x="984" y="528"/>
                    </a:lnTo>
                    <a:lnTo>
                      <a:pt x="988" y="532"/>
                    </a:lnTo>
                    <a:lnTo>
                      <a:pt x="984" y="532"/>
                    </a:lnTo>
                    <a:lnTo>
                      <a:pt x="980" y="532"/>
                    </a:lnTo>
                    <a:lnTo>
                      <a:pt x="976" y="532"/>
                    </a:lnTo>
                    <a:lnTo>
                      <a:pt x="972" y="532"/>
                    </a:lnTo>
                    <a:lnTo>
                      <a:pt x="972" y="536"/>
                    </a:lnTo>
                    <a:lnTo>
                      <a:pt x="976" y="536"/>
                    </a:lnTo>
                    <a:lnTo>
                      <a:pt x="976" y="540"/>
                    </a:lnTo>
                    <a:lnTo>
                      <a:pt x="972" y="540"/>
                    </a:lnTo>
                    <a:lnTo>
                      <a:pt x="976" y="544"/>
                    </a:lnTo>
                    <a:lnTo>
                      <a:pt x="976" y="548"/>
                    </a:lnTo>
                    <a:lnTo>
                      <a:pt x="972" y="548"/>
                    </a:lnTo>
                    <a:lnTo>
                      <a:pt x="968" y="548"/>
                    </a:lnTo>
                    <a:lnTo>
                      <a:pt x="968" y="552"/>
                    </a:lnTo>
                    <a:lnTo>
                      <a:pt x="964" y="552"/>
                    </a:lnTo>
                    <a:lnTo>
                      <a:pt x="964" y="556"/>
                    </a:lnTo>
                    <a:lnTo>
                      <a:pt x="964" y="560"/>
                    </a:lnTo>
                    <a:lnTo>
                      <a:pt x="964" y="564"/>
                    </a:lnTo>
                    <a:lnTo>
                      <a:pt x="964" y="568"/>
                    </a:lnTo>
                    <a:lnTo>
                      <a:pt x="960" y="568"/>
                    </a:lnTo>
                    <a:lnTo>
                      <a:pt x="960" y="572"/>
                    </a:lnTo>
                    <a:lnTo>
                      <a:pt x="956" y="572"/>
                    </a:lnTo>
                    <a:lnTo>
                      <a:pt x="952" y="572"/>
                    </a:lnTo>
                    <a:lnTo>
                      <a:pt x="948" y="572"/>
                    </a:lnTo>
                    <a:lnTo>
                      <a:pt x="948" y="576"/>
                    </a:lnTo>
                    <a:lnTo>
                      <a:pt x="948" y="580"/>
                    </a:lnTo>
                    <a:lnTo>
                      <a:pt x="944" y="580"/>
                    </a:lnTo>
                    <a:lnTo>
                      <a:pt x="944" y="584"/>
                    </a:lnTo>
                    <a:lnTo>
                      <a:pt x="940" y="584"/>
                    </a:lnTo>
                    <a:lnTo>
                      <a:pt x="936" y="584"/>
                    </a:lnTo>
                    <a:lnTo>
                      <a:pt x="936" y="588"/>
                    </a:lnTo>
                    <a:lnTo>
                      <a:pt x="936" y="592"/>
                    </a:lnTo>
                    <a:lnTo>
                      <a:pt x="940" y="592"/>
                    </a:lnTo>
                    <a:lnTo>
                      <a:pt x="944" y="592"/>
                    </a:lnTo>
                    <a:lnTo>
                      <a:pt x="944" y="596"/>
                    </a:lnTo>
                    <a:lnTo>
                      <a:pt x="940" y="596"/>
                    </a:lnTo>
                    <a:lnTo>
                      <a:pt x="936" y="596"/>
                    </a:lnTo>
                    <a:lnTo>
                      <a:pt x="936" y="600"/>
                    </a:lnTo>
                    <a:lnTo>
                      <a:pt x="932" y="600"/>
                    </a:lnTo>
                    <a:lnTo>
                      <a:pt x="928" y="600"/>
                    </a:lnTo>
                    <a:lnTo>
                      <a:pt x="924" y="600"/>
                    </a:lnTo>
                    <a:lnTo>
                      <a:pt x="924" y="604"/>
                    </a:lnTo>
                    <a:lnTo>
                      <a:pt x="928" y="608"/>
                    </a:lnTo>
                    <a:lnTo>
                      <a:pt x="928" y="612"/>
                    </a:lnTo>
                    <a:lnTo>
                      <a:pt x="924" y="612"/>
                    </a:lnTo>
                    <a:lnTo>
                      <a:pt x="920" y="612"/>
                    </a:lnTo>
                    <a:lnTo>
                      <a:pt x="920" y="616"/>
                    </a:lnTo>
                    <a:lnTo>
                      <a:pt x="924" y="616"/>
                    </a:lnTo>
                    <a:lnTo>
                      <a:pt x="920" y="620"/>
                    </a:lnTo>
                    <a:lnTo>
                      <a:pt x="920" y="624"/>
                    </a:lnTo>
                    <a:lnTo>
                      <a:pt x="920" y="628"/>
                    </a:lnTo>
                    <a:lnTo>
                      <a:pt x="916" y="628"/>
                    </a:lnTo>
                    <a:lnTo>
                      <a:pt x="916" y="632"/>
                    </a:lnTo>
                    <a:lnTo>
                      <a:pt x="916" y="636"/>
                    </a:lnTo>
                    <a:lnTo>
                      <a:pt x="912" y="636"/>
                    </a:lnTo>
                    <a:lnTo>
                      <a:pt x="912" y="640"/>
                    </a:lnTo>
                    <a:lnTo>
                      <a:pt x="916" y="640"/>
                    </a:lnTo>
                    <a:lnTo>
                      <a:pt x="912" y="640"/>
                    </a:lnTo>
                    <a:lnTo>
                      <a:pt x="908" y="640"/>
                    </a:lnTo>
                    <a:lnTo>
                      <a:pt x="908" y="644"/>
                    </a:lnTo>
                    <a:lnTo>
                      <a:pt x="908" y="640"/>
                    </a:lnTo>
                    <a:lnTo>
                      <a:pt x="904" y="644"/>
                    </a:lnTo>
                    <a:lnTo>
                      <a:pt x="908" y="644"/>
                    </a:lnTo>
                    <a:lnTo>
                      <a:pt x="904" y="644"/>
                    </a:lnTo>
                    <a:lnTo>
                      <a:pt x="904" y="648"/>
                    </a:lnTo>
                    <a:lnTo>
                      <a:pt x="900" y="652"/>
                    </a:lnTo>
                    <a:lnTo>
                      <a:pt x="896" y="652"/>
                    </a:lnTo>
                    <a:lnTo>
                      <a:pt x="896" y="656"/>
                    </a:lnTo>
                    <a:lnTo>
                      <a:pt x="892" y="656"/>
                    </a:lnTo>
                    <a:lnTo>
                      <a:pt x="888" y="656"/>
                    </a:lnTo>
                    <a:lnTo>
                      <a:pt x="884" y="660"/>
                    </a:lnTo>
                    <a:lnTo>
                      <a:pt x="884" y="664"/>
                    </a:lnTo>
                    <a:lnTo>
                      <a:pt x="880" y="664"/>
                    </a:lnTo>
                    <a:lnTo>
                      <a:pt x="884" y="668"/>
                    </a:lnTo>
                    <a:lnTo>
                      <a:pt x="884" y="672"/>
                    </a:lnTo>
                    <a:lnTo>
                      <a:pt x="880" y="672"/>
                    </a:lnTo>
                    <a:lnTo>
                      <a:pt x="880" y="668"/>
                    </a:lnTo>
                    <a:lnTo>
                      <a:pt x="876" y="668"/>
                    </a:lnTo>
                    <a:lnTo>
                      <a:pt x="876" y="664"/>
                    </a:lnTo>
                    <a:lnTo>
                      <a:pt x="872" y="664"/>
                    </a:lnTo>
                    <a:lnTo>
                      <a:pt x="868" y="668"/>
                    </a:lnTo>
                    <a:lnTo>
                      <a:pt x="864" y="668"/>
                    </a:lnTo>
                    <a:lnTo>
                      <a:pt x="860" y="668"/>
                    </a:lnTo>
                    <a:lnTo>
                      <a:pt x="860" y="672"/>
                    </a:lnTo>
                    <a:lnTo>
                      <a:pt x="860" y="676"/>
                    </a:lnTo>
                    <a:lnTo>
                      <a:pt x="864" y="676"/>
                    </a:lnTo>
                    <a:lnTo>
                      <a:pt x="864" y="680"/>
                    </a:lnTo>
                    <a:lnTo>
                      <a:pt x="864" y="684"/>
                    </a:lnTo>
                    <a:lnTo>
                      <a:pt x="860" y="684"/>
                    </a:lnTo>
                    <a:lnTo>
                      <a:pt x="860" y="680"/>
                    </a:lnTo>
                    <a:lnTo>
                      <a:pt x="856" y="680"/>
                    </a:lnTo>
                    <a:lnTo>
                      <a:pt x="856" y="676"/>
                    </a:lnTo>
                    <a:lnTo>
                      <a:pt x="852" y="680"/>
                    </a:lnTo>
                    <a:lnTo>
                      <a:pt x="852" y="684"/>
                    </a:lnTo>
                    <a:lnTo>
                      <a:pt x="848" y="684"/>
                    </a:lnTo>
                    <a:lnTo>
                      <a:pt x="848" y="688"/>
                    </a:lnTo>
                    <a:lnTo>
                      <a:pt x="844" y="688"/>
                    </a:lnTo>
                    <a:lnTo>
                      <a:pt x="848" y="692"/>
                    </a:lnTo>
                    <a:lnTo>
                      <a:pt x="848" y="696"/>
                    </a:lnTo>
                    <a:lnTo>
                      <a:pt x="844" y="696"/>
                    </a:lnTo>
                    <a:lnTo>
                      <a:pt x="844" y="700"/>
                    </a:lnTo>
                    <a:lnTo>
                      <a:pt x="844" y="704"/>
                    </a:lnTo>
                    <a:lnTo>
                      <a:pt x="844" y="708"/>
                    </a:lnTo>
                    <a:lnTo>
                      <a:pt x="840" y="708"/>
                    </a:lnTo>
                    <a:lnTo>
                      <a:pt x="840" y="704"/>
                    </a:lnTo>
                    <a:lnTo>
                      <a:pt x="836" y="704"/>
                    </a:lnTo>
                    <a:lnTo>
                      <a:pt x="832" y="704"/>
                    </a:lnTo>
                    <a:lnTo>
                      <a:pt x="832" y="708"/>
                    </a:lnTo>
                    <a:lnTo>
                      <a:pt x="832" y="712"/>
                    </a:lnTo>
                    <a:lnTo>
                      <a:pt x="832" y="716"/>
                    </a:lnTo>
                    <a:lnTo>
                      <a:pt x="828" y="712"/>
                    </a:lnTo>
                    <a:lnTo>
                      <a:pt x="828" y="716"/>
                    </a:lnTo>
                    <a:lnTo>
                      <a:pt x="828" y="720"/>
                    </a:lnTo>
                    <a:lnTo>
                      <a:pt x="828" y="724"/>
                    </a:lnTo>
                    <a:lnTo>
                      <a:pt x="824" y="720"/>
                    </a:lnTo>
                    <a:lnTo>
                      <a:pt x="820" y="720"/>
                    </a:lnTo>
                    <a:lnTo>
                      <a:pt x="820" y="724"/>
                    </a:lnTo>
                    <a:lnTo>
                      <a:pt x="820" y="728"/>
                    </a:lnTo>
                    <a:lnTo>
                      <a:pt x="816" y="728"/>
                    </a:lnTo>
                    <a:lnTo>
                      <a:pt x="816" y="724"/>
                    </a:lnTo>
                    <a:lnTo>
                      <a:pt x="812" y="724"/>
                    </a:lnTo>
                    <a:lnTo>
                      <a:pt x="812" y="728"/>
                    </a:lnTo>
                    <a:lnTo>
                      <a:pt x="812" y="732"/>
                    </a:lnTo>
                    <a:lnTo>
                      <a:pt x="812" y="736"/>
                    </a:lnTo>
                    <a:lnTo>
                      <a:pt x="808" y="736"/>
                    </a:lnTo>
                    <a:lnTo>
                      <a:pt x="808" y="740"/>
                    </a:lnTo>
                    <a:lnTo>
                      <a:pt x="812" y="740"/>
                    </a:lnTo>
                    <a:lnTo>
                      <a:pt x="812" y="744"/>
                    </a:lnTo>
                    <a:lnTo>
                      <a:pt x="816" y="744"/>
                    </a:lnTo>
                    <a:lnTo>
                      <a:pt x="820" y="744"/>
                    </a:lnTo>
                    <a:lnTo>
                      <a:pt x="820" y="748"/>
                    </a:lnTo>
                    <a:lnTo>
                      <a:pt x="820" y="752"/>
                    </a:lnTo>
                    <a:lnTo>
                      <a:pt x="816" y="752"/>
                    </a:lnTo>
                    <a:lnTo>
                      <a:pt x="816" y="756"/>
                    </a:lnTo>
                    <a:lnTo>
                      <a:pt x="816" y="760"/>
                    </a:lnTo>
                    <a:lnTo>
                      <a:pt x="820" y="760"/>
                    </a:lnTo>
                    <a:lnTo>
                      <a:pt x="820" y="764"/>
                    </a:lnTo>
                    <a:lnTo>
                      <a:pt x="816" y="764"/>
                    </a:lnTo>
                    <a:lnTo>
                      <a:pt x="820" y="764"/>
                    </a:lnTo>
                    <a:lnTo>
                      <a:pt x="820" y="768"/>
                    </a:lnTo>
                    <a:lnTo>
                      <a:pt x="824" y="768"/>
                    </a:lnTo>
                    <a:lnTo>
                      <a:pt x="828" y="768"/>
                    </a:lnTo>
                    <a:lnTo>
                      <a:pt x="828" y="772"/>
                    </a:lnTo>
                    <a:lnTo>
                      <a:pt x="824" y="772"/>
                    </a:lnTo>
                    <a:lnTo>
                      <a:pt x="828" y="772"/>
                    </a:lnTo>
                    <a:lnTo>
                      <a:pt x="828" y="776"/>
                    </a:lnTo>
                    <a:lnTo>
                      <a:pt x="828" y="780"/>
                    </a:lnTo>
                    <a:lnTo>
                      <a:pt x="832" y="780"/>
                    </a:lnTo>
                    <a:lnTo>
                      <a:pt x="832" y="784"/>
                    </a:lnTo>
                    <a:lnTo>
                      <a:pt x="836" y="784"/>
                    </a:lnTo>
                    <a:lnTo>
                      <a:pt x="836" y="788"/>
                    </a:lnTo>
                    <a:lnTo>
                      <a:pt x="840" y="792"/>
                    </a:lnTo>
                    <a:lnTo>
                      <a:pt x="836" y="792"/>
                    </a:lnTo>
                    <a:lnTo>
                      <a:pt x="836" y="796"/>
                    </a:lnTo>
                    <a:lnTo>
                      <a:pt x="840" y="796"/>
                    </a:lnTo>
                    <a:lnTo>
                      <a:pt x="840" y="800"/>
                    </a:lnTo>
                    <a:lnTo>
                      <a:pt x="840" y="796"/>
                    </a:lnTo>
                    <a:lnTo>
                      <a:pt x="840" y="800"/>
                    </a:lnTo>
                    <a:lnTo>
                      <a:pt x="844" y="800"/>
                    </a:lnTo>
                    <a:lnTo>
                      <a:pt x="844" y="804"/>
                    </a:lnTo>
                    <a:lnTo>
                      <a:pt x="848" y="804"/>
                    </a:lnTo>
                    <a:lnTo>
                      <a:pt x="848" y="800"/>
                    </a:lnTo>
                    <a:lnTo>
                      <a:pt x="848" y="804"/>
                    </a:lnTo>
                    <a:lnTo>
                      <a:pt x="848" y="808"/>
                    </a:lnTo>
                    <a:lnTo>
                      <a:pt x="848" y="812"/>
                    </a:lnTo>
                    <a:lnTo>
                      <a:pt x="844" y="812"/>
                    </a:lnTo>
                    <a:lnTo>
                      <a:pt x="844" y="816"/>
                    </a:lnTo>
                    <a:lnTo>
                      <a:pt x="848" y="816"/>
                    </a:lnTo>
                    <a:lnTo>
                      <a:pt x="848" y="820"/>
                    </a:lnTo>
                    <a:lnTo>
                      <a:pt x="852" y="820"/>
                    </a:lnTo>
                    <a:lnTo>
                      <a:pt x="852" y="824"/>
                    </a:lnTo>
                    <a:lnTo>
                      <a:pt x="852" y="828"/>
                    </a:lnTo>
                    <a:lnTo>
                      <a:pt x="848" y="828"/>
                    </a:lnTo>
                    <a:lnTo>
                      <a:pt x="852" y="832"/>
                    </a:lnTo>
                    <a:lnTo>
                      <a:pt x="852" y="836"/>
                    </a:lnTo>
                    <a:lnTo>
                      <a:pt x="848" y="836"/>
                    </a:lnTo>
                    <a:lnTo>
                      <a:pt x="848" y="840"/>
                    </a:lnTo>
                    <a:lnTo>
                      <a:pt x="852" y="840"/>
                    </a:lnTo>
                    <a:lnTo>
                      <a:pt x="852" y="844"/>
                    </a:lnTo>
                    <a:lnTo>
                      <a:pt x="852" y="848"/>
                    </a:lnTo>
                    <a:lnTo>
                      <a:pt x="852" y="852"/>
                    </a:lnTo>
                    <a:lnTo>
                      <a:pt x="848" y="852"/>
                    </a:lnTo>
                    <a:lnTo>
                      <a:pt x="848" y="848"/>
                    </a:lnTo>
                    <a:lnTo>
                      <a:pt x="844" y="848"/>
                    </a:lnTo>
                    <a:lnTo>
                      <a:pt x="844" y="852"/>
                    </a:lnTo>
                    <a:lnTo>
                      <a:pt x="848" y="852"/>
                    </a:lnTo>
                    <a:lnTo>
                      <a:pt x="844" y="852"/>
                    </a:lnTo>
                    <a:lnTo>
                      <a:pt x="844" y="856"/>
                    </a:lnTo>
                    <a:lnTo>
                      <a:pt x="848" y="856"/>
                    </a:lnTo>
                    <a:lnTo>
                      <a:pt x="848" y="860"/>
                    </a:lnTo>
                    <a:lnTo>
                      <a:pt x="848" y="864"/>
                    </a:lnTo>
                    <a:lnTo>
                      <a:pt x="852" y="864"/>
                    </a:lnTo>
                    <a:lnTo>
                      <a:pt x="848" y="868"/>
                    </a:lnTo>
                    <a:lnTo>
                      <a:pt x="848" y="872"/>
                    </a:lnTo>
                    <a:lnTo>
                      <a:pt x="852" y="872"/>
                    </a:lnTo>
                    <a:lnTo>
                      <a:pt x="856" y="872"/>
                    </a:lnTo>
                    <a:lnTo>
                      <a:pt x="856" y="876"/>
                    </a:lnTo>
                    <a:lnTo>
                      <a:pt x="852" y="876"/>
                    </a:lnTo>
                    <a:lnTo>
                      <a:pt x="852" y="880"/>
                    </a:lnTo>
                    <a:lnTo>
                      <a:pt x="856" y="880"/>
                    </a:lnTo>
                    <a:lnTo>
                      <a:pt x="852" y="884"/>
                    </a:lnTo>
                    <a:lnTo>
                      <a:pt x="856" y="884"/>
                    </a:lnTo>
                    <a:lnTo>
                      <a:pt x="856" y="888"/>
                    </a:lnTo>
                    <a:lnTo>
                      <a:pt x="852" y="888"/>
                    </a:lnTo>
                    <a:lnTo>
                      <a:pt x="852" y="892"/>
                    </a:lnTo>
                    <a:lnTo>
                      <a:pt x="856" y="892"/>
                    </a:lnTo>
                    <a:lnTo>
                      <a:pt x="856" y="897"/>
                    </a:lnTo>
                    <a:lnTo>
                      <a:pt x="852" y="897"/>
                    </a:lnTo>
                    <a:lnTo>
                      <a:pt x="856" y="897"/>
                    </a:lnTo>
                    <a:lnTo>
                      <a:pt x="856" y="900"/>
                    </a:lnTo>
                    <a:lnTo>
                      <a:pt x="852" y="900"/>
                    </a:lnTo>
                    <a:lnTo>
                      <a:pt x="856" y="900"/>
                    </a:lnTo>
                    <a:lnTo>
                      <a:pt x="856" y="904"/>
                    </a:lnTo>
                    <a:lnTo>
                      <a:pt x="852" y="904"/>
                    </a:lnTo>
                    <a:lnTo>
                      <a:pt x="856" y="908"/>
                    </a:lnTo>
                    <a:lnTo>
                      <a:pt x="852" y="908"/>
                    </a:lnTo>
                    <a:lnTo>
                      <a:pt x="852" y="913"/>
                    </a:lnTo>
                    <a:lnTo>
                      <a:pt x="856" y="913"/>
                    </a:lnTo>
                    <a:lnTo>
                      <a:pt x="860" y="913"/>
                    </a:lnTo>
                    <a:lnTo>
                      <a:pt x="860" y="917"/>
                    </a:lnTo>
                    <a:lnTo>
                      <a:pt x="856" y="917"/>
                    </a:lnTo>
                    <a:lnTo>
                      <a:pt x="856" y="920"/>
                    </a:lnTo>
                    <a:lnTo>
                      <a:pt x="856" y="925"/>
                    </a:lnTo>
                    <a:lnTo>
                      <a:pt x="856" y="928"/>
                    </a:lnTo>
                    <a:lnTo>
                      <a:pt x="860" y="928"/>
                    </a:lnTo>
                    <a:lnTo>
                      <a:pt x="860" y="933"/>
                    </a:lnTo>
                    <a:lnTo>
                      <a:pt x="856" y="933"/>
                    </a:lnTo>
                    <a:lnTo>
                      <a:pt x="860" y="933"/>
                    </a:lnTo>
                    <a:lnTo>
                      <a:pt x="860" y="937"/>
                    </a:lnTo>
                    <a:lnTo>
                      <a:pt x="856" y="937"/>
                    </a:lnTo>
                    <a:lnTo>
                      <a:pt x="856" y="941"/>
                    </a:lnTo>
                    <a:lnTo>
                      <a:pt x="860" y="941"/>
                    </a:lnTo>
                    <a:lnTo>
                      <a:pt x="860" y="945"/>
                    </a:lnTo>
                    <a:lnTo>
                      <a:pt x="856" y="945"/>
                    </a:lnTo>
                    <a:lnTo>
                      <a:pt x="856" y="949"/>
                    </a:lnTo>
                    <a:lnTo>
                      <a:pt x="856" y="953"/>
                    </a:lnTo>
                    <a:lnTo>
                      <a:pt x="852" y="953"/>
                    </a:lnTo>
                    <a:lnTo>
                      <a:pt x="852" y="957"/>
                    </a:lnTo>
                    <a:lnTo>
                      <a:pt x="848" y="957"/>
                    </a:lnTo>
                    <a:lnTo>
                      <a:pt x="852" y="957"/>
                    </a:lnTo>
                    <a:lnTo>
                      <a:pt x="852" y="961"/>
                    </a:lnTo>
                    <a:lnTo>
                      <a:pt x="848" y="961"/>
                    </a:lnTo>
                    <a:lnTo>
                      <a:pt x="848" y="965"/>
                    </a:lnTo>
                    <a:lnTo>
                      <a:pt x="848" y="969"/>
                    </a:lnTo>
                    <a:lnTo>
                      <a:pt x="844" y="969"/>
                    </a:lnTo>
                    <a:lnTo>
                      <a:pt x="848" y="969"/>
                    </a:lnTo>
                    <a:lnTo>
                      <a:pt x="848" y="973"/>
                    </a:lnTo>
                    <a:lnTo>
                      <a:pt x="852" y="973"/>
                    </a:lnTo>
                    <a:lnTo>
                      <a:pt x="852" y="977"/>
                    </a:lnTo>
                    <a:lnTo>
                      <a:pt x="852" y="973"/>
                    </a:lnTo>
                    <a:lnTo>
                      <a:pt x="856" y="973"/>
                    </a:lnTo>
                    <a:lnTo>
                      <a:pt x="856" y="977"/>
                    </a:lnTo>
                    <a:lnTo>
                      <a:pt x="852" y="977"/>
                    </a:lnTo>
                    <a:lnTo>
                      <a:pt x="852" y="981"/>
                    </a:lnTo>
                    <a:lnTo>
                      <a:pt x="848" y="985"/>
                    </a:lnTo>
                    <a:lnTo>
                      <a:pt x="852" y="985"/>
                    </a:lnTo>
                    <a:lnTo>
                      <a:pt x="852" y="989"/>
                    </a:lnTo>
                    <a:lnTo>
                      <a:pt x="848" y="989"/>
                    </a:lnTo>
                    <a:lnTo>
                      <a:pt x="848" y="993"/>
                    </a:lnTo>
                    <a:lnTo>
                      <a:pt x="848" y="997"/>
                    </a:lnTo>
                    <a:lnTo>
                      <a:pt x="844" y="997"/>
                    </a:lnTo>
                    <a:lnTo>
                      <a:pt x="848" y="997"/>
                    </a:lnTo>
                    <a:lnTo>
                      <a:pt x="848" y="1001"/>
                    </a:lnTo>
                    <a:lnTo>
                      <a:pt x="852" y="1001"/>
                    </a:lnTo>
                    <a:lnTo>
                      <a:pt x="848" y="1001"/>
                    </a:lnTo>
                    <a:lnTo>
                      <a:pt x="848" y="1005"/>
                    </a:lnTo>
                    <a:lnTo>
                      <a:pt x="852" y="1005"/>
                    </a:lnTo>
                    <a:lnTo>
                      <a:pt x="852" y="1009"/>
                    </a:lnTo>
                    <a:lnTo>
                      <a:pt x="856" y="1009"/>
                    </a:lnTo>
                    <a:lnTo>
                      <a:pt x="856" y="1005"/>
                    </a:lnTo>
                    <a:lnTo>
                      <a:pt x="860" y="1005"/>
                    </a:lnTo>
                    <a:lnTo>
                      <a:pt x="860" y="1009"/>
                    </a:lnTo>
                    <a:lnTo>
                      <a:pt x="860" y="1013"/>
                    </a:lnTo>
                    <a:lnTo>
                      <a:pt x="856" y="1013"/>
                    </a:lnTo>
                    <a:lnTo>
                      <a:pt x="856" y="1017"/>
                    </a:lnTo>
                    <a:lnTo>
                      <a:pt x="856" y="1021"/>
                    </a:lnTo>
                    <a:lnTo>
                      <a:pt x="852" y="1021"/>
                    </a:lnTo>
                    <a:lnTo>
                      <a:pt x="852" y="1025"/>
                    </a:lnTo>
                    <a:lnTo>
                      <a:pt x="856" y="1025"/>
                    </a:lnTo>
                    <a:lnTo>
                      <a:pt x="856" y="1029"/>
                    </a:lnTo>
                    <a:lnTo>
                      <a:pt x="856" y="1033"/>
                    </a:lnTo>
                    <a:lnTo>
                      <a:pt x="852" y="1033"/>
                    </a:lnTo>
                    <a:lnTo>
                      <a:pt x="852" y="1037"/>
                    </a:lnTo>
                    <a:lnTo>
                      <a:pt x="856" y="1037"/>
                    </a:lnTo>
                    <a:lnTo>
                      <a:pt x="852" y="1041"/>
                    </a:lnTo>
                    <a:lnTo>
                      <a:pt x="856" y="1041"/>
                    </a:lnTo>
                    <a:lnTo>
                      <a:pt x="856" y="1045"/>
                    </a:lnTo>
                    <a:lnTo>
                      <a:pt x="852" y="1045"/>
                    </a:lnTo>
                    <a:lnTo>
                      <a:pt x="848" y="1045"/>
                    </a:lnTo>
                    <a:lnTo>
                      <a:pt x="848" y="1049"/>
                    </a:lnTo>
                    <a:lnTo>
                      <a:pt x="852" y="1049"/>
                    </a:lnTo>
                    <a:lnTo>
                      <a:pt x="852" y="1053"/>
                    </a:lnTo>
                    <a:lnTo>
                      <a:pt x="852" y="1057"/>
                    </a:lnTo>
                    <a:lnTo>
                      <a:pt x="852" y="1061"/>
                    </a:lnTo>
                    <a:lnTo>
                      <a:pt x="848" y="1061"/>
                    </a:lnTo>
                    <a:lnTo>
                      <a:pt x="852" y="1061"/>
                    </a:lnTo>
                    <a:lnTo>
                      <a:pt x="852" y="1065"/>
                    </a:lnTo>
                    <a:lnTo>
                      <a:pt x="848" y="1065"/>
                    </a:lnTo>
                    <a:lnTo>
                      <a:pt x="852" y="1065"/>
                    </a:lnTo>
                    <a:lnTo>
                      <a:pt x="852" y="1069"/>
                    </a:lnTo>
                    <a:lnTo>
                      <a:pt x="848" y="1069"/>
                    </a:lnTo>
                    <a:lnTo>
                      <a:pt x="848" y="1073"/>
                    </a:lnTo>
                    <a:lnTo>
                      <a:pt x="844" y="1073"/>
                    </a:lnTo>
                    <a:lnTo>
                      <a:pt x="844" y="1069"/>
                    </a:lnTo>
                    <a:lnTo>
                      <a:pt x="844" y="1073"/>
                    </a:lnTo>
                    <a:lnTo>
                      <a:pt x="840" y="1073"/>
                    </a:lnTo>
                    <a:lnTo>
                      <a:pt x="840" y="1077"/>
                    </a:lnTo>
                    <a:lnTo>
                      <a:pt x="836" y="1077"/>
                    </a:lnTo>
                    <a:lnTo>
                      <a:pt x="836" y="1081"/>
                    </a:lnTo>
                    <a:lnTo>
                      <a:pt x="840" y="1081"/>
                    </a:lnTo>
                    <a:lnTo>
                      <a:pt x="840" y="1085"/>
                    </a:lnTo>
                    <a:lnTo>
                      <a:pt x="836" y="1085"/>
                    </a:lnTo>
                    <a:lnTo>
                      <a:pt x="836" y="1081"/>
                    </a:lnTo>
                    <a:lnTo>
                      <a:pt x="832" y="1081"/>
                    </a:lnTo>
                    <a:lnTo>
                      <a:pt x="832" y="1085"/>
                    </a:lnTo>
                    <a:lnTo>
                      <a:pt x="836" y="1085"/>
                    </a:lnTo>
                    <a:lnTo>
                      <a:pt x="836" y="1089"/>
                    </a:lnTo>
                    <a:lnTo>
                      <a:pt x="832" y="1089"/>
                    </a:lnTo>
                    <a:lnTo>
                      <a:pt x="836" y="1089"/>
                    </a:lnTo>
                    <a:lnTo>
                      <a:pt x="832" y="1089"/>
                    </a:lnTo>
                    <a:lnTo>
                      <a:pt x="832" y="1093"/>
                    </a:lnTo>
                    <a:lnTo>
                      <a:pt x="828" y="1093"/>
                    </a:lnTo>
                    <a:lnTo>
                      <a:pt x="828" y="1097"/>
                    </a:lnTo>
                    <a:lnTo>
                      <a:pt x="828" y="1101"/>
                    </a:lnTo>
                    <a:lnTo>
                      <a:pt x="828" y="1097"/>
                    </a:lnTo>
                    <a:lnTo>
                      <a:pt x="832" y="1097"/>
                    </a:lnTo>
                    <a:lnTo>
                      <a:pt x="832" y="1101"/>
                    </a:lnTo>
                    <a:lnTo>
                      <a:pt x="828" y="1101"/>
                    </a:lnTo>
                    <a:lnTo>
                      <a:pt x="828" y="1105"/>
                    </a:lnTo>
                    <a:lnTo>
                      <a:pt x="824" y="1105"/>
                    </a:lnTo>
                    <a:lnTo>
                      <a:pt x="828" y="1105"/>
                    </a:lnTo>
                    <a:lnTo>
                      <a:pt x="828" y="1109"/>
                    </a:lnTo>
                    <a:lnTo>
                      <a:pt x="824" y="1109"/>
                    </a:lnTo>
                    <a:lnTo>
                      <a:pt x="828" y="1109"/>
                    </a:lnTo>
                    <a:lnTo>
                      <a:pt x="828" y="1113"/>
                    </a:lnTo>
                    <a:lnTo>
                      <a:pt x="832" y="1117"/>
                    </a:lnTo>
                    <a:lnTo>
                      <a:pt x="832" y="1121"/>
                    </a:lnTo>
                    <a:lnTo>
                      <a:pt x="836" y="1121"/>
                    </a:lnTo>
                    <a:lnTo>
                      <a:pt x="836" y="1125"/>
                    </a:lnTo>
                    <a:lnTo>
                      <a:pt x="832" y="1125"/>
                    </a:lnTo>
                    <a:lnTo>
                      <a:pt x="832" y="1121"/>
                    </a:lnTo>
                    <a:lnTo>
                      <a:pt x="828" y="1121"/>
                    </a:lnTo>
                    <a:lnTo>
                      <a:pt x="828" y="1125"/>
                    </a:lnTo>
                    <a:lnTo>
                      <a:pt x="832" y="1125"/>
                    </a:lnTo>
                    <a:lnTo>
                      <a:pt x="832" y="1129"/>
                    </a:lnTo>
                    <a:lnTo>
                      <a:pt x="828" y="1129"/>
                    </a:lnTo>
                    <a:lnTo>
                      <a:pt x="828" y="1133"/>
                    </a:lnTo>
                    <a:lnTo>
                      <a:pt x="824" y="1133"/>
                    </a:lnTo>
                    <a:lnTo>
                      <a:pt x="828" y="1133"/>
                    </a:lnTo>
                    <a:lnTo>
                      <a:pt x="832" y="1133"/>
                    </a:lnTo>
                    <a:lnTo>
                      <a:pt x="832" y="1137"/>
                    </a:lnTo>
                    <a:lnTo>
                      <a:pt x="832" y="1141"/>
                    </a:lnTo>
                    <a:lnTo>
                      <a:pt x="828" y="1141"/>
                    </a:lnTo>
                    <a:lnTo>
                      <a:pt x="828" y="1145"/>
                    </a:lnTo>
                    <a:lnTo>
                      <a:pt x="832" y="1145"/>
                    </a:lnTo>
                    <a:lnTo>
                      <a:pt x="832" y="1149"/>
                    </a:lnTo>
                    <a:lnTo>
                      <a:pt x="828" y="1149"/>
                    </a:lnTo>
                    <a:lnTo>
                      <a:pt x="828" y="1153"/>
                    </a:lnTo>
                    <a:lnTo>
                      <a:pt x="832" y="1153"/>
                    </a:lnTo>
                    <a:lnTo>
                      <a:pt x="828" y="1153"/>
                    </a:lnTo>
                    <a:lnTo>
                      <a:pt x="828" y="1157"/>
                    </a:lnTo>
                    <a:lnTo>
                      <a:pt x="828" y="1161"/>
                    </a:lnTo>
                    <a:lnTo>
                      <a:pt x="824" y="1161"/>
                    </a:lnTo>
                    <a:lnTo>
                      <a:pt x="824" y="1165"/>
                    </a:lnTo>
                    <a:lnTo>
                      <a:pt x="828" y="1165"/>
                    </a:lnTo>
                    <a:lnTo>
                      <a:pt x="828" y="1161"/>
                    </a:lnTo>
                    <a:lnTo>
                      <a:pt x="828" y="1165"/>
                    </a:lnTo>
                    <a:lnTo>
                      <a:pt x="832" y="1165"/>
                    </a:lnTo>
                    <a:lnTo>
                      <a:pt x="832" y="1169"/>
                    </a:lnTo>
                    <a:lnTo>
                      <a:pt x="836" y="1169"/>
                    </a:lnTo>
                    <a:lnTo>
                      <a:pt x="832" y="1169"/>
                    </a:lnTo>
                    <a:lnTo>
                      <a:pt x="832" y="1173"/>
                    </a:lnTo>
                    <a:lnTo>
                      <a:pt x="836" y="1173"/>
                    </a:lnTo>
                    <a:lnTo>
                      <a:pt x="836" y="1177"/>
                    </a:lnTo>
                    <a:lnTo>
                      <a:pt x="840" y="1177"/>
                    </a:lnTo>
                    <a:lnTo>
                      <a:pt x="840" y="1181"/>
                    </a:lnTo>
                    <a:lnTo>
                      <a:pt x="840" y="1185"/>
                    </a:lnTo>
                    <a:lnTo>
                      <a:pt x="872" y="1189"/>
                    </a:lnTo>
                    <a:lnTo>
                      <a:pt x="940" y="1169"/>
                    </a:lnTo>
                    <a:lnTo>
                      <a:pt x="984" y="1173"/>
                    </a:lnTo>
                    <a:lnTo>
                      <a:pt x="996" y="1141"/>
                    </a:lnTo>
                    <a:lnTo>
                      <a:pt x="1024" y="1113"/>
                    </a:lnTo>
                    <a:lnTo>
                      <a:pt x="1084" y="1089"/>
                    </a:lnTo>
                    <a:lnTo>
                      <a:pt x="1108" y="1101"/>
                    </a:lnTo>
                    <a:lnTo>
                      <a:pt x="1140" y="1109"/>
                    </a:lnTo>
                    <a:lnTo>
                      <a:pt x="1160" y="1117"/>
                    </a:lnTo>
                    <a:lnTo>
                      <a:pt x="1168" y="1141"/>
                    </a:lnTo>
                    <a:lnTo>
                      <a:pt x="1188" y="1133"/>
                    </a:lnTo>
                    <a:lnTo>
                      <a:pt x="1220" y="1133"/>
                    </a:lnTo>
                    <a:lnTo>
                      <a:pt x="1276" y="1133"/>
                    </a:lnTo>
                    <a:lnTo>
                      <a:pt x="1352" y="1121"/>
                    </a:lnTo>
                    <a:lnTo>
                      <a:pt x="1388" y="1145"/>
                    </a:lnTo>
                    <a:lnTo>
                      <a:pt x="1364" y="1081"/>
                    </a:lnTo>
                    <a:lnTo>
                      <a:pt x="1356" y="1053"/>
                    </a:lnTo>
                    <a:lnTo>
                      <a:pt x="1348" y="1001"/>
                    </a:lnTo>
                    <a:lnTo>
                      <a:pt x="1360" y="961"/>
                    </a:lnTo>
                    <a:lnTo>
                      <a:pt x="1368" y="941"/>
                    </a:lnTo>
                    <a:lnTo>
                      <a:pt x="1328" y="808"/>
                    </a:lnTo>
                    <a:lnTo>
                      <a:pt x="1268" y="776"/>
                    </a:lnTo>
                    <a:lnTo>
                      <a:pt x="1252" y="768"/>
                    </a:lnTo>
                    <a:lnTo>
                      <a:pt x="1208" y="776"/>
                    </a:lnTo>
                    <a:lnTo>
                      <a:pt x="1176" y="776"/>
                    </a:lnTo>
                    <a:lnTo>
                      <a:pt x="1168" y="804"/>
                    </a:lnTo>
                    <a:lnTo>
                      <a:pt x="1156" y="836"/>
                    </a:lnTo>
                    <a:lnTo>
                      <a:pt x="1152" y="832"/>
                    </a:lnTo>
                    <a:lnTo>
                      <a:pt x="1148" y="832"/>
                    </a:lnTo>
                    <a:lnTo>
                      <a:pt x="1148" y="828"/>
                    </a:lnTo>
                    <a:lnTo>
                      <a:pt x="1144" y="828"/>
                    </a:lnTo>
                    <a:lnTo>
                      <a:pt x="1148" y="828"/>
                    </a:lnTo>
                    <a:lnTo>
                      <a:pt x="1144" y="828"/>
                    </a:lnTo>
                    <a:lnTo>
                      <a:pt x="1144" y="824"/>
                    </a:lnTo>
                    <a:lnTo>
                      <a:pt x="1144" y="820"/>
                    </a:lnTo>
                    <a:lnTo>
                      <a:pt x="1140" y="820"/>
                    </a:lnTo>
                    <a:lnTo>
                      <a:pt x="1136" y="820"/>
                    </a:lnTo>
                    <a:lnTo>
                      <a:pt x="1132" y="820"/>
                    </a:lnTo>
                    <a:lnTo>
                      <a:pt x="1132" y="816"/>
                    </a:lnTo>
                    <a:lnTo>
                      <a:pt x="1128" y="816"/>
                    </a:lnTo>
                    <a:lnTo>
                      <a:pt x="1124" y="816"/>
                    </a:lnTo>
                    <a:lnTo>
                      <a:pt x="1128" y="820"/>
                    </a:lnTo>
                    <a:lnTo>
                      <a:pt x="1124" y="820"/>
                    </a:lnTo>
                    <a:lnTo>
                      <a:pt x="1120" y="820"/>
                    </a:lnTo>
                    <a:lnTo>
                      <a:pt x="1120" y="816"/>
                    </a:lnTo>
                    <a:lnTo>
                      <a:pt x="1116" y="816"/>
                    </a:lnTo>
                    <a:lnTo>
                      <a:pt x="1112" y="816"/>
                    </a:lnTo>
                    <a:lnTo>
                      <a:pt x="1112" y="812"/>
                    </a:lnTo>
                    <a:lnTo>
                      <a:pt x="1112" y="816"/>
                    </a:lnTo>
                    <a:lnTo>
                      <a:pt x="1108" y="816"/>
                    </a:lnTo>
                    <a:lnTo>
                      <a:pt x="1108" y="812"/>
                    </a:lnTo>
                    <a:lnTo>
                      <a:pt x="1104" y="812"/>
                    </a:lnTo>
                    <a:lnTo>
                      <a:pt x="1104" y="808"/>
                    </a:lnTo>
                    <a:lnTo>
                      <a:pt x="1104" y="812"/>
                    </a:lnTo>
                    <a:lnTo>
                      <a:pt x="1100" y="812"/>
                    </a:lnTo>
                    <a:lnTo>
                      <a:pt x="1100" y="808"/>
                    </a:lnTo>
                    <a:lnTo>
                      <a:pt x="1096" y="808"/>
                    </a:lnTo>
                    <a:lnTo>
                      <a:pt x="1096" y="812"/>
                    </a:lnTo>
                    <a:lnTo>
                      <a:pt x="1096" y="808"/>
                    </a:lnTo>
                    <a:lnTo>
                      <a:pt x="1092" y="808"/>
                    </a:lnTo>
                    <a:lnTo>
                      <a:pt x="1088" y="808"/>
                    </a:lnTo>
                    <a:lnTo>
                      <a:pt x="1092" y="808"/>
                    </a:lnTo>
                    <a:lnTo>
                      <a:pt x="1092" y="812"/>
                    </a:lnTo>
                    <a:lnTo>
                      <a:pt x="1088" y="812"/>
                    </a:lnTo>
                    <a:lnTo>
                      <a:pt x="1084" y="812"/>
                    </a:lnTo>
                    <a:lnTo>
                      <a:pt x="1084" y="808"/>
                    </a:lnTo>
                    <a:lnTo>
                      <a:pt x="1080" y="808"/>
                    </a:lnTo>
                    <a:lnTo>
                      <a:pt x="1080" y="812"/>
                    </a:lnTo>
                    <a:lnTo>
                      <a:pt x="1080" y="808"/>
                    </a:lnTo>
                    <a:lnTo>
                      <a:pt x="1080" y="812"/>
                    </a:lnTo>
                    <a:lnTo>
                      <a:pt x="1076" y="812"/>
                    </a:lnTo>
                    <a:lnTo>
                      <a:pt x="1080" y="812"/>
                    </a:lnTo>
                    <a:lnTo>
                      <a:pt x="1076" y="812"/>
                    </a:lnTo>
                    <a:lnTo>
                      <a:pt x="1076" y="808"/>
                    </a:lnTo>
                    <a:lnTo>
                      <a:pt x="1076" y="812"/>
                    </a:lnTo>
                    <a:lnTo>
                      <a:pt x="1072" y="812"/>
                    </a:lnTo>
                    <a:lnTo>
                      <a:pt x="1076" y="812"/>
                    </a:lnTo>
                    <a:lnTo>
                      <a:pt x="1072" y="812"/>
                    </a:lnTo>
                    <a:lnTo>
                      <a:pt x="1072" y="808"/>
                    </a:lnTo>
                    <a:lnTo>
                      <a:pt x="1072" y="804"/>
                    </a:lnTo>
                    <a:lnTo>
                      <a:pt x="1068" y="804"/>
                    </a:lnTo>
                    <a:lnTo>
                      <a:pt x="1068" y="808"/>
                    </a:lnTo>
                    <a:lnTo>
                      <a:pt x="1068" y="804"/>
                    </a:lnTo>
                    <a:lnTo>
                      <a:pt x="1068" y="808"/>
                    </a:lnTo>
                    <a:lnTo>
                      <a:pt x="1064" y="808"/>
                    </a:lnTo>
                    <a:lnTo>
                      <a:pt x="1064" y="804"/>
                    </a:lnTo>
                    <a:lnTo>
                      <a:pt x="1060" y="804"/>
                    </a:lnTo>
                    <a:lnTo>
                      <a:pt x="1056" y="804"/>
                    </a:lnTo>
                    <a:lnTo>
                      <a:pt x="1056" y="800"/>
                    </a:lnTo>
                    <a:lnTo>
                      <a:pt x="1056" y="804"/>
                    </a:lnTo>
                    <a:lnTo>
                      <a:pt x="1056" y="800"/>
                    </a:lnTo>
                    <a:lnTo>
                      <a:pt x="1056" y="804"/>
                    </a:lnTo>
                    <a:lnTo>
                      <a:pt x="1056" y="800"/>
                    </a:lnTo>
                    <a:lnTo>
                      <a:pt x="1052" y="800"/>
                    </a:lnTo>
                    <a:lnTo>
                      <a:pt x="1056" y="800"/>
                    </a:lnTo>
                    <a:lnTo>
                      <a:pt x="1052" y="800"/>
                    </a:lnTo>
                    <a:lnTo>
                      <a:pt x="1048" y="800"/>
                    </a:lnTo>
                    <a:lnTo>
                      <a:pt x="1048" y="804"/>
                    </a:lnTo>
                    <a:lnTo>
                      <a:pt x="1048" y="800"/>
                    </a:lnTo>
                    <a:lnTo>
                      <a:pt x="1044" y="800"/>
                    </a:lnTo>
                    <a:lnTo>
                      <a:pt x="1044" y="804"/>
                    </a:lnTo>
                    <a:lnTo>
                      <a:pt x="1044" y="800"/>
                    </a:lnTo>
                    <a:lnTo>
                      <a:pt x="1040" y="800"/>
                    </a:lnTo>
                    <a:lnTo>
                      <a:pt x="1040" y="804"/>
                    </a:lnTo>
                    <a:lnTo>
                      <a:pt x="1040" y="800"/>
                    </a:lnTo>
                    <a:lnTo>
                      <a:pt x="1036" y="800"/>
                    </a:lnTo>
                    <a:lnTo>
                      <a:pt x="1036" y="796"/>
                    </a:lnTo>
                    <a:lnTo>
                      <a:pt x="1036" y="800"/>
                    </a:lnTo>
                    <a:lnTo>
                      <a:pt x="1032" y="800"/>
                    </a:lnTo>
                    <a:lnTo>
                      <a:pt x="1032" y="796"/>
                    </a:lnTo>
                    <a:lnTo>
                      <a:pt x="1036" y="796"/>
                    </a:lnTo>
                    <a:lnTo>
                      <a:pt x="1032" y="796"/>
                    </a:lnTo>
                    <a:lnTo>
                      <a:pt x="1036" y="796"/>
                    </a:lnTo>
                    <a:lnTo>
                      <a:pt x="1036" y="792"/>
                    </a:lnTo>
                    <a:lnTo>
                      <a:pt x="1032" y="792"/>
                    </a:lnTo>
                    <a:lnTo>
                      <a:pt x="1032" y="788"/>
                    </a:lnTo>
                    <a:lnTo>
                      <a:pt x="1032" y="792"/>
                    </a:lnTo>
                    <a:lnTo>
                      <a:pt x="1032" y="788"/>
                    </a:lnTo>
                    <a:lnTo>
                      <a:pt x="1028" y="788"/>
                    </a:lnTo>
                    <a:lnTo>
                      <a:pt x="1028" y="784"/>
                    </a:lnTo>
                    <a:lnTo>
                      <a:pt x="1028" y="788"/>
                    </a:lnTo>
                    <a:lnTo>
                      <a:pt x="1028" y="784"/>
                    </a:lnTo>
                    <a:lnTo>
                      <a:pt x="1024" y="784"/>
                    </a:lnTo>
                    <a:lnTo>
                      <a:pt x="1028" y="784"/>
                    </a:lnTo>
                    <a:lnTo>
                      <a:pt x="1028" y="780"/>
                    </a:lnTo>
                    <a:lnTo>
                      <a:pt x="1024" y="780"/>
                    </a:lnTo>
                    <a:lnTo>
                      <a:pt x="1024" y="784"/>
                    </a:lnTo>
                    <a:lnTo>
                      <a:pt x="1024" y="780"/>
                    </a:lnTo>
                    <a:lnTo>
                      <a:pt x="1020" y="780"/>
                    </a:lnTo>
                    <a:lnTo>
                      <a:pt x="1020" y="776"/>
                    </a:lnTo>
                    <a:lnTo>
                      <a:pt x="1016" y="776"/>
                    </a:lnTo>
                    <a:lnTo>
                      <a:pt x="1016" y="772"/>
                    </a:lnTo>
                    <a:lnTo>
                      <a:pt x="1012" y="772"/>
                    </a:lnTo>
                    <a:lnTo>
                      <a:pt x="1012" y="768"/>
                    </a:lnTo>
                    <a:lnTo>
                      <a:pt x="1008" y="768"/>
                    </a:lnTo>
                    <a:lnTo>
                      <a:pt x="1004" y="768"/>
                    </a:lnTo>
                    <a:lnTo>
                      <a:pt x="1000" y="768"/>
                    </a:lnTo>
                    <a:lnTo>
                      <a:pt x="1000" y="772"/>
                    </a:lnTo>
                    <a:lnTo>
                      <a:pt x="996" y="772"/>
                    </a:lnTo>
                    <a:lnTo>
                      <a:pt x="996" y="768"/>
                    </a:lnTo>
                    <a:lnTo>
                      <a:pt x="992" y="768"/>
                    </a:lnTo>
                    <a:lnTo>
                      <a:pt x="988" y="768"/>
                    </a:lnTo>
                    <a:lnTo>
                      <a:pt x="992" y="768"/>
                    </a:lnTo>
                    <a:lnTo>
                      <a:pt x="992" y="772"/>
                    </a:lnTo>
                    <a:lnTo>
                      <a:pt x="988" y="772"/>
                    </a:lnTo>
                    <a:lnTo>
                      <a:pt x="988" y="768"/>
                    </a:lnTo>
                    <a:lnTo>
                      <a:pt x="988" y="772"/>
                    </a:lnTo>
                    <a:lnTo>
                      <a:pt x="984" y="772"/>
                    </a:lnTo>
                    <a:lnTo>
                      <a:pt x="984" y="768"/>
                    </a:lnTo>
                    <a:lnTo>
                      <a:pt x="988" y="768"/>
                    </a:lnTo>
                    <a:lnTo>
                      <a:pt x="984" y="768"/>
                    </a:lnTo>
                    <a:lnTo>
                      <a:pt x="984" y="764"/>
                    </a:lnTo>
                    <a:lnTo>
                      <a:pt x="980" y="764"/>
                    </a:lnTo>
                    <a:lnTo>
                      <a:pt x="980" y="760"/>
                    </a:lnTo>
                    <a:lnTo>
                      <a:pt x="976" y="756"/>
                    </a:lnTo>
                    <a:lnTo>
                      <a:pt x="976" y="752"/>
                    </a:lnTo>
                    <a:lnTo>
                      <a:pt x="972" y="752"/>
                    </a:lnTo>
                    <a:lnTo>
                      <a:pt x="972" y="756"/>
                    </a:lnTo>
                    <a:lnTo>
                      <a:pt x="968" y="756"/>
                    </a:lnTo>
                    <a:lnTo>
                      <a:pt x="968" y="752"/>
                    </a:lnTo>
                    <a:lnTo>
                      <a:pt x="972" y="752"/>
                    </a:lnTo>
                    <a:lnTo>
                      <a:pt x="968" y="752"/>
                    </a:lnTo>
                    <a:lnTo>
                      <a:pt x="964" y="752"/>
                    </a:lnTo>
                    <a:lnTo>
                      <a:pt x="964" y="748"/>
                    </a:lnTo>
                    <a:lnTo>
                      <a:pt x="964" y="752"/>
                    </a:lnTo>
                    <a:lnTo>
                      <a:pt x="960" y="752"/>
                    </a:lnTo>
                    <a:lnTo>
                      <a:pt x="960" y="748"/>
                    </a:lnTo>
                    <a:lnTo>
                      <a:pt x="956" y="748"/>
                    </a:lnTo>
                    <a:lnTo>
                      <a:pt x="952" y="748"/>
                    </a:lnTo>
                    <a:lnTo>
                      <a:pt x="952" y="744"/>
                    </a:lnTo>
                    <a:lnTo>
                      <a:pt x="952" y="748"/>
                    </a:lnTo>
                    <a:lnTo>
                      <a:pt x="948" y="748"/>
                    </a:lnTo>
                    <a:lnTo>
                      <a:pt x="948" y="744"/>
                    </a:lnTo>
                    <a:lnTo>
                      <a:pt x="952" y="744"/>
                    </a:lnTo>
                    <a:lnTo>
                      <a:pt x="948" y="744"/>
                    </a:lnTo>
                    <a:lnTo>
                      <a:pt x="948" y="740"/>
                    </a:lnTo>
                    <a:lnTo>
                      <a:pt x="944" y="740"/>
                    </a:lnTo>
                    <a:lnTo>
                      <a:pt x="944" y="736"/>
                    </a:lnTo>
                    <a:lnTo>
                      <a:pt x="944" y="732"/>
                    </a:lnTo>
                    <a:lnTo>
                      <a:pt x="944" y="728"/>
                    </a:lnTo>
                    <a:lnTo>
                      <a:pt x="924" y="724"/>
                    </a:lnTo>
                    <a:lnTo>
                      <a:pt x="936" y="696"/>
                    </a:lnTo>
                    <a:lnTo>
                      <a:pt x="940" y="692"/>
                    </a:lnTo>
                    <a:lnTo>
                      <a:pt x="944" y="692"/>
                    </a:lnTo>
                    <a:lnTo>
                      <a:pt x="948" y="688"/>
                    </a:lnTo>
                    <a:lnTo>
                      <a:pt x="956" y="680"/>
                    </a:lnTo>
                    <a:lnTo>
                      <a:pt x="964" y="668"/>
                    </a:lnTo>
                    <a:lnTo>
                      <a:pt x="972" y="660"/>
                    </a:lnTo>
                    <a:lnTo>
                      <a:pt x="976" y="656"/>
                    </a:lnTo>
                    <a:lnTo>
                      <a:pt x="984" y="648"/>
                    </a:lnTo>
                    <a:lnTo>
                      <a:pt x="996" y="636"/>
                    </a:lnTo>
                    <a:lnTo>
                      <a:pt x="996" y="632"/>
                    </a:lnTo>
                    <a:lnTo>
                      <a:pt x="1008" y="624"/>
                    </a:lnTo>
                    <a:lnTo>
                      <a:pt x="1008" y="620"/>
                    </a:lnTo>
                    <a:lnTo>
                      <a:pt x="1012" y="612"/>
                    </a:lnTo>
                    <a:lnTo>
                      <a:pt x="1016" y="600"/>
                    </a:lnTo>
                    <a:lnTo>
                      <a:pt x="1020" y="592"/>
                    </a:lnTo>
                    <a:lnTo>
                      <a:pt x="1024" y="584"/>
                    </a:lnTo>
                    <a:lnTo>
                      <a:pt x="1028" y="572"/>
                    </a:lnTo>
                    <a:lnTo>
                      <a:pt x="1032" y="564"/>
                    </a:lnTo>
                    <a:lnTo>
                      <a:pt x="1036" y="556"/>
                    </a:lnTo>
                    <a:lnTo>
                      <a:pt x="1036" y="548"/>
                    </a:lnTo>
                    <a:lnTo>
                      <a:pt x="1036" y="544"/>
                    </a:lnTo>
                    <a:lnTo>
                      <a:pt x="1040" y="540"/>
                    </a:lnTo>
                    <a:lnTo>
                      <a:pt x="1040" y="536"/>
                    </a:lnTo>
                    <a:lnTo>
                      <a:pt x="1040" y="532"/>
                    </a:lnTo>
                    <a:lnTo>
                      <a:pt x="1040" y="528"/>
                    </a:lnTo>
                    <a:lnTo>
                      <a:pt x="1044" y="524"/>
                    </a:lnTo>
                    <a:lnTo>
                      <a:pt x="1044" y="520"/>
                    </a:lnTo>
                    <a:lnTo>
                      <a:pt x="1040" y="520"/>
                    </a:lnTo>
                    <a:lnTo>
                      <a:pt x="1036" y="520"/>
                    </a:lnTo>
                    <a:lnTo>
                      <a:pt x="1036" y="524"/>
                    </a:lnTo>
                    <a:lnTo>
                      <a:pt x="1032" y="520"/>
                    </a:lnTo>
                    <a:lnTo>
                      <a:pt x="1032" y="516"/>
                    </a:lnTo>
                    <a:lnTo>
                      <a:pt x="1028" y="512"/>
                    </a:lnTo>
                    <a:lnTo>
                      <a:pt x="1032" y="512"/>
                    </a:lnTo>
                    <a:lnTo>
                      <a:pt x="1032" y="508"/>
                    </a:lnTo>
                    <a:lnTo>
                      <a:pt x="1028" y="508"/>
                    </a:lnTo>
                    <a:lnTo>
                      <a:pt x="1024" y="508"/>
                    </a:lnTo>
                    <a:lnTo>
                      <a:pt x="1024" y="512"/>
                    </a:lnTo>
                    <a:lnTo>
                      <a:pt x="1020" y="512"/>
                    </a:lnTo>
                    <a:lnTo>
                      <a:pt x="1020" y="508"/>
                    </a:lnTo>
                    <a:lnTo>
                      <a:pt x="1024" y="508"/>
                    </a:lnTo>
                    <a:lnTo>
                      <a:pt x="1024" y="504"/>
                    </a:lnTo>
                    <a:lnTo>
                      <a:pt x="1020" y="504"/>
                    </a:lnTo>
                    <a:lnTo>
                      <a:pt x="1016" y="504"/>
                    </a:lnTo>
                    <a:lnTo>
                      <a:pt x="1016" y="500"/>
                    </a:lnTo>
                    <a:lnTo>
                      <a:pt x="1016" y="496"/>
                    </a:lnTo>
                    <a:lnTo>
                      <a:pt x="1012" y="496"/>
                    </a:lnTo>
                    <a:lnTo>
                      <a:pt x="1008" y="496"/>
                    </a:lnTo>
                    <a:lnTo>
                      <a:pt x="1008" y="492"/>
                    </a:lnTo>
                    <a:lnTo>
                      <a:pt x="1008" y="496"/>
                    </a:lnTo>
                    <a:lnTo>
                      <a:pt x="1004" y="496"/>
                    </a:lnTo>
                    <a:lnTo>
                      <a:pt x="1004" y="492"/>
                    </a:lnTo>
                    <a:lnTo>
                      <a:pt x="1004" y="496"/>
                    </a:lnTo>
                    <a:lnTo>
                      <a:pt x="1000" y="496"/>
                    </a:lnTo>
                    <a:lnTo>
                      <a:pt x="1000" y="492"/>
                    </a:lnTo>
                    <a:lnTo>
                      <a:pt x="1000" y="496"/>
                    </a:lnTo>
                    <a:lnTo>
                      <a:pt x="996" y="496"/>
                    </a:lnTo>
                    <a:lnTo>
                      <a:pt x="996" y="492"/>
                    </a:lnTo>
                    <a:lnTo>
                      <a:pt x="992" y="492"/>
                    </a:lnTo>
                    <a:lnTo>
                      <a:pt x="988" y="492"/>
                    </a:lnTo>
                    <a:lnTo>
                      <a:pt x="992" y="488"/>
                    </a:lnTo>
                    <a:lnTo>
                      <a:pt x="992" y="484"/>
                    </a:lnTo>
                    <a:lnTo>
                      <a:pt x="988" y="484"/>
                    </a:lnTo>
                    <a:lnTo>
                      <a:pt x="984" y="488"/>
                    </a:lnTo>
                    <a:lnTo>
                      <a:pt x="984" y="492"/>
                    </a:lnTo>
                  </a:path>
                </a:pathLst>
              </a:custGeom>
              <a:solidFill>
                <a:srgbClr val="FFC200"/>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0" name="Freeform 25">
                <a:extLst>
                  <a:ext uri="{FF2B5EF4-FFF2-40B4-BE49-F238E27FC236}">
                    <a16:creationId xmlns:a16="http://schemas.microsoft.com/office/drawing/2014/main" id="{46F3B7A1-C713-59D0-8462-90FF3F1D87E4}"/>
                  </a:ext>
                </a:extLst>
              </p:cNvPr>
              <p:cNvSpPr>
                <a:spLocks/>
              </p:cNvSpPr>
              <p:nvPr/>
            </p:nvSpPr>
            <p:spPr bwMode="auto">
              <a:xfrm>
                <a:off x="6784828" y="3639934"/>
                <a:ext cx="1209386" cy="1818993"/>
              </a:xfrm>
              <a:custGeom>
                <a:avLst/>
                <a:gdLst>
                  <a:gd name="T0" fmla="*/ 611 w 843"/>
                  <a:gd name="T1" fmla="*/ 133 h 1149"/>
                  <a:gd name="T2" fmla="*/ 692 w 843"/>
                  <a:gd name="T3" fmla="*/ 108 h 1149"/>
                  <a:gd name="T4" fmla="*/ 754 w 843"/>
                  <a:gd name="T5" fmla="*/ 171 h 1149"/>
                  <a:gd name="T6" fmla="*/ 758 w 843"/>
                  <a:gd name="T7" fmla="*/ 275 h 1149"/>
                  <a:gd name="T8" fmla="*/ 814 w 843"/>
                  <a:gd name="T9" fmla="*/ 388 h 1149"/>
                  <a:gd name="T10" fmla="*/ 795 w 843"/>
                  <a:gd name="T11" fmla="*/ 403 h 1149"/>
                  <a:gd name="T12" fmla="*/ 781 w 843"/>
                  <a:gd name="T13" fmla="*/ 417 h 1149"/>
                  <a:gd name="T14" fmla="*/ 774 w 843"/>
                  <a:gd name="T15" fmla="*/ 426 h 1149"/>
                  <a:gd name="T16" fmla="*/ 766 w 843"/>
                  <a:gd name="T17" fmla="*/ 446 h 1149"/>
                  <a:gd name="T18" fmla="*/ 762 w 843"/>
                  <a:gd name="T19" fmla="*/ 457 h 1149"/>
                  <a:gd name="T20" fmla="*/ 756 w 843"/>
                  <a:gd name="T21" fmla="*/ 469 h 1149"/>
                  <a:gd name="T22" fmla="*/ 746 w 843"/>
                  <a:gd name="T23" fmla="*/ 496 h 1149"/>
                  <a:gd name="T24" fmla="*/ 744 w 843"/>
                  <a:gd name="T25" fmla="*/ 514 h 1149"/>
                  <a:gd name="T26" fmla="*/ 740 w 843"/>
                  <a:gd name="T27" fmla="*/ 539 h 1149"/>
                  <a:gd name="T28" fmla="*/ 727 w 843"/>
                  <a:gd name="T29" fmla="*/ 571 h 1149"/>
                  <a:gd name="T30" fmla="*/ 735 w 843"/>
                  <a:gd name="T31" fmla="*/ 606 h 1149"/>
                  <a:gd name="T32" fmla="*/ 743 w 843"/>
                  <a:gd name="T33" fmla="*/ 611 h 1149"/>
                  <a:gd name="T34" fmla="*/ 746 w 843"/>
                  <a:gd name="T35" fmla="*/ 620 h 1149"/>
                  <a:gd name="T36" fmla="*/ 749 w 843"/>
                  <a:gd name="T37" fmla="*/ 628 h 1149"/>
                  <a:gd name="T38" fmla="*/ 758 w 843"/>
                  <a:gd name="T39" fmla="*/ 646 h 1149"/>
                  <a:gd name="T40" fmla="*/ 766 w 843"/>
                  <a:gd name="T41" fmla="*/ 657 h 1149"/>
                  <a:gd name="T42" fmla="*/ 782 w 843"/>
                  <a:gd name="T43" fmla="*/ 673 h 1149"/>
                  <a:gd name="T44" fmla="*/ 794 w 843"/>
                  <a:gd name="T45" fmla="*/ 680 h 1149"/>
                  <a:gd name="T46" fmla="*/ 820 w 843"/>
                  <a:gd name="T47" fmla="*/ 699 h 1149"/>
                  <a:gd name="T48" fmla="*/ 839 w 843"/>
                  <a:gd name="T49" fmla="*/ 730 h 1149"/>
                  <a:gd name="T50" fmla="*/ 838 w 843"/>
                  <a:gd name="T51" fmla="*/ 764 h 1149"/>
                  <a:gd name="T52" fmla="*/ 827 w 843"/>
                  <a:gd name="T53" fmla="*/ 769 h 1149"/>
                  <a:gd name="T54" fmla="*/ 793 w 843"/>
                  <a:gd name="T55" fmla="*/ 795 h 1149"/>
                  <a:gd name="T56" fmla="*/ 778 w 843"/>
                  <a:gd name="T57" fmla="*/ 814 h 1149"/>
                  <a:gd name="T58" fmla="*/ 758 w 843"/>
                  <a:gd name="T59" fmla="*/ 825 h 1149"/>
                  <a:gd name="T60" fmla="*/ 731 w 843"/>
                  <a:gd name="T61" fmla="*/ 839 h 1149"/>
                  <a:gd name="T62" fmla="*/ 706 w 843"/>
                  <a:gd name="T63" fmla="*/ 851 h 1149"/>
                  <a:gd name="T64" fmla="*/ 671 w 843"/>
                  <a:gd name="T65" fmla="*/ 872 h 1149"/>
                  <a:gd name="T66" fmla="*/ 657 w 843"/>
                  <a:gd name="T67" fmla="*/ 887 h 1149"/>
                  <a:gd name="T68" fmla="*/ 616 w 843"/>
                  <a:gd name="T69" fmla="*/ 942 h 1149"/>
                  <a:gd name="T70" fmla="*/ 605 w 843"/>
                  <a:gd name="T71" fmla="*/ 966 h 1149"/>
                  <a:gd name="T72" fmla="*/ 562 w 843"/>
                  <a:gd name="T73" fmla="*/ 1029 h 1149"/>
                  <a:gd name="T74" fmla="*/ 524 w 843"/>
                  <a:gd name="T75" fmla="*/ 1052 h 1149"/>
                  <a:gd name="T76" fmla="*/ 493 w 843"/>
                  <a:gd name="T77" fmla="*/ 1071 h 1149"/>
                  <a:gd name="T78" fmla="*/ 443 w 843"/>
                  <a:gd name="T79" fmla="*/ 1084 h 1149"/>
                  <a:gd name="T80" fmla="*/ 388 w 843"/>
                  <a:gd name="T81" fmla="*/ 1124 h 1149"/>
                  <a:gd name="T82" fmla="*/ 352 w 843"/>
                  <a:gd name="T83" fmla="*/ 1132 h 1149"/>
                  <a:gd name="T84" fmla="*/ 312 w 843"/>
                  <a:gd name="T85" fmla="*/ 1133 h 1149"/>
                  <a:gd name="T86" fmla="*/ 282 w 843"/>
                  <a:gd name="T87" fmla="*/ 1133 h 1149"/>
                  <a:gd name="T88" fmla="*/ 249 w 843"/>
                  <a:gd name="T89" fmla="*/ 1148 h 1149"/>
                  <a:gd name="T90" fmla="*/ 189 w 843"/>
                  <a:gd name="T91" fmla="*/ 1140 h 1149"/>
                  <a:gd name="T92" fmla="*/ 110 w 843"/>
                  <a:gd name="T93" fmla="*/ 1142 h 1149"/>
                  <a:gd name="T94" fmla="*/ 97 w 843"/>
                  <a:gd name="T95" fmla="*/ 1022 h 1149"/>
                  <a:gd name="T96" fmla="*/ 66 w 843"/>
                  <a:gd name="T97" fmla="*/ 824 h 1149"/>
                  <a:gd name="T98" fmla="*/ 27 w 843"/>
                  <a:gd name="T99" fmla="*/ 692 h 1149"/>
                  <a:gd name="T100" fmla="*/ 22 w 843"/>
                  <a:gd name="T101" fmla="*/ 564 h 1149"/>
                  <a:gd name="T102" fmla="*/ 129 w 843"/>
                  <a:gd name="T103" fmla="*/ 487 h 1149"/>
                  <a:gd name="T104" fmla="*/ 166 w 843"/>
                  <a:gd name="T105" fmla="*/ 370 h 1149"/>
                  <a:gd name="T106" fmla="*/ 155 w 843"/>
                  <a:gd name="T107" fmla="*/ 311 h 1149"/>
                  <a:gd name="T108" fmla="*/ 188 w 843"/>
                  <a:gd name="T109" fmla="*/ 167 h 1149"/>
                  <a:gd name="T110" fmla="*/ 185 w 843"/>
                  <a:gd name="T111" fmla="*/ 159 h 1149"/>
                  <a:gd name="T112" fmla="*/ 177 w 843"/>
                  <a:gd name="T113" fmla="*/ 153 h 1149"/>
                  <a:gd name="T114" fmla="*/ 171 w 843"/>
                  <a:gd name="T115" fmla="*/ 147 h 1149"/>
                  <a:gd name="T116" fmla="*/ 266 w 843"/>
                  <a:gd name="T117" fmla="*/ 89 h 1149"/>
                  <a:gd name="T118" fmla="*/ 363 w 843"/>
                  <a:gd name="T119" fmla="*/ 126 h 1149"/>
                  <a:gd name="T120" fmla="*/ 422 w 843"/>
                  <a:gd name="T121" fmla="*/ 34 h 1149"/>
                  <a:gd name="T122" fmla="*/ 477 w 843"/>
                  <a:gd name="T123" fmla="*/ 4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3" h="1149">
                    <a:moveTo>
                      <a:pt x="529" y="111"/>
                    </a:moveTo>
                    <a:lnTo>
                      <a:pt x="531" y="127"/>
                    </a:lnTo>
                    <a:lnTo>
                      <a:pt x="545" y="138"/>
                    </a:lnTo>
                    <a:lnTo>
                      <a:pt x="563" y="140"/>
                    </a:lnTo>
                    <a:lnTo>
                      <a:pt x="576" y="142"/>
                    </a:lnTo>
                    <a:lnTo>
                      <a:pt x="603" y="142"/>
                    </a:lnTo>
                    <a:lnTo>
                      <a:pt x="611" y="133"/>
                    </a:lnTo>
                    <a:lnTo>
                      <a:pt x="616" y="127"/>
                    </a:lnTo>
                    <a:lnTo>
                      <a:pt x="630" y="115"/>
                    </a:lnTo>
                    <a:lnTo>
                      <a:pt x="648" y="91"/>
                    </a:lnTo>
                    <a:lnTo>
                      <a:pt x="660" y="95"/>
                    </a:lnTo>
                    <a:lnTo>
                      <a:pt x="670" y="97"/>
                    </a:lnTo>
                    <a:lnTo>
                      <a:pt x="680" y="102"/>
                    </a:lnTo>
                    <a:lnTo>
                      <a:pt x="692" y="108"/>
                    </a:lnTo>
                    <a:lnTo>
                      <a:pt x="707" y="116"/>
                    </a:lnTo>
                    <a:lnTo>
                      <a:pt x="716" y="120"/>
                    </a:lnTo>
                    <a:lnTo>
                      <a:pt x="728" y="123"/>
                    </a:lnTo>
                    <a:lnTo>
                      <a:pt x="734" y="137"/>
                    </a:lnTo>
                    <a:lnTo>
                      <a:pt x="739" y="148"/>
                    </a:lnTo>
                    <a:lnTo>
                      <a:pt x="751" y="166"/>
                    </a:lnTo>
                    <a:lnTo>
                      <a:pt x="754" y="171"/>
                    </a:lnTo>
                    <a:lnTo>
                      <a:pt x="756" y="185"/>
                    </a:lnTo>
                    <a:lnTo>
                      <a:pt x="760" y="193"/>
                    </a:lnTo>
                    <a:lnTo>
                      <a:pt x="762" y="201"/>
                    </a:lnTo>
                    <a:lnTo>
                      <a:pt x="760" y="245"/>
                    </a:lnTo>
                    <a:lnTo>
                      <a:pt x="760" y="248"/>
                    </a:lnTo>
                    <a:lnTo>
                      <a:pt x="758" y="258"/>
                    </a:lnTo>
                    <a:lnTo>
                      <a:pt x="758" y="275"/>
                    </a:lnTo>
                    <a:lnTo>
                      <a:pt x="766" y="279"/>
                    </a:lnTo>
                    <a:lnTo>
                      <a:pt x="783" y="291"/>
                    </a:lnTo>
                    <a:lnTo>
                      <a:pt x="782" y="309"/>
                    </a:lnTo>
                    <a:lnTo>
                      <a:pt x="801" y="326"/>
                    </a:lnTo>
                    <a:lnTo>
                      <a:pt x="811" y="338"/>
                    </a:lnTo>
                    <a:lnTo>
                      <a:pt x="809" y="354"/>
                    </a:lnTo>
                    <a:lnTo>
                      <a:pt x="814" y="388"/>
                    </a:lnTo>
                    <a:lnTo>
                      <a:pt x="812" y="390"/>
                    </a:lnTo>
                    <a:lnTo>
                      <a:pt x="810" y="392"/>
                    </a:lnTo>
                    <a:lnTo>
                      <a:pt x="809" y="393"/>
                    </a:lnTo>
                    <a:lnTo>
                      <a:pt x="804" y="397"/>
                    </a:lnTo>
                    <a:lnTo>
                      <a:pt x="801" y="398"/>
                    </a:lnTo>
                    <a:lnTo>
                      <a:pt x="798" y="401"/>
                    </a:lnTo>
                    <a:lnTo>
                      <a:pt x="795" y="403"/>
                    </a:lnTo>
                    <a:lnTo>
                      <a:pt x="794" y="404"/>
                    </a:lnTo>
                    <a:lnTo>
                      <a:pt x="789" y="408"/>
                    </a:lnTo>
                    <a:lnTo>
                      <a:pt x="785" y="412"/>
                    </a:lnTo>
                    <a:lnTo>
                      <a:pt x="784" y="413"/>
                    </a:lnTo>
                    <a:lnTo>
                      <a:pt x="783" y="414"/>
                    </a:lnTo>
                    <a:lnTo>
                      <a:pt x="781" y="415"/>
                    </a:lnTo>
                    <a:lnTo>
                      <a:pt x="781" y="417"/>
                    </a:lnTo>
                    <a:lnTo>
                      <a:pt x="779" y="418"/>
                    </a:lnTo>
                    <a:lnTo>
                      <a:pt x="778" y="419"/>
                    </a:lnTo>
                    <a:lnTo>
                      <a:pt x="777" y="420"/>
                    </a:lnTo>
                    <a:lnTo>
                      <a:pt x="776" y="421"/>
                    </a:lnTo>
                    <a:lnTo>
                      <a:pt x="776" y="423"/>
                    </a:lnTo>
                    <a:lnTo>
                      <a:pt x="774" y="425"/>
                    </a:lnTo>
                    <a:lnTo>
                      <a:pt x="774" y="426"/>
                    </a:lnTo>
                    <a:lnTo>
                      <a:pt x="773" y="428"/>
                    </a:lnTo>
                    <a:lnTo>
                      <a:pt x="773" y="429"/>
                    </a:lnTo>
                    <a:lnTo>
                      <a:pt x="772" y="431"/>
                    </a:lnTo>
                    <a:lnTo>
                      <a:pt x="771" y="433"/>
                    </a:lnTo>
                    <a:lnTo>
                      <a:pt x="771" y="434"/>
                    </a:lnTo>
                    <a:lnTo>
                      <a:pt x="767" y="442"/>
                    </a:lnTo>
                    <a:lnTo>
                      <a:pt x="766" y="446"/>
                    </a:lnTo>
                    <a:lnTo>
                      <a:pt x="766" y="447"/>
                    </a:lnTo>
                    <a:lnTo>
                      <a:pt x="766" y="450"/>
                    </a:lnTo>
                    <a:lnTo>
                      <a:pt x="765" y="451"/>
                    </a:lnTo>
                    <a:lnTo>
                      <a:pt x="765" y="452"/>
                    </a:lnTo>
                    <a:lnTo>
                      <a:pt x="763" y="453"/>
                    </a:lnTo>
                    <a:lnTo>
                      <a:pt x="762" y="456"/>
                    </a:lnTo>
                    <a:lnTo>
                      <a:pt x="762" y="457"/>
                    </a:lnTo>
                    <a:lnTo>
                      <a:pt x="761" y="458"/>
                    </a:lnTo>
                    <a:lnTo>
                      <a:pt x="761" y="460"/>
                    </a:lnTo>
                    <a:lnTo>
                      <a:pt x="760" y="462"/>
                    </a:lnTo>
                    <a:lnTo>
                      <a:pt x="757" y="467"/>
                    </a:lnTo>
                    <a:lnTo>
                      <a:pt x="757" y="468"/>
                    </a:lnTo>
                    <a:lnTo>
                      <a:pt x="757" y="469"/>
                    </a:lnTo>
                    <a:lnTo>
                      <a:pt x="756" y="469"/>
                    </a:lnTo>
                    <a:lnTo>
                      <a:pt x="756" y="472"/>
                    </a:lnTo>
                    <a:lnTo>
                      <a:pt x="755" y="472"/>
                    </a:lnTo>
                    <a:lnTo>
                      <a:pt x="754" y="477"/>
                    </a:lnTo>
                    <a:lnTo>
                      <a:pt x="750" y="487"/>
                    </a:lnTo>
                    <a:lnTo>
                      <a:pt x="750" y="488"/>
                    </a:lnTo>
                    <a:lnTo>
                      <a:pt x="750" y="489"/>
                    </a:lnTo>
                    <a:lnTo>
                      <a:pt x="746" y="496"/>
                    </a:lnTo>
                    <a:lnTo>
                      <a:pt x="746" y="500"/>
                    </a:lnTo>
                    <a:lnTo>
                      <a:pt x="746" y="501"/>
                    </a:lnTo>
                    <a:lnTo>
                      <a:pt x="745" y="504"/>
                    </a:lnTo>
                    <a:lnTo>
                      <a:pt x="745" y="505"/>
                    </a:lnTo>
                    <a:lnTo>
                      <a:pt x="745" y="506"/>
                    </a:lnTo>
                    <a:lnTo>
                      <a:pt x="744" y="511"/>
                    </a:lnTo>
                    <a:lnTo>
                      <a:pt x="744" y="514"/>
                    </a:lnTo>
                    <a:lnTo>
                      <a:pt x="744" y="515"/>
                    </a:lnTo>
                    <a:lnTo>
                      <a:pt x="745" y="522"/>
                    </a:lnTo>
                    <a:lnTo>
                      <a:pt x="746" y="527"/>
                    </a:lnTo>
                    <a:lnTo>
                      <a:pt x="746" y="532"/>
                    </a:lnTo>
                    <a:lnTo>
                      <a:pt x="746" y="534"/>
                    </a:lnTo>
                    <a:lnTo>
                      <a:pt x="743" y="537"/>
                    </a:lnTo>
                    <a:lnTo>
                      <a:pt x="740" y="539"/>
                    </a:lnTo>
                    <a:lnTo>
                      <a:pt x="739" y="544"/>
                    </a:lnTo>
                    <a:lnTo>
                      <a:pt x="738" y="550"/>
                    </a:lnTo>
                    <a:lnTo>
                      <a:pt x="736" y="552"/>
                    </a:lnTo>
                    <a:lnTo>
                      <a:pt x="734" y="554"/>
                    </a:lnTo>
                    <a:lnTo>
                      <a:pt x="731" y="557"/>
                    </a:lnTo>
                    <a:lnTo>
                      <a:pt x="729" y="564"/>
                    </a:lnTo>
                    <a:lnTo>
                      <a:pt x="727" y="571"/>
                    </a:lnTo>
                    <a:lnTo>
                      <a:pt x="724" y="582"/>
                    </a:lnTo>
                    <a:lnTo>
                      <a:pt x="724" y="586"/>
                    </a:lnTo>
                    <a:lnTo>
                      <a:pt x="723" y="593"/>
                    </a:lnTo>
                    <a:lnTo>
                      <a:pt x="724" y="599"/>
                    </a:lnTo>
                    <a:lnTo>
                      <a:pt x="725" y="602"/>
                    </a:lnTo>
                    <a:lnTo>
                      <a:pt x="731" y="604"/>
                    </a:lnTo>
                    <a:lnTo>
                      <a:pt x="735" y="606"/>
                    </a:lnTo>
                    <a:lnTo>
                      <a:pt x="736" y="606"/>
                    </a:lnTo>
                    <a:lnTo>
                      <a:pt x="738" y="606"/>
                    </a:lnTo>
                    <a:lnTo>
                      <a:pt x="739" y="607"/>
                    </a:lnTo>
                    <a:lnTo>
                      <a:pt x="740" y="608"/>
                    </a:lnTo>
                    <a:lnTo>
                      <a:pt x="741" y="608"/>
                    </a:lnTo>
                    <a:lnTo>
                      <a:pt x="741" y="609"/>
                    </a:lnTo>
                    <a:lnTo>
                      <a:pt x="743" y="611"/>
                    </a:lnTo>
                    <a:lnTo>
                      <a:pt x="744" y="612"/>
                    </a:lnTo>
                    <a:lnTo>
                      <a:pt x="745" y="614"/>
                    </a:lnTo>
                    <a:lnTo>
                      <a:pt x="746" y="614"/>
                    </a:lnTo>
                    <a:lnTo>
                      <a:pt x="746" y="615"/>
                    </a:lnTo>
                    <a:lnTo>
                      <a:pt x="746" y="618"/>
                    </a:lnTo>
                    <a:lnTo>
                      <a:pt x="746" y="619"/>
                    </a:lnTo>
                    <a:lnTo>
                      <a:pt x="746" y="620"/>
                    </a:lnTo>
                    <a:lnTo>
                      <a:pt x="746" y="622"/>
                    </a:lnTo>
                    <a:lnTo>
                      <a:pt x="747" y="623"/>
                    </a:lnTo>
                    <a:lnTo>
                      <a:pt x="747" y="624"/>
                    </a:lnTo>
                    <a:lnTo>
                      <a:pt x="749" y="624"/>
                    </a:lnTo>
                    <a:lnTo>
                      <a:pt x="749" y="625"/>
                    </a:lnTo>
                    <a:lnTo>
                      <a:pt x="749" y="626"/>
                    </a:lnTo>
                    <a:lnTo>
                      <a:pt x="749" y="628"/>
                    </a:lnTo>
                    <a:lnTo>
                      <a:pt x="749" y="630"/>
                    </a:lnTo>
                    <a:lnTo>
                      <a:pt x="751" y="635"/>
                    </a:lnTo>
                    <a:lnTo>
                      <a:pt x="752" y="636"/>
                    </a:lnTo>
                    <a:lnTo>
                      <a:pt x="755" y="641"/>
                    </a:lnTo>
                    <a:lnTo>
                      <a:pt x="756" y="644"/>
                    </a:lnTo>
                    <a:lnTo>
                      <a:pt x="757" y="645"/>
                    </a:lnTo>
                    <a:lnTo>
                      <a:pt x="758" y="646"/>
                    </a:lnTo>
                    <a:lnTo>
                      <a:pt x="761" y="649"/>
                    </a:lnTo>
                    <a:lnTo>
                      <a:pt x="762" y="650"/>
                    </a:lnTo>
                    <a:lnTo>
                      <a:pt x="762" y="651"/>
                    </a:lnTo>
                    <a:lnTo>
                      <a:pt x="763" y="655"/>
                    </a:lnTo>
                    <a:lnTo>
                      <a:pt x="765" y="655"/>
                    </a:lnTo>
                    <a:lnTo>
                      <a:pt x="766" y="656"/>
                    </a:lnTo>
                    <a:lnTo>
                      <a:pt x="766" y="657"/>
                    </a:lnTo>
                    <a:lnTo>
                      <a:pt x="767" y="658"/>
                    </a:lnTo>
                    <a:lnTo>
                      <a:pt x="770" y="660"/>
                    </a:lnTo>
                    <a:lnTo>
                      <a:pt x="776" y="668"/>
                    </a:lnTo>
                    <a:lnTo>
                      <a:pt x="777" y="669"/>
                    </a:lnTo>
                    <a:lnTo>
                      <a:pt x="779" y="671"/>
                    </a:lnTo>
                    <a:lnTo>
                      <a:pt x="781" y="673"/>
                    </a:lnTo>
                    <a:lnTo>
                      <a:pt x="782" y="673"/>
                    </a:lnTo>
                    <a:lnTo>
                      <a:pt x="783" y="674"/>
                    </a:lnTo>
                    <a:lnTo>
                      <a:pt x="784" y="674"/>
                    </a:lnTo>
                    <a:lnTo>
                      <a:pt x="785" y="676"/>
                    </a:lnTo>
                    <a:lnTo>
                      <a:pt x="787" y="676"/>
                    </a:lnTo>
                    <a:lnTo>
                      <a:pt x="789" y="678"/>
                    </a:lnTo>
                    <a:lnTo>
                      <a:pt x="793" y="679"/>
                    </a:lnTo>
                    <a:lnTo>
                      <a:pt x="794" y="680"/>
                    </a:lnTo>
                    <a:lnTo>
                      <a:pt x="795" y="680"/>
                    </a:lnTo>
                    <a:lnTo>
                      <a:pt x="800" y="682"/>
                    </a:lnTo>
                    <a:lnTo>
                      <a:pt x="809" y="689"/>
                    </a:lnTo>
                    <a:lnTo>
                      <a:pt x="811" y="690"/>
                    </a:lnTo>
                    <a:lnTo>
                      <a:pt x="819" y="698"/>
                    </a:lnTo>
                    <a:lnTo>
                      <a:pt x="820" y="698"/>
                    </a:lnTo>
                    <a:lnTo>
                      <a:pt x="820" y="699"/>
                    </a:lnTo>
                    <a:lnTo>
                      <a:pt x="825" y="707"/>
                    </a:lnTo>
                    <a:lnTo>
                      <a:pt x="826" y="707"/>
                    </a:lnTo>
                    <a:lnTo>
                      <a:pt x="826" y="709"/>
                    </a:lnTo>
                    <a:lnTo>
                      <a:pt x="830" y="715"/>
                    </a:lnTo>
                    <a:lnTo>
                      <a:pt x="836" y="722"/>
                    </a:lnTo>
                    <a:lnTo>
                      <a:pt x="839" y="728"/>
                    </a:lnTo>
                    <a:lnTo>
                      <a:pt x="839" y="730"/>
                    </a:lnTo>
                    <a:lnTo>
                      <a:pt x="841" y="732"/>
                    </a:lnTo>
                    <a:lnTo>
                      <a:pt x="841" y="733"/>
                    </a:lnTo>
                    <a:lnTo>
                      <a:pt x="841" y="737"/>
                    </a:lnTo>
                    <a:lnTo>
                      <a:pt x="843" y="748"/>
                    </a:lnTo>
                    <a:lnTo>
                      <a:pt x="841" y="760"/>
                    </a:lnTo>
                    <a:lnTo>
                      <a:pt x="841" y="763"/>
                    </a:lnTo>
                    <a:lnTo>
                      <a:pt x="838" y="764"/>
                    </a:lnTo>
                    <a:lnTo>
                      <a:pt x="836" y="764"/>
                    </a:lnTo>
                    <a:lnTo>
                      <a:pt x="835" y="765"/>
                    </a:lnTo>
                    <a:lnTo>
                      <a:pt x="833" y="765"/>
                    </a:lnTo>
                    <a:lnTo>
                      <a:pt x="833" y="766"/>
                    </a:lnTo>
                    <a:lnTo>
                      <a:pt x="830" y="769"/>
                    </a:lnTo>
                    <a:lnTo>
                      <a:pt x="828" y="769"/>
                    </a:lnTo>
                    <a:lnTo>
                      <a:pt x="827" y="769"/>
                    </a:lnTo>
                    <a:lnTo>
                      <a:pt x="819" y="770"/>
                    </a:lnTo>
                    <a:lnTo>
                      <a:pt x="810" y="771"/>
                    </a:lnTo>
                    <a:lnTo>
                      <a:pt x="808" y="775"/>
                    </a:lnTo>
                    <a:lnTo>
                      <a:pt x="806" y="777"/>
                    </a:lnTo>
                    <a:lnTo>
                      <a:pt x="803" y="782"/>
                    </a:lnTo>
                    <a:lnTo>
                      <a:pt x="795" y="792"/>
                    </a:lnTo>
                    <a:lnTo>
                      <a:pt x="793" y="795"/>
                    </a:lnTo>
                    <a:lnTo>
                      <a:pt x="793" y="796"/>
                    </a:lnTo>
                    <a:lnTo>
                      <a:pt x="788" y="802"/>
                    </a:lnTo>
                    <a:lnTo>
                      <a:pt x="787" y="803"/>
                    </a:lnTo>
                    <a:lnTo>
                      <a:pt x="784" y="807"/>
                    </a:lnTo>
                    <a:lnTo>
                      <a:pt x="782" y="809"/>
                    </a:lnTo>
                    <a:lnTo>
                      <a:pt x="782" y="811"/>
                    </a:lnTo>
                    <a:lnTo>
                      <a:pt x="778" y="814"/>
                    </a:lnTo>
                    <a:lnTo>
                      <a:pt x="778" y="815"/>
                    </a:lnTo>
                    <a:lnTo>
                      <a:pt x="777" y="817"/>
                    </a:lnTo>
                    <a:lnTo>
                      <a:pt x="771" y="822"/>
                    </a:lnTo>
                    <a:lnTo>
                      <a:pt x="770" y="823"/>
                    </a:lnTo>
                    <a:lnTo>
                      <a:pt x="770" y="824"/>
                    </a:lnTo>
                    <a:lnTo>
                      <a:pt x="763" y="824"/>
                    </a:lnTo>
                    <a:lnTo>
                      <a:pt x="758" y="825"/>
                    </a:lnTo>
                    <a:lnTo>
                      <a:pt x="756" y="825"/>
                    </a:lnTo>
                    <a:lnTo>
                      <a:pt x="755" y="824"/>
                    </a:lnTo>
                    <a:lnTo>
                      <a:pt x="756" y="825"/>
                    </a:lnTo>
                    <a:lnTo>
                      <a:pt x="749" y="824"/>
                    </a:lnTo>
                    <a:lnTo>
                      <a:pt x="746" y="825"/>
                    </a:lnTo>
                    <a:lnTo>
                      <a:pt x="738" y="830"/>
                    </a:lnTo>
                    <a:lnTo>
                      <a:pt x="731" y="839"/>
                    </a:lnTo>
                    <a:lnTo>
                      <a:pt x="730" y="840"/>
                    </a:lnTo>
                    <a:lnTo>
                      <a:pt x="729" y="841"/>
                    </a:lnTo>
                    <a:lnTo>
                      <a:pt x="727" y="843"/>
                    </a:lnTo>
                    <a:lnTo>
                      <a:pt x="724" y="843"/>
                    </a:lnTo>
                    <a:lnTo>
                      <a:pt x="719" y="845"/>
                    </a:lnTo>
                    <a:lnTo>
                      <a:pt x="712" y="847"/>
                    </a:lnTo>
                    <a:lnTo>
                      <a:pt x="706" y="851"/>
                    </a:lnTo>
                    <a:lnTo>
                      <a:pt x="696" y="856"/>
                    </a:lnTo>
                    <a:lnTo>
                      <a:pt x="691" y="860"/>
                    </a:lnTo>
                    <a:lnTo>
                      <a:pt x="680" y="865"/>
                    </a:lnTo>
                    <a:lnTo>
                      <a:pt x="675" y="867"/>
                    </a:lnTo>
                    <a:lnTo>
                      <a:pt x="674" y="868"/>
                    </a:lnTo>
                    <a:lnTo>
                      <a:pt x="673" y="870"/>
                    </a:lnTo>
                    <a:lnTo>
                      <a:pt x="671" y="872"/>
                    </a:lnTo>
                    <a:lnTo>
                      <a:pt x="670" y="872"/>
                    </a:lnTo>
                    <a:lnTo>
                      <a:pt x="669" y="873"/>
                    </a:lnTo>
                    <a:lnTo>
                      <a:pt x="668" y="873"/>
                    </a:lnTo>
                    <a:lnTo>
                      <a:pt x="668" y="874"/>
                    </a:lnTo>
                    <a:lnTo>
                      <a:pt x="664" y="877"/>
                    </a:lnTo>
                    <a:lnTo>
                      <a:pt x="663" y="879"/>
                    </a:lnTo>
                    <a:lnTo>
                      <a:pt x="657" y="887"/>
                    </a:lnTo>
                    <a:lnTo>
                      <a:pt x="655" y="888"/>
                    </a:lnTo>
                    <a:lnTo>
                      <a:pt x="647" y="901"/>
                    </a:lnTo>
                    <a:lnTo>
                      <a:pt x="642" y="910"/>
                    </a:lnTo>
                    <a:lnTo>
                      <a:pt x="635" y="920"/>
                    </a:lnTo>
                    <a:lnTo>
                      <a:pt x="628" y="928"/>
                    </a:lnTo>
                    <a:lnTo>
                      <a:pt x="621" y="939"/>
                    </a:lnTo>
                    <a:lnTo>
                      <a:pt x="616" y="942"/>
                    </a:lnTo>
                    <a:lnTo>
                      <a:pt x="615" y="943"/>
                    </a:lnTo>
                    <a:lnTo>
                      <a:pt x="610" y="951"/>
                    </a:lnTo>
                    <a:lnTo>
                      <a:pt x="609" y="954"/>
                    </a:lnTo>
                    <a:lnTo>
                      <a:pt x="606" y="957"/>
                    </a:lnTo>
                    <a:lnTo>
                      <a:pt x="606" y="959"/>
                    </a:lnTo>
                    <a:lnTo>
                      <a:pt x="606" y="963"/>
                    </a:lnTo>
                    <a:lnTo>
                      <a:pt x="605" y="966"/>
                    </a:lnTo>
                    <a:lnTo>
                      <a:pt x="601" y="974"/>
                    </a:lnTo>
                    <a:lnTo>
                      <a:pt x="596" y="986"/>
                    </a:lnTo>
                    <a:lnTo>
                      <a:pt x="587" y="996"/>
                    </a:lnTo>
                    <a:lnTo>
                      <a:pt x="577" y="1005"/>
                    </a:lnTo>
                    <a:lnTo>
                      <a:pt x="567" y="1014"/>
                    </a:lnTo>
                    <a:lnTo>
                      <a:pt x="567" y="1016"/>
                    </a:lnTo>
                    <a:lnTo>
                      <a:pt x="562" y="1029"/>
                    </a:lnTo>
                    <a:lnTo>
                      <a:pt x="557" y="1033"/>
                    </a:lnTo>
                    <a:lnTo>
                      <a:pt x="555" y="1034"/>
                    </a:lnTo>
                    <a:lnTo>
                      <a:pt x="554" y="1035"/>
                    </a:lnTo>
                    <a:lnTo>
                      <a:pt x="542" y="1043"/>
                    </a:lnTo>
                    <a:lnTo>
                      <a:pt x="538" y="1046"/>
                    </a:lnTo>
                    <a:lnTo>
                      <a:pt x="527" y="1051"/>
                    </a:lnTo>
                    <a:lnTo>
                      <a:pt x="524" y="1052"/>
                    </a:lnTo>
                    <a:lnTo>
                      <a:pt x="515" y="1057"/>
                    </a:lnTo>
                    <a:lnTo>
                      <a:pt x="508" y="1060"/>
                    </a:lnTo>
                    <a:lnTo>
                      <a:pt x="504" y="1062"/>
                    </a:lnTo>
                    <a:lnTo>
                      <a:pt x="503" y="1063"/>
                    </a:lnTo>
                    <a:lnTo>
                      <a:pt x="498" y="1071"/>
                    </a:lnTo>
                    <a:lnTo>
                      <a:pt x="495" y="1071"/>
                    </a:lnTo>
                    <a:lnTo>
                      <a:pt x="493" y="1071"/>
                    </a:lnTo>
                    <a:lnTo>
                      <a:pt x="488" y="1072"/>
                    </a:lnTo>
                    <a:lnTo>
                      <a:pt x="480" y="1073"/>
                    </a:lnTo>
                    <a:lnTo>
                      <a:pt x="475" y="1073"/>
                    </a:lnTo>
                    <a:lnTo>
                      <a:pt x="458" y="1076"/>
                    </a:lnTo>
                    <a:lnTo>
                      <a:pt x="452" y="1079"/>
                    </a:lnTo>
                    <a:lnTo>
                      <a:pt x="446" y="1083"/>
                    </a:lnTo>
                    <a:lnTo>
                      <a:pt x="443" y="1084"/>
                    </a:lnTo>
                    <a:lnTo>
                      <a:pt x="430" y="1090"/>
                    </a:lnTo>
                    <a:lnTo>
                      <a:pt x="416" y="1098"/>
                    </a:lnTo>
                    <a:lnTo>
                      <a:pt x="405" y="1108"/>
                    </a:lnTo>
                    <a:lnTo>
                      <a:pt x="396" y="1116"/>
                    </a:lnTo>
                    <a:lnTo>
                      <a:pt x="393" y="1120"/>
                    </a:lnTo>
                    <a:lnTo>
                      <a:pt x="389" y="1124"/>
                    </a:lnTo>
                    <a:lnTo>
                      <a:pt x="388" y="1124"/>
                    </a:lnTo>
                    <a:lnTo>
                      <a:pt x="380" y="1125"/>
                    </a:lnTo>
                    <a:lnTo>
                      <a:pt x="379" y="1126"/>
                    </a:lnTo>
                    <a:lnTo>
                      <a:pt x="378" y="1127"/>
                    </a:lnTo>
                    <a:lnTo>
                      <a:pt x="371" y="1128"/>
                    </a:lnTo>
                    <a:lnTo>
                      <a:pt x="363" y="1130"/>
                    </a:lnTo>
                    <a:lnTo>
                      <a:pt x="357" y="1131"/>
                    </a:lnTo>
                    <a:lnTo>
                      <a:pt x="352" y="1132"/>
                    </a:lnTo>
                    <a:lnTo>
                      <a:pt x="345" y="1133"/>
                    </a:lnTo>
                    <a:lnTo>
                      <a:pt x="344" y="1133"/>
                    </a:lnTo>
                    <a:lnTo>
                      <a:pt x="340" y="1135"/>
                    </a:lnTo>
                    <a:lnTo>
                      <a:pt x="334" y="1135"/>
                    </a:lnTo>
                    <a:lnTo>
                      <a:pt x="328" y="1135"/>
                    </a:lnTo>
                    <a:lnTo>
                      <a:pt x="320" y="1133"/>
                    </a:lnTo>
                    <a:lnTo>
                      <a:pt x="312" y="1133"/>
                    </a:lnTo>
                    <a:lnTo>
                      <a:pt x="303" y="1133"/>
                    </a:lnTo>
                    <a:lnTo>
                      <a:pt x="297" y="1132"/>
                    </a:lnTo>
                    <a:lnTo>
                      <a:pt x="291" y="1132"/>
                    </a:lnTo>
                    <a:lnTo>
                      <a:pt x="286" y="1132"/>
                    </a:lnTo>
                    <a:lnTo>
                      <a:pt x="285" y="1132"/>
                    </a:lnTo>
                    <a:lnTo>
                      <a:pt x="284" y="1135"/>
                    </a:lnTo>
                    <a:lnTo>
                      <a:pt x="282" y="1133"/>
                    </a:lnTo>
                    <a:lnTo>
                      <a:pt x="281" y="1133"/>
                    </a:lnTo>
                    <a:lnTo>
                      <a:pt x="277" y="1135"/>
                    </a:lnTo>
                    <a:lnTo>
                      <a:pt x="271" y="1138"/>
                    </a:lnTo>
                    <a:lnTo>
                      <a:pt x="263" y="1143"/>
                    </a:lnTo>
                    <a:lnTo>
                      <a:pt x="260" y="1144"/>
                    </a:lnTo>
                    <a:lnTo>
                      <a:pt x="252" y="1149"/>
                    </a:lnTo>
                    <a:lnTo>
                      <a:pt x="249" y="1148"/>
                    </a:lnTo>
                    <a:lnTo>
                      <a:pt x="244" y="1146"/>
                    </a:lnTo>
                    <a:lnTo>
                      <a:pt x="241" y="1144"/>
                    </a:lnTo>
                    <a:lnTo>
                      <a:pt x="233" y="1146"/>
                    </a:lnTo>
                    <a:lnTo>
                      <a:pt x="223" y="1146"/>
                    </a:lnTo>
                    <a:lnTo>
                      <a:pt x="210" y="1143"/>
                    </a:lnTo>
                    <a:lnTo>
                      <a:pt x="190" y="1140"/>
                    </a:lnTo>
                    <a:lnTo>
                      <a:pt x="189" y="1140"/>
                    </a:lnTo>
                    <a:lnTo>
                      <a:pt x="173" y="1141"/>
                    </a:lnTo>
                    <a:lnTo>
                      <a:pt x="164" y="1141"/>
                    </a:lnTo>
                    <a:lnTo>
                      <a:pt x="156" y="1142"/>
                    </a:lnTo>
                    <a:lnTo>
                      <a:pt x="142" y="1143"/>
                    </a:lnTo>
                    <a:lnTo>
                      <a:pt x="133" y="1137"/>
                    </a:lnTo>
                    <a:lnTo>
                      <a:pt x="122" y="1140"/>
                    </a:lnTo>
                    <a:lnTo>
                      <a:pt x="110" y="1142"/>
                    </a:lnTo>
                    <a:lnTo>
                      <a:pt x="101" y="1144"/>
                    </a:lnTo>
                    <a:lnTo>
                      <a:pt x="88" y="1146"/>
                    </a:lnTo>
                    <a:lnTo>
                      <a:pt x="92" y="1125"/>
                    </a:lnTo>
                    <a:lnTo>
                      <a:pt x="88" y="1106"/>
                    </a:lnTo>
                    <a:lnTo>
                      <a:pt x="96" y="1070"/>
                    </a:lnTo>
                    <a:lnTo>
                      <a:pt x="93" y="1040"/>
                    </a:lnTo>
                    <a:lnTo>
                      <a:pt x="97" y="1022"/>
                    </a:lnTo>
                    <a:lnTo>
                      <a:pt x="95" y="995"/>
                    </a:lnTo>
                    <a:lnTo>
                      <a:pt x="91" y="978"/>
                    </a:lnTo>
                    <a:lnTo>
                      <a:pt x="91" y="968"/>
                    </a:lnTo>
                    <a:lnTo>
                      <a:pt x="88" y="941"/>
                    </a:lnTo>
                    <a:lnTo>
                      <a:pt x="75" y="919"/>
                    </a:lnTo>
                    <a:lnTo>
                      <a:pt x="71" y="852"/>
                    </a:lnTo>
                    <a:lnTo>
                      <a:pt x="66" y="824"/>
                    </a:lnTo>
                    <a:lnTo>
                      <a:pt x="70" y="815"/>
                    </a:lnTo>
                    <a:lnTo>
                      <a:pt x="69" y="801"/>
                    </a:lnTo>
                    <a:lnTo>
                      <a:pt x="54" y="776"/>
                    </a:lnTo>
                    <a:lnTo>
                      <a:pt x="45" y="747"/>
                    </a:lnTo>
                    <a:lnTo>
                      <a:pt x="41" y="734"/>
                    </a:lnTo>
                    <a:lnTo>
                      <a:pt x="32" y="712"/>
                    </a:lnTo>
                    <a:lnTo>
                      <a:pt x="27" y="692"/>
                    </a:lnTo>
                    <a:lnTo>
                      <a:pt x="23" y="689"/>
                    </a:lnTo>
                    <a:lnTo>
                      <a:pt x="9" y="662"/>
                    </a:lnTo>
                    <a:lnTo>
                      <a:pt x="0" y="644"/>
                    </a:lnTo>
                    <a:lnTo>
                      <a:pt x="1" y="631"/>
                    </a:lnTo>
                    <a:lnTo>
                      <a:pt x="7" y="603"/>
                    </a:lnTo>
                    <a:lnTo>
                      <a:pt x="7" y="586"/>
                    </a:lnTo>
                    <a:lnTo>
                      <a:pt x="22" y="564"/>
                    </a:lnTo>
                    <a:lnTo>
                      <a:pt x="22" y="541"/>
                    </a:lnTo>
                    <a:lnTo>
                      <a:pt x="25" y="526"/>
                    </a:lnTo>
                    <a:lnTo>
                      <a:pt x="32" y="514"/>
                    </a:lnTo>
                    <a:lnTo>
                      <a:pt x="36" y="496"/>
                    </a:lnTo>
                    <a:lnTo>
                      <a:pt x="81" y="490"/>
                    </a:lnTo>
                    <a:lnTo>
                      <a:pt x="93" y="489"/>
                    </a:lnTo>
                    <a:lnTo>
                      <a:pt x="129" y="487"/>
                    </a:lnTo>
                    <a:lnTo>
                      <a:pt x="135" y="483"/>
                    </a:lnTo>
                    <a:lnTo>
                      <a:pt x="141" y="482"/>
                    </a:lnTo>
                    <a:lnTo>
                      <a:pt x="152" y="437"/>
                    </a:lnTo>
                    <a:lnTo>
                      <a:pt x="187" y="429"/>
                    </a:lnTo>
                    <a:lnTo>
                      <a:pt x="169" y="392"/>
                    </a:lnTo>
                    <a:lnTo>
                      <a:pt x="168" y="376"/>
                    </a:lnTo>
                    <a:lnTo>
                      <a:pt x="166" y="370"/>
                    </a:lnTo>
                    <a:lnTo>
                      <a:pt x="162" y="355"/>
                    </a:lnTo>
                    <a:lnTo>
                      <a:pt x="162" y="352"/>
                    </a:lnTo>
                    <a:lnTo>
                      <a:pt x="161" y="347"/>
                    </a:lnTo>
                    <a:lnTo>
                      <a:pt x="160" y="344"/>
                    </a:lnTo>
                    <a:lnTo>
                      <a:pt x="160" y="340"/>
                    </a:lnTo>
                    <a:lnTo>
                      <a:pt x="158" y="334"/>
                    </a:lnTo>
                    <a:lnTo>
                      <a:pt x="155" y="311"/>
                    </a:lnTo>
                    <a:lnTo>
                      <a:pt x="150" y="296"/>
                    </a:lnTo>
                    <a:lnTo>
                      <a:pt x="149" y="272"/>
                    </a:lnTo>
                    <a:lnTo>
                      <a:pt x="156" y="199"/>
                    </a:lnTo>
                    <a:lnTo>
                      <a:pt x="178" y="194"/>
                    </a:lnTo>
                    <a:lnTo>
                      <a:pt x="184" y="177"/>
                    </a:lnTo>
                    <a:lnTo>
                      <a:pt x="189" y="167"/>
                    </a:lnTo>
                    <a:lnTo>
                      <a:pt x="188" y="167"/>
                    </a:lnTo>
                    <a:lnTo>
                      <a:pt x="188" y="166"/>
                    </a:lnTo>
                    <a:lnTo>
                      <a:pt x="188" y="165"/>
                    </a:lnTo>
                    <a:lnTo>
                      <a:pt x="188" y="164"/>
                    </a:lnTo>
                    <a:lnTo>
                      <a:pt x="188" y="163"/>
                    </a:lnTo>
                    <a:lnTo>
                      <a:pt x="187" y="161"/>
                    </a:lnTo>
                    <a:lnTo>
                      <a:pt x="187" y="160"/>
                    </a:lnTo>
                    <a:lnTo>
                      <a:pt x="185" y="159"/>
                    </a:lnTo>
                    <a:lnTo>
                      <a:pt x="185" y="158"/>
                    </a:lnTo>
                    <a:lnTo>
                      <a:pt x="184" y="156"/>
                    </a:lnTo>
                    <a:lnTo>
                      <a:pt x="183" y="155"/>
                    </a:lnTo>
                    <a:lnTo>
                      <a:pt x="179" y="154"/>
                    </a:lnTo>
                    <a:lnTo>
                      <a:pt x="178" y="154"/>
                    </a:lnTo>
                    <a:lnTo>
                      <a:pt x="178" y="153"/>
                    </a:lnTo>
                    <a:lnTo>
                      <a:pt x="177" y="153"/>
                    </a:lnTo>
                    <a:lnTo>
                      <a:pt x="176" y="151"/>
                    </a:lnTo>
                    <a:lnTo>
                      <a:pt x="176" y="150"/>
                    </a:lnTo>
                    <a:lnTo>
                      <a:pt x="174" y="150"/>
                    </a:lnTo>
                    <a:lnTo>
                      <a:pt x="173" y="149"/>
                    </a:lnTo>
                    <a:lnTo>
                      <a:pt x="172" y="149"/>
                    </a:lnTo>
                    <a:lnTo>
                      <a:pt x="172" y="148"/>
                    </a:lnTo>
                    <a:lnTo>
                      <a:pt x="171" y="147"/>
                    </a:lnTo>
                    <a:lnTo>
                      <a:pt x="180" y="136"/>
                    </a:lnTo>
                    <a:lnTo>
                      <a:pt x="193" y="120"/>
                    </a:lnTo>
                    <a:lnTo>
                      <a:pt x="221" y="68"/>
                    </a:lnTo>
                    <a:lnTo>
                      <a:pt x="233" y="45"/>
                    </a:lnTo>
                    <a:lnTo>
                      <a:pt x="241" y="64"/>
                    </a:lnTo>
                    <a:lnTo>
                      <a:pt x="261" y="73"/>
                    </a:lnTo>
                    <a:lnTo>
                      <a:pt x="266" y="89"/>
                    </a:lnTo>
                    <a:lnTo>
                      <a:pt x="260" y="93"/>
                    </a:lnTo>
                    <a:lnTo>
                      <a:pt x="295" y="126"/>
                    </a:lnTo>
                    <a:lnTo>
                      <a:pt x="299" y="123"/>
                    </a:lnTo>
                    <a:lnTo>
                      <a:pt x="308" y="128"/>
                    </a:lnTo>
                    <a:lnTo>
                      <a:pt x="322" y="129"/>
                    </a:lnTo>
                    <a:lnTo>
                      <a:pt x="336" y="129"/>
                    </a:lnTo>
                    <a:lnTo>
                      <a:pt x="363" y="126"/>
                    </a:lnTo>
                    <a:lnTo>
                      <a:pt x="396" y="108"/>
                    </a:lnTo>
                    <a:lnTo>
                      <a:pt x="406" y="100"/>
                    </a:lnTo>
                    <a:lnTo>
                      <a:pt x="411" y="96"/>
                    </a:lnTo>
                    <a:lnTo>
                      <a:pt x="421" y="75"/>
                    </a:lnTo>
                    <a:lnTo>
                      <a:pt x="421" y="53"/>
                    </a:lnTo>
                    <a:lnTo>
                      <a:pt x="428" y="37"/>
                    </a:lnTo>
                    <a:lnTo>
                      <a:pt x="422" y="34"/>
                    </a:lnTo>
                    <a:lnTo>
                      <a:pt x="419" y="0"/>
                    </a:lnTo>
                    <a:lnTo>
                      <a:pt x="426" y="0"/>
                    </a:lnTo>
                    <a:lnTo>
                      <a:pt x="433" y="2"/>
                    </a:lnTo>
                    <a:lnTo>
                      <a:pt x="448" y="4"/>
                    </a:lnTo>
                    <a:lnTo>
                      <a:pt x="448" y="5"/>
                    </a:lnTo>
                    <a:lnTo>
                      <a:pt x="450" y="16"/>
                    </a:lnTo>
                    <a:lnTo>
                      <a:pt x="477" y="47"/>
                    </a:lnTo>
                    <a:lnTo>
                      <a:pt x="487" y="53"/>
                    </a:lnTo>
                    <a:lnTo>
                      <a:pt x="502" y="66"/>
                    </a:lnTo>
                    <a:lnTo>
                      <a:pt x="509" y="85"/>
                    </a:lnTo>
                    <a:lnTo>
                      <a:pt x="525" y="104"/>
                    </a:lnTo>
                    <a:lnTo>
                      <a:pt x="529" y="111"/>
                    </a:lnTo>
                    <a:close/>
                  </a:path>
                </a:pathLst>
              </a:custGeom>
              <a:solidFill>
                <a:srgbClr val="FEA1AC"/>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1" name="Freeform 28">
                <a:extLst>
                  <a:ext uri="{FF2B5EF4-FFF2-40B4-BE49-F238E27FC236}">
                    <a16:creationId xmlns:a16="http://schemas.microsoft.com/office/drawing/2014/main" id="{2B69728E-1404-EBE3-FCDC-B95FBC615AAB}"/>
                  </a:ext>
                </a:extLst>
              </p:cNvPr>
              <p:cNvSpPr>
                <a:spLocks/>
              </p:cNvSpPr>
              <p:nvPr/>
            </p:nvSpPr>
            <p:spPr bwMode="auto">
              <a:xfrm>
                <a:off x="6256888" y="2286377"/>
                <a:ext cx="255363" cy="341952"/>
              </a:xfrm>
              <a:custGeom>
                <a:avLst/>
                <a:gdLst>
                  <a:gd name="T0" fmla="*/ 200 w 580"/>
                  <a:gd name="T1" fmla="*/ 8 h 705"/>
                  <a:gd name="T2" fmla="*/ 216 w 580"/>
                  <a:gd name="T3" fmla="*/ 28 h 705"/>
                  <a:gd name="T4" fmla="*/ 236 w 580"/>
                  <a:gd name="T5" fmla="*/ 36 h 705"/>
                  <a:gd name="T6" fmla="*/ 216 w 580"/>
                  <a:gd name="T7" fmla="*/ 100 h 705"/>
                  <a:gd name="T8" fmla="*/ 156 w 580"/>
                  <a:gd name="T9" fmla="*/ 184 h 705"/>
                  <a:gd name="T10" fmla="*/ 140 w 580"/>
                  <a:gd name="T11" fmla="*/ 256 h 705"/>
                  <a:gd name="T12" fmla="*/ 156 w 580"/>
                  <a:gd name="T13" fmla="*/ 268 h 705"/>
                  <a:gd name="T14" fmla="*/ 172 w 580"/>
                  <a:gd name="T15" fmla="*/ 276 h 705"/>
                  <a:gd name="T16" fmla="*/ 184 w 580"/>
                  <a:gd name="T17" fmla="*/ 284 h 705"/>
                  <a:gd name="T18" fmla="*/ 208 w 580"/>
                  <a:gd name="T19" fmla="*/ 288 h 705"/>
                  <a:gd name="T20" fmla="*/ 220 w 580"/>
                  <a:gd name="T21" fmla="*/ 304 h 705"/>
                  <a:gd name="T22" fmla="*/ 224 w 580"/>
                  <a:gd name="T23" fmla="*/ 312 h 705"/>
                  <a:gd name="T24" fmla="*/ 240 w 580"/>
                  <a:gd name="T25" fmla="*/ 316 h 705"/>
                  <a:gd name="T26" fmla="*/ 248 w 580"/>
                  <a:gd name="T27" fmla="*/ 320 h 705"/>
                  <a:gd name="T28" fmla="*/ 268 w 580"/>
                  <a:gd name="T29" fmla="*/ 328 h 705"/>
                  <a:gd name="T30" fmla="*/ 276 w 580"/>
                  <a:gd name="T31" fmla="*/ 324 h 705"/>
                  <a:gd name="T32" fmla="*/ 292 w 580"/>
                  <a:gd name="T33" fmla="*/ 328 h 705"/>
                  <a:gd name="T34" fmla="*/ 312 w 580"/>
                  <a:gd name="T35" fmla="*/ 336 h 705"/>
                  <a:gd name="T36" fmla="*/ 336 w 580"/>
                  <a:gd name="T37" fmla="*/ 344 h 705"/>
                  <a:gd name="T38" fmla="*/ 460 w 580"/>
                  <a:gd name="T39" fmla="*/ 292 h 705"/>
                  <a:gd name="T40" fmla="*/ 380 w 580"/>
                  <a:gd name="T41" fmla="*/ 649 h 705"/>
                  <a:gd name="T42" fmla="*/ 32 w 580"/>
                  <a:gd name="T43" fmla="*/ 701 h 705"/>
                  <a:gd name="T44" fmla="*/ 20 w 580"/>
                  <a:gd name="T45" fmla="*/ 677 h 705"/>
                  <a:gd name="T46" fmla="*/ 24 w 580"/>
                  <a:gd name="T47" fmla="*/ 661 h 705"/>
                  <a:gd name="T48" fmla="*/ 24 w 580"/>
                  <a:gd name="T49" fmla="*/ 641 h 705"/>
                  <a:gd name="T50" fmla="*/ 16 w 580"/>
                  <a:gd name="T51" fmla="*/ 625 h 705"/>
                  <a:gd name="T52" fmla="*/ 20 w 580"/>
                  <a:gd name="T53" fmla="*/ 609 h 705"/>
                  <a:gd name="T54" fmla="*/ 32 w 580"/>
                  <a:gd name="T55" fmla="*/ 601 h 705"/>
                  <a:gd name="T56" fmla="*/ 44 w 580"/>
                  <a:gd name="T57" fmla="*/ 585 h 705"/>
                  <a:gd name="T58" fmla="*/ 40 w 580"/>
                  <a:gd name="T59" fmla="*/ 561 h 705"/>
                  <a:gd name="T60" fmla="*/ 44 w 580"/>
                  <a:gd name="T61" fmla="*/ 541 h 705"/>
                  <a:gd name="T62" fmla="*/ 44 w 580"/>
                  <a:gd name="T63" fmla="*/ 521 h 705"/>
                  <a:gd name="T64" fmla="*/ 44 w 580"/>
                  <a:gd name="T65" fmla="*/ 501 h 705"/>
                  <a:gd name="T66" fmla="*/ 36 w 580"/>
                  <a:gd name="T67" fmla="*/ 485 h 705"/>
                  <a:gd name="T68" fmla="*/ 48 w 580"/>
                  <a:gd name="T69" fmla="*/ 461 h 705"/>
                  <a:gd name="T70" fmla="*/ 48 w 580"/>
                  <a:gd name="T71" fmla="*/ 441 h 705"/>
                  <a:gd name="T72" fmla="*/ 48 w 580"/>
                  <a:gd name="T73" fmla="*/ 416 h 705"/>
                  <a:gd name="T74" fmla="*/ 44 w 580"/>
                  <a:gd name="T75" fmla="*/ 400 h 705"/>
                  <a:gd name="T76" fmla="*/ 40 w 580"/>
                  <a:gd name="T77" fmla="*/ 376 h 705"/>
                  <a:gd name="T78" fmla="*/ 44 w 580"/>
                  <a:gd name="T79" fmla="*/ 360 h 705"/>
                  <a:gd name="T80" fmla="*/ 40 w 580"/>
                  <a:gd name="T81" fmla="*/ 332 h 705"/>
                  <a:gd name="T82" fmla="*/ 32 w 580"/>
                  <a:gd name="T83" fmla="*/ 312 h 705"/>
                  <a:gd name="T84" fmla="*/ 20 w 580"/>
                  <a:gd name="T85" fmla="*/ 292 h 705"/>
                  <a:gd name="T86" fmla="*/ 8 w 580"/>
                  <a:gd name="T87" fmla="*/ 276 h 705"/>
                  <a:gd name="T88" fmla="*/ 4 w 580"/>
                  <a:gd name="T89" fmla="*/ 252 h 705"/>
                  <a:gd name="T90" fmla="*/ 20 w 580"/>
                  <a:gd name="T91" fmla="*/ 236 h 705"/>
                  <a:gd name="T92" fmla="*/ 36 w 580"/>
                  <a:gd name="T93" fmla="*/ 220 h 705"/>
                  <a:gd name="T94" fmla="*/ 48 w 580"/>
                  <a:gd name="T95" fmla="*/ 196 h 705"/>
                  <a:gd name="T96" fmla="*/ 64 w 580"/>
                  <a:gd name="T97" fmla="*/ 180 h 705"/>
                  <a:gd name="T98" fmla="*/ 84 w 580"/>
                  <a:gd name="T99" fmla="*/ 172 h 705"/>
                  <a:gd name="T100" fmla="*/ 104 w 580"/>
                  <a:gd name="T101" fmla="*/ 156 h 705"/>
                  <a:gd name="T102" fmla="*/ 112 w 580"/>
                  <a:gd name="T103" fmla="*/ 132 h 705"/>
                  <a:gd name="T104" fmla="*/ 132 w 580"/>
                  <a:gd name="T105" fmla="*/ 112 h 705"/>
                  <a:gd name="T106" fmla="*/ 140 w 580"/>
                  <a:gd name="T107" fmla="*/ 92 h 705"/>
                  <a:gd name="T108" fmla="*/ 160 w 580"/>
                  <a:gd name="T109" fmla="*/ 68 h 705"/>
                  <a:gd name="T110" fmla="*/ 172 w 580"/>
                  <a:gd name="T111" fmla="*/ 48 h 705"/>
                  <a:gd name="T112" fmla="*/ 188 w 580"/>
                  <a:gd name="T113" fmla="*/ 28 h 705"/>
                  <a:gd name="T114" fmla="*/ 176 w 580"/>
                  <a:gd name="T115" fmla="*/ 1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705">
                    <a:moveTo>
                      <a:pt x="180" y="8"/>
                    </a:moveTo>
                    <a:lnTo>
                      <a:pt x="188" y="8"/>
                    </a:lnTo>
                    <a:lnTo>
                      <a:pt x="188" y="12"/>
                    </a:lnTo>
                    <a:lnTo>
                      <a:pt x="192" y="12"/>
                    </a:lnTo>
                    <a:lnTo>
                      <a:pt x="192" y="8"/>
                    </a:lnTo>
                    <a:lnTo>
                      <a:pt x="192" y="12"/>
                    </a:lnTo>
                    <a:lnTo>
                      <a:pt x="196" y="12"/>
                    </a:lnTo>
                    <a:lnTo>
                      <a:pt x="196" y="8"/>
                    </a:lnTo>
                    <a:lnTo>
                      <a:pt x="196" y="12"/>
                    </a:lnTo>
                    <a:lnTo>
                      <a:pt x="200" y="12"/>
                    </a:lnTo>
                    <a:lnTo>
                      <a:pt x="200" y="8"/>
                    </a:lnTo>
                    <a:lnTo>
                      <a:pt x="200" y="12"/>
                    </a:lnTo>
                    <a:lnTo>
                      <a:pt x="204" y="12"/>
                    </a:lnTo>
                    <a:lnTo>
                      <a:pt x="208" y="12"/>
                    </a:lnTo>
                    <a:lnTo>
                      <a:pt x="208" y="16"/>
                    </a:lnTo>
                    <a:lnTo>
                      <a:pt x="208" y="20"/>
                    </a:lnTo>
                    <a:lnTo>
                      <a:pt x="212" y="20"/>
                    </a:lnTo>
                    <a:lnTo>
                      <a:pt x="216" y="20"/>
                    </a:lnTo>
                    <a:lnTo>
                      <a:pt x="216" y="24"/>
                    </a:lnTo>
                    <a:lnTo>
                      <a:pt x="212" y="24"/>
                    </a:lnTo>
                    <a:lnTo>
                      <a:pt x="212" y="28"/>
                    </a:lnTo>
                    <a:lnTo>
                      <a:pt x="216" y="28"/>
                    </a:lnTo>
                    <a:lnTo>
                      <a:pt x="216" y="24"/>
                    </a:lnTo>
                    <a:lnTo>
                      <a:pt x="220" y="24"/>
                    </a:lnTo>
                    <a:lnTo>
                      <a:pt x="224" y="24"/>
                    </a:lnTo>
                    <a:lnTo>
                      <a:pt x="224" y="28"/>
                    </a:lnTo>
                    <a:lnTo>
                      <a:pt x="220" y="28"/>
                    </a:lnTo>
                    <a:lnTo>
                      <a:pt x="224" y="32"/>
                    </a:lnTo>
                    <a:lnTo>
                      <a:pt x="224" y="36"/>
                    </a:lnTo>
                    <a:lnTo>
                      <a:pt x="228" y="40"/>
                    </a:lnTo>
                    <a:lnTo>
                      <a:pt x="228" y="36"/>
                    </a:lnTo>
                    <a:lnTo>
                      <a:pt x="232" y="36"/>
                    </a:lnTo>
                    <a:lnTo>
                      <a:pt x="236" y="36"/>
                    </a:lnTo>
                    <a:lnTo>
                      <a:pt x="236" y="40"/>
                    </a:lnTo>
                    <a:lnTo>
                      <a:pt x="232" y="44"/>
                    </a:lnTo>
                    <a:lnTo>
                      <a:pt x="232" y="48"/>
                    </a:lnTo>
                    <a:lnTo>
                      <a:pt x="232" y="52"/>
                    </a:lnTo>
                    <a:lnTo>
                      <a:pt x="232" y="56"/>
                    </a:lnTo>
                    <a:lnTo>
                      <a:pt x="228" y="60"/>
                    </a:lnTo>
                    <a:lnTo>
                      <a:pt x="228" y="64"/>
                    </a:lnTo>
                    <a:lnTo>
                      <a:pt x="228" y="72"/>
                    </a:lnTo>
                    <a:lnTo>
                      <a:pt x="224" y="80"/>
                    </a:lnTo>
                    <a:lnTo>
                      <a:pt x="220" y="88"/>
                    </a:lnTo>
                    <a:lnTo>
                      <a:pt x="216" y="100"/>
                    </a:lnTo>
                    <a:lnTo>
                      <a:pt x="212" y="108"/>
                    </a:lnTo>
                    <a:lnTo>
                      <a:pt x="208" y="116"/>
                    </a:lnTo>
                    <a:lnTo>
                      <a:pt x="204" y="128"/>
                    </a:lnTo>
                    <a:lnTo>
                      <a:pt x="200" y="136"/>
                    </a:lnTo>
                    <a:lnTo>
                      <a:pt x="200" y="140"/>
                    </a:lnTo>
                    <a:lnTo>
                      <a:pt x="188" y="148"/>
                    </a:lnTo>
                    <a:lnTo>
                      <a:pt x="188" y="152"/>
                    </a:lnTo>
                    <a:lnTo>
                      <a:pt x="176" y="164"/>
                    </a:lnTo>
                    <a:lnTo>
                      <a:pt x="168" y="172"/>
                    </a:lnTo>
                    <a:lnTo>
                      <a:pt x="164" y="176"/>
                    </a:lnTo>
                    <a:lnTo>
                      <a:pt x="156" y="184"/>
                    </a:lnTo>
                    <a:lnTo>
                      <a:pt x="148" y="196"/>
                    </a:lnTo>
                    <a:lnTo>
                      <a:pt x="140" y="204"/>
                    </a:lnTo>
                    <a:lnTo>
                      <a:pt x="136" y="208"/>
                    </a:lnTo>
                    <a:lnTo>
                      <a:pt x="132" y="208"/>
                    </a:lnTo>
                    <a:lnTo>
                      <a:pt x="128" y="212"/>
                    </a:lnTo>
                    <a:lnTo>
                      <a:pt x="116" y="240"/>
                    </a:lnTo>
                    <a:lnTo>
                      <a:pt x="136" y="244"/>
                    </a:lnTo>
                    <a:lnTo>
                      <a:pt x="136" y="248"/>
                    </a:lnTo>
                    <a:lnTo>
                      <a:pt x="136" y="252"/>
                    </a:lnTo>
                    <a:lnTo>
                      <a:pt x="136" y="256"/>
                    </a:lnTo>
                    <a:lnTo>
                      <a:pt x="140" y="256"/>
                    </a:lnTo>
                    <a:lnTo>
                      <a:pt x="140" y="260"/>
                    </a:lnTo>
                    <a:lnTo>
                      <a:pt x="144" y="260"/>
                    </a:lnTo>
                    <a:lnTo>
                      <a:pt x="140" y="260"/>
                    </a:lnTo>
                    <a:lnTo>
                      <a:pt x="140" y="264"/>
                    </a:lnTo>
                    <a:lnTo>
                      <a:pt x="144" y="264"/>
                    </a:lnTo>
                    <a:lnTo>
                      <a:pt x="144" y="260"/>
                    </a:lnTo>
                    <a:lnTo>
                      <a:pt x="144" y="264"/>
                    </a:lnTo>
                    <a:lnTo>
                      <a:pt x="148" y="264"/>
                    </a:lnTo>
                    <a:lnTo>
                      <a:pt x="152" y="264"/>
                    </a:lnTo>
                    <a:lnTo>
                      <a:pt x="152" y="268"/>
                    </a:lnTo>
                    <a:lnTo>
                      <a:pt x="156" y="268"/>
                    </a:lnTo>
                    <a:lnTo>
                      <a:pt x="156" y="264"/>
                    </a:lnTo>
                    <a:lnTo>
                      <a:pt x="156" y="268"/>
                    </a:lnTo>
                    <a:lnTo>
                      <a:pt x="160" y="268"/>
                    </a:lnTo>
                    <a:lnTo>
                      <a:pt x="164" y="268"/>
                    </a:lnTo>
                    <a:lnTo>
                      <a:pt x="160" y="268"/>
                    </a:lnTo>
                    <a:lnTo>
                      <a:pt x="160" y="272"/>
                    </a:lnTo>
                    <a:lnTo>
                      <a:pt x="164" y="272"/>
                    </a:lnTo>
                    <a:lnTo>
                      <a:pt x="164" y="268"/>
                    </a:lnTo>
                    <a:lnTo>
                      <a:pt x="168" y="268"/>
                    </a:lnTo>
                    <a:lnTo>
                      <a:pt x="168" y="272"/>
                    </a:lnTo>
                    <a:lnTo>
                      <a:pt x="172" y="276"/>
                    </a:lnTo>
                    <a:lnTo>
                      <a:pt x="172" y="280"/>
                    </a:lnTo>
                    <a:lnTo>
                      <a:pt x="176" y="280"/>
                    </a:lnTo>
                    <a:lnTo>
                      <a:pt x="176" y="284"/>
                    </a:lnTo>
                    <a:lnTo>
                      <a:pt x="180" y="284"/>
                    </a:lnTo>
                    <a:lnTo>
                      <a:pt x="176" y="284"/>
                    </a:lnTo>
                    <a:lnTo>
                      <a:pt x="176" y="288"/>
                    </a:lnTo>
                    <a:lnTo>
                      <a:pt x="180" y="288"/>
                    </a:lnTo>
                    <a:lnTo>
                      <a:pt x="180" y="284"/>
                    </a:lnTo>
                    <a:lnTo>
                      <a:pt x="180" y="288"/>
                    </a:lnTo>
                    <a:lnTo>
                      <a:pt x="184" y="288"/>
                    </a:lnTo>
                    <a:lnTo>
                      <a:pt x="184" y="284"/>
                    </a:lnTo>
                    <a:lnTo>
                      <a:pt x="180" y="284"/>
                    </a:lnTo>
                    <a:lnTo>
                      <a:pt x="184" y="284"/>
                    </a:lnTo>
                    <a:lnTo>
                      <a:pt x="188" y="284"/>
                    </a:lnTo>
                    <a:lnTo>
                      <a:pt x="188" y="288"/>
                    </a:lnTo>
                    <a:lnTo>
                      <a:pt x="192" y="288"/>
                    </a:lnTo>
                    <a:lnTo>
                      <a:pt x="192" y="284"/>
                    </a:lnTo>
                    <a:lnTo>
                      <a:pt x="196" y="284"/>
                    </a:lnTo>
                    <a:lnTo>
                      <a:pt x="200" y="284"/>
                    </a:lnTo>
                    <a:lnTo>
                      <a:pt x="204" y="284"/>
                    </a:lnTo>
                    <a:lnTo>
                      <a:pt x="204" y="288"/>
                    </a:lnTo>
                    <a:lnTo>
                      <a:pt x="208" y="288"/>
                    </a:lnTo>
                    <a:lnTo>
                      <a:pt x="208" y="292"/>
                    </a:lnTo>
                    <a:lnTo>
                      <a:pt x="212" y="292"/>
                    </a:lnTo>
                    <a:lnTo>
                      <a:pt x="212" y="296"/>
                    </a:lnTo>
                    <a:lnTo>
                      <a:pt x="216" y="296"/>
                    </a:lnTo>
                    <a:lnTo>
                      <a:pt x="216" y="300"/>
                    </a:lnTo>
                    <a:lnTo>
                      <a:pt x="216" y="296"/>
                    </a:lnTo>
                    <a:lnTo>
                      <a:pt x="220" y="296"/>
                    </a:lnTo>
                    <a:lnTo>
                      <a:pt x="220" y="300"/>
                    </a:lnTo>
                    <a:lnTo>
                      <a:pt x="216" y="300"/>
                    </a:lnTo>
                    <a:lnTo>
                      <a:pt x="220" y="300"/>
                    </a:lnTo>
                    <a:lnTo>
                      <a:pt x="220" y="304"/>
                    </a:lnTo>
                    <a:lnTo>
                      <a:pt x="220" y="300"/>
                    </a:lnTo>
                    <a:lnTo>
                      <a:pt x="220" y="304"/>
                    </a:lnTo>
                    <a:lnTo>
                      <a:pt x="224" y="304"/>
                    </a:lnTo>
                    <a:lnTo>
                      <a:pt x="224" y="308"/>
                    </a:lnTo>
                    <a:lnTo>
                      <a:pt x="224" y="304"/>
                    </a:lnTo>
                    <a:lnTo>
                      <a:pt x="224" y="308"/>
                    </a:lnTo>
                    <a:lnTo>
                      <a:pt x="228" y="308"/>
                    </a:lnTo>
                    <a:lnTo>
                      <a:pt x="228" y="312"/>
                    </a:lnTo>
                    <a:lnTo>
                      <a:pt x="224" y="312"/>
                    </a:lnTo>
                    <a:lnTo>
                      <a:pt x="228" y="312"/>
                    </a:lnTo>
                    <a:lnTo>
                      <a:pt x="224" y="312"/>
                    </a:lnTo>
                    <a:lnTo>
                      <a:pt x="224" y="316"/>
                    </a:lnTo>
                    <a:lnTo>
                      <a:pt x="228" y="316"/>
                    </a:lnTo>
                    <a:lnTo>
                      <a:pt x="228" y="312"/>
                    </a:lnTo>
                    <a:lnTo>
                      <a:pt x="228" y="316"/>
                    </a:lnTo>
                    <a:lnTo>
                      <a:pt x="232" y="316"/>
                    </a:lnTo>
                    <a:lnTo>
                      <a:pt x="232" y="320"/>
                    </a:lnTo>
                    <a:lnTo>
                      <a:pt x="232" y="316"/>
                    </a:lnTo>
                    <a:lnTo>
                      <a:pt x="236" y="316"/>
                    </a:lnTo>
                    <a:lnTo>
                      <a:pt x="236" y="320"/>
                    </a:lnTo>
                    <a:lnTo>
                      <a:pt x="236" y="316"/>
                    </a:lnTo>
                    <a:lnTo>
                      <a:pt x="240" y="316"/>
                    </a:lnTo>
                    <a:lnTo>
                      <a:pt x="240" y="320"/>
                    </a:lnTo>
                    <a:lnTo>
                      <a:pt x="240" y="316"/>
                    </a:lnTo>
                    <a:lnTo>
                      <a:pt x="244" y="316"/>
                    </a:lnTo>
                    <a:lnTo>
                      <a:pt x="248" y="316"/>
                    </a:lnTo>
                    <a:lnTo>
                      <a:pt x="244" y="316"/>
                    </a:lnTo>
                    <a:lnTo>
                      <a:pt x="248" y="316"/>
                    </a:lnTo>
                    <a:lnTo>
                      <a:pt x="248" y="320"/>
                    </a:lnTo>
                    <a:lnTo>
                      <a:pt x="248" y="316"/>
                    </a:lnTo>
                    <a:lnTo>
                      <a:pt x="248" y="320"/>
                    </a:lnTo>
                    <a:lnTo>
                      <a:pt x="248" y="316"/>
                    </a:lnTo>
                    <a:lnTo>
                      <a:pt x="248" y="320"/>
                    </a:lnTo>
                    <a:lnTo>
                      <a:pt x="252" y="320"/>
                    </a:lnTo>
                    <a:lnTo>
                      <a:pt x="256" y="320"/>
                    </a:lnTo>
                    <a:lnTo>
                      <a:pt x="256" y="324"/>
                    </a:lnTo>
                    <a:lnTo>
                      <a:pt x="260" y="324"/>
                    </a:lnTo>
                    <a:lnTo>
                      <a:pt x="260" y="320"/>
                    </a:lnTo>
                    <a:lnTo>
                      <a:pt x="260" y="324"/>
                    </a:lnTo>
                    <a:lnTo>
                      <a:pt x="260" y="320"/>
                    </a:lnTo>
                    <a:lnTo>
                      <a:pt x="264" y="320"/>
                    </a:lnTo>
                    <a:lnTo>
                      <a:pt x="264" y="324"/>
                    </a:lnTo>
                    <a:lnTo>
                      <a:pt x="264" y="328"/>
                    </a:lnTo>
                    <a:lnTo>
                      <a:pt x="268" y="328"/>
                    </a:lnTo>
                    <a:lnTo>
                      <a:pt x="264" y="328"/>
                    </a:lnTo>
                    <a:lnTo>
                      <a:pt x="268" y="328"/>
                    </a:lnTo>
                    <a:lnTo>
                      <a:pt x="268" y="324"/>
                    </a:lnTo>
                    <a:lnTo>
                      <a:pt x="268" y="328"/>
                    </a:lnTo>
                    <a:lnTo>
                      <a:pt x="272" y="328"/>
                    </a:lnTo>
                    <a:lnTo>
                      <a:pt x="268" y="328"/>
                    </a:lnTo>
                    <a:lnTo>
                      <a:pt x="272" y="328"/>
                    </a:lnTo>
                    <a:lnTo>
                      <a:pt x="272" y="324"/>
                    </a:lnTo>
                    <a:lnTo>
                      <a:pt x="272" y="328"/>
                    </a:lnTo>
                    <a:lnTo>
                      <a:pt x="272" y="324"/>
                    </a:lnTo>
                    <a:lnTo>
                      <a:pt x="276" y="324"/>
                    </a:lnTo>
                    <a:lnTo>
                      <a:pt x="276" y="328"/>
                    </a:lnTo>
                    <a:lnTo>
                      <a:pt x="280" y="328"/>
                    </a:lnTo>
                    <a:lnTo>
                      <a:pt x="284" y="328"/>
                    </a:lnTo>
                    <a:lnTo>
                      <a:pt x="284" y="324"/>
                    </a:lnTo>
                    <a:lnTo>
                      <a:pt x="280" y="324"/>
                    </a:lnTo>
                    <a:lnTo>
                      <a:pt x="284" y="324"/>
                    </a:lnTo>
                    <a:lnTo>
                      <a:pt x="288" y="324"/>
                    </a:lnTo>
                    <a:lnTo>
                      <a:pt x="288" y="328"/>
                    </a:lnTo>
                    <a:lnTo>
                      <a:pt x="288" y="324"/>
                    </a:lnTo>
                    <a:lnTo>
                      <a:pt x="292" y="324"/>
                    </a:lnTo>
                    <a:lnTo>
                      <a:pt x="292" y="328"/>
                    </a:lnTo>
                    <a:lnTo>
                      <a:pt x="296" y="328"/>
                    </a:lnTo>
                    <a:lnTo>
                      <a:pt x="296" y="324"/>
                    </a:lnTo>
                    <a:lnTo>
                      <a:pt x="296" y="328"/>
                    </a:lnTo>
                    <a:lnTo>
                      <a:pt x="300" y="328"/>
                    </a:lnTo>
                    <a:lnTo>
                      <a:pt x="300" y="332"/>
                    </a:lnTo>
                    <a:lnTo>
                      <a:pt x="304" y="332"/>
                    </a:lnTo>
                    <a:lnTo>
                      <a:pt x="304" y="328"/>
                    </a:lnTo>
                    <a:lnTo>
                      <a:pt x="304" y="332"/>
                    </a:lnTo>
                    <a:lnTo>
                      <a:pt x="308" y="332"/>
                    </a:lnTo>
                    <a:lnTo>
                      <a:pt x="312" y="332"/>
                    </a:lnTo>
                    <a:lnTo>
                      <a:pt x="312" y="336"/>
                    </a:lnTo>
                    <a:lnTo>
                      <a:pt x="316" y="336"/>
                    </a:lnTo>
                    <a:lnTo>
                      <a:pt x="320" y="336"/>
                    </a:lnTo>
                    <a:lnTo>
                      <a:pt x="316" y="332"/>
                    </a:lnTo>
                    <a:lnTo>
                      <a:pt x="320" y="332"/>
                    </a:lnTo>
                    <a:lnTo>
                      <a:pt x="324" y="332"/>
                    </a:lnTo>
                    <a:lnTo>
                      <a:pt x="324" y="336"/>
                    </a:lnTo>
                    <a:lnTo>
                      <a:pt x="328" y="336"/>
                    </a:lnTo>
                    <a:lnTo>
                      <a:pt x="332" y="336"/>
                    </a:lnTo>
                    <a:lnTo>
                      <a:pt x="336" y="336"/>
                    </a:lnTo>
                    <a:lnTo>
                      <a:pt x="336" y="340"/>
                    </a:lnTo>
                    <a:lnTo>
                      <a:pt x="336" y="344"/>
                    </a:lnTo>
                    <a:lnTo>
                      <a:pt x="340" y="344"/>
                    </a:lnTo>
                    <a:lnTo>
                      <a:pt x="336" y="344"/>
                    </a:lnTo>
                    <a:lnTo>
                      <a:pt x="340" y="344"/>
                    </a:lnTo>
                    <a:lnTo>
                      <a:pt x="340" y="348"/>
                    </a:lnTo>
                    <a:lnTo>
                      <a:pt x="344" y="348"/>
                    </a:lnTo>
                    <a:lnTo>
                      <a:pt x="348" y="352"/>
                    </a:lnTo>
                    <a:lnTo>
                      <a:pt x="360" y="320"/>
                    </a:lnTo>
                    <a:lnTo>
                      <a:pt x="368" y="292"/>
                    </a:lnTo>
                    <a:lnTo>
                      <a:pt x="400" y="292"/>
                    </a:lnTo>
                    <a:lnTo>
                      <a:pt x="444" y="284"/>
                    </a:lnTo>
                    <a:lnTo>
                      <a:pt x="460" y="292"/>
                    </a:lnTo>
                    <a:lnTo>
                      <a:pt x="520" y="324"/>
                    </a:lnTo>
                    <a:lnTo>
                      <a:pt x="560" y="457"/>
                    </a:lnTo>
                    <a:lnTo>
                      <a:pt x="552" y="477"/>
                    </a:lnTo>
                    <a:lnTo>
                      <a:pt x="540" y="517"/>
                    </a:lnTo>
                    <a:lnTo>
                      <a:pt x="548" y="569"/>
                    </a:lnTo>
                    <a:lnTo>
                      <a:pt x="556" y="597"/>
                    </a:lnTo>
                    <a:lnTo>
                      <a:pt x="580" y="661"/>
                    </a:lnTo>
                    <a:lnTo>
                      <a:pt x="544" y="637"/>
                    </a:lnTo>
                    <a:lnTo>
                      <a:pt x="468" y="649"/>
                    </a:lnTo>
                    <a:lnTo>
                      <a:pt x="412" y="649"/>
                    </a:lnTo>
                    <a:lnTo>
                      <a:pt x="380" y="649"/>
                    </a:lnTo>
                    <a:lnTo>
                      <a:pt x="360" y="657"/>
                    </a:lnTo>
                    <a:lnTo>
                      <a:pt x="352" y="633"/>
                    </a:lnTo>
                    <a:lnTo>
                      <a:pt x="332" y="625"/>
                    </a:lnTo>
                    <a:lnTo>
                      <a:pt x="300" y="617"/>
                    </a:lnTo>
                    <a:lnTo>
                      <a:pt x="276" y="605"/>
                    </a:lnTo>
                    <a:lnTo>
                      <a:pt x="216" y="629"/>
                    </a:lnTo>
                    <a:lnTo>
                      <a:pt x="188" y="657"/>
                    </a:lnTo>
                    <a:lnTo>
                      <a:pt x="176" y="689"/>
                    </a:lnTo>
                    <a:lnTo>
                      <a:pt x="132" y="685"/>
                    </a:lnTo>
                    <a:lnTo>
                      <a:pt x="64" y="705"/>
                    </a:lnTo>
                    <a:lnTo>
                      <a:pt x="32" y="701"/>
                    </a:lnTo>
                    <a:lnTo>
                      <a:pt x="32" y="697"/>
                    </a:lnTo>
                    <a:lnTo>
                      <a:pt x="32" y="693"/>
                    </a:lnTo>
                    <a:lnTo>
                      <a:pt x="28" y="693"/>
                    </a:lnTo>
                    <a:lnTo>
                      <a:pt x="28" y="689"/>
                    </a:lnTo>
                    <a:lnTo>
                      <a:pt x="24" y="689"/>
                    </a:lnTo>
                    <a:lnTo>
                      <a:pt x="24" y="685"/>
                    </a:lnTo>
                    <a:lnTo>
                      <a:pt x="28" y="685"/>
                    </a:lnTo>
                    <a:lnTo>
                      <a:pt x="24" y="685"/>
                    </a:lnTo>
                    <a:lnTo>
                      <a:pt x="24" y="681"/>
                    </a:lnTo>
                    <a:lnTo>
                      <a:pt x="20" y="681"/>
                    </a:lnTo>
                    <a:lnTo>
                      <a:pt x="20" y="677"/>
                    </a:lnTo>
                    <a:lnTo>
                      <a:pt x="20" y="681"/>
                    </a:lnTo>
                    <a:lnTo>
                      <a:pt x="16" y="681"/>
                    </a:lnTo>
                    <a:lnTo>
                      <a:pt x="16" y="677"/>
                    </a:lnTo>
                    <a:lnTo>
                      <a:pt x="20" y="677"/>
                    </a:lnTo>
                    <a:lnTo>
                      <a:pt x="20" y="673"/>
                    </a:lnTo>
                    <a:lnTo>
                      <a:pt x="20" y="669"/>
                    </a:lnTo>
                    <a:lnTo>
                      <a:pt x="24" y="669"/>
                    </a:lnTo>
                    <a:lnTo>
                      <a:pt x="20" y="669"/>
                    </a:lnTo>
                    <a:lnTo>
                      <a:pt x="20" y="665"/>
                    </a:lnTo>
                    <a:lnTo>
                      <a:pt x="24" y="665"/>
                    </a:lnTo>
                    <a:lnTo>
                      <a:pt x="24" y="661"/>
                    </a:lnTo>
                    <a:lnTo>
                      <a:pt x="20" y="661"/>
                    </a:lnTo>
                    <a:lnTo>
                      <a:pt x="20" y="657"/>
                    </a:lnTo>
                    <a:lnTo>
                      <a:pt x="24" y="657"/>
                    </a:lnTo>
                    <a:lnTo>
                      <a:pt x="24" y="653"/>
                    </a:lnTo>
                    <a:lnTo>
                      <a:pt x="24" y="649"/>
                    </a:lnTo>
                    <a:lnTo>
                      <a:pt x="20" y="649"/>
                    </a:lnTo>
                    <a:lnTo>
                      <a:pt x="16" y="649"/>
                    </a:lnTo>
                    <a:lnTo>
                      <a:pt x="20" y="649"/>
                    </a:lnTo>
                    <a:lnTo>
                      <a:pt x="20" y="645"/>
                    </a:lnTo>
                    <a:lnTo>
                      <a:pt x="24" y="645"/>
                    </a:lnTo>
                    <a:lnTo>
                      <a:pt x="24" y="641"/>
                    </a:lnTo>
                    <a:lnTo>
                      <a:pt x="20" y="641"/>
                    </a:lnTo>
                    <a:lnTo>
                      <a:pt x="20" y="637"/>
                    </a:lnTo>
                    <a:lnTo>
                      <a:pt x="24" y="637"/>
                    </a:lnTo>
                    <a:lnTo>
                      <a:pt x="24" y="641"/>
                    </a:lnTo>
                    <a:lnTo>
                      <a:pt x="28" y="641"/>
                    </a:lnTo>
                    <a:lnTo>
                      <a:pt x="28" y="637"/>
                    </a:lnTo>
                    <a:lnTo>
                      <a:pt x="24" y="637"/>
                    </a:lnTo>
                    <a:lnTo>
                      <a:pt x="24" y="633"/>
                    </a:lnTo>
                    <a:lnTo>
                      <a:pt x="20" y="629"/>
                    </a:lnTo>
                    <a:lnTo>
                      <a:pt x="20" y="625"/>
                    </a:lnTo>
                    <a:lnTo>
                      <a:pt x="16" y="625"/>
                    </a:lnTo>
                    <a:lnTo>
                      <a:pt x="20" y="625"/>
                    </a:lnTo>
                    <a:lnTo>
                      <a:pt x="20" y="621"/>
                    </a:lnTo>
                    <a:lnTo>
                      <a:pt x="16" y="621"/>
                    </a:lnTo>
                    <a:lnTo>
                      <a:pt x="20" y="621"/>
                    </a:lnTo>
                    <a:lnTo>
                      <a:pt x="20" y="617"/>
                    </a:lnTo>
                    <a:lnTo>
                      <a:pt x="24" y="617"/>
                    </a:lnTo>
                    <a:lnTo>
                      <a:pt x="24" y="613"/>
                    </a:lnTo>
                    <a:lnTo>
                      <a:pt x="20" y="613"/>
                    </a:lnTo>
                    <a:lnTo>
                      <a:pt x="20" y="617"/>
                    </a:lnTo>
                    <a:lnTo>
                      <a:pt x="20" y="613"/>
                    </a:lnTo>
                    <a:lnTo>
                      <a:pt x="20" y="609"/>
                    </a:lnTo>
                    <a:lnTo>
                      <a:pt x="24" y="609"/>
                    </a:lnTo>
                    <a:lnTo>
                      <a:pt x="24" y="605"/>
                    </a:lnTo>
                    <a:lnTo>
                      <a:pt x="28" y="605"/>
                    </a:lnTo>
                    <a:lnTo>
                      <a:pt x="24" y="605"/>
                    </a:lnTo>
                    <a:lnTo>
                      <a:pt x="28" y="605"/>
                    </a:lnTo>
                    <a:lnTo>
                      <a:pt x="28" y="601"/>
                    </a:lnTo>
                    <a:lnTo>
                      <a:pt x="24" y="601"/>
                    </a:lnTo>
                    <a:lnTo>
                      <a:pt x="24" y="597"/>
                    </a:lnTo>
                    <a:lnTo>
                      <a:pt x="28" y="597"/>
                    </a:lnTo>
                    <a:lnTo>
                      <a:pt x="28" y="601"/>
                    </a:lnTo>
                    <a:lnTo>
                      <a:pt x="32" y="601"/>
                    </a:lnTo>
                    <a:lnTo>
                      <a:pt x="32" y="597"/>
                    </a:lnTo>
                    <a:lnTo>
                      <a:pt x="28" y="597"/>
                    </a:lnTo>
                    <a:lnTo>
                      <a:pt x="28" y="593"/>
                    </a:lnTo>
                    <a:lnTo>
                      <a:pt x="32" y="593"/>
                    </a:lnTo>
                    <a:lnTo>
                      <a:pt x="32" y="589"/>
                    </a:lnTo>
                    <a:lnTo>
                      <a:pt x="36" y="589"/>
                    </a:lnTo>
                    <a:lnTo>
                      <a:pt x="36" y="585"/>
                    </a:lnTo>
                    <a:lnTo>
                      <a:pt x="36" y="589"/>
                    </a:lnTo>
                    <a:lnTo>
                      <a:pt x="40" y="589"/>
                    </a:lnTo>
                    <a:lnTo>
                      <a:pt x="40" y="585"/>
                    </a:lnTo>
                    <a:lnTo>
                      <a:pt x="44" y="585"/>
                    </a:lnTo>
                    <a:lnTo>
                      <a:pt x="44" y="581"/>
                    </a:lnTo>
                    <a:lnTo>
                      <a:pt x="40" y="581"/>
                    </a:lnTo>
                    <a:lnTo>
                      <a:pt x="44" y="581"/>
                    </a:lnTo>
                    <a:lnTo>
                      <a:pt x="44" y="577"/>
                    </a:lnTo>
                    <a:lnTo>
                      <a:pt x="40" y="577"/>
                    </a:lnTo>
                    <a:lnTo>
                      <a:pt x="44" y="577"/>
                    </a:lnTo>
                    <a:lnTo>
                      <a:pt x="44" y="573"/>
                    </a:lnTo>
                    <a:lnTo>
                      <a:pt x="44" y="569"/>
                    </a:lnTo>
                    <a:lnTo>
                      <a:pt x="44" y="565"/>
                    </a:lnTo>
                    <a:lnTo>
                      <a:pt x="40" y="565"/>
                    </a:lnTo>
                    <a:lnTo>
                      <a:pt x="40" y="561"/>
                    </a:lnTo>
                    <a:lnTo>
                      <a:pt x="44" y="561"/>
                    </a:lnTo>
                    <a:lnTo>
                      <a:pt x="48" y="561"/>
                    </a:lnTo>
                    <a:lnTo>
                      <a:pt x="48" y="557"/>
                    </a:lnTo>
                    <a:lnTo>
                      <a:pt x="44" y="557"/>
                    </a:lnTo>
                    <a:lnTo>
                      <a:pt x="48" y="553"/>
                    </a:lnTo>
                    <a:lnTo>
                      <a:pt x="44" y="553"/>
                    </a:lnTo>
                    <a:lnTo>
                      <a:pt x="44" y="549"/>
                    </a:lnTo>
                    <a:lnTo>
                      <a:pt x="48" y="549"/>
                    </a:lnTo>
                    <a:lnTo>
                      <a:pt x="48" y="545"/>
                    </a:lnTo>
                    <a:lnTo>
                      <a:pt x="48" y="541"/>
                    </a:lnTo>
                    <a:lnTo>
                      <a:pt x="44" y="541"/>
                    </a:lnTo>
                    <a:lnTo>
                      <a:pt x="44" y="537"/>
                    </a:lnTo>
                    <a:lnTo>
                      <a:pt x="48" y="537"/>
                    </a:lnTo>
                    <a:lnTo>
                      <a:pt x="48" y="533"/>
                    </a:lnTo>
                    <a:lnTo>
                      <a:pt x="48" y="529"/>
                    </a:lnTo>
                    <a:lnTo>
                      <a:pt x="52" y="529"/>
                    </a:lnTo>
                    <a:lnTo>
                      <a:pt x="52" y="525"/>
                    </a:lnTo>
                    <a:lnTo>
                      <a:pt x="52" y="521"/>
                    </a:lnTo>
                    <a:lnTo>
                      <a:pt x="48" y="521"/>
                    </a:lnTo>
                    <a:lnTo>
                      <a:pt x="48" y="525"/>
                    </a:lnTo>
                    <a:lnTo>
                      <a:pt x="44" y="525"/>
                    </a:lnTo>
                    <a:lnTo>
                      <a:pt x="44" y="521"/>
                    </a:lnTo>
                    <a:lnTo>
                      <a:pt x="40" y="521"/>
                    </a:lnTo>
                    <a:lnTo>
                      <a:pt x="40" y="517"/>
                    </a:lnTo>
                    <a:lnTo>
                      <a:pt x="44" y="517"/>
                    </a:lnTo>
                    <a:lnTo>
                      <a:pt x="40" y="517"/>
                    </a:lnTo>
                    <a:lnTo>
                      <a:pt x="40" y="513"/>
                    </a:lnTo>
                    <a:lnTo>
                      <a:pt x="36" y="513"/>
                    </a:lnTo>
                    <a:lnTo>
                      <a:pt x="40" y="513"/>
                    </a:lnTo>
                    <a:lnTo>
                      <a:pt x="40" y="509"/>
                    </a:lnTo>
                    <a:lnTo>
                      <a:pt x="40" y="505"/>
                    </a:lnTo>
                    <a:lnTo>
                      <a:pt x="44" y="505"/>
                    </a:lnTo>
                    <a:lnTo>
                      <a:pt x="44" y="501"/>
                    </a:lnTo>
                    <a:lnTo>
                      <a:pt x="40" y="501"/>
                    </a:lnTo>
                    <a:lnTo>
                      <a:pt x="44" y="497"/>
                    </a:lnTo>
                    <a:lnTo>
                      <a:pt x="44" y="493"/>
                    </a:lnTo>
                    <a:lnTo>
                      <a:pt x="48" y="493"/>
                    </a:lnTo>
                    <a:lnTo>
                      <a:pt x="48" y="489"/>
                    </a:lnTo>
                    <a:lnTo>
                      <a:pt x="44" y="489"/>
                    </a:lnTo>
                    <a:lnTo>
                      <a:pt x="44" y="493"/>
                    </a:lnTo>
                    <a:lnTo>
                      <a:pt x="44" y="489"/>
                    </a:lnTo>
                    <a:lnTo>
                      <a:pt x="40" y="489"/>
                    </a:lnTo>
                    <a:lnTo>
                      <a:pt x="40" y="485"/>
                    </a:lnTo>
                    <a:lnTo>
                      <a:pt x="36" y="485"/>
                    </a:lnTo>
                    <a:lnTo>
                      <a:pt x="40" y="485"/>
                    </a:lnTo>
                    <a:lnTo>
                      <a:pt x="40" y="481"/>
                    </a:lnTo>
                    <a:lnTo>
                      <a:pt x="40" y="477"/>
                    </a:lnTo>
                    <a:lnTo>
                      <a:pt x="44" y="477"/>
                    </a:lnTo>
                    <a:lnTo>
                      <a:pt x="44" y="473"/>
                    </a:lnTo>
                    <a:lnTo>
                      <a:pt x="40" y="473"/>
                    </a:lnTo>
                    <a:lnTo>
                      <a:pt x="44" y="473"/>
                    </a:lnTo>
                    <a:lnTo>
                      <a:pt x="44" y="469"/>
                    </a:lnTo>
                    <a:lnTo>
                      <a:pt x="48" y="469"/>
                    </a:lnTo>
                    <a:lnTo>
                      <a:pt x="48" y="465"/>
                    </a:lnTo>
                    <a:lnTo>
                      <a:pt x="48" y="461"/>
                    </a:lnTo>
                    <a:lnTo>
                      <a:pt x="52" y="461"/>
                    </a:lnTo>
                    <a:lnTo>
                      <a:pt x="52" y="457"/>
                    </a:lnTo>
                    <a:lnTo>
                      <a:pt x="48" y="457"/>
                    </a:lnTo>
                    <a:lnTo>
                      <a:pt x="48" y="453"/>
                    </a:lnTo>
                    <a:lnTo>
                      <a:pt x="52" y="453"/>
                    </a:lnTo>
                    <a:lnTo>
                      <a:pt x="52" y="449"/>
                    </a:lnTo>
                    <a:lnTo>
                      <a:pt x="48" y="449"/>
                    </a:lnTo>
                    <a:lnTo>
                      <a:pt x="52" y="449"/>
                    </a:lnTo>
                    <a:lnTo>
                      <a:pt x="52" y="444"/>
                    </a:lnTo>
                    <a:lnTo>
                      <a:pt x="48" y="444"/>
                    </a:lnTo>
                    <a:lnTo>
                      <a:pt x="48" y="441"/>
                    </a:lnTo>
                    <a:lnTo>
                      <a:pt x="48" y="436"/>
                    </a:lnTo>
                    <a:lnTo>
                      <a:pt x="48" y="433"/>
                    </a:lnTo>
                    <a:lnTo>
                      <a:pt x="52" y="433"/>
                    </a:lnTo>
                    <a:lnTo>
                      <a:pt x="52" y="429"/>
                    </a:lnTo>
                    <a:lnTo>
                      <a:pt x="48" y="429"/>
                    </a:lnTo>
                    <a:lnTo>
                      <a:pt x="44" y="429"/>
                    </a:lnTo>
                    <a:lnTo>
                      <a:pt x="44" y="424"/>
                    </a:lnTo>
                    <a:lnTo>
                      <a:pt x="48" y="424"/>
                    </a:lnTo>
                    <a:lnTo>
                      <a:pt x="44" y="420"/>
                    </a:lnTo>
                    <a:lnTo>
                      <a:pt x="48" y="420"/>
                    </a:lnTo>
                    <a:lnTo>
                      <a:pt x="48" y="416"/>
                    </a:lnTo>
                    <a:lnTo>
                      <a:pt x="44" y="416"/>
                    </a:lnTo>
                    <a:lnTo>
                      <a:pt x="48" y="416"/>
                    </a:lnTo>
                    <a:lnTo>
                      <a:pt x="48" y="413"/>
                    </a:lnTo>
                    <a:lnTo>
                      <a:pt x="44" y="413"/>
                    </a:lnTo>
                    <a:lnTo>
                      <a:pt x="48" y="413"/>
                    </a:lnTo>
                    <a:lnTo>
                      <a:pt x="48" y="408"/>
                    </a:lnTo>
                    <a:lnTo>
                      <a:pt x="44" y="408"/>
                    </a:lnTo>
                    <a:lnTo>
                      <a:pt x="44" y="404"/>
                    </a:lnTo>
                    <a:lnTo>
                      <a:pt x="48" y="404"/>
                    </a:lnTo>
                    <a:lnTo>
                      <a:pt x="48" y="400"/>
                    </a:lnTo>
                    <a:lnTo>
                      <a:pt x="44" y="400"/>
                    </a:lnTo>
                    <a:lnTo>
                      <a:pt x="48" y="396"/>
                    </a:lnTo>
                    <a:lnTo>
                      <a:pt x="44" y="396"/>
                    </a:lnTo>
                    <a:lnTo>
                      <a:pt x="44" y="392"/>
                    </a:lnTo>
                    <a:lnTo>
                      <a:pt x="48" y="392"/>
                    </a:lnTo>
                    <a:lnTo>
                      <a:pt x="48" y="388"/>
                    </a:lnTo>
                    <a:lnTo>
                      <a:pt x="44" y="388"/>
                    </a:lnTo>
                    <a:lnTo>
                      <a:pt x="40" y="388"/>
                    </a:lnTo>
                    <a:lnTo>
                      <a:pt x="40" y="384"/>
                    </a:lnTo>
                    <a:lnTo>
                      <a:pt x="44" y="380"/>
                    </a:lnTo>
                    <a:lnTo>
                      <a:pt x="40" y="380"/>
                    </a:lnTo>
                    <a:lnTo>
                      <a:pt x="40" y="376"/>
                    </a:lnTo>
                    <a:lnTo>
                      <a:pt x="40" y="372"/>
                    </a:lnTo>
                    <a:lnTo>
                      <a:pt x="36" y="372"/>
                    </a:lnTo>
                    <a:lnTo>
                      <a:pt x="36" y="368"/>
                    </a:lnTo>
                    <a:lnTo>
                      <a:pt x="40" y="368"/>
                    </a:lnTo>
                    <a:lnTo>
                      <a:pt x="36" y="368"/>
                    </a:lnTo>
                    <a:lnTo>
                      <a:pt x="36" y="364"/>
                    </a:lnTo>
                    <a:lnTo>
                      <a:pt x="40" y="364"/>
                    </a:lnTo>
                    <a:lnTo>
                      <a:pt x="40" y="368"/>
                    </a:lnTo>
                    <a:lnTo>
                      <a:pt x="44" y="368"/>
                    </a:lnTo>
                    <a:lnTo>
                      <a:pt x="44" y="364"/>
                    </a:lnTo>
                    <a:lnTo>
                      <a:pt x="44" y="360"/>
                    </a:lnTo>
                    <a:lnTo>
                      <a:pt x="44" y="356"/>
                    </a:lnTo>
                    <a:lnTo>
                      <a:pt x="40" y="356"/>
                    </a:lnTo>
                    <a:lnTo>
                      <a:pt x="40" y="352"/>
                    </a:lnTo>
                    <a:lnTo>
                      <a:pt x="44" y="352"/>
                    </a:lnTo>
                    <a:lnTo>
                      <a:pt x="44" y="348"/>
                    </a:lnTo>
                    <a:lnTo>
                      <a:pt x="40" y="344"/>
                    </a:lnTo>
                    <a:lnTo>
                      <a:pt x="44" y="344"/>
                    </a:lnTo>
                    <a:lnTo>
                      <a:pt x="44" y="340"/>
                    </a:lnTo>
                    <a:lnTo>
                      <a:pt x="44" y="336"/>
                    </a:lnTo>
                    <a:lnTo>
                      <a:pt x="40" y="336"/>
                    </a:lnTo>
                    <a:lnTo>
                      <a:pt x="40" y="332"/>
                    </a:lnTo>
                    <a:lnTo>
                      <a:pt x="36" y="332"/>
                    </a:lnTo>
                    <a:lnTo>
                      <a:pt x="36" y="328"/>
                    </a:lnTo>
                    <a:lnTo>
                      <a:pt x="40" y="328"/>
                    </a:lnTo>
                    <a:lnTo>
                      <a:pt x="40" y="324"/>
                    </a:lnTo>
                    <a:lnTo>
                      <a:pt x="40" y="320"/>
                    </a:lnTo>
                    <a:lnTo>
                      <a:pt x="40" y="316"/>
                    </a:lnTo>
                    <a:lnTo>
                      <a:pt x="40" y="320"/>
                    </a:lnTo>
                    <a:lnTo>
                      <a:pt x="36" y="320"/>
                    </a:lnTo>
                    <a:lnTo>
                      <a:pt x="36" y="316"/>
                    </a:lnTo>
                    <a:lnTo>
                      <a:pt x="32" y="316"/>
                    </a:lnTo>
                    <a:lnTo>
                      <a:pt x="32" y="312"/>
                    </a:lnTo>
                    <a:lnTo>
                      <a:pt x="32" y="316"/>
                    </a:lnTo>
                    <a:lnTo>
                      <a:pt x="32" y="312"/>
                    </a:lnTo>
                    <a:lnTo>
                      <a:pt x="28" y="312"/>
                    </a:lnTo>
                    <a:lnTo>
                      <a:pt x="28" y="308"/>
                    </a:lnTo>
                    <a:lnTo>
                      <a:pt x="32" y="308"/>
                    </a:lnTo>
                    <a:lnTo>
                      <a:pt x="28" y="304"/>
                    </a:lnTo>
                    <a:lnTo>
                      <a:pt x="28" y="300"/>
                    </a:lnTo>
                    <a:lnTo>
                      <a:pt x="24" y="300"/>
                    </a:lnTo>
                    <a:lnTo>
                      <a:pt x="24" y="296"/>
                    </a:lnTo>
                    <a:lnTo>
                      <a:pt x="20" y="296"/>
                    </a:lnTo>
                    <a:lnTo>
                      <a:pt x="20" y="292"/>
                    </a:lnTo>
                    <a:lnTo>
                      <a:pt x="20" y="288"/>
                    </a:lnTo>
                    <a:lnTo>
                      <a:pt x="16" y="288"/>
                    </a:lnTo>
                    <a:lnTo>
                      <a:pt x="20" y="288"/>
                    </a:lnTo>
                    <a:lnTo>
                      <a:pt x="20" y="284"/>
                    </a:lnTo>
                    <a:lnTo>
                      <a:pt x="16" y="284"/>
                    </a:lnTo>
                    <a:lnTo>
                      <a:pt x="12" y="284"/>
                    </a:lnTo>
                    <a:lnTo>
                      <a:pt x="12" y="280"/>
                    </a:lnTo>
                    <a:lnTo>
                      <a:pt x="8" y="280"/>
                    </a:lnTo>
                    <a:lnTo>
                      <a:pt x="12" y="280"/>
                    </a:lnTo>
                    <a:lnTo>
                      <a:pt x="12" y="276"/>
                    </a:lnTo>
                    <a:lnTo>
                      <a:pt x="8" y="276"/>
                    </a:lnTo>
                    <a:lnTo>
                      <a:pt x="8" y="272"/>
                    </a:lnTo>
                    <a:lnTo>
                      <a:pt x="8" y="268"/>
                    </a:lnTo>
                    <a:lnTo>
                      <a:pt x="12" y="268"/>
                    </a:lnTo>
                    <a:lnTo>
                      <a:pt x="12" y="264"/>
                    </a:lnTo>
                    <a:lnTo>
                      <a:pt x="12" y="260"/>
                    </a:lnTo>
                    <a:lnTo>
                      <a:pt x="8" y="260"/>
                    </a:lnTo>
                    <a:lnTo>
                      <a:pt x="4" y="260"/>
                    </a:lnTo>
                    <a:lnTo>
                      <a:pt x="4" y="256"/>
                    </a:lnTo>
                    <a:lnTo>
                      <a:pt x="0" y="256"/>
                    </a:lnTo>
                    <a:lnTo>
                      <a:pt x="0" y="252"/>
                    </a:lnTo>
                    <a:lnTo>
                      <a:pt x="4" y="252"/>
                    </a:lnTo>
                    <a:lnTo>
                      <a:pt x="4" y="248"/>
                    </a:lnTo>
                    <a:lnTo>
                      <a:pt x="4" y="244"/>
                    </a:lnTo>
                    <a:lnTo>
                      <a:pt x="4" y="240"/>
                    </a:lnTo>
                    <a:lnTo>
                      <a:pt x="8" y="240"/>
                    </a:lnTo>
                    <a:lnTo>
                      <a:pt x="8" y="244"/>
                    </a:lnTo>
                    <a:lnTo>
                      <a:pt x="12" y="244"/>
                    </a:lnTo>
                    <a:lnTo>
                      <a:pt x="12" y="240"/>
                    </a:lnTo>
                    <a:lnTo>
                      <a:pt x="12" y="236"/>
                    </a:lnTo>
                    <a:lnTo>
                      <a:pt x="16" y="236"/>
                    </a:lnTo>
                    <a:lnTo>
                      <a:pt x="20" y="240"/>
                    </a:lnTo>
                    <a:lnTo>
                      <a:pt x="20" y="236"/>
                    </a:lnTo>
                    <a:lnTo>
                      <a:pt x="20" y="232"/>
                    </a:lnTo>
                    <a:lnTo>
                      <a:pt x="20" y="228"/>
                    </a:lnTo>
                    <a:lnTo>
                      <a:pt x="24" y="232"/>
                    </a:lnTo>
                    <a:lnTo>
                      <a:pt x="24" y="228"/>
                    </a:lnTo>
                    <a:lnTo>
                      <a:pt x="24" y="224"/>
                    </a:lnTo>
                    <a:lnTo>
                      <a:pt x="24" y="220"/>
                    </a:lnTo>
                    <a:lnTo>
                      <a:pt x="28" y="220"/>
                    </a:lnTo>
                    <a:lnTo>
                      <a:pt x="32" y="220"/>
                    </a:lnTo>
                    <a:lnTo>
                      <a:pt x="32" y="224"/>
                    </a:lnTo>
                    <a:lnTo>
                      <a:pt x="36" y="224"/>
                    </a:lnTo>
                    <a:lnTo>
                      <a:pt x="36" y="220"/>
                    </a:lnTo>
                    <a:lnTo>
                      <a:pt x="36" y="216"/>
                    </a:lnTo>
                    <a:lnTo>
                      <a:pt x="36" y="212"/>
                    </a:lnTo>
                    <a:lnTo>
                      <a:pt x="40" y="212"/>
                    </a:lnTo>
                    <a:lnTo>
                      <a:pt x="40" y="208"/>
                    </a:lnTo>
                    <a:lnTo>
                      <a:pt x="36" y="204"/>
                    </a:lnTo>
                    <a:lnTo>
                      <a:pt x="40" y="204"/>
                    </a:lnTo>
                    <a:lnTo>
                      <a:pt x="40" y="200"/>
                    </a:lnTo>
                    <a:lnTo>
                      <a:pt x="44" y="200"/>
                    </a:lnTo>
                    <a:lnTo>
                      <a:pt x="44" y="196"/>
                    </a:lnTo>
                    <a:lnTo>
                      <a:pt x="48" y="192"/>
                    </a:lnTo>
                    <a:lnTo>
                      <a:pt x="48" y="196"/>
                    </a:lnTo>
                    <a:lnTo>
                      <a:pt x="52" y="196"/>
                    </a:lnTo>
                    <a:lnTo>
                      <a:pt x="52" y="200"/>
                    </a:lnTo>
                    <a:lnTo>
                      <a:pt x="56" y="200"/>
                    </a:lnTo>
                    <a:lnTo>
                      <a:pt x="56" y="196"/>
                    </a:lnTo>
                    <a:lnTo>
                      <a:pt x="56" y="192"/>
                    </a:lnTo>
                    <a:lnTo>
                      <a:pt x="52" y="192"/>
                    </a:lnTo>
                    <a:lnTo>
                      <a:pt x="52" y="188"/>
                    </a:lnTo>
                    <a:lnTo>
                      <a:pt x="52" y="184"/>
                    </a:lnTo>
                    <a:lnTo>
                      <a:pt x="56" y="184"/>
                    </a:lnTo>
                    <a:lnTo>
                      <a:pt x="60" y="184"/>
                    </a:lnTo>
                    <a:lnTo>
                      <a:pt x="64" y="180"/>
                    </a:lnTo>
                    <a:lnTo>
                      <a:pt x="68" y="180"/>
                    </a:lnTo>
                    <a:lnTo>
                      <a:pt x="68" y="184"/>
                    </a:lnTo>
                    <a:lnTo>
                      <a:pt x="72" y="184"/>
                    </a:lnTo>
                    <a:lnTo>
                      <a:pt x="72" y="188"/>
                    </a:lnTo>
                    <a:lnTo>
                      <a:pt x="76" y="188"/>
                    </a:lnTo>
                    <a:lnTo>
                      <a:pt x="76" y="184"/>
                    </a:lnTo>
                    <a:lnTo>
                      <a:pt x="72" y="180"/>
                    </a:lnTo>
                    <a:lnTo>
                      <a:pt x="76" y="180"/>
                    </a:lnTo>
                    <a:lnTo>
                      <a:pt x="76" y="176"/>
                    </a:lnTo>
                    <a:lnTo>
                      <a:pt x="80" y="172"/>
                    </a:lnTo>
                    <a:lnTo>
                      <a:pt x="84" y="172"/>
                    </a:lnTo>
                    <a:lnTo>
                      <a:pt x="88" y="172"/>
                    </a:lnTo>
                    <a:lnTo>
                      <a:pt x="88" y="168"/>
                    </a:lnTo>
                    <a:lnTo>
                      <a:pt x="92" y="168"/>
                    </a:lnTo>
                    <a:lnTo>
                      <a:pt x="96" y="164"/>
                    </a:lnTo>
                    <a:lnTo>
                      <a:pt x="96" y="160"/>
                    </a:lnTo>
                    <a:lnTo>
                      <a:pt x="100" y="160"/>
                    </a:lnTo>
                    <a:lnTo>
                      <a:pt x="96" y="160"/>
                    </a:lnTo>
                    <a:lnTo>
                      <a:pt x="100" y="156"/>
                    </a:lnTo>
                    <a:lnTo>
                      <a:pt x="100" y="160"/>
                    </a:lnTo>
                    <a:lnTo>
                      <a:pt x="100" y="156"/>
                    </a:lnTo>
                    <a:lnTo>
                      <a:pt x="104" y="156"/>
                    </a:lnTo>
                    <a:lnTo>
                      <a:pt x="108" y="156"/>
                    </a:lnTo>
                    <a:lnTo>
                      <a:pt x="104" y="156"/>
                    </a:lnTo>
                    <a:lnTo>
                      <a:pt x="104" y="152"/>
                    </a:lnTo>
                    <a:lnTo>
                      <a:pt x="108" y="152"/>
                    </a:lnTo>
                    <a:lnTo>
                      <a:pt x="108" y="148"/>
                    </a:lnTo>
                    <a:lnTo>
                      <a:pt x="108" y="144"/>
                    </a:lnTo>
                    <a:lnTo>
                      <a:pt x="112" y="144"/>
                    </a:lnTo>
                    <a:lnTo>
                      <a:pt x="112" y="140"/>
                    </a:lnTo>
                    <a:lnTo>
                      <a:pt x="112" y="136"/>
                    </a:lnTo>
                    <a:lnTo>
                      <a:pt x="116" y="132"/>
                    </a:lnTo>
                    <a:lnTo>
                      <a:pt x="112" y="132"/>
                    </a:lnTo>
                    <a:lnTo>
                      <a:pt x="112" y="128"/>
                    </a:lnTo>
                    <a:lnTo>
                      <a:pt x="116" y="128"/>
                    </a:lnTo>
                    <a:lnTo>
                      <a:pt x="120" y="128"/>
                    </a:lnTo>
                    <a:lnTo>
                      <a:pt x="120" y="124"/>
                    </a:lnTo>
                    <a:lnTo>
                      <a:pt x="116" y="120"/>
                    </a:lnTo>
                    <a:lnTo>
                      <a:pt x="116" y="116"/>
                    </a:lnTo>
                    <a:lnTo>
                      <a:pt x="120" y="116"/>
                    </a:lnTo>
                    <a:lnTo>
                      <a:pt x="124" y="116"/>
                    </a:lnTo>
                    <a:lnTo>
                      <a:pt x="128" y="116"/>
                    </a:lnTo>
                    <a:lnTo>
                      <a:pt x="128" y="112"/>
                    </a:lnTo>
                    <a:lnTo>
                      <a:pt x="132" y="112"/>
                    </a:lnTo>
                    <a:lnTo>
                      <a:pt x="136" y="112"/>
                    </a:lnTo>
                    <a:lnTo>
                      <a:pt x="136" y="108"/>
                    </a:lnTo>
                    <a:lnTo>
                      <a:pt x="132" y="108"/>
                    </a:lnTo>
                    <a:lnTo>
                      <a:pt x="128" y="108"/>
                    </a:lnTo>
                    <a:lnTo>
                      <a:pt x="128" y="104"/>
                    </a:lnTo>
                    <a:lnTo>
                      <a:pt x="128" y="100"/>
                    </a:lnTo>
                    <a:lnTo>
                      <a:pt x="132" y="100"/>
                    </a:lnTo>
                    <a:lnTo>
                      <a:pt x="136" y="100"/>
                    </a:lnTo>
                    <a:lnTo>
                      <a:pt x="136" y="96"/>
                    </a:lnTo>
                    <a:lnTo>
                      <a:pt x="140" y="96"/>
                    </a:lnTo>
                    <a:lnTo>
                      <a:pt x="140" y="92"/>
                    </a:lnTo>
                    <a:lnTo>
                      <a:pt x="140" y="88"/>
                    </a:lnTo>
                    <a:lnTo>
                      <a:pt x="144" y="88"/>
                    </a:lnTo>
                    <a:lnTo>
                      <a:pt x="148" y="88"/>
                    </a:lnTo>
                    <a:lnTo>
                      <a:pt x="152" y="88"/>
                    </a:lnTo>
                    <a:lnTo>
                      <a:pt x="152" y="84"/>
                    </a:lnTo>
                    <a:lnTo>
                      <a:pt x="156" y="84"/>
                    </a:lnTo>
                    <a:lnTo>
                      <a:pt x="156" y="80"/>
                    </a:lnTo>
                    <a:lnTo>
                      <a:pt x="156" y="76"/>
                    </a:lnTo>
                    <a:lnTo>
                      <a:pt x="156" y="72"/>
                    </a:lnTo>
                    <a:lnTo>
                      <a:pt x="156" y="68"/>
                    </a:lnTo>
                    <a:lnTo>
                      <a:pt x="160" y="68"/>
                    </a:lnTo>
                    <a:lnTo>
                      <a:pt x="160" y="64"/>
                    </a:lnTo>
                    <a:lnTo>
                      <a:pt x="164" y="64"/>
                    </a:lnTo>
                    <a:lnTo>
                      <a:pt x="168" y="64"/>
                    </a:lnTo>
                    <a:lnTo>
                      <a:pt x="168" y="60"/>
                    </a:lnTo>
                    <a:lnTo>
                      <a:pt x="164" y="56"/>
                    </a:lnTo>
                    <a:lnTo>
                      <a:pt x="168" y="56"/>
                    </a:lnTo>
                    <a:lnTo>
                      <a:pt x="168" y="52"/>
                    </a:lnTo>
                    <a:lnTo>
                      <a:pt x="164" y="52"/>
                    </a:lnTo>
                    <a:lnTo>
                      <a:pt x="164" y="48"/>
                    </a:lnTo>
                    <a:lnTo>
                      <a:pt x="168" y="48"/>
                    </a:lnTo>
                    <a:lnTo>
                      <a:pt x="172" y="48"/>
                    </a:lnTo>
                    <a:lnTo>
                      <a:pt x="176" y="48"/>
                    </a:lnTo>
                    <a:lnTo>
                      <a:pt x="180" y="48"/>
                    </a:lnTo>
                    <a:lnTo>
                      <a:pt x="176" y="44"/>
                    </a:lnTo>
                    <a:lnTo>
                      <a:pt x="176" y="40"/>
                    </a:lnTo>
                    <a:lnTo>
                      <a:pt x="180" y="40"/>
                    </a:lnTo>
                    <a:lnTo>
                      <a:pt x="180" y="36"/>
                    </a:lnTo>
                    <a:lnTo>
                      <a:pt x="180" y="32"/>
                    </a:lnTo>
                    <a:lnTo>
                      <a:pt x="184" y="28"/>
                    </a:lnTo>
                    <a:lnTo>
                      <a:pt x="184" y="32"/>
                    </a:lnTo>
                    <a:lnTo>
                      <a:pt x="188" y="32"/>
                    </a:lnTo>
                    <a:lnTo>
                      <a:pt x="188" y="28"/>
                    </a:lnTo>
                    <a:lnTo>
                      <a:pt x="184" y="28"/>
                    </a:lnTo>
                    <a:lnTo>
                      <a:pt x="184" y="24"/>
                    </a:lnTo>
                    <a:lnTo>
                      <a:pt x="184" y="20"/>
                    </a:lnTo>
                    <a:lnTo>
                      <a:pt x="180" y="20"/>
                    </a:lnTo>
                    <a:lnTo>
                      <a:pt x="176" y="20"/>
                    </a:lnTo>
                    <a:lnTo>
                      <a:pt x="172" y="20"/>
                    </a:lnTo>
                    <a:lnTo>
                      <a:pt x="172" y="16"/>
                    </a:lnTo>
                    <a:lnTo>
                      <a:pt x="168" y="16"/>
                    </a:lnTo>
                    <a:lnTo>
                      <a:pt x="168" y="12"/>
                    </a:lnTo>
                    <a:lnTo>
                      <a:pt x="172" y="12"/>
                    </a:lnTo>
                    <a:lnTo>
                      <a:pt x="176" y="12"/>
                    </a:lnTo>
                    <a:lnTo>
                      <a:pt x="176" y="8"/>
                    </a:lnTo>
                    <a:lnTo>
                      <a:pt x="172" y="8"/>
                    </a:lnTo>
                    <a:lnTo>
                      <a:pt x="176" y="8"/>
                    </a:lnTo>
                    <a:lnTo>
                      <a:pt x="176" y="4"/>
                    </a:lnTo>
                    <a:lnTo>
                      <a:pt x="180" y="0"/>
                    </a:lnTo>
                    <a:lnTo>
                      <a:pt x="184" y="0"/>
                    </a:lnTo>
                    <a:lnTo>
                      <a:pt x="184" y="4"/>
                    </a:lnTo>
                    <a:lnTo>
                      <a:pt x="180" y="8"/>
                    </a:lnTo>
                    <a:close/>
                  </a:path>
                </a:pathLst>
              </a:custGeom>
              <a:solidFill>
                <a:srgbClr val="FDE7B6"/>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2" name="Freeform 29">
                <a:extLst>
                  <a:ext uri="{FF2B5EF4-FFF2-40B4-BE49-F238E27FC236}">
                    <a16:creationId xmlns:a16="http://schemas.microsoft.com/office/drawing/2014/main" id="{02C0CBB8-94A5-DF7B-85B4-0441EDFF08E3}"/>
                  </a:ext>
                </a:extLst>
              </p:cNvPr>
              <p:cNvSpPr>
                <a:spLocks/>
              </p:cNvSpPr>
              <p:nvPr/>
            </p:nvSpPr>
            <p:spPr bwMode="auto">
              <a:xfrm>
                <a:off x="5671290" y="3606714"/>
                <a:ext cx="1378671" cy="1125591"/>
              </a:xfrm>
              <a:custGeom>
                <a:avLst/>
                <a:gdLst>
                  <a:gd name="T0" fmla="*/ 805 w 961"/>
                  <a:gd name="T1" fmla="*/ 5 h 711"/>
                  <a:gd name="T2" fmla="*/ 811 w 961"/>
                  <a:gd name="T3" fmla="*/ 6 h 711"/>
                  <a:gd name="T4" fmla="*/ 815 w 961"/>
                  <a:gd name="T5" fmla="*/ 11 h 711"/>
                  <a:gd name="T6" fmla="*/ 818 w 961"/>
                  <a:gd name="T7" fmla="*/ 15 h 711"/>
                  <a:gd name="T8" fmla="*/ 833 w 961"/>
                  <a:gd name="T9" fmla="*/ 23 h 711"/>
                  <a:gd name="T10" fmla="*/ 844 w 961"/>
                  <a:gd name="T11" fmla="*/ 29 h 711"/>
                  <a:gd name="T12" fmla="*/ 855 w 961"/>
                  <a:gd name="T13" fmla="*/ 39 h 711"/>
                  <a:gd name="T14" fmla="*/ 861 w 961"/>
                  <a:gd name="T15" fmla="*/ 40 h 711"/>
                  <a:gd name="T16" fmla="*/ 865 w 961"/>
                  <a:gd name="T17" fmla="*/ 48 h 711"/>
                  <a:gd name="T18" fmla="*/ 869 w 961"/>
                  <a:gd name="T19" fmla="*/ 54 h 711"/>
                  <a:gd name="T20" fmla="*/ 862 w 961"/>
                  <a:gd name="T21" fmla="*/ 100 h 711"/>
                  <a:gd name="T22" fmla="*/ 877 w 961"/>
                  <a:gd name="T23" fmla="*/ 130 h 711"/>
                  <a:gd name="T24" fmla="*/ 866 w 961"/>
                  <a:gd name="T25" fmla="*/ 174 h 711"/>
                  <a:gd name="T26" fmla="*/ 878 w 961"/>
                  <a:gd name="T27" fmla="*/ 220 h 711"/>
                  <a:gd name="T28" fmla="*/ 905 w 961"/>
                  <a:gd name="T29" fmla="*/ 229 h 711"/>
                  <a:gd name="T30" fmla="*/ 929 w 961"/>
                  <a:gd name="T31" fmla="*/ 330 h 711"/>
                  <a:gd name="T32" fmla="*/ 935 w 961"/>
                  <a:gd name="T33" fmla="*/ 366 h 711"/>
                  <a:gd name="T34" fmla="*/ 942 w 961"/>
                  <a:gd name="T35" fmla="*/ 395 h 711"/>
                  <a:gd name="T36" fmla="*/ 915 w 961"/>
                  <a:gd name="T37" fmla="*/ 501 h 711"/>
                  <a:gd name="T38" fmla="*/ 855 w 961"/>
                  <a:gd name="T39" fmla="*/ 509 h 711"/>
                  <a:gd name="T40" fmla="*/ 796 w 961"/>
                  <a:gd name="T41" fmla="*/ 560 h 711"/>
                  <a:gd name="T42" fmla="*/ 708 w 961"/>
                  <a:gd name="T43" fmla="*/ 610 h 711"/>
                  <a:gd name="T44" fmla="*/ 581 w 961"/>
                  <a:gd name="T45" fmla="*/ 654 h 711"/>
                  <a:gd name="T46" fmla="*/ 536 w 961"/>
                  <a:gd name="T47" fmla="*/ 680 h 711"/>
                  <a:gd name="T48" fmla="*/ 441 w 961"/>
                  <a:gd name="T49" fmla="*/ 701 h 711"/>
                  <a:gd name="T50" fmla="*/ 402 w 961"/>
                  <a:gd name="T51" fmla="*/ 649 h 711"/>
                  <a:gd name="T52" fmla="*/ 324 w 961"/>
                  <a:gd name="T53" fmla="*/ 569 h 711"/>
                  <a:gd name="T54" fmla="*/ 202 w 961"/>
                  <a:gd name="T55" fmla="*/ 564 h 711"/>
                  <a:gd name="T56" fmla="*/ 104 w 961"/>
                  <a:gd name="T57" fmla="*/ 501 h 711"/>
                  <a:gd name="T58" fmla="*/ 97 w 961"/>
                  <a:gd name="T59" fmla="*/ 470 h 711"/>
                  <a:gd name="T60" fmla="*/ 97 w 961"/>
                  <a:gd name="T61" fmla="*/ 467 h 711"/>
                  <a:gd name="T62" fmla="*/ 98 w 961"/>
                  <a:gd name="T63" fmla="*/ 464 h 711"/>
                  <a:gd name="T64" fmla="*/ 95 w 961"/>
                  <a:gd name="T65" fmla="*/ 461 h 711"/>
                  <a:gd name="T66" fmla="*/ 97 w 961"/>
                  <a:gd name="T67" fmla="*/ 460 h 711"/>
                  <a:gd name="T68" fmla="*/ 95 w 961"/>
                  <a:gd name="T69" fmla="*/ 455 h 711"/>
                  <a:gd name="T70" fmla="*/ 95 w 961"/>
                  <a:gd name="T71" fmla="*/ 450 h 711"/>
                  <a:gd name="T72" fmla="*/ 94 w 961"/>
                  <a:gd name="T73" fmla="*/ 445 h 711"/>
                  <a:gd name="T74" fmla="*/ 23 w 961"/>
                  <a:gd name="T75" fmla="*/ 409 h 711"/>
                  <a:gd name="T76" fmla="*/ 19 w 961"/>
                  <a:gd name="T77" fmla="*/ 385 h 711"/>
                  <a:gd name="T78" fmla="*/ 7 w 961"/>
                  <a:gd name="T79" fmla="*/ 310 h 711"/>
                  <a:gd name="T80" fmla="*/ 28 w 961"/>
                  <a:gd name="T81" fmla="*/ 287 h 711"/>
                  <a:gd name="T82" fmla="*/ 116 w 961"/>
                  <a:gd name="T83" fmla="*/ 228 h 711"/>
                  <a:gd name="T84" fmla="*/ 163 w 961"/>
                  <a:gd name="T85" fmla="*/ 185 h 711"/>
                  <a:gd name="T86" fmla="*/ 196 w 961"/>
                  <a:gd name="T87" fmla="*/ 152 h 711"/>
                  <a:gd name="T88" fmla="*/ 236 w 961"/>
                  <a:gd name="T89" fmla="*/ 76 h 711"/>
                  <a:gd name="T90" fmla="*/ 265 w 961"/>
                  <a:gd name="T91" fmla="*/ 64 h 711"/>
                  <a:gd name="T92" fmla="*/ 337 w 961"/>
                  <a:gd name="T93" fmla="*/ 96 h 711"/>
                  <a:gd name="T94" fmla="*/ 363 w 961"/>
                  <a:gd name="T95" fmla="*/ 56 h 711"/>
                  <a:gd name="T96" fmla="*/ 427 w 961"/>
                  <a:gd name="T97" fmla="*/ 31 h 711"/>
                  <a:gd name="T98" fmla="*/ 473 w 961"/>
                  <a:gd name="T99" fmla="*/ 53 h 711"/>
                  <a:gd name="T100" fmla="*/ 524 w 961"/>
                  <a:gd name="T101" fmla="*/ 58 h 711"/>
                  <a:gd name="T102" fmla="*/ 616 w 961"/>
                  <a:gd name="T103" fmla="*/ 71 h 711"/>
                  <a:gd name="T104" fmla="*/ 689 w 961"/>
                  <a:gd name="T105" fmla="*/ 102 h 711"/>
                  <a:gd name="T106" fmla="*/ 746 w 961"/>
                  <a:gd name="T107" fmla="*/ 61 h 711"/>
                  <a:gd name="T108" fmla="*/ 795 w 961"/>
                  <a:gd name="T109" fmla="*/ 1 h 711"/>
                  <a:gd name="T110" fmla="*/ 797 w 961"/>
                  <a:gd name="T111" fmla="*/ 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1" h="711">
                    <a:moveTo>
                      <a:pt x="797" y="2"/>
                    </a:moveTo>
                    <a:lnTo>
                      <a:pt x="802" y="2"/>
                    </a:lnTo>
                    <a:lnTo>
                      <a:pt x="803" y="4"/>
                    </a:lnTo>
                    <a:lnTo>
                      <a:pt x="805" y="5"/>
                    </a:lnTo>
                    <a:lnTo>
                      <a:pt x="806" y="5"/>
                    </a:lnTo>
                    <a:lnTo>
                      <a:pt x="807" y="5"/>
                    </a:lnTo>
                    <a:lnTo>
                      <a:pt x="810" y="6"/>
                    </a:lnTo>
                    <a:lnTo>
                      <a:pt x="811" y="6"/>
                    </a:lnTo>
                    <a:lnTo>
                      <a:pt x="812" y="7"/>
                    </a:lnTo>
                    <a:lnTo>
                      <a:pt x="813" y="10"/>
                    </a:lnTo>
                    <a:lnTo>
                      <a:pt x="815" y="10"/>
                    </a:lnTo>
                    <a:lnTo>
                      <a:pt x="815" y="11"/>
                    </a:lnTo>
                    <a:lnTo>
                      <a:pt x="816" y="12"/>
                    </a:lnTo>
                    <a:lnTo>
                      <a:pt x="816" y="13"/>
                    </a:lnTo>
                    <a:lnTo>
                      <a:pt x="817" y="15"/>
                    </a:lnTo>
                    <a:lnTo>
                      <a:pt x="818" y="15"/>
                    </a:lnTo>
                    <a:lnTo>
                      <a:pt x="819" y="16"/>
                    </a:lnTo>
                    <a:lnTo>
                      <a:pt x="822" y="17"/>
                    </a:lnTo>
                    <a:lnTo>
                      <a:pt x="826" y="18"/>
                    </a:lnTo>
                    <a:lnTo>
                      <a:pt x="833" y="23"/>
                    </a:lnTo>
                    <a:lnTo>
                      <a:pt x="834" y="23"/>
                    </a:lnTo>
                    <a:lnTo>
                      <a:pt x="842" y="27"/>
                    </a:lnTo>
                    <a:lnTo>
                      <a:pt x="843" y="28"/>
                    </a:lnTo>
                    <a:lnTo>
                      <a:pt x="844" y="29"/>
                    </a:lnTo>
                    <a:lnTo>
                      <a:pt x="846" y="32"/>
                    </a:lnTo>
                    <a:lnTo>
                      <a:pt x="849" y="34"/>
                    </a:lnTo>
                    <a:lnTo>
                      <a:pt x="854" y="39"/>
                    </a:lnTo>
                    <a:lnTo>
                      <a:pt x="855" y="39"/>
                    </a:lnTo>
                    <a:lnTo>
                      <a:pt x="856" y="39"/>
                    </a:lnTo>
                    <a:lnTo>
                      <a:pt x="857" y="39"/>
                    </a:lnTo>
                    <a:lnTo>
                      <a:pt x="860" y="40"/>
                    </a:lnTo>
                    <a:lnTo>
                      <a:pt x="861" y="40"/>
                    </a:lnTo>
                    <a:lnTo>
                      <a:pt x="861" y="42"/>
                    </a:lnTo>
                    <a:lnTo>
                      <a:pt x="862" y="42"/>
                    </a:lnTo>
                    <a:lnTo>
                      <a:pt x="864" y="45"/>
                    </a:lnTo>
                    <a:lnTo>
                      <a:pt x="865" y="48"/>
                    </a:lnTo>
                    <a:lnTo>
                      <a:pt x="866" y="49"/>
                    </a:lnTo>
                    <a:lnTo>
                      <a:pt x="867" y="51"/>
                    </a:lnTo>
                    <a:lnTo>
                      <a:pt x="867" y="53"/>
                    </a:lnTo>
                    <a:lnTo>
                      <a:pt x="869" y="54"/>
                    </a:lnTo>
                    <a:lnTo>
                      <a:pt x="854" y="62"/>
                    </a:lnTo>
                    <a:lnTo>
                      <a:pt x="851" y="66"/>
                    </a:lnTo>
                    <a:lnTo>
                      <a:pt x="848" y="76"/>
                    </a:lnTo>
                    <a:lnTo>
                      <a:pt x="862" y="100"/>
                    </a:lnTo>
                    <a:lnTo>
                      <a:pt x="875" y="114"/>
                    </a:lnTo>
                    <a:lnTo>
                      <a:pt x="875" y="120"/>
                    </a:lnTo>
                    <a:lnTo>
                      <a:pt x="876" y="123"/>
                    </a:lnTo>
                    <a:lnTo>
                      <a:pt x="877" y="130"/>
                    </a:lnTo>
                    <a:lnTo>
                      <a:pt x="873" y="139"/>
                    </a:lnTo>
                    <a:lnTo>
                      <a:pt x="870" y="150"/>
                    </a:lnTo>
                    <a:lnTo>
                      <a:pt x="870" y="157"/>
                    </a:lnTo>
                    <a:lnTo>
                      <a:pt x="866" y="174"/>
                    </a:lnTo>
                    <a:lnTo>
                      <a:pt x="849" y="186"/>
                    </a:lnTo>
                    <a:lnTo>
                      <a:pt x="864" y="205"/>
                    </a:lnTo>
                    <a:lnTo>
                      <a:pt x="878" y="218"/>
                    </a:lnTo>
                    <a:lnTo>
                      <a:pt x="878" y="220"/>
                    </a:lnTo>
                    <a:lnTo>
                      <a:pt x="883" y="223"/>
                    </a:lnTo>
                    <a:lnTo>
                      <a:pt x="884" y="231"/>
                    </a:lnTo>
                    <a:lnTo>
                      <a:pt x="900" y="238"/>
                    </a:lnTo>
                    <a:lnTo>
                      <a:pt x="905" y="229"/>
                    </a:lnTo>
                    <a:lnTo>
                      <a:pt x="930" y="218"/>
                    </a:lnTo>
                    <a:lnTo>
                      <a:pt x="923" y="291"/>
                    </a:lnTo>
                    <a:lnTo>
                      <a:pt x="924" y="315"/>
                    </a:lnTo>
                    <a:lnTo>
                      <a:pt x="929" y="330"/>
                    </a:lnTo>
                    <a:lnTo>
                      <a:pt x="932" y="353"/>
                    </a:lnTo>
                    <a:lnTo>
                      <a:pt x="934" y="359"/>
                    </a:lnTo>
                    <a:lnTo>
                      <a:pt x="934" y="363"/>
                    </a:lnTo>
                    <a:lnTo>
                      <a:pt x="935" y="366"/>
                    </a:lnTo>
                    <a:lnTo>
                      <a:pt x="936" y="371"/>
                    </a:lnTo>
                    <a:lnTo>
                      <a:pt x="936" y="374"/>
                    </a:lnTo>
                    <a:lnTo>
                      <a:pt x="940" y="389"/>
                    </a:lnTo>
                    <a:lnTo>
                      <a:pt x="942" y="395"/>
                    </a:lnTo>
                    <a:lnTo>
                      <a:pt x="943" y="411"/>
                    </a:lnTo>
                    <a:lnTo>
                      <a:pt x="961" y="448"/>
                    </a:lnTo>
                    <a:lnTo>
                      <a:pt x="926" y="456"/>
                    </a:lnTo>
                    <a:lnTo>
                      <a:pt x="915" y="501"/>
                    </a:lnTo>
                    <a:lnTo>
                      <a:pt x="909" y="502"/>
                    </a:lnTo>
                    <a:lnTo>
                      <a:pt x="903" y="506"/>
                    </a:lnTo>
                    <a:lnTo>
                      <a:pt x="867" y="508"/>
                    </a:lnTo>
                    <a:lnTo>
                      <a:pt x="855" y="509"/>
                    </a:lnTo>
                    <a:lnTo>
                      <a:pt x="810" y="515"/>
                    </a:lnTo>
                    <a:lnTo>
                      <a:pt x="806" y="533"/>
                    </a:lnTo>
                    <a:lnTo>
                      <a:pt x="799" y="545"/>
                    </a:lnTo>
                    <a:lnTo>
                      <a:pt x="796" y="560"/>
                    </a:lnTo>
                    <a:lnTo>
                      <a:pt x="796" y="583"/>
                    </a:lnTo>
                    <a:lnTo>
                      <a:pt x="781" y="605"/>
                    </a:lnTo>
                    <a:lnTo>
                      <a:pt x="731" y="620"/>
                    </a:lnTo>
                    <a:lnTo>
                      <a:pt x="708" y="610"/>
                    </a:lnTo>
                    <a:lnTo>
                      <a:pt x="689" y="615"/>
                    </a:lnTo>
                    <a:lnTo>
                      <a:pt x="675" y="620"/>
                    </a:lnTo>
                    <a:lnTo>
                      <a:pt x="606" y="639"/>
                    </a:lnTo>
                    <a:lnTo>
                      <a:pt x="581" y="654"/>
                    </a:lnTo>
                    <a:lnTo>
                      <a:pt x="570" y="661"/>
                    </a:lnTo>
                    <a:lnTo>
                      <a:pt x="557" y="669"/>
                    </a:lnTo>
                    <a:lnTo>
                      <a:pt x="546" y="677"/>
                    </a:lnTo>
                    <a:lnTo>
                      <a:pt x="536" y="680"/>
                    </a:lnTo>
                    <a:lnTo>
                      <a:pt x="514" y="698"/>
                    </a:lnTo>
                    <a:lnTo>
                      <a:pt x="495" y="703"/>
                    </a:lnTo>
                    <a:lnTo>
                      <a:pt x="464" y="711"/>
                    </a:lnTo>
                    <a:lnTo>
                      <a:pt x="441" y="701"/>
                    </a:lnTo>
                    <a:lnTo>
                      <a:pt x="422" y="690"/>
                    </a:lnTo>
                    <a:lnTo>
                      <a:pt x="410" y="675"/>
                    </a:lnTo>
                    <a:lnTo>
                      <a:pt x="398" y="670"/>
                    </a:lnTo>
                    <a:lnTo>
                      <a:pt x="402" y="649"/>
                    </a:lnTo>
                    <a:lnTo>
                      <a:pt x="386" y="634"/>
                    </a:lnTo>
                    <a:lnTo>
                      <a:pt x="353" y="571"/>
                    </a:lnTo>
                    <a:lnTo>
                      <a:pt x="325" y="569"/>
                    </a:lnTo>
                    <a:lnTo>
                      <a:pt x="324" y="569"/>
                    </a:lnTo>
                    <a:lnTo>
                      <a:pt x="306" y="568"/>
                    </a:lnTo>
                    <a:lnTo>
                      <a:pt x="281" y="566"/>
                    </a:lnTo>
                    <a:lnTo>
                      <a:pt x="238" y="571"/>
                    </a:lnTo>
                    <a:lnTo>
                      <a:pt x="202" y="564"/>
                    </a:lnTo>
                    <a:lnTo>
                      <a:pt x="181" y="557"/>
                    </a:lnTo>
                    <a:lnTo>
                      <a:pt x="163" y="553"/>
                    </a:lnTo>
                    <a:lnTo>
                      <a:pt x="116" y="535"/>
                    </a:lnTo>
                    <a:lnTo>
                      <a:pt x="104" y="501"/>
                    </a:lnTo>
                    <a:lnTo>
                      <a:pt x="97" y="471"/>
                    </a:lnTo>
                    <a:lnTo>
                      <a:pt x="95" y="471"/>
                    </a:lnTo>
                    <a:lnTo>
                      <a:pt x="95" y="470"/>
                    </a:lnTo>
                    <a:lnTo>
                      <a:pt x="97" y="470"/>
                    </a:lnTo>
                    <a:lnTo>
                      <a:pt x="97" y="469"/>
                    </a:lnTo>
                    <a:lnTo>
                      <a:pt x="97" y="467"/>
                    </a:lnTo>
                    <a:lnTo>
                      <a:pt x="98" y="467"/>
                    </a:lnTo>
                    <a:lnTo>
                      <a:pt x="97" y="467"/>
                    </a:lnTo>
                    <a:lnTo>
                      <a:pt x="97" y="466"/>
                    </a:lnTo>
                    <a:lnTo>
                      <a:pt x="97" y="465"/>
                    </a:lnTo>
                    <a:lnTo>
                      <a:pt x="97" y="464"/>
                    </a:lnTo>
                    <a:lnTo>
                      <a:pt x="98" y="464"/>
                    </a:lnTo>
                    <a:lnTo>
                      <a:pt x="97" y="464"/>
                    </a:lnTo>
                    <a:lnTo>
                      <a:pt x="97" y="463"/>
                    </a:lnTo>
                    <a:lnTo>
                      <a:pt x="95" y="463"/>
                    </a:lnTo>
                    <a:lnTo>
                      <a:pt x="95" y="461"/>
                    </a:lnTo>
                    <a:lnTo>
                      <a:pt x="97" y="461"/>
                    </a:lnTo>
                    <a:lnTo>
                      <a:pt x="95" y="461"/>
                    </a:lnTo>
                    <a:lnTo>
                      <a:pt x="95" y="460"/>
                    </a:lnTo>
                    <a:lnTo>
                      <a:pt x="97" y="460"/>
                    </a:lnTo>
                    <a:lnTo>
                      <a:pt x="97" y="459"/>
                    </a:lnTo>
                    <a:lnTo>
                      <a:pt x="97" y="458"/>
                    </a:lnTo>
                    <a:lnTo>
                      <a:pt x="95" y="456"/>
                    </a:lnTo>
                    <a:lnTo>
                      <a:pt x="95" y="455"/>
                    </a:lnTo>
                    <a:lnTo>
                      <a:pt x="95" y="454"/>
                    </a:lnTo>
                    <a:lnTo>
                      <a:pt x="95" y="453"/>
                    </a:lnTo>
                    <a:lnTo>
                      <a:pt x="95" y="452"/>
                    </a:lnTo>
                    <a:lnTo>
                      <a:pt x="95" y="450"/>
                    </a:lnTo>
                    <a:lnTo>
                      <a:pt x="97" y="450"/>
                    </a:lnTo>
                    <a:lnTo>
                      <a:pt x="97" y="449"/>
                    </a:lnTo>
                    <a:lnTo>
                      <a:pt x="97" y="448"/>
                    </a:lnTo>
                    <a:lnTo>
                      <a:pt x="94" y="445"/>
                    </a:lnTo>
                    <a:lnTo>
                      <a:pt x="90" y="445"/>
                    </a:lnTo>
                    <a:lnTo>
                      <a:pt x="62" y="443"/>
                    </a:lnTo>
                    <a:lnTo>
                      <a:pt x="33" y="439"/>
                    </a:lnTo>
                    <a:lnTo>
                      <a:pt x="23" y="409"/>
                    </a:lnTo>
                    <a:lnTo>
                      <a:pt x="29" y="402"/>
                    </a:lnTo>
                    <a:lnTo>
                      <a:pt x="30" y="401"/>
                    </a:lnTo>
                    <a:lnTo>
                      <a:pt x="28" y="388"/>
                    </a:lnTo>
                    <a:lnTo>
                      <a:pt x="19" y="385"/>
                    </a:lnTo>
                    <a:lnTo>
                      <a:pt x="1" y="367"/>
                    </a:lnTo>
                    <a:lnTo>
                      <a:pt x="0" y="346"/>
                    </a:lnTo>
                    <a:lnTo>
                      <a:pt x="0" y="330"/>
                    </a:lnTo>
                    <a:lnTo>
                      <a:pt x="7" y="310"/>
                    </a:lnTo>
                    <a:lnTo>
                      <a:pt x="9" y="303"/>
                    </a:lnTo>
                    <a:lnTo>
                      <a:pt x="14" y="298"/>
                    </a:lnTo>
                    <a:lnTo>
                      <a:pt x="25" y="290"/>
                    </a:lnTo>
                    <a:lnTo>
                      <a:pt x="28" y="287"/>
                    </a:lnTo>
                    <a:lnTo>
                      <a:pt x="66" y="293"/>
                    </a:lnTo>
                    <a:lnTo>
                      <a:pt x="94" y="291"/>
                    </a:lnTo>
                    <a:lnTo>
                      <a:pt x="98" y="254"/>
                    </a:lnTo>
                    <a:lnTo>
                      <a:pt x="116" y="228"/>
                    </a:lnTo>
                    <a:lnTo>
                      <a:pt x="119" y="221"/>
                    </a:lnTo>
                    <a:lnTo>
                      <a:pt x="121" y="210"/>
                    </a:lnTo>
                    <a:lnTo>
                      <a:pt x="132" y="185"/>
                    </a:lnTo>
                    <a:lnTo>
                      <a:pt x="163" y="185"/>
                    </a:lnTo>
                    <a:lnTo>
                      <a:pt x="180" y="182"/>
                    </a:lnTo>
                    <a:lnTo>
                      <a:pt x="178" y="167"/>
                    </a:lnTo>
                    <a:lnTo>
                      <a:pt x="191" y="155"/>
                    </a:lnTo>
                    <a:lnTo>
                      <a:pt x="196" y="152"/>
                    </a:lnTo>
                    <a:lnTo>
                      <a:pt x="191" y="135"/>
                    </a:lnTo>
                    <a:lnTo>
                      <a:pt x="200" y="115"/>
                    </a:lnTo>
                    <a:lnTo>
                      <a:pt x="223" y="92"/>
                    </a:lnTo>
                    <a:lnTo>
                      <a:pt x="236" y="76"/>
                    </a:lnTo>
                    <a:lnTo>
                      <a:pt x="244" y="66"/>
                    </a:lnTo>
                    <a:lnTo>
                      <a:pt x="252" y="62"/>
                    </a:lnTo>
                    <a:lnTo>
                      <a:pt x="261" y="61"/>
                    </a:lnTo>
                    <a:lnTo>
                      <a:pt x="265" y="64"/>
                    </a:lnTo>
                    <a:lnTo>
                      <a:pt x="287" y="70"/>
                    </a:lnTo>
                    <a:lnTo>
                      <a:pt x="304" y="77"/>
                    </a:lnTo>
                    <a:lnTo>
                      <a:pt x="311" y="82"/>
                    </a:lnTo>
                    <a:lnTo>
                      <a:pt x="337" y="96"/>
                    </a:lnTo>
                    <a:lnTo>
                      <a:pt x="337" y="94"/>
                    </a:lnTo>
                    <a:lnTo>
                      <a:pt x="344" y="78"/>
                    </a:lnTo>
                    <a:lnTo>
                      <a:pt x="351" y="75"/>
                    </a:lnTo>
                    <a:lnTo>
                      <a:pt x="363" y="56"/>
                    </a:lnTo>
                    <a:lnTo>
                      <a:pt x="376" y="39"/>
                    </a:lnTo>
                    <a:lnTo>
                      <a:pt x="390" y="21"/>
                    </a:lnTo>
                    <a:lnTo>
                      <a:pt x="418" y="19"/>
                    </a:lnTo>
                    <a:lnTo>
                      <a:pt x="427" y="31"/>
                    </a:lnTo>
                    <a:lnTo>
                      <a:pt x="441" y="38"/>
                    </a:lnTo>
                    <a:lnTo>
                      <a:pt x="445" y="43"/>
                    </a:lnTo>
                    <a:lnTo>
                      <a:pt x="451" y="46"/>
                    </a:lnTo>
                    <a:lnTo>
                      <a:pt x="473" y="53"/>
                    </a:lnTo>
                    <a:lnTo>
                      <a:pt x="475" y="66"/>
                    </a:lnTo>
                    <a:lnTo>
                      <a:pt x="475" y="67"/>
                    </a:lnTo>
                    <a:lnTo>
                      <a:pt x="502" y="58"/>
                    </a:lnTo>
                    <a:lnTo>
                      <a:pt x="524" y="58"/>
                    </a:lnTo>
                    <a:lnTo>
                      <a:pt x="548" y="56"/>
                    </a:lnTo>
                    <a:lnTo>
                      <a:pt x="565" y="56"/>
                    </a:lnTo>
                    <a:lnTo>
                      <a:pt x="587" y="59"/>
                    </a:lnTo>
                    <a:lnTo>
                      <a:pt x="616" y="71"/>
                    </a:lnTo>
                    <a:lnTo>
                      <a:pt x="648" y="102"/>
                    </a:lnTo>
                    <a:lnTo>
                      <a:pt x="660" y="104"/>
                    </a:lnTo>
                    <a:lnTo>
                      <a:pt x="662" y="105"/>
                    </a:lnTo>
                    <a:lnTo>
                      <a:pt x="689" y="102"/>
                    </a:lnTo>
                    <a:lnTo>
                      <a:pt x="708" y="99"/>
                    </a:lnTo>
                    <a:lnTo>
                      <a:pt x="719" y="99"/>
                    </a:lnTo>
                    <a:lnTo>
                      <a:pt x="726" y="89"/>
                    </a:lnTo>
                    <a:lnTo>
                      <a:pt x="746" y="61"/>
                    </a:lnTo>
                    <a:lnTo>
                      <a:pt x="788" y="60"/>
                    </a:lnTo>
                    <a:lnTo>
                      <a:pt x="788" y="27"/>
                    </a:lnTo>
                    <a:lnTo>
                      <a:pt x="794" y="0"/>
                    </a:lnTo>
                    <a:lnTo>
                      <a:pt x="795" y="1"/>
                    </a:lnTo>
                    <a:lnTo>
                      <a:pt x="796" y="1"/>
                    </a:lnTo>
                    <a:lnTo>
                      <a:pt x="796" y="2"/>
                    </a:lnTo>
                    <a:lnTo>
                      <a:pt x="797" y="2"/>
                    </a:lnTo>
                    <a:lnTo>
                      <a:pt x="797" y="2"/>
                    </a:lnTo>
                    <a:close/>
                  </a:path>
                </a:pathLst>
              </a:custGeom>
              <a:solidFill>
                <a:srgbClr val="FEA1AC"/>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3" name="Freeform 33">
                <a:extLst>
                  <a:ext uri="{FF2B5EF4-FFF2-40B4-BE49-F238E27FC236}">
                    <a16:creationId xmlns:a16="http://schemas.microsoft.com/office/drawing/2014/main" id="{D655A238-C9FD-7121-2B6D-D7CC0021B851}"/>
                  </a:ext>
                </a:extLst>
              </p:cNvPr>
              <p:cNvSpPr>
                <a:spLocks/>
              </p:cNvSpPr>
              <p:nvPr/>
            </p:nvSpPr>
            <p:spPr bwMode="auto">
              <a:xfrm>
                <a:off x="4985743" y="3332649"/>
                <a:ext cx="972673" cy="1432714"/>
              </a:xfrm>
              <a:custGeom>
                <a:avLst/>
                <a:gdLst>
                  <a:gd name="T0" fmla="*/ 356 w 678"/>
                  <a:gd name="T1" fmla="*/ 27 h 905"/>
                  <a:gd name="T2" fmla="*/ 463 w 678"/>
                  <a:gd name="T3" fmla="*/ 69 h 905"/>
                  <a:gd name="T4" fmla="*/ 517 w 678"/>
                  <a:gd name="T5" fmla="*/ 44 h 905"/>
                  <a:gd name="T6" fmla="*/ 577 w 678"/>
                  <a:gd name="T7" fmla="*/ 47 h 905"/>
                  <a:gd name="T8" fmla="*/ 606 w 678"/>
                  <a:gd name="T9" fmla="*/ 97 h 905"/>
                  <a:gd name="T10" fmla="*/ 606 w 678"/>
                  <a:gd name="T11" fmla="*/ 161 h 905"/>
                  <a:gd name="T12" fmla="*/ 645 w 678"/>
                  <a:gd name="T13" fmla="*/ 263 h 905"/>
                  <a:gd name="T14" fmla="*/ 669 w 678"/>
                  <a:gd name="T15" fmla="*/ 307 h 905"/>
                  <a:gd name="T16" fmla="*/ 610 w 678"/>
                  <a:gd name="T17" fmla="*/ 357 h 905"/>
                  <a:gd name="T18" fmla="*/ 544 w 678"/>
                  <a:gd name="T19" fmla="*/ 465 h 905"/>
                  <a:gd name="T20" fmla="*/ 478 w 678"/>
                  <a:gd name="T21" fmla="*/ 502 h 905"/>
                  <a:gd name="T22" fmla="*/ 507 w 678"/>
                  <a:gd name="T23" fmla="*/ 574 h 905"/>
                  <a:gd name="T24" fmla="*/ 469 w 678"/>
                  <a:gd name="T25" fmla="*/ 660 h 905"/>
                  <a:gd name="T26" fmla="*/ 365 w 678"/>
                  <a:gd name="T27" fmla="*/ 777 h 905"/>
                  <a:gd name="T28" fmla="*/ 338 w 678"/>
                  <a:gd name="T29" fmla="*/ 857 h 905"/>
                  <a:gd name="T30" fmla="*/ 306 w 678"/>
                  <a:gd name="T31" fmla="*/ 876 h 905"/>
                  <a:gd name="T32" fmla="*/ 149 w 678"/>
                  <a:gd name="T33" fmla="*/ 889 h 905"/>
                  <a:gd name="T34" fmla="*/ 102 w 678"/>
                  <a:gd name="T35" fmla="*/ 833 h 905"/>
                  <a:gd name="T36" fmla="*/ 79 w 678"/>
                  <a:gd name="T37" fmla="*/ 745 h 905"/>
                  <a:gd name="T38" fmla="*/ 81 w 678"/>
                  <a:gd name="T39" fmla="*/ 684 h 905"/>
                  <a:gd name="T40" fmla="*/ 81 w 678"/>
                  <a:gd name="T41" fmla="*/ 678 h 905"/>
                  <a:gd name="T42" fmla="*/ 75 w 678"/>
                  <a:gd name="T43" fmla="*/ 675 h 905"/>
                  <a:gd name="T44" fmla="*/ 69 w 678"/>
                  <a:gd name="T45" fmla="*/ 676 h 905"/>
                  <a:gd name="T46" fmla="*/ 64 w 678"/>
                  <a:gd name="T47" fmla="*/ 673 h 905"/>
                  <a:gd name="T48" fmla="*/ 58 w 678"/>
                  <a:gd name="T49" fmla="*/ 669 h 905"/>
                  <a:gd name="T50" fmla="*/ 55 w 678"/>
                  <a:gd name="T51" fmla="*/ 664 h 905"/>
                  <a:gd name="T52" fmla="*/ 52 w 678"/>
                  <a:gd name="T53" fmla="*/ 659 h 905"/>
                  <a:gd name="T54" fmla="*/ 21 w 678"/>
                  <a:gd name="T55" fmla="*/ 648 h 905"/>
                  <a:gd name="T56" fmla="*/ 4 w 678"/>
                  <a:gd name="T57" fmla="*/ 551 h 905"/>
                  <a:gd name="T58" fmla="*/ 13 w 678"/>
                  <a:gd name="T59" fmla="*/ 516 h 905"/>
                  <a:gd name="T60" fmla="*/ 47 w 678"/>
                  <a:gd name="T61" fmla="*/ 444 h 905"/>
                  <a:gd name="T62" fmla="*/ 43 w 678"/>
                  <a:gd name="T63" fmla="*/ 400 h 905"/>
                  <a:gd name="T64" fmla="*/ 40 w 678"/>
                  <a:gd name="T65" fmla="*/ 396 h 905"/>
                  <a:gd name="T66" fmla="*/ 44 w 678"/>
                  <a:gd name="T67" fmla="*/ 383 h 905"/>
                  <a:gd name="T68" fmla="*/ 57 w 678"/>
                  <a:gd name="T69" fmla="*/ 351 h 905"/>
                  <a:gd name="T70" fmla="*/ 87 w 678"/>
                  <a:gd name="T71" fmla="*/ 312 h 905"/>
                  <a:gd name="T72" fmla="*/ 84 w 678"/>
                  <a:gd name="T73" fmla="*/ 271 h 905"/>
                  <a:gd name="T74" fmla="*/ 90 w 678"/>
                  <a:gd name="T75" fmla="*/ 268 h 905"/>
                  <a:gd name="T76" fmla="*/ 95 w 678"/>
                  <a:gd name="T77" fmla="*/ 243 h 905"/>
                  <a:gd name="T78" fmla="*/ 85 w 678"/>
                  <a:gd name="T79" fmla="*/ 193 h 905"/>
                  <a:gd name="T80" fmla="*/ 91 w 678"/>
                  <a:gd name="T81" fmla="*/ 150 h 905"/>
                  <a:gd name="T82" fmla="*/ 160 w 678"/>
                  <a:gd name="T83" fmla="*/ 136 h 905"/>
                  <a:gd name="T84" fmla="*/ 187 w 678"/>
                  <a:gd name="T85" fmla="*/ 114 h 905"/>
                  <a:gd name="T86" fmla="*/ 243 w 678"/>
                  <a:gd name="T87" fmla="*/ 103 h 905"/>
                  <a:gd name="T88" fmla="*/ 269 w 678"/>
                  <a:gd name="T89" fmla="*/ 139 h 905"/>
                  <a:gd name="T90" fmla="*/ 273 w 678"/>
                  <a:gd name="T91" fmla="*/ 137 h 905"/>
                  <a:gd name="T92" fmla="*/ 276 w 678"/>
                  <a:gd name="T93" fmla="*/ 134 h 905"/>
                  <a:gd name="T94" fmla="*/ 281 w 678"/>
                  <a:gd name="T95" fmla="*/ 133 h 905"/>
                  <a:gd name="T96" fmla="*/ 284 w 678"/>
                  <a:gd name="T97" fmla="*/ 128 h 905"/>
                  <a:gd name="T98" fmla="*/ 302 w 678"/>
                  <a:gd name="T99" fmla="*/ 80 h 905"/>
                  <a:gd name="T100" fmla="*/ 314 w 678"/>
                  <a:gd name="T101" fmla="*/ 53 h 905"/>
                  <a:gd name="T102" fmla="*/ 318 w 678"/>
                  <a:gd name="T103" fmla="*/ 48 h 905"/>
                  <a:gd name="T104" fmla="*/ 321 w 678"/>
                  <a:gd name="T105" fmla="*/ 41 h 905"/>
                  <a:gd name="T106" fmla="*/ 322 w 678"/>
                  <a:gd name="T107" fmla="*/ 36 h 905"/>
                  <a:gd name="T108" fmla="*/ 312 w 678"/>
                  <a:gd name="T109" fmla="*/ 28 h 905"/>
                  <a:gd name="T110" fmla="*/ 306 w 678"/>
                  <a:gd name="T111" fmla="*/ 21 h 905"/>
                  <a:gd name="T112" fmla="*/ 318 w 678"/>
                  <a:gd name="T113" fmla="*/ 9 h 905"/>
                  <a:gd name="T114" fmla="*/ 319 w 678"/>
                  <a:gd name="T115" fmla="*/ 12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905">
                    <a:moveTo>
                      <a:pt x="321" y="15"/>
                    </a:moveTo>
                    <a:lnTo>
                      <a:pt x="321" y="16"/>
                    </a:lnTo>
                    <a:lnTo>
                      <a:pt x="322" y="16"/>
                    </a:lnTo>
                    <a:lnTo>
                      <a:pt x="345" y="12"/>
                    </a:lnTo>
                    <a:lnTo>
                      <a:pt x="356" y="26"/>
                    </a:lnTo>
                    <a:lnTo>
                      <a:pt x="356" y="27"/>
                    </a:lnTo>
                    <a:lnTo>
                      <a:pt x="381" y="32"/>
                    </a:lnTo>
                    <a:lnTo>
                      <a:pt x="393" y="48"/>
                    </a:lnTo>
                    <a:lnTo>
                      <a:pt x="395" y="64"/>
                    </a:lnTo>
                    <a:lnTo>
                      <a:pt x="438" y="69"/>
                    </a:lnTo>
                    <a:lnTo>
                      <a:pt x="453" y="69"/>
                    </a:lnTo>
                    <a:lnTo>
                      <a:pt x="463" y="69"/>
                    </a:lnTo>
                    <a:lnTo>
                      <a:pt x="478" y="65"/>
                    </a:lnTo>
                    <a:lnTo>
                      <a:pt x="494" y="56"/>
                    </a:lnTo>
                    <a:lnTo>
                      <a:pt x="501" y="56"/>
                    </a:lnTo>
                    <a:lnTo>
                      <a:pt x="503" y="54"/>
                    </a:lnTo>
                    <a:lnTo>
                      <a:pt x="512" y="42"/>
                    </a:lnTo>
                    <a:lnTo>
                      <a:pt x="517" y="44"/>
                    </a:lnTo>
                    <a:lnTo>
                      <a:pt x="527" y="47"/>
                    </a:lnTo>
                    <a:lnTo>
                      <a:pt x="538" y="45"/>
                    </a:lnTo>
                    <a:lnTo>
                      <a:pt x="550" y="42"/>
                    </a:lnTo>
                    <a:lnTo>
                      <a:pt x="559" y="37"/>
                    </a:lnTo>
                    <a:lnTo>
                      <a:pt x="566" y="41"/>
                    </a:lnTo>
                    <a:lnTo>
                      <a:pt x="577" y="47"/>
                    </a:lnTo>
                    <a:lnTo>
                      <a:pt x="576" y="66"/>
                    </a:lnTo>
                    <a:lnTo>
                      <a:pt x="578" y="70"/>
                    </a:lnTo>
                    <a:lnTo>
                      <a:pt x="593" y="80"/>
                    </a:lnTo>
                    <a:lnTo>
                      <a:pt x="598" y="82"/>
                    </a:lnTo>
                    <a:lnTo>
                      <a:pt x="603" y="91"/>
                    </a:lnTo>
                    <a:lnTo>
                      <a:pt x="606" y="97"/>
                    </a:lnTo>
                    <a:lnTo>
                      <a:pt x="624" y="109"/>
                    </a:lnTo>
                    <a:lnTo>
                      <a:pt x="619" y="125"/>
                    </a:lnTo>
                    <a:lnTo>
                      <a:pt x="618" y="131"/>
                    </a:lnTo>
                    <a:lnTo>
                      <a:pt x="614" y="142"/>
                    </a:lnTo>
                    <a:lnTo>
                      <a:pt x="600" y="150"/>
                    </a:lnTo>
                    <a:lnTo>
                      <a:pt x="606" y="161"/>
                    </a:lnTo>
                    <a:lnTo>
                      <a:pt x="609" y="172"/>
                    </a:lnTo>
                    <a:lnTo>
                      <a:pt x="627" y="210"/>
                    </a:lnTo>
                    <a:lnTo>
                      <a:pt x="625" y="228"/>
                    </a:lnTo>
                    <a:lnTo>
                      <a:pt x="624" y="248"/>
                    </a:lnTo>
                    <a:lnTo>
                      <a:pt x="632" y="259"/>
                    </a:lnTo>
                    <a:lnTo>
                      <a:pt x="645" y="263"/>
                    </a:lnTo>
                    <a:lnTo>
                      <a:pt x="653" y="270"/>
                    </a:lnTo>
                    <a:lnTo>
                      <a:pt x="657" y="272"/>
                    </a:lnTo>
                    <a:lnTo>
                      <a:pt x="659" y="275"/>
                    </a:lnTo>
                    <a:lnTo>
                      <a:pt x="669" y="282"/>
                    </a:lnTo>
                    <a:lnTo>
                      <a:pt x="678" y="287"/>
                    </a:lnTo>
                    <a:lnTo>
                      <a:pt x="669" y="307"/>
                    </a:lnTo>
                    <a:lnTo>
                      <a:pt x="674" y="324"/>
                    </a:lnTo>
                    <a:lnTo>
                      <a:pt x="669" y="327"/>
                    </a:lnTo>
                    <a:lnTo>
                      <a:pt x="656" y="339"/>
                    </a:lnTo>
                    <a:lnTo>
                      <a:pt x="658" y="354"/>
                    </a:lnTo>
                    <a:lnTo>
                      <a:pt x="641" y="357"/>
                    </a:lnTo>
                    <a:lnTo>
                      <a:pt x="610" y="357"/>
                    </a:lnTo>
                    <a:lnTo>
                      <a:pt x="599" y="382"/>
                    </a:lnTo>
                    <a:lnTo>
                      <a:pt x="597" y="393"/>
                    </a:lnTo>
                    <a:lnTo>
                      <a:pt x="594" y="400"/>
                    </a:lnTo>
                    <a:lnTo>
                      <a:pt x="576" y="426"/>
                    </a:lnTo>
                    <a:lnTo>
                      <a:pt x="572" y="463"/>
                    </a:lnTo>
                    <a:lnTo>
                      <a:pt x="544" y="465"/>
                    </a:lnTo>
                    <a:lnTo>
                      <a:pt x="506" y="459"/>
                    </a:lnTo>
                    <a:lnTo>
                      <a:pt x="503" y="462"/>
                    </a:lnTo>
                    <a:lnTo>
                      <a:pt x="492" y="470"/>
                    </a:lnTo>
                    <a:lnTo>
                      <a:pt x="487" y="475"/>
                    </a:lnTo>
                    <a:lnTo>
                      <a:pt x="485" y="482"/>
                    </a:lnTo>
                    <a:lnTo>
                      <a:pt x="478" y="502"/>
                    </a:lnTo>
                    <a:lnTo>
                      <a:pt x="478" y="518"/>
                    </a:lnTo>
                    <a:lnTo>
                      <a:pt x="479" y="539"/>
                    </a:lnTo>
                    <a:lnTo>
                      <a:pt x="497" y="557"/>
                    </a:lnTo>
                    <a:lnTo>
                      <a:pt x="506" y="560"/>
                    </a:lnTo>
                    <a:lnTo>
                      <a:pt x="508" y="573"/>
                    </a:lnTo>
                    <a:lnTo>
                      <a:pt x="507" y="574"/>
                    </a:lnTo>
                    <a:lnTo>
                      <a:pt x="501" y="581"/>
                    </a:lnTo>
                    <a:lnTo>
                      <a:pt x="511" y="611"/>
                    </a:lnTo>
                    <a:lnTo>
                      <a:pt x="501" y="621"/>
                    </a:lnTo>
                    <a:lnTo>
                      <a:pt x="474" y="654"/>
                    </a:lnTo>
                    <a:lnTo>
                      <a:pt x="474" y="655"/>
                    </a:lnTo>
                    <a:lnTo>
                      <a:pt x="469" y="660"/>
                    </a:lnTo>
                    <a:lnTo>
                      <a:pt x="432" y="681"/>
                    </a:lnTo>
                    <a:lnTo>
                      <a:pt x="418" y="690"/>
                    </a:lnTo>
                    <a:lnTo>
                      <a:pt x="413" y="692"/>
                    </a:lnTo>
                    <a:lnTo>
                      <a:pt x="406" y="700"/>
                    </a:lnTo>
                    <a:lnTo>
                      <a:pt x="386" y="735"/>
                    </a:lnTo>
                    <a:lnTo>
                      <a:pt x="365" y="777"/>
                    </a:lnTo>
                    <a:lnTo>
                      <a:pt x="362" y="787"/>
                    </a:lnTo>
                    <a:lnTo>
                      <a:pt x="359" y="806"/>
                    </a:lnTo>
                    <a:lnTo>
                      <a:pt x="339" y="819"/>
                    </a:lnTo>
                    <a:lnTo>
                      <a:pt x="327" y="840"/>
                    </a:lnTo>
                    <a:lnTo>
                      <a:pt x="330" y="847"/>
                    </a:lnTo>
                    <a:lnTo>
                      <a:pt x="338" y="857"/>
                    </a:lnTo>
                    <a:lnTo>
                      <a:pt x="345" y="864"/>
                    </a:lnTo>
                    <a:lnTo>
                      <a:pt x="345" y="865"/>
                    </a:lnTo>
                    <a:lnTo>
                      <a:pt x="346" y="868"/>
                    </a:lnTo>
                    <a:lnTo>
                      <a:pt x="348" y="876"/>
                    </a:lnTo>
                    <a:lnTo>
                      <a:pt x="334" y="875"/>
                    </a:lnTo>
                    <a:lnTo>
                      <a:pt x="306" y="876"/>
                    </a:lnTo>
                    <a:lnTo>
                      <a:pt x="289" y="876"/>
                    </a:lnTo>
                    <a:lnTo>
                      <a:pt x="237" y="870"/>
                    </a:lnTo>
                    <a:lnTo>
                      <a:pt x="208" y="876"/>
                    </a:lnTo>
                    <a:lnTo>
                      <a:pt x="172" y="879"/>
                    </a:lnTo>
                    <a:lnTo>
                      <a:pt x="161" y="883"/>
                    </a:lnTo>
                    <a:lnTo>
                      <a:pt x="149" y="889"/>
                    </a:lnTo>
                    <a:lnTo>
                      <a:pt x="144" y="891"/>
                    </a:lnTo>
                    <a:lnTo>
                      <a:pt x="109" y="905"/>
                    </a:lnTo>
                    <a:lnTo>
                      <a:pt x="105" y="881"/>
                    </a:lnTo>
                    <a:lnTo>
                      <a:pt x="101" y="841"/>
                    </a:lnTo>
                    <a:lnTo>
                      <a:pt x="102" y="835"/>
                    </a:lnTo>
                    <a:lnTo>
                      <a:pt x="102" y="833"/>
                    </a:lnTo>
                    <a:lnTo>
                      <a:pt x="102" y="831"/>
                    </a:lnTo>
                    <a:lnTo>
                      <a:pt x="95" y="814"/>
                    </a:lnTo>
                    <a:lnTo>
                      <a:pt x="91" y="783"/>
                    </a:lnTo>
                    <a:lnTo>
                      <a:pt x="85" y="775"/>
                    </a:lnTo>
                    <a:lnTo>
                      <a:pt x="84" y="767"/>
                    </a:lnTo>
                    <a:lnTo>
                      <a:pt x="79" y="745"/>
                    </a:lnTo>
                    <a:lnTo>
                      <a:pt x="75" y="739"/>
                    </a:lnTo>
                    <a:lnTo>
                      <a:pt x="70" y="733"/>
                    </a:lnTo>
                    <a:lnTo>
                      <a:pt x="73" y="723"/>
                    </a:lnTo>
                    <a:lnTo>
                      <a:pt x="80" y="702"/>
                    </a:lnTo>
                    <a:lnTo>
                      <a:pt x="82" y="694"/>
                    </a:lnTo>
                    <a:lnTo>
                      <a:pt x="81" y="684"/>
                    </a:lnTo>
                    <a:lnTo>
                      <a:pt x="82" y="682"/>
                    </a:lnTo>
                    <a:lnTo>
                      <a:pt x="82" y="681"/>
                    </a:lnTo>
                    <a:lnTo>
                      <a:pt x="82" y="680"/>
                    </a:lnTo>
                    <a:lnTo>
                      <a:pt x="82" y="679"/>
                    </a:lnTo>
                    <a:lnTo>
                      <a:pt x="81" y="679"/>
                    </a:lnTo>
                    <a:lnTo>
                      <a:pt x="81" y="678"/>
                    </a:lnTo>
                    <a:lnTo>
                      <a:pt x="80" y="676"/>
                    </a:lnTo>
                    <a:lnTo>
                      <a:pt x="79" y="676"/>
                    </a:lnTo>
                    <a:lnTo>
                      <a:pt x="79" y="675"/>
                    </a:lnTo>
                    <a:lnTo>
                      <a:pt x="78" y="675"/>
                    </a:lnTo>
                    <a:lnTo>
                      <a:pt x="76" y="675"/>
                    </a:lnTo>
                    <a:lnTo>
                      <a:pt x="75" y="675"/>
                    </a:lnTo>
                    <a:lnTo>
                      <a:pt x="74" y="675"/>
                    </a:lnTo>
                    <a:lnTo>
                      <a:pt x="73" y="675"/>
                    </a:lnTo>
                    <a:lnTo>
                      <a:pt x="73" y="676"/>
                    </a:lnTo>
                    <a:lnTo>
                      <a:pt x="71" y="676"/>
                    </a:lnTo>
                    <a:lnTo>
                      <a:pt x="70" y="676"/>
                    </a:lnTo>
                    <a:lnTo>
                      <a:pt x="69" y="676"/>
                    </a:lnTo>
                    <a:lnTo>
                      <a:pt x="68" y="676"/>
                    </a:lnTo>
                    <a:lnTo>
                      <a:pt x="67" y="675"/>
                    </a:lnTo>
                    <a:lnTo>
                      <a:pt x="65" y="675"/>
                    </a:lnTo>
                    <a:lnTo>
                      <a:pt x="65" y="674"/>
                    </a:lnTo>
                    <a:lnTo>
                      <a:pt x="64" y="674"/>
                    </a:lnTo>
                    <a:lnTo>
                      <a:pt x="64" y="673"/>
                    </a:lnTo>
                    <a:lnTo>
                      <a:pt x="63" y="673"/>
                    </a:lnTo>
                    <a:lnTo>
                      <a:pt x="62" y="671"/>
                    </a:lnTo>
                    <a:lnTo>
                      <a:pt x="60" y="671"/>
                    </a:lnTo>
                    <a:lnTo>
                      <a:pt x="60" y="670"/>
                    </a:lnTo>
                    <a:lnTo>
                      <a:pt x="59" y="669"/>
                    </a:lnTo>
                    <a:lnTo>
                      <a:pt x="58" y="669"/>
                    </a:lnTo>
                    <a:lnTo>
                      <a:pt x="58" y="668"/>
                    </a:lnTo>
                    <a:lnTo>
                      <a:pt x="57" y="668"/>
                    </a:lnTo>
                    <a:lnTo>
                      <a:pt x="57" y="667"/>
                    </a:lnTo>
                    <a:lnTo>
                      <a:pt x="55" y="667"/>
                    </a:lnTo>
                    <a:lnTo>
                      <a:pt x="55" y="665"/>
                    </a:lnTo>
                    <a:lnTo>
                      <a:pt x="55" y="664"/>
                    </a:lnTo>
                    <a:lnTo>
                      <a:pt x="55" y="663"/>
                    </a:lnTo>
                    <a:lnTo>
                      <a:pt x="54" y="663"/>
                    </a:lnTo>
                    <a:lnTo>
                      <a:pt x="54" y="662"/>
                    </a:lnTo>
                    <a:lnTo>
                      <a:pt x="53" y="660"/>
                    </a:lnTo>
                    <a:lnTo>
                      <a:pt x="53" y="659"/>
                    </a:lnTo>
                    <a:lnTo>
                      <a:pt x="52" y="659"/>
                    </a:lnTo>
                    <a:lnTo>
                      <a:pt x="52" y="658"/>
                    </a:lnTo>
                    <a:lnTo>
                      <a:pt x="52" y="657"/>
                    </a:lnTo>
                    <a:lnTo>
                      <a:pt x="52" y="655"/>
                    </a:lnTo>
                    <a:lnTo>
                      <a:pt x="41" y="654"/>
                    </a:lnTo>
                    <a:lnTo>
                      <a:pt x="37" y="649"/>
                    </a:lnTo>
                    <a:lnTo>
                      <a:pt x="21" y="648"/>
                    </a:lnTo>
                    <a:lnTo>
                      <a:pt x="17" y="647"/>
                    </a:lnTo>
                    <a:lnTo>
                      <a:pt x="6" y="630"/>
                    </a:lnTo>
                    <a:lnTo>
                      <a:pt x="4" y="608"/>
                    </a:lnTo>
                    <a:lnTo>
                      <a:pt x="1" y="562"/>
                    </a:lnTo>
                    <a:lnTo>
                      <a:pt x="0" y="555"/>
                    </a:lnTo>
                    <a:lnTo>
                      <a:pt x="4" y="551"/>
                    </a:lnTo>
                    <a:lnTo>
                      <a:pt x="6" y="549"/>
                    </a:lnTo>
                    <a:lnTo>
                      <a:pt x="5" y="543"/>
                    </a:lnTo>
                    <a:lnTo>
                      <a:pt x="5" y="538"/>
                    </a:lnTo>
                    <a:lnTo>
                      <a:pt x="4" y="527"/>
                    </a:lnTo>
                    <a:lnTo>
                      <a:pt x="5" y="520"/>
                    </a:lnTo>
                    <a:lnTo>
                      <a:pt x="13" y="516"/>
                    </a:lnTo>
                    <a:lnTo>
                      <a:pt x="17" y="512"/>
                    </a:lnTo>
                    <a:lnTo>
                      <a:pt x="19" y="503"/>
                    </a:lnTo>
                    <a:lnTo>
                      <a:pt x="27" y="497"/>
                    </a:lnTo>
                    <a:lnTo>
                      <a:pt x="33" y="484"/>
                    </a:lnTo>
                    <a:lnTo>
                      <a:pt x="32" y="473"/>
                    </a:lnTo>
                    <a:lnTo>
                      <a:pt x="47" y="444"/>
                    </a:lnTo>
                    <a:lnTo>
                      <a:pt x="48" y="428"/>
                    </a:lnTo>
                    <a:lnTo>
                      <a:pt x="46" y="405"/>
                    </a:lnTo>
                    <a:lnTo>
                      <a:pt x="44" y="404"/>
                    </a:lnTo>
                    <a:lnTo>
                      <a:pt x="44" y="403"/>
                    </a:lnTo>
                    <a:lnTo>
                      <a:pt x="44" y="401"/>
                    </a:lnTo>
                    <a:lnTo>
                      <a:pt x="43" y="400"/>
                    </a:lnTo>
                    <a:lnTo>
                      <a:pt x="43" y="399"/>
                    </a:lnTo>
                    <a:lnTo>
                      <a:pt x="42" y="399"/>
                    </a:lnTo>
                    <a:lnTo>
                      <a:pt x="42" y="398"/>
                    </a:lnTo>
                    <a:lnTo>
                      <a:pt x="41" y="398"/>
                    </a:lnTo>
                    <a:lnTo>
                      <a:pt x="40" y="398"/>
                    </a:lnTo>
                    <a:lnTo>
                      <a:pt x="40" y="396"/>
                    </a:lnTo>
                    <a:lnTo>
                      <a:pt x="38" y="396"/>
                    </a:lnTo>
                    <a:lnTo>
                      <a:pt x="38" y="395"/>
                    </a:lnTo>
                    <a:lnTo>
                      <a:pt x="38" y="394"/>
                    </a:lnTo>
                    <a:lnTo>
                      <a:pt x="41" y="392"/>
                    </a:lnTo>
                    <a:lnTo>
                      <a:pt x="42" y="388"/>
                    </a:lnTo>
                    <a:lnTo>
                      <a:pt x="44" y="383"/>
                    </a:lnTo>
                    <a:lnTo>
                      <a:pt x="42" y="382"/>
                    </a:lnTo>
                    <a:lnTo>
                      <a:pt x="41" y="371"/>
                    </a:lnTo>
                    <a:lnTo>
                      <a:pt x="47" y="362"/>
                    </a:lnTo>
                    <a:lnTo>
                      <a:pt x="51" y="357"/>
                    </a:lnTo>
                    <a:lnTo>
                      <a:pt x="53" y="354"/>
                    </a:lnTo>
                    <a:lnTo>
                      <a:pt x="57" y="351"/>
                    </a:lnTo>
                    <a:lnTo>
                      <a:pt x="59" y="347"/>
                    </a:lnTo>
                    <a:lnTo>
                      <a:pt x="75" y="345"/>
                    </a:lnTo>
                    <a:lnTo>
                      <a:pt x="80" y="336"/>
                    </a:lnTo>
                    <a:lnTo>
                      <a:pt x="87" y="327"/>
                    </a:lnTo>
                    <a:lnTo>
                      <a:pt x="86" y="322"/>
                    </a:lnTo>
                    <a:lnTo>
                      <a:pt x="87" y="312"/>
                    </a:lnTo>
                    <a:lnTo>
                      <a:pt x="90" y="306"/>
                    </a:lnTo>
                    <a:lnTo>
                      <a:pt x="84" y="297"/>
                    </a:lnTo>
                    <a:lnTo>
                      <a:pt x="89" y="290"/>
                    </a:lnTo>
                    <a:lnTo>
                      <a:pt x="85" y="279"/>
                    </a:lnTo>
                    <a:lnTo>
                      <a:pt x="84" y="274"/>
                    </a:lnTo>
                    <a:lnTo>
                      <a:pt x="84" y="271"/>
                    </a:lnTo>
                    <a:lnTo>
                      <a:pt x="85" y="271"/>
                    </a:lnTo>
                    <a:lnTo>
                      <a:pt x="86" y="270"/>
                    </a:lnTo>
                    <a:lnTo>
                      <a:pt x="87" y="270"/>
                    </a:lnTo>
                    <a:lnTo>
                      <a:pt x="89" y="270"/>
                    </a:lnTo>
                    <a:lnTo>
                      <a:pt x="90" y="269"/>
                    </a:lnTo>
                    <a:lnTo>
                      <a:pt x="90" y="268"/>
                    </a:lnTo>
                    <a:lnTo>
                      <a:pt x="90" y="266"/>
                    </a:lnTo>
                    <a:lnTo>
                      <a:pt x="91" y="265"/>
                    </a:lnTo>
                    <a:lnTo>
                      <a:pt x="91" y="263"/>
                    </a:lnTo>
                    <a:lnTo>
                      <a:pt x="97" y="260"/>
                    </a:lnTo>
                    <a:lnTo>
                      <a:pt x="101" y="255"/>
                    </a:lnTo>
                    <a:lnTo>
                      <a:pt x="95" y="243"/>
                    </a:lnTo>
                    <a:lnTo>
                      <a:pt x="94" y="234"/>
                    </a:lnTo>
                    <a:lnTo>
                      <a:pt x="90" y="230"/>
                    </a:lnTo>
                    <a:lnTo>
                      <a:pt x="91" y="220"/>
                    </a:lnTo>
                    <a:lnTo>
                      <a:pt x="94" y="216"/>
                    </a:lnTo>
                    <a:lnTo>
                      <a:pt x="101" y="212"/>
                    </a:lnTo>
                    <a:lnTo>
                      <a:pt x="85" y="193"/>
                    </a:lnTo>
                    <a:lnTo>
                      <a:pt x="69" y="179"/>
                    </a:lnTo>
                    <a:lnTo>
                      <a:pt x="64" y="169"/>
                    </a:lnTo>
                    <a:lnTo>
                      <a:pt x="69" y="157"/>
                    </a:lnTo>
                    <a:lnTo>
                      <a:pt x="78" y="155"/>
                    </a:lnTo>
                    <a:lnTo>
                      <a:pt x="79" y="155"/>
                    </a:lnTo>
                    <a:lnTo>
                      <a:pt x="91" y="150"/>
                    </a:lnTo>
                    <a:lnTo>
                      <a:pt x="98" y="149"/>
                    </a:lnTo>
                    <a:lnTo>
                      <a:pt x="101" y="147"/>
                    </a:lnTo>
                    <a:lnTo>
                      <a:pt x="121" y="146"/>
                    </a:lnTo>
                    <a:lnTo>
                      <a:pt x="149" y="147"/>
                    </a:lnTo>
                    <a:lnTo>
                      <a:pt x="156" y="140"/>
                    </a:lnTo>
                    <a:lnTo>
                      <a:pt x="160" y="136"/>
                    </a:lnTo>
                    <a:lnTo>
                      <a:pt x="156" y="129"/>
                    </a:lnTo>
                    <a:lnTo>
                      <a:pt x="155" y="125"/>
                    </a:lnTo>
                    <a:lnTo>
                      <a:pt x="163" y="119"/>
                    </a:lnTo>
                    <a:lnTo>
                      <a:pt x="173" y="117"/>
                    </a:lnTo>
                    <a:lnTo>
                      <a:pt x="186" y="113"/>
                    </a:lnTo>
                    <a:lnTo>
                      <a:pt x="187" y="114"/>
                    </a:lnTo>
                    <a:lnTo>
                      <a:pt x="194" y="117"/>
                    </a:lnTo>
                    <a:lnTo>
                      <a:pt x="197" y="117"/>
                    </a:lnTo>
                    <a:lnTo>
                      <a:pt x="200" y="113"/>
                    </a:lnTo>
                    <a:lnTo>
                      <a:pt x="208" y="115"/>
                    </a:lnTo>
                    <a:lnTo>
                      <a:pt x="215" y="109"/>
                    </a:lnTo>
                    <a:lnTo>
                      <a:pt x="243" y="103"/>
                    </a:lnTo>
                    <a:lnTo>
                      <a:pt x="246" y="112"/>
                    </a:lnTo>
                    <a:lnTo>
                      <a:pt x="249" y="118"/>
                    </a:lnTo>
                    <a:lnTo>
                      <a:pt x="254" y="124"/>
                    </a:lnTo>
                    <a:lnTo>
                      <a:pt x="267" y="139"/>
                    </a:lnTo>
                    <a:lnTo>
                      <a:pt x="268" y="139"/>
                    </a:lnTo>
                    <a:lnTo>
                      <a:pt x="269" y="139"/>
                    </a:lnTo>
                    <a:lnTo>
                      <a:pt x="269" y="137"/>
                    </a:lnTo>
                    <a:lnTo>
                      <a:pt x="269" y="136"/>
                    </a:lnTo>
                    <a:lnTo>
                      <a:pt x="270" y="136"/>
                    </a:lnTo>
                    <a:lnTo>
                      <a:pt x="271" y="136"/>
                    </a:lnTo>
                    <a:lnTo>
                      <a:pt x="271" y="137"/>
                    </a:lnTo>
                    <a:lnTo>
                      <a:pt x="273" y="137"/>
                    </a:lnTo>
                    <a:lnTo>
                      <a:pt x="273" y="136"/>
                    </a:lnTo>
                    <a:lnTo>
                      <a:pt x="273" y="135"/>
                    </a:lnTo>
                    <a:lnTo>
                      <a:pt x="274" y="135"/>
                    </a:lnTo>
                    <a:lnTo>
                      <a:pt x="275" y="135"/>
                    </a:lnTo>
                    <a:lnTo>
                      <a:pt x="275" y="134"/>
                    </a:lnTo>
                    <a:lnTo>
                      <a:pt x="276" y="134"/>
                    </a:lnTo>
                    <a:lnTo>
                      <a:pt x="278" y="135"/>
                    </a:lnTo>
                    <a:lnTo>
                      <a:pt x="279" y="135"/>
                    </a:lnTo>
                    <a:lnTo>
                      <a:pt x="279" y="134"/>
                    </a:lnTo>
                    <a:lnTo>
                      <a:pt x="280" y="134"/>
                    </a:lnTo>
                    <a:lnTo>
                      <a:pt x="280" y="133"/>
                    </a:lnTo>
                    <a:lnTo>
                      <a:pt x="281" y="133"/>
                    </a:lnTo>
                    <a:lnTo>
                      <a:pt x="281" y="131"/>
                    </a:lnTo>
                    <a:lnTo>
                      <a:pt x="281" y="130"/>
                    </a:lnTo>
                    <a:lnTo>
                      <a:pt x="283" y="130"/>
                    </a:lnTo>
                    <a:lnTo>
                      <a:pt x="284" y="130"/>
                    </a:lnTo>
                    <a:lnTo>
                      <a:pt x="284" y="129"/>
                    </a:lnTo>
                    <a:lnTo>
                      <a:pt x="284" y="128"/>
                    </a:lnTo>
                    <a:lnTo>
                      <a:pt x="285" y="128"/>
                    </a:lnTo>
                    <a:lnTo>
                      <a:pt x="287" y="115"/>
                    </a:lnTo>
                    <a:lnTo>
                      <a:pt x="289" y="107"/>
                    </a:lnTo>
                    <a:lnTo>
                      <a:pt x="284" y="95"/>
                    </a:lnTo>
                    <a:lnTo>
                      <a:pt x="289" y="86"/>
                    </a:lnTo>
                    <a:lnTo>
                      <a:pt x="302" y="80"/>
                    </a:lnTo>
                    <a:lnTo>
                      <a:pt x="306" y="74"/>
                    </a:lnTo>
                    <a:lnTo>
                      <a:pt x="306" y="69"/>
                    </a:lnTo>
                    <a:lnTo>
                      <a:pt x="313" y="56"/>
                    </a:lnTo>
                    <a:lnTo>
                      <a:pt x="314" y="55"/>
                    </a:lnTo>
                    <a:lnTo>
                      <a:pt x="314" y="54"/>
                    </a:lnTo>
                    <a:lnTo>
                      <a:pt x="314" y="53"/>
                    </a:lnTo>
                    <a:lnTo>
                      <a:pt x="316" y="53"/>
                    </a:lnTo>
                    <a:lnTo>
                      <a:pt x="316" y="52"/>
                    </a:lnTo>
                    <a:lnTo>
                      <a:pt x="317" y="52"/>
                    </a:lnTo>
                    <a:lnTo>
                      <a:pt x="317" y="50"/>
                    </a:lnTo>
                    <a:lnTo>
                      <a:pt x="317" y="49"/>
                    </a:lnTo>
                    <a:lnTo>
                      <a:pt x="318" y="48"/>
                    </a:lnTo>
                    <a:lnTo>
                      <a:pt x="318" y="47"/>
                    </a:lnTo>
                    <a:lnTo>
                      <a:pt x="319" y="45"/>
                    </a:lnTo>
                    <a:lnTo>
                      <a:pt x="319" y="44"/>
                    </a:lnTo>
                    <a:lnTo>
                      <a:pt x="319" y="43"/>
                    </a:lnTo>
                    <a:lnTo>
                      <a:pt x="321" y="42"/>
                    </a:lnTo>
                    <a:lnTo>
                      <a:pt x="321" y="41"/>
                    </a:lnTo>
                    <a:lnTo>
                      <a:pt x="322" y="39"/>
                    </a:lnTo>
                    <a:lnTo>
                      <a:pt x="321" y="39"/>
                    </a:lnTo>
                    <a:lnTo>
                      <a:pt x="321" y="38"/>
                    </a:lnTo>
                    <a:lnTo>
                      <a:pt x="322" y="38"/>
                    </a:lnTo>
                    <a:lnTo>
                      <a:pt x="322" y="37"/>
                    </a:lnTo>
                    <a:lnTo>
                      <a:pt x="322" y="36"/>
                    </a:lnTo>
                    <a:lnTo>
                      <a:pt x="321" y="34"/>
                    </a:lnTo>
                    <a:lnTo>
                      <a:pt x="319" y="33"/>
                    </a:lnTo>
                    <a:lnTo>
                      <a:pt x="317" y="31"/>
                    </a:lnTo>
                    <a:lnTo>
                      <a:pt x="317" y="29"/>
                    </a:lnTo>
                    <a:lnTo>
                      <a:pt x="316" y="28"/>
                    </a:lnTo>
                    <a:lnTo>
                      <a:pt x="312" y="28"/>
                    </a:lnTo>
                    <a:lnTo>
                      <a:pt x="305" y="26"/>
                    </a:lnTo>
                    <a:lnTo>
                      <a:pt x="305" y="25"/>
                    </a:lnTo>
                    <a:lnTo>
                      <a:pt x="305" y="23"/>
                    </a:lnTo>
                    <a:lnTo>
                      <a:pt x="305" y="22"/>
                    </a:lnTo>
                    <a:lnTo>
                      <a:pt x="306" y="22"/>
                    </a:lnTo>
                    <a:lnTo>
                      <a:pt x="306" y="21"/>
                    </a:lnTo>
                    <a:lnTo>
                      <a:pt x="306" y="20"/>
                    </a:lnTo>
                    <a:lnTo>
                      <a:pt x="298" y="10"/>
                    </a:lnTo>
                    <a:lnTo>
                      <a:pt x="314" y="0"/>
                    </a:lnTo>
                    <a:lnTo>
                      <a:pt x="317" y="5"/>
                    </a:lnTo>
                    <a:lnTo>
                      <a:pt x="318" y="7"/>
                    </a:lnTo>
                    <a:lnTo>
                      <a:pt x="318" y="9"/>
                    </a:lnTo>
                    <a:lnTo>
                      <a:pt x="317" y="9"/>
                    </a:lnTo>
                    <a:lnTo>
                      <a:pt x="317" y="10"/>
                    </a:lnTo>
                    <a:lnTo>
                      <a:pt x="318" y="10"/>
                    </a:lnTo>
                    <a:lnTo>
                      <a:pt x="318" y="11"/>
                    </a:lnTo>
                    <a:lnTo>
                      <a:pt x="318" y="12"/>
                    </a:lnTo>
                    <a:lnTo>
                      <a:pt x="319" y="12"/>
                    </a:lnTo>
                    <a:lnTo>
                      <a:pt x="321" y="14"/>
                    </a:lnTo>
                    <a:lnTo>
                      <a:pt x="321" y="15"/>
                    </a:lnTo>
                    <a:close/>
                  </a:path>
                </a:pathLst>
              </a:custGeom>
              <a:solidFill>
                <a:srgbClr val="01A54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5" name="Freeform 35">
                <a:extLst>
                  <a:ext uri="{FF2B5EF4-FFF2-40B4-BE49-F238E27FC236}">
                    <a16:creationId xmlns:a16="http://schemas.microsoft.com/office/drawing/2014/main" id="{06BF3F00-92AE-8B3C-A148-DCA3D62AE315}"/>
                  </a:ext>
                </a:extLst>
              </p:cNvPr>
              <p:cNvSpPr>
                <a:spLocks/>
              </p:cNvSpPr>
              <p:nvPr/>
            </p:nvSpPr>
            <p:spPr bwMode="auto">
              <a:xfrm>
                <a:off x="5189508" y="2054715"/>
                <a:ext cx="801954" cy="1366224"/>
              </a:xfrm>
              <a:custGeom>
                <a:avLst/>
                <a:gdLst>
                  <a:gd name="T0" fmla="*/ 224 w 559"/>
                  <a:gd name="T1" fmla="*/ 26 h 863"/>
                  <a:gd name="T2" fmla="*/ 248 w 559"/>
                  <a:gd name="T3" fmla="*/ 37 h 863"/>
                  <a:gd name="T4" fmla="*/ 272 w 559"/>
                  <a:gd name="T5" fmla="*/ 35 h 863"/>
                  <a:gd name="T6" fmla="*/ 292 w 559"/>
                  <a:gd name="T7" fmla="*/ 35 h 863"/>
                  <a:gd name="T8" fmla="*/ 295 w 559"/>
                  <a:gd name="T9" fmla="*/ 52 h 863"/>
                  <a:gd name="T10" fmla="*/ 305 w 559"/>
                  <a:gd name="T11" fmla="*/ 69 h 863"/>
                  <a:gd name="T12" fmla="*/ 330 w 559"/>
                  <a:gd name="T13" fmla="*/ 65 h 863"/>
                  <a:gd name="T14" fmla="*/ 349 w 559"/>
                  <a:gd name="T15" fmla="*/ 78 h 863"/>
                  <a:gd name="T16" fmla="*/ 368 w 559"/>
                  <a:gd name="T17" fmla="*/ 84 h 863"/>
                  <a:gd name="T18" fmla="*/ 381 w 559"/>
                  <a:gd name="T19" fmla="*/ 78 h 863"/>
                  <a:gd name="T20" fmla="*/ 398 w 559"/>
                  <a:gd name="T21" fmla="*/ 69 h 863"/>
                  <a:gd name="T22" fmla="*/ 418 w 559"/>
                  <a:gd name="T23" fmla="*/ 79 h 863"/>
                  <a:gd name="T24" fmla="*/ 438 w 559"/>
                  <a:gd name="T25" fmla="*/ 83 h 863"/>
                  <a:gd name="T26" fmla="*/ 457 w 559"/>
                  <a:gd name="T27" fmla="*/ 76 h 863"/>
                  <a:gd name="T28" fmla="*/ 473 w 559"/>
                  <a:gd name="T29" fmla="*/ 62 h 863"/>
                  <a:gd name="T30" fmla="*/ 492 w 559"/>
                  <a:gd name="T31" fmla="*/ 41 h 863"/>
                  <a:gd name="T32" fmla="*/ 509 w 559"/>
                  <a:gd name="T33" fmla="*/ 64 h 863"/>
                  <a:gd name="T34" fmla="*/ 525 w 559"/>
                  <a:gd name="T35" fmla="*/ 83 h 863"/>
                  <a:gd name="T36" fmla="*/ 516 w 559"/>
                  <a:gd name="T37" fmla="*/ 121 h 863"/>
                  <a:gd name="T38" fmla="*/ 542 w 559"/>
                  <a:gd name="T39" fmla="*/ 213 h 863"/>
                  <a:gd name="T40" fmla="*/ 462 w 559"/>
                  <a:gd name="T41" fmla="*/ 364 h 863"/>
                  <a:gd name="T42" fmla="*/ 439 w 559"/>
                  <a:gd name="T43" fmla="*/ 398 h 863"/>
                  <a:gd name="T44" fmla="*/ 455 w 559"/>
                  <a:gd name="T45" fmla="*/ 408 h 863"/>
                  <a:gd name="T46" fmla="*/ 473 w 559"/>
                  <a:gd name="T47" fmla="*/ 406 h 863"/>
                  <a:gd name="T48" fmla="*/ 482 w 559"/>
                  <a:gd name="T49" fmla="*/ 418 h 863"/>
                  <a:gd name="T50" fmla="*/ 529 w 559"/>
                  <a:gd name="T51" fmla="*/ 440 h 863"/>
                  <a:gd name="T52" fmla="*/ 516 w 559"/>
                  <a:gd name="T53" fmla="*/ 454 h 863"/>
                  <a:gd name="T54" fmla="*/ 516 w 559"/>
                  <a:gd name="T55" fmla="*/ 496 h 863"/>
                  <a:gd name="T56" fmla="*/ 517 w 559"/>
                  <a:gd name="T57" fmla="*/ 510 h 863"/>
                  <a:gd name="T58" fmla="*/ 516 w 559"/>
                  <a:gd name="T59" fmla="*/ 520 h 863"/>
                  <a:gd name="T60" fmla="*/ 514 w 559"/>
                  <a:gd name="T61" fmla="*/ 531 h 863"/>
                  <a:gd name="T62" fmla="*/ 516 w 559"/>
                  <a:gd name="T63" fmla="*/ 541 h 863"/>
                  <a:gd name="T64" fmla="*/ 509 w 559"/>
                  <a:gd name="T65" fmla="*/ 557 h 863"/>
                  <a:gd name="T66" fmla="*/ 505 w 559"/>
                  <a:gd name="T67" fmla="*/ 564 h 863"/>
                  <a:gd name="T68" fmla="*/ 497 w 559"/>
                  <a:gd name="T69" fmla="*/ 568 h 863"/>
                  <a:gd name="T70" fmla="*/ 489 w 559"/>
                  <a:gd name="T71" fmla="*/ 579 h 863"/>
                  <a:gd name="T72" fmla="*/ 482 w 559"/>
                  <a:gd name="T73" fmla="*/ 593 h 863"/>
                  <a:gd name="T74" fmla="*/ 468 w 559"/>
                  <a:gd name="T75" fmla="*/ 604 h 863"/>
                  <a:gd name="T76" fmla="*/ 472 w 559"/>
                  <a:gd name="T77" fmla="*/ 624 h 863"/>
                  <a:gd name="T78" fmla="*/ 477 w 559"/>
                  <a:gd name="T79" fmla="*/ 639 h 863"/>
                  <a:gd name="T80" fmla="*/ 490 w 559"/>
                  <a:gd name="T81" fmla="*/ 645 h 863"/>
                  <a:gd name="T82" fmla="*/ 497 w 559"/>
                  <a:gd name="T83" fmla="*/ 649 h 863"/>
                  <a:gd name="T84" fmla="*/ 513 w 559"/>
                  <a:gd name="T85" fmla="*/ 660 h 863"/>
                  <a:gd name="T86" fmla="*/ 519 w 559"/>
                  <a:gd name="T87" fmla="*/ 663 h 863"/>
                  <a:gd name="T88" fmla="*/ 538 w 559"/>
                  <a:gd name="T89" fmla="*/ 752 h 863"/>
                  <a:gd name="T90" fmla="*/ 425 w 559"/>
                  <a:gd name="T91" fmla="*/ 800 h 863"/>
                  <a:gd name="T92" fmla="*/ 436 w 559"/>
                  <a:gd name="T93" fmla="*/ 818 h 863"/>
                  <a:gd name="T94" fmla="*/ 450 w 559"/>
                  <a:gd name="T95" fmla="*/ 827 h 863"/>
                  <a:gd name="T96" fmla="*/ 358 w 559"/>
                  <a:gd name="T97" fmla="*/ 863 h 863"/>
                  <a:gd name="T98" fmla="*/ 349 w 559"/>
                  <a:gd name="T99" fmla="*/ 846 h 863"/>
                  <a:gd name="T100" fmla="*/ 342 w 559"/>
                  <a:gd name="T101" fmla="*/ 827 h 863"/>
                  <a:gd name="T102" fmla="*/ 268 w 559"/>
                  <a:gd name="T103" fmla="*/ 732 h 863"/>
                  <a:gd name="T104" fmla="*/ 163 w 559"/>
                  <a:gd name="T105" fmla="*/ 577 h 863"/>
                  <a:gd name="T106" fmla="*/ 86 w 559"/>
                  <a:gd name="T107" fmla="*/ 420 h 863"/>
                  <a:gd name="T108" fmla="*/ 71 w 559"/>
                  <a:gd name="T109" fmla="*/ 433 h 863"/>
                  <a:gd name="T110" fmla="*/ 56 w 559"/>
                  <a:gd name="T111" fmla="*/ 431 h 863"/>
                  <a:gd name="T112" fmla="*/ 57 w 559"/>
                  <a:gd name="T113" fmla="*/ 413 h 863"/>
                  <a:gd name="T114" fmla="*/ 43 w 559"/>
                  <a:gd name="T115" fmla="*/ 408 h 863"/>
                  <a:gd name="T116" fmla="*/ 12 w 559"/>
                  <a:gd name="T117" fmla="*/ 323 h 863"/>
                  <a:gd name="T118" fmla="*/ 189 w 559"/>
                  <a:gd name="T119" fmla="*/ 218 h 863"/>
                  <a:gd name="T120" fmla="*/ 197 w 559"/>
                  <a:gd name="T121" fmla="*/ 200 h 863"/>
                  <a:gd name="T122" fmla="*/ 201 w 559"/>
                  <a:gd name="T123" fmla="*/ 184 h 863"/>
                  <a:gd name="T124" fmla="*/ 149 w 559"/>
                  <a:gd name="T125" fmla="*/ 3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863">
                    <a:moveTo>
                      <a:pt x="200" y="11"/>
                    </a:moveTo>
                    <a:lnTo>
                      <a:pt x="202" y="11"/>
                    </a:lnTo>
                    <a:lnTo>
                      <a:pt x="203" y="10"/>
                    </a:lnTo>
                    <a:lnTo>
                      <a:pt x="205" y="9"/>
                    </a:lnTo>
                    <a:lnTo>
                      <a:pt x="206" y="9"/>
                    </a:lnTo>
                    <a:lnTo>
                      <a:pt x="207" y="8"/>
                    </a:lnTo>
                    <a:lnTo>
                      <a:pt x="208" y="8"/>
                    </a:lnTo>
                    <a:lnTo>
                      <a:pt x="208" y="9"/>
                    </a:lnTo>
                    <a:lnTo>
                      <a:pt x="209" y="10"/>
                    </a:lnTo>
                    <a:lnTo>
                      <a:pt x="211" y="10"/>
                    </a:lnTo>
                    <a:lnTo>
                      <a:pt x="211" y="13"/>
                    </a:lnTo>
                    <a:lnTo>
                      <a:pt x="212" y="14"/>
                    </a:lnTo>
                    <a:lnTo>
                      <a:pt x="212" y="16"/>
                    </a:lnTo>
                    <a:lnTo>
                      <a:pt x="213" y="16"/>
                    </a:lnTo>
                    <a:lnTo>
                      <a:pt x="214" y="16"/>
                    </a:lnTo>
                    <a:lnTo>
                      <a:pt x="216" y="19"/>
                    </a:lnTo>
                    <a:lnTo>
                      <a:pt x="218" y="20"/>
                    </a:lnTo>
                    <a:lnTo>
                      <a:pt x="219" y="21"/>
                    </a:lnTo>
                    <a:lnTo>
                      <a:pt x="222" y="22"/>
                    </a:lnTo>
                    <a:lnTo>
                      <a:pt x="224" y="22"/>
                    </a:lnTo>
                    <a:lnTo>
                      <a:pt x="224" y="25"/>
                    </a:lnTo>
                    <a:lnTo>
                      <a:pt x="224" y="26"/>
                    </a:lnTo>
                    <a:lnTo>
                      <a:pt x="225" y="26"/>
                    </a:lnTo>
                    <a:lnTo>
                      <a:pt x="225" y="27"/>
                    </a:lnTo>
                    <a:lnTo>
                      <a:pt x="227" y="29"/>
                    </a:lnTo>
                    <a:lnTo>
                      <a:pt x="227" y="30"/>
                    </a:lnTo>
                    <a:lnTo>
                      <a:pt x="229" y="29"/>
                    </a:lnTo>
                    <a:lnTo>
                      <a:pt x="230" y="30"/>
                    </a:lnTo>
                    <a:lnTo>
                      <a:pt x="232" y="31"/>
                    </a:lnTo>
                    <a:lnTo>
                      <a:pt x="232" y="30"/>
                    </a:lnTo>
                    <a:lnTo>
                      <a:pt x="233" y="30"/>
                    </a:lnTo>
                    <a:lnTo>
                      <a:pt x="234" y="30"/>
                    </a:lnTo>
                    <a:lnTo>
                      <a:pt x="235" y="30"/>
                    </a:lnTo>
                    <a:lnTo>
                      <a:pt x="236" y="30"/>
                    </a:lnTo>
                    <a:lnTo>
                      <a:pt x="236" y="32"/>
                    </a:lnTo>
                    <a:lnTo>
                      <a:pt x="239" y="33"/>
                    </a:lnTo>
                    <a:lnTo>
                      <a:pt x="240" y="35"/>
                    </a:lnTo>
                    <a:lnTo>
                      <a:pt x="240" y="36"/>
                    </a:lnTo>
                    <a:lnTo>
                      <a:pt x="243" y="37"/>
                    </a:lnTo>
                    <a:lnTo>
                      <a:pt x="244" y="37"/>
                    </a:lnTo>
                    <a:lnTo>
                      <a:pt x="244" y="36"/>
                    </a:lnTo>
                    <a:lnTo>
                      <a:pt x="245" y="37"/>
                    </a:lnTo>
                    <a:lnTo>
                      <a:pt x="246" y="37"/>
                    </a:lnTo>
                    <a:lnTo>
                      <a:pt x="248" y="37"/>
                    </a:lnTo>
                    <a:lnTo>
                      <a:pt x="249" y="37"/>
                    </a:lnTo>
                    <a:lnTo>
                      <a:pt x="250" y="37"/>
                    </a:lnTo>
                    <a:lnTo>
                      <a:pt x="251" y="37"/>
                    </a:lnTo>
                    <a:lnTo>
                      <a:pt x="252" y="37"/>
                    </a:lnTo>
                    <a:lnTo>
                      <a:pt x="254" y="37"/>
                    </a:lnTo>
                    <a:lnTo>
                      <a:pt x="255" y="36"/>
                    </a:lnTo>
                    <a:lnTo>
                      <a:pt x="256" y="37"/>
                    </a:lnTo>
                    <a:lnTo>
                      <a:pt x="257" y="37"/>
                    </a:lnTo>
                    <a:lnTo>
                      <a:pt x="260" y="36"/>
                    </a:lnTo>
                    <a:lnTo>
                      <a:pt x="261" y="35"/>
                    </a:lnTo>
                    <a:lnTo>
                      <a:pt x="262" y="36"/>
                    </a:lnTo>
                    <a:lnTo>
                      <a:pt x="263" y="35"/>
                    </a:lnTo>
                    <a:lnTo>
                      <a:pt x="265" y="35"/>
                    </a:lnTo>
                    <a:lnTo>
                      <a:pt x="266" y="33"/>
                    </a:lnTo>
                    <a:lnTo>
                      <a:pt x="267" y="33"/>
                    </a:lnTo>
                    <a:lnTo>
                      <a:pt x="267" y="35"/>
                    </a:lnTo>
                    <a:lnTo>
                      <a:pt x="268" y="33"/>
                    </a:lnTo>
                    <a:lnTo>
                      <a:pt x="268" y="35"/>
                    </a:lnTo>
                    <a:lnTo>
                      <a:pt x="270" y="35"/>
                    </a:lnTo>
                    <a:lnTo>
                      <a:pt x="271" y="35"/>
                    </a:lnTo>
                    <a:lnTo>
                      <a:pt x="271" y="33"/>
                    </a:lnTo>
                    <a:lnTo>
                      <a:pt x="272" y="35"/>
                    </a:lnTo>
                    <a:lnTo>
                      <a:pt x="273" y="35"/>
                    </a:lnTo>
                    <a:lnTo>
                      <a:pt x="275" y="36"/>
                    </a:lnTo>
                    <a:lnTo>
                      <a:pt x="276" y="36"/>
                    </a:lnTo>
                    <a:lnTo>
                      <a:pt x="277" y="37"/>
                    </a:lnTo>
                    <a:lnTo>
                      <a:pt x="278" y="37"/>
                    </a:lnTo>
                    <a:lnTo>
                      <a:pt x="279" y="37"/>
                    </a:lnTo>
                    <a:lnTo>
                      <a:pt x="279" y="36"/>
                    </a:lnTo>
                    <a:lnTo>
                      <a:pt x="279" y="35"/>
                    </a:lnTo>
                    <a:lnTo>
                      <a:pt x="281" y="35"/>
                    </a:lnTo>
                    <a:lnTo>
                      <a:pt x="282" y="35"/>
                    </a:lnTo>
                    <a:lnTo>
                      <a:pt x="283" y="35"/>
                    </a:lnTo>
                    <a:lnTo>
                      <a:pt x="283" y="33"/>
                    </a:lnTo>
                    <a:lnTo>
                      <a:pt x="283" y="32"/>
                    </a:lnTo>
                    <a:lnTo>
                      <a:pt x="283" y="31"/>
                    </a:lnTo>
                    <a:lnTo>
                      <a:pt x="284" y="31"/>
                    </a:lnTo>
                    <a:lnTo>
                      <a:pt x="287" y="31"/>
                    </a:lnTo>
                    <a:lnTo>
                      <a:pt x="288" y="31"/>
                    </a:lnTo>
                    <a:lnTo>
                      <a:pt x="289" y="31"/>
                    </a:lnTo>
                    <a:lnTo>
                      <a:pt x="290" y="31"/>
                    </a:lnTo>
                    <a:lnTo>
                      <a:pt x="290" y="32"/>
                    </a:lnTo>
                    <a:lnTo>
                      <a:pt x="290" y="33"/>
                    </a:lnTo>
                    <a:lnTo>
                      <a:pt x="292" y="35"/>
                    </a:lnTo>
                    <a:lnTo>
                      <a:pt x="293" y="35"/>
                    </a:lnTo>
                    <a:lnTo>
                      <a:pt x="294" y="33"/>
                    </a:lnTo>
                    <a:lnTo>
                      <a:pt x="294" y="35"/>
                    </a:lnTo>
                    <a:lnTo>
                      <a:pt x="294" y="36"/>
                    </a:lnTo>
                    <a:lnTo>
                      <a:pt x="295" y="37"/>
                    </a:lnTo>
                    <a:lnTo>
                      <a:pt x="295" y="38"/>
                    </a:lnTo>
                    <a:lnTo>
                      <a:pt x="297" y="38"/>
                    </a:lnTo>
                    <a:lnTo>
                      <a:pt x="298" y="38"/>
                    </a:lnTo>
                    <a:lnTo>
                      <a:pt x="299" y="40"/>
                    </a:lnTo>
                    <a:lnTo>
                      <a:pt x="299" y="41"/>
                    </a:lnTo>
                    <a:lnTo>
                      <a:pt x="299" y="42"/>
                    </a:lnTo>
                    <a:lnTo>
                      <a:pt x="300" y="43"/>
                    </a:lnTo>
                    <a:lnTo>
                      <a:pt x="300" y="44"/>
                    </a:lnTo>
                    <a:lnTo>
                      <a:pt x="300" y="46"/>
                    </a:lnTo>
                    <a:lnTo>
                      <a:pt x="300" y="47"/>
                    </a:lnTo>
                    <a:lnTo>
                      <a:pt x="299" y="47"/>
                    </a:lnTo>
                    <a:lnTo>
                      <a:pt x="299" y="48"/>
                    </a:lnTo>
                    <a:lnTo>
                      <a:pt x="299" y="49"/>
                    </a:lnTo>
                    <a:lnTo>
                      <a:pt x="298" y="51"/>
                    </a:lnTo>
                    <a:lnTo>
                      <a:pt x="297" y="51"/>
                    </a:lnTo>
                    <a:lnTo>
                      <a:pt x="295" y="51"/>
                    </a:lnTo>
                    <a:lnTo>
                      <a:pt x="295" y="52"/>
                    </a:lnTo>
                    <a:lnTo>
                      <a:pt x="295" y="53"/>
                    </a:lnTo>
                    <a:lnTo>
                      <a:pt x="297" y="54"/>
                    </a:lnTo>
                    <a:lnTo>
                      <a:pt x="298" y="56"/>
                    </a:lnTo>
                    <a:lnTo>
                      <a:pt x="299" y="56"/>
                    </a:lnTo>
                    <a:lnTo>
                      <a:pt x="299" y="57"/>
                    </a:lnTo>
                    <a:lnTo>
                      <a:pt x="300" y="58"/>
                    </a:lnTo>
                    <a:lnTo>
                      <a:pt x="299" y="59"/>
                    </a:lnTo>
                    <a:lnTo>
                      <a:pt x="300" y="59"/>
                    </a:lnTo>
                    <a:lnTo>
                      <a:pt x="300" y="60"/>
                    </a:lnTo>
                    <a:lnTo>
                      <a:pt x="299" y="60"/>
                    </a:lnTo>
                    <a:lnTo>
                      <a:pt x="298" y="63"/>
                    </a:lnTo>
                    <a:lnTo>
                      <a:pt x="297" y="64"/>
                    </a:lnTo>
                    <a:lnTo>
                      <a:pt x="297" y="65"/>
                    </a:lnTo>
                    <a:lnTo>
                      <a:pt x="297" y="67"/>
                    </a:lnTo>
                    <a:lnTo>
                      <a:pt x="297" y="68"/>
                    </a:lnTo>
                    <a:lnTo>
                      <a:pt x="299" y="69"/>
                    </a:lnTo>
                    <a:lnTo>
                      <a:pt x="300" y="69"/>
                    </a:lnTo>
                    <a:lnTo>
                      <a:pt x="302" y="69"/>
                    </a:lnTo>
                    <a:lnTo>
                      <a:pt x="302" y="70"/>
                    </a:lnTo>
                    <a:lnTo>
                      <a:pt x="303" y="70"/>
                    </a:lnTo>
                    <a:lnTo>
                      <a:pt x="304" y="70"/>
                    </a:lnTo>
                    <a:lnTo>
                      <a:pt x="305" y="69"/>
                    </a:lnTo>
                    <a:lnTo>
                      <a:pt x="306" y="69"/>
                    </a:lnTo>
                    <a:lnTo>
                      <a:pt x="308" y="69"/>
                    </a:lnTo>
                    <a:lnTo>
                      <a:pt x="309" y="69"/>
                    </a:lnTo>
                    <a:lnTo>
                      <a:pt x="311" y="67"/>
                    </a:lnTo>
                    <a:lnTo>
                      <a:pt x="313" y="67"/>
                    </a:lnTo>
                    <a:lnTo>
                      <a:pt x="314" y="67"/>
                    </a:lnTo>
                    <a:lnTo>
                      <a:pt x="315" y="67"/>
                    </a:lnTo>
                    <a:lnTo>
                      <a:pt x="316" y="67"/>
                    </a:lnTo>
                    <a:lnTo>
                      <a:pt x="316" y="65"/>
                    </a:lnTo>
                    <a:lnTo>
                      <a:pt x="317" y="64"/>
                    </a:lnTo>
                    <a:lnTo>
                      <a:pt x="319" y="65"/>
                    </a:lnTo>
                    <a:lnTo>
                      <a:pt x="320" y="65"/>
                    </a:lnTo>
                    <a:lnTo>
                      <a:pt x="320" y="64"/>
                    </a:lnTo>
                    <a:lnTo>
                      <a:pt x="321" y="64"/>
                    </a:lnTo>
                    <a:lnTo>
                      <a:pt x="322" y="64"/>
                    </a:lnTo>
                    <a:lnTo>
                      <a:pt x="324" y="64"/>
                    </a:lnTo>
                    <a:lnTo>
                      <a:pt x="325" y="64"/>
                    </a:lnTo>
                    <a:lnTo>
                      <a:pt x="326" y="64"/>
                    </a:lnTo>
                    <a:lnTo>
                      <a:pt x="327" y="64"/>
                    </a:lnTo>
                    <a:lnTo>
                      <a:pt x="329" y="65"/>
                    </a:lnTo>
                    <a:lnTo>
                      <a:pt x="329" y="67"/>
                    </a:lnTo>
                    <a:lnTo>
                      <a:pt x="330" y="65"/>
                    </a:lnTo>
                    <a:lnTo>
                      <a:pt x="331" y="65"/>
                    </a:lnTo>
                    <a:lnTo>
                      <a:pt x="332" y="65"/>
                    </a:lnTo>
                    <a:lnTo>
                      <a:pt x="333" y="65"/>
                    </a:lnTo>
                    <a:lnTo>
                      <a:pt x="335" y="67"/>
                    </a:lnTo>
                    <a:lnTo>
                      <a:pt x="335" y="68"/>
                    </a:lnTo>
                    <a:lnTo>
                      <a:pt x="336" y="68"/>
                    </a:lnTo>
                    <a:lnTo>
                      <a:pt x="337" y="68"/>
                    </a:lnTo>
                    <a:lnTo>
                      <a:pt x="338" y="68"/>
                    </a:lnTo>
                    <a:lnTo>
                      <a:pt x="340" y="68"/>
                    </a:lnTo>
                    <a:lnTo>
                      <a:pt x="341" y="68"/>
                    </a:lnTo>
                    <a:lnTo>
                      <a:pt x="342" y="68"/>
                    </a:lnTo>
                    <a:lnTo>
                      <a:pt x="342" y="69"/>
                    </a:lnTo>
                    <a:lnTo>
                      <a:pt x="343" y="70"/>
                    </a:lnTo>
                    <a:lnTo>
                      <a:pt x="343" y="71"/>
                    </a:lnTo>
                    <a:lnTo>
                      <a:pt x="343" y="73"/>
                    </a:lnTo>
                    <a:lnTo>
                      <a:pt x="344" y="73"/>
                    </a:lnTo>
                    <a:lnTo>
                      <a:pt x="344" y="74"/>
                    </a:lnTo>
                    <a:lnTo>
                      <a:pt x="346" y="74"/>
                    </a:lnTo>
                    <a:lnTo>
                      <a:pt x="346" y="75"/>
                    </a:lnTo>
                    <a:lnTo>
                      <a:pt x="347" y="75"/>
                    </a:lnTo>
                    <a:lnTo>
                      <a:pt x="348" y="78"/>
                    </a:lnTo>
                    <a:lnTo>
                      <a:pt x="349" y="78"/>
                    </a:lnTo>
                    <a:lnTo>
                      <a:pt x="351" y="76"/>
                    </a:lnTo>
                    <a:lnTo>
                      <a:pt x="352" y="76"/>
                    </a:lnTo>
                    <a:lnTo>
                      <a:pt x="353" y="76"/>
                    </a:lnTo>
                    <a:lnTo>
                      <a:pt x="354" y="76"/>
                    </a:lnTo>
                    <a:lnTo>
                      <a:pt x="355" y="76"/>
                    </a:lnTo>
                    <a:lnTo>
                      <a:pt x="355" y="78"/>
                    </a:lnTo>
                    <a:lnTo>
                      <a:pt x="357" y="79"/>
                    </a:lnTo>
                    <a:lnTo>
                      <a:pt x="358" y="79"/>
                    </a:lnTo>
                    <a:lnTo>
                      <a:pt x="358" y="80"/>
                    </a:lnTo>
                    <a:lnTo>
                      <a:pt x="357" y="80"/>
                    </a:lnTo>
                    <a:lnTo>
                      <a:pt x="357" y="81"/>
                    </a:lnTo>
                    <a:lnTo>
                      <a:pt x="357" y="83"/>
                    </a:lnTo>
                    <a:lnTo>
                      <a:pt x="358" y="83"/>
                    </a:lnTo>
                    <a:lnTo>
                      <a:pt x="359" y="81"/>
                    </a:lnTo>
                    <a:lnTo>
                      <a:pt x="360" y="81"/>
                    </a:lnTo>
                    <a:lnTo>
                      <a:pt x="362" y="81"/>
                    </a:lnTo>
                    <a:lnTo>
                      <a:pt x="363" y="81"/>
                    </a:lnTo>
                    <a:lnTo>
                      <a:pt x="363" y="83"/>
                    </a:lnTo>
                    <a:lnTo>
                      <a:pt x="364" y="84"/>
                    </a:lnTo>
                    <a:lnTo>
                      <a:pt x="365" y="84"/>
                    </a:lnTo>
                    <a:lnTo>
                      <a:pt x="367" y="84"/>
                    </a:lnTo>
                    <a:lnTo>
                      <a:pt x="368" y="84"/>
                    </a:lnTo>
                    <a:lnTo>
                      <a:pt x="368" y="83"/>
                    </a:lnTo>
                    <a:lnTo>
                      <a:pt x="369" y="84"/>
                    </a:lnTo>
                    <a:lnTo>
                      <a:pt x="370" y="84"/>
                    </a:lnTo>
                    <a:lnTo>
                      <a:pt x="371" y="84"/>
                    </a:lnTo>
                    <a:lnTo>
                      <a:pt x="371" y="85"/>
                    </a:lnTo>
                    <a:lnTo>
                      <a:pt x="373" y="85"/>
                    </a:lnTo>
                    <a:lnTo>
                      <a:pt x="373" y="86"/>
                    </a:lnTo>
                    <a:lnTo>
                      <a:pt x="374" y="87"/>
                    </a:lnTo>
                    <a:lnTo>
                      <a:pt x="374" y="89"/>
                    </a:lnTo>
                    <a:lnTo>
                      <a:pt x="375" y="89"/>
                    </a:lnTo>
                    <a:lnTo>
                      <a:pt x="375" y="87"/>
                    </a:lnTo>
                    <a:lnTo>
                      <a:pt x="378" y="87"/>
                    </a:lnTo>
                    <a:lnTo>
                      <a:pt x="378" y="85"/>
                    </a:lnTo>
                    <a:lnTo>
                      <a:pt x="379" y="85"/>
                    </a:lnTo>
                    <a:lnTo>
                      <a:pt x="378" y="84"/>
                    </a:lnTo>
                    <a:lnTo>
                      <a:pt x="378" y="83"/>
                    </a:lnTo>
                    <a:lnTo>
                      <a:pt x="379" y="83"/>
                    </a:lnTo>
                    <a:lnTo>
                      <a:pt x="379" y="81"/>
                    </a:lnTo>
                    <a:lnTo>
                      <a:pt x="379" y="80"/>
                    </a:lnTo>
                    <a:lnTo>
                      <a:pt x="380" y="79"/>
                    </a:lnTo>
                    <a:lnTo>
                      <a:pt x="381" y="79"/>
                    </a:lnTo>
                    <a:lnTo>
                      <a:pt x="381" y="78"/>
                    </a:lnTo>
                    <a:lnTo>
                      <a:pt x="382" y="78"/>
                    </a:lnTo>
                    <a:lnTo>
                      <a:pt x="384" y="78"/>
                    </a:lnTo>
                    <a:lnTo>
                      <a:pt x="385" y="78"/>
                    </a:lnTo>
                    <a:lnTo>
                      <a:pt x="386" y="78"/>
                    </a:lnTo>
                    <a:lnTo>
                      <a:pt x="387" y="79"/>
                    </a:lnTo>
                    <a:lnTo>
                      <a:pt x="389" y="79"/>
                    </a:lnTo>
                    <a:lnTo>
                      <a:pt x="390" y="81"/>
                    </a:lnTo>
                    <a:lnTo>
                      <a:pt x="391" y="80"/>
                    </a:lnTo>
                    <a:lnTo>
                      <a:pt x="392" y="79"/>
                    </a:lnTo>
                    <a:lnTo>
                      <a:pt x="392" y="78"/>
                    </a:lnTo>
                    <a:lnTo>
                      <a:pt x="394" y="78"/>
                    </a:lnTo>
                    <a:lnTo>
                      <a:pt x="394" y="76"/>
                    </a:lnTo>
                    <a:lnTo>
                      <a:pt x="395" y="75"/>
                    </a:lnTo>
                    <a:lnTo>
                      <a:pt x="395" y="74"/>
                    </a:lnTo>
                    <a:lnTo>
                      <a:pt x="396" y="74"/>
                    </a:lnTo>
                    <a:lnTo>
                      <a:pt x="396" y="73"/>
                    </a:lnTo>
                    <a:lnTo>
                      <a:pt x="397" y="73"/>
                    </a:lnTo>
                    <a:lnTo>
                      <a:pt x="396" y="73"/>
                    </a:lnTo>
                    <a:lnTo>
                      <a:pt x="396" y="71"/>
                    </a:lnTo>
                    <a:lnTo>
                      <a:pt x="396" y="70"/>
                    </a:lnTo>
                    <a:lnTo>
                      <a:pt x="397" y="69"/>
                    </a:lnTo>
                    <a:lnTo>
                      <a:pt x="398" y="69"/>
                    </a:lnTo>
                    <a:lnTo>
                      <a:pt x="400" y="70"/>
                    </a:lnTo>
                    <a:lnTo>
                      <a:pt x="401" y="71"/>
                    </a:lnTo>
                    <a:lnTo>
                      <a:pt x="403" y="71"/>
                    </a:lnTo>
                    <a:lnTo>
                      <a:pt x="405" y="71"/>
                    </a:lnTo>
                    <a:lnTo>
                      <a:pt x="405" y="73"/>
                    </a:lnTo>
                    <a:lnTo>
                      <a:pt x="405" y="74"/>
                    </a:lnTo>
                    <a:lnTo>
                      <a:pt x="406" y="75"/>
                    </a:lnTo>
                    <a:lnTo>
                      <a:pt x="407" y="74"/>
                    </a:lnTo>
                    <a:lnTo>
                      <a:pt x="408" y="73"/>
                    </a:lnTo>
                    <a:lnTo>
                      <a:pt x="409" y="73"/>
                    </a:lnTo>
                    <a:lnTo>
                      <a:pt x="409" y="74"/>
                    </a:lnTo>
                    <a:lnTo>
                      <a:pt x="411" y="74"/>
                    </a:lnTo>
                    <a:lnTo>
                      <a:pt x="411" y="75"/>
                    </a:lnTo>
                    <a:lnTo>
                      <a:pt x="413" y="75"/>
                    </a:lnTo>
                    <a:lnTo>
                      <a:pt x="413" y="74"/>
                    </a:lnTo>
                    <a:lnTo>
                      <a:pt x="414" y="73"/>
                    </a:lnTo>
                    <a:lnTo>
                      <a:pt x="416" y="74"/>
                    </a:lnTo>
                    <a:lnTo>
                      <a:pt x="416" y="75"/>
                    </a:lnTo>
                    <a:lnTo>
                      <a:pt x="416" y="76"/>
                    </a:lnTo>
                    <a:lnTo>
                      <a:pt x="417" y="78"/>
                    </a:lnTo>
                    <a:lnTo>
                      <a:pt x="418" y="78"/>
                    </a:lnTo>
                    <a:lnTo>
                      <a:pt x="418" y="79"/>
                    </a:lnTo>
                    <a:lnTo>
                      <a:pt x="421" y="78"/>
                    </a:lnTo>
                    <a:lnTo>
                      <a:pt x="421" y="80"/>
                    </a:lnTo>
                    <a:lnTo>
                      <a:pt x="422" y="80"/>
                    </a:lnTo>
                    <a:lnTo>
                      <a:pt x="423" y="80"/>
                    </a:lnTo>
                    <a:lnTo>
                      <a:pt x="423" y="81"/>
                    </a:lnTo>
                    <a:lnTo>
                      <a:pt x="424" y="81"/>
                    </a:lnTo>
                    <a:lnTo>
                      <a:pt x="424" y="83"/>
                    </a:lnTo>
                    <a:lnTo>
                      <a:pt x="425" y="83"/>
                    </a:lnTo>
                    <a:lnTo>
                      <a:pt x="425" y="81"/>
                    </a:lnTo>
                    <a:lnTo>
                      <a:pt x="427" y="81"/>
                    </a:lnTo>
                    <a:lnTo>
                      <a:pt x="427" y="83"/>
                    </a:lnTo>
                    <a:lnTo>
                      <a:pt x="428" y="83"/>
                    </a:lnTo>
                    <a:lnTo>
                      <a:pt x="429" y="83"/>
                    </a:lnTo>
                    <a:lnTo>
                      <a:pt x="430" y="83"/>
                    </a:lnTo>
                    <a:lnTo>
                      <a:pt x="432" y="83"/>
                    </a:lnTo>
                    <a:lnTo>
                      <a:pt x="433" y="83"/>
                    </a:lnTo>
                    <a:lnTo>
                      <a:pt x="433" y="84"/>
                    </a:lnTo>
                    <a:lnTo>
                      <a:pt x="433" y="83"/>
                    </a:lnTo>
                    <a:lnTo>
                      <a:pt x="434" y="83"/>
                    </a:lnTo>
                    <a:lnTo>
                      <a:pt x="435" y="83"/>
                    </a:lnTo>
                    <a:lnTo>
                      <a:pt x="436" y="83"/>
                    </a:lnTo>
                    <a:lnTo>
                      <a:pt x="438" y="83"/>
                    </a:lnTo>
                    <a:lnTo>
                      <a:pt x="438" y="84"/>
                    </a:lnTo>
                    <a:lnTo>
                      <a:pt x="439" y="84"/>
                    </a:lnTo>
                    <a:lnTo>
                      <a:pt x="439" y="85"/>
                    </a:lnTo>
                    <a:lnTo>
                      <a:pt x="440" y="85"/>
                    </a:lnTo>
                    <a:lnTo>
                      <a:pt x="440" y="84"/>
                    </a:lnTo>
                    <a:lnTo>
                      <a:pt x="441" y="84"/>
                    </a:lnTo>
                    <a:lnTo>
                      <a:pt x="443" y="85"/>
                    </a:lnTo>
                    <a:lnTo>
                      <a:pt x="444" y="84"/>
                    </a:lnTo>
                    <a:lnTo>
                      <a:pt x="445" y="84"/>
                    </a:lnTo>
                    <a:lnTo>
                      <a:pt x="448" y="85"/>
                    </a:lnTo>
                    <a:lnTo>
                      <a:pt x="449" y="85"/>
                    </a:lnTo>
                    <a:lnTo>
                      <a:pt x="450" y="84"/>
                    </a:lnTo>
                    <a:lnTo>
                      <a:pt x="450" y="83"/>
                    </a:lnTo>
                    <a:lnTo>
                      <a:pt x="451" y="83"/>
                    </a:lnTo>
                    <a:lnTo>
                      <a:pt x="454" y="81"/>
                    </a:lnTo>
                    <a:lnTo>
                      <a:pt x="454" y="80"/>
                    </a:lnTo>
                    <a:lnTo>
                      <a:pt x="455" y="80"/>
                    </a:lnTo>
                    <a:lnTo>
                      <a:pt x="455" y="79"/>
                    </a:lnTo>
                    <a:lnTo>
                      <a:pt x="456" y="79"/>
                    </a:lnTo>
                    <a:lnTo>
                      <a:pt x="457" y="79"/>
                    </a:lnTo>
                    <a:lnTo>
                      <a:pt x="457" y="78"/>
                    </a:lnTo>
                    <a:lnTo>
                      <a:pt x="457" y="76"/>
                    </a:lnTo>
                    <a:lnTo>
                      <a:pt x="459" y="76"/>
                    </a:lnTo>
                    <a:lnTo>
                      <a:pt x="460" y="76"/>
                    </a:lnTo>
                    <a:lnTo>
                      <a:pt x="460" y="75"/>
                    </a:lnTo>
                    <a:lnTo>
                      <a:pt x="461" y="75"/>
                    </a:lnTo>
                    <a:lnTo>
                      <a:pt x="462" y="74"/>
                    </a:lnTo>
                    <a:lnTo>
                      <a:pt x="463" y="73"/>
                    </a:lnTo>
                    <a:lnTo>
                      <a:pt x="465" y="73"/>
                    </a:lnTo>
                    <a:lnTo>
                      <a:pt x="466" y="73"/>
                    </a:lnTo>
                    <a:lnTo>
                      <a:pt x="467" y="73"/>
                    </a:lnTo>
                    <a:lnTo>
                      <a:pt x="467" y="71"/>
                    </a:lnTo>
                    <a:lnTo>
                      <a:pt x="468" y="71"/>
                    </a:lnTo>
                    <a:lnTo>
                      <a:pt x="468" y="70"/>
                    </a:lnTo>
                    <a:lnTo>
                      <a:pt x="470" y="70"/>
                    </a:lnTo>
                    <a:lnTo>
                      <a:pt x="471" y="69"/>
                    </a:lnTo>
                    <a:lnTo>
                      <a:pt x="472" y="69"/>
                    </a:lnTo>
                    <a:lnTo>
                      <a:pt x="473" y="68"/>
                    </a:lnTo>
                    <a:lnTo>
                      <a:pt x="473" y="67"/>
                    </a:lnTo>
                    <a:lnTo>
                      <a:pt x="472" y="67"/>
                    </a:lnTo>
                    <a:lnTo>
                      <a:pt x="472" y="65"/>
                    </a:lnTo>
                    <a:lnTo>
                      <a:pt x="472" y="64"/>
                    </a:lnTo>
                    <a:lnTo>
                      <a:pt x="473" y="63"/>
                    </a:lnTo>
                    <a:lnTo>
                      <a:pt x="473" y="62"/>
                    </a:lnTo>
                    <a:lnTo>
                      <a:pt x="475" y="60"/>
                    </a:lnTo>
                    <a:lnTo>
                      <a:pt x="475" y="59"/>
                    </a:lnTo>
                    <a:lnTo>
                      <a:pt x="476" y="59"/>
                    </a:lnTo>
                    <a:lnTo>
                      <a:pt x="476" y="58"/>
                    </a:lnTo>
                    <a:lnTo>
                      <a:pt x="477" y="58"/>
                    </a:lnTo>
                    <a:lnTo>
                      <a:pt x="479" y="58"/>
                    </a:lnTo>
                    <a:lnTo>
                      <a:pt x="481" y="58"/>
                    </a:lnTo>
                    <a:lnTo>
                      <a:pt x="482" y="58"/>
                    </a:lnTo>
                    <a:lnTo>
                      <a:pt x="483" y="58"/>
                    </a:lnTo>
                    <a:lnTo>
                      <a:pt x="483" y="57"/>
                    </a:lnTo>
                    <a:lnTo>
                      <a:pt x="484" y="56"/>
                    </a:lnTo>
                    <a:lnTo>
                      <a:pt x="486" y="56"/>
                    </a:lnTo>
                    <a:lnTo>
                      <a:pt x="488" y="52"/>
                    </a:lnTo>
                    <a:lnTo>
                      <a:pt x="488" y="51"/>
                    </a:lnTo>
                    <a:lnTo>
                      <a:pt x="489" y="49"/>
                    </a:lnTo>
                    <a:lnTo>
                      <a:pt x="489" y="48"/>
                    </a:lnTo>
                    <a:lnTo>
                      <a:pt x="490" y="47"/>
                    </a:lnTo>
                    <a:lnTo>
                      <a:pt x="490" y="46"/>
                    </a:lnTo>
                    <a:lnTo>
                      <a:pt x="490" y="43"/>
                    </a:lnTo>
                    <a:lnTo>
                      <a:pt x="492" y="43"/>
                    </a:lnTo>
                    <a:lnTo>
                      <a:pt x="492" y="42"/>
                    </a:lnTo>
                    <a:lnTo>
                      <a:pt x="492" y="41"/>
                    </a:lnTo>
                    <a:lnTo>
                      <a:pt x="493" y="40"/>
                    </a:lnTo>
                    <a:lnTo>
                      <a:pt x="494" y="40"/>
                    </a:lnTo>
                    <a:lnTo>
                      <a:pt x="495" y="40"/>
                    </a:lnTo>
                    <a:lnTo>
                      <a:pt x="497" y="41"/>
                    </a:lnTo>
                    <a:lnTo>
                      <a:pt x="498" y="41"/>
                    </a:lnTo>
                    <a:lnTo>
                      <a:pt x="499" y="41"/>
                    </a:lnTo>
                    <a:lnTo>
                      <a:pt x="500" y="46"/>
                    </a:lnTo>
                    <a:lnTo>
                      <a:pt x="502" y="47"/>
                    </a:lnTo>
                    <a:lnTo>
                      <a:pt x="502" y="48"/>
                    </a:lnTo>
                    <a:lnTo>
                      <a:pt x="503" y="48"/>
                    </a:lnTo>
                    <a:lnTo>
                      <a:pt x="503" y="49"/>
                    </a:lnTo>
                    <a:lnTo>
                      <a:pt x="504" y="51"/>
                    </a:lnTo>
                    <a:lnTo>
                      <a:pt x="504" y="52"/>
                    </a:lnTo>
                    <a:lnTo>
                      <a:pt x="505" y="54"/>
                    </a:lnTo>
                    <a:lnTo>
                      <a:pt x="505" y="56"/>
                    </a:lnTo>
                    <a:lnTo>
                      <a:pt x="506" y="57"/>
                    </a:lnTo>
                    <a:lnTo>
                      <a:pt x="506" y="58"/>
                    </a:lnTo>
                    <a:lnTo>
                      <a:pt x="508" y="59"/>
                    </a:lnTo>
                    <a:lnTo>
                      <a:pt x="508" y="60"/>
                    </a:lnTo>
                    <a:lnTo>
                      <a:pt x="508" y="62"/>
                    </a:lnTo>
                    <a:lnTo>
                      <a:pt x="509" y="63"/>
                    </a:lnTo>
                    <a:lnTo>
                      <a:pt x="509" y="64"/>
                    </a:lnTo>
                    <a:lnTo>
                      <a:pt x="509" y="65"/>
                    </a:lnTo>
                    <a:lnTo>
                      <a:pt x="509" y="68"/>
                    </a:lnTo>
                    <a:lnTo>
                      <a:pt x="510" y="69"/>
                    </a:lnTo>
                    <a:lnTo>
                      <a:pt x="510" y="70"/>
                    </a:lnTo>
                    <a:lnTo>
                      <a:pt x="511" y="70"/>
                    </a:lnTo>
                    <a:lnTo>
                      <a:pt x="513" y="70"/>
                    </a:lnTo>
                    <a:lnTo>
                      <a:pt x="514" y="71"/>
                    </a:lnTo>
                    <a:lnTo>
                      <a:pt x="515" y="71"/>
                    </a:lnTo>
                    <a:lnTo>
                      <a:pt x="515" y="73"/>
                    </a:lnTo>
                    <a:lnTo>
                      <a:pt x="515" y="74"/>
                    </a:lnTo>
                    <a:lnTo>
                      <a:pt x="516" y="74"/>
                    </a:lnTo>
                    <a:lnTo>
                      <a:pt x="516" y="75"/>
                    </a:lnTo>
                    <a:lnTo>
                      <a:pt x="517" y="76"/>
                    </a:lnTo>
                    <a:lnTo>
                      <a:pt x="517" y="78"/>
                    </a:lnTo>
                    <a:lnTo>
                      <a:pt x="519" y="79"/>
                    </a:lnTo>
                    <a:lnTo>
                      <a:pt x="520" y="79"/>
                    </a:lnTo>
                    <a:lnTo>
                      <a:pt x="521" y="80"/>
                    </a:lnTo>
                    <a:lnTo>
                      <a:pt x="522" y="80"/>
                    </a:lnTo>
                    <a:lnTo>
                      <a:pt x="522" y="81"/>
                    </a:lnTo>
                    <a:lnTo>
                      <a:pt x="524" y="81"/>
                    </a:lnTo>
                    <a:lnTo>
                      <a:pt x="524" y="83"/>
                    </a:lnTo>
                    <a:lnTo>
                      <a:pt x="525" y="83"/>
                    </a:lnTo>
                    <a:lnTo>
                      <a:pt x="526" y="81"/>
                    </a:lnTo>
                    <a:lnTo>
                      <a:pt x="526" y="83"/>
                    </a:lnTo>
                    <a:lnTo>
                      <a:pt x="527" y="83"/>
                    </a:lnTo>
                    <a:lnTo>
                      <a:pt x="526" y="83"/>
                    </a:lnTo>
                    <a:lnTo>
                      <a:pt x="525" y="83"/>
                    </a:lnTo>
                    <a:lnTo>
                      <a:pt x="525" y="84"/>
                    </a:lnTo>
                    <a:lnTo>
                      <a:pt x="524" y="84"/>
                    </a:lnTo>
                    <a:lnTo>
                      <a:pt x="524" y="85"/>
                    </a:lnTo>
                    <a:lnTo>
                      <a:pt x="522" y="85"/>
                    </a:lnTo>
                    <a:lnTo>
                      <a:pt x="521" y="86"/>
                    </a:lnTo>
                    <a:lnTo>
                      <a:pt x="522" y="86"/>
                    </a:lnTo>
                    <a:lnTo>
                      <a:pt x="522" y="87"/>
                    </a:lnTo>
                    <a:lnTo>
                      <a:pt x="522" y="89"/>
                    </a:lnTo>
                    <a:lnTo>
                      <a:pt x="522" y="90"/>
                    </a:lnTo>
                    <a:lnTo>
                      <a:pt x="524" y="91"/>
                    </a:lnTo>
                    <a:lnTo>
                      <a:pt x="524" y="92"/>
                    </a:lnTo>
                    <a:lnTo>
                      <a:pt x="525" y="94"/>
                    </a:lnTo>
                    <a:lnTo>
                      <a:pt x="525" y="95"/>
                    </a:lnTo>
                    <a:lnTo>
                      <a:pt x="525" y="97"/>
                    </a:lnTo>
                    <a:lnTo>
                      <a:pt x="525" y="98"/>
                    </a:lnTo>
                    <a:lnTo>
                      <a:pt x="524" y="101"/>
                    </a:lnTo>
                    <a:lnTo>
                      <a:pt x="516" y="121"/>
                    </a:lnTo>
                    <a:lnTo>
                      <a:pt x="516" y="135"/>
                    </a:lnTo>
                    <a:lnTo>
                      <a:pt x="515" y="156"/>
                    </a:lnTo>
                    <a:lnTo>
                      <a:pt x="527" y="168"/>
                    </a:lnTo>
                    <a:lnTo>
                      <a:pt x="543" y="184"/>
                    </a:lnTo>
                    <a:lnTo>
                      <a:pt x="554" y="194"/>
                    </a:lnTo>
                    <a:lnTo>
                      <a:pt x="559" y="205"/>
                    </a:lnTo>
                    <a:lnTo>
                      <a:pt x="559" y="210"/>
                    </a:lnTo>
                    <a:lnTo>
                      <a:pt x="557" y="210"/>
                    </a:lnTo>
                    <a:lnTo>
                      <a:pt x="557" y="211"/>
                    </a:lnTo>
                    <a:lnTo>
                      <a:pt x="556" y="211"/>
                    </a:lnTo>
                    <a:lnTo>
                      <a:pt x="554" y="211"/>
                    </a:lnTo>
                    <a:lnTo>
                      <a:pt x="553" y="210"/>
                    </a:lnTo>
                    <a:lnTo>
                      <a:pt x="552" y="209"/>
                    </a:lnTo>
                    <a:lnTo>
                      <a:pt x="551" y="208"/>
                    </a:lnTo>
                    <a:lnTo>
                      <a:pt x="549" y="209"/>
                    </a:lnTo>
                    <a:lnTo>
                      <a:pt x="548" y="209"/>
                    </a:lnTo>
                    <a:lnTo>
                      <a:pt x="547" y="209"/>
                    </a:lnTo>
                    <a:lnTo>
                      <a:pt x="546" y="209"/>
                    </a:lnTo>
                    <a:lnTo>
                      <a:pt x="544" y="209"/>
                    </a:lnTo>
                    <a:lnTo>
                      <a:pt x="543" y="210"/>
                    </a:lnTo>
                    <a:lnTo>
                      <a:pt x="543" y="211"/>
                    </a:lnTo>
                    <a:lnTo>
                      <a:pt x="542" y="213"/>
                    </a:lnTo>
                    <a:lnTo>
                      <a:pt x="544" y="214"/>
                    </a:lnTo>
                    <a:lnTo>
                      <a:pt x="544" y="225"/>
                    </a:lnTo>
                    <a:lnTo>
                      <a:pt x="544" y="252"/>
                    </a:lnTo>
                    <a:lnTo>
                      <a:pt x="542" y="263"/>
                    </a:lnTo>
                    <a:lnTo>
                      <a:pt x="529" y="278"/>
                    </a:lnTo>
                    <a:lnTo>
                      <a:pt x="527" y="299"/>
                    </a:lnTo>
                    <a:lnTo>
                      <a:pt x="529" y="304"/>
                    </a:lnTo>
                    <a:lnTo>
                      <a:pt x="526" y="309"/>
                    </a:lnTo>
                    <a:lnTo>
                      <a:pt x="526" y="315"/>
                    </a:lnTo>
                    <a:lnTo>
                      <a:pt x="517" y="326"/>
                    </a:lnTo>
                    <a:lnTo>
                      <a:pt x="517" y="338"/>
                    </a:lnTo>
                    <a:lnTo>
                      <a:pt x="515" y="343"/>
                    </a:lnTo>
                    <a:lnTo>
                      <a:pt x="513" y="348"/>
                    </a:lnTo>
                    <a:lnTo>
                      <a:pt x="515" y="355"/>
                    </a:lnTo>
                    <a:lnTo>
                      <a:pt x="504" y="357"/>
                    </a:lnTo>
                    <a:lnTo>
                      <a:pt x="497" y="353"/>
                    </a:lnTo>
                    <a:lnTo>
                      <a:pt x="486" y="347"/>
                    </a:lnTo>
                    <a:lnTo>
                      <a:pt x="479" y="347"/>
                    </a:lnTo>
                    <a:lnTo>
                      <a:pt x="470" y="364"/>
                    </a:lnTo>
                    <a:lnTo>
                      <a:pt x="470" y="369"/>
                    </a:lnTo>
                    <a:lnTo>
                      <a:pt x="467" y="370"/>
                    </a:lnTo>
                    <a:lnTo>
                      <a:pt x="462" y="364"/>
                    </a:lnTo>
                    <a:lnTo>
                      <a:pt x="441" y="354"/>
                    </a:lnTo>
                    <a:lnTo>
                      <a:pt x="433" y="349"/>
                    </a:lnTo>
                    <a:lnTo>
                      <a:pt x="427" y="361"/>
                    </a:lnTo>
                    <a:lnTo>
                      <a:pt x="425" y="364"/>
                    </a:lnTo>
                    <a:lnTo>
                      <a:pt x="417" y="385"/>
                    </a:lnTo>
                    <a:lnTo>
                      <a:pt x="412" y="392"/>
                    </a:lnTo>
                    <a:lnTo>
                      <a:pt x="428" y="393"/>
                    </a:lnTo>
                    <a:lnTo>
                      <a:pt x="427" y="399"/>
                    </a:lnTo>
                    <a:lnTo>
                      <a:pt x="428" y="399"/>
                    </a:lnTo>
                    <a:lnTo>
                      <a:pt x="429" y="399"/>
                    </a:lnTo>
                    <a:lnTo>
                      <a:pt x="430" y="399"/>
                    </a:lnTo>
                    <a:lnTo>
                      <a:pt x="430" y="398"/>
                    </a:lnTo>
                    <a:lnTo>
                      <a:pt x="432" y="399"/>
                    </a:lnTo>
                    <a:lnTo>
                      <a:pt x="432" y="398"/>
                    </a:lnTo>
                    <a:lnTo>
                      <a:pt x="433" y="398"/>
                    </a:lnTo>
                    <a:lnTo>
                      <a:pt x="434" y="398"/>
                    </a:lnTo>
                    <a:lnTo>
                      <a:pt x="435" y="398"/>
                    </a:lnTo>
                    <a:lnTo>
                      <a:pt x="435" y="397"/>
                    </a:lnTo>
                    <a:lnTo>
                      <a:pt x="436" y="397"/>
                    </a:lnTo>
                    <a:lnTo>
                      <a:pt x="436" y="398"/>
                    </a:lnTo>
                    <a:lnTo>
                      <a:pt x="438" y="398"/>
                    </a:lnTo>
                    <a:lnTo>
                      <a:pt x="439" y="398"/>
                    </a:lnTo>
                    <a:lnTo>
                      <a:pt x="440" y="398"/>
                    </a:lnTo>
                    <a:lnTo>
                      <a:pt x="440" y="397"/>
                    </a:lnTo>
                    <a:lnTo>
                      <a:pt x="441" y="397"/>
                    </a:lnTo>
                    <a:lnTo>
                      <a:pt x="441" y="398"/>
                    </a:lnTo>
                    <a:lnTo>
                      <a:pt x="443" y="398"/>
                    </a:lnTo>
                    <a:lnTo>
                      <a:pt x="444" y="398"/>
                    </a:lnTo>
                    <a:lnTo>
                      <a:pt x="444" y="399"/>
                    </a:lnTo>
                    <a:lnTo>
                      <a:pt x="445" y="399"/>
                    </a:lnTo>
                    <a:lnTo>
                      <a:pt x="446" y="399"/>
                    </a:lnTo>
                    <a:lnTo>
                      <a:pt x="446" y="401"/>
                    </a:lnTo>
                    <a:lnTo>
                      <a:pt x="448" y="401"/>
                    </a:lnTo>
                    <a:lnTo>
                      <a:pt x="449" y="401"/>
                    </a:lnTo>
                    <a:lnTo>
                      <a:pt x="449" y="402"/>
                    </a:lnTo>
                    <a:lnTo>
                      <a:pt x="450" y="402"/>
                    </a:lnTo>
                    <a:lnTo>
                      <a:pt x="450" y="403"/>
                    </a:lnTo>
                    <a:lnTo>
                      <a:pt x="451" y="403"/>
                    </a:lnTo>
                    <a:lnTo>
                      <a:pt x="451" y="404"/>
                    </a:lnTo>
                    <a:lnTo>
                      <a:pt x="452" y="406"/>
                    </a:lnTo>
                    <a:lnTo>
                      <a:pt x="454" y="406"/>
                    </a:lnTo>
                    <a:lnTo>
                      <a:pt x="454" y="407"/>
                    </a:lnTo>
                    <a:lnTo>
                      <a:pt x="455" y="407"/>
                    </a:lnTo>
                    <a:lnTo>
                      <a:pt x="455" y="408"/>
                    </a:lnTo>
                    <a:lnTo>
                      <a:pt x="456" y="408"/>
                    </a:lnTo>
                    <a:lnTo>
                      <a:pt x="457" y="408"/>
                    </a:lnTo>
                    <a:lnTo>
                      <a:pt x="459" y="408"/>
                    </a:lnTo>
                    <a:lnTo>
                      <a:pt x="460" y="408"/>
                    </a:lnTo>
                    <a:lnTo>
                      <a:pt x="461" y="408"/>
                    </a:lnTo>
                    <a:lnTo>
                      <a:pt x="461" y="407"/>
                    </a:lnTo>
                    <a:lnTo>
                      <a:pt x="461" y="408"/>
                    </a:lnTo>
                    <a:lnTo>
                      <a:pt x="461" y="407"/>
                    </a:lnTo>
                    <a:lnTo>
                      <a:pt x="462" y="407"/>
                    </a:lnTo>
                    <a:lnTo>
                      <a:pt x="463" y="407"/>
                    </a:lnTo>
                    <a:lnTo>
                      <a:pt x="462" y="407"/>
                    </a:lnTo>
                    <a:lnTo>
                      <a:pt x="463" y="407"/>
                    </a:lnTo>
                    <a:lnTo>
                      <a:pt x="465" y="406"/>
                    </a:lnTo>
                    <a:lnTo>
                      <a:pt x="466" y="406"/>
                    </a:lnTo>
                    <a:lnTo>
                      <a:pt x="466" y="404"/>
                    </a:lnTo>
                    <a:lnTo>
                      <a:pt x="467" y="404"/>
                    </a:lnTo>
                    <a:lnTo>
                      <a:pt x="468" y="404"/>
                    </a:lnTo>
                    <a:lnTo>
                      <a:pt x="470" y="404"/>
                    </a:lnTo>
                    <a:lnTo>
                      <a:pt x="470" y="406"/>
                    </a:lnTo>
                    <a:lnTo>
                      <a:pt x="471" y="406"/>
                    </a:lnTo>
                    <a:lnTo>
                      <a:pt x="472" y="406"/>
                    </a:lnTo>
                    <a:lnTo>
                      <a:pt x="473" y="406"/>
                    </a:lnTo>
                    <a:lnTo>
                      <a:pt x="473" y="407"/>
                    </a:lnTo>
                    <a:lnTo>
                      <a:pt x="473" y="408"/>
                    </a:lnTo>
                    <a:lnTo>
                      <a:pt x="475" y="408"/>
                    </a:lnTo>
                    <a:lnTo>
                      <a:pt x="475" y="409"/>
                    </a:lnTo>
                    <a:lnTo>
                      <a:pt x="476" y="409"/>
                    </a:lnTo>
                    <a:lnTo>
                      <a:pt x="475" y="411"/>
                    </a:lnTo>
                    <a:lnTo>
                      <a:pt x="476" y="411"/>
                    </a:lnTo>
                    <a:lnTo>
                      <a:pt x="476" y="412"/>
                    </a:lnTo>
                    <a:lnTo>
                      <a:pt x="477" y="412"/>
                    </a:lnTo>
                    <a:lnTo>
                      <a:pt x="478" y="412"/>
                    </a:lnTo>
                    <a:lnTo>
                      <a:pt x="478" y="413"/>
                    </a:lnTo>
                    <a:lnTo>
                      <a:pt x="478" y="412"/>
                    </a:lnTo>
                    <a:lnTo>
                      <a:pt x="478" y="413"/>
                    </a:lnTo>
                    <a:lnTo>
                      <a:pt x="479" y="413"/>
                    </a:lnTo>
                    <a:lnTo>
                      <a:pt x="478" y="413"/>
                    </a:lnTo>
                    <a:lnTo>
                      <a:pt x="478" y="414"/>
                    </a:lnTo>
                    <a:lnTo>
                      <a:pt x="479" y="414"/>
                    </a:lnTo>
                    <a:lnTo>
                      <a:pt x="479" y="415"/>
                    </a:lnTo>
                    <a:lnTo>
                      <a:pt x="481" y="415"/>
                    </a:lnTo>
                    <a:lnTo>
                      <a:pt x="481" y="417"/>
                    </a:lnTo>
                    <a:lnTo>
                      <a:pt x="482" y="417"/>
                    </a:lnTo>
                    <a:lnTo>
                      <a:pt x="482" y="418"/>
                    </a:lnTo>
                    <a:lnTo>
                      <a:pt x="483" y="418"/>
                    </a:lnTo>
                    <a:lnTo>
                      <a:pt x="483" y="417"/>
                    </a:lnTo>
                    <a:lnTo>
                      <a:pt x="483" y="418"/>
                    </a:lnTo>
                    <a:lnTo>
                      <a:pt x="483" y="417"/>
                    </a:lnTo>
                    <a:lnTo>
                      <a:pt x="483" y="418"/>
                    </a:lnTo>
                    <a:lnTo>
                      <a:pt x="484" y="418"/>
                    </a:lnTo>
                    <a:lnTo>
                      <a:pt x="486" y="418"/>
                    </a:lnTo>
                    <a:lnTo>
                      <a:pt x="486" y="419"/>
                    </a:lnTo>
                    <a:lnTo>
                      <a:pt x="487" y="419"/>
                    </a:lnTo>
                    <a:lnTo>
                      <a:pt x="489" y="418"/>
                    </a:lnTo>
                    <a:lnTo>
                      <a:pt x="493" y="414"/>
                    </a:lnTo>
                    <a:lnTo>
                      <a:pt x="502" y="423"/>
                    </a:lnTo>
                    <a:lnTo>
                      <a:pt x="515" y="434"/>
                    </a:lnTo>
                    <a:lnTo>
                      <a:pt x="531" y="433"/>
                    </a:lnTo>
                    <a:lnTo>
                      <a:pt x="530" y="433"/>
                    </a:lnTo>
                    <a:lnTo>
                      <a:pt x="530" y="434"/>
                    </a:lnTo>
                    <a:lnTo>
                      <a:pt x="530" y="435"/>
                    </a:lnTo>
                    <a:lnTo>
                      <a:pt x="531" y="436"/>
                    </a:lnTo>
                    <a:lnTo>
                      <a:pt x="531" y="438"/>
                    </a:lnTo>
                    <a:lnTo>
                      <a:pt x="530" y="438"/>
                    </a:lnTo>
                    <a:lnTo>
                      <a:pt x="530" y="439"/>
                    </a:lnTo>
                    <a:lnTo>
                      <a:pt x="529" y="440"/>
                    </a:lnTo>
                    <a:lnTo>
                      <a:pt x="527" y="440"/>
                    </a:lnTo>
                    <a:lnTo>
                      <a:pt x="527" y="441"/>
                    </a:lnTo>
                    <a:lnTo>
                      <a:pt x="529" y="442"/>
                    </a:lnTo>
                    <a:lnTo>
                      <a:pt x="529" y="444"/>
                    </a:lnTo>
                    <a:lnTo>
                      <a:pt x="527" y="444"/>
                    </a:lnTo>
                    <a:lnTo>
                      <a:pt x="527" y="445"/>
                    </a:lnTo>
                    <a:lnTo>
                      <a:pt x="527" y="446"/>
                    </a:lnTo>
                    <a:lnTo>
                      <a:pt x="526" y="446"/>
                    </a:lnTo>
                    <a:lnTo>
                      <a:pt x="525" y="447"/>
                    </a:lnTo>
                    <a:lnTo>
                      <a:pt x="524" y="446"/>
                    </a:lnTo>
                    <a:lnTo>
                      <a:pt x="522" y="446"/>
                    </a:lnTo>
                    <a:lnTo>
                      <a:pt x="521" y="447"/>
                    </a:lnTo>
                    <a:lnTo>
                      <a:pt x="520" y="446"/>
                    </a:lnTo>
                    <a:lnTo>
                      <a:pt x="519" y="446"/>
                    </a:lnTo>
                    <a:lnTo>
                      <a:pt x="517" y="446"/>
                    </a:lnTo>
                    <a:lnTo>
                      <a:pt x="517" y="447"/>
                    </a:lnTo>
                    <a:lnTo>
                      <a:pt x="516" y="449"/>
                    </a:lnTo>
                    <a:lnTo>
                      <a:pt x="515" y="450"/>
                    </a:lnTo>
                    <a:lnTo>
                      <a:pt x="515" y="451"/>
                    </a:lnTo>
                    <a:lnTo>
                      <a:pt x="516" y="451"/>
                    </a:lnTo>
                    <a:lnTo>
                      <a:pt x="516" y="452"/>
                    </a:lnTo>
                    <a:lnTo>
                      <a:pt x="516" y="454"/>
                    </a:lnTo>
                    <a:lnTo>
                      <a:pt x="515" y="454"/>
                    </a:lnTo>
                    <a:lnTo>
                      <a:pt x="514" y="454"/>
                    </a:lnTo>
                    <a:lnTo>
                      <a:pt x="513" y="452"/>
                    </a:lnTo>
                    <a:lnTo>
                      <a:pt x="511" y="454"/>
                    </a:lnTo>
                    <a:lnTo>
                      <a:pt x="511" y="455"/>
                    </a:lnTo>
                    <a:lnTo>
                      <a:pt x="513" y="455"/>
                    </a:lnTo>
                    <a:lnTo>
                      <a:pt x="514" y="455"/>
                    </a:lnTo>
                    <a:lnTo>
                      <a:pt x="514" y="456"/>
                    </a:lnTo>
                    <a:lnTo>
                      <a:pt x="514" y="458"/>
                    </a:lnTo>
                    <a:lnTo>
                      <a:pt x="513" y="460"/>
                    </a:lnTo>
                    <a:lnTo>
                      <a:pt x="513" y="461"/>
                    </a:lnTo>
                    <a:lnTo>
                      <a:pt x="511" y="462"/>
                    </a:lnTo>
                    <a:lnTo>
                      <a:pt x="510" y="462"/>
                    </a:lnTo>
                    <a:lnTo>
                      <a:pt x="509" y="463"/>
                    </a:lnTo>
                    <a:lnTo>
                      <a:pt x="509" y="466"/>
                    </a:lnTo>
                    <a:lnTo>
                      <a:pt x="509" y="467"/>
                    </a:lnTo>
                    <a:lnTo>
                      <a:pt x="508" y="467"/>
                    </a:lnTo>
                    <a:lnTo>
                      <a:pt x="511" y="487"/>
                    </a:lnTo>
                    <a:lnTo>
                      <a:pt x="516" y="493"/>
                    </a:lnTo>
                    <a:lnTo>
                      <a:pt x="516" y="494"/>
                    </a:lnTo>
                    <a:lnTo>
                      <a:pt x="517" y="495"/>
                    </a:lnTo>
                    <a:lnTo>
                      <a:pt x="516" y="496"/>
                    </a:lnTo>
                    <a:lnTo>
                      <a:pt x="517" y="496"/>
                    </a:lnTo>
                    <a:lnTo>
                      <a:pt x="519" y="496"/>
                    </a:lnTo>
                    <a:lnTo>
                      <a:pt x="517" y="496"/>
                    </a:lnTo>
                    <a:lnTo>
                      <a:pt x="517" y="498"/>
                    </a:lnTo>
                    <a:lnTo>
                      <a:pt x="517" y="499"/>
                    </a:lnTo>
                    <a:lnTo>
                      <a:pt x="517" y="500"/>
                    </a:lnTo>
                    <a:lnTo>
                      <a:pt x="519" y="500"/>
                    </a:lnTo>
                    <a:lnTo>
                      <a:pt x="519" y="501"/>
                    </a:lnTo>
                    <a:lnTo>
                      <a:pt x="517" y="501"/>
                    </a:lnTo>
                    <a:lnTo>
                      <a:pt x="517" y="503"/>
                    </a:lnTo>
                    <a:lnTo>
                      <a:pt x="517" y="504"/>
                    </a:lnTo>
                    <a:lnTo>
                      <a:pt x="519" y="504"/>
                    </a:lnTo>
                    <a:lnTo>
                      <a:pt x="520" y="504"/>
                    </a:lnTo>
                    <a:lnTo>
                      <a:pt x="519" y="504"/>
                    </a:lnTo>
                    <a:lnTo>
                      <a:pt x="519" y="505"/>
                    </a:lnTo>
                    <a:lnTo>
                      <a:pt x="517" y="505"/>
                    </a:lnTo>
                    <a:lnTo>
                      <a:pt x="517" y="506"/>
                    </a:lnTo>
                    <a:lnTo>
                      <a:pt x="517" y="508"/>
                    </a:lnTo>
                    <a:lnTo>
                      <a:pt x="519" y="508"/>
                    </a:lnTo>
                    <a:lnTo>
                      <a:pt x="519" y="509"/>
                    </a:lnTo>
                    <a:lnTo>
                      <a:pt x="519" y="510"/>
                    </a:lnTo>
                    <a:lnTo>
                      <a:pt x="517" y="510"/>
                    </a:lnTo>
                    <a:lnTo>
                      <a:pt x="517" y="511"/>
                    </a:lnTo>
                    <a:lnTo>
                      <a:pt x="519" y="511"/>
                    </a:lnTo>
                    <a:lnTo>
                      <a:pt x="519" y="510"/>
                    </a:lnTo>
                    <a:lnTo>
                      <a:pt x="519" y="511"/>
                    </a:lnTo>
                    <a:lnTo>
                      <a:pt x="519" y="512"/>
                    </a:lnTo>
                    <a:lnTo>
                      <a:pt x="517" y="512"/>
                    </a:lnTo>
                    <a:lnTo>
                      <a:pt x="516" y="512"/>
                    </a:lnTo>
                    <a:lnTo>
                      <a:pt x="516" y="514"/>
                    </a:lnTo>
                    <a:lnTo>
                      <a:pt x="515" y="514"/>
                    </a:lnTo>
                    <a:lnTo>
                      <a:pt x="515" y="515"/>
                    </a:lnTo>
                    <a:lnTo>
                      <a:pt x="516" y="515"/>
                    </a:lnTo>
                    <a:lnTo>
                      <a:pt x="516" y="516"/>
                    </a:lnTo>
                    <a:lnTo>
                      <a:pt x="515" y="516"/>
                    </a:lnTo>
                    <a:lnTo>
                      <a:pt x="514" y="516"/>
                    </a:lnTo>
                    <a:lnTo>
                      <a:pt x="515" y="516"/>
                    </a:lnTo>
                    <a:lnTo>
                      <a:pt x="515" y="517"/>
                    </a:lnTo>
                    <a:lnTo>
                      <a:pt x="514" y="517"/>
                    </a:lnTo>
                    <a:lnTo>
                      <a:pt x="514" y="519"/>
                    </a:lnTo>
                    <a:lnTo>
                      <a:pt x="515" y="519"/>
                    </a:lnTo>
                    <a:lnTo>
                      <a:pt x="516" y="520"/>
                    </a:lnTo>
                    <a:lnTo>
                      <a:pt x="517" y="520"/>
                    </a:lnTo>
                    <a:lnTo>
                      <a:pt x="516" y="520"/>
                    </a:lnTo>
                    <a:lnTo>
                      <a:pt x="515" y="520"/>
                    </a:lnTo>
                    <a:lnTo>
                      <a:pt x="514" y="520"/>
                    </a:lnTo>
                    <a:lnTo>
                      <a:pt x="514" y="521"/>
                    </a:lnTo>
                    <a:lnTo>
                      <a:pt x="515" y="521"/>
                    </a:lnTo>
                    <a:lnTo>
                      <a:pt x="515" y="522"/>
                    </a:lnTo>
                    <a:lnTo>
                      <a:pt x="514" y="522"/>
                    </a:lnTo>
                    <a:lnTo>
                      <a:pt x="514" y="521"/>
                    </a:lnTo>
                    <a:lnTo>
                      <a:pt x="513" y="522"/>
                    </a:lnTo>
                    <a:lnTo>
                      <a:pt x="513" y="521"/>
                    </a:lnTo>
                    <a:lnTo>
                      <a:pt x="511" y="521"/>
                    </a:lnTo>
                    <a:lnTo>
                      <a:pt x="511" y="522"/>
                    </a:lnTo>
                    <a:lnTo>
                      <a:pt x="511" y="523"/>
                    </a:lnTo>
                    <a:lnTo>
                      <a:pt x="511" y="525"/>
                    </a:lnTo>
                    <a:lnTo>
                      <a:pt x="511" y="526"/>
                    </a:lnTo>
                    <a:lnTo>
                      <a:pt x="511" y="527"/>
                    </a:lnTo>
                    <a:lnTo>
                      <a:pt x="511" y="528"/>
                    </a:lnTo>
                    <a:lnTo>
                      <a:pt x="510" y="528"/>
                    </a:lnTo>
                    <a:lnTo>
                      <a:pt x="511" y="528"/>
                    </a:lnTo>
                    <a:lnTo>
                      <a:pt x="513" y="528"/>
                    </a:lnTo>
                    <a:lnTo>
                      <a:pt x="513" y="530"/>
                    </a:lnTo>
                    <a:lnTo>
                      <a:pt x="513" y="531"/>
                    </a:lnTo>
                    <a:lnTo>
                      <a:pt x="514" y="531"/>
                    </a:lnTo>
                    <a:lnTo>
                      <a:pt x="514" y="530"/>
                    </a:lnTo>
                    <a:lnTo>
                      <a:pt x="515" y="530"/>
                    </a:lnTo>
                    <a:lnTo>
                      <a:pt x="516" y="530"/>
                    </a:lnTo>
                    <a:lnTo>
                      <a:pt x="516" y="531"/>
                    </a:lnTo>
                    <a:lnTo>
                      <a:pt x="517" y="531"/>
                    </a:lnTo>
                    <a:lnTo>
                      <a:pt x="516" y="531"/>
                    </a:lnTo>
                    <a:lnTo>
                      <a:pt x="516" y="532"/>
                    </a:lnTo>
                    <a:lnTo>
                      <a:pt x="517" y="532"/>
                    </a:lnTo>
                    <a:lnTo>
                      <a:pt x="517" y="533"/>
                    </a:lnTo>
                    <a:lnTo>
                      <a:pt x="516" y="533"/>
                    </a:lnTo>
                    <a:lnTo>
                      <a:pt x="516" y="535"/>
                    </a:lnTo>
                    <a:lnTo>
                      <a:pt x="516" y="536"/>
                    </a:lnTo>
                    <a:lnTo>
                      <a:pt x="515" y="536"/>
                    </a:lnTo>
                    <a:lnTo>
                      <a:pt x="515" y="537"/>
                    </a:lnTo>
                    <a:lnTo>
                      <a:pt x="516" y="537"/>
                    </a:lnTo>
                    <a:lnTo>
                      <a:pt x="516" y="538"/>
                    </a:lnTo>
                    <a:lnTo>
                      <a:pt x="515" y="538"/>
                    </a:lnTo>
                    <a:lnTo>
                      <a:pt x="515" y="539"/>
                    </a:lnTo>
                    <a:lnTo>
                      <a:pt x="515" y="541"/>
                    </a:lnTo>
                    <a:lnTo>
                      <a:pt x="516" y="541"/>
                    </a:lnTo>
                    <a:lnTo>
                      <a:pt x="516" y="539"/>
                    </a:lnTo>
                    <a:lnTo>
                      <a:pt x="516" y="541"/>
                    </a:lnTo>
                    <a:lnTo>
                      <a:pt x="516" y="542"/>
                    </a:lnTo>
                    <a:lnTo>
                      <a:pt x="515" y="542"/>
                    </a:lnTo>
                    <a:lnTo>
                      <a:pt x="515" y="543"/>
                    </a:lnTo>
                    <a:lnTo>
                      <a:pt x="516" y="543"/>
                    </a:lnTo>
                    <a:lnTo>
                      <a:pt x="516" y="544"/>
                    </a:lnTo>
                    <a:lnTo>
                      <a:pt x="515" y="546"/>
                    </a:lnTo>
                    <a:lnTo>
                      <a:pt x="515" y="547"/>
                    </a:lnTo>
                    <a:lnTo>
                      <a:pt x="514" y="547"/>
                    </a:lnTo>
                    <a:lnTo>
                      <a:pt x="514" y="548"/>
                    </a:lnTo>
                    <a:lnTo>
                      <a:pt x="515" y="548"/>
                    </a:lnTo>
                    <a:lnTo>
                      <a:pt x="514" y="549"/>
                    </a:lnTo>
                    <a:lnTo>
                      <a:pt x="514" y="550"/>
                    </a:lnTo>
                    <a:lnTo>
                      <a:pt x="513" y="550"/>
                    </a:lnTo>
                    <a:lnTo>
                      <a:pt x="511" y="552"/>
                    </a:lnTo>
                    <a:lnTo>
                      <a:pt x="511" y="553"/>
                    </a:lnTo>
                    <a:lnTo>
                      <a:pt x="511" y="554"/>
                    </a:lnTo>
                    <a:lnTo>
                      <a:pt x="510" y="554"/>
                    </a:lnTo>
                    <a:lnTo>
                      <a:pt x="510" y="555"/>
                    </a:lnTo>
                    <a:lnTo>
                      <a:pt x="509" y="555"/>
                    </a:lnTo>
                    <a:lnTo>
                      <a:pt x="510" y="555"/>
                    </a:lnTo>
                    <a:lnTo>
                      <a:pt x="510" y="557"/>
                    </a:lnTo>
                    <a:lnTo>
                      <a:pt x="509" y="557"/>
                    </a:lnTo>
                    <a:lnTo>
                      <a:pt x="509" y="558"/>
                    </a:lnTo>
                    <a:lnTo>
                      <a:pt x="509" y="559"/>
                    </a:lnTo>
                    <a:lnTo>
                      <a:pt x="508" y="560"/>
                    </a:lnTo>
                    <a:lnTo>
                      <a:pt x="509" y="560"/>
                    </a:lnTo>
                    <a:lnTo>
                      <a:pt x="509" y="562"/>
                    </a:lnTo>
                    <a:lnTo>
                      <a:pt x="508" y="562"/>
                    </a:lnTo>
                    <a:lnTo>
                      <a:pt x="506" y="562"/>
                    </a:lnTo>
                    <a:lnTo>
                      <a:pt x="506" y="563"/>
                    </a:lnTo>
                    <a:lnTo>
                      <a:pt x="505" y="563"/>
                    </a:lnTo>
                    <a:lnTo>
                      <a:pt x="505" y="564"/>
                    </a:lnTo>
                    <a:lnTo>
                      <a:pt x="505" y="565"/>
                    </a:lnTo>
                    <a:lnTo>
                      <a:pt x="506" y="566"/>
                    </a:lnTo>
                    <a:lnTo>
                      <a:pt x="505" y="566"/>
                    </a:lnTo>
                    <a:lnTo>
                      <a:pt x="505" y="568"/>
                    </a:lnTo>
                    <a:lnTo>
                      <a:pt x="505" y="569"/>
                    </a:lnTo>
                    <a:lnTo>
                      <a:pt x="504" y="568"/>
                    </a:lnTo>
                    <a:lnTo>
                      <a:pt x="504" y="566"/>
                    </a:lnTo>
                    <a:lnTo>
                      <a:pt x="503" y="566"/>
                    </a:lnTo>
                    <a:lnTo>
                      <a:pt x="503" y="565"/>
                    </a:lnTo>
                    <a:lnTo>
                      <a:pt x="504" y="565"/>
                    </a:lnTo>
                    <a:lnTo>
                      <a:pt x="504" y="564"/>
                    </a:lnTo>
                    <a:lnTo>
                      <a:pt x="505" y="564"/>
                    </a:lnTo>
                    <a:lnTo>
                      <a:pt x="505" y="563"/>
                    </a:lnTo>
                    <a:lnTo>
                      <a:pt x="505" y="562"/>
                    </a:lnTo>
                    <a:lnTo>
                      <a:pt x="505" y="560"/>
                    </a:lnTo>
                    <a:lnTo>
                      <a:pt x="504" y="560"/>
                    </a:lnTo>
                    <a:lnTo>
                      <a:pt x="504" y="559"/>
                    </a:lnTo>
                    <a:lnTo>
                      <a:pt x="503" y="559"/>
                    </a:lnTo>
                    <a:lnTo>
                      <a:pt x="502" y="559"/>
                    </a:lnTo>
                    <a:lnTo>
                      <a:pt x="502" y="560"/>
                    </a:lnTo>
                    <a:lnTo>
                      <a:pt x="500" y="560"/>
                    </a:lnTo>
                    <a:lnTo>
                      <a:pt x="500" y="562"/>
                    </a:lnTo>
                    <a:lnTo>
                      <a:pt x="500" y="563"/>
                    </a:lnTo>
                    <a:lnTo>
                      <a:pt x="500" y="564"/>
                    </a:lnTo>
                    <a:lnTo>
                      <a:pt x="500" y="565"/>
                    </a:lnTo>
                    <a:lnTo>
                      <a:pt x="500" y="566"/>
                    </a:lnTo>
                    <a:lnTo>
                      <a:pt x="500" y="568"/>
                    </a:lnTo>
                    <a:lnTo>
                      <a:pt x="499" y="568"/>
                    </a:lnTo>
                    <a:lnTo>
                      <a:pt x="499" y="569"/>
                    </a:lnTo>
                    <a:lnTo>
                      <a:pt x="499" y="570"/>
                    </a:lnTo>
                    <a:lnTo>
                      <a:pt x="498" y="570"/>
                    </a:lnTo>
                    <a:lnTo>
                      <a:pt x="498" y="569"/>
                    </a:lnTo>
                    <a:lnTo>
                      <a:pt x="498" y="568"/>
                    </a:lnTo>
                    <a:lnTo>
                      <a:pt x="497" y="568"/>
                    </a:lnTo>
                    <a:lnTo>
                      <a:pt x="497" y="569"/>
                    </a:lnTo>
                    <a:lnTo>
                      <a:pt x="497" y="570"/>
                    </a:lnTo>
                    <a:lnTo>
                      <a:pt x="495" y="570"/>
                    </a:lnTo>
                    <a:lnTo>
                      <a:pt x="495" y="569"/>
                    </a:lnTo>
                    <a:lnTo>
                      <a:pt x="495" y="570"/>
                    </a:lnTo>
                    <a:lnTo>
                      <a:pt x="494" y="570"/>
                    </a:lnTo>
                    <a:lnTo>
                      <a:pt x="493" y="570"/>
                    </a:lnTo>
                    <a:lnTo>
                      <a:pt x="493" y="571"/>
                    </a:lnTo>
                    <a:lnTo>
                      <a:pt x="494" y="571"/>
                    </a:lnTo>
                    <a:lnTo>
                      <a:pt x="493" y="571"/>
                    </a:lnTo>
                    <a:lnTo>
                      <a:pt x="492" y="570"/>
                    </a:lnTo>
                    <a:lnTo>
                      <a:pt x="490" y="570"/>
                    </a:lnTo>
                    <a:lnTo>
                      <a:pt x="490" y="571"/>
                    </a:lnTo>
                    <a:lnTo>
                      <a:pt x="490" y="573"/>
                    </a:lnTo>
                    <a:lnTo>
                      <a:pt x="492" y="573"/>
                    </a:lnTo>
                    <a:lnTo>
                      <a:pt x="492" y="574"/>
                    </a:lnTo>
                    <a:lnTo>
                      <a:pt x="492" y="575"/>
                    </a:lnTo>
                    <a:lnTo>
                      <a:pt x="490" y="575"/>
                    </a:lnTo>
                    <a:lnTo>
                      <a:pt x="490" y="576"/>
                    </a:lnTo>
                    <a:lnTo>
                      <a:pt x="490" y="577"/>
                    </a:lnTo>
                    <a:lnTo>
                      <a:pt x="490" y="579"/>
                    </a:lnTo>
                    <a:lnTo>
                      <a:pt x="489" y="579"/>
                    </a:lnTo>
                    <a:lnTo>
                      <a:pt x="490" y="579"/>
                    </a:lnTo>
                    <a:lnTo>
                      <a:pt x="489" y="580"/>
                    </a:lnTo>
                    <a:lnTo>
                      <a:pt x="488" y="580"/>
                    </a:lnTo>
                    <a:lnTo>
                      <a:pt x="488" y="581"/>
                    </a:lnTo>
                    <a:lnTo>
                      <a:pt x="489" y="581"/>
                    </a:lnTo>
                    <a:lnTo>
                      <a:pt x="489" y="582"/>
                    </a:lnTo>
                    <a:lnTo>
                      <a:pt x="489" y="584"/>
                    </a:lnTo>
                    <a:lnTo>
                      <a:pt x="490" y="584"/>
                    </a:lnTo>
                    <a:lnTo>
                      <a:pt x="490" y="585"/>
                    </a:lnTo>
                    <a:lnTo>
                      <a:pt x="489" y="585"/>
                    </a:lnTo>
                    <a:lnTo>
                      <a:pt x="488" y="585"/>
                    </a:lnTo>
                    <a:lnTo>
                      <a:pt x="487" y="585"/>
                    </a:lnTo>
                    <a:lnTo>
                      <a:pt x="486" y="585"/>
                    </a:lnTo>
                    <a:lnTo>
                      <a:pt x="484" y="586"/>
                    </a:lnTo>
                    <a:lnTo>
                      <a:pt x="484" y="587"/>
                    </a:lnTo>
                    <a:lnTo>
                      <a:pt x="484" y="589"/>
                    </a:lnTo>
                    <a:lnTo>
                      <a:pt x="484" y="590"/>
                    </a:lnTo>
                    <a:lnTo>
                      <a:pt x="484" y="591"/>
                    </a:lnTo>
                    <a:lnTo>
                      <a:pt x="483" y="591"/>
                    </a:lnTo>
                    <a:lnTo>
                      <a:pt x="483" y="592"/>
                    </a:lnTo>
                    <a:lnTo>
                      <a:pt x="482" y="592"/>
                    </a:lnTo>
                    <a:lnTo>
                      <a:pt x="482" y="593"/>
                    </a:lnTo>
                    <a:lnTo>
                      <a:pt x="481" y="593"/>
                    </a:lnTo>
                    <a:lnTo>
                      <a:pt x="481" y="592"/>
                    </a:lnTo>
                    <a:lnTo>
                      <a:pt x="479" y="593"/>
                    </a:lnTo>
                    <a:lnTo>
                      <a:pt x="481" y="595"/>
                    </a:lnTo>
                    <a:lnTo>
                      <a:pt x="479" y="596"/>
                    </a:lnTo>
                    <a:lnTo>
                      <a:pt x="478" y="596"/>
                    </a:lnTo>
                    <a:lnTo>
                      <a:pt x="478" y="597"/>
                    </a:lnTo>
                    <a:lnTo>
                      <a:pt x="477" y="597"/>
                    </a:lnTo>
                    <a:lnTo>
                      <a:pt x="476" y="598"/>
                    </a:lnTo>
                    <a:lnTo>
                      <a:pt x="476" y="600"/>
                    </a:lnTo>
                    <a:lnTo>
                      <a:pt x="475" y="600"/>
                    </a:lnTo>
                    <a:lnTo>
                      <a:pt x="473" y="600"/>
                    </a:lnTo>
                    <a:lnTo>
                      <a:pt x="473" y="601"/>
                    </a:lnTo>
                    <a:lnTo>
                      <a:pt x="473" y="602"/>
                    </a:lnTo>
                    <a:lnTo>
                      <a:pt x="472" y="602"/>
                    </a:lnTo>
                    <a:lnTo>
                      <a:pt x="471" y="602"/>
                    </a:lnTo>
                    <a:lnTo>
                      <a:pt x="470" y="602"/>
                    </a:lnTo>
                    <a:lnTo>
                      <a:pt x="470" y="603"/>
                    </a:lnTo>
                    <a:lnTo>
                      <a:pt x="468" y="603"/>
                    </a:lnTo>
                    <a:lnTo>
                      <a:pt x="470" y="603"/>
                    </a:lnTo>
                    <a:lnTo>
                      <a:pt x="470" y="604"/>
                    </a:lnTo>
                    <a:lnTo>
                      <a:pt x="468" y="604"/>
                    </a:lnTo>
                    <a:lnTo>
                      <a:pt x="468" y="606"/>
                    </a:lnTo>
                    <a:lnTo>
                      <a:pt x="468" y="607"/>
                    </a:lnTo>
                    <a:lnTo>
                      <a:pt x="470" y="607"/>
                    </a:lnTo>
                    <a:lnTo>
                      <a:pt x="471" y="606"/>
                    </a:lnTo>
                    <a:lnTo>
                      <a:pt x="472" y="607"/>
                    </a:lnTo>
                    <a:lnTo>
                      <a:pt x="472" y="608"/>
                    </a:lnTo>
                    <a:lnTo>
                      <a:pt x="472" y="609"/>
                    </a:lnTo>
                    <a:lnTo>
                      <a:pt x="472" y="611"/>
                    </a:lnTo>
                    <a:lnTo>
                      <a:pt x="472" y="612"/>
                    </a:lnTo>
                    <a:lnTo>
                      <a:pt x="472" y="613"/>
                    </a:lnTo>
                    <a:lnTo>
                      <a:pt x="473" y="613"/>
                    </a:lnTo>
                    <a:lnTo>
                      <a:pt x="473" y="614"/>
                    </a:lnTo>
                    <a:lnTo>
                      <a:pt x="472" y="614"/>
                    </a:lnTo>
                    <a:lnTo>
                      <a:pt x="472" y="616"/>
                    </a:lnTo>
                    <a:lnTo>
                      <a:pt x="472" y="617"/>
                    </a:lnTo>
                    <a:lnTo>
                      <a:pt x="472" y="618"/>
                    </a:lnTo>
                    <a:lnTo>
                      <a:pt x="471" y="618"/>
                    </a:lnTo>
                    <a:lnTo>
                      <a:pt x="471" y="619"/>
                    </a:lnTo>
                    <a:lnTo>
                      <a:pt x="471" y="620"/>
                    </a:lnTo>
                    <a:lnTo>
                      <a:pt x="472" y="622"/>
                    </a:lnTo>
                    <a:lnTo>
                      <a:pt x="472" y="623"/>
                    </a:lnTo>
                    <a:lnTo>
                      <a:pt x="472" y="624"/>
                    </a:lnTo>
                    <a:lnTo>
                      <a:pt x="473" y="624"/>
                    </a:lnTo>
                    <a:lnTo>
                      <a:pt x="473" y="625"/>
                    </a:lnTo>
                    <a:lnTo>
                      <a:pt x="473" y="627"/>
                    </a:lnTo>
                    <a:lnTo>
                      <a:pt x="472" y="627"/>
                    </a:lnTo>
                    <a:lnTo>
                      <a:pt x="472" y="628"/>
                    </a:lnTo>
                    <a:lnTo>
                      <a:pt x="472" y="629"/>
                    </a:lnTo>
                    <a:lnTo>
                      <a:pt x="471" y="629"/>
                    </a:lnTo>
                    <a:lnTo>
                      <a:pt x="472" y="629"/>
                    </a:lnTo>
                    <a:lnTo>
                      <a:pt x="472" y="630"/>
                    </a:lnTo>
                    <a:lnTo>
                      <a:pt x="472" y="631"/>
                    </a:lnTo>
                    <a:lnTo>
                      <a:pt x="471" y="631"/>
                    </a:lnTo>
                    <a:lnTo>
                      <a:pt x="471" y="633"/>
                    </a:lnTo>
                    <a:lnTo>
                      <a:pt x="472" y="634"/>
                    </a:lnTo>
                    <a:lnTo>
                      <a:pt x="471" y="634"/>
                    </a:lnTo>
                    <a:lnTo>
                      <a:pt x="472" y="634"/>
                    </a:lnTo>
                    <a:lnTo>
                      <a:pt x="472" y="635"/>
                    </a:lnTo>
                    <a:lnTo>
                      <a:pt x="473" y="635"/>
                    </a:lnTo>
                    <a:lnTo>
                      <a:pt x="473" y="636"/>
                    </a:lnTo>
                    <a:lnTo>
                      <a:pt x="475" y="638"/>
                    </a:lnTo>
                    <a:lnTo>
                      <a:pt x="475" y="639"/>
                    </a:lnTo>
                    <a:lnTo>
                      <a:pt x="476" y="639"/>
                    </a:lnTo>
                    <a:lnTo>
                      <a:pt x="477" y="639"/>
                    </a:lnTo>
                    <a:lnTo>
                      <a:pt x="477" y="640"/>
                    </a:lnTo>
                    <a:lnTo>
                      <a:pt x="478" y="640"/>
                    </a:lnTo>
                    <a:lnTo>
                      <a:pt x="477" y="641"/>
                    </a:lnTo>
                    <a:lnTo>
                      <a:pt x="478" y="641"/>
                    </a:lnTo>
                    <a:lnTo>
                      <a:pt x="479" y="641"/>
                    </a:lnTo>
                    <a:lnTo>
                      <a:pt x="481" y="641"/>
                    </a:lnTo>
                    <a:lnTo>
                      <a:pt x="482" y="641"/>
                    </a:lnTo>
                    <a:lnTo>
                      <a:pt x="482" y="643"/>
                    </a:lnTo>
                    <a:lnTo>
                      <a:pt x="482" y="641"/>
                    </a:lnTo>
                    <a:lnTo>
                      <a:pt x="483" y="641"/>
                    </a:lnTo>
                    <a:lnTo>
                      <a:pt x="483" y="643"/>
                    </a:lnTo>
                    <a:lnTo>
                      <a:pt x="484" y="643"/>
                    </a:lnTo>
                    <a:lnTo>
                      <a:pt x="486" y="643"/>
                    </a:lnTo>
                    <a:lnTo>
                      <a:pt x="486" y="644"/>
                    </a:lnTo>
                    <a:lnTo>
                      <a:pt x="487" y="643"/>
                    </a:lnTo>
                    <a:lnTo>
                      <a:pt x="487" y="644"/>
                    </a:lnTo>
                    <a:lnTo>
                      <a:pt x="488" y="644"/>
                    </a:lnTo>
                    <a:lnTo>
                      <a:pt x="489" y="644"/>
                    </a:lnTo>
                    <a:lnTo>
                      <a:pt x="488" y="645"/>
                    </a:lnTo>
                    <a:lnTo>
                      <a:pt x="489" y="645"/>
                    </a:lnTo>
                    <a:lnTo>
                      <a:pt x="489" y="644"/>
                    </a:lnTo>
                    <a:lnTo>
                      <a:pt x="490" y="645"/>
                    </a:lnTo>
                    <a:lnTo>
                      <a:pt x="489" y="645"/>
                    </a:lnTo>
                    <a:lnTo>
                      <a:pt x="490" y="645"/>
                    </a:lnTo>
                    <a:lnTo>
                      <a:pt x="490" y="644"/>
                    </a:lnTo>
                    <a:lnTo>
                      <a:pt x="490" y="645"/>
                    </a:lnTo>
                    <a:lnTo>
                      <a:pt x="492" y="645"/>
                    </a:lnTo>
                    <a:lnTo>
                      <a:pt x="492" y="646"/>
                    </a:lnTo>
                    <a:lnTo>
                      <a:pt x="493" y="646"/>
                    </a:lnTo>
                    <a:lnTo>
                      <a:pt x="493" y="645"/>
                    </a:lnTo>
                    <a:lnTo>
                      <a:pt x="493" y="646"/>
                    </a:lnTo>
                    <a:lnTo>
                      <a:pt x="494" y="646"/>
                    </a:lnTo>
                    <a:lnTo>
                      <a:pt x="494" y="645"/>
                    </a:lnTo>
                    <a:lnTo>
                      <a:pt x="494" y="646"/>
                    </a:lnTo>
                    <a:lnTo>
                      <a:pt x="494" y="647"/>
                    </a:lnTo>
                    <a:lnTo>
                      <a:pt x="495" y="647"/>
                    </a:lnTo>
                    <a:lnTo>
                      <a:pt x="494" y="647"/>
                    </a:lnTo>
                    <a:lnTo>
                      <a:pt x="494" y="649"/>
                    </a:lnTo>
                    <a:lnTo>
                      <a:pt x="495" y="649"/>
                    </a:lnTo>
                    <a:lnTo>
                      <a:pt x="495" y="650"/>
                    </a:lnTo>
                    <a:lnTo>
                      <a:pt x="497" y="650"/>
                    </a:lnTo>
                    <a:lnTo>
                      <a:pt x="495" y="650"/>
                    </a:lnTo>
                    <a:lnTo>
                      <a:pt x="497" y="650"/>
                    </a:lnTo>
                    <a:lnTo>
                      <a:pt x="497" y="649"/>
                    </a:lnTo>
                    <a:lnTo>
                      <a:pt x="498" y="650"/>
                    </a:lnTo>
                    <a:lnTo>
                      <a:pt x="499" y="650"/>
                    </a:lnTo>
                    <a:lnTo>
                      <a:pt x="500" y="650"/>
                    </a:lnTo>
                    <a:lnTo>
                      <a:pt x="502" y="650"/>
                    </a:lnTo>
                    <a:lnTo>
                      <a:pt x="502" y="651"/>
                    </a:lnTo>
                    <a:lnTo>
                      <a:pt x="502" y="652"/>
                    </a:lnTo>
                    <a:lnTo>
                      <a:pt x="503" y="652"/>
                    </a:lnTo>
                    <a:lnTo>
                      <a:pt x="503" y="651"/>
                    </a:lnTo>
                    <a:lnTo>
                      <a:pt x="504" y="651"/>
                    </a:lnTo>
                    <a:lnTo>
                      <a:pt x="504" y="652"/>
                    </a:lnTo>
                    <a:lnTo>
                      <a:pt x="505" y="652"/>
                    </a:lnTo>
                    <a:lnTo>
                      <a:pt x="506" y="652"/>
                    </a:lnTo>
                    <a:lnTo>
                      <a:pt x="506" y="654"/>
                    </a:lnTo>
                    <a:lnTo>
                      <a:pt x="508" y="654"/>
                    </a:lnTo>
                    <a:lnTo>
                      <a:pt x="509" y="654"/>
                    </a:lnTo>
                    <a:lnTo>
                      <a:pt x="510" y="654"/>
                    </a:lnTo>
                    <a:lnTo>
                      <a:pt x="510" y="655"/>
                    </a:lnTo>
                    <a:lnTo>
                      <a:pt x="511" y="655"/>
                    </a:lnTo>
                    <a:lnTo>
                      <a:pt x="511" y="656"/>
                    </a:lnTo>
                    <a:lnTo>
                      <a:pt x="511" y="657"/>
                    </a:lnTo>
                    <a:lnTo>
                      <a:pt x="511" y="658"/>
                    </a:lnTo>
                    <a:lnTo>
                      <a:pt x="513" y="660"/>
                    </a:lnTo>
                    <a:lnTo>
                      <a:pt x="513" y="658"/>
                    </a:lnTo>
                    <a:lnTo>
                      <a:pt x="513" y="657"/>
                    </a:lnTo>
                    <a:lnTo>
                      <a:pt x="513" y="658"/>
                    </a:lnTo>
                    <a:lnTo>
                      <a:pt x="513" y="660"/>
                    </a:lnTo>
                    <a:lnTo>
                      <a:pt x="513" y="658"/>
                    </a:lnTo>
                    <a:lnTo>
                      <a:pt x="514" y="658"/>
                    </a:lnTo>
                    <a:lnTo>
                      <a:pt x="514" y="660"/>
                    </a:lnTo>
                    <a:lnTo>
                      <a:pt x="515" y="660"/>
                    </a:lnTo>
                    <a:lnTo>
                      <a:pt x="515" y="658"/>
                    </a:lnTo>
                    <a:lnTo>
                      <a:pt x="516" y="658"/>
                    </a:lnTo>
                    <a:lnTo>
                      <a:pt x="517" y="658"/>
                    </a:lnTo>
                    <a:lnTo>
                      <a:pt x="517" y="660"/>
                    </a:lnTo>
                    <a:lnTo>
                      <a:pt x="516" y="660"/>
                    </a:lnTo>
                    <a:lnTo>
                      <a:pt x="516" y="661"/>
                    </a:lnTo>
                    <a:lnTo>
                      <a:pt x="516" y="662"/>
                    </a:lnTo>
                    <a:lnTo>
                      <a:pt x="517" y="662"/>
                    </a:lnTo>
                    <a:lnTo>
                      <a:pt x="517" y="663"/>
                    </a:lnTo>
                    <a:lnTo>
                      <a:pt x="519" y="662"/>
                    </a:lnTo>
                    <a:lnTo>
                      <a:pt x="519" y="661"/>
                    </a:lnTo>
                    <a:lnTo>
                      <a:pt x="520" y="661"/>
                    </a:lnTo>
                    <a:lnTo>
                      <a:pt x="520" y="662"/>
                    </a:lnTo>
                    <a:lnTo>
                      <a:pt x="519" y="663"/>
                    </a:lnTo>
                    <a:lnTo>
                      <a:pt x="520" y="663"/>
                    </a:lnTo>
                    <a:lnTo>
                      <a:pt x="521" y="663"/>
                    </a:lnTo>
                    <a:lnTo>
                      <a:pt x="522" y="665"/>
                    </a:lnTo>
                    <a:lnTo>
                      <a:pt x="522" y="666"/>
                    </a:lnTo>
                    <a:lnTo>
                      <a:pt x="524" y="666"/>
                    </a:lnTo>
                    <a:lnTo>
                      <a:pt x="524" y="665"/>
                    </a:lnTo>
                    <a:lnTo>
                      <a:pt x="525" y="665"/>
                    </a:lnTo>
                    <a:lnTo>
                      <a:pt x="525" y="666"/>
                    </a:lnTo>
                    <a:lnTo>
                      <a:pt x="526" y="666"/>
                    </a:lnTo>
                    <a:lnTo>
                      <a:pt x="527" y="666"/>
                    </a:lnTo>
                    <a:lnTo>
                      <a:pt x="527" y="667"/>
                    </a:lnTo>
                    <a:lnTo>
                      <a:pt x="527" y="668"/>
                    </a:lnTo>
                    <a:lnTo>
                      <a:pt x="529" y="668"/>
                    </a:lnTo>
                    <a:lnTo>
                      <a:pt x="530" y="667"/>
                    </a:lnTo>
                    <a:lnTo>
                      <a:pt x="536" y="685"/>
                    </a:lnTo>
                    <a:lnTo>
                      <a:pt x="541" y="697"/>
                    </a:lnTo>
                    <a:lnTo>
                      <a:pt x="544" y="716"/>
                    </a:lnTo>
                    <a:lnTo>
                      <a:pt x="549" y="717"/>
                    </a:lnTo>
                    <a:lnTo>
                      <a:pt x="551" y="739"/>
                    </a:lnTo>
                    <a:lnTo>
                      <a:pt x="547" y="746"/>
                    </a:lnTo>
                    <a:lnTo>
                      <a:pt x="546" y="752"/>
                    </a:lnTo>
                    <a:lnTo>
                      <a:pt x="538" y="752"/>
                    </a:lnTo>
                    <a:lnTo>
                      <a:pt x="525" y="751"/>
                    </a:lnTo>
                    <a:lnTo>
                      <a:pt x="516" y="749"/>
                    </a:lnTo>
                    <a:lnTo>
                      <a:pt x="515" y="753"/>
                    </a:lnTo>
                    <a:lnTo>
                      <a:pt x="511" y="759"/>
                    </a:lnTo>
                    <a:lnTo>
                      <a:pt x="508" y="763"/>
                    </a:lnTo>
                    <a:lnTo>
                      <a:pt x="500" y="760"/>
                    </a:lnTo>
                    <a:lnTo>
                      <a:pt x="490" y="764"/>
                    </a:lnTo>
                    <a:lnTo>
                      <a:pt x="478" y="765"/>
                    </a:lnTo>
                    <a:lnTo>
                      <a:pt x="471" y="765"/>
                    </a:lnTo>
                    <a:lnTo>
                      <a:pt x="435" y="791"/>
                    </a:lnTo>
                    <a:lnTo>
                      <a:pt x="432" y="791"/>
                    </a:lnTo>
                    <a:lnTo>
                      <a:pt x="422" y="791"/>
                    </a:lnTo>
                    <a:lnTo>
                      <a:pt x="422" y="792"/>
                    </a:lnTo>
                    <a:lnTo>
                      <a:pt x="422" y="794"/>
                    </a:lnTo>
                    <a:lnTo>
                      <a:pt x="423" y="794"/>
                    </a:lnTo>
                    <a:lnTo>
                      <a:pt x="423" y="795"/>
                    </a:lnTo>
                    <a:lnTo>
                      <a:pt x="423" y="796"/>
                    </a:lnTo>
                    <a:lnTo>
                      <a:pt x="423" y="797"/>
                    </a:lnTo>
                    <a:lnTo>
                      <a:pt x="424" y="797"/>
                    </a:lnTo>
                    <a:lnTo>
                      <a:pt x="424" y="798"/>
                    </a:lnTo>
                    <a:lnTo>
                      <a:pt x="425" y="798"/>
                    </a:lnTo>
                    <a:lnTo>
                      <a:pt x="425" y="800"/>
                    </a:lnTo>
                    <a:lnTo>
                      <a:pt x="427" y="800"/>
                    </a:lnTo>
                    <a:lnTo>
                      <a:pt x="427" y="801"/>
                    </a:lnTo>
                    <a:lnTo>
                      <a:pt x="427" y="802"/>
                    </a:lnTo>
                    <a:lnTo>
                      <a:pt x="428" y="802"/>
                    </a:lnTo>
                    <a:lnTo>
                      <a:pt x="428" y="803"/>
                    </a:lnTo>
                    <a:lnTo>
                      <a:pt x="428" y="805"/>
                    </a:lnTo>
                    <a:lnTo>
                      <a:pt x="428" y="806"/>
                    </a:lnTo>
                    <a:lnTo>
                      <a:pt x="428" y="807"/>
                    </a:lnTo>
                    <a:lnTo>
                      <a:pt x="428" y="808"/>
                    </a:lnTo>
                    <a:lnTo>
                      <a:pt x="428" y="809"/>
                    </a:lnTo>
                    <a:lnTo>
                      <a:pt x="429" y="809"/>
                    </a:lnTo>
                    <a:lnTo>
                      <a:pt x="429" y="811"/>
                    </a:lnTo>
                    <a:lnTo>
                      <a:pt x="430" y="811"/>
                    </a:lnTo>
                    <a:lnTo>
                      <a:pt x="430" y="812"/>
                    </a:lnTo>
                    <a:lnTo>
                      <a:pt x="432" y="813"/>
                    </a:lnTo>
                    <a:lnTo>
                      <a:pt x="433" y="813"/>
                    </a:lnTo>
                    <a:lnTo>
                      <a:pt x="433" y="814"/>
                    </a:lnTo>
                    <a:lnTo>
                      <a:pt x="433" y="816"/>
                    </a:lnTo>
                    <a:lnTo>
                      <a:pt x="433" y="817"/>
                    </a:lnTo>
                    <a:lnTo>
                      <a:pt x="434" y="817"/>
                    </a:lnTo>
                    <a:lnTo>
                      <a:pt x="435" y="818"/>
                    </a:lnTo>
                    <a:lnTo>
                      <a:pt x="436" y="818"/>
                    </a:lnTo>
                    <a:lnTo>
                      <a:pt x="436" y="819"/>
                    </a:lnTo>
                    <a:lnTo>
                      <a:pt x="438" y="819"/>
                    </a:lnTo>
                    <a:lnTo>
                      <a:pt x="438" y="821"/>
                    </a:lnTo>
                    <a:lnTo>
                      <a:pt x="439" y="821"/>
                    </a:lnTo>
                    <a:lnTo>
                      <a:pt x="439" y="819"/>
                    </a:lnTo>
                    <a:lnTo>
                      <a:pt x="440" y="821"/>
                    </a:lnTo>
                    <a:lnTo>
                      <a:pt x="440" y="819"/>
                    </a:lnTo>
                    <a:lnTo>
                      <a:pt x="440" y="821"/>
                    </a:lnTo>
                    <a:lnTo>
                      <a:pt x="441" y="821"/>
                    </a:lnTo>
                    <a:lnTo>
                      <a:pt x="441" y="819"/>
                    </a:lnTo>
                    <a:lnTo>
                      <a:pt x="443" y="819"/>
                    </a:lnTo>
                    <a:lnTo>
                      <a:pt x="444" y="819"/>
                    </a:lnTo>
                    <a:lnTo>
                      <a:pt x="445" y="819"/>
                    </a:lnTo>
                    <a:lnTo>
                      <a:pt x="445" y="821"/>
                    </a:lnTo>
                    <a:lnTo>
                      <a:pt x="446" y="821"/>
                    </a:lnTo>
                    <a:lnTo>
                      <a:pt x="446" y="822"/>
                    </a:lnTo>
                    <a:lnTo>
                      <a:pt x="448" y="822"/>
                    </a:lnTo>
                    <a:lnTo>
                      <a:pt x="449" y="823"/>
                    </a:lnTo>
                    <a:lnTo>
                      <a:pt x="449" y="824"/>
                    </a:lnTo>
                    <a:lnTo>
                      <a:pt x="450" y="824"/>
                    </a:lnTo>
                    <a:lnTo>
                      <a:pt x="450" y="825"/>
                    </a:lnTo>
                    <a:lnTo>
                      <a:pt x="450" y="827"/>
                    </a:lnTo>
                    <a:lnTo>
                      <a:pt x="451" y="827"/>
                    </a:lnTo>
                    <a:lnTo>
                      <a:pt x="451" y="828"/>
                    </a:lnTo>
                    <a:lnTo>
                      <a:pt x="452" y="828"/>
                    </a:lnTo>
                    <a:lnTo>
                      <a:pt x="452" y="829"/>
                    </a:lnTo>
                    <a:lnTo>
                      <a:pt x="454" y="829"/>
                    </a:lnTo>
                    <a:lnTo>
                      <a:pt x="454" y="830"/>
                    </a:lnTo>
                    <a:lnTo>
                      <a:pt x="456" y="833"/>
                    </a:lnTo>
                    <a:lnTo>
                      <a:pt x="455" y="833"/>
                    </a:lnTo>
                    <a:lnTo>
                      <a:pt x="452" y="834"/>
                    </a:lnTo>
                    <a:lnTo>
                      <a:pt x="451" y="835"/>
                    </a:lnTo>
                    <a:lnTo>
                      <a:pt x="450" y="835"/>
                    </a:lnTo>
                    <a:lnTo>
                      <a:pt x="446" y="838"/>
                    </a:lnTo>
                    <a:lnTo>
                      <a:pt x="440" y="839"/>
                    </a:lnTo>
                    <a:lnTo>
                      <a:pt x="423" y="848"/>
                    </a:lnTo>
                    <a:lnTo>
                      <a:pt x="416" y="844"/>
                    </a:lnTo>
                    <a:lnTo>
                      <a:pt x="407" y="849"/>
                    </a:lnTo>
                    <a:lnTo>
                      <a:pt x="395" y="852"/>
                    </a:lnTo>
                    <a:lnTo>
                      <a:pt x="384" y="854"/>
                    </a:lnTo>
                    <a:lnTo>
                      <a:pt x="374" y="851"/>
                    </a:lnTo>
                    <a:lnTo>
                      <a:pt x="369" y="849"/>
                    </a:lnTo>
                    <a:lnTo>
                      <a:pt x="360" y="861"/>
                    </a:lnTo>
                    <a:lnTo>
                      <a:pt x="358" y="863"/>
                    </a:lnTo>
                    <a:lnTo>
                      <a:pt x="358" y="862"/>
                    </a:lnTo>
                    <a:lnTo>
                      <a:pt x="357" y="862"/>
                    </a:lnTo>
                    <a:lnTo>
                      <a:pt x="355" y="861"/>
                    </a:lnTo>
                    <a:lnTo>
                      <a:pt x="354" y="861"/>
                    </a:lnTo>
                    <a:lnTo>
                      <a:pt x="354" y="860"/>
                    </a:lnTo>
                    <a:lnTo>
                      <a:pt x="354" y="859"/>
                    </a:lnTo>
                    <a:lnTo>
                      <a:pt x="354" y="857"/>
                    </a:lnTo>
                    <a:lnTo>
                      <a:pt x="353" y="857"/>
                    </a:lnTo>
                    <a:lnTo>
                      <a:pt x="353" y="856"/>
                    </a:lnTo>
                    <a:lnTo>
                      <a:pt x="352" y="856"/>
                    </a:lnTo>
                    <a:lnTo>
                      <a:pt x="352" y="855"/>
                    </a:lnTo>
                    <a:lnTo>
                      <a:pt x="351" y="854"/>
                    </a:lnTo>
                    <a:lnTo>
                      <a:pt x="349" y="852"/>
                    </a:lnTo>
                    <a:lnTo>
                      <a:pt x="349" y="851"/>
                    </a:lnTo>
                    <a:lnTo>
                      <a:pt x="349" y="850"/>
                    </a:lnTo>
                    <a:lnTo>
                      <a:pt x="348" y="850"/>
                    </a:lnTo>
                    <a:lnTo>
                      <a:pt x="348" y="849"/>
                    </a:lnTo>
                    <a:lnTo>
                      <a:pt x="349" y="849"/>
                    </a:lnTo>
                    <a:lnTo>
                      <a:pt x="349" y="848"/>
                    </a:lnTo>
                    <a:lnTo>
                      <a:pt x="351" y="848"/>
                    </a:lnTo>
                    <a:lnTo>
                      <a:pt x="349" y="848"/>
                    </a:lnTo>
                    <a:lnTo>
                      <a:pt x="349" y="846"/>
                    </a:lnTo>
                    <a:lnTo>
                      <a:pt x="349" y="845"/>
                    </a:lnTo>
                    <a:lnTo>
                      <a:pt x="349" y="844"/>
                    </a:lnTo>
                    <a:lnTo>
                      <a:pt x="349" y="843"/>
                    </a:lnTo>
                    <a:lnTo>
                      <a:pt x="349" y="841"/>
                    </a:lnTo>
                    <a:lnTo>
                      <a:pt x="349" y="840"/>
                    </a:lnTo>
                    <a:lnTo>
                      <a:pt x="349" y="839"/>
                    </a:lnTo>
                    <a:lnTo>
                      <a:pt x="348" y="839"/>
                    </a:lnTo>
                    <a:lnTo>
                      <a:pt x="349" y="838"/>
                    </a:lnTo>
                    <a:lnTo>
                      <a:pt x="348" y="838"/>
                    </a:lnTo>
                    <a:lnTo>
                      <a:pt x="348" y="836"/>
                    </a:lnTo>
                    <a:lnTo>
                      <a:pt x="348" y="835"/>
                    </a:lnTo>
                    <a:lnTo>
                      <a:pt x="347" y="835"/>
                    </a:lnTo>
                    <a:lnTo>
                      <a:pt x="346" y="834"/>
                    </a:lnTo>
                    <a:lnTo>
                      <a:pt x="346" y="833"/>
                    </a:lnTo>
                    <a:lnTo>
                      <a:pt x="344" y="833"/>
                    </a:lnTo>
                    <a:lnTo>
                      <a:pt x="344" y="832"/>
                    </a:lnTo>
                    <a:lnTo>
                      <a:pt x="343" y="832"/>
                    </a:lnTo>
                    <a:lnTo>
                      <a:pt x="343" y="830"/>
                    </a:lnTo>
                    <a:lnTo>
                      <a:pt x="343" y="829"/>
                    </a:lnTo>
                    <a:lnTo>
                      <a:pt x="342" y="829"/>
                    </a:lnTo>
                    <a:lnTo>
                      <a:pt x="342" y="828"/>
                    </a:lnTo>
                    <a:lnTo>
                      <a:pt x="342" y="827"/>
                    </a:lnTo>
                    <a:lnTo>
                      <a:pt x="341" y="827"/>
                    </a:lnTo>
                    <a:lnTo>
                      <a:pt x="342" y="827"/>
                    </a:lnTo>
                    <a:lnTo>
                      <a:pt x="342" y="825"/>
                    </a:lnTo>
                    <a:lnTo>
                      <a:pt x="341" y="825"/>
                    </a:lnTo>
                    <a:lnTo>
                      <a:pt x="341" y="824"/>
                    </a:lnTo>
                    <a:lnTo>
                      <a:pt x="341" y="823"/>
                    </a:lnTo>
                    <a:lnTo>
                      <a:pt x="341" y="822"/>
                    </a:lnTo>
                    <a:lnTo>
                      <a:pt x="341" y="821"/>
                    </a:lnTo>
                    <a:lnTo>
                      <a:pt x="340" y="821"/>
                    </a:lnTo>
                    <a:lnTo>
                      <a:pt x="340" y="819"/>
                    </a:lnTo>
                    <a:lnTo>
                      <a:pt x="338" y="819"/>
                    </a:lnTo>
                    <a:lnTo>
                      <a:pt x="338" y="818"/>
                    </a:lnTo>
                    <a:lnTo>
                      <a:pt x="337" y="818"/>
                    </a:lnTo>
                    <a:lnTo>
                      <a:pt x="336" y="818"/>
                    </a:lnTo>
                    <a:lnTo>
                      <a:pt x="315" y="796"/>
                    </a:lnTo>
                    <a:lnTo>
                      <a:pt x="303" y="791"/>
                    </a:lnTo>
                    <a:lnTo>
                      <a:pt x="297" y="784"/>
                    </a:lnTo>
                    <a:lnTo>
                      <a:pt x="293" y="780"/>
                    </a:lnTo>
                    <a:lnTo>
                      <a:pt x="289" y="775"/>
                    </a:lnTo>
                    <a:lnTo>
                      <a:pt x="282" y="758"/>
                    </a:lnTo>
                    <a:lnTo>
                      <a:pt x="272" y="733"/>
                    </a:lnTo>
                    <a:lnTo>
                      <a:pt x="268" y="732"/>
                    </a:lnTo>
                    <a:lnTo>
                      <a:pt x="257" y="732"/>
                    </a:lnTo>
                    <a:lnTo>
                      <a:pt x="252" y="726"/>
                    </a:lnTo>
                    <a:lnTo>
                      <a:pt x="250" y="724"/>
                    </a:lnTo>
                    <a:lnTo>
                      <a:pt x="248" y="720"/>
                    </a:lnTo>
                    <a:lnTo>
                      <a:pt x="229" y="706"/>
                    </a:lnTo>
                    <a:lnTo>
                      <a:pt x="228" y="695"/>
                    </a:lnTo>
                    <a:lnTo>
                      <a:pt x="211" y="688"/>
                    </a:lnTo>
                    <a:lnTo>
                      <a:pt x="205" y="687"/>
                    </a:lnTo>
                    <a:lnTo>
                      <a:pt x="203" y="676"/>
                    </a:lnTo>
                    <a:lnTo>
                      <a:pt x="201" y="670"/>
                    </a:lnTo>
                    <a:lnTo>
                      <a:pt x="203" y="661"/>
                    </a:lnTo>
                    <a:lnTo>
                      <a:pt x="205" y="656"/>
                    </a:lnTo>
                    <a:lnTo>
                      <a:pt x="205" y="654"/>
                    </a:lnTo>
                    <a:lnTo>
                      <a:pt x="196" y="633"/>
                    </a:lnTo>
                    <a:lnTo>
                      <a:pt x="195" y="630"/>
                    </a:lnTo>
                    <a:lnTo>
                      <a:pt x="195" y="628"/>
                    </a:lnTo>
                    <a:lnTo>
                      <a:pt x="189" y="609"/>
                    </a:lnTo>
                    <a:lnTo>
                      <a:pt x="186" y="603"/>
                    </a:lnTo>
                    <a:lnTo>
                      <a:pt x="178" y="590"/>
                    </a:lnTo>
                    <a:lnTo>
                      <a:pt x="171" y="584"/>
                    </a:lnTo>
                    <a:lnTo>
                      <a:pt x="170" y="584"/>
                    </a:lnTo>
                    <a:lnTo>
                      <a:pt x="163" y="577"/>
                    </a:lnTo>
                    <a:lnTo>
                      <a:pt x="153" y="582"/>
                    </a:lnTo>
                    <a:lnTo>
                      <a:pt x="147" y="586"/>
                    </a:lnTo>
                    <a:lnTo>
                      <a:pt x="131" y="568"/>
                    </a:lnTo>
                    <a:lnTo>
                      <a:pt x="121" y="562"/>
                    </a:lnTo>
                    <a:lnTo>
                      <a:pt x="122" y="557"/>
                    </a:lnTo>
                    <a:lnTo>
                      <a:pt x="128" y="541"/>
                    </a:lnTo>
                    <a:lnTo>
                      <a:pt x="121" y="532"/>
                    </a:lnTo>
                    <a:lnTo>
                      <a:pt x="119" y="528"/>
                    </a:lnTo>
                    <a:lnTo>
                      <a:pt x="106" y="517"/>
                    </a:lnTo>
                    <a:lnTo>
                      <a:pt x="103" y="514"/>
                    </a:lnTo>
                    <a:lnTo>
                      <a:pt x="101" y="498"/>
                    </a:lnTo>
                    <a:lnTo>
                      <a:pt x="101" y="488"/>
                    </a:lnTo>
                    <a:lnTo>
                      <a:pt x="103" y="483"/>
                    </a:lnTo>
                    <a:lnTo>
                      <a:pt x="100" y="479"/>
                    </a:lnTo>
                    <a:lnTo>
                      <a:pt x="95" y="463"/>
                    </a:lnTo>
                    <a:lnTo>
                      <a:pt x="99" y="461"/>
                    </a:lnTo>
                    <a:lnTo>
                      <a:pt x="93" y="446"/>
                    </a:lnTo>
                    <a:lnTo>
                      <a:pt x="93" y="442"/>
                    </a:lnTo>
                    <a:lnTo>
                      <a:pt x="93" y="430"/>
                    </a:lnTo>
                    <a:lnTo>
                      <a:pt x="93" y="428"/>
                    </a:lnTo>
                    <a:lnTo>
                      <a:pt x="87" y="422"/>
                    </a:lnTo>
                    <a:lnTo>
                      <a:pt x="86" y="420"/>
                    </a:lnTo>
                    <a:lnTo>
                      <a:pt x="86" y="419"/>
                    </a:lnTo>
                    <a:lnTo>
                      <a:pt x="84" y="420"/>
                    </a:lnTo>
                    <a:lnTo>
                      <a:pt x="84" y="422"/>
                    </a:lnTo>
                    <a:lnTo>
                      <a:pt x="84" y="423"/>
                    </a:lnTo>
                    <a:lnTo>
                      <a:pt x="84" y="424"/>
                    </a:lnTo>
                    <a:lnTo>
                      <a:pt x="83" y="424"/>
                    </a:lnTo>
                    <a:lnTo>
                      <a:pt x="83" y="425"/>
                    </a:lnTo>
                    <a:lnTo>
                      <a:pt x="83" y="426"/>
                    </a:lnTo>
                    <a:lnTo>
                      <a:pt x="82" y="426"/>
                    </a:lnTo>
                    <a:lnTo>
                      <a:pt x="81" y="426"/>
                    </a:lnTo>
                    <a:lnTo>
                      <a:pt x="79" y="428"/>
                    </a:lnTo>
                    <a:lnTo>
                      <a:pt x="78" y="428"/>
                    </a:lnTo>
                    <a:lnTo>
                      <a:pt x="77" y="428"/>
                    </a:lnTo>
                    <a:lnTo>
                      <a:pt x="76" y="428"/>
                    </a:lnTo>
                    <a:lnTo>
                      <a:pt x="74" y="428"/>
                    </a:lnTo>
                    <a:lnTo>
                      <a:pt x="73" y="428"/>
                    </a:lnTo>
                    <a:lnTo>
                      <a:pt x="72" y="428"/>
                    </a:lnTo>
                    <a:lnTo>
                      <a:pt x="72" y="429"/>
                    </a:lnTo>
                    <a:lnTo>
                      <a:pt x="71" y="429"/>
                    </a:lnTo>
                    <a:lnTo>
                      <a:pt x="71" y="430"/>
                    </a:lnTo>
                    <a:lnTo>
                      <a:pt x="71" y="431"/>
                    </a:lnTo>
                    <a:lnTo>
                      <a:pt x="71" y="433"/>
                    </a:lnTo>
                    <a:lnTo>
                      <a:pt x="70" y="433"/>
                    </a:lnTo>
                    <a:lnTo>
                      <a:pt x="70" y="434"/>
                    </a:lnTo>
                    <a:lnTo>
                      <a:pt x="68" y="434"/>
                    </a:lnTo>
                    <a:lnTo>
                      <a:pt x="68" y="435"/>
                    </a:lnTo>
                    <a:lnTo>
                      <a:pt x="67" y="435"/>
                    </a:lnTo>
                    <a:lnTo>
                      <a:pt x="67" y="436"/>
                    </a:lnTo>
                    <a:lnTo>
                      <a:pt x="67" y="438"/>
                    </a:lnTo>
                    <a:lnTo>
                      <a:pt x="66" y="438"/>
                    </a:lnTo>
                    <a:lnTo>
                      <a:pt x="65" y="439"/>
                    </a:lnTo>
                    <a:lnTo>
                      <a:pt x="63" y="438"/>
                    </a:lnTo>
                    <a:lnTo>
                      <a:pt x="62" y="438"/>
                    </a:lnTo>
                    <a:lnTo>
                      <a:pt x="61" y="438"/>
                    </a:lnTo>
                    <a:lnTo>
                      <a:pt x="61" y="436"/>
                    </a:lnTo>
                    <a:lnTo>
                      <a:pt x="60" y="435"/>
                    </a:lnTo>
                    <a:lnTo>
                      <a:pt x="59" y="435"/>
                    </a:lnTo>
                    <a:lnTo>
                      <a:pt x="59" y="434"/>
                    </a:lnTo>
                    <a:lnTo>
                      <a:pt x="57" y="434"/>
                    </a:lnTo>
                    <a:lnTo>
                      <a:pt x="57" y="433"/>
                    </a:lnTo>
                    <a:lnTo>
                      <a:pt x="56" y="433"/>
                    </a:lnTo>
                    <a:lnTo>
                      <a:pt x="56" y="431"/>
                    </a:lnTo>
                    <a:lnTo>
                      <a:pt x="55" y="431"/>
                    </a:lnTo>
                    <a:lnTo>
                      <a:pt x="56" y="431"/>
                    </a:lnTo>
                    <a:lnTo>
                      <a:pt x="56" y="430"/>
                    </a:lnTo>
                    <a:lnTo>
                      <a:pt x="56" y="429"/>
                    </a:lnTo>
                    <a:lnTo>
                      <a:pt x="56" y="428"/>
                    </a:lnTo>
                    <a:lnTo>
                      <a:pt x="57" y="428"/>
                    </a:lnTo>
                    <a:lnTo>
                      <a:pt x="57" y="426"/>
                    </a:lnTo>
                    <a:lnTo>
                      <a:pt x="56" y="426"/>
                    </a:lnTo>
                    <a:lnTo>
                      <a:pt x="56" y="425"/>
                    </a:lnTo>
                    <a:lnTo>
                      <a:pt x="56" y="424"/>
                    </a:lnTo>
                    <a:lnTo>
                      <a:pt x="55" y="424"/>
                    </a:lnTo>
                    <a:lnTo>
                      <a:pt x="55" y="423"/>
                    </a:lnTo>
                    <a:lnTo>
                      <a:pt x="55" y="422"/>
                    </a:lnTo>
                    <a:lnTo>
                      <a:pt x="55" y="420"/>
                    </a:lnTo>
                    <a:lnTo>
                      <a:pt x="55" y="419"/>
                    </a:lnTo>
                    <a:lnTo>
                      <a:pt x="56" y="419"/>
                    </a:lnTo>
                    <a:lnTo>
                      <a:pt x="56" y="418"/>
                    </a:lnTo>
                    <a:lnTo>
                      <a:pt x="57" y="418"/>
                    </a:lnTo>
                    <a:lnTo>
                      <a:pt x="57" y="417"/>
                    </a:lnTo>
                    <a:lnTo>
                      <a:pt x="59" y="417"/>
                    </a:lnTo>
                    <a:lnTo>
                      <a:pt x="59" y="415"/>
                    </a:lnTo>
                    <a:lnTo>
                      <a:pt x="57" y="415"/>
                    </a:lnTo>
                    <a:lnTo>
                      <a:pt x="57" y="414"/>
                    </a:lnTo>
                    <a:lnTo>
                      <a:pt x="57" y="413"/>
                    </a:lnTo>
                    <a:lnTo>
                      <a:pt x="56" y="413"/>
                    </a:lnTo>
                    <a:lnTo>
                      <a:pt x="56" y="412"/>
                    </a:lnTo>
                    <a:lnTo>
                      <a:pt x="55" y="412"/>
                    </a:lnTo>
                    <a:lnTo>
                      <a:pt x="54" y="412"/>
                    </a:lnTo>
                    <a:lnTo>
                      <a:pt x="52" y="412"/>
                    </a:lnTo>
                    <a:lnTo>
                      <a:pt x="52" y="411"/>
                    </a:lnTo>
                    <a:lnTo>
                      <a:pt x="54" y="411"/>
                    </a:lnTo>
                    <a:lnTo>
                      <a:pt x="54" y="409"/>
                    </a:lnTo>
                    <a:lnTo>
                      <a:pt x="54" y="408"/>
                    </a:lnTo>
                    <a:lnTo>
                      <a:pt x="52" y="408"/>
                    </a:lnTo>
                    <a:lnTo>
                      <a:pt x="52" y="409"/>
                    </a:lnTo>
                    <a:lnTo>
                      <a:pt x="51" y="409"/>
                    </a:lnTo>
                    <a:lnTo>
                      <a:pt x="50" y="409"/>
                    </a:lnTo>
                    <a:lnTo>
                      <a:pt x="50" y="411"/>
                    </a:lnTo>
                    <a:lnTo>
                      <a:pt x="49" y="411"/>
                    </a:lnTo>
                    <a:lnTo>
                      <a:pt x="47" y="411"/>
                    </a:lnTo>
                    <a:lnTo>
                      <a:pt x="46" y="411"/>
                    </a:lnTo>
                    <a:lnTo>
                      <a:pt x="45" y="411"/>
                    </a:lnTo>
                    <a:lnTo>
                      <a:pt x="44" y="411"/>
                    </a:lnTo>
                    <a:lnTo>
                      <a:pt x="44" y="409"/>
                    </a:lnTo>
                    <a:lnTo>
                      <a:pt x="43" y="409"/>
                    </a:lnTo>
                    <a:lnTo>
                      <a:pt x="43" y="408"/>
                    </a:lnTo>
                    <a:lnTo>
                      <a:pt x="41" y="408"/>
                    </a:lnTo>
                    <a:lnTo>
                      <a:pt x="40" y="408"/>
                    </a:lnTo>
                    <a:lnTo>
                      <a:pt x="40" y="409"/>
                    </a:lnTo>
                    <a:lnTo>
                      <a:pt x="39" y="409"/>
                    </a:lnTo>
                    <a:lnTo>
                      <a:pt x="38" y="409"/>
                    </a:lnTo>
                    <a:lnTo>
                      <a:pt x="36" y="409"/>
                    </a:lnTo>
                    <a:lnTo>
                      <a:pt x="35" y="409"/>
                    </a:lnTo>
                    <a:lnTo>
                      <a:pt x="28" y="403"/>
                    </a:lnTo>
                    <a:lnTo>
                      <a:pt x="17" y="395"/>
                    </a:lnTo>
                    <a:lnTo>
                      <a:pt x="8" y="386"/>
                    </a:lnTo>
                    <a:lnTo>
                      <a:pt x="7" y="385"/>
                    </a:lnTo>
                    <a:lnTo>
                      <a:pt x="5" y="380"/>
                    </a:lnTo>
                    <a:lnTo>
                      <a:pt x="3" y="377"/>
                    </a:lnTo>
                    <a:lnTo>
                      <a:pt x="2" y="372"/>
                    </a:lnTo>
                    <a:lnTo>
                      <a:pt x="2" y="370"/>
                    </a:lnTo>
                    <a:lnTo>
                      <a:pt x="0" y="365"/>
                    </a:lnTo>
                    <a:lnTo>
                      <a:pt x="0" y="355"/>
                    </a:lnTo>
                    <a:lnTo>
                      <a:pt x="1" y="350"/>
                    </a:lnTo>
                    <a:lnTo>
                      <a:pt x="5" y="343"/>
                    </a:lnTo>
                    <a:lnTo>
                      <a:pt x="7" y="336"/>
                    </a:lnTo>
                    <a:lnTo>
                      <a:pt x="7" y="332"/>
                    </a:lnTo>
                    <a:lnTo>
                      <a:pt x="12" y="323"/>
                    </a:lnTo>
                    <a:lnTo>
                      <a:pt x="30" y="315"/>
                    </a:lnTo>
                    <a:lnTo>
                      <a:pt x="41" y="311"/>
                    </a:lnTo>
                    <a:lnTo>
                      <a:pt x="44" y="304"/>
                    </a:lnTo>
                    <a:lnTo>
                      <a:pt x="45" y="298"/>
                    </a:lnTo>
                    <a:lnTo>
                      <a:pt x="51" y="298"/>
                    </a:lnTo>
                    <a:lnTo>
                      <a:pt x="56" y="295"/>
                    </a:lnTo>
                    <a:lnTo>
                      <a:pt x="65" y="294"/>
                    </a:lnTo>
                    <a:lnTo>
                      <a:pt x="78" y="274"/>
                    </a:lnTo>
                    <a:lnTo>
                      <a:pt x="92" y="272"/>
                    </a:lnTo>
                    <a:lnTo>
                      <a:pt x="109" y="264"/>
                    </a:lnTo>
                    <a:lnTo>
                      <a:pt x="119" y="263"/>
                    </a:lnTo>
                    <a:lnTo>
                      <a:pt x="138" y="258"/>
                    </a:lnTo>
                    <a:lnTo>
                      <a:pt x="149" y="238"/>
                    </a:lnTo>
                    <a:lnTo>
                      <a:pt x="151" y="229"/>
                    </a:lnTo>
                    <a:lnTo>
                      <a:pt x="158" y="220"/>
                    </a:lnTo>
                    <a:lnTo>
                      <a:pt x="158" y="195"/>
                    </a:lnTo>
                    <a:lnTo>
                      <a:pt x="175" y="208"/>
                    </a:lnTo>
                    <a:lnTo>
                      <a:pt x="187" y="216"/>
                    </a:lnTo>
                    <a:lnTo>
                      <a:pt x="187" y="218"/>
                    </a:lnTo>
                    <a:lnTo>
                      <a:pt x="189" y="218"/>
                    </a:lnTo>
                    <a:lnTo>
                      <a:pt x="187" y="218"/>
                    </a:lnTo>
                    <a:lnTo>
                      <a:pt x="189" y="218"/>
                    </a:lnTo>
                    <a:lnTo>
                      <a:pt x="189" y="219"/>
                    </a:lnTo>
                    <a:lnTo>
                      <a:pt x="189" y="220"/>
                    </a:lnTo>
                    <a:lnTo>
                      <a:pt x="190" y="221"/>
                    </a:lnTo>
                    <a:lnTo>
                      <a:pt x="190" y="220"/>
                    </a:lnTo>
                    <a:lnTo>
                      <a:pt x="191" y="220"/>
                    </a:lnTo>
                    <a:lnTo>
                      <a:pt x="191" y="219"/>
                    </a:lnTo>
                    <a:lnTo>
                      <a:pt x="191" y="220"/>
                    </a:lnTo>
                    <a:lnTo>
                      <a:pt x="190" y="220"/>
                    </a:lnTo>
                    <a:lnTo>
                      <a:pt x="190" y="219"/>
                    </a:lnTo>
                    <a:lnTo>
                      <a:pt x="190" y="218"/>
                    </a:lnTo>
                    <a:lnTo>
                      <a:pt x="191" y="218"/>
                    </a:lnTo>
                    <a:lnTo>
                      <a:pt x="191" y="216"/>
                    </a:lnTo>
                    <a:lnTo>
                      <a:pt x="195" y="209"/>
                    </a:lnTo>
                    <a:lnTo>
                      <a:pt x="195" y="208"/>
                    </a:lnTo>
                    <a:lnTo>
                      <a:pt x="195" y="206"/>
                    </a:lnTo>
                    <a:lnTo>
                      <a:pt x="196" y="206"/>
                    </a:lnTo>
                    <a:lnTo>
                      <a:pt x="196" y="205"/>
                    </a:lnTo>
                    <a:lnTo>
                      <a:pt x="196" y="204"/>
                    </a:lnTo>
                    <a:lnTo>
                      <a:pt x="196" y="203"/>
                    </a:lnTo>
                    <a:lnTo>
                      <a:pt x="197" y="203"/>
                    </a:lnTo>
                    <a:lnTo>
                      <a:pt x="197" y="202"/>
                    </a:lnTo>
                    <a:lnTo>
                      <a:pt x="197" y="200"/>
                    </a:lnTo>
                    <a:lnTo>
                      <a:pt x="197" y="199"/>
                    </a:lnTo>
                    <a:lnTo>
                      <a:pt x="197" y="198"/>
                    </a:lnTo>
                    <a:lnTo>
                      <a:pt x="198" y="197"/>
                    </a:lnTo>
                    <a:lnTo>
                      <a:pt x="198" y="195"/>
                    </a:lnTo>
                    <a:lnTo>
                      <a:pt x="198" y="194"/>
                    </a:lnTo>
                    <a:lnTo>
                      <a:pt x="200" y="194"/>
                    </a:lnTo>
                    <a:lnTo>
                      <a:pt x="201" y="194"/>
                    </a:lnTo>
                    <a:lnTo>
                      <a:pt x="201" y="193"/>
                    </a:lnTo>
                    <a:lnTo>
                      <a:pt x="202" y="193"/>
                    </a:lnTo>
                    <a:lnTo>
                      <a:pt x="202" y="192"/>
                    </a:lnTo>
                    <a:lnTo>
                      <a:pt x="203" y="192"/>
                    </a:lnTo>
                    <a:lnTo>
                      <a:pt x="203" y="191"/>
                    </a:lnTo>
                    <a:lnTo>
                      <a:pt x="205" y="191"/>
                    </a:lnTo>
                    <a:lnTo>
                      <a:pt x="205" y="189"/>
                    </a:lnTo>
                    <a:lnTo>
                      <a:pt x="206" y="188"/>
                    </a:lnTo>
                    <a:lnTo>
                      <a:pt x="206" y="187"/>
                    </a:lnTo>
                    <a:lnTo>
                      <a:pt x="205" y="187"/>
                    </a:lnTo>
                    <a:lnTo>
                      <a:pt x="203" y="187"/>
                    </a:lnTo>
                    <a:lnTo>
                      <a:pt x="202" y="187"/>
                    </a:lnTo>
                    <a:lnTo>
                      <a:pt x="202" y="186"/>
                    </a:lnTo>
                    <a:lnTo>
                      <a:pt x="201" y="186"/>
                    </a:lnTo>
                    <a:lnTo>
                      <a:pt x="201" y="184"/>
                    </a:lnTo>
                    <a:lnTo>
                      <a:pt x="200" y="184"/>
                    </a:lnTo>
                    <a:lnTo>
                      <a:pt x="200" y="183"/>
                    </a:lnTo>
                    <a:lnTo>
                      <a:pt x="198" y="183"/>
                    </a:lnTo>
                    <a:lnTo>
                      <a:pt x="198" y="182"/>
                    </a:lnTo>
                    <a:lnTo>
                      <a:pt x="198" y="181"/>
                    </a:lnTo>
                    <a:lnTo>
                      <a:pt x="198" y="179"/>
                    </a:lnTo>
                    <a:lnTo>
                      <a:pt x="197" y="179"/>
                    </a:lnTo>
                    <a:lnTo>
                      <a:pt x="181" y="177"/>
                    </a:lnTo>
                    <a:lnTo>
                      <a:pt x="169" y="170"/>
                    </a:lnTo>
                    <a:lnTo>
                      <a:pt x="163" y="164"/>
                    </a:lnTo>
                    <a:lnTo>
                      <a:pt x="140" y="157"/>
                    </a:lnTo>
                    <a:lnTo>
                      <a:pt x="94" y="134"/>
                    </a:lnTo>
                    <a:lnTo>
                      <a:pt x="84" y="128"/>
                    </a:lnTo>
                    <a:lnTo>
                      <a:pt x="89" y="114"/>
                    </a:lnTo>
                    <a:lnTo>
                      <a:pt x="97" y="108"/>
                    </a:lnTo>
                    <a:lnTo>
                      <a:pt x="101" y="100"/>
                    </a:lnTo>
                    <a:lnTo>
                      <a:pt x="108" y="91"/>
                    </a:lnTo>
                    <a:lnTo>
                      <a:pt x="116" y="75"/>
                    </a:lnTo>
                    <a:lnTo>
                      <a:pt x="138" y="62"/>
                    </a:lnTo>
                    <a:lnTo>
                      <a:pt x="142" y="57"/>
                    </a:lnTo>
                    <a:lnTo>
                      <a:pt x="143" y="38"/>
                    </a:lnTo>
                    <a:lnTo>
                      <a:pt x="149" y="33"/>
                    </a:lnTo>
                    <a:lnTo>
                      <a:pt x="155" y="27"/>
                    </a:lnTo>
                    <a:lnTo>
                      <a:pt x="164" y="21"/>
                    </a:lnTo>
                    <a:lnTo>
                      <a:pt x="174" y="13"/>
                    </a:lnTo>
                    <a:lnTo>
                      <a:pt x="190" y="0"/>
                    </a:lnTo>
                    <a:lnTo>
                      <a:pt x="192" y="6"/>
                    </a:lnTo>
                    <a:lnTo>
                      <a:pt x="192" y="8"/>
                    </a:lnTo>
                    <a:lnTo>
                      <a:pt x="194" y="9"/>
                    </a:lnTo>
                    <a:lnTo>
                      <a:pt x="196" y="10"/>
                    </a:lnTo>
                    <a:lnTo>
                      <a:pt x="197" y="11"/>
                    </a:lnTo>
                    <a:lnTo>
                      <a:pt x="198" y="11"/>
                    </a:lnTo>
                    <a:lnTo>
                      <a:pt x="200" y="11"/>
                    </a:lnTo>
                    <a:close/>
                  </a:path>
                </a:pathLst>
              </a:custGeom>
              <a:solidFill>
                <a:srgbClr val="01B0F1"/>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6" name="Freeform 38">
                <a:extLst>
                  <a:ext uri="{FF2B5EF4-FFF2-40B4-BE49-F238E27FC236}">
                    <a16:creationId xmlns:a16="http://schemas.microsoft.com/office/drawing/2014/main" id="{6C5AB841-5BF8-B737-8DA7-74BAB19E837B}"/>
                  </a:ext>
                </a:extLst>
              </p:cNvPr>
              <p:cNvSpPr>
                <a:spLocks/>
              </p:cNvSpPr>
              <p:nvPr/>
            </p:nvSpPr>
            <p:spPr bwMode="auto">
              <a:xfrm>
                <a:off x="4018641" y="3139510"/>
                <a:ext cx="1124742" cy="2214770"/>
              </a:xfrm>
              <a:custGeom>
                <a:avLst/>
                <a:gdLst>
                  <a:gd name="T0" fmla="*/ 291 w 784"/>
                  <a:gd name="T1" fmla="*/ 14 h 1399"/>
                  <a:gd name="T2" fmla="*/ 302 w 784"/>
                  <a:gd name="T3" fmla="*/ 59 h 1399"/>
                  <a:gd name="T4" fmla="*/ 316 w 784"/>
                  <a:gd name="T5" fmla="*/ 66 h 1399"/>
                  <a:gd name="T6" fmla="*/ 402 w 784"/>
                  <a:gd name="T7" fmla="*/ 47 h 1399"/>
                  <a:gd name="T8" fmla="*/ 414 w 784"/>
                  <a:gd name="T9" fmla="*/ 53 h 1399"/>
                  <a:gd name="T10" fmla="*/ 453 w 784"/>
                  <a:gd name="T11" fmla="*/ 35 h 1399"/>
                  <a:gd name="T12" fmla="*/ 483 w 784"/>
                  <a:gd name="T13" fmla="*/ 99 h 1399"/>
                  <a:gd name="T14" fmla="*/ 491 w 784"/>
                  <a:gd name="T15" fmla="*/ 188 h 1399"/>
                  <a:gd name="T16" fmla="*/ 503 w 784"/>
                  <a:gd name="T17" fmla="*/ 183 h 1399"/>
                  <a:gd name="T18" fmla="*/ 524 w 784"/>
                  <a:gd name="T19" fmla="*/ 182 h 1399"/>
                  <a:gd name="T20" fmla="*/ 576 w 784"/>
                  <a:gd name="T21" fmla="*/ 220 h 1399"/>
                  <a:gd name="T22" fmla="*/ 591 w 784"/>
                  <a:gd name="T23" fmla="*/ 226 h 1399"/>
                  <a:gd name="T24" fmla="*/ 605 w 784"/>
                  <a:gd name="T25" fmla="*/ 231 h 1399"/>
                  <a:gd name="T26" fmla="*/ 629 w 784"/>
                  <a:gd name="T27" fmla="*/ 264 h 1399"/>
                  <a:gd name="T28" fmla="*/ 641 w 784"/>
                  <a:gd name="T29" fmla="*/ 264 h 1399"/>
                  <a:gd name="T30" fmla="*/ 664 w 784"/>
                  <a:gd name="T31" fmla="*/ 268 h 1399"/>
                  <a:gd name="T32" fmla="*/ 676 w 784"/>
                  <a:gd name="T33" fmla="*/ 269 h 1399"/>
                  <a:gd name="T34" fmla="*/ 688 w 784"/>
                  <a:gd name="T35" fmla="*/ 269 h 1399"/>
                  <a:gd name="T36" fmla="*/ 727 w 784"/>
                  <a:gd name="T37" fmla="*/ 280 h 1399"/>
                  <a:gd name="T38" fmla="*/ 766 w 784"/>
                  <a:gd name="T39" fmla="*/ 385 h 1399"/>
                  <a:gd name="T40" fmla="*/ 759 w 784"/>
                  <a:gd name="T41" fmla="*/ 419 h 1399"/>
                  <a:gd name="T42" fmla="*/ 717 w 784"/>
                  <a:gd name="T43" fmla="*/ 504 h 1399"/>
                  <a:gd name="T44" fmla="*/ 718 w 784"/>
                  <a:gd name="T45" fmla="*/ 522 h 1399"/>
                  <a:gd name="T46" fmla="*/ 680 w 784"/>
                  <a:gd name="T47" fmla="*/ 642 h 1399"/>
                  <a:gd name="T48" fmla="*/ 716 w 784"/>
                  <a:gd name="T49" fmla="*/ 776 h 1399"/>
                  <a:gd name="T50" fmla="*/ 732 w 784"/>
                  <a:gd name="T51" fmla="*/ 789 h 1399"/>
                  <a:gd name="T52" fmla="*/ 742 w 784"/>
                  <a:gd name="T53" fmla="*/ 797 h 1399"/>
                  <a:gd name="T54" fmla="*/ 755 w 784"/>
                  <a:gd name="T55" fmla="*/ 798 h 1399"/>
                  <a:gd name="T56" fmla="*/ 754 w 784"/>
                  <a:gd name="T57" fmla="*/ 867 h 1399"/>
                  <a:gd name="T58" fmla="*/ 643 w 784"/>
                  <a:gd name="T59" fmla="*/ 1071 h 1399"/>
                  <a:gd name="T60" fmla="*/ 351 w 784"/>
                  <a:gd name="T61" fmla="*/ 1395 h 1399"/>
                  <a:gd name="T62" fmla="*/ 230 w 784"/>
                  <a:gd name="T63" fmla="*/ 1383 h 1399"/>
                  <a:gd name="T64" fmla="*/ 109 w 784"/>
                  <a:gd name="T65" fmla="*/ 1363 h 1399"/>
                  <a:gd name="T66" fmla="*/ 3 w 784"/>
                  <a:gd name="T67" fmla="*/ 1249 h 1399"/>
                  <a:gd name="T68" fmla="*/ 8 w 784"/>
                  <a:gd name="T69" fmla="*/ 1165 h 1399"/>
                  <a:gd name="T70" fmla="*/ 15 w 784"/>
                  <a:gd name="T71" fmla="*/ 1154 h 1399"/>
                  <a:gd name="T72" fmla="*/ 24 w 784"/>
                  <a:gd name="T73" fmla="*/ 1140 h 1399"/>
                  <a:gd name="T74" fmla="*/ 32 w 784"/>
                  <a:gd name="T75" fmla="*/ 1125 h 1399"/>
                  <a:gd name="T76" fmla="*/ 31 w 784"/>
                  <a:gd name="T77" fmla="*/ 1113 h 1399"/>
                  <a:gd name="T78" fmla="*/ 43 w 784"/>
                  <a:gd name="T79" fmla="*/ 1095 h 1399"/>
                  <a:gd name="T80" fmla="*/ 42 w 784"/>
                  <a:gd name="T81" fmla="*/ 1083 h 1399"/>
                  <a:gd name="T82" fmla="*/ 42 w 784"/>
                  <a:gd name="T83" fmla="*/ 1070 h 1399"/>
                  <a:gd name="T84" fmla="*/ 44 w 784"/>
                  <a:gd name="T85" fmla="*/ 1049 h 1399"/>
                  <a:gd name="T86" fmla="*/ 49 w 784"/>
                  <a:gd name="T87" fmla="*/ 1035 h 1399"/>
                  <a:gd name="T88" fmla="*/ 52 w 784"/>
                  <a:gd name="T89" fmla="*/ 1016 h 1399"/>
                  <a:gd name="T90" fmla="*/ 55 w 784"/>
                  <a:gd name="T91" fmla="*/ 998 h 1399"/>
                  <a:gd name="T92" fmla="*/ 54 w 784"/>
                  <a:gd name="T93" fmla="*/ 987 h 1399"/>
                  <a:gd name="T94" fmla="*/ 58 w 784"/>
                  <a:gd name="T95" fmla="*/ 974 h 1399"/>
                  <a:gd name="T96" fmla="*/ 119 w 784"/>
                  <a:gd name="T97" fmla="*/ 771 h 1399"/>
                  <a:gd name="T98" fmla="*/ 183 w 784"/>
                  <a:gd name="T99" fmla="*/ 628 h 1399"/>
                  <a:gd name="T100" fmla="*/ 121 w 784"/>
                  <a:gd name="T101" fmla="*/ 428 h 1399"/>
                  <a:gd name="T102" fmla="*/ 55 w 784"/>
                  <a:gd name="T103" fmla="*/ 323 h 1399"/>
                  <a:gd name="T104" fmla="*/ 91 w 784"/>
                  <a:gd name="T105" fmla="*/ 183 h 1399"/>
                  <a:gd name="T106" fmla="*/ 108 w 784"/>
                  <a:gd name="T107" fmla="*/ 159 h 1399"/>
                  <a:gd name="T108" fmla="*/ 173 w 784"/>
                  <a:gd name="T109" fmla="*/ 116 h 1399"/>
                  <a:gd name="T110" fmla="*/ 183 w 784"/>
                  <a:gd name="T111" fmla="*/ 110 h 1399"/>
                  <a:gd name="T112" fmla="*/ 186 w 784"/>
                  <a:gd name="T113" fmla="*/ 72 h 1399"/>
                  <a:gd name="T114" fmla="*/ 259 w 784"/>
                  <a:gd name="T115" fmla="*/ 5 h 1399"/>
                  <a:gd name="T116" fmla="*/ 279 w 784"/>
                  <a:gd name="T117" fmla="*/ 3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4" h="1399">
                    <a:moveTo>
                      <a:pt x="286" y="3"/>
                    </a:moveTo>
                    <a:lnTo>
                      <a:pt x="286" y="4"/>
                    </a:lnTo>
                    <a:lnTo>
                      <a:pt x="290" y="4"/>
                    </a:lnTo>
                    <a:lnTo>
                      <a:pt x="290" y="5"/>
                    </a:lnTo>
                    <a:lnTo>
                      <a:pt x="289" y="7"/>
                    </a:lnTo>
                    <a:lnTo>
                      <a:pt x="289" y="8"/>
                    </a:lnTo>
                    <a:lnTo>
                      <a:pt x="289" y="9"/>
                    </a:lnTo>
                    <a:lnTo>
                      <a:pt x="290" y="9"/>
                    </a:lnTo>
                    <a:lnTo>
                      <a:pt x="291" y="9"/>
                    </a:lnTo>
                    <a:lnTo>
                      <a:pt x="291" y="10"/>
                    </a:lnTo>
                    <a:lnTo>
                      <a:pt x="291" y="12"/>
                    </a:lnTo>
                    <a:lnTo>
                      <a:pt x="291" y="13"/>
                    </a:lnTo>
                    <a:lnTo>
                      <a:pt x="291" y="14"/>
                    </a:lnTo>
                    <a:lnTo>
                      <a:pt x="291" y="15"/>
                    </a:lnTo>
                    <a:lnTo>
                      <a:pt x="291" y="16"/>
                    </a:lnTo>
                    <a:lnTo>
                      <a:pt x="292" y="18"/>
                    </a:lnTo>
                    <a:lnTo>
                      <a:pt x="294" y="18"/>
                    </a:lnTo>
                    <a:lnTo>
                      <a:pt x="294" y="19"/>
                    </a:lnTo>
                    <a:lnTo>
                      <a:pt x="294" y="20"/>
                    </a:lnTo>
                    <a:lnTo>
                      <a:pt x="295" y="20"/>
                    </a:lnTo>
                    <a:lnTo>
                      <a:pt x="294" y="34"/>
                    </a:lnTo>
                    <a:lnTo>
                      <a:pt x="294" y="42"/>
                    </a:lnTo>
                    <a:lnTo>
                      <a:pt x="295" y="47"/>
                    </a:lnTo>
                    <a:lnTo>
                      <a:pt x="297" y="57"/>
                    </a:lnTo>
                    <a:lnTo>
                      <a:pt x="302" y="58"/>
                    </a:lnTo>
                    <a:lnTo>
                      <a:pt x="302" y="59"/>
                    </a:lnTo>
                    <a:lnTo>
                      <a:pt x="303" y="59"/>
                    </a:lnTo>
                    <a:lnTo>
                      <a:pt x="303" y="61"/>
                    </a:lnTo>
                    <a:lnTo>
                      <a:pt x="305" y="61"/>
                    </a:lnTo>
                    <a:lnTo>
                      <a:pt x="306" y="62"/>
                    </a:lnTo>
                    <a:lnTo>
                      <a:pt x="306" y="63"/>
                    </a:lnTo>
                    <a:lnTo>
                      <a:pt x="307" y="63"/>
                    </a:lnTo>
                    <a:lnTo>
                      <a:pt x="308" y="63"/>
                    </a:lnTo>
                    <a:lnTo>
                      <a:pt x="310" y="64"/>
                    </a:lnTo>
                    <a:lnTo>
                      <a:pt x="311" y="64"/>
                    </a:lnTo>
                    <a:lnTo>
                      <a:pt x="312" y="64"/>
                    </a:lnTo>
                    <a:lnTo>
                      <a:pt x="313" y="64"/>
                    </a:lnTo>
                    <a:lnTo>
                      <a:pt x="314" y="66"/>
                    </a:lnTo>
                    <a:lnTo>
                      <a:pt x="316" y="66"/>
                    </a:lnTo>
                    <a:lnTo>
                      <a:pt x="317" y="66"/>
                    </a:lnTo>
                    <a:lnTo>
                      <a:pt x="338" y="74"/>
                    </a:lnTo>
                    <a:lnTo>
                      <a:pt x="355" y="77"/>
                    </a:lnTo>
                    <a:lnTo>
                      <a:pt x="367" y="83"/>
                    </a:lnTo>
                    <a:lnTo>
                      <a:pt x="371" y="75"/>
                    </a:lnTo>
                    <a:lnTo>
                      <a:pt x="391" y="67"/>
                    </a:lnTo>
                    <a:lnTo>
                      <a:pt x="397" y="52"/>
                    </a:lnTo>
                    <a:lnTo>
                      <a:pt x="398" y="52"/>
                    </a:lnTo>
                    <a:lnTo>
                      <a:pt x="399" y="52"/>
                    </a:lnTo>
                    <a:lnTo>
                      <a:pt x="400" y="51"/>
                    </a:lnTo>
                    <a:lnTo>
                      <a:pt x="400" y="50"/>
                    </a:lnTo>
                    <a:lnTo>
                      <a:pt x="402" y="48"/>
                    </a:lnTo>
                    <a:lnTo>
                      <a:pt x="402" y="47"/>
                    </a:lnTo>
                    <a:lnTo>
                      <a:pt x="403" y="46"/>
                    </a:lnTo>
                    <a:lnTo>
                      <a:pt x="404" y="46"/>
                    </a:lnTo>
                    <a:lnTo>
                      <a:pt x="405" y="46"/>
                    </a:lnTo>
                    <a:lnTo>
                      <a:pt x="406" y="46"/>
                    </a:lnTo>
                    <a:lnTo>
                      <a:pt x="408" y="46"/>
                    </a:lnTo>
                    <a:lnTo>
                      <a:pt x="409" y="46"/>
                    </a:lnTo>
                    <a:lnTo>
                      <a:pt x="410" y="47"/>
                    </a:lnTo>
                    <a:lnTo>
                      <a:pt x="411" y="48"/>
                    </a:lnTo>
                    <a:lnTo>
                      <a:pt x="411" y="50"/>
                    </a:lnTo>
                    <a:lnTo>
                      <a:pt x="411" y="51"/>
                    </a:lnTo>
                    <a:lnTo>
                      <a:pt x="413" y="52"/>
                    </a:lnTo>
                    <a:lnTo>
                      <a:pt x="413" y="53"/>
                    </a:lnTo>
                    <a:lnTo>
                      <a:pt x="414" y="53"/>
                    </a:lnTo>
                    <a:lnTo>
                      <a:pt x="415" y="54"/>
                    </a:lnTo>
                    <a:lnTo>
                      <a:pt x="416" y="56"/>
                    </a:lnTo>
                    <a:lnTo>
                      <a:pt x="418" y="54"/>
                    </a:lnTo>
                    <a:lnTo>
                      <a:pt x="427" y="51"/>
                    </a:lnTo>
                    <a:lnTo>
                      <a:pt x="430" y="43"/>
                    </a:lnTo>
                    <a:lnTo>
                      <a:pt x="442" y="41"/>
                    </a:lnTo>
                    <a:lnTo>
                      <a:pt x="446" y="42"/>
                    </a:lnTo>
                    <a:lnTo>
                      <a:pt x="448" y="40"/>
                    </a:lnTo>
                    <a:lnTo>
                      <a:pt x="449" y="39"/>
                    </a:lnTo>
                    <a:lnTo>
                      <a:pt x="451" y="37"/>
                    </a:lnTo>
                    <a:lnTo>
                      <a:pt x="451" y="36"/>
                    </a:lnTo>
                    <a:lnTo>
                      <a:pt x="452" y="36"/>
                    </a:lnTo>
                    <a:lnTo>
                      <a:pt x="453" y="35"/>
                    </a:lnTo>
                    <a:lnTo>
                      <a:pt x="454" y="35"/>
                    </a:lnTo>
                    <a:lnTo>
                      <a:pt x="457" y="34"/>
                    </a:lnTo>
                    <a:lnTo>
                      <a:pt x="458" y="34"/>
                    </a:lnTo>
                    <a:lnTo>
                      <a:pt x="459" y="36"/>
                    </a:lnTo>
                    <a:lnTo>
                      <a:pt x="460" y="37"/>
                    </a:lnTo>
                    <a:lnTo>
                      <a:pt x="462" y="37"/>
                    </a:lnTo>
                    <a:lnTo>
                      <a:pt x="449" y="46"/>
                    </a:lnTo>
                    <a:lnTo>
                      <a:pt x="454" y="56"/>
                    </a:lnTo>
                    <a:lnTo>
                      <a:pt x="454" y="67"/>
                    </a:lnTo>
                    <a:lnTo>
                      <a:pt x="460" y="80"/>
                    </a:lnTo>
                    <a:lnTo>
                      <a:pt x="472" y="94"/>
                    </a:lnTo>
                    <a:lnTo>
                      <a:pt x="474" y="96"/>
                    </a:lnTo>
                    <a:lnTo>
                      <a:pt x="483" y="99"/>
                    </a:lnTo>
                    <a:lnTo>
                      <a:pt x="484" y="109"/>
                    </a:lnTo>
                    <a:lnTo>
                      <a:pt x="483" y="112"/>
                    </a:lnTo>
                    <a:lnTo>
                      <a:pt x="483" y="118"/>
                    </a:lnTo>
                    <a:lnTo>
                      <a:pt x="474" y="148"/>
                    </a:lnTo>
                    <a:lnTo>
                      <a:pt x="484" y="156"/>
                    </a:lnTo>
                    <a:lnTo>
                      <a:pt x="480" y="175"/>
                    </a:lnTo>
                    <a:lnTo>
                      <a:pt x="485" y="187"/>
                    </a:lnTo>
                    <a:lnTo>
                      <a:pt x="485" y="188"/>
                    </a:lnTo>
                    <a:lnTo>
                      <a:pt x="486" y="190"/>
                    </a:lnTo>
                    <a:lnTo>
                      <a:pt x="487" y="190"/>
                    </a:lnTo>
                    <a:lnTo>
                      <a:pt x="489" y="188"/>
                    </a:lnTo>
                    <a:lnTo>
                      <a:pt x="490" y="188"/>
                    </a:lnTo>
                    <a:lnTo>
                      <a:pt x="491" y="188"/>
                    </a:lnTo>
                    <a:lnTo>
                      <a:pt x="492" y="187"/>
                    </a:lnTo>
                    <a:lnTo>
                      <a:pt x="494" y="187"/>
                    </a:lnTo>
                    <a:lnTo>
                      <a:pt x="495" y="187"/>
                    </a:lnTo>
                    <a:lnTo>
                      <a:pt x="495" y="188"/>
                    </a:lnTo>
                    <a:lnTo>
                      <a:pt x="496" y="188"/>
                    </a:lnTo>
                    <a:lnTo>
                      <a:pt x="496" y="190"/>
                    </a:lnTo>
                    <a:lnTo>
                      <a:pt x="497" y="188"/>
                    </a:lnTo>
                    <a:lnTo>
                      <a:pt x="499" y="186"/>
                    </a:lnTo>
                    <a:lnTo>
                      <a:pt x="500" y="186"/>
                    </a:lnTo>
                    <a:lnTo>
                      <a:pt x="501" y="186"/>
                    </a:lnTo>
                    <a:lnTo>
                      <a:pt x="502" y="186"/>
                    </a:lnTo>
                    <a:lnTo>
                      <a:pt x="503" y="185"/>
                    </a:lnTo>
                    <a:lnTo>
                      <a:pt x="503" y="183"/>
                    </a:lnTo>
                    <a:lnTo>
                      <a:pt x="505" y="182"/>
                    </a:lnTo>
                    <a:lnTo>
                      <a:pt x="506" y="182"/>
                    </a:lnTo>
                    <a:lnTo>
                      <a:pt x="507" y="182"/>
                    </a:lnTo>
                    <a:lnTo>
                      <a:pt x="508" y="182"/>
                    </a:lnTo>
                    <a:lnTo>
                      <a:pt x="510" y="182"/>
                    </a:lnTo>
                    <a:lnTo>
                      <a:pt x="511" y="182"/>
                    </a:lnTo>
                    <a:lnTo>
                      <a:pt x="511" y="181"/>
                    </a:lnTo>
                    <a:lnTo>
                      <a:pt x="512" y="181"/>
                    </a:lnTo>
                    <a:lnTo>
                      <a:pt x="512" y="180"/>
                    </a:lnTo>
                    <a:lnTo>
                      <a:pt x="512" y="178"/>
                    </a:lnTo>
                    <a:lnTo>
                      <a:pt x="513" y="178"/>
                    </a:lnTo>
                    <a:lnTo>
                      <a:pt x="514" y="177"/>
                    </a:lnTo>
                    <a:lnTo>
                      <a:pt x="524" y="182"/>
                    </a:lnTo>
                    <a:lnTo>
                      <a:pt x="532" y="176"/>
                    </a:lnTo>
                    <a:lnTo>
                      <a:pt x="534" y="171"/>
                    </a:lnTo>
                    <a:lnTo>
                      <a:pt x="541" y="174"/>
                    </a:lnTo>
                    <a:lnTo>
                      <a:pt x="546" y="175"/>
                    </a:lnTo>
                    <a:lnTo>
                      <a:pt x="554" y="169"/>
                    </a:lnTo>
                    <a:lnTo>
                      <a:pt x="560" y="170"/>
                    </a:lnTo>
                    <a:lnTo>
                      <a:pt x="566" y="166"/>
                    </a:lnTo>
                    <a:lnTo>
                      <a:pt x="568" y="174"/>
                    </a:lnTo>
                    <a:lnTo>
                      <a:pt x="570" y="188"/>
                    </a:lnTo>
                    <a:lnTo>
                      <a:pt x="567" y="193"/>
                    </a:lnTo>
                    <a:lnTo>
                      <a:pt x="577" y="198"/>
                    </a:lnTo>
                    <a:lnTo>
                      <a:pt x="576" y="219"/>
                    </a:lnTo>
                    <a:lnTo>
                      <a:pt x="576" y="220"/>
                    </a:lnTo>
                    <a:lnTo>
                      <a:pt x="576" y="223"/>
                    </a:lnTo>
                    <a:lnTo>
                      <a:pt x="578" y="224"/>
                    </a:lnTo>
                    <a:lnTo>
                      <a:pt x="578" y="225"/>
                    </a:lnTo>
                    <a:lnTo>
                      <a:pt x="580" y="225"/>
                    </a:lnTo>
                    <a:lnTo>
                      <a:pt x="580" y="226"/>
                    </a:lnTo>
                    <a:lnTo>
                      <a:pt x="581" y="226"/>
                    </a:lnTo>
                    <a:lnTo>
                      <a:pt x="582" y="226"/>
                    </a:lnTo>
                    <a:lnTo>
                      <a:pt x="583" y="228"/>
                    </a:lnTo>
                    <a:lnTo>
                      <a:pt x="584" y="228"/>
                    </a:lnTo>
                    <a:lnTo>
                      <a:pt x="586" y="228"/>
                    </a:lnTo>
                    <a:lnTo>
                      <a:pt x="587" y="226"/>
                    </a:lnTo>
                    <a:lnTo>
                      <a:pt x="588" y="226"/>
                    </a:lnTo>
                    <a:lnTo>
                      <a:pt x="591" y="226"/>
                    </a:lnTo>
                    <a:lnTo>
                      <a:pt x="592" y="226"/>
                    </a:lnTo>
                    <a:lnTo>
                      <a:pt x="593" y="226"/>
                    </a:lnTo>
                    <a:lnTo>
                      <a:pt x="594" y="226"/>
                    </a:lnTo>
                    <a:lnTo>
                      <a:pt x="595" y="228"/>
                    </a:lnTo>
                    <a:lnTo>
                      <a:pt x="597" y="228"/>
                    </a:lnTo>
                    <a:lnTo>
                      <a:pt x="598" y="228"/>
                    </a:lnTo>
                    <a:lnTo>
                      <a:pt x="599" y="229"/>
                    </a:lnTo>
                    <a:lnTo>
                      <a:pt x="600" y="229"/>
                    </a:lnTo>
                    <a:lnTo>
                      <a:pt x="602" y="229"/>
                    </a:lnTo>
                    <a:lnTo>
                      <a:pt x="603" y="230"/>
                    </a:lnTo>
                    <a:lnTo>
                      <a:pt x="603" y="231"/>
                    </a:lnTo>
                    <a:lnTo>
                      <a:pt x="604" y="231"/>
                    </a:lnTo>
                    <a:lnTo>
                      <a:pt x="605" y="231"/>
                    </a:lnTo>
                    <a:lnTo>
                      <a:pt x="607" y="230"/>
                    </a:lnTo>
                    <a:lnTo>
                      <a:pt x="608" y="230"/>
                    </a:lnTo>
                    <a:lnTo>
                      <a:pt x="611" y="237"/>
                    </a:lnTo>
                    <a:lnTo>
                      <a:pt x="609" y="245"/>
                    </a:lnTo>
                    <a:lnTo>
                      <a:pt x="610" y="251"/>
                    </a:lnTo>
                    <a:lnTo>
                      <a:pt x="614" y="258"/>
                    </a:lnTo>
                    <a:lnTo>
                      <a:pt x="616" y="259"/>
                    </a:lnTo>
                    <a:lnTo>
                      <a:pt x="625" y="263"/>
                    </a:lnTo>
                    <a:lnTo>
                      <a:pt x="626" y="262"/>
                    </a:lnTo>
                    <a:lnTo>
                      <a:pt x="627" y="262"/>
                    </a:lnTo>
                    <a:lnTo>
                      <a:pt x="627" y="263"/>
                    </a:lnTo>
                    <a:lnTo>
                      <a:pt x="629" y="263"/>
                    </a:lnTo>
                    <a:lnTo>
                      <a:pt x="629" y="264"/>
                    </a:lnTo>
                    <a:lnTo>
                      <a:pt x="629" y="266"/>
                    </a:lnTo>
                    <a:lnTo>
                      <a:pt x="630" y="266"/>
                    </a:lnTo>
                    <a:lnTo>
                      <a:pt x="630" y="267"/>
                    </a:lnTo>
                    <a:lnTo>
                      <a:pt x="630" y="268"/>
                    </a:lnTo>
                    <a:lnTo>
                      <a:pt x="631" y="268"/>
                    </a:lnTo>
                    <a:lnTo>
                      <a:pt x="632" y="268"/>
                    </a:lnTo>
                    <a:lnTo>
                      <a:pt x="634" y="267"/>
                    </a:lnTo>
                    <a:lnTo>
                      <a:pt x="637" y="266"/>
                    </a:lnTo>
                    <a:lnTo>
                      <a:pt x="638" y="266"/>
                    </a:lnTo>
                    <a:lnTo>
                      <a:pt x="640" y="264"/>
                    </a:lnTo>
                    <a:lnTo>
                      <a:pt x="641" y="264"/>
                    </a:lnTo>
                    <a:lnTo>
                      <a:pt x="641" y="263"/>
                    </a:lnTo>
                    <a:lnTo>
                      <a:pt x="641" y="264"/>
                    </a:lnTo>
                    <a:lnTo>
                      <a:pt x="642" y="264"/>
                    </a:lnTo>
                    <a:lnTo>
                      <a:pt x="643" y="264"/>
                    </a:lnTo>
                    <a:lnTo>
                      <a:pt x="645" y="266"/>
                    </a:lnTo>
                    <a:lnTo>
                      <a:pt x="646" y="266"/>
                    </a:lnTo>
                    <a:lnTo>
                      <a:pt x="647" y="266"/>
                    </a:lnTo>
                    <a:lnTo>
                      <a:pt x="648" y="266"/>
                    </a:lnTo>
                    <a:lnTo>
                      <a:pt x="648" y="264"/>
                    </a:lnTo>
                    <a:lnTo>
                      <a:pt x="649" y="264"/>
                    </a:lnTo>
                    <a:lnTo>
                      <a:pt x="649" y="263"/>
                    </a:lnTo>
                    <a:lnTo>
                      <a:pt x="651" y="263"/>
                    </a:lnTo>
                    <a:lnTo>
                      <a:pt x="651" y="262"/>
                    </a:lnTo>
                    <a:lnTo>
                      <a:pt x="657" y="267"/>
                    </a:lnTo>
                    <a:lnTo>
                      <a:pt x="664" y="268"/>
                    </a:lnTo>
                    <a:lnTo>
                      <a:pt x="665" y="269"/>
                    </a:lnTo>
                    <a:lnTo>
                      <a:pt x="665" y="268"/>
                    </a:lnTo>
                    <a:lnTo>
                      <a:pt x="667" y="268"/>
                    </a:lnTo>
                    <a:lnTo>
                      <a:pt x="668" y="268"/>
                    </a:lnTo>
                    <a:lnTo>
                      <a:pt x="669" y="268"/>
                    </a:lnTo>
                    <a:lnTo>
                      <a:pt x="670" y="268"/>
                    </a:lnTo>
                    <a:lnTo>
                      <a:pt x="672" y="268"/>
                    </a:lnTo>
                    <a:lnTo>
                      <a:pt x="673" y="269"/>
                    </a:lnTo>
                    <a:lnTo>
                      <a:pt x="674" y="269"/>
                    </a:lnTo>
                    <a:lnTo>
                      <a:pt x="674" y="268"/>
                    </a:lnTo>
                    <a:lnTo>
                      <a:pt x="675" y="268"/>
                    </a:lnTo>
                    <a:lnTo>
                      <a:pt x="675" y="269"/>
                    </a:lnTo>
                    <a:lnTo>
                      <a:pt x="676" y="269"/>
                    </a:lnTo>
                    <a:lnTo>
                      <a:pt x="678" y="268"/>
                    </a:lnTo>
                    <a:lnTo>
                      <a:pt x="679" y="268"/>
                    </a:lnTo>
                    <a:lnTo>
                      <a:pt x="679" y="267"/>
                    </a:lnTo>
                    <a:lnTo>
                      <a:pt x="680" y="268"/>
                    </a:lnTo>
                    <a:lnTo>
                      <a:pt x="681" y="268"/>
                    </a:lnTo>
                    <a:lnTo>
                      <a:pt x="683" y="268"/>
                    </a:lnTo>
                    <a:lnTo>
                      <a:pt x="683" y="269"/>
                    </a:lnTo>
                    <a:lnTo>
                      <a:pt x="684" y="269"/>
                    </a:lnTo>
                    <a:lnTo>
                      <a:pt x="684" y="271"/>
                    </a:lnTo>
                    <a:lnTo>
                      <a:pt x="685" y="271"/>
                    </a:lnTo>
                    <a:lnTo>
                      <a:pt x="686" y="271"/>
                    </a:lnTo>
                    <a:lnTo>
                      <a:pt x="686" y="269"/>
                    </a:lnTo>
                    <a:lnTo>
                      <a:pt x="688" y="269"/>
                    </a:lnTo>
                    <a:lnTo>
                      <a:pt x="689" y="269"/>
                    </a:lnTo>
                    <a:lnTo>
                      <a:pt x="690" y="269"/>
                    </a:lnTo>
                    <a:lnTo>
                      <a:pt x="690" y="271"/>
                    </a:lnTo>
                    <a:lnTo>
                      <a:pt x="690" y="269"/>
                    </a:lnTo>
                    <a:lnTo>
                      <a:pt x="691" y="269"/>
                    </a:lnTo>
                    <a:lnTo>
                      <a:pt x="692" y="269"/>
                    </a:lnTo>
                    <a:lnTo>
                      <a:pt x="692" y="264"/>
                    </a:lnTo>
                    <a:lnTo>
                      <a:pt x="702" y="262"/>
                    </a:lnTo>
                    <a:lnTo>
                      <a:pt x="710" y="267"/>
                    </a:lnTo>
                    <a:lnTo>
                      <a:pt x="713" y="272"/>
                    </a:lnTo>
                    <a:lnTo>
                      <a:pt x="717" y="274"/>
                    </a:lnTo>
                    <a:lnTo>
                      <a:pt x="723" y="277"/>
                    </a:lnTo>
                    <a:lnTo>
                      <a:pt x="727" y="280"/>
                    </a:lnTo>
                    <a:lnTo>
                      <a:pt x="733" y="288"/>
                    </a:lnTo>
                    <a:lnTo>
                      <a:pt x="739" y="291"/>
                    </a:lnTo>
                    <a:lnTo>
                      <a:pt x="744" y="301"/>
                    </a:lnTo>
                    <a:lnTo>
                      <a:pt x="760" y="315"/>
                    </a:lnTo>
                    <a:lnTo>
                      <a:pt x="776" y="334"/>
                    </a:lnTo>
                    <a:lnTo>
                      <a:pt x="769" y="338"/>
                    </a:lnTo>
                    <a:lnTo>
                      <a:pt x="766" y="342"/>
                    </a:lnTo>
                    <a:lnTo>
                      <a:pt x="765" y="352"/>
                    </a:lnTo>
                    <a:lnTo>
                      <a:pt x="769" y="356"/>
                    </a:lnTo>
                    <a:lnTo>
                      <a:pt x="770" y="365"/>
                    </a:lnTo>
                    <a:lnTo>
                      <a:pt x="776" y="377"/>
                    </a:lnTo>
                    <a:lnTo>
                      <a:pt x="772" y="382"/>
                    </a:lnTo>
                    <a:lnTo>
                      <a:pt x="766" y="385"/>
                    </a:lnTo>
                    <a:lnTo>
                      <a:pt x="766" y="387"/>
                    </a:lnTo>
                    <a:lnTo>
                      <a:pt x="765" y="388"/>
                    </a:lnTo>
                    <a:lnTo>
                      <a:pt x="765" y="390"/>
                    </a:lnTo>
                    <a:lnTo>
                      <a:pt x="765" y="391"/>
                    </a:lnTo>
                    <a:lnTo>
                      <a:pt x="764" y="392"/>
                    </a:lnTo>
                    <a:lnTo>
                      <a:pt x="762" y="392"/>
                    </a:lnTo>
                    <a:lnTo>
                      <a:pt x="761" y="392"/>
                    </a:lnTo>
                    <a:lnTo>
                      <a:pt x="760" y="393"/>
                    </a:lnTo>
                    <a:lnTo>
                      <a:pt x="759" y="393"/>
                    </a:lnTo>
                    <a:lnTo>
                      <a:pt x="759" y="396"/>
                    </a:lnTo>
                    <a:lnTo>
                      <a:pt x="760" y="401"/>
                    </a:lnTo>
                    <a:lnTo>
                      <a:pt x="764" y="412"/>
                    </a:lnTo>
                    <a:lnTo>
                      <a:pt x="759" y="419"/>
                    </a:lnTo>
                    <a:lnTo>
                      <a:pt x="765" y="428"/>
                    </a:lnTo>
                    <a:lnTo>
                      <a:pt x="762" y="434"/>
                    </a:lnTo>
                    <a:lnTo>
                      <a:pt x="761" y="444"/>
                    </a:lnTo>
                    <a:lnTo>
                      <a:pt x="762" y="449"/>
                    </a:lnTo>
                    <a:lnTo>
                      <a:pt x="755" y="458"/>
                    </a:lnTo>
                    <a:lnTo>
                      <a:pt x="750" y="467"/>
                    </a:lnTo>
                    <a:lnTo>
                      <a:pt x="734" y="469"/>
                    </a:lnTo>
                    <a:lnTo>
                      <a:pt x="732" y="473"/>
                    </a:lnTo>
                    <a:lnTo>
                      <a:pt x="728" y="476"/>
                    </a:lnTo>
                    <a:lnTo>
                      <a:pt x="726" y="479"/>
                    </a:lnTo>
                    <a:lnTo>
                      <a:pt x="722" y="484"/>
                    </a:lnTo>
                    <a:lnTo>
                      <a:pt x="716" y="493"/>
                    </a:lnTo>
                    <a:lnTo>
                      <a:pt x="717" y="504"/>
                    </a:lnTo>
                    <a:lnTo>
                      <a:pt x="719" y="505"/>
                    </a:lnTo>
                    <a:lnTo>
                      <a:pt x="717" y="510"/>
                    </a:lnTo>
                    <a:lnTo>
                      <a:pt x="716" y="514"/>
                    </a:lnTo>
                    <a:lnTo>
                      <a:pt x="713" y="516"/>
                    </a:lnTo>
                    <a:lnTo>
                      <a:pt x="713" y="517"/>
                    </a:lnTo>
                    <a:lnTo>
                      <a:pt x="713" y="518"/>
                    </a:lnTo>
                    <a:lnTo>
                      <a:pt x="715" y="518"/>
                    </a:lnTo>
                    <a:lnTo>
                      <a:pt x="715" y="520"/>
                    </a:lnTo>
                    <a:lnTo>
                      <a:pt x="716" y="520"/>
                    </a:lnTo>
                    <a:lnTo>
                      <a:pt x="717" y="520"/>
                    </a:lnTo>
                    <a:lnTo>
                      <a:pt x="717" y="521"/>
                    </a:lnTo>
                    <a:lnTo>
                      <a:pt x="718" y="521"/>
                    </a:lnTo>
                    <a:lnTo>
                      <a:pt x="718" y="522"/>
                    </a:lnTo>
                    <a:lnTo>
                      <a:pt x="719" y="523"/>
                    </a:lnTo>
                    <a:lnTo>
                      <a:pt x="719" y="525"/>
                    </a:lnTo>
                    <a:lnTo>
                      <a:pt x="719" y="526"/>
                    </a:lnTo>
                    <a:lnTo>
                      <a:pt x="721" y="527"/>
                    </a:lnTo>
                    <a:lnTo>
                      <a:pt x="723" y="550"/>
                    </a:lnTo>
                    <a:lnTo>
                      <a:pt x="722" y="566"/>
                    </a:lnTo>
                    <a:lnTo>
                      <a:pt x="707" y="595"/>
                    </a:lnTo>
                    <a:lnTo>
                      <a:pt x="708" y="606"/>
                    </a:lnTo>
                    <a:lnTo>
                      <a:pt x="702" y="619"/>
                    </a:lnTo>
                    <a:lnTo>
                      <a:pt x="694" y="625"/>
                    </a:lnTo>
                    <a:lnTo>
                      <a:pt x="692" y="634"/>
                    </a:lnTo>
                    <a:lnTo>
                      <a:pt x="688" y="638"/>
                    </a:lnTo>
                    <a:lnTo>
                      <a:pt x="680" y="642"/>
                    </a:lnTo>
                    <a:lnTo>
                      <a:pt x="679" y="649"/>
                    </a:lnTo>
                    <a:lnTo>
                      <a:pt x="680" y="660"/>
                    </a:lnTo>
                    <a:lnTo>
                      <a:pt x="680" y="665"/>
                    </a:lnTo>
                    <a:lnTo>
                      <a:pt x="681" y="671"/>
                    </a:lnTo>
                    <a:lnTo>
                      <a:pt x="679" y="673"/>
                    </a:lnTo>
                    <a:lnTo>
                      <a:pt x="675" y="677"/>
                    </a:lnTo>
                    <a:lnTo>
                      <a:pt x="676" y="684"/>
                    </a:lnTo>
                    <a:lnTo>
                      <a:pt x="679" y="730"/>
                    </a:lnTo>
                    <a:lnTo>
                      <a:pt x="681" y="752"/>
                    </a:lnTo>
                    <a:lnTo>
                      <a:pt x="692" y="769"/>
                    </a:lnTo>
                    <a:lnTo>
                      <a:pt x="696" y="770"/>
                    </a:lnTo>
                    <a:lnTo>
                      <a:pt x="712" y="771"/>
                    </a:lnTo>
                    <a:lnTo>
                      <a:pt x="716" y="776"/>
                    </a:lnTo>
                    <a:lnTo>
                      <a:pt x="727" y="777"/>
                    </a:lnTo>
                    <a:lnTo>
                      <a:pt x="727" y="779"/>
                    </a:lnTo>
                    <a:lnTo>
                      <a:pt x="727" y="780"/>
                    </a:lnTo>
                    <a:lnTo>
                      <a:pt x="727" y="781"/>
                    </a:lnTo>
                    <a:lnTo>
                      <a:pt x="728" y="781"/>
                    </a:lnTo>
                    <a:lnTo>
                      <a:pt x="728" y="782"/>
                    </a:lnTo>
                    <a:lnTo>
                      <a:pt x="729" y="784"/>
                    </a:lnTo>
                    <a:lnTo>
                      <a:pt x="729" y="785"/>
                    </a:lnTo>
                    <a:lnTo>
                      <a:pt x="730" y="785"/>
                    </a:lnTo>
                    <a:lnTo>
                      <a:pt x="730" y="786"/>
                    </a:lnTo>
                    <a:lnTo>
                      <a:pt x="730" y="787"/>
                    </a:lnTo>
                    <a:lnTo>
                      <a:pt x="730" y="789"/>
                    </a:lnTo>
                    <a:lnTo>
                      <a:pt x="732" y="789"/>
                    </a:lnTo>
                    <a:lnTo>
                      <a:pt x="732" y="790"/>
                    </a:lnTo>
                    <a:lnTo>
                      <a:pt x="733" y="790"/>
                    </a:lnTo>
                    <a:lnTo>
                      <a:pt x="733" y="791"/>
                    </a:lnTo>
                    <a:lnTo>
                      <a:pt x="734" y="791"/>
                    </a:lnTo>
                    <a:lnTo>
                      <a:pt x="735" y="792"/>
                    </a:lnTo>
                    <a:lnTo>
                      <a:pt x="735" y="793"/>
                    </a:lnTo>
                    <a:lnTo>
                      <a:pt x="737" y="793"/>
                    </a:lnTo>
                    <a:lnTo>
                      <a:pt x="738" y="795"/>
                    </a:lnTo>
                    <a:lnTo>
                      <a:pt x="739" y="795"/>
                    </a:lnTo>
                    <a:lnTo>
                      <a:pt x="739" y="796"/>
                    </a:lnTo>
                    <a:lnTo>
                      <a:pt x="740" y="796"/>
                    </a:lnTo>
                    <a:lnTo>
                      <a:pt x="740" y="797"/>
                    </a:lnTo>
                    <a:lnTo>
                      <a:pt x="742" y="797"/>
                    </a:lnTo>
                    <a:lnTo>
                      <a:pt x="743" y="798"/>
                    </a:lnTo>
                    <a:lnTo>
                      <a:pt x="744" y="798"/>
                    </a:lnTo>
                    <a:lnTo>
                      <a:pt x="745" y="798"/>
                    </a:lnTo>
                    <a:lnTo>
                      <a:pt x="746" y="798"/>
                    </a:lnTo>
                    <a:lnTo>
                      <a:pt x="748" y="798"/>
                    </a:lnTo>
                    <a:lnTo>
                      <a:pt x="748" y="797"/>
                    </a:lnTo>
                    <a:lnTo>
                      <a:pt x="749" y="797"/>
                    </a:lnTo>
                    <a:lnTo>
                      <a:pt x="750" y="797"/>
                    </a:lnTo>
                    <a:lnTo>
                      <a:pt x="751" y="797"/>
                    </a:lnTo>
                    <a:lnTo>
                      <a:pt x="753" y="797"/>
                    </a:lnTo>
                    <a:lnTo>
                      <a:pt x="754" y="797"/>
                    </a:lnTo>
                    <a:lnTo>
                      <a:pt x="754" y="798"/>
                    </a:lnTo>
                    <a:lnTo>
                      <a:pt x="755" y="798"/>
                    </a:lnTo>
                    <a:lnTo>
                      <a:pt x="756" y="800"/>
                    </a:lnTo>
                    <a:lnTo>
                      <a:pt x="756" y="801"/>
                    </a:lnTo>
                    <a:lnTo>
                      <a:pt x="757" y="801"/>
                    </a:lnTo>
                    <a:lnTo>
                      <a:pt x="757" y="802"/>
                    </a:lnTo>
                    <a:lnTo>
                      <a:pt x="757" y="803"/>
                    </a:lnTo>
                    <a:lnTo>
                      <a:pt x="757" y="804"/>
                    </a:lnTo>
                    <a:lnTo>
                      <a:pt x="756" y="806"/>
                    </a:lnTo>
                    <a:lnTo>
                      <a:pt x="757" y="816"/>
                    </a:lnTo>
                    <a:lnTo>
                      <a:pt x="755" y="824"/>
                    </a:lnTo>
                    <a:lnTo>
                      <a:pt x="748" y="845"/>
                    </a:lnTo>
                    <a:lnTo>
                      <a:pt x="745" y="855"/>
                    </a:lnTo>
                    <a:lnTo>
                      <a:pt x="750" y="861"/>
                    </a:lnTo>
                    <a:lnTo>
                      <a:pt x="754" y="867"/>
                    </a:lnTo>
                    <a:lnTo>
                      <a:pt x="759" y="889"/>
                    </a:lnTo>
                    <a:lnTo>
                      <a:pt x="760" y="897"/>
                    </a:lnTo>
                    <a:lnTo>
                      <a:pt x="766" y="905"/>
                    </a:lnTo>
                    <a:lnTo>
                      <a:pt x="770" y="936"/>
                    </a:lnTo>
                    <a:lnTo>
                      <a:pt x="777" y="953"/>
                    </a:lnTo>
                    <a:lnTo>
                      <a:pt x="777" y="955"/>
                    </a:lnTo>
                    <a:lnTo>
                      <a:pt x="777" y="957"/>
                    </a:lnTo>
                    <a:lnTo>
                      <a:pt x="776" y="963"/>
                    </a:lnTo>
                    <a:lnTo>
                      <a:pt x="780" y="1003"/>
                    </a:lnTo>
                    <a:lnTo>
                      <a:pt x="784" y="1027"/>
                    </a:lnTo>
                    <a:lnTo>
                      <a:pt x="708" y="1060"/>
                    </a:lnTo>
                    <a:lnTo>
                      <a:pt x="683" y="1072"/>
                    </a:lnTo>
                    <a:lnTo>
                      <a:pt x="643" y="1071"/>
                    </a:lnTo>
                    <a:lnTo>
                      <a:pt x="608" y="1071"/>
                    </a:lnTo>
                    <a:lnTo>
                      <a:pt x="500" y="1070"/>
                    </a:lnTo>
                    <a:lnTo>
                      <a:pt x="462" y="1024"/>
                    </a:lnTo>
                    <a:lnTo>
                      <a:pt x="446" y="1005"/>
                    </a:lnTo>
                    <a:lnTo>
                      <a:pt x="404" y="974"/>
                    </a:lnTo>
                    <a:lnTo>
                      <a:pt x="384" y="978"/>
                    </a:lnTo>
                    <a:lnTo>
                      <a:pt x="349" y="981"/>
                    </a:lnTo>
                    <a:lnTo>
                      <a:pt x="338" y="981"/>
                    </a:lnTo>
                    <a:lnTo>
                      <a:pt x="335" y="1219"/>
                    </a:lnTo>
                    <a:lnTo>
                      <a:pt x="346" y="1306"/>
                    </a:lnTo>
                    <a:lnTo>
                      <a:pt x="346" y="1349"/>
                    </a:lnTo>
                    <a:lnTo>
                      <a:pt x="346" y="1374"/>
                    </a:lnTo>
                    <a:lnTo>
                      <a:pt x="351" y="1395"/>
                    </a:lnTo>
                    <a:lnTo>
                      <a:pt x="337" y="1397"/>
                    </a:lnTo>
                    <a:lnTo>
                      <a:pt x="325" y="1399"/>
                    </a:lnTo>
                    <a:lnTo>
                      <a:pt x="322" y="1399"/>
                    </a:lnTo>
                    <a:lnTo>
                      <a:pt x="308" y="1396"/>
                    </a:lnTo>
                    <a:lnTo>
                      <a:pt x="295" y="1394"/>
                    </a:lnTo>
                    <a:lnTo>
                      <a:pt x="285" y="1392"/>
                    </a:lnTo>
                    <a:lnTo>
                      <a:pt x="283" y="1392"/>
                    </a:lnTo>
                    <a:lnTo>
                      <a:pt x="264" y="1389"/>
                    </a:lnTo>
                    <a:lnTo>
                      <a:pt x="259" y="1387"/>
                    </a:lnTo>
                    <a:lnTo>
                      <a:pt x="247" y="1386"/>
                    </a:lnTo>
                    <a:lnTo>
                      <a:pt x="242" y="1385"/>
                    </a:lnTo>
                    <a:lnTo>
                      <a:pt x="236" y="1384"/>
                    </a:lnTo>
                    <a:lnTo>
                      <a:pt x="230" y="1383"/>
                    </a:lnTo>
                    <a:lnTo>
                      <a:pt x="216" y="1380"/>
                    </a:lnTo>
                    <a:lnTo>
                      <a:pt x="203" y="1378"/>
                    </a:lnTo>
                    <a:lnTo>
                      <a:pt x="188" y="1375"/>
                    </a:lnTo>
                    <a:lnTo>
                      <a:pt x="187" y="1375"/>
                    </a:lnTo>
                    <a:lnTo>
                      <a:pt x="172" y="1373"/>
                    </a:lnTo>
                    <a:lnTo>
                      <a:pt x="157" y="1370"/>
                    </a:lnTo>
                    <a:lnTo>
                      <a:pt x="156" y="1370"/>
                    </a:lnTo>
                    <a:lnTo>
                      <a:pt x="146" y="1368"/>
                    </a:lnTo>
                    <a:lnTo>
                      <a:pt x="145" y="1368"/>
                    </a:lnTo>
                    <a:lnTo>
                      <a:pt x="136" y="1367"/>
                    </a:lnTo>
                    <a:lnTo>
                      <a:pt x="124" y="1364"/>
                    </a:lnTo>
                    <a:lnTo>
                      <a:pt x="117" y="1364"/>
                    </a:lnTo>
                    <a:lnTo>
                      <a:pt x="109" y="1363"/>
                    </a:lnTo>
                    <a:lnTo>
                      <a:pt x="103" y="1362"/>
                    </a:lnTo>
                    <a:lnTo>
                      <a:pt x="89" y="1359"/>
                    </a:lnTo>
                    <a:lnTo>
                      <a:pt x="80" y="1358"/>
                    </a:lnTo>
                    <a:lnTo>
                      <a:pt x="68" y="1357"/>
                    </a:lnTo>
                    <a:lnTo>
                      <a:pt x="59" y="1354"/>
                    </a:lnTo>
                    <a:lnTo>
                      <a:pt x="48" y="1351"/>
                    </a:lnTo>
                    <a:lnTo>
                      <a:pt x="40" y="1349"/>
                    </a:lnTo>
                    <a:lnTo>
                      <a:pt x="22" y="1345"/>
                    </a:lnTo>
                    <a:lnTo>
                      <a:pt x="8" y="1340"/>
                    </a:lnTo>
                    <a:lnTo>
                      <a:pt x="3" y="1338"/>
                    </a:lnTo>
                    <a:lnTo>
                      <a:pt x="0" y="1286"/>
                    </a:lnTo>
                    <a:lnTo>
                      <a:pt x="1" y="1254"/>
                    </a:lnTo>
                    <a:lnTo>
                      <a:pt x="3" y="1249"/>
                    </a:lnTo>
                    <a:lnTo>
                      <a:pt x="0" y="1176"/>
                    </a:lnTo>
                    <a:lnTo>
                      <a:pt x="0" y="1175"/>
                    </a:lnTo>
                    <a:lnTo>
                      <a:pt x="0" y="1174"/>
                    </a:lnTo>
                    <a:lnTo>
                      <a:pt x="0" y="1173"/>
                    </a:lnTo>
                    <a:lnTo>
                      <a:pt x="0" y="1171"/>
                    </a:lnTo>
                    <a:lnTo>
                      <a:pt x="1" y="1171"/>
                    </a:lnTo>
                    <a:lnTo>
                      <a:pt x="1" y="1170"/>
                    </a:lnTo>
                    <a:lnTo>
                      <a:pt x="3" y="1169"/>
                    </a:lnTo>
                    <a:lnTo>
                      <a:pt x="4" y="1169"/>
                    </a:lnTo>
                    <a:lnTo>
                      <a:pt x="4" y="1168"/>
                    </a:lnTo>
                    <a:lnTo>
                      <a:pt x="5" y="1168"/>
                    </a:lnTo>
                    <a:lnTo>
                      <a:pt x="6" y="1167"/>
                    </a:lnTo>
                    <a:lnTo>
                      <a:pt x="8" y="1165"/>
                    </a:lnTo>
                    <a:lnTo>
                      <a:pt x="9" y="1164"/>
                    </a:lnTo>
                    <a:lnTo>
                      <a:pt x="10" y="1164"/>
                    </a:lnTo>
                    <a:lnTo>
                      <a:pt x="10" y="1163"/>
                    </a:lnTo>
                    <a:lnTo>
                      <a:pt x="11" y="1163"/>
                    </a:lnTo>
                    <a:lnTo>
                      <a:pt x="11" y="1162"/>
                    </a:lnTo>
                    <a:lnTo>
                      <a:pt x="13" y="1162"/>
                    </a:lnTo>
                    <a:lnTo>
                      <a:pt x="13" y="1160"/>
                    </a:lnTo>
                    <a:lnTo>
                      <a:pt x="14" y="1160"/>
                    </a:lnTo>
                    <a:lnTo>
                      <a:pt x="14" y="1159"/>
                    </a:lnTo>
                    <a:lnTo>
                      <a:pt x="15" y="1158"/>
                    </a:lnTo>
                    <a:lnTo>
                      <a:pt x="15" y="1157"/>
                    </a:lnTo>
                    <a:lnTo>
                      <a:pt x="15" y="1156"/>
                    </a:lnTo>
                    <a:lnTo>
                      <a:pt x="15" y="1154"/>
                    </a:lnTo>
                    <a:lnTo>
                      <a:pt x="15" y="1153"/>
                    </a:lnTo>
                    <a:lnTo>
                      <a:pt x="16" y="1153"/>
                    </a:lnTo>
                    <a:lnTo>
                      <a:pt x="16" y="1152"/>
                    </a:lnTo>
                    <a:lnTo>
                      <a:pt x="17" y="1151"/>
                    </a:lnTo>
                    <a:lnTo>
                      <a:pt x="19" y="1149"/>
                    </a:lnTo>
                    <a:lnTo>
                      <a:pt x="19" y="1148"/>
                    </a:lnTo>
                    <a:lnTo>
                      <a:pt x="20" y="1147"/>
                    </a:lnTo>
                    <a:lnTo>
                      <a:pt x="20" y="1146"/>
                    </a:lnTo>
                    <a:lnTo>
                      <a:pt x="21" y="1143"/>
                    </a:lnTo>
                    <a:lnTo>
                      <a:pt x="22" y="1143"/>
                    </a:lnTo>
                    <a:lnTo>
                      <a:pt x="22" y="1142"/>
                    </a:lnTo>
                    <a:lnTo>
                      <a:pt x="22" y="1141"/>
                    </a:lnTo>
                    <a:lnTo>
                      <a:pt x="24" y="1140"/>
                    </a:lnTo>
                    <a:lnTo>
                      <a:pt x="25" y="1138"/>
                    </a:lnTo>
                    <a:lnTo>
                      <a:pt x="25" y="1136"/>
                    </a:lnTo>
                    <a:lnTo>
                      <a:pt x="26" y="1135"/>
                    </a:lnTo>
                    <a:lnTo>
                      <a:pt x="26" y="1133"/>
                    </a:lnTo>
                    <a:lnTo>
                      <a:pt x="27" y="1132"/>
                    </a:lnTo>
                    <a:lnTo>
                      <a:pt x="27" y="1131"/>
                    </a:lnTo>
                    <a:lnTo>
                      <a:pt x="28" y="1131"/>
                    </a:lnTo>
                    <a:lnTo>
                      <a:pt x="28" y="1130"/>
                    </a:lnTo>
                    <a:lnTo>
                      <a:pt x="30" y="1130"/>
                    </a:lnTo>
                    <a:lnTo>
                      <a:pt x="30" y="1128"/>
                    </a:lnTo>
                    <a:lnTo>
                      <a:pt x="31" y="1126"/>
                    </a:lnTo>
                    <a:lnTo>
                      <a:pt x="31" y="1125"/>
                    </a:lnTo>
                    <a:lnTo>
                      <a:pt x="32" y="1125"/>
                    </a:lnTo>
                    <a:lnTo>
                      <a:pt x="32" y="1124"/>
                    </a:lnTo>
                    <a:lnTo>
                      <a:pt x="33" y="1124"/>
                    </a:lnTo>
                    <a:lnTo>
                      <a:pt x="33" y="1122"/>
                    </a:lnTo>
                    <a:lnTo>
                      <a:pt x="33" y="1121"/>
                    </a:lnTo>
                    <a:lnTo>
                      <a:pt x="33" y="1120"/>
                    </a:lnTo>
                    <a:lnTo>
                      <a:pt x="32" y="1120"/>
                    </a:lnTo>
                    <a:lnTo>
                      <a:pt x="32" y="1119"/>
                    </a:lnTo>
                    <a:lnTo>
                      <a:pt x="31" y="1117"/>
                    </a:lnTo>
                    <a:lnTo>
                      <a:pt x="30" y="1117"/>
                    </a:lnTo>
                    <a:lnTo>
                      <a:pt x="30" y="1116"/>
                    </a:lnTo>
                    <a:lnTo>
                      <a:pt x="30" y="1115"/>
                    </a:lnTo>
                    <a:lnTo>
                      <a:pt x="30" y="1114"/>
                    </a:lnTo>
                    <a:lnTo>
                      <a:pt x="31" y="1113"/>
                    </a:lnTo>
                    <a:lnTo>
                      <a:pt x="32" y="1111"/>
                    </a:lnTo>
                    <a:lnTo>
                      <a:pt x="33" y="1109"/>
                    </a:lnTo>
                    <a:lnTo>
                      <a:pt x="36" y="1108"/>
                    </a:lnTo>
                    <a:lnTo>
                      <a:pt x="37" y="1106"/>
                    </a:lnTo>
                    <a:lnTo>
                      <a:pt x="38" y="1105"/>
                    </a:lnTo>
                    <a:lnTo>
                      <a:pt x="40" y="1104"/>
                    </a:lnTo>
                    <a:lnTo>
                      <a:pt x="40" y="1103"/>
                    </a:lnTo>
                    <a:lnTo>
                      <a:pt x="41" y="1101"/>
                    </a:lnTo>
                    <a:lnTo>
                      <a:pt x="42" y="1100"/>
                    </a:lnTo>
                    <a:lnTo>
                      <a:pt x="42" y="1099"/>
                    </a:lnTo>
                    <a:lnTo>
                      <a:pt x="43" y="1098"/>
                    </a:lnTo>
                    <a:lnTo>
                      <a:pt x="43" y="1097"/>
                    </a:lnTo>
                    <a:lnTo>
                      <a:pt x="43" y="1095"/>
                    </a:lnTo>
                    <a:lnTo>
                      <a:pt x="43" y="1094"/>
                    </a:lnTo>
                    <a:lnTo>
                      <a:pt x="44" y="1093"/>
                    </a:lnTo>
                    <a:lnTo>
                      <a:pt x="46" y="1093"/>
                    </a:lnTo>
                    <a:lnTo>
                      <a:pt x="46" y="1092"/>
                    </a:lnTo>
                    <a:lnTo>
                      <a:pt x="46" y="1090"/>
                    </a:lnTo>
                    <a:lnTo>
                      <a:pt x="46" y="1089"/>
                    </a:lnTo>
                    <a:lnTo>
                      <a:pt x="44" y="1088"/>
                    </a:lnTo>
                    <a:lnTo>
                      <a:pt x="44" y="1087"/>
                    </a:lnTo>
                    <a:lnTo>
                      <a:pt x="44" y="1086"/>
                    </a:lnTo>
                    <a:lnTo>
                      <a:pt x="44" y="1084"/>
                    </a:lnTo>
                    <a:lnTo>
                      <a:pt x="43" y="1084"/>
                    </a:lnTo>
                    <a:lnTo>
                      <a:pt x="43" y="1083"/>
                    </a:lnTo>
                    <a:lnTo>
                      <a:pt x="42" y="1083"/>
                    </a:lnTo>
                    <a:lnTo>
                      <a:pt x="42" y="1082"/>
                    </a:lnTo>
                    <a:lnTo>
                      <a:pt x="42" y="1081"/>
                    </a:lnTo>
                    <a:lnTo>
                      <a:pt x="42" y="1079"/>
                    </a:lnTo>
                    <a:lnTo>
                      <a:pt x="42" y="1078"/>
                    </a:lnTo>
                    <a:lnTo>
                      <a:pt x="42" y="1077"/>
                    </a:lnTo>
                    <a:lnTo>
                      <a:pt x="42" y="1076"/>
                    </a:lnTo>
                    <a:lnTo>
                      <a:pt x="42" y="1074"/>
                    </a:lnTo>
                    <a:lnTo>
                      <a:pt x="42" y="1073"/>
                    </a:lnTo>
                    <a:lnTo>
                      <a:pt x="43" y="1073"/>
                    </a:lnTo>
                    <a:lnTo>
                      <a:pt x="43" y="1072"/>
                    </a:lnTo>
                    <a:lnTo>
                      <a:pt x="43" y="1071"/>
                    </a:lnTo>
                    <a:lnTo>
                      <a:pt x="42" y="1071"/>
                    </a:lnTo>
                    <a:lnTo>
                      <a:pt x="42" y="1070"/>
                    </a:lnTo>
                    <a:lnTo>
                      <a:pt x="42" y="1068"/>
                    </a:lnTo>
                    <a:lnTo>
                      <a:pt x="42" y="1067"/>
                    </a:lnTo>
                    <a:lnTo>
                      <a:pt x="41" y="1066"/>
                    </a:lnTo>
                    <a:lnTo>
                      <a:pt x="41" y="1065"/>
                    </a:lnTo>
                    <a:lnTo>
                      <a:pt x="41" y="1062"/>
                    </a:lnTo>
                    <a:lnTo>
                      <a:pt x="43" y="1060"/>
                    </a:lnTo>
                    <a:lnTo>
                      <a:pt x="43" y="1059"/>
                    </a:lnTo>
                    <a:lnTo>
                      <a:pt x="42" y="1056"/>
                    </a:lnTo>
                    <a:lnTo>
                      <a:pt x="43" y="1054"/>
                    </a:lnTo>
                    <a:lnTo>
                      <a:pt x="43" y="1052"/>
                    </a:lnTo>
                    <a:lnTo>
                      <a:pt x="44" y="1051"/>
                    </a:lnTo>
                    <a:lnTo>
                      <a:pt x="46" y="1050"/>
                    </a:lnTo>
                    <a:lnTo>
                      <a:pt x="44" y="1049"/>
                    </a:lnTo>
                    <a:lnTo>
                      <a:pt x="44" y="1047"/>
                    </a:lnTo>
                    <a:lnTo>
                      <a:pt x="44" y="1046"/>
                    </a:lnTo>
                    <a:lnTo>
                      <a:pt x="44" y="1045"/>
                    </a:lnTo>
                    <a:lnTo>
                      <a:pt x="44" y="1044"/>
                    </a:lnTo>
                    <a:lnTo>
                      <a:pt x="46" y="1044"/>
                    </a:lnTo>
                    <a:lnTo>
                      <a:pt x="46" y="1043"/>
                    </a:lnTo>
                    <a:lnTo>
                      <a:pt x="47" y="1041"/>
                    </a:lnTo>
                    <a:lnTo>
                      <a:pt x="47" y="1040"/>
                    </a:lnTo>
                    <a:lnTo>
                      <a:pt x="47" y="1039"/>
                    </a:lnTo>
                    <a:lnTo>
                      <a:pt x="47" y="1038"/>
                    </a:lnTo>
                    <a:lnTo>
                      <a:pt x="48" y="1038"/>
                    </a:lnTo>
                    <a:lnTo>
                      <a:pt x="48" y="1036"/>
                    </a:lnTo>
                    <a:lnTo>
                      <a:pt x="49" y="1035"/>
                    </a:lnTo>
                    <a:lnTo>
                      <a:pt x="49" y="1034"/>
                    </a:lnTo>
                    <a:lnTo>
                      <a:pt x="49" y="1033"/>
                    </a:lnTo>
                    <a:lnTo>
                      <a:pt x="51" y="1032"/>
                    </a:lnTo>
                    <a:lnTo>
                      <a:pt x="51" y="1030"/>
                    </a:lnTo>
                    <a:lnTo>
                      <a:pt x="51" y="1029"/>
                    </a:lnTo>
                    <a:lnTo>
                      <a:pt x="51" y="1028"/>
                    </a:lnTo>
                    <a:lnTo>
                      <a:pt x="51" y="1027"/>
                    </a:lnTo>
                    <a:lnTo>
                      <a:pt x="51" y="1025"/>
                    </a:lnTo>
                    <a:lnTo>
                      <a:pt x="51" y="1024"/>
                    </a:lnTo>
                    <a:lnTo>
                      <a:pt x="51" y="1023"/>
                    </a:lnTo>
                    <a:lnTo>
                      <a:pt x="51" y="1022"/>
                    </a:lnTo>
                    <a:lnTo>
                      <a:pt x="52" y="1017"/>
                    </a:lnTo>
                    <a:lnTo>
                      <a:pt x="52" y="1016"/>
                    </a:lnTo>
                    <a:lnTo>
                      <a:pt x="52" y="1014"/>
                    </a:lnTo>
                    <a:lnTo>
                      <a:pt x="53" y="1013"/>
                    </a:lnTo>
                    <a:lnTo>
                      <a:pt x="53" y="1011"/>
                    </a:lnTo>
                    <a:lnTo>
                      <a:pt x="53" y="1009"/>
                    </a:lnTo>
                    <a:lnTo>
                      <a:pt x="54" y="1008"/>
                    </a:lnTo>
                    <a:lnTo>
                      <a:pt x="54" y="1007"/>
                    </a:lnTo>
                    <a:lnTo>
                      <a:pt x="54" y="1006"/>
                    </a:lnTo>
                    <a:lnTo>
                      <a:pt x="54" y="1005"/>
                    </a:lnTo>
                    <a:lnTo>
                      <a:pt x="54" y="1003"/>
                    </a:lnTo>
                    <a:lnTo>
                      <a:pt x="54" y="1002"/>
                    </a:lnTo>
                    <a:lnTo>
                      <a:pt x="54" y="1001"/>
                    </a:lnTo>
                    <a:lnTo>
                      <a:pt x="55" y="1000"/>
                    </a:lnTo>
                    <a:lnTo>
                      <a:pt x="55" y="998"/>
                    </a:lnTo>
                    <a:lnTo>
                      <a:pt x="55" y="997"/>
                    </a:lnTo>
                    <a:lnTo>
                      <a:pt x="55" y="996"/>
                    </a:lnTo>
                    <a:lnTo>
                      <a:pt x="57" y="996"/>
                    </a:lnTo>
                    <a:lnTo>
                      <a:pt x="57" y="995"/>
                    </a:lnTo>
                    <a:lnTo>
                      <a:pt x="57" y="993"/>
                    </a:lnTo>
                    <a:lnTo>
                      <a:pt x="57" y="992"/>
                    </a:lnTo>
                    <a:lnTo>
                      <a:pt x="57" y="991"/>
                    </a:lnTo>
                    <a:lnTo>
                      <a:pt x="55" y="991"/>
                    </a:lnTo>
                    <a:lnTo>
                      <a:pt x="55" y="990"/>
                    </a:lnTo>
                    <a:lnTo>
                      <a:pt x="57" y="989"/>
                    </a:lnTo>
                    <a:lnTo>
                      <a:pt x="55" y="989"/>
                    </a:lnTo>
                    <a:lnTo>
                      <a:pt x="55" y="987"/>
                    </a:lnTo>
                    <a:lnTo>
                      <a:pt x="54" y="987"/>
                    </a:lnTo>
                    <a:lnTo>
                      <a:pt x="54" y="986"/>
                    </a:lnTo>
                    <a:lnTo>
                      <a:pt x="54" y="985"/>
                    </a:lnTo>
                    <a:lnTo>
                      <a:pt x="54" y="984"/>
                    </a:lnTo>
                    <a:lnTo>
                      <a:pt x="54" y="982"/>
                    </a:lnTo>
                    <a:lnTo>
                      <a:pt x="54" y="981"/>
                    </a:lnTo>
                    <a:lnTo>
                      <a:pt x="54" y="980"/>
                    </a:lnTo>
                    <a:lnTo>
                      <a:pt x="55" y="980"/>
                    </a:lnTo>
                    <a:lnTo>
                      <a:pt x="55" y="979"/>
                    </a:lnTo>
                    <a:lnTo>
                      <a:pt x="55" y="978"/>
                    </a:lnTo>
                    <a:lnTo>
                      <a:pt x="57" y="978"/>
                    </a:lnTo>
                    <a:lnTo>
                      <a:pt x="57" y="976"/>
                    </a:lnTo>
                    <a:lnTo>
                      <a:pt x="58" y="975"/>
                    </a:lnTo>
                    <a:lnTo>
                      <a:pt x="58" y="974"/>
                    </a:lnTo>
                    <a:lnTo>
                      <a:pt x="59" y="973"/>
                    </a:lnTo>
                    <a:lnTo>
                      <a:pt x="59" y="971"/>
                    </a:lnTo>
                    <a:lnTo>
                      <a:pt x="58" y="970"/>
                    </a:lnTo>
                    <a:lnTo>
                      <a:pt x="57" y="969"/>
                    </a:lnTo>
                    <a:lnTo>
                      <a:pt x="55" y="968"/>
                    </a:lnTo>
                    <a:lnTo>
                      <a:pt x="59" y="883"/>
                    </a:lnTo>
                    <a:lnTo>
                      <a:pt x="59" y="881"/>
                    </a:lnTo>
                    <a:lnTo>
                      <a:pt x="71" y="877"/>
                    </a:lnTo>
                    <a:lnTo>
                      <a:pt x="90" y="872"/>
                    </a:lnTo>
                    <a:lnTo>
                      <a:pt x="109" y="855"/>
                    </a:lnTo>
                    <a:lnTo>
                      <a:pt x="117" y="825"/>
                    </a:lnTo>
                    <a:lnTo>
                      <a:pt x="127" y="803"/>
                    </a:lnTo>
                    <a:lnTo>
                      <a:pt x="119" y="771"/>
                    </a:lnTo>
                    <a:lnTo>
                      <a:pt x="125" y="766"/>
                    </a:lnTo>
                    <a:lnTo>
                      <a:pt x="125" y="759"/>
                    </a:lnTo>
                    <a:lnTo>
                      <a:pt x="128" y="742"/>
                    </a:lnTo>
                    <a:lnTo>
                      <a:pt x="145" y="719"/>
                    </a:lnTo>
                    <a:lnTo>
                      <a:pt x="150" y="696"/>
                    </a:lnTo>
                    <a:lnTo>
                      <a:pt x="151" y="696"/>
                    </a:lnTo>
                    <a:lnTo>
                      <a:pt x="151" y="695"/>
                    </a:lnTo>
                    <a:lnTo>
                      <a:pt x="152" y="695"/>
                    </a:lnTo>
                    <a:lnTo>
                      <a:pt x="152" y="694"/>
                    </a:lnTo>
                    <a:lnTo>
                      <a:pt x="154" y="694"/>
                    </a:lnTo>
                    <a:lnTo>
                      <a:pt x="154" y="692"/>
                    </a:lnTo>
                    <a:lnTo>
                      <a:pt x="165" y="676"/>
                    </a:lnTo>
                    <a:lnTo>
                      <a:pt x="183" y="628"/>
                    </a:lnTo>
                    <a:lnTo>
                      <a:pt x="184" y="611"/>
                    </a:lnTo>
                    <a:lnTo>
                      <a:pt x="186" y="581"/>
                    </a:lnTo>
                    <a:lnTo>
                      <a:pt x="186" y="528"/>
                    </a:lnTo>
                    <a:lnTo>
                      <a:pt x="181" y="512"/>
                    </a:lnTo>
                    <a:lnTo>
                      <a:pt x="170" y="494"/>
                    </a:lnTo>
                    <a:lnTo>
                      <a:pt x="161" y="490"/>
                    </a:lnTo>
                    <a:lnTo>
                      <a:pt x="149" y="469"/>
                    </a:lnTo>
                    <a:lnTo>
                      <a:pt x="146" y="464"/>
                    </a:lnTo>
                    <a:lnTo>
                      <a:pt x="143" y="458"/>
                    </a:lnTo>
                    <a:lnTo>
                      <a:pt x="140" y="455"/>
                    </a:lnTo>
                    <a:lnTo>
                      <a:pt x="139" y="446"/>
                    </a:lnTo>
                    <a:lnTo>
                      <a:pt x="132" y="434"/>
                    </a:lnTo>
                    <a:lnTo>
                      <a:pt x="121" y="428"/>
                    </a:lnTo>
                    <a:lnTo>
                      <a:pt x="109" y="420"/>
                    </a:lnTo>
                    <a:lnTo>
                      <a:pt x="102" y="398"/>
                    </a:lnTo>
                    <a:lnTo>
                      <a:pt x="75" y="381"/>
                    </a:lnTo>
                    <a:lnTo>
                      <a:pt x="75" y="375"/>
                    </a:lnTo>
                    <a:lnTo>
                      <a:pt x="74" y="371"/>
                    </a:lnTo>
                    <a:lnTo>
                      <a:pt x="74" y="369"/>
                    </a:lnTo>
                    <a:lnTo>
                      <a:pt x="71" y="365"/>
                    </a:lnTo>
                    <a:lnTo>
                      <a:pt x="64" y="361"/>
                    </a:lnTo>
                    <a:lnTo>
                      <a:pt x="65" y="355"/>
                    </a:lnTo>
                    <a:lnTo>
                      <a:pt x="65" y="340"/>
                    </a:lnTo>
                    <a:lnTo>
                      <a:pt x="62" y="336"/>
                    </a:lnTo>
                    <a:lnTo>
                      <a:pt x="57" y="331"/>
                    </a:lnTo>
                    <a:lnTo>
                      <a:pt x="55" y="323"/>
                    </a:lnTo>
                    <a:lnTo>
                      <a:pt x="57" y="311"/>
                    </a:lnTo>
                    <a:lnTo>
                      <a:pt x="54" y="305"/>
                    </a:lnTo>
                    <a:lnTo>
                      <a:pt x="55" y="296"/>
                    </a:lnTo>
                    <a:lnTo>
                      <a:pt x="52" y="288"/>
                    </a:lnTo>
                    <a:lnTo>
                      <a:pt x="62" y="268"/>
                    </a:lnTo>
                    <a:lnTo>
                      <a:pt x="76" y="246"/>
                    </a:lnTo>
                    <a:lnTo>
                      <a:pt x="79" y="234"/>
                    </a:lnTo>
                    <a:lnTo>
                      <a:pt x="79" y="229"/>
                    </a:lnTo>
                    <a:lnTo>
                      <a:pt x="82" y="221"/>
                    </a:lnTo>
                    <a:lnTo>
                      <a:pt x="85" y="215"/>
                    </a:lnTo>
                    <a:lnTo>
                      <a:pt x="85" y="205"/>
                    </a:lnTo>
                    <a:lnTo>
                      <a:pt x="86" y="201"/>
                    </a:lnTo>
                    <a:lnTo>
                      <a:pt x="91" y="183"/>
                    </a:lnTo>
                    <a:lnTo>
                      <a:pt x="91" y="177"/>
                    </a:lnTo>
                    <a:lnTo>
                      <a:pt x="92" y="174"/>
                    </a:lnTo>
                    <a:lnTo>
                      <a:pt x="94" y="172"/>
                    </a:lnTo>
                    <a:lnTo>
                      <a:pt x="95" y="172"/>
                    </a:lnTo>
                    <a:lnTo>
                      <a:pt x="96" y="172"/>
                    </a:lnTo>
                    <a:lnTo>
                      <a:pt x="97" y="171"/>
                    </a:lnTo>
                    <a:lnTo>
                      <a:pt x="98" y="171"/>
                    </a:lnTo>
                    <a:lnTo>
                      <a:pt x="100" y="171"/>
                    </a:lnTo>
                    <a:lnTo>
                      <a:pt x="101" y="171"/>
                    </a:lnTo>
                    <a:lnTo>
                      <a:pt x="101" y="170"/>
                    </a:lnTo>
                    <a:lnTo>
                      <a:pt x="102" y="169"/>
                    </a:lnTo>
                    <a:lnTo>
                      <a:pt x="102" y="167"/>
                    </a:lnTo>
                    <a:lnTo>
                      <a:pt x="108" y="159"/>
                    </a:lnTo>
                    <a:lnTo>
                      <a:pt x="107" y="142"/>
                    </a:lnTo>
                    <a:lnTo>
                      <a:pt x="112" y="129"/>
                    </a:lnTo>
                    <a:lnTo>
                      <a:pt x="114" y="128"/>
                    </a:lnTo>
                    <a:lnTo>
                      <a:pt x="116" y="126"/>
                    </a:lnTo>
                    <a:lnTo>
                      <a:pt x="129" y="128"/>
                    </a:lnTo>
                    <a:lnTo>
                      <a:pt x="149" y="127"/>
                    </a:lnTo>
                    <a:lnTo>
                      <a:pt x="151" y="126"/>
                    </a:lnTo>
                    <a:lnTo>
                      <a:pt x="163" y="122"/>
                    </a:lnTo>
                    <a:lnTo>
                      <a:pt x="171" y="116"/>
                    </a:lnTo>
                    <a:lnTo>
                      <a:pt x="172" y="116"/>
                    </a:lnTo>
                    <a:lnTo>
                      <a:pt x="172" y="115"/>
                    </a:lnTo>
                    <a:lnTo>
                      <a:pt x="173" y="115"/>
                    </a:lnTo>
                    <a:lnTo>
                      <a:pt x="173" y="116"/>
                    </a:lnTo>
                    <a:lnTo>
                      <a:pt x="173" y="115"/>
                    </a:lnTo>
                    <a:lnTo>
                      <a:pt x="175" y="115"/>
                    </a:lnTo>
                    <a:lnTo>
                      <a:pt x="175" y="113"/>
                    </a:lnTo>
                    <a:lnTo>
                      <a:pt x="176" y="113"/>
                    </a:lnTo>
                    <a:lnTo>
                      <a:pt x="177" y="113"/>
                    </a:lnTo>
                    <a:lnTo>
                      <a:pt x="177" y="112"/>
                    </a:lnTo>
                    <a:lnTo>
                      <a:pt x="178" y="112"/>
                    </a:lnTo>
                    <a:lnTo>
                      <a:pt x="179" y="112"/>
                    </a:lnTo>
                    <a:lnTo>
                      <a:pt x="181" y="112"/>
                    </a:lnTo>
                    <a:lnTo>
                      <a:pt x="181" y="111"/>
                    </a:lnTo>
                    <a:lnTo>
                      <a:pt x="182" y="111"/>
                    </a:lnTo>
                    <a:lnTo>
                      <a:pt x="182" y="110"/>
                    </a:lnTo>
                    <a:lnTo>
                      <a:pt x="183" y="110"/>
                    </a:lnTo>
                    <a:lnTo>
                      <a:pt x="183" y="109"/>
                    </a:lnTo>
                    <a:lnTo>
                      <a:pt x="183" y="107"/>
                    </a:lnTo>
                    <a:lnTo>
                      <a:pt x="183" y="106"/>
                    </a:lnTo>
                    <a:lnTo>
                      <a:pt x="184" y="105"/>
                    </a:lnTo>
                    <a:lnTo>
                      <a:pt x="184" y="104"/>
                    </a:lnTo>
                    <a:lnTo>
                      <a:pt x="184" y="102"/>
                    </a:lnTo>
                    <a:lnTo>
                      <a:pt x="184" y="101"/>
                    </a:lnTo>
                    <a:lnTo>
                      <a:pt x="184" y="100"/>
                    </a:lnTo>
                    <a:lnTo>
                      <a:pt x="186" y="100"/>
                    </a:lnTo>
                    <a:lnTo>
                      <a:pt x="187" y="100"/>
                    </a:lnTo>
                    <a:lnTo>
                      <a:pt x="188" y="99"/>
                    </a:lnTo>
                    <a:lnTo>
                      <a:pt x="195" y="89"/>
                    </a:lnTo>
                    <a:lnTo>
                      <a:pt x="186" y="72"/>
                    </a:lnTo>
                    <a:lnTo>
                      <a:pt x="198" y="59"/>
                    </a:lnTo>
                    <a:lnTo>
                      <a:pt x="211" y="47"/>
                    </a:lnTo>
                    <a:lnTo>
                      <a:pt x="214" y="29"/>
                    </a:lnTo>
                    <a:lnTo>
                      <a:pt x="219" y="26"/>
                    </a:lnTo>
                    <a:lnTo>
                      <a:pt x="220" y="21"/>
                    </a:lnTo>
                    <a:lnTo>
                      <a:pt x="222" y="18"/>
                    </a:lnTo>
                    <a:lnTo>
                      <a:pt x="227" y="16"/>
                    </a:lnTo>
                    <a:lnTo>
                      <a:pt x="236" y="13"/>
                    </a:lnTo>
                    <a:lnTo>
                      <a:pt x="246" y="8"/>
                    </a:lnTo>
                    <a:lnTo>
                      <a:pt x="254" y="5"/>
                    </a:lnTo>
                    <a:lnTo>
                      <a:pt x="257" y="5"/>
                    </a:lnTo>
                    <a:lnTo>
                      <a:pt x="258" y="5"/>
                    </a:lnTo>
                    <a:lnTo>
                      <a:pt x="259" y="5"/>
                    </a:lnTo>
                    <a:lnTo>
                      <a:pt x="260" y="5"/>
                    </a:lnTo>
                    <a:lnTo>
                      <a:pt x="262" y="4"/>
                    </a:lnTo>
                    <a:lnTo>
                      <a:pt x="262" y="3"/>
                    </a:lnTo>
                    <a:lnTo>
                      <a:pt x="263" y="2"/>
                    </a:lnTo>
                    <a:lnTo>
                      <a:pt x="264" y="2"/>
                    </a:lnTo>
                    <a:lnTo>
                      <a:pt x="265" y="2"/>
                    </a:lnTo>
                    <a:lnTo>
                      <a:pt x="268" y="2"/>
                    </a:lnTo>
                    <a:lnTo>
                      <a:pt x="269" y="2"/>
                    </a:lnTo>
                    <a:lnTo>
                      <a:pt x="271" y="2"/>
                    </a:lnTo>
                    <a:lnTo>
                      <a:pt x="274" y="3"/>
                    </a:lnTo>
                    <a:lnTo>
                      <a:pt x="275" y="4"/>
                    </a:lnTo>
                    <a:lnTo>
                      <a:pt x="276" y="4"/>
                    </a:lnTo>
                    <a:lnTo>
                      <a:pt x="279" y="3"/>
                    </a:lnTo>
                    <a:lnTo>
                      <a:pt x="284" y="0"/>
                    </a:lnTo>
                    <a:lnTo>
                      <a:pt x="284" y="2"/>
                    </a:lnTo>
                    <a:lnTo>
                      <a:pt x="285" y="2"/>
                    </a:lnTo>
                    <a:lnTo>
                      <a:pt x="285" y="3"/>
                    </a:lnTo>
                    <a:lnTo>
                      <a:pt x="286" y="3"/>
                    </a:lnTo>
                    <a:close/>
                  </a:path>
                </a:pathLst>
              </a:custGeom>
              <a:solidFill>
                <a:srgbClr val="01A54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7" name="Freeform 40">
                <a:extLst>
                  <a:ext uri="{FF2B5EF4-FFF2-40B4-BE49-F238E27FC236}">
                    <a16:creationId xmlns:a16="http://schemas.microsoft.com/office/drawing/2014/main" id="{FA8D6CB0-72DE-7F23-F9BF-20F09155FB16}"/>
                  </a:ext>
                </a:extLst>
              </p:cNvPr>
              <p:cNvSpPr>
                <a:spLocks/>
              </p:cNvSpPr>
              <p:nvPr/>
            </p:nvSpPr>
            <p:spPr bwMode="auto">
              <a:xfrm>
                <a:off x="4275436" y="2549691"/>
                <a:ext cx="1430317" cy="1052768"/>
              </a:xfrm>
              <a:custGeom>
                <a:avLst/>
                <a:gdLst>
                  <a:gd name="T0" fmla="*/ 555 w 997"/>
                  <a:gd name="T1" fmla="*/ 47 h 665"/>
                  <a:gd name="T2" fmla="*/ 586 w 997"/>
                  <a:gd name="T3" fmla="*/ 66 h 665"/>
                  <a:gd name="T4" fmla="*/ 630 w 997"/>
                  <a:gd name="T5" fmla="*/ 74 h 665"/>
                  <a:gd name="T6" fmla="*/ 684 w 997"/>
                  <a:gd name="T7" fmla="*/ 100 h 665"/>
                  <a:gd name="T8" fmla="*/ 696 w 997"/>
                  <a:gd name="T9" fmla="*/ 102 h 665"/>
                  <a:gd name="T10" fmla="*/ 696 w 997"/>
                  <a:gd name="T11" fmla="*/ 117 h 665"/>
                  <a:gd name="T12" fmla="*/ 705 w 997"/>
                  <a:gd name="T13" fmla="*/ 127 h 665"/>
                  <a:gd name="T14" fmla="*/ 717 w 997"/>
                  <a:gd name="T15" fmla="*/ 117 h 665"/>
                  <a:gd name="T16" fmla="*/ 738 w 997"/>
                  <a:gd name="T17" fmla="*/ 150 h 665"/>
                  <a:gd name="T18" fmla="*/ 810 w 997"/>
                  <a:gd name="T19" fmla="*/ 273 h 665"/>
                  <a:gd name="T20" fmla="*/ 891 w 997"/>
                  <a:gd name="T21" fmla="*/ 415 h 665"/>
                  <a:gd name="T22" fmla="*/ 980 w 997"/>
                  <a:gd name="T23" fmla="*/ 512 h 665"/>
                  <a:gd name="T24" fmla="*/ 987 w 997"/>
                  <a:gd name="T25" fmla="*/ 525 h 665"/>
                  <a:gd name="T26" fmla="*/ 988 w 997"/>
                  <a:gd name="T27" fmla="*/ 540 h 665"/>
                  <a:gd name="T28" fmla="*/ 949 w 997"/>
                  <a:gd name="T29" fmla="*/ 565 h 665"/>
                  <a:gd name="T30" fmla="*/ 814 w 997"/>
                  <a:gd name="T31" fmla="*/ 505 h 665"/>
                  <a:gd name="T32" fmla="*/ 818 w 997"/>
                  <a:gd name="T33" fmla="*/ 532 h 665"/>
                  <a:gd name="T34" fmla="*/ 810 w 997"/>
                  <a:gd name="T35" fmla="*/ 549 h 665"/>
                  <a:gd name="T36" fmla="*/ 777 w 997"/>
                  <a:gd name="T37" fmla="*/ 629 h 665"/>
                  <a:gd name="T38" fmla="*/ 765 w 997"/>
                  <a:gd name="T39" fmla="*/ 635 h 665"/>
                  <a:gd name="T40" fmla="*/ 656 w 997"/>
                  <a:gd name="T41" fmla="*/ 632 h 665"/>
                  <a:gd name="T42" fmla="*/ 513 w 997"/>
                  <a:gd name="T43" fmla="*/ 638 h 665"/>
                  <a:gd name="T44" fmla="*/ 500 w 997"/>
                  <a:gd name="T45" fmla="*/ 642 h 665"/>
                  <a:gd name="T46" fmla="*/ 472 w 997"/>
                  <a:gd name="T47" fmla="*/ 637 h 665"/>
                  <a:gd name="T48" fmla="*/ 452 w 997"/>
                  <a:gd name="T49" fmla="*/ 642 h 665"/>
                  <a:gd name="T50" fmla="*/ 426 w 997"/>
                  <a:gd name="T51" fmla="*/ 605 h 665"/>
                  <a:gd name="T52" fmla="*/ 404 w 997"/>
                  <a:gd name="T53" fmla="*/ 602 h 665"/>
                  <a:gd name="T54" fmla="*/ 362 w 997"/>
                  <a:gd name="T55" fmla="*/ 548 h 665"/>
                  <a:gd name="T56" fmla="*/ 323 w 997"/>
                  <a:gd name="T57" fmla="*/ 560 h 665"/>
                  <a:gd name="T58" fmla="*/ 301 w 997"/>
                  <a:gd name="T59" fmla="*/ 549 h 665"/>
                  <a:gd name="T60" fmla="*/ 275 w 997"/>
                  <a:gd name="T61" fmla="*/ 409 h 665"/>
                  <a:gd name="T62" fmla="*/ 232 w 997"/>
                  <a:gd name="T63" fmla="*/ 424 h 665"/>
                  <a:gd name="T64" fmla="*/ 188 w 997"/>
                  <a:gd name="T65" fmla="*/ 457 h 665"/>
                  <a:gd name="T66" fmla="*/ 123 w 997"/>
                  <a:gd name="T67" fmla="*/ 432 h 665"/>
                  <a:gd name="T68" fmla="*/ 110 w 997"/>
                  <a:gd name="T69" fmla="*/ 383 h 665"/>
                  <a:gd name="T70" fmla="*/ 90 w 997"/>
                  <a:gd name="T71" fmla="*/ 376 h 665"/>
                  <a:gd name="T72" fmla="*/ 15 w 997"/>
                  <a:gd name="T73" fmla="*/ 392 h 665"/>
                  <a:gd name="T74" fmla="*/ 0 w 997"/>
                  <a:gd name="T75" fmla="*/ 363 h 665"/>
                  <a:gd name="T76" fmla="*/ 5 w 997"/>
                  <a:gd name="T77" fmla="*/ 349 h 665"/>
                  <a:gd name="T78" fmla="*/ 11 w 997"/>
                  <a:gd name="T79" fmla="*/ 329 h 665"/>
                  <a:gd name="T80" fmla="*/ 9 w 997"/>
                  <a:gd name="T81" fmla="*/ 302 h 665"/>
                  <a:gd name="T82" fmla="*/ 83 w 997"/>
                  <a:gd name="T83" fmla="*/ 266 h 665"/>
                  <a:gd name="T84" fmla="*/ 199 w 997"/>
                  <a:gd name="T85" fmla="*/ 242 h 665"/>
                  <a:gd name="T86" fmla="*/ 331 w 997"/>
                  <a:gd name="T87" fmla="*/ 195 h 665"/>
                  <a:gd name="T88" fmla="*/ 381 w 997"/>
                  <a:gd name="T89" fmla="*/ 188 h 665"/>
                  <a:gd name="T90" fmla="*/ 407 w 997"/>
                  <a:gd name="T91" fmla="*/ 190 h 665"/>
                  <a:gd name="T92" fmla="*/ 407 w 997"/>
                  <a:gd name="T93" fmla="*/ 155 h 665"/>
                  <a:gd name="T94" fmla="*/ 404 w 997"/>
                  <a:gd name="T95" fmla="*/ 143 h 665"/>
                  <a:gd name="T96" fmla="*/ 412 w 997"/>
                  <a:gd name="T97" fmla="*/ 125 h 665"/>
                  <a:gd name="T98" fmla="*/ 415 w 997"/>
                  <a:gd name="T99" fmla="*/ 117 h 665"/>
                  <a:gd name="T100" fmla="*/ 415 w 997"/>
                  <a:gd name="T101" fmla="*/ 108 h 665"/>
                  <a:gd name="T102" fmla="*/ 421 w 997"/>
                  <a:gd name="T103" fmla="*/ 98 h 665"/>
                  <a:gd name="T104" fmla="*/ 424 w 997"/>
                  <a:gd name="T105" fmla="*/ 91 h 665"/>
                  <a:gd name="T106" fmla="*/ 436 w 997"/>
                  <a:gd name="T107" fmla="*/ 85 h 665"/>
                  <a:gd name="T108" fmla="*/ 445 w 997"/>
                  <a:gd name="T109" fmla="*/ 81 h 665"/>
                  <a:gd name="T110" fmla="*/ 456 w 997"/>
                  <a:gd name="T111" fmla="*/ 65 h 665"/>
                  <a:gd name="T112" fmla="*/ 425 w 997"/>
                  <a:gd name="T113" fmla="*/ 42 h 665"/>
                  <a:gd name="T114" fmla="*/ 435 w 997"/>
                  <a:gd name="T115" fmla="*/ 47 h 665"/>
                  <a:gd name="T116" fmla="*/ 451 w 997"/>
                  <a:gd name="T117" fmla="*/ 42 h 665"/>
                  <a:gd name="T118" fmla="*/ 456 w 997"/>
                  <a:gd name="T119" fmla="*/ 33 h 665"/>
                  <a:gd name="T120" fmla="*/ 468 w 997"/>
                  <a:gd name="T121" fmla="*/ 20 h 665"/>
                  <a:gd name="T122" fmla="*/ 478 w 997"/>
                  <a:gd name="T123" fmla="*/ 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7" h="665">
                    <a:moveTo>
                      <a:pt x="473" y="0"/>
                    </a:moveTo>
                    <a:lnTo>
                      <a:pt x="475" y="1"/>
                    </a:lnTo>
                    <a:lnTo>
                      <a:pt x="480" y="1"/>
                    </a:lnTo>
                    <a:lnTo>
                      <a:pt x="480" y="3"/>
                    </a:lnTo>
                    <a:lnTo>
                      <a:pt x="482" y="3"/>
                    </a:lnTo>
                    <a:lnTo>
                      <a:pt x="482" y="1"/>
                    </a:lnTo>
                    <a:lnTo>
                      <a:pt x="484" y="3"/>
                    </a:lnTo>
                    <a:lnTo>
                      <a:pt x="484" y="4"/>
                    </a:lnTo>
                    <a:lnTo>
                      <a:pt x="495" y="10"/>
                    </a:lnTo>
                    <a:lnTo>
                      <a:pt x="502" y="19"/>
                    </a:lnTo>
                    <a:lnTo>
                      <a:pt x="505" y="21"/>
                    </a:lnTo>
                    <a:lnTo>
                      <a:pt x="532" y="33"/>
                    </a:lnTo>
                    <a:lnTo>
                      <a:pt x="547" y="39"/>
                    </a:lnTo>
                    <a:lnTo>
                      <a:pt x="551" y="46"/>
                    </a:lnTo>
                    <a:lnTo>
                      <a:pt x="553" y="46"/>
                    </a:lnTo>
                    <a:lnTo>
                      <a:pt x="554" y="46"/>
                    </a:lnTo>
                    <a:lnTo>
                      <a:pt x="554" y="47"/>
                    </a:lnTo>
                    <a:lnTo>
                      <a:pt x="555" y="47"/>
                    </a:lnTo>
                    <a:lnTo>
                      <a:pt x="555" y="48"/>
                    </a:lnTo>
                    <a:lnTo>
                      <a:pt x="556" y="48"/>
                    </a:lnTo>
                    <a:lnTo>
                      <a:pt x="556" y="49"/>
                    </a:lnTo>
                    <a:lnTo>
                      <a:pt x="558" y="49"/>
                    </a:lnTo>
                    <a:lnTo>
                      <a:pt x="559" y="50"/>
                    </a:lnTo>
                    <a:lnTo>
                      <a:pt x="561" y="50"/>
                    </a:lnTo>
                    <a:lnTo>
                      <a:pt x="564" y="53"/>
                    </a:lnTo>
                    <a:lnTo>
                      <a:pt x="565" y="54"/>
                    </a:lnTo>
                    <a:lnTo>
                      <a:pt x="566" y="55"/>
                    </a:lnTo>
                    <a:lnTo>
                      <a:pt x="566" y="57"/>
                    </a:lnTo>
                    <a:lnTo>
                      <a:pt x="566" y="58"/>
                    </a:lnTo>
                    <a:lnTo>
                      <a:pt x="567" y="58"/>
                    </a:lnTo>
                    <a:lnTo>
                      <a:pt x="577" y="61"/>
                    </a:lnTo>
                    <a:lnTo>
                      <a:pt x="580" y="63"/>
                    </a:lnTo>
                    <a:lnTo>
                      <a:pt x="582" y="64"/>
                    </a:lnTo>
                    <a:lnTo>
                      <a:pt x="583" y="65"/>
                    </a:lnTo>
                    <a:lnTo>
                      <a:pt x="585" y="65"/>
                    </a:lnTo>
                    <a:lnTo>
                      <a:pt x="586" y="66"/>
                    </a:lnTo>
                    <a:lnTo>
                      <a:pt x="586" y="68"/>
                    </a:lnTo>
                    <a:lnTo>
                      <a:pt x="587" y="68"/>
                    </a:lnTo>
                    <a:lnTo>
                      <a:pt x="588" y="69"/>
                    </a:lnTo>
                    <a:lnTo>
                      <a:pt x="590" y="70"/>
                    </a:lnTo>
                    <a:lnTo>
                      <a:pt x="590" y="71"/>
                    </a:lnTo>
                    <a:lnTo>
                      <a:pt x="591" y="73"/>
                    </a:lnTo>
                    <a:lnTo>
                      <a:pt x="592" y="73"/>
                    </a:lnTo>
                    <a:lnTo>
                      <a:pt x="593" y="74"/>
                    </a:lnTo>
                    <a:lnTo>
                      <a:pt x="596" y="75"/>
                    </a:lnTo>
                    <a:lnTo>
                      <a:pt x="597" y="76"/>
                    </a:lnTo>
                    <a:lnTo>
                      <a:pt x="598" y="76"/>
                    </a:lnTo>
                    <a:lnTo>
                      <a:pt x="601" y="76"/>
                    </a:lnTo>
                    <a:lnTo>
                      <a:pt x="602" y="76"/>
                    </a:lnTo>
                    <a:lnTo>
                      <a:pt x="603" y="77"/>
                    </a:lnTo>
                    <a:lnTo>
                      <a:pt x="614" y="80"/>
                    </a:lnTo>
                    <a:lnTo>
                      <a:pt x="618" y="79"/>
                    </a:lnTo>
                    <a:lnTo>
                      <a:pt x="624" y="76"/>
                    </a:lnTo>
                    <a:lnTo>
                      <a:pt x="630" y="74"/>
                    </a:lnTo>
                    <a:lnTo>
                      <a:pt x="642" y="66"/>
                    </a:lnTo>
                    <a:lnTo>
                      <a:pt x="644" y="69"/>
                    </a:lnTo>
                    <a:lnTo>
                      <a:pt x="646" y="74"/>
                    </a:lnTo>
                    <a:lnTo>
                      <a:pt x="647" y="75"/>
                    </a:lnTo>
                    <a:lnTo>
                      <a:pt x="656" y="84"/>
                    </a:lnTo>
                    <a:lnTo>
                      <a:pt x="667" y="92"/>
                    </a:lnTo>
                    <a:lnTo>
                      <a:pt x="674" y="98"/>
                    </a:lnTo>
                    <a:lnTo>
                      <a:pt x="675" y="98"/>
                    </a:lnTo>
                    <a:lnTo>
                      <a:pt x="677" y="98"/>
                    </a:lnTo>
                    <a:lnTo>
                      <a:pt x="678" y="98"/>
                    </a:lnTo>
                    <a:lnTo>
                      <a:pt x="679" y="98"/>
                    </a:lnTo>
                    <a:lnTo>
                      <a:pt x="679" y="97"/>
                    </a:lnTo>
                    <a:lnTo>
                      <a:pt x="680" y="97"/>
                    </a:lnTo>
                    <a:lnTo>
                      <a:pt x="682" y="97"/>
                    </a:lnTo>
                    <a:lnTo>
                      <a:pt x="682" y="98"/>
                    </a:lnTo>
                    <a:lnTo>
                      <a:pt x="683" y="98"/>
                    </a:lnTo>
                    <a:lnTo>
                      <a:pt x="683" y="100"/>
                    </a:lnTo>
                    <a:lnTo>
                      <a:pt x="684" y="100"/>
                    </a:lnTo>
                    <a:lnTo>
                      <a:pt x="685" y="100"/>
                    </a:lnTo>
                    <a:lnTo>
                      <a:pt x="686" y="100"/>
                    </a:lnTo>
                    <a:lnTo>
                      <a:pt x="688" y="100"/>
                    </a:lnTo>
                    <a:lnTo>
                      <a:pt x="689" y="100"/>
                    </a:lnTo>
                    <a:lnTo>
                      <a:pt x="689" y="98"/>
                    </a:lnTo>
                    <a:lnTo>
                      <a:pt x="690" y="98"/>
                    </a:lnTo>
                    <a:lnTo>
                      <a:pt x="691" y="98"/>
                    </a:lnTo>
                    <a:lnTo>
                      <a:pt x="691" y="97"/>
                    </a:lnTo>
                    <a:lnTo>
                      <a:pt x="693" y="97"/>
                    </a:lnTo>
                    <a:lnTo>
                      <a:pt x="693" y="98"/>
                    </a:lnTo>
                    <a:lnTo>
                      <a:pt x="693" y="100"/>
                    </a:lnTo>
                    <a:lnTo>
                      <a:pt x="691" y="100"/>
                    </a:lnTo>
                    <a:lnTo>
                      <a:pt x="691" y="101"/>
                    </a:lnTo>
                    <a:lnTo>
                      <a:pt x="693" y="101"/>
                    </a:lnTo>
                    <a:lnTo>
                      <a:pt x="694" y="101"/>
                    </a:lnTo>
                    <a:lnTo>
                      <a:pt x="695" y="101"/>
                    </a:lnTo>
                    <a:lnTo>
                      <a:pt x="695" y="102"/>
                    </a:lnTo>
                    <a:lnTo>
                      <a:pt x="696" y="102"/>
                    </a:lnTo>
                    <a:lnTo>
                      <a:pt x="696" y="103"/>
                    </a:lnTo>
                    <a:lnTo>
                      <a:pt x="696" y="104"/>
                    </a:lnTo>
                    <a:lnTo>
                      <a:pt x="698" y="104"/>
                    </a:lnTo>
                    <a:lnTo>
                      <a:pt x="698" y="106"/>
                    </a:lnTo>
                    <a:lnTo>
                      <a:pt x="696" y="106"/>
                    </a:lnTo>
                    <a:lnTo>
                      <a:pt x="696" y="107"/>
                    </a:lnTo>
                    <a:lnTo>
                      <a:pt x="695" y="107"/>
                    </a:lnTo>
                    <a:lnTo>
                      <a:pt x="695" y="108"/>
                    </a:lnTo>
                    <a:lnTo>
                      <a:pt x="694" y="108"/>
                    </a:lnTo>
                    <a:lnTo>
                      <a:pt x="694" y="109"/>
                    </a:lnTo>
                    <a:lnTo>
                      <a:pt x="694" y="111"/>
                    </a:lnTo>
                    <a:lnTo>
                      <a:pt x="694" y="112"/>
                    </a:lnTo>
                    <a:lnTo>
                      <a:pt x="694" y="113"/>
                    </a:lnTo>
                    <a:lnTo>
                      <a:pt x="695" y="113"/>
                    </a:lnTo>
                    <a:lnTo>
                      <a:pt x="695" y="114"/>
                    </a:lnTo>
                    <a:lnTo>
                      <a:pt x="695" y="115"/>
                    </a:lnTo>
                    <a:lnTo>
                      <a:pt x="696" y="115"/>
                    </a:lnTo>
                    <a:lnTo>
                      <a:pt x="696" y="117"/>
                    </a:lnTo>
                    <a:lnTo>
                      <a:pt x="695" y="117"/>
                    </a:lnTo>
                    <a:lnTo>
                      <a:pt x="695" y="118"/>
                    </a:lnTo>
                    <a:lnTo>
                      <a:pt x="695" y="119"/>
                    </a:lnTo>
                    <a:lnTo>
                      <a:pt x="695" y="120"/>
                    </a:lnTo>
                    <a:lnTo>
                      <a:pt x="694" y="120"/>
                    </a:lnTo>
                    <a:lnTo>
                      <a:pt x="695" y="120"/>
                    </a:lnTo>
                    <a:lnTo>
                      <a:pt x="695" y="122"/>
                    </a:lnTo>
                    <a:lnTo>
                      <a:pt x="696" y="122"/>
                    </a:lnTo>
                    <a:lnTo>
                      <a:pt x="696" y="123"/>
                    </a:lnTo>
                    <a:lnTo>
                      <a:pt x="698" y="123"/>
                    </a:lnTo>
                    <a:lnTo>
                      <a:pt x="698" y="124"/>
                    </a:lnTo>
                    <a:lnTo>
                      <a:pt x="699" y="124"/>
                    </a:lnTo>
                    <a:lnTo>
                      <a:pt x="700" y="125"/>
                    </a:lnTo>
                    <a:lnTo>
                      <a:pt x="700" y="127"/>
                    </a:lnTo>
                    <a:lnTo>
                      <a:pt x="701" y="127"/>
                    </a:lnTo>
                    <a:lnTo>
                      <a:pt x="702" y="127"/>
                    </a:lnTo>
                    <a:lnTo>
                      <a:pt x="704" y="128"/>
                    </a:lnTo>
                    <a:lnTo>
                      <a:pt x="705" y="127"/>
                    </a:lnTo>
                    <a:lnTo>
                      <a:pt x="706" y="127"/>
                    </a:lnTo>
                    <a:lnTo>
                      <a:pt x="706" y="125"/>
                    </a:lnTo>
                    <a:lnTo>
                      <a:pt x="706" y="124"/>
                    </a:lnTo>
                    <a:lnTo>
                      <a:pt x="707" y="124"/>
                    </a:lnTo>
                    <a:lnTo>
                      <a:pt x="707" y="123"/>
                    </a:lnTo>
                    <a:lnTo>
                      <a:pt x="709" y="123"/>
                    </a:lnTo>
                    <a:lnTo>
                      <a:pt x="709" y="122"/>
                    </a:lnTo>
                    <a:lnTo>
                      <a:pt x="710" y="122"/>
                    </a:lnTo>
                    <a:lnTo>
                      <a:pt x="710" y="120"/>
                    </a:lnTo>
                    <a:lnTo>
                      <a:pt x="710" y="119"/>
                    </a:lnTo>
                    <a:lnTo>
                      <a:pt x="710" y="118"/>
                    </a:lnTo>
                    <a:lnTo>
                      <a:pt x="711" y="118"/>
                    </a:lnTo>
                    <a:lnTo>
                      <a:pt x="711" y="117"/>
                    </a:lnTo>
                    <a:lnTo>
                      <a:pt x="712" y="117"/>
                    </a:lnTo>
                    <a:lnTo>
                      <a:pt x="713" y="117"/>
                    </a:lnTo>
                    <a:lnTo>
                      <a:pt x="715" y="117"/>
                    </a:lnTo>
                    <a:lnTo>
                      <a:pt x="716" y="117"/>
                    </a:lnTo>
                    <a:lnTo>
                      <a:pt x="717" y="117"/>
                    </a:lnTo>
                    <a:lnTo>
                      <a:pt x="718" y="117"/>
                    </a:lnTo>
                    <a:lnTo>
                      <a:pt x="720" y="115"/>
                    </a:lnTo>
                    <a:lnTo>
                      <a:pt x="721" y="115"/>
                    </a:lnTo>
                    <a:lnTo>
                      <a:pt x="722" y="115"/>
                    </a:lnTo>
                    <a:lnTo>
                      <a:pt x="722" y="114"/>
                    </a:lnTo>
                    <a:lnTo>
                      <a:pt x="722" y="113"/>
                    </a:lnTo>
                    <a:lnTo>
                      <a:pt x="723" y="113"/>
                    </a:lnTo>
                    <a:lnTo>
                      <a:pt x="723" y="112"/>
                    </a:lnTo>
                    <a:lnTo>
                      <a:pt x="723" y="111"/>
                    </a:lnTo>
                    <a:lnTo>
                      <a:pt x="723" y="109"/>
                    </a:lnTo>
                    <a:lnTo>
                      <a:pt x="725" y="108"/>
                    </a:lnTo>
                    <a:lnTo>
                      <a:pt x="725" y="109"/>
                    </a:lnTo>
                    <a:lnTo>
                      <a:pt x="726" y="111"/>
                    </a:lnTo>
                    <a:lnTo>
                      <a:pt x="732" y="117"/>
                    </a:lnTo>
                    <a:lnTo>
                      <a:pt x="732" y="119"/>
                    </a:lnTo>
                    <a:lnTo>
                      <a:pt x="732" y="131"/>
                    </a:lnTo>
                    <a:lnTo>
                      <a:pt x="732" y="135"/>
                    </a:lnTo>
                    <a:lnTo>
                      <a:pt x="738" y="150"/>
                    </a:lnTo>
                    <a:lnTo>
                      <a:pt x="734" y="152"/>
                    </a:lnTo>
                    <a:lnTo>
                      <a:pt x="739" y="168"/>
                    </a:lnTo>
                    <a:lnTo>
                      <a:pt x="742" y="172"/>
                    </a:lnTo>
                    <a:lnTo>
                      <a:pt x="740" y="177"/>
                    </a:lnTo>
                    <a:lnTo>
                      <a:pt x="740" y="187"/>
                    </a:lnTo>
                    <a:lnTo>
                      <a:pt x="742" y="203"/>
                    </a:lnTo>
                    <a:lnTo>
                      <a:pt x="745" y="206"/>
                    </a:lnTo>
                    <a:lnTo>
                      <a:pt x="758" y="217"/>
                    </a:lnTo>
                    <a:lnTo>
                      <a:pt x="760" y="221"/>
                    </a:lnTo>
                    <a:lnTo>
                      <a:pt x="767" y="230"/>
                    </a:lnTo>
                    <a:lnTo>
                      <a:pt x="761" y="246"/>
                    </a:lnTo>
                    <a:lnTo>
                      <a:pt x="760" y="251"/>
                    </a:lnTo>
                    <a:lnTo>
                      <a:pt x="770" y="257"/>
                    </a:lnTo>
                    <a:lnTo>
                      <a:pt x="786" y="275"/>
                    </a:lnTo>
                    <a:lnTo>
                      <a:pt x="792" y="271"/>
                    </a:lnTo>
                    <a:lnTo>
                      <a:pt x="802" y="266"/>
                    </a:lnTo>
                    <a:lnTo>
                      <a:pt x="809" y="273"/>
                    </a:lnTo>
                    <a:lnTo>
                      <a:pt x="810" y="273"/>
                    </a:lnTo>
                    <a:lnTo>
                      <a:pt x="817" y="279"/>
                    </a:lnTo>
                    <a:lnTo>
                      <a:pt x="825" y="292"/>
                    </a:lnTo>
                    <a:lnTo>
                      <a:pt x="828" y="298"/>
                    </a:lnTo>
                    <a:lnTo>
                      <a:pt x="834" y="317"/>
                    </a:lnTo>
                    <a:lnTo>
                      <a:pt x="834" y="319"/>
                    </a:lnTo>
                    <a:lnTo>
                      <a:pt x="835" y="322"/>
                    </a:lnTo>
                    <a:lnTo>
                      <a:pt x="844" y="343"/>
                    </a:lnTo>
                    <a:lnTo>
                      <a:pt x="844" y="345"/>
                    </a:lnTo>
                    <a:lnTo>
                      <a:pt x="842" y="350"/>
                    </a:lnTo>
                    <a:lnTo>
                      <a:pt x="840" y="359"/>
                    </a:lnTo>
                    <a:lnTo>
                      <a:pt x="842" y="365"/>
                    </a:lnTo>
                    <a:lnTo>
                      <a:pt x="844" y="376"/>
                    </a:lnTo>
                    <a:lnTo>
                      <a:pt x="850" y="377"/>
                    </a:lnTo>
                    <a:lnTo>
                      <a:pt x="867" y="384"/>
                    </a:lnTo>
                    <a:lnTo>
                      <a:pt x="868" y="395"/>
                    </a:lnTo>
                    <a:lnTo>
                      <a:pt x="887" y="409"/>
                    </a:lnTo>
                    <a:lnTo>
                      <a:pt x="889" y="413"/>
                    </a:lnTo>
                    <a:lnTo>
                      <a:pt x="891" y="415"/>
                    </a:lnTo>
                    <a:lnTo>
                      <a:pt x="896" y="421"/>
                    </a:lnTo>
                    <a:lnTo>
                      <a:pt x="907" y="421"/>
                    </a:lnTo>
                    <a:lnTo>
                      <a:pt x="911" y="422"/>
                    </a:lnTo>
                    <a:lnTo>
                      <a:pt x="921" y="447"/>
                    </a:lnTo>
                    <a:lnTo>
                      <a:pt x="928" y="464"/>
                    </a:lnTo>
                    <a:lnTo>
                      <a:pt x="932" y="469"/>
                    </a:lnTo>
                    <a:lnTo>
                      <a:pt x="936" y="473"/>
                    </a:lnTo>
                    <a:lnTo>
                      <a:pt x="942" y="480"/>
                    </a:lnTo>
                    <a:lnTo>
                      <a:pt x="954" y="485"/>
                    </a:lnTo>
                    <a:lnTo>
                      <a:pt x="975" y="507"/>
                    </a:lnTo>
                    <a:lnTo>
                      <a:pt x="976" y="507"/>
                    </a:lnTo>
                    <a:lnTo>
                      <a:pt x="977" y="507"/>
                    </a:lnTo>
                    <a:lnTo>
                      <a:pt x="977" y="508"/>
                    </a:lnTo>
                    <a:lnTo>
                      <a:pt x="979" y="508"/>
                    </a:lnTo>
                    <a:lnTo>
                      <a:pt x="979" y="510"/>
                    </a:lnTo>
                    <a:lnTo>
                      <a:pt x="980" y="510"/>
                    </a:lnTo>
                    <a:lnTo>
                      <a:pt x="980" y="511"/>
                    </a:lnTo>
                    <a:lnTo>
                      <a:pt x="980" y="512"/>
                    </a:lnTo>
                    <a:lnTo>
                      <a:pt x="980" y="513"/>
                    </a:lnTo>
                    <a:lnTo>
                      <a:pt x="980" y="514"/>
                    </a:lnTo>
                    <a:lnTo>
                      <a:pt x="981" y="514"/>
                    </a:lnTo>
                    <a:lnTo>
                      <a:pt x="981" y="516"/>
                    </a:lnTo>
                    <a:lnTo>
                      <a:pt x="980" y="516"/>
                    </a:lnTo>
                    <a:lnTo>
                      <a:pt x="981" y="516"/>
                    </a:lnTo>
                    <a:lnTo>
                      <a:pt x="981" y="517"/>
                    </a:lnTo>
                    <a:lnTo>
                      <a:pt x="981" y="518"/>
                    </a:lnTo>
                    <a:lnTo>
                      <a:pt x="982" y="518"/>
                    </a:lnTo>
                    <a:lnTo>
                      <a:pt x="982" y="519"/>
                    </a:lnTo>
                    <a:lnTo>
                      <a:pt x="982" y="521"/>
                    </a:lnTo>
                    <a:lnTo>
                      <a:pt x="983" y="521"/>
                    </a:lnTo>
                    <a:lnTo>
                      <a:pt x="983" y="522"/>
                    </a:lnTo>
                    <a:lnTo>
                      <a:pt x="985" y="522"/>
                    </a:lnTo>
                    <a:lnTo>
                      <a:pt x="985" y="523"/>
                    </a:lnTo>
                    <a:lnTo>
                      <a:pt x="986" y="524"/>
                    </a:lnTo>
                    <a:lnTo>
                      <a:pt x="987" y="524"/>
                    </a:lnTo>
                    <a:lnTo>
                      <a:pt x="987" y="525"/>
                    </a:lnTo>
                    <a:lnTo>
                      <a:pt x="987" y="527"/>
                    </a:lnTo>
                    <a:lnTo>
                      <a:pt x="988" y="527"/>
                    </a:lnTo>
                    <a:lnTo>
                      <a:pt x="987" y="528"/>
                    </a:lnTo>
                    <a:lnTo>
                      <a:pt x="988" y="528"/>
                    </a:lnTo>
                    <a:lnTo>
                      <a:pt x="988" y="529"/>
                    </a:lnTo>
                    <a:lnTo>
                      <a:pt x="988" y="530"/>
                    </a:lnTo>
                    <a:lnTo>
                      <a:pt x="988" y="532"/>
                    </a:lnTo>
                    <a:lnTo>
                      <a:pt x="988" y="533"/>
                    </a:lnTo>
                    <a:lnTo>
                      <a:pt x="988" y="534"/>
                    </a:lnTo>
                    <a:lnTo>
                      <a:pt x="988" y="535"/>
                    </a:lnTo>
                    <a:lnTo>
                      <a:pt x="988" y="537"/>
                    </a:lnTo>
                    <a:lnTo>
                      <a:pt x="990" y="537"/>
                    </a:lnTo>
                    <a:lnTo>
                      <a:pt x="988" y="537"/>
                    </a:lnTo>
                    <a:lnTo>
                      <a:pt x="988" y="538"/>
                    </a:lnTo>
                    <a:lnTo>
                      <a:pt x="987" y="538"/>
                    </a:lnTo>
                    <a:lnTo>
                      <a:pt x="987" y="539"/>
                    </a:lnTo>
                    <a:lnTo>
                      <a:pt x="988" y="539"/>
                    </a:lnTo>
                    <a:lnTo>
                      <a:pt x="988" y="540"/>
                    </a:lnTo>
                    <a:lnTo>
                      <a:pt x="988" y="541"/>
                    </a:lnTo>
                    <a:lnTo>
                      <a:pt x="990" y="543"/>
                    </a:lnTo>
                    <a:lnTo>
                      <a:pt x="991" y="544"/>
                    </a:lnTo>
                    <a:lnTo>
                      <a:pt x="991" y="545"/>
                    </a:lnTo>
                    <a:lnTo>
                      <a:pt x="992" y="545"/>
                    </a:lnTo>
                    <a:lnTo>
                      <a:pt x="992" y="546"/>
                    </a:lnTo>
                    <a:lnTo>
                      <a:pt x="993" y="546"/>
                    </a:lnTo>
                    <a:lnTo>
                      <a:pt x="993" y="548"/>
                    </a:lnTo>
                    <a:lnTo>
                      <a:pt x="993" y="549"/>
                    </a:lnTo>
                    <a:lnTo>
                      <a:pt x="993" y="550"/>
                    </a:lnTo>
                    <a:lnTo>
                      <a:pt x="994" y="550"/>
                    </a:lnTo>
                    <a:lnTo>
                      <a:pt x="996" y="551"/>
                    </a:lnTo>
                    <a:lnTo>
                      <a:pt x="997" y="551"/>
                    </a:lnTo>
                    <a:lnTo>
                      <a:pt x="997" y="552"/>
                    </a:lnTo>
                    <a:lnTo>
                      <a:pt x="990" y="552"/>
                    </a:lnTo>
                    <a:lnTo>
                      <a:pt x="974" y="561"/>
                    </a:lnTo>
                    <a:lnTo>
                      <a:pt x="959" y="565"/>
                    </a:lnTo>
                    <a:lnTo>
                      <a:pt x="949" y="565"/>
                    </a:lnTo>
                    <a:lnTo>
                      <a:pt x="934" y="565"/>
                    </a:lnTo>
                    <a:lnTo>
                      <a:pt x="891" y="560"/>
                    </a:lnTo>
                    <a:lnTo>
                      <a:pt x="889" y="544"/>
                    </a:lnTo>
                    <a:lnTo>
                      <a:pt x="877" y="528"/>
                    </a:lnTo>
                    <a:lnTo>
                      <a:pt x="852" y="523"/>
                    </a:lnTo>
                    <a:lnTo>
                      <a:pt x="852" y="522"/>
                    </a:lnTo>
                    <a:lnTo>
                      <a:pt x="841" y="508"/>
                    </a:lnTo>
                    <a:lnTo>
                      <a:pt x="818" y="512"/>
                    </a:lnTo>
                    <a:lnTo>
                      <a:pt x="817" y="512"/>
                    </a:lnTo>
                    <a:lnTo>
                      <a:pt x="817" y="511"/>
                    </a:lnTo>
                    <a:lnTo>
                      <a:pt x="817" y="510"/>
                    </a:lnTo>
                    <a:lnTo>
                      <a:pt x="815" y="508"/>
                    </a:lnTo>
                    <a:lnTo>
                      <a:pt x="814" y="508"/>
                    </a:lnTo>
                    <a:lnTo>
                      <a:pt x="814" y="507"/>
                    </a:lnTo>
                    <a:lnTo>
                      <a:pt x="814" y="506"/>
                    </a:lnTo>
                    <a:lnTo>
                      <a:pt x="813" y="506"/>
                    </a:lnTo>
                    <a:lnTo>
                      <a:pt x="813" y="505"/>
                    </a:lnTo>
                    <a:lnTo>
                      <a:pt x="814" y="505"/>
                    </a:lnTo>
                    <a:lnTo>
                      <a:pt x="814" y="503"/>
                    </a:lnTo>
                    <a:lnTo>
                      <a:pt x="813" y="501"/>
                    </a:lnTo>
                    <a:lnTo>
                      <a:pt x="810" y="496"/>
                    </a:lnTo>
                    <a:lnTo>
                      <a:pt x="794" y="506"/>
                    </a:lnTo>
                    <a:lnTo>
                      <a:pt x="802" y="516"/>
                    </a:lnTo>
                    <a:lnTo>
                      <a:pt x="802" y="517"/>
                    </a:lnTo>
                    <a:lnTo>
                      <a:pt x="802" y="518"/>
                    </a:lnTo>
                    <a:lnTo>
                      <a:pt x="801" y="518"/>
                    </a:lnTo>
                    <a:lnTo>
                      <a:pt x="801" y="519"/>
                    </a:lnTo>
                    <a:lnTo>
                      <a:pt x="801" y="521"/>
                    </a:lnTo>
                    <a:lnTo>
                      <a:pt x="801" y="522"/>
                    </a:lnTo>
                    <a:lnTo>
                      <a:pt x="808" y="524"/>
                    </a:lnTo>
                    <a:lnTo>
                      <a:pt x="812" y="524"/>
                    </a:lnTo>
                    <a:lnTo>
                      <a:pt x="813" y="525"/>
                    </a:lnTo>
                    <a:lnTo>
                      <a:pt x="813" y="527"/>
                    </a:lnTo>
                    <a:lnTo>
                      <a:pt x="815" y="529"/>
                    </a:lnTo>
                    <a:lnTo>
                      <a:pt x="817" y="530"/>
                    </a:lnTo>
                    <a:lnTo>
                      <a:pt x="818" y="532"/>
                    </a:lnTo>
                    <a:lnTo>
                      <a:pt x="818" y="533"/>
                    </a:lnTo>
                    <a:lnTo>
                      <a:pt x="818" y="534"/>
                    </a:lnTo>
                    <a:lnTo>
                      <a:pt x="817" y="534"/>
                    </a:lnTo>
                    <a:lnTo>
                      <a:pt x="817" y="535"/>
                    </a:lnTo>
                    <a:lnTo>
                      <a:pt x="818" y="535"/>
                    </a:lnTo>
                    <a:lnTo>
                      <a:pt x="817" y="537"/>
                    </a:lnTo>
                    <a:lnTo>
                      <a:pt x="817" y="538"/>
                    </a:lnTo>
                    <a:lnTo>
                      <a:pt x="815" y="539"/>
                    </a:lnTo>
                    <a:lnTo>
                      <a:pt x="815" y="540"/>
                    </a:lnTo>
                    <a:lnTo>
                      <a:pt x="815" y="541"/>
                    </a:lnTo>
                    <a:lnTo>
                      <a:pt x="814" y="543"/>
                    </a:lnTo>
                    <a:lnTo>
                      <a:pt x="814" y="544"/>
                    </a:lnTo>
                    <a:lnTo>
                      <a:pt x="813" y="545"/>
                    </a:lnTo>
                    <a:lnTo>
                      <a:pt x="813" y="546"/>
                    </a:lnTo>
                    <a:lnTo>
                      <a:pt x="813" y="548"/>
                    </a:lnTo>
                    <a:lnTo>
                      <a:pt x="812" y="548"/>
                    </a:lnTo>
                    <a:lnTo>
                      <a:pt x="812" y="549"/>
                    </a:lnTo>
                    <a:lnTo>
                      <a:pt x="810" y="549"/>
                    </a:lnTo>
                    <a:lnTo>
                      <a:pt x="810" y="550"/>
                    </a:lnTo>
                    <a:lnTo>
                      <a:pt x="810" y="551"/>
                    </a:lnTo>
                    <a:lnTo>
                      <a:pt x="809" y="552"/>
                    </a:lnTo>
                    <a:lnTo>
                      <a:pt x="802" y="565"/>
                    </a:lnTo>
                    <a:lnTo>
                      <a:pt x="802" y="570"/>
                    </a:lnTo>
                    <a:lnTo>
                      <a:pt x="798" y="576"/>
                    </a:lnTo>
                    <a:lnTo>
                      <a:pt x="785" y="582"/>
                    </a:lnTo>
                    <a:lnTo>
                      <a:pt x="780" y="591"/>
                    </a:lnTo>
                    <a:lnTo>
                      <a:pt x="785" y="603"/>
                    </a:lnTo>
                    <a:lnTo>
                      <a:pt x="783" y="611"/>
                    </a:lnTo>
                    <a:lnTo>
                      <a:pt x="781" y="624"/>
                    </a:lnTo>
                    <a:lnTo>
                      <a:pt x="780" y="624"/>
                    </a:lnTo>
                    <a:lnTo>
                      <a:pt x="780" y="625"/>
                    </a:lnTo>
                    <a:lnTo>
                      <a:pt x="780" y="626"/>
                    </a:lnTo>
                    <a:lnTo>
                      <a:pt x="779" y="626"/>
                    </a:lnTo>
                    <a:lnTo>
                      <a:pt x="777" y="626"/>
                    </a:lnTo>
                    <a:lnTo>
                      <a:pt x="777" y="627"/>
                    </a:lnTo>
                    <a:lnTo>
                      <a:pt x="777" y="629"/>
                    </a:lnTo>
                    <a:lnTo>
                      <a:pt x="776" y="629"/>
                    </a:lnTo>
                    <a:lnTo>
                      <a:pt x="776" y="630"/>
                    </a:lnTo>
                    <a:lnTo>
                      <a:pt x="775" y="630"/>
                    </a:lnTo>
                    <a:lnTo>
                      <a:pt x="775" y="631"/>
                    </a:lnTo>
                    <a:lnTo>
                      <a:pt x="774" y="631"/>
                    </a:lnTo>
                    <a:lnTo>
                      <a:pt x="772" y="630"/>
                    </a:lnTo>
                    <a:lnTo>
                      <a:pt x="771" y="630"/>
                    </a:lnTo>
                    <a:lnTo>
                      <a:pt x="771" y="631"/>
                    </a:lnTo>
                    <a:lnTo>
                      <a:pt x="770" y="631"/>
                    </a:lnTo>
                    <a:lnTo>
                      <a:pt x="769" y="631"/>
                    </a:lnTo>
                    <a:lnTo>
                      <a:pt x="769" y="632"/>
                    </a:lnTo>
                    <a:lnTo>
                      <a:pt x="769" y="633"/>
                    </a:lnTo>
                    <a:lnTo>
                      <a:pt x="767" y="633"/>
                    </a:lnTo>
                    <a:lnTo>
                      <a:pt x="767" y="632"/>
                    </a:lnTo>
                    <a:lnTo>
                      <a:pt x="766" y="632"/>
                    </a:lnTo>
                    <a:lnTo>
                      <a:pt x="765" y="632"/>
                    </a:lnTo>
                    <a:lnTo>
                      <a:pt x="765" y="633"/>
                    </a:lnTo>
                    <a:lnTo>
                      <a:pt x="765" y="635"/>
                    </a:lnTo>
                    <a:lnTo>
                      <a:pt x="764" y="635"/>
                    </a:lnTo>
                    <a:lnTo>
                      <a:pt x="763" y="635"/>
                    </a:lnTo>
                    <a:lnTo>
                      <a:pt x="750" y="620"/>
                    </a:lnTo>
                    <a:lnTo>
                      <a:pt x="745" y="614"/>
                    </a:lnTo>
                    <a:lnTo>
                      <a:pt x="742" y="608"/>
                    </a:lnTo>
                    <a:lnTo>
                      <a:pt x="739" y="599"/>
                    </a:lnTo>
                    <a:lnTo>
                      <a:pt x="711" y="605"/>
                    </a:lnTo>
                    <a:lnTo>
                      <a:pt x="704" y="611"/>
                    </a:lnTo>
                    <a:lnTo>
                      <a:pt x="696" y="609"/>
                    </a:lnTo>
                    <a:lnTo>
                      <a:pt x="693" y="613"/>
                    </a:lnTo>
                    <a:lnTo>
                      <a:pt x="690" y="613"/>
                    </a:lnTo>
                    <a:lnTo>
                      <a:pt x="683" y="610"/>
                    </a:lnTo>
                    <a:lnTo>
                      <a:pt x="682" y="609"/>
                    </a:lnTo>
                    <a:lnTo>
                      <a:pt x="669" y="613"/>
                    </a:lnTo>
                    <a:lnTo>
                      <a:pt x="659" y="615"/>
                    </a:lnTo>
                    <a:lnTo>
                      <a:pt x="651" y="621"/>
                    </a:lnTo>
                    <a:lnTo>
                      <a:pt x="652" y="625"/>
                    </a:lnTo>
                    <a:lnTo>
                      <a:pt x="656" y="632"/>
                    </a:lnTo>
                    <a:lnTo>
                      <a:pt x="652" y="636"/>
                    </a:lnTo>
                    <a:lnTo>
                      <a:pt x="645" y="643"/>
                    </a:lnTo>
                    <a:lnTo>
                      <a:pt x="617" y="642"/>
                    </a:lnTo>
                    <a:lnTo>
                      <a:pt x="597" y="643"/>
                    </a:lnTo>
                    <a:lnTo>
                      <a:pt x="594" y="645"/>
                    </a:lnTo>
                    <a:lnTo>
                      <a:pt x="587" y="646"/>
                    </a:lnTo>
                    <a:lnTo>
                      <a:pt x="575" y="651"/>
                    </a:lnTo>
                    <a:lnTo>
                      <a:pt x="574" y="651"/>
                    </a:lnTo>
                    <a:lnTo>
                      <a:pt x="565" y="653"/>
                    </a:lnTo>
                    <a:lnTo>
                      <a:pt x="560" y="665"/>
                    </a:lnTo>
                    <a:lnTo>
                      <a:pt x="554" y="662"/>
                    </a:lnTo>
                    <a:lnTo>
                      <a:pt x="548" y="654"/>
                    </a:lnTo>
                    <a:lnTo>
                      <a:pt x="544" y="651"/>
                    </a:lnTo>
                    <a:lnTo>
                      <a:pt x="538" y="648"/>
                    </a:lnTo>
                    <a:lnTo>
                      <a:pt x="534" y="646"/>
                    </a:lnTo>
                    <a:lnTo>
                      <a:pt x="531" y="641"/>
                    </a:lnTo>
                    <a:lnTo>
                      <a:pt x="523" y="636"/>
                    </a:lnTo>
                    <a:lnTo>
                      <a:pt x="513" y="638"/>
                    </a:lnTo>
                    <a:lnTo>
                      <a:pt x="513" y="643"/>
                    </a:lnTo>
                    <a:lnTo>
                      <a:pt x="512" y="643"/>
                    </a:lnTo>
                    <a:lnTo>
                      <a:pt x="511" y="643"/>
                    </a:lnTo>
                    <a:lnTo>
                      <a:pt x="511" y="645"/>
                    </a:lnTo>
                    <a:lnTo>
                      <a:pt x="511" y="643"/>
                    </a:lnTo>
                    <a:lnTo>
                      <a:pt x="510" y="643"/>
                    </a:lnTo>
                    <a:lnTo>
                      <a:pt x="509" y="643"/>
                    </a:lnTo>
                    <a:lnTo>
                      <a:pt x="507" y="643"/>
                    </a:lnTo>
                    <a:lnTo>
                      <a:pt x="507" y="645"/>
                    </a:lnTo>
                    <a:lnTo>
                      <a:pt x="506" y="645"/>
                    </a:lnTo>
                    <a:lnTo>
                      <a:pt x="505" y="645"/>
                    </a:lnTo>
                    <a:lnTo>
                      <a:pt x="505" y="643"/>
                    </a:lnTo>
                    <a:lnTo>
                      <a:pt x="504" y="643"/>
                    </a:lnTo>
                    <a:lnTo>
                      <a:pt x="504" y="642"/>
                    </a:lnTo>
                    <a:lnTo>
                      <a:pt x="502" y="642"/>
                    </a:lnTo>
                    <a:lnTo>
                      <a:pt x="501" y="642"/>
                    </a:lnTo>
                    <a:lnTo>
                      <a:pt x="500" y="641"/>
                    </a:lnTo>
                    <a:lnTo>
                      <a:pt x="500" y="642"/>
                    </a:lnTo>
                    <a:lnTo>
                      <a:pt x="499" y="642"/>
                    </a:lnTo>
                    <a:lnTo>
                      <a:pt x="497" y="643"/>
                    </a:lnTo>
                    <a:lnTo>
                      <a:pt x="496" y="643"/>
                    </a:lnTo>
                    <a:lnTo>
                      <a:pt x="496" y="642"/>
                    </a:lnTo>
                    <a:lnTo>
                      <a:pt x="495" y="642"/>
                    </a:lnTo>
                    <a:lnTo>
                      <a:pt x="495" y="643"/>
                    </a:lnTo>
                    <a:lnTo>
                      <a:pt x="494" y="643"/>
                    </a:lnTo>
                    <a:lnTo>
                      <a:pt x="493" y="642"/>
                    </a:lnTo>
                    <a:lnTo>
                      <a:pt x="491" y="642"/>
                    </a:lnTo>
                    <a:lnTo>
                      <a:pt x="490" y="642"/>
                    </a:lnTo>
                    <a:lnTo>
                      <a:pt x="489" y="642"/>
                    </a:lnTo>
                    <a:lnTo>
                      <a:pt x="488" y="642"/>
                    </a:lnTo>
                    <a:lnTo>
                      <a:pt x="486" y="642"/>
                    </a:lnTo>
                    <a:lnTo>
                      <a:pt x="486" y="643"/>
                    </a:lnTo>
                    <a:lnTo>
                      <a:pt x="485" y="642"/>
                    </a:lnTo>
                    <a:lnTo>
                      <a:pt x="478" y="641"/>
                    </a:lnTo>
                    <a:lnTo>
                      <a:pt x="472" y="636"/>
                    </a:lnTo>
                    <a:lnTo>
                      <a:pt x="472" y="637"/>
                    </a:lnTo>
                    <a:lnTo>
                      <a:pt x="470" y="637"/>
                    </a:lnTo>
                    <a:lnTo>
                      <a:pt x="470" y="638"/>
                    </a:lnTo>
                    <a:lnTo>
                      <a:pt x="469" y="638"/>
                    </a:lnTo>
                    <a:lnTo>
                      <a:pt x="469" y="640"/>
                    </a:lnTo>
                    <a:lnTo>
                      <a:pt x="468" y="640"/>
                    </a:lnTo>
                    <a:lnTo>
                      <a:pt x="467" y="640"/>
                    </a:lnTo>
                    <a:lnTo>
                      <a:pt x="466" y="640"/>
                    </a:lnTo>
                    <a:lnTo>
                      <a:pt x="464" y="638"/>
                    </a:lnTo>
                    <a:lnTo>
                      <a:pt x="463" y="638"/>
                    </a:lnTo>
                    <a:lnTo>
                      <a:pt x="462" y="638"/>
                    </a:lnTo>
                    <a:lnTo>
                      <a:pt x="462" y="637"/>
                    </a:lnTo>
                    <a:lnTo>
                      <a:pt x="462" y="638"/>
                    </a:lnTo>
                    <a:lnTo>
                      <a:pt x="461" y="638"/>
                    </a:lnTo>
                    <a:lnTo>
                      <a:pt x="459" y="640"/>
                    </a:lnTo>
                    <a:lnTo>
                      <a:pt x="458" y="640"/>
                    </a:lnTo>
                    <a:lnTo>
                      <a:pt x="455" y="641"/>
                    </a:lnTo>
                    <a:lnTo>
                      <a:pt x="453" y="642"/>
                    </a:lnTo>
                    <a:lnTo>
                      <a:pt x="452" y="642"/>
                    </a:lnTo>
                    <a:lnTo>
                      <a:pt x="451" y="642"/>
                    </a:lnTo>
                    <a:lnTo>
                      <a:pt x="451" y="641"/>
                    </a:lnTo>
                    <a:lnTo>
                      <a:pt x="451" y="640"/>
                    </a:lnTo>
                    <a:lnTo>
                      <a:pt x="450" y="640"/>
                    </a:lnTo>
                    <a:lnTo>
                      <a:pt x="450" y="638"/>
                    </a:lnTo>
                    <a:lnTo>
                      <a:pt x="450" y="637"/>
                    </a:lnTo>
                    <a:lnTo>
                      <a:pt x="448" y="637"/>
                    </a:lnTo>
                    <a:lnTo>
                      <a:pt x="448" y="636"/>
                    </a:lnTo>
                    <a:lnTo>
                      <a:pt x="447" y="636"/>
                    </a:lnTo>
                    <a:lnTo>
                      <a:pt x="446" y="637"/>
                    </a:lnTo>
                    <a:lnTo>
                      <a:pt x="437" y="633"/>
                    </a:lnTo>
                    <a:lnTo>
                      <a:pt x="435" y="632"/>
                    </a:lnTo>
                    <a:lnTo>
                      <a:pt x="431" y="625"/>
                    </a:lnTo>
                    <a:lnTo>
                      <a:pt x="430" y="619"/>
                    </a:lnTo>
                    <a:lnTo>
                      <a:pt x="432" y="611"/>
                    </a:lnTo>
                    <a:lnTo>
                      <a:pt x="429" y="604"/>
                    </a:lnTo>
                    <a:lnTo>
                      <a:pt x="428" y="604"/>
                    </a:lnTo>
                    <a:lnTo>
                      <a:pt x="426" y="605"/>
                    </a:lnTo>
                    <a:lnTo>
                      <a:pt x="425" y="605"/>
                    </a:lnTo>
                    <a:lnTo>
                      <a:pt x="424" y="605"/>
                    </a:lnTo>
                    <a:lnTo>
                      <a:pt x="424" y="604"/>
                    </a:lnTo>
                    <a:lnTo>
                      <a:pt x="423" y="603"/>
                    </a:lnTo>
                    <a:lnTo>
                      <a:pt x="421" y="603"/>
                    </a:lnTo>
                    <a:lnTo>
                      <a:pt x="420" y="603"/>
                    </a:lnTo>
                    <a:lnTo>
                      <a:pt x="419" y="602"/>
                    </a:lnTo>
                    <a:lnTo>
                      <a:pt x="418" y="602"/>
                    </a:lnTo>
                    <a:lnTo>
                      <a:pt x="416" y="602"/>
                    </a:lnTo>
                    <a:lnTo>
                      <a:pt x="415" y="600"/>
                    </a:lnTo>
                    <a:lnTo>
                      <a:pt x="414" y="600"/>
                    </a:lnTo>
                    <a:lnTo>
                      <a:pt x="413" y="600"/>
                    </a:lnTo>
                    <a:lnTo>
                      <a:pt x="412" y="600"/>
                    </a:lnTo>
                    <a:lnTo>
                      <a:pt x="409" y="600"/>
                    </a:lnTo>
                    <a:lnTo>
                      <a:pt x="408" y="600"/>
                    </a:lnTo>
                    <a:lnTo>
                      <a:pt x="407" y="602"/>
                    </a:lnTo>
                    <a:lnTo>
                      <a:pt x="405" y="602"/>
                    </a:lnTo>
                    <a:lnTo>
                      <a:pt x="404" y="602"/>
                    </a:lnTo>
                    <a:lnTo>
                      <a:pt x="403" y="600"/>
                    </a:lnTo>
                    <a:lnTo>
                      <a:pt x="402" y="600"/>
                    </a:lnTo>
                    <a:lnTo>
                      <a:pt x="401" y="600"/>
                    </a:lnTo>
                    <a:lnTo>
                      <a:pt x="401" y="599"/>
                    </a:lnTo>
                    <a:lnTo>
                      <a:pt x="399" y="599"/>
                    </a:lnTo>
                    <a:lnTo>
                      <a:pt x="399" y="598"/>
                    </a:lnTo>
                    <a:lnTo>
                      <a:pt x="397" y="597"/>
                    </a:lnTo>
                    <a:lnTo>
                      <a:pt x="397" y="594"/>
                    </a:lnTo>
                    <a:lnTo>
                      <a:pt x="397" y="593"/>
                    </a:lnTo>
                    <a:lnTo>
                      <a:pt x="398" y="572"/>
                    </a:lnTo>
                    <a:lnTo>
                      <a:pt x="388" y="567"/>
                    </a:lnTo>
                    <a:lnTo>
                      <a:pt x="391" y="562"/>
                    </a:lnTo>
                    <a:lnTo>
                      <a:pt x="389" y="548"/>
                    </a:lnTo>
                    <a:lnTo>
                      <a:pt x="387" y="540"/>
                    </a:lnTo>
                    <a:lnTo>
                      <a:pt x="381" y="544"/>
                    </a:lnTo>
                    <a:lnTo>
                      <a:pt x="375" y="543"/>
                    </a:lnTo>
                    <a:lnTo>
                      <a:pt x="367" y="549"/>
                    </a:lnTo>
                    <a:lnTo>
                      <a:pt x="362" y="548"/>
                    </a:lnTo>
                    <a:lnTo>
                      <a:pt x="355" y="545"/>
                    </a:lnTo>
                    <a:lnTo>
                      <a:pt x="353" y="550"/>
                    </a:lnTo>
                    <a:lnTo>
                      <a:pt x="345" y="556"/>
                    </a:lnTo>
                    <a:lnTo>
                      <a:pt x="335" y="551"/>
                    </a:lnTo>
                    <a:lnTo>
                      <a:pt x="334" y="552"/>
                    </a:lnTo>
                    <a:lnTo>
                      <a:pt x="333" y="552"/>
                    </a:lnTo>
                    <a:lnTo>
                      <a:pt x="333" y="554"/>
                    </a:lnTo>
                    <a:lnTo>
                      <a:pt x="333" y="555"/>
                    </a:lnTo>
                    <a:lnTo>
                      <a:pt x="332" y="555"/>
                    </a:lnTo>
                    <a:lnTo>
                      <a:pt x="332" y="556"/>
                    </a:lnTo>
                    <a:lnTo>
                      <a:pt x="331" y="556"/>
                    </a:lnTo>
                    <a:lnTo>
                      <a:pt x="329" y="556"/>
                    </a:lnTo>
                    <a:lnTo>
                      <a:pt x="328" y="556"/>
                    </a:lnTo>
                    <a:lnTo>
                      <a:pt x="327" y="556"/>
                    </a:lnTo>
                    <a:lnTo>
                      <a:pt x="326" y="556"/>
                    </a:lnTo>
                    <a:lnTo>
                      <a:pt x="324" y="557"/>
                    </a:lnTo>
                    <a:lnTo>
                      <a:pt x="324" y="559"/>
                    </a:lnTo>
                    <a:lnTo>
                      <a:pt x="323" y="560"/>
                    </a:lnTo>
                    <a:lnTo>
                      <a:pt x="322" y="560"/>
                    </a:lnTo>
                    <a:lnTo>
                      <a:pt x="321" y="560"/>
                    </a:lnTo>
                    <a:lnTo>
                      <a:pt x="320" y="560"/>
                    </a:lnTo>
                    <a:lnTo>
                      <a:pt x="318" y="562"/>
                    </a:lnTo>
                    <a:lnTo>
                      <a:pt x="317" y="564"/>
                    </a:lnTo>
                    <a:lnTo>
                      <a:pt x="317" y="562"/>
                    </a:lnTo>
                    <a:lnTo>
                      <a:pt x="316" y="562"/>
                    </a:lnTo>
                    <a:lnTo>
                      <a:pt x="316" y="561"/>
                    </a:lnTo>
                    <a:lnTo>
                      <a:pt x="315" y="561"/>
                    </a:lnTo>
                    <a:lnTo>
                      <a:pt x="313" y="561"/>
                    </a:lnTo>
                    <a:lnTo>
                      <a:pt x="312" y="562"/>
                    </a:lnTo>
                    <a:lnTo>
                      <a:pt x="311" y="562"/>
                    </a:lnTo>
                    <a:lnTo>
                      <a:pt x="310" y="562"/>
                    </a:lnTo>
                    <a:lnTo>
                      <a:pt x="308" y="564"/>
                    </a:lnTo>
                    <a:lnTo>
                      <a:pt x="307" y="564"/>
                    </a:lnTo>
                    <a:lnTo>
                      <a:pt x="306" y="562"/>
                    </a:lnTo>
                    <a:lnTo>
                      <a:pt x="306" y="561"/>
                    </a:lnTo>
                    <a:lnTo>
                      <a:pt x="301" y="549"/>
                    </a:lnTo>
                    <a:lnTo>
                      <a:pt x="305" y="530"/>
                    </a:lnTo>
                    <a:lnTo>
                      <a:pt x="295" y="522"/>
                    </a:lnTo>
                    <a:lnTo>
                      <a:pt x="304" y="492"/>
                    </a:lnTo>
                    <a:lnTo>
                      <a:pt x="304" y="486"/>
                    </a:lnTo>
                    <a:lnTo>
                      <a:pt x="305" y="483"/>
                    </a:lnTo>
                    <a:lnTo>
                      <a:pt x="304" y="473"/>
                    </a:lnTo>
                    <a:lnTo>
                      <a:pt x="295" y="470"/>
                    </a:lnTo>
                    <a:lnTo>
                      <a:pt x="293" y="468"/>
                    </a:lnTo>
                    <a:lnTo>
                      <a:pt x="281" y="454"/>
                    </a:lnTo>
                    <a:lnTo>
                      <a:pt x="275" y="441"/>
                    </a:lnTo>
                    <a:lnTo>
                      <a:pt x="275" y="430"/>
                    </a:lnTo>
                    <a:lnTo>
                      <a:pt x="270" y="420"/>
                    </a:lnTo>
                    <a:lnTo>
                      <a:pt x="283" y="411"/>
                    </a:lnTo>
                    <a:lnTo>
                      <a:pt x="281" y="411"/>
                    </a:lnTo>
                    <a:lnTo>
                      <a:pt x="280" y="410"/>
                    </a:lnTo>
                    <a:lnTo>
                      <a:pt x="279" y="408"/>
                    </a:lnTo>
                    <a:lnTo>
                      <a:pt x="278" y="408"/>
                    </a:lnTo>
                    <a:lnTo>
                      <a:pt x="275" y="409"/>
                    </a:lnTo>
                    <a:lnTo>
                      <a:pt x="274" y="409"/>
                    </a:lnTo>
                    <a:lnTo>
                      <a:pt x="273" y="410"/>
                    </a:lnTo>
                    <a:lnTo>
                      <a:pt x="272" y="410"/>
                    </a:lnTo>
                    <a:lnTo>
                      <a:pt x="272" y="411"/>
                    </a:lnTo>
                    <a:lnTo>
                      <a:pt x="270" y="413"/>
                    </a:lnTo>
                    <a:lnTo>
                      <a:pt x="269" y="414"/>
                    </a:lnTo>
                    <a:lnTo>
                      <a:pt x="267" y="416"/>
                    </a:lnTo>
                    <a:lnTo>
                      <a:pt x="263" y="415"/>
                    </a:lnTo>
                    <a:lnTo>
                      <a:pt x="251" y="417"/>
                    </a:lnTo>
                    <a:lnTo>
                      <a:pt x="248" y="425"/>
                    </a:lnTo>
                    <a:lnTo>
                      <a:pt x="239" y="428"/>
                    </a:lnTo>
                    <a:lnTo>
                      <a:pt x="237" y="430"/>
                    </a:lnTo>
                    <a:lnTo>
                      <a:pt x="236" y="428"/>
                    </a:lnTo>
                    <a:lnTo>
                      <a:pt x="235" y="427"/>
                    </a:lnTo>
                    <a:lnTo>
                      <a:pt x="234" y="427"/>
                    </a:lnTo>
                    <a:lnTo>
                      <a:pt x="234" y="426"/>
                    </a:lnTo>
                    <a:lnTo>
                      <a:pt x="232" y="425"/>
                    </a:lnTo>
                    <a:lnTo>
                      <a:pt x="232" y="424"/>
                    </a:lnTo>
                    <a:lnTo>
                      <a:pt x="232" y="422"/>
                    </a:lnTo>
                    <a:lnTo>
                      <a:pt x="231" y="421"/>
                    </a:lnTo>
                    <a:lnTo>
                      <a:pt x="230" y="420"/>
                    </a:lnTo>
                    <a:lnTo>
                      <a:pt x="229" y="420"/>
                    </a:lnTo>
                    <a:lnTo>
                      <a:pt x="227" y="420"/>
                    </a:lnTo>
                    <a:lnTo>
                      <a:pt x="226" y="420"/>
                    </a:lnTo>
                    <a:lnTo>
                      <a:pt x="225" y="420"/>
                    </a:lnTo>
                    <a:lnTo>
                      <a:pt x="224" y="420"/>
                    </a:lnTo>
                    <a:lnTo>
                      <a:pt x="223" y="421"/>
                    </a:lnTo>
                    <a:lnTo>
                      <a:pt x="223" y="422"/>
                    </a:lnTo>
                    <a:lnTo>
                      <a:pt x="221" y="424"/>
                    </a:lnTo>
                    <a:lnTo>
                      <a:pt x="221" y="425"/>
                    </a:lnTo>
                    <a:lnTo>
                      <a:pt x="220" y="426"/>
                    </a:lnTo>
                    <a:lnTo>
                      <a:pt x="219" y="426"/>
                    </a:lnTo>
                    <a:lnTo>
                      <a:pt x="218" y="426"/>
                    </a:lnTo>
                    <a:lnTo>
                      <a:pt x="212" y="441"/>
                    </a:lnTo>
                    <a:lnTo>
                      <a:pt x="192" y="449"/>
                    </a:lnTo>
                    <a:lnTo>
                      <a:pt x="188" y="457"/>
                    </a:lnTo>
                    <a:lnTo>
                      <a:pt x="176" y="451"/>
                    </a:lnTo>
                    <a:lnTo>
                      <a:pt x="159" y="448"/>
                    </a:lnTo>
                    <a:lnTo>
                      <a:pt x="138" y="440"/>
                    </a:lnTo>
                    <a:lnTo>
                      <a:pt x="137" y="440"/>
                    </a:lnTo>
                    <a:lnTo>
                      <a:pt x="135" y="440"/>
                    </a:lnTo>
                    <a:lnTo>
                      <a:pt x="134" y="438"/>
                    </a:lnTo>
                    <a:lnTo>
                      <a:pt x="133" y="438"/>
                    </a:lnTo>
                    <a:lnTo>
                      <a:pt x="132" y="438"/>
                    </a:lnTo>
                    <a:lnTo>
                      <a:pt x="131" y="438"/>
                    </a:lnTo>
                    <a:lnTo>
                      <a:pt x="129" y="437"/>
                    </a:lnTo>
                    <a:lnTo>
                      <a:pt x="128" y="437"/>
                    </a:lnTo>
                    <a:lnTo>
                      <a:pt x="127" y="437"/>
                    </a:lnTo>
                    <a:lnTo>
                      <a:pt x="127" y="436"/>
                    </a:lnTo>
                    <a:lnTo>
                      <a:pt x="126" y="435"/>
                    </a:lnTo>
                    <a:lnTo>
                      <a:pt x="124" y="435"/>
                    </a:lnTo>
                    <a:lnTo>
                      <a:pt x="124" y="433"/>
                    </a:lnTo>
                    <a:lnTo>
                      <a:pt x="123" y="433"/>
                    </a:lnTo>
                    <a:lnTo>
                      <a:pt x="123" y="432"/>
                    </a:lnTo>
                    <a:lnTo>
                      <a:pt x="118" y="431"/>
                    </a:lnTo>
                    <a:lnTo>
                      <a:pt x="116" y="421"/>
                    </a:lnTo>
                    <a:lnTo>
                      <a:pt x="115" y="416"/>
                    </a:lnTo>
                    <a:lnTo>
                      <a:pt x="115" y="408"/>
                    </a:lnTo>
                    <a:lnTo>
                      <a:pt x="116" y="394"/>
                    </a:lnTo>
                    <a:lnTo>
                      <a:pt x="115" y="394"/>
                    </a:lnTo>
                    <a:lnTo>
                      <a:pt x="115" y="393"/>
                    </a:lnTo>
                    <a:lnTo>
                      <a:pt x="115" y="392"/>
                    </a:lnTo>
                    <a:lnTo>
                      <a:pt x="113" y="392"/>
                    </a:lnTo>
                    <a:lnTo>
                      <a:pt x="112" y="390"/>
                    </a:lnTo>
                    <a:lnTo>
                      <a:pt x="112" y="389"/>
                    </a:lnTo>
                    <a:lnTo>
                      <a:pt x="112" y="388"/>
                    </a:lnTo>
                    <a:lnTo>
                      <a:pt x="112" y="387"/>
                    </a:lnTo>
                    <a:lnTo>
                      <a:pt x="112" y="386"/>
                    </a:lnTo>
                    <a:lnTo>
                      <a:pt x="112" y="384"/>
                    </a:lnTo>
                    <a:lnTo>
                      <a:pt x="112" y="383"/>
                    </a:lnTo>
                    <a:lnTo>
                      <a:pt x="111" y="383"/>
                    </a:lnTo>
                    <a:lnTo>
                      <a:pt x="110" y="383"/>
                    </a:lnTo>
                    <a:lnTo>
                      <a:pt x="110" y="382"/>
                    </a:lnTo>
                    <a:lnTo>
                      <a:pt x="110" y="381"/>
                    </a:lnTo>
                    <a:lnTo>
                      <a:pt x="111" y="379"/>
                    </a:lnTo>
                    <a:lnTo>
                      <a:pt x="111" y="378"/>
                    </a:lnTo>
                    <a:lnTo>
                      <a:pt x="110" y="378"/>
                    </a:lnTo>
                    <a:lnTo>
                      <a:pt x="108" y="378"/>
                    </a:lnTo>
                    <a:lnTo>
                      <a:pt x="107" y="378"/>
                    </a:lnTo>
                    <a:lnTo>
                      <a:pt x="107" y="377"/>
                    </a:lnTo>
                    <a:lnTo>
                      <a:pt x="106" y="377"/>
                    </a:lnTo>
                    <a:lnTo>
                      <a:pt x="106" y="376"/>
                    </a:lnTo>
                    <a:lnTo>
                      <a:pt x="105" y="376"/>
                    </a:lnTo>
                    <a:lnTo>
                      <a:pt x="105" y="374"/>
                    </a:lnTo>
                    <a:lnTo>
                      <a:pt x="100" y="377"/>
                    </a:lnTo>
                    <a:lnTo>
                      <a:pt x="97" y="378"/>
                    </a:lnTo>
                    <a:lnTo>
                      <a:pt x="96" y="378"/>
                    </a:lnTo>
                    <a:lnTo>
                      <a:pt x="95" y="377"/>
                    </a:lnTo>
                    <a:lnTo>
                      <a:pt x="92" y="376"/>
                    </a:lnTo>
                    <a:lnTo>
                      <a:pt x="90" y="376"/>
                    </a:lnTo>
                    <a:lnTo>
                      <a:pt x="89" y="376"/>
                    </a:lnTo>
                    <a:lnTo>
                      <a:pt x="86" y="376"/>
                    </a:lnTo>
                    <a:lnTo>
                      <a:pt x="85" y="376"/>
                    </a:lnTo>
                    <a:lnTo>
                      <a:pt x="84" y="376"/>
                    </a:lnTo>
                    <a:lnTo>
                      <a:pt x="83" y="377"/>
                    </a:lnTo>
                    <a:lnTo>
                      <a:pt x="83" y="378"/>
                    </a:lnTo>
                    <a:lnTo>
                      <a:pt x="81" y="379"/>
                    </a:lnTo>
                    <a:lnTo>
                      <a:pt x="80" y="379"/>
                    </a:lnTo>
                    <a:lnTo>
                      <a:pt x="79" y="379"/>
                    </a:lnTo>
                    <a:lnTo>
                      <a:pt x="78" y="379"/>
                    </a:lnTo>
                    <a:lnTo>
                      <a:pt x="75" y="379"/>
                    </a:lnTo>
                    <a:lnTo>
                      <a:pt x="67" y="382"/>
                    </a:lnTo>
                    <a:lnTo>
                      <a:pt x="57" y="387"/>
                    </a:lnTo>
                    <a:lnTo>
                      <a:pt x="48" y="390"/>
                    </a:lnTo>
                    <a:lnTo>
                      <a:pt x="43" y="392"/>
                    </a:lnTo>
                    <a:lnTo>
                      <a:pt x="41" y="395"/>
                    </a:lnTo>
                    <a:lnTo>
                      <a:pt x="29" y="390"/>
                    </a:lnTo>
                    <a:lnTo>
                      <a:pt x="15" y="392"/>
                    </a:lnTo>
                    <a:lnTo>
                      <a:pt x="10" y="390"/>
                    </a:lnTo>
                    <a:lnTo>
                      <a:pt x="11" y="383"/>
                    </a:lnTo>
                    <a:lnTo>
                      <a:pt x="7" y="378"/>
                    </a:lnTo>
                    <a:lnTo>
                      <a:pt x="5" y="378"/>
                    </a:lnTo>
                    <a:lnTo>
                      <a:pt x="4" y="377"/>
                    </a:lnTo>
                    <a:lnTo>
                      <a:pt x="4" y="376"/>
                    </a:lnTo>
                    <a:lnTo>
                      <a:pt x="4" y="374"/>
                    </a:lnTo>
                    <a:lnTo>
                      <a:pt x="4" y="373"/>
                    </a:lnTo>
                    <a:lnTo>
                      <a:pt x="3" y="373"/>
                    </a:lnTo>
                    <a:lnTo>
                      <a:pt x="2" y="372"/>
                    </a:lnTo>
                    <a:lnTo>
                      <a:pt x="0" y="371"/>
                    </a:lnTo>
                    <a:lnTo>
                      <a:pt x="0" y="370"/>
                    </a:lnTo>
                    <a:lnTo>
                      <a:pt x="2" y="368"/>
                    </a:lnTo>
                    <a:lnTo>
                      <a:pt x="3" y="367"/>
                    </a:lnTo>
                    <a:lnTo>
                      <a:pt x="3" y="366"/>
                    </a:lnTo>
                    <a:lnTo>
                      <a:pt x="2" y="366"/>
                    </a:lnTo>
                    <a:lnTo>
                      <a:pt x="0" y="365"/>
                    </a:lnTo>
                    <a:lnTo>
                      <a:pt x="0" y="363"/>
                    </a:lnTo>
                    <a:lnTo>
                      <a:pt x="2" y="362"/>
                    </a:lnTo>
                    <a:lnTo>
                      <a:pt x="0" y="361"/>
                    </a:lnTo>
                    <a:lnTo>
                      <a:pt x="2" y="361"/>
                    </a:lnTo>
                    <a:lnTo>
                      <a:pt x="3" y="361"/>
                    </a:lnTo>
                    <a:lnTo>
                      <a:pt x="4" y="360"/>
                    </a:lnTo>
                    <a:lnTo>
                      <a:pt x="4" y="359"/>
                    </a:lnTo>
                    <a:lnTo>
                      <a:pt x="4" y="357"/>
                    </a:lnTo>
                    <a:lnTo>
                      <a:pt x="4" y="356"/>
                    </a:lnTo>
                    <a:lnTo>
                      <a:pt x="3" y="356"/>
                    </a:lnTo>
                    <a:lnTo>
                      <a:pt x="3" y="355"/>
                    </a:lnTo>
                    <a:lnTo>
                      <a:pt x="2" y="354"/>
                    </a:lnTo>
                    <a:lnTo>
                      <a:pt x="3" y="354"/>
                    </a:lnTo>
                    <a:lnTo>
                      <a:pt x="4" y="354"/>
                    </a:lnTo>
                    <a:lnTo>
                      <a:pt x="7" y="354"/>
                    </a:lnTo>
                    <a:lnTo>
                      <a:pt x="7" y="352"/>
                    </a:lnTo>
                    <a:lnTo>
                      <a:pt x="7" y="351"/>
                    </a:lnTo>
                    <a:lnTo>
                      <a:pt x="5" y="350"/>
                    </a:lnTo>
                    <a:lnTo>
                      <a:pt x="5" y="349"/>
                    </a:lnTo>
                    <a:lnTo>
                      <a:pt x="5" y="346"/>
                    </a:lnTo>
                    <a:lnTo>
                      <a:pt x="5" y="345"/>
                    </a:lnTo>
                    <a:lnTo>
                      <a:pt x="7" y="344"/>
                    </a:lnTo>
                    <a:lnTo>
                      <a:pt x="7" y="341"/>
                    </a:lnTo>
                    <a:lnTo>
                      <a:pt x="7" y="340"/>
                    </a:lnTo>
                    <a:lnTo>
                      <a:pt x="8" y="339"/>
                    </a:lnTo>
                    <a:lnTo>
                      <a:pt x="8" y="338"/>
                    </a:lnTo>
                    <a:lnTo>
                      <a:pt x="9" y="338"/>
                    </a:lnTo>
                    <a:lnTo>
                      <a:pt x="9" y="336"/>
                    </a:lnTo>
                    <a:lnTo>
                      <a:pt x="8" y="335"/>
                    </a:lnTo>
                    <a:lnTo>
                      <a:pt x="7" y="334"/>
                    </a:lnTo>
                    <a:lnTo>
                      <a:pt x="9" y="335"/>
                    </a:lnTo>
                    <a:lnTo>
                      <a:pt x="10" y="335"/>
                    </a:lnTo>
                    <a:lnTo>
                      <a:pt x="11" y="334"/>
                    </a:lnTo>
                    <a:lnTo>
                      <a:pt x="11" y="333"/>
                    </a:lnTo>
                    <a:lnTo>
                      <a:pt x="11" y="332"/>
                    </a:lnTo>
                    <a:lnTo>
                      <a:pt x="11" y="330"/>
                    </a:lnTo>
                    <a:lnTo>
                      <a:pt x="11" y="329"/>
                    </a:lnTo>
                    <a:lnTo>
                      <a:pt x="11" y="328"/>
                    </a:lnTo>
                    <a:lnTo>
                      <a:pt x="10" y="327"/>
                    </a:lnTo>
                    <a:lnTo>
                      <a:pt x="9" y="327"/>
                    </a:lnTo>
                    <a:lnTo>
                      <a:pt x="9" y="325"/>
                    </a:lnTo>
                    <a:lnTo>
                      <a:pt x="8" y="324"/>
                    </a:lnTo>
                    <a:lnTo>
                      <a:pt x="8" y="323"/>
                    </a:lnTo>
                    <a:lnTo>
                      <a:pt x="7" y="323"/>
                    </a:lnTo>
                    <a:lnTo>
                      <a:pt x="7" y="322"/>
                    </a:lnTo>
                    <a:lnTo>
                      <a:pt x="7" y="320"/>
                    </a:lnTo>
                    <a:lnTo>
                      <a:pt x="8" y="319"/>
                    </a:lnTo>
                    <a:lnTo>
                      <a:pt x="7" y="318"/>
                    </a:lnTo>
                    <a:lnTo>
                      <a:pt x="9" y="314"/>
                    </a:lnTo>
                    <a:lnTo>
                      <a:pt x="9" y="313"/>
                    </a:lnTo>
                    <a:lnTo>
                      <a:pt x="8" y="312"/>
                    </a:lnTo>
                    <a:lnTo>
                      <a:pt x="7" y="311"/>
                    </a:lnTo>
                    <a:lnTo>
                      <a:pt x="5" y="308"/>
                    </a:lnTo>
                    <a:lnTo>
                      <a:pt x="7" y="306"/>
                    </a:lnTo>
                    <a:lnTo>
                      <a:pt x="9" y="302"/>
                    </a:lnTo>
                    <a:lnTo>
                      <a:pt x="11" y="301"/>
                    </a:lnTo>
                    <a:lnTo>
                      <a:pt x="14" y="300"/>
                    </a:lnTo>
                    <a:lnTo>
                      <a:pt x="15" y="297"/>
                    </a:lnTo>
                    <a:lnTo>
                      <a:pt x="15" y="295"/>
                    </a:lnTo>
                    <a:lnTo>
                      <a:pt x="18" y="289"/>
                    </a:lnTo>
                    <a:lnTo>
                      <a:pt x="20" y="278"/>
                    </a:lnTo>
                    <a:lnTo>
                      <a:pt x="25" y="271"/>
                    </a:lnTo>
                    <a:lnTo>
                      <a:pt x="31" y="271"/>
                    </a:lnTo>
                    <a:lnTo>
                      <a:pt x="32" y="271"/>
                    </a:lnTo>
                    <a:lnTo>
                      <a:pt x="34" y="270"/>
                    </a:lnTo>
                    <a:lnTo>
                      <a:pt x="46" y="269"/>
                    </a:lnTo>
                    <a:lnTo>
                      <a:pt x="52" y="269"/>
                    </a:lnTo>
                    <a:lnTo>
                      <a:pt x="59" y="274"/>
                    </a:lnTo>
                    <a:lnTo>
                      <a:pt x="63" y="276"/>
                    </a:lnTo>
                    <a:lnTo>
                      <a:pt x="67" y="279"/>
                    </a:lnTo>
                    <a:lnTo>
                      <a:pt x="77" y="273"/>
                    </a:lnTo>
                    <a:lnTo>
                      <a:pt x="81" y="269"/>
                    </a:lnTo>
                    <a:lnTo>
                      <a:pt x="83" y="266"/>
                    </a:lnTo>
                    <a:lnTo>
                      <a:pt x="85" y="264"/>
                    </a:lnTo>
                    <a:lnTo>
                      <a:pt x="90" y="260"/>
                    </a:lnTo>
                    <a:lnTo>
                      <a:pt x="96" y="259"/>
                    </a:lnTo>
                    <a:lnTo>
                      <a:pt x="97" y="259"/>
                    </a:lnTo>
                    <a:lnTo>
                      <a:pt x="99" y="259"/>
                    </a:lnTo>
                    <a:lnTo>
                      <a:pt x="101" y="259"/>
                    </a:lnTo>
                    <a:lnTo>
                      <a:pt x="105" y="251"/>
                    </a:lnTo>
                    <a:lnTo>
                      <a:pt x="107" y="242"/>
                    </a:lnTo>
                    <a:lnTo>
                      <a:pt x="124" y="244"/>
                    </a:lnTo>
                    <a:lnTo>
                      <a:pt x="137" y="239"/>
                    </a:lnTo>
                    <a:lnTo>
                      <a:pt x="144" y="237"/>
                    </a:lnTo>
                    <a:lnTo>
                      <a:pt x="150" y="233"/>
                    </a:lnTo>
                    <a:lnTo>
                      <a:pt x="154" y="230"/>
                    </a:lnTo>
                    <a:lnTo>
                      <a:pt x="160" y="226"/>
                    </a:lnTo>
                    <a:lnTo>
                      <a:pt x="165" y="226"/>
                    </a:lnTo>
                    <a:lnTo>
                      <a:pt x="176" y="226"/>
                    </a:lnTo>
                    <a:lnTo>
                      <a:pt x="188" y="228"/>
                    </a:lnTo>
                    <a:lnTo>
                      <a:pt x="199" y="242"/>
                    </a:lnTo>
                    <a:lnTo>
                      <a:pt x="210" y="243"/>
                    </a:lnTo>
                    <a:lnTo>
                      <a:pt x="223" y="236"/>
                    </a:lnTo>
                    <a:lnTo>
                      <a:pt x="225" y="228"/>
                    </a:lnTo>
                    <a:lnTo>
                      <a:pt x="229" y="232"/>
                    </a:lnTo>
                    <a:lnTo>
                      <a:pt x="230" y="235"/>
                    </a:lnTo>
                    <a:lnTo>
                      <a:pt x="247" y="239"/>
                    </a:lnTo>
                    <a:lnTo>
                      <a:pt x="254" y="238"/>
                    </a:lnTo>
                    <a:lnTo>
                      <a:pt x="258" y="237"/>
                    </a:lnTo>
                    <a:lnTo>
                      <a:pt x="263" y="237"/>
                    </a:lnTo>
                    <a:lnTo>
                      <a:pt x="272" y="235"/>
                    </a:lnTo>
                    <a:lnTo>
                      <a:pt x="280" y="232"/>
                    </a:lnTo>
                    <a:lnTo>
                      <a:pt x="291" y="233"/>
                    </a:lnTo>
                    <a:lnTo>
                      <a:pt x="293" y="228"/>
                    </a:lnTo>
                    <a:lnTo>
                      <a:pt x="294" y="222"/>
                    </a:lnTo>
                    <a:lnTo>
                      <a:pt x="296" y="204"/>
                    </a:lnTo>
                    <a:lnTo>
                      <a:pt x="307" y="188"/>
                    </a:lnTo>
                    <a:lnTo>
                      <a:pt x="313" y="190"/>
                    </a:lnTo>
                    <a:lnTo>
                      <a:pt x="331" y="195"/>
                    </a:lnTo>
                    <a:lnTo>
                      <a:pt x="332" y="195"/>
                    </a:lnTo>
                    <a:lnTo>
                      <a:pt x="347" y="209"/>
                    </a:lnTo>
                    <a:lnTo>
                      <a:pt x="358" y="212"/>
                    </a:lnTo>
                    <a:lnTo>
                      <a:pt x="367" y="220"/>
                    </a:lnTo>
                    <a:lnTo>
                      <a:pt x="380" y="212"/>
                    </a:lnTo>
                    <a:lnTo>
                      <a:pt x="371" y="203"/>
                    </a:lnTo>
                    <a:lnTo>
                      <a:pt x="371" y="199"/>
                    </a:lnTo>
                    <a:lnTo>
                      <a:pt x="371" y="195"/>
                    </a:lnTo>
                    <a:lnTo>
                      <a:pt x="371" y="193"/>
                    </a:lnTo>
                    <a:lnTo>
                      <a:pt x="372" y="192"/>
                    </a:lnTo>
                    <a:lnTo>
                      <a:pt x="372" y="190"/>
                    </a:lnTo>
                    <a:lnTo>
                      <a:pt x="374" y="190"/>
                    </a:lnTo>
                    <a:lnTo>
                      <a:pt x="374" y="189"/>
                    </a:lnTo>
                    <a:lnTo>
                      <a:pt x="375" y="189"/>
                    </a:lnTo>
                    <a:lnTo>
                      <a:pt x="376" y="189"/>
                    </a:lnTo>
                    <a:lnTo>
                      <a:pt x="377" y="189"/>
                    </a:lnTo>
                    <a:lnTo>
                      <a:pt x="380" y="189"/>
                    </a:lnTo>
                    <a:lnTo>
                      <a:pt x="381" y="188"/>
                    </a:lnTo>
                    <a:lnTo>
                      <a:pt x="382" y="188"/>
                    </a:lnTo>
                    <a:lnTo>
                      <a:pt x="383" y="188"/>
                    </a:lnTo>
                    <a:lnTo>
                      <a:pt x="383" y="189"/>
                    </a:lnTo>
                    <a:lnTo>
                      <a:pt x="385" y="189"/>
                    </a:lnTo>
                    <a:lnTo>
                      <a:pt x="386" y="189"/>
                    </a:lnTo>
                    <a:lnTo>
                      <a:pt x="387" y="189"/>
                    </a:lnTo>
                    <a:lnTo>
                      <a:pt x="387" y="188"/>
                    </a:lnTo>
                    <a:lnTo>
                      <a:pt x="388" y="189"/>
                    </a:lnTo>
                    <a:lnTo>
                      <a:pt x="389" y="189"/>
                    </a:lnTo>
                    <a:lnTo>
                      <a:pt x="391" y="189"/>
                    </a:lnTo>
                    <a:lnTo>
                      <a:pt x="392" y="189"/>
                    </a:lnTo>
                    <a:lnTo>
                      <a:pt x="393" y="189"/>
                    </a:lnTo>
                    <a:lnTo>
                      <a:pt x="394" y="189"/>
                    </a:lnTo>
                    <a:lnTo>
                      <a:pt x="396" y="190"/>
                    </a:lnTo>
                    <a:lnTo>
                      <a:pt x="397" y="190"/>
                    </a:lnTo>
                    <a:lnTo>
                      <a:pt x="399" y="190"/>
                    </a:lnTo>
                    <a:lnTo>
                      <a:pt x="403" y="190"/>
                    </a:lnTo>
                    <a:lnTo>
                      <a:pt x="407" y="190"/>
                    </a:lnTo>
                    <a:lnTo>
                      <a:pt x="408" y="190"/>
                    </a:lnTo>
                    <a:lnTo>
                      <a:pt x="409" y="189"/>
                    </a:lnTo>
                    <a:lnTo>
                      <a:pt x="414" y="188"/>
                    </a:lnTo>
                    <a:lnTo>
                      <a:pt x="418" y="184"/>
                    </a:lnTo>
                    <a:lnTo>
                      <a:pt x="412" y="166"/>
                    </a:lnTo>
                    <a:lnTo>
                      <a:pt x="413" y="166"/>
                    </a:lnTo>
                    <a:lnTo>
                      <a:pt x="412" y="166"/>
                    </a:lnTo>
                    <a:lnTo>
                      <a:pt x="412" y="165"/>
                    </a:lnTo>
                    <a:lnTo>
                      <a:pt x="412" y="163"/>
                    </a:lnTo>
                    <a:lnTo>
                      <a:pt x="412" y="162"/>
                    </a:lnTo>
                    <a:lnTo>
                      <a:pt x="410" y="161"/>
                    </a:lnTo>
                    <a:lnTo>
                      <a:pt x="409" y="160"/>
                    </a:lnTo>
                    <a:lnTo>
                      <a:pt x="408" y="160"/>
                    </a:lnTo>
                    <a:lnTo>
                      <a:pt x="408" y="158"/>
                    </a:lnTo>
                    <a:lnTo>
                      <a:pt x="408" y="157"/>
                    </a:lnTo>
                    <a:lnTo>
                      <a:pt x="408" y="156"/>
                    </a:lnTo>
                    <a:lnTo>
                      <a:pt x="408" y="155"/>
                    </a:lnTo>
                    <a:lnTo>
                      <a:pt x="407" y="155"/>
                    </a:lnTo>
                    <a:lnTo>
                      <a:pt x="407" y="154"/>
                    </a:lnTo>
                    <a:lnTo>
                      <a:pt x="405" y="154"/>
                    </a:lnTo>
                    <a:lnTo>
                      <a:pt x="405" y="152"/>
                    </a:lnTo>
                    <a:lnTo>
                      <a:pt x="407" y="152"/>
                    </a:lnTo>
                    <a:lnTo>
                      <a:pt x="407" y="151"/>
                    </a:lnTo>
                    <a:lnTo>
                      <a:pt x="408" y="151"/>
                    </a:lnTo>
                    <a:lnTo>
                      <a:pt x="409" y="151"/>
                    </a:lnTo>
                    <a:lnTo>
                      <a:pt x="409" y="150"/>
                    </a:lnTo>
                    <a:lnTo>
                      <a:pt x="409" y="149"/>
                    </a:lnTo>
                    <a:lnTo>
                      <a:pt x="409" y="147"/>
                    </a:lnTo>
                    <a:lnTo>
                      <a:pt x="408" y="147"/>
                    </a:lnTo>
                    <a:lnTo>
                      <a:pt x="407" y="147"/>
                    </a:lnTo>
                    <a:lnTo>
                      <a:pt x="405" y="147"/>
                    </a:lnTo>
                    <a:lnTo>
                      <a:pt x="404" y="147"/>
                    </a:lnTo>
                    <a:lnTo>
                      <a:pt x="404" y="146"/>
                    </a:lnTo>
                    <a:lnTo>
                      <a:pt x="404" y="145"/>
                    </a:lnTo>
                    <a:lnTo>
                      <a:pt x="404" y="144"/>
                    </a:lnTo>
                    <a:lnTo>
                      <a:pt x="404" y="143"/>
                    </a:lnTo>
                    <a:lnTo>
                      <a:pt x="404" y="141"/>
                    </a:lnTo>
                    <a:lnTo>
                      <a:pt x="404" y="140"/>
                    </a:lnTo>
                    <a:lnTo>
                      <a:pt x="404" y="139"/>
                    </a:lnTo>
                    <a:lnTo>
                      <a:pt x="404" y="138"/>
                    </a:lnTo>
                    <a:lnTo>
                      <a:pt x="404" y="136"/>
                    </a:lnTo>
                    <a:lnTo>
                      <a:pt x="405" y="135"/>
                    </a:lnTo>
                    <a:lnTo>
                      <a:pt x="407" y="134"/>
                    </a:lnTo>
                    <a:lnTo>
                      <a:pt x="408" y="134"/>
                    </a:lnTo>
                    <a:lnTo>
                      <a:pt x="408" y="133"/>
                    </a:lnTo>
                    <a:lnTo>
                      <a:pt x="409" y="133"/>
                    </a:lnTo>
                    <a:lnTo>
                      <a:pt x="409" y="131"/>
                    </a:lnTo>
                    <a:lnTo>
                      <a:pt x="409" y="130"/>
                    </a:lnTo>
                    <a:lnTo>
                      <a:pt x="408" y="130"/>
                    </a:lnTo>
                    <a:lnTo>
                      <a:pt x="408" y="129"/>
                    </a:lnTo>
                    <a:lnTo>
                      <a:pt x="409" y="128"/>
                    </a:lnTo>
                    <a:lnTo>
                      <a:pt x="410" y="128"/>
                    </a:lnTo>
                    <a:lnTo>
                      <a:pt x="412" y="127"/>
                    </a:lnTo>
                    <a:lnTo>
                      <a:pt x="412" y="125"/>
                    </a:lnTo>
                    <a:lnTo>
                      <a:pt x="410" y="125"/>
                    </a:lnTo>
                    <a:lnTo>
                      <a:pt x="410" y="124"/>
                    </a:lnTo>
                    <a:lnTo>
                      <a:pt x="409" y="124"/>
                    </a:lnTo>
                    <a:lnTo>
                      <a:pt x="409" y="125"/>
                    </a:lnTo>
                    <a:lnTo>
                      <a:pt x="408" y="125"/>
                    </a:lnTo>
                    <a:lnTo>
                      <a:pt x="408" y="124"/>
                    </a:lnTo>
                    <a:lnTo>
                      <a:pt x="409" y="124"/>
                    </a:lnTo>
                    <a:lnTo>
                      <a:pt x="409" y="123"/>
                    </a:lnTo>
                    <a:lnTo>
                      <a:pt x="409" y="122"/>
                    </a:lnTo>
                    <a:lnTo>
                      <a:pt x="409" y="120"/>
                    </a:lnTo>
                    <a:lnTo>
                      <a:pt x="409" y="119"/>
                    </a:lnTo>
                    <a:lnTo>
                      <a:pt x="409" y="118"/>
                    </a:lnTo>
                    <a:lnTo>
                      <a:pt x="409" y="117"/>
                    </a:lnTo>
                    <a:lnTo>
                      <a:pt x="410" y="117"/>
                    </a:lnTo>
                    <a:lnTo>
                      <a:pt x="412" y="117"/>
                    </a:lnTo>
                    <a:lnTo>
                      <a:pt x="413" y="117"/>
                    </a:lnTo>
                    <a:lnTo>
                      <a:pt x="414" y="117"/>
                    </a:lnTo>
                    <a:lnTo>
                      <a:pt x="415" y="117"/>
                    </a:lnTo>
                    <a:lnTo>
                      <a:pt x="416" y="117"/>
                    </a:lnTo>
                    <a:lnTo>
                      <a:pt x="416" y="115"/>
                    </a:lnTo>
                    <a:lnTo>
                      <a:pt x="415" y="115"/>
                    </a:lnTo>
                    <a:lnTo>
                      <a:pt x="415" y="114"/>
                    </a:lnTo>
                    <a:lnTo>
                      <a:pt x="415" y="113"/>
                    </a:lnTo>
                    <a:lnTo>
                      <a:pt x="415" y="112"/>
                    </a:lnTo>
                    <a:lnTo>
                      <a:pt x="415" y="111"/>
                    </a:lnTo>
                    <a:lnTo>
                      <a:pt x="414" y="109"/>
                    </a:lnTo>
                    <a:lnTo>
                      <a:pt x="414" y="111"/>
                    </a:lnTo>
                    <a:lnTo>
                      <a:pt x="413" y="111"/>
                    </a:lnTo>
                    <a:lnTo>
                      <a:pt x="413" y="112"/>
                    </a:lnTo>
                    <a:lnTo>
                      <a:pt x="412" y="112"/>
                    </a:lnTo>
                    <a:lnTo>
                      <a:pt x="412" y="111"/>
                    </a:lnTo>
                    <a:lnTo>
                      <a:pt x="412" y="109"/>
                    </a:lnTo>
                    <a:lnTo>
                      <a:pt x="412" y="108"/>
                    </a:lnTo>
                    <a:lnTo>
                      <a:pt x="413" y="108"/>
                    </a:lnTo>
                    <a:lnTo>
                      <a:pt x="414" y="108"/>
                    </a:lnTo>
                    <a:lnTo>
                      <a:pt x="415" y="108"/>
                    </a:lnTo>
                    <a:lnTo>
                      <a:pt x="416" y="107"/>
                    </a:lnTo>
                    <a:lnTo>
                      <a:pt x="415" y="106"/>
                    </a:lnTo>
                    <a:lnTo>
                      <a:pt x="414" y="106"/>
                    </a:lnTo>
                    <a:lnTo>
                      <a:pt x="414" y="104"/>
                    </a:lnTo>
                    <a:lnTo>
                      <a:pt x="415" y="104"/>
                    </a:lnTo>
                    <a:lnTo>
                      <a:pt x="415" y="103"/>
                    </a:lnTo>
                    <a:lnTo>
                      <a:pt x="416" y="103"/>
                    </a:lnTo>
                    <a:lnTo>
                      <a:pt x="416" y="102"/>
                    </a:lnTo>
                    <a:lnTo>
                      <a:pt x="416" y="101"/>
                    </a:lnTo>
                    <a:lnTo>
                      <a:pt x="418" y="101"/>
                    </a:lnTo>
                    <a:lnTo>
                      <a:pt x="419" y="101"/>
                    </a:lnTo>
                    <a:lnTo>
                      <a:pt x="420" y="102"/>
                    </a:lnTo>
                    <a:lnTo>
                      <a:pt x="420" y="103"/>
                    </a:lnTo>
                    <a:lnTo>
                      <a:pt x="421" y="103"/>
                    </a:lnTo>
                    <a:lnTo>
                      <a:pt x="421" y="102"/>
                    </a:lnTo>
                    <a:lnTo>
                      <a:pt x="421" y="101"/>
                    </a:lnTo>
                    <a:lnTo>
                      <a:pt x="421" y="100"/>
                    </a:lnTo>
                    <a:lnTo>
                      <a:pt x="421" y="98"/>
                    </a:lnTo>
                    <a:lnTo>
                      <a:pt x="420" y="98"/>
                    </a:lnTo>
                    <a:lnTo>
                      <a:pt x="420" y="97"/>
                    </a:lnTo>
                    <a:lnTo>
                      <a:pt x="421" y="97"/>
                    </a:lnTo>
                    <a:lnTo>
                      <a:pt x="423" y="97"/>
                    </a:lnTo>
                    <a:lnTo>
                      <a:pt x="424" y="97"/>
                    </a:lnTo>
                    <a:lnTo>
                      <a:pt x="424" y="96"/>
                    </a:lnTo>
                    <a:lnTo>
                      <a:pt x="425" y="96"/>
                    </a:lnTo>
                    <a:lnTo>
                      <a:pt x="425" y="95"/>
                    </a:lnTo>
                    <a:lnTo>
                      <a:pt x="425" y="93"/>
                    </a:lnTo>
                    <a:lnTo>
                      <a:pt x="424" y="93"/>
                    </a:lnTo>
                    <a:lnTo>
                      <a:pt x="423" y="93"/>
                    </a:lnTo>
                    <a:lnTo>
                      <a:pt x="423" y="92"/>
                    </a:lnTo>
                    <a:lnTo>
                      <a:pt x="421" y="92"/>
                    </a:lnTo>
                    <a:lnTo>
                      <a:pt x="421" y="91"/>
                    </a:lnTo>
                    <a:lnTo>
                      <a:pt x="421" y="90"/>
                    </a:lnTo>
                    <a:lnTo>
                      <a:pt x="423" y="90"/>
                    </a:lnTo>
                    <a:lnTo>
                      <a:pt x="424" y="90"/>
                    </a:lnTo>
                    <a:lnTo>
                      <a:pt x="424" y="91"/>
                    </a:lnTo>
                    <a:lnTo>
                      <a:pt x="425" y="91"/>
                    </a:lnTo>
                    <a:lnTo>
                      <a:pt x="425" y="90"/>
                    </a:lnTo>
                    <a:lnTo>
                      <a:pt x="425" y="88"/>
                    </a:lnTo>
                    <a:lnTo>
                      <a:pt x="425" y="87"/>
                    </a:lnTo>
                    <a:lnTo>
                      <a:pt x="426" y="86"/>
                    </a:lnTo>
                    <a:lnTo>
                      <a:pt x="426" y="87"/>
                    </a:lnTo>
                    <a:lnTo>
                      <a:pt x="428" y="87"/>
                    </a:lnTo>
                    <a:lnTo>
                      <a:pt x="430" y="87"/>
                    </a:lnTo>
                    <a:lnTo>
                      <a:pt x="430" y="88"/>
                    </a:lnTo>
                    <a:lnTo>
                      <a:pt x="432" y="88"/>
                    </a:lnTo>
                    <a:lnTo>
                      <a:pt x="434" y="88"/>
                    </a:lnTo>
                    <a:lnTo>
                      <a:pt x="434" y="87"/>
                    </a:lnTo>
                    <a:lnTo>
                      <a:pt x="434" y="86"/>
                    </a:lnTo>
                    <a:lnTo>
                      <a:pt x="434" y="85"/>
                    </a:lnTo>
                    <a:lnTo>
                      <a:pt x="434" y="84"/>
                    </a:lnTo>
                    <a:lnTo>
                      <a:pt x="435" y="84"/>
                    </a:lnTo>
                    <a:lnTo>
                      <a:pt x="436" y="84"/>
                    </a:lnTo>
                    <a:lnTo>
                      <a:pt x="436" y="85"/>
                    </a:lnTo>
                    <a:lnTo>
                      <a:pt x="436" y="86"/>
                    </a:lnTo>
                    <a:lnTo>
                      <a:pt x="437" y="86"/>
                    </a:lnTo>
                    <a:lnTo>
                      <a:pt x="439" y="86"/>
                    </a:lnTo>
                    <a:lnTo>
                      <a:pt x="439" y="85"/>
                    </a:lnTo>
                    <a:lnTo>
                      <a:pt x="439" y="84"/>
                    </a:lnTo>
                    <a:lnTo>
                      <a:pt x="440" y="84"/>
                    </a:lnTo>
                    <a:lnTo>
                      <a:pt x="440" y="82"/>
                    </a:lnTo>
                    <a:lnTo>
                      <a:pt x="441" y="82"/>
                    </a:lnTo>
                    <a:lnTo>
                      <a:pt x="441" y="84"/>
                    </a:lnTo>
                    <a:lnTo>
                      <a:pt x="442" y="84"/>
                    </a:lnTo>
                    <a:lnTo>
                      <a:pt x="442" y="85"/>
                    </a:lnTo>
                    <a:lnTo>
                      <a:pt x="442" y="86"/>
                    </a:lnTo>
                    <a:lnTo>
                      <a:pt x="443" y="86"/>
                    </a:lnTo>
                    <a:lnTo>
                      <a:pt x="443" y="85"/>
                    </a:lnTo>
                    <a:lnTo>
                      <a:pt x="443" y="84"/>
                    </a:lnTo>
                    <a:lnTo>
                      <a:pt x="443" y="82"/>
                    </a:lnTo>
                    <a:lnTo>
                      <a:pt x="443" y="81"/>
                    </a:lnTo>
                    <a:lnTo>
                      <a:pt x="445" y="81"/>
                    </a:lnTo>
                    <a:lnTo>
                      <a:pt x="446" y="81"/>
                    </a:lnTo>
                    <a:lnTo>
                      <a:pt x="447" y="81"/>
                    </a:lnTo>
                    <a:lnTo>
                      <a:pt x="448" y="81"/>
                    </a:lnTo>
                    <a:lnTo>
                      <a:pt x="448" y="80"/>
                    </a:lnTo>
                    <a:lnTo>
                      <a:pt x="450" y="79"/>
                    </a:lnTo>
                    <a:lnTo>
                      <a:pt x="450" y="77"/>
                    </a:lnTo>
                    <a:lnTo>
                      <a:pt x="451" y="76"/>
                    </a:lnTo>
                    <a:lnTo>
                      <a:pt x="451" y="75"/>
                    </a:lnTo>
                    <a:lnTo>
                      <a:pt x="452" y="75"/>
                    </a:lnTo>
                    <a:lnTo>
                      <a:pt x="452" y="74"/>
                    </a:lnTo>
                    <a:lnTo>
                      <a:pt x="453" y="74"/>
                    </a:lnTo>
                    <a:lnTo>
                      <a:pt x="453" y="73"/>
                    </a:lnTo>
                    <a:lnTo>
                      <a:pt x="455" y="73"/>
                    </a:lnTo>
                    <a:lnTo>
                      <a:pt x="456" y="69"/>
                    </a:lnTo>
                    <a:lnTo>
                      <a:pt x="459" y="65"/>
                    </a:lnTo>
                    <a:lnTo>
                      <a:pt x="458" y="64"/>
                    </a:lnTo>
                    <a:lnTo>
                      <a:pt x="457" y="65"/>
                    </a:lnTo>
                    <a:lnTo>
                      <a:pt x="456" y="65"/>
                    </a:lnTo>
                    <a:lnTo>
                      <a:pt x="455" y="65"/>
                    </a:lnTo>
                    <a:lnTo>
                      <a:pt x="455" y="64"/>
                    </a:lnTo>
                    <a:lnTo>
                      <a:pt x="451" y="61"/>
                    </a:lnTo>
                    <a:lnTo>
                      <a:pt x="450" y="60"/>
                    </a:lnTo>
                    <a:lnTo>
                      <a:pt x="448" y="59"/>
                    </a:lnTo>
                    <a:lnTo>
                      <a:pt x="447" y="59"/>
                    </a:lnTo>
                    <a:lnTo>
                      <a:pt x="440" y="58"/>
                    </a:lnTo>
                    <a:lnTo>
                      <a:pt x="437" y="54"/>
                    </a:lnTo>
                    <a:lnTo>
                      <a:pt x="434" y="52"/>
                    </a:lnTo>
                    <a:lnTo>
                      <a:pt x="428" y="49"/>
                    </a:lnTo>
                    <a:lnTo>
                      <a:pt x="428" y="48"/>
                    </a:lnTo>
                    <a:lnTo>
                      <a:pt x="429" y="47"/>
                    </a:lnTo>
                    <a:lnTo>
                      <a:pt x="429" y="46"/>
                    </a:lnTo>
                    <a:lnTo>
                      <a:pt x="428" y="46"/>
                    </a:lnTo>
                    <a:lnTo>
                      <a:pt x="428" y="44"/>
                    </a:lnTo>
                    <a:lnTo>
                      <a:pt x="426" y="44"/>
                    </a:lnTo>
                    <a:lnTo>
                      <a:pt x="425" y="43"/>
                    </a:lnTo>
                    <a:lnTo>
                      <a:pt x="425" y="42"/>
                    </a:lnTo>
                    <a:lnTo>
                      <a:pt x="425" y="41"/>
                    </a:lnTo>
                    <a:lnTo>
                      <a:pt x="426" y="41"/>
                    </a:lnTo>
                    <a:lnTo>
                      <a:pt x="426" y="39"/>
                    </a:lnTo>
                    <a:lnTo>
                      <a:pt x="428" y="39"/>
                    </a:lnTo>
                    <a:lnTo>
                      <a:pt x="428" y="41"/>
                    </a:lnTo>
                    <a:lnTo>
                      <a:pt x="428" y="42"/>
                    </a:lnTo>
                    <a:lnTo>
                      <a:pt x="429" y="42"/>
                    </a:lnTo>
                    <a:lnTo>
                      <a:pt x="429" y="41"/>
                    </a:lnTo>
                    <a:lnTo>
                      <a:pt x="430" y="41"/>
                    </a:lnTo>
                    <a:lnTo>
                      <a:pt x="430" y="42"/>
                    </a:lnTo>
                    <a:lnTo>
                      <a:pt x="429" y="43"/>
                    </a:lnTo>
                    <a:lnTo>
                      <a:pt x="429" y="44"/>
                    </a:lnTo>
                    <a:lnTo>
                      <a:pt x="430" y="44"/>
                    </a:lnTo>
                    <a:lnTo>
                      <a:pt x="430" y="46"/>
                    </a:lnTo>
                    <a:lnTo>
                      <a:pt x="431" y="46"/>
                    </a:lnTo>
                    <a:lnTo>
                      <a:pt x="432" y="47"/>
                    </a:lnTo>
                    <a:lnTo>
                      <a:pt x="434" y="47"/>
                    </a:lnTo>
                    <a:lnTo>
                      <a:pt x="435" y="47"/>
                    </a:lnTo>
                    <a:lnTo>
                      <a:pt x="435" y="46"/>
                    </a:lnTo>
                    <a:lnTo>
                      <a:pt x="436" y="46"/>
                    </a:lnTo>
                    <a:lnTo>
                      <a:pt x="437" y="46"/>
                    </a:lnTo>
                    <a:lnTo>
                      <a:pt x="437" y="47"/>
                    </a:lnTo>
                    <a:lnTo>
                      <a:pt x="439" y="47"/>
                    </a:lnTo>
                    <a:lnTo>
                      <a:pt x="440" y="47"/>
                    </a:lnTo>
                    <a:lnTo>
                      <a:pt x="440" y="46"/>
                    </a:lnTo>
                    <a:lnTo>
                      <a:pt x="440" y="44"/>
                    </a:lnTo>
                    <a:lnTo>
                      <a:pt x="441" y="44"/>
                    </a:lnTo>
                    <a:lnTo>
                      <a:pt x="441" y="43"/>
                    </a:lnTo>
                    <a:lnTo>
                      <a:pt x="442" y="43"/>
                    </a:lnTo>
                    <a:lnTo>
                      <a:pt x="443" y="43"/>
                    </a:lnTo>
                    <a:lnTo>
                      <a:pt x="445" y="43"/>
                    </a:lnTo>
                    <a:lnTo>
                      <a:pt x="446" y="43"/>
                    </a:lnTo>
                    <a:lnTo>
                      <a:pt x="447" y="42"/>
                    </a:lnTo>
                    <a:lnTo>
                      <a:pt x="448" y="43"/>
                    </a:lnTo>
                    <a:lnTo>
                      <a:pt x="450" y="42"/>
                    </a:lnTo>
                    <a:lnTo>
                      <a:pt x="451" y="42"/>
                    </a:lnTo>
                    <a:lnTo>
                      <a:pt x="451" y="41"/>
                    </a:lnTo>
                    <a:lnTo>
                      <a:pt x="452" y="41"/>
                    </a:lnTo>
                    <a:lnTo>
                      <a:pt x="453" y="41"/>
                    </a:lnTo>
                    <a:lnTo>
                      <a:pt x="455" y="41"/>
                    </a:lnTo>
                    <a:lnTo>
                      <a:pt x="456" y="41"/>
                    </a:lnTo>
                    <a:lnTo>
                      <a:pt x="457" y="41"/>
                    </a:lnTo>
                    <a:lnTo>
                      <a:pt x="458" y="41"/>
                    </a:lnTo>
                    <a:lnTo>
                      <a:pt x="458" y="39"/>
                    </a:lnTo>
                    <a:lnTo>
                      <a:pt x="459" y="39"/>
                    </a:lnTo>
                    <a:lnTo>
                      <a:pt x="459" y="38"/>
                    </a:lnTo>
                    <a:lnTo>
                      <a:pt x="459" y="37"/>
                    </a:lnTo>
                    <a:lnTo>
                      <a:pt x="459" y="36"/>
                    </a:lnTo>
                    <a:lnTo>
                      <a:pt x="458" y="36"/>
                    </a:lnTo>
                    <a:lnTo>
                      <a:pt x="457" y="36"/>
                    </a:lnTo>
                    <a:lnTo>
                      <a:pt x="456" y="34"/>
                    </a:lnTo>
                    <a:lnTo>
                      <a:pt x="455" y="34"/>
                    </a:lnTo>
                    <a:lnTo>
                      <a:pt x="455" y="33"/>
                    </a:lnTo>
                    <a:lnTo>
                      <a:pt x="456" y="33"/>
                    </a:lnTo>
                    <a:lnTo>
                      <a:pt x="456" y="32"/>
                    </a:lnTo>
                    <a:lnTo>
                      <a:pt x="456" y="31"/>
                    </a:lnTo>
                    <a:lnTo>
                      <a:pt x="457" y="30"/>
                    </a:lnTo>
                    <a:lnTo>
                      <a:pt x="458" y="30"/>
                    </a:lnTo>
                    <a:lnTo>
                      <a:pt x="459" y="30"/>
                    </a:lnTo>
                    <a:lnTo>
                      <a:pt x="461" y="28"/>
                    </a:lnTo>
                    <a:lnTo>
                      <a:pt x="462" y="28"/>
                    </a:lnTo>
                    <a:lnTo>
                      <a:pt x="463" y="28"/>
                    </a:lnTo>
                    <a:lnTo>
                      <a:pt x="463" y="27"/>
                    </a:lnTo>
                    <a:lnTo>
                      <a:pt x="464" y="27"/>
                    </a:lnTo>
                    <a:lnTo>
                      <a:pt x="464" y="26"/>
                    </a:lnTo>
                    <a:lnTo>
                      <a:pt x="464" y="25"/>
                    </a:lnTo>
                    <a:lnTo>
                      <a:pt x="466" y="25"/>
                    </a:lnTo>
                    <a:lnTo>
                      <a:pt x="466" y="23"/>
                    </a:lnTo>
                    <a:lnTo>
                      <a:pt x="467" y="22"/>
                    </a:lnTo>
                    <a:lnTo>
                      <a:pt x="467" y="21"/>
                    </a:lnTo>
                    <a:lnTo>
                      <a:pt x="468" y="21"/>
                    </a:lnTo>
                    <a:lnTo>
                      <a:pt x="468" y="20"/>
                    </a:lnTo>
                    <a:lnTo>
                      <a:pt x="469" y="20"/>
                    </a:lnTo>
                    <a:lnTo>
                      <a:pt x="469" y="19"/>
                    </a:lnTo>
                    <a:lnTo>
                      <a:pt x="470" y="19"/>
                    </a:lnTo>
                    <a:lnTo>
                      <a:pt x="472" y="19"/>
                    </a:lnTo>
                    <a:lnTo>
                      <a:pt x="473" y="19"/>
                    </a:lnTo>
                    <a:lnTo>
                      <a:pt x="473" y="17"/>
                    </a:lnTo>
                    <a:lnTo>
                      <a:pt x="474" y="17"/>
                    </a:lnTo>
                    <a:lnTo>
                      <a:pt x="474" y="16"/>
                    </a:lnTo>
                    <a:lnTo>
                      <a:pt x="473" y="16"/>
                    </a:lnTo>
                    <a:lnTo>
                      <a:pt x="473" y="15"/>
                    </a:lnTo>
                    <a:lnTo>
                      <a:pt x="474" y="15"/>
                    </a:lnTo>
                    <a:lnTo>
                      <a:pt x="474" y="14"/>
                    </a:lnTo>
                    <a:lnTo>
                      <a:pt x="474" y="12"/>
                    </a:lnTo>
                    <a:lnTo>
                      <a:pt x="475" y="11"/>
                    </a:lnTo>
                    <a:lnTo>
                      <a:pt x="475" y="10"/>
                    </a:lnTo>
                    <a:lnTo>
                      <a:pt x="477" y="10"/>
                    </a:lnTo>
                    <a:lnTo>
                      <a:pt x="478" y="10"/>
                    </a:lnTo>
                    <a:lnTo>
                      <a:pt x="478" y="9"/>
                    </a:lnTo>
                    <a:lnTo>
                      <a:pt x="478" y="7"/>
                    </a:lnTo>
                    <a:lnTo>
                      <a:pt x="477" y="7"/>
                    </a:lnTo>
                    <a:lnTo>
                      <a:pt x="477" y="6"/>
                    </a:lnTo>
                    <a:lnTo>
                      <a:pt x="477" y="5"/>
                    </a:lnTo>
                    <a:lnTo>
                      <a:pt x="475" y="5"/>
                    </a:lnTo>
                    <a:lnTo>
                      <a:pt x="475" y="4"/>
                    </a:lnTo>
                    <a:lnTo>
                      <a:pt x="474" y="4"/>
                    </a:lnTo>
                    <a:lnTo>
                      <a:pt x="474" y="3"/>
                    </a:lnTo>
                    <a:lnTo>
                      <a:pt x="473" y="0"/>
                    </a:lnTo>
                    <a:close/>
                  </a:path>
                </a:pathLst>
              </a:custGeom>
              <a:solidFill>
                <a:srgbClr val="01A54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8" name="Freeform 43">
                <a:extLst>
                  <a:ext uri="{FF2B5EF4-FFF2-40B4-BE49-F238E27FC236}">
                    <a16:creationId xmlns:a16="http://schemas.microsoft.com/office/drawing/2014/main" id="{764823DE-B319-3004-30E0-C87A41C696AC}"/>
                  </a:ext>
                </a:extLst>
              </p:cNvPr>
              <p:cNvSpPr>
                <a:spLocks/>
              </p:cNvSpPr>
              <p:nvPr/>
            </p:nvSpPr>
            <p:spPr bwMode="auto">
              <a:xfrm>
                <a:off x="3999880" y="1272122"/>
                <a:ext cx="1487703" cy="1662265"/>
              </a:xfrm>
              <a:custGeom>
                <a:avLst/>
                <a:gdLst>
                  <a:gd name="T0" fmla="*/ 645 w 1037"/>
                  <a:gd name="T1" fmla="*/ 127 h 1050"/>
                  <a:gd name="T2" fmla="*/ 680 w 1037"/>
                  <a:gd name="T3" fmla="*/ 127 h 1050"/>
                  <a:gd name="T4" fmla="*/ 718 w 1037"/>
                  <a:gd name="T5" fmla="*/ 149 h 1050"/>
                  <a:gd name="T6" fmla="*/ 763 w 1037"/>
                  <a:gd name="T7" fmla="*/ 175 h 1050"/>
                  <a:gd name="T8" fmla="*/ 794 w 1037"/>
                  <a:gd name="T9" fmla="*/ 191 h 1050"/>
                  <a:gd name="T10" fmla="*/ 834 w 1037"/>
                  <a:gd name="T11" fmla="*/ 208 h 1050"/>
                  <a:gd name="T12" fmla="*/ 866 w 1037"/>
                  <a:gd name="T13" fmla="*/ 219 h 1050"/>
                  <a:gd name="T14" fmla="*/ 904 w 1037"/>
                  <a:gd name="T15" fmla="*/ 230 h 1050"/>
                  <a:gd name="T16" fmla="*/ 941 w 1037"/>
                  <a:gd name="T17" fmla="*/ 242 h 1050"/>
                  <a:gd name="T18" fmla="*/ 942 w 1037"/>
                  <a:gd name="T19" fmla="*/ 270 h 1050"/>
                  <a:gd name="T20" fmla="*/ 944 w 1037"/>
                  <a:gd name="T21" fmla="*/ 310 h 1050"/>
                  <a:gd name="T22" fmla="*/ 958 w 1037"/>
                  <a:gd name="T23" fmla="*/ 348 h 1050"/>
                  <a:gd name="T24" fmla="*/ 956 w 1037"/>
                  <a:gd name="T25" fmla="*/ 393 h 1050"/>
                  <a:gd name="T26" fmla="*/ 983 w 1037"/>
                  <a:gd name="T27" fmla="*/ 435 h 1050"/>
                  <a:gd name="T28" fmla="*/ 1018 w 1037"/>
                  <a:gd name="T29" fmla="*/ 478 h 1050"/>
                  <a:gd name="T30" fmla="*/ 1033 w 1037"/>
                  <a:gd name="T31" fmla="*/ 682 h 1050"/>
                  <a:gd name="T32" fmla="*/ 1020 w 1037"/>
                  <a:gd name="T33" fmla="*/ 715 h 1050"/>
                  <a:gd name="T34" fmla="*/ 789 w 1037"/>
                  <a:gd name="T35" fmla="*/ 883 h 1050"/>
                  <a:gd name="T36" fmla="*/ 674 w 1037"/>
                  <a:gd name="T37" fmla="*/ 810 h 1050"/>
                  <a:gd name="T38" fmla="*/ 656 w 1037"/>
                  <a:gd name="T39" fmla="*/ 833 h 1050"/>
                  <a:gd name="T40" fmla="*/ 632 w 1037"/>
                  <a:gd name="T41" fmla="*/ 854 h 1050"/>
                  <a:gd name="T42" fmla="*/ 647 w 1037"/>
                  <a:gd name="T43" fmla="*/ 872 h 1050"/>
                  <a:gd name="T44" fmla="*/ 626 w 1037"/>
                  <a:gd name="T45" fmla="*/ 892 h 1050"/>
                  <a:gd name="T46" fmla="*/ 608 w 1037"/>
                  <a:gd name="T47" fmla="*/ 908 h 1050"/>
                  <a:gd name="T48" fmla="*/ 601 w 1037"/>
                  <a:gd name="T49" fmla="*/ 932 h 1050"/>
                  <a:gd name="T50" fmla="*/ 600 w 1037"/>
                  <a:gd name="T51" fmla="*/ 962 h 1050"/>
                  <a:gd name="T52" fmla="*/ 566 w 1037"/>
                  <a:gd name="T53" fmla="*/ 997 h 1050"/>
                  <a:gd name="T54" fmla="*/ 374 w 1037"/>
                  <a:gd name="T55" fmla="*/ 994 h 1050"/>
                  <a:gd name="T56" fmla="*/ 392 w 1037"/>
                  <a:gd name="T57" fmla="*/ 911 h 1050"/>
                  <a:gd name="T58" fmla="*/ 378 w 1037"/>
                  <a:gd name="T59" fmla="*/ 808 h 1050"/>
                  <a:gd name="T60" fmla="*/ 353 w 1037"/>
                  <a:gd name="T61" fmla="*/ 813 h 1050"/>
                  <a:gd name="T62" fmla="*/ 60 w 1037"/>
                  <a:gd name="T63" fmla="*/ 764 h 1050"/>
                  <a:gd name="T64" fmla="*/ 68 w 1037"/>
                  <a:gd name="T65" fmla="*/ 608 h 1050"/>
                  <a:gd name="T66" fmla="*/ 113 w 1037"/>
                  <a:gd name="T67" fmla="*/ 610 h 1050"/>
                  <a:gd name="T68" fmla="*/ 142 w 1037"/>
                  <a:gd name="T69" fmla="*/ 586 h 1050"/>
                  <a:gd name="T70" fmla="*/ 175 w 1037"/>
                  <a:gd name="T71" fmla="*/ 559 h 1050"/>
                  <a:gd name="T72" fmla="*/ 195 w 1037"/>
                  <a:gd name="T73" fmla="*/ 575 h 1050"/>
                  <a:gd name="T74" fmla="*/ 230 w 1037"/>
                  <a:gd name="T75" fmla="*/ 552 h 1050"/>
                  <a:gd name="T76" fmla="*/ 253 w 1037"/>
                  <a:gd name="T77" fmla="*/ 522 h 1050"/>
                  <a:gd name="T78" fmla="*/ 270 w 1037"/>
                  <a:gd name="T79" fmla="*/ 485 h 1050"/>
                  <a:gd name="T80" fmla="*/ 275 w 1037"/>
                  <a:gd name="T81" fmla="*/ 456 h 1050"/>
                  <a:gd name="T82" fmla="*/ 275 w 1037"/>
                  <a:gd name="T83" fmla="*/ 421 h 1050"/>
                  <a:gd name="T84" fmla="*/ 244 w 1037"/>
                  <a:gd name="T85" fmla="*/ 398 h 1050"/>
                  <a:gd name="T86" fmla="*/ 232 w 1037"/>
                  <a:gd name="T87" fmla="*/ 360 h 1050"/>
                  <a:gd name="T88" fmla="*/ 239 w 1037"/>
                  <a:gd name="T89" fmla="*/ 327 h 1050"/>
                  <a:gd name="T90" fmla="*/ 224 w 1037"/>
                  <a:gd name="T91" fmla="*/ 313 h 1050"/>
                  <a:gd name="T92" fmla="*/ 219 w 1037"/>
                  <a:gd name="T93" fmla="*/ 281 h 1050"/>
                  <a:gd name="T94" fmla="*/ 230 w 1037"/>
                  <a:gd name="T95" fmla="*/ 256 h 1050"/>
                  <a:gd name="T96" fmla="*/ 239 w 1037"/>
                  <a:gd name="T97" fmla="*/ 225 h 1050"/>
                  <a:gd name="T98" fmla="*/ 250 w 1037"/>
                  <a:gd name="T99" fmla="*/ 194 h 1050"/>
                  <a:gd name="T100" fmla="*/ 266 w 1037"/>
                  <a:gd name="T101" fmla="*/ 171 h 1050"/>
                  <a:gd name="T102" fmla="*/ 298 w 1037"/>
                  <a:gd name="T103" fmla="*/ 156 h 1050"/>
                  <a:gd name="T104" fmla="*/ 310 w 1037"/>
                  <a:gd name="T105" fmla="*/ 122 h 1050"/>
                  <a:gd name="T106" fmla="*/ 361 w 1037"/>
                  <a:gd name="T107" fmla="*/ 89 h 1050"/>
                  <a:gd name="T108" fmla="*/ 391 w 1037"/>
                  <a:gd name="T109" fmla="*/ 72 h 1050"/>
                  <a:gd name="T110" fmla="*/ 410 w 1037"/>
                  <a:gd name="T111" fmla="*/ 16 h 1050"/>
                  <a:gd name="T112" fmla="*/ 434 w 1037"/>
                  <a:gd name="T113" fmla="*/ 13 h 1050"/>
                  <a:gd name="T114" fmla="*/ 458 w 1037"/>
                  <a:gd name="T115" fmla="*/ 36 h 1050"/>
                  <a:gd name="T116" fmla="*/ 482 w 1037"/>
                  <a:gd name="T117" fmla="*/ 56 h 1050"/>
                  <a:gd name="T118" fmla="*/ 515 w 1037"/>
                  <a:gd name="T119" fmla="*/ 59 h 1050"/>
                  <a:gd name="T120" fmla="*/ 539 w 1037"/>
                  <a:gd name="T121" fmla="*/ 78 h 1050"/>
                  <a:gd name="T122" fmla="*/ 568 w 1037"/>
                  <a:gd name="T123" fmla="*/ 86 h 1050"/>
                  <a:gd name="T124" fmla="*/ 578 w 1037"/>
                  <a:gd name="T125" fmla="*/ 11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7" h="1050">
                    <a:moveTo>
                      <a:pt x="608" y="123"/>
                    </a:moveTo>
                    <a:lnTo>
                      <a:pt x="610" y="123"/>
                    </a:lnTo>
                    <a:lnTo>
                      <a:pt x="608" y="123"/>
                    </a:lnTo>
                    <a:lnTo>
                      <a:pt x="610" y="123"/>
                    </a:lnTo>
                    <a:lnTo>
                      <a:pt x="610" y="122"/>
                    </a:lnTo>
                    <a:lnTo>
                      <a:pt x="611" y="122"/>
                    </a:lnTo>
                    <a:lnTo>
                      <a:pt x="612" y="121"/>
                    </a:lnTo>
                    <a:lnTo>
                      <a:pt x="613" y="121"/>
                    </a:lnTo>
                    <a:lnTo>
                      <a:pt x="615" y="121"/>
                    </a:lnTo>
                    <a:lnTo>
                      <a:pt x="616" y="121"/>
                    </a:lnTo>
                    <a:lnTo>
                      <a:pt x="617" y="121"/>
                    </a:lnTo>
                    <a:lnTo>
                      <a:pt x="618" y="121"/>
                    </a:lnTo>
                    <a:lnTo>
                      <a:pt x="620" y="121"/>
                    </a:lnTo>
                    <a:lnTo>
                      <a:pt x="621" y="121"/>
                    </a:lnTo>
                    <a:lnTo>
                      <a:pt x="622" y="122"/>
                    </a:lnTo>
                    <a:lnTo>
                      <a:pt x="623" y="122"/>
                    </a:lnTo>
                    <a:lnTo>
                      <a:pt x="624" y="123"/>
                    </a:lnTo>
                    <a:lnTo>
                      <a:pt x="626" y="123"/>
                    </a:lnTo>
                    <a:lnTo>
                      <a:pt x="627" y="123"/>
                    </a:lnTo>
                    <a:lnTo>
                      <a:pt x="627" y="124"/>
                    </a:lnTo>
                    <a:lnTo>
                      <a:pt x="628" y="124"/>
                    </a:lnTo>
                    <a:lnTo>
                      <a:pt x="628" y="126"/>
                    </a:lnTo>
                    <a:lnTo>
                      <a:pt x="631" y="126"/>
                    </a:lnTo>
                    <a:lnTo>
                      <a:pt x="631" y="124"/>
                    </a:lnTo>
                    <a:lnTo>
                      <a:pt x="632" y="124"/>
                    </a:lnTo>
                    <a:lnTo>
                      <a:pt x="633" y="124"/>
                    </a:lnTo>
                    <a:lnTo>
                      <a:pt x="634" y="124"/>
                    </a:lnTo>
                    <a:lnTo>
                      <a:pt x="635" y="124"/>
                    </a:lnTo>
                    <a:lnTo>
                      <a:pt x="637" y="124"/>
                    </a:lnTo>
                    <a:lnTo>
                      <a:pt x="638" y="124"/>
                    </a:lnTo>
                    <a:lnTo>
                      <a:pt x="638" y="123"/>
                    </a:lnTo>
                    <a:lnTo>
                      <a:pt x="639" y="124"/>
                    </a:lnTo>
                    <a:lnTo>
                      <a:pt x="639" y="126"/>
                    </a:lnTo>
                    <a:lnTo>
                      <a:pt x="640" y="126"/>
                    </a:lnTo>
                    <a:lnTo>
                      <a:pt x="640" y="127"/>
                    </a:lnTo>
                    <a:lnTo>
                      <a:pt x="642" y="128"/>
                    </a:lnTo>
                    <a:lnTo>
                      <a:pt x="642" y="127"/>
                    </a:lnTo>
                    <a:lnTo>
                      <a:pt x="643" y="127"/>
                    </a:lnTo>
                    <a:lnTo>
                      <a:pt x="644" y="126"/>
                    </a:lnTo>
                    <a:lnTo>
                      <a:pt x="644" y="127"/>
                    </a:lnTo>
                    <a:lnTo>
                      <a:pt x="645" y="127"/>
                    </a:lnTo>
                    <a:lnTo>
                      <a:pt x="645" y="128"/>
                    </a:lnTo>
                    <a:lnTo>
                      <a:pt x="647" y="128"/>
                    </a:lnTo>
                    <a:lnTo>
                      <a:pt x="648" y="128"/>
                    </a:lnTo>
                    <a:lnTo>
                      <a:pt x="649" y="128"/>
                    </a:lnTo>
                    <a:lnTo>
                      <a:pt x="650" y="128"/>
                    </a:lnTo>
                    <a:lnTo>
                      <a:pt x="650" y="127"/>
                    </a:lnTo>
                    <a:lnTo>
                      <a:pt x="651" y="127"/>
                    </a:lnTo>
                    <a:lnTo>
                      <a:pt x="653" y="127"/>
                    </a:lnTo>
                    <a:lnTo>
                      <a:pt x="654" y="127"/>
                    </a:lnTo>
                    <a:lnTo>
                      <a:pt x="654" y="128"/>
                    </a:lnTo>
                    <a:lnTo>
                      <a:pt x="655" y="128"/>
                    </a:lnTo>
                    <a:lnTo>
                      <a:pt x="656" y="128"/>
                    </a:lnTo>
                    <a:lnTo>
                      <a:pt x="659" y="128"/>
                    </a:lnTo>
                    <a:lnTo>
                      <a:pt x="660" y="128"/>
                    </a:lnTo>
                    <a:lnTo>
                      <a:pt x="660" y="127"/>
                    </a:lnTo>
                    <a:lnTo>
                      <a:pt x="661" y="126"/>
                    </a:lnTo>
                    <a:lnTo>
                      <a:pt x="662" y="126"/>
                    </a:lnTo>
                    <a:lnTo>
                      <a:pt x="664" y="126"/>
                    </a:lnTo>
                    <a:lnTo>
                      <a:pt x="664" y="127"/>
                    </a:lnTo>
                    <a:lnTo>
                      <a:pt x="662" y="127"/>
                    </a:lnTo>
                    <a:lnTo>
                      <a:pt x="664" y="128"/>
                    </a:lnTo>
                    <a:lnTo>
                      <a:pt x="662" y="128"/>
                    </a:lnTo>
                    <a:lnTo>
                      <a:pt x="662" y="129"/>
                    </a:lnTo>
                    <a:lnTo>
                      <a:pt x="662" y="130"/>
                    </a:lnTo>
                    <a:lnTo>
                      <a:pt x="664" y="130"/>
                    </a:lnTo>
                    <a:lnTo>
                      <a:pt x="665" y="130"/>
                    </a:lnTo>
                    <a:lnTo>
                      <a:pt x="666" y="130"/>
                    </a:lnTo>
                    <a:lnTo>
                      <a:pt x="667" y="130"/>
                    </a:lnTo>
                    <a:lnTo>
                      <a:pt x="667" y="132"/>
                    </a:lnTo>
                    <a:lnTo>
                      <a:pt x="669" y="132"/>
                    </a:lnTo>
                    <a:lnTo>
                      <a:pt x="669" y="130"/>
                    </a:lnTo>
                    <a:lnTo>
                      <a:pt x="670" y="129"/>
                    </a:lnTo>
                    <a:lnTo>
                      <a:pt x="671" y="129"/>
                    </a:lnTo>
                    <a:lnTo>
                      <a:pt x="672" y="128"/>
                    </a:lnTo>
                    <a:lnTo>
                      <a:pt x="674" y="128"/>
                    </a:lnTo>
                    <a:lnTo>
                      <a:pt x="675" y="128"/>
                    </a:lnTo>
                    <a:lnTo>
                      <a:pt x="676" y="128"/>
                    </a:lnTo>
                    <a:lnTo>
                      <a:pt x="677" y="128"/>
                    </a:lnTo>
                    <a:lnTo>
                      <a:pt x="678" y="128"/>
                    </a:lnTo>
                    <a:lnTo>
                      <a:pt x="678" y="127"/>
                    </a:lnTo>
                    <a:lnTo>
                      <a:pt x="680" y="127"/>
                    </a:lnTo>
                    <a:lnTo>
                      <a:pt x="682" y="127"/>
                    </a:lnTo>
                    <a:lnTo>
                      <a:pt x="683" y="127"/>
                    </a:lnTo>
                    <a:lnTo>
                      <a:pt x="683" y="128"/>
                    </a:lnTo>
                    <a:lnTo>
                      <a:pt x="683" y="130"/>
                    </a:lnTo>
                    <a:lnTo>
                      <a:pt x="685" y="130"/>
                    </a:lnTo>
                    <a:lnTo>
                      <a:pt x="688" y="130"/>
                    </a:lnTo>
                    <a:lnTo>
                      <a:pt x="689" y="130"/>
                    </a:lnTo>
                    <a:lnTo>
                      <a:pt x="692" y="129"/>
                    </a:lnTo>
                    <a:lnTo>
                      <a:pt x="693" y="130"/>
                    </a:lnTo>
                    <a:lnTo>
                      <a:pt x="693" y="133"/>
                    </a:lnTo>
                    <a:lnTo>
                      <a:pt x="693" y="134"/>
                    </a:lnTo>
                    <a:lnTo>
                      <a:pt x="693" y="135"/>
                    </a:lnTo>
                    <a:lnTo>
                      <a:pt x="694" y="135"/>
                    </a:lnTo>
                    <a:lnTo>
                      <a:pt x="696" y="134"/>
                    </a:lnTo>
                    <a:lnTo>
                      <a:pt x="697" y="134"/>
                    </a:lnTo>
                    <a:lnTo>
                      <a:pt x="698" y="134"/>
                    </a:lnTo>
                    <a:lnTo>
                      <a:pt x="699" y="134"/>
                    </a:lnTo>
                    <a:lnTo>
                      <a:pt x="701" y="134"/>
                    </a:lnTo>
                    <a:lnTo>
                      <a:pt x="702" y="134"/>
                    </a:lnTo>
                    <a:lnTo>
                      <a:pt x="703" y="134"/>
                    </a:lnTo>
                    <a:lnTo>
                      <a:pt x="704" y="134"/>
                    </a:lnTo>
                    <a:lnTo>
                      <a:pt x="704" y="137"/>
                    </a:lnTo>
                    <a:lnTo>
                      <a:pt x="703" y="137"/>
                    </a:lnTo>
                    <a:lnTo>
                      <a:pt x="704" y="137"/>
                    </a:lnTo>
                    <a:lnTo>
                      <a:pt x="704" y="138"/>
                    </a:lnTo>
                    <a:lnTo>
                      <a:pt x="704" y="139"/>
                    </a:lnTo>
                    <a:lnTo>
                      <a:pt x="705" y="140"/>
                    </a:lnTo>
                    <a:lnTo>
                      <a:pt x="707" y="139"/>
                    </a:lnTo>
                    <a:lnTo>
                      <a:pt x="708" y="139"/>
                    </a:lnTo>
                    <a:lnTo>
                      <a:pt x="709" y="139"/>
                    </a:lnTo>
                    <a:lnTo>
                      <a:pt x="709" y="140"/>
                    </a:lnTo>
                    <a:lnTo>
                      <a:pt x="710" y="142"/>
                    </a:lnTo>
                    <a:lnTo>
                      <a:pt x="712" y="143"/>
                    </a:lnTo>
                    <a:lnTo>
                      <a:pt x="713" y="144"/>
                    </a:lnTo>
                    <a:lnTo>
                      <a:pt x="713" y="145"/>
                    </a:lnTo>
                    <a:lnTo>
                      <a:pt x="714" y="146"/>
                    </a:lnTo>
                    <a:lnTo>
                      <a:pt x="715" y="146"/>
                    </a:lnTo>
                    <a:lnTo>
                      <a:pt x="715" y="148"/>
                    </a:lnTo>
                    <a:lnTo>
                      <a:pt x="716" y="148"/>
                    </a:lnTo>
                    <a:lnTo>
                      <a:pt x="718" y="148"/>
                    </a:lnTo>
                    <a:lnTo>
                      <a:pt x="718" y="149"/>
                    </a:lnTo>
                    <a:lnTo>
                      <a:pt x="719" y="149"/>
                    </a:lnTo>
                    <a:lnTo>
                      <a:pt x="720" y="150"/>
                    </a:lnTo>
                    <a:lnTo>
                      <a:pt x="721" y="150"/>
                    </a:lnTo>
                    <a:lnTo>
                      <a:pt x="723" y="150"/>
                    </a:lnTo>
                    <a:lnTo>
                      <a:pt x="723" y="151"/>
                    </a:lnTo>
                    <a:lnTo>
                      <a:pt x="724" y="151"/>
                    </a:lnTo>
                    <a:lnTo>
                      <a:pt x="725" y="151"/>
                    </a:lnTo>
                    <a:lnTo>
                      <a:pt x="725" y="153"/>
                    </a:lnTo>
                    <a:lnTo>
                      <a:pt x="726" y="153"/>
                    </a:lnTo>
                    <a:lnTo>
                      <a:pt x="728" y="153"/>
                    </a:lnTo>
                    <a:lnTo>
                      <a:pt x="729" y="154"/>
                    </a:lnTo>
                    <a:lnTo>
                      <a:pt x="729" y="155"/>
                    </a:lnTo>
                    <a:lnTo>
                      <a:pt x="729" y="156"/>
                    </a:lnTo>
                    <a:lnTo>
                      <a:pt x="730" y="156"/>
                    </a:lnTo>
                    <a:lnTo>
                      <a:pt x="732" y="158"/>
                    </a:lnTo>
                    <a:lnTo>
                      <a:pt x="734" y="158"/>
                    </a:lnTo>
                    <a:lnTo>
                      <a:pt x="735" y="158"/>
                    </a:lnTo>
                    <a:lnTo>
                      <a:pt x="737" y="159"/>
                    </a:lnTo>
                    <a:lnTo>
                      <a:pt x="736" y="159"/>
                    </a:lnTo>
                    <a:lnTo>
                      <a:pt x="736" y="160"/>
                    </a:lnTo>
                    <a:lnTo>
                      <a:pt x="736" y="161"/>
                    </a:lnTo>
                    <a:lnTo>
                      <a:pt x="737" y="162"/>
                    </a:lnTo>
                    <a:lnTo>
                      <a:pt x="741" y="165"/>
                    </a:lnTo>
                    <a:lnTo>
                      <a:pt x="742" y="166"/>
                    </a:lnTo>
                    <a:lnTo>
                      <a:pt x="746" y="169"/>
                    </a:lnTo>
                    <a:lnTo>
                      <a:pt x="747" y="169"/>
                    </a:lnTo>
                    <a:lnTo>
                      <a:pt x="750" y="169"/>
                    </a:lnTo>
                    <a:lnTo>
                      <a:pt x="750" y="167"/>
                    </a:lnTo>
                    <a:lnTo>
                      <a:pt x="751" y="167"/>
                    </a:lnTo>
                    <a:lnTo>
                      <a:pt x="752" y="167"/>
                    </a:lnTo>
                    <a:lnTo>
                      <a:pt x="753" y="167"/>
                    </a:lnTo>
                    <a:lnTo>
                      <a:pt x="755" y="167"/>
                    </a:lnTo>
                    <a:lnTo>
                      <a:pt x="756" y="167"/>
                    </a:lnTo>
                    <a:lnTo>
                      <a:pt x="757" y="167"/>
                    </a:lnTo>
                    <a:lnTo>
                      <a:pt x="758" y="169"/>
                    </a:lnTo>
                    <a:lnTo>
                      <a:pt x="758" y="170"/>
                    </a:lnTo>
                    <a:lnTo>
                      <a:pt x="759" y="171"/>
                    </a:lnTo>
                    <a:lnTo>
                      <a:pt x="762" y="172"/>
                    </a:lnTo>
                    <a:lnTo>
                      <a:pt x="762" y="173"/>
                    </a:lnTo>
                    <a:lnTo>
                      <a:pt x="762" y="175"/>
                    </a:lnTo>
                    <a:lnTo>
                      <a:pt x="763" y="175"/>
                    </a:lnTo>
                    <a:lnTo>
                      <a:pt x="762" y="176"/>
                    </a:lnTo>
                    <a:lnTo>
                      <a:pt x="762" y="177"/>
                    </a:lnTo>
                    <a:lnTo>
                      <a:pt x="762" y="178"/>
                    </a:lnTo>
                    <a:lnTo>
                      <a:pt x="762" y="180"/>
                    </a:lnTo>
                    <a:lnTo>
                      <a:pt x="763" y="180"/>
                    </a:lnTo>
                    <a:lnTo>
                      <a:pt x="764" y="180"/>
                    </a:lnTo>
                    <a:lnTo>
                      <a:pt x="766" y="180"/>
                    </a:lnTo>
                    <a:lnTo>
                      <a:pt x="767" y="180"/>
                    </a:lnTo>
                    <a:lnTo>
                      <a:pt x="768" y="180"/>
                    </a:lnTo>
                    <a:lnTo>
                      <a:pt x="769" y="180"/>
                    </a:lnTo>
                    <a:lnTo>
                      <a:pt x="769" y="181"/>
                    </a:lnTo>
                    <a:lnTo>
                      <a:pt x="772" y="182"/>
                    </a:lnTo>
                    <a:lnTo>
                      <a:pt x="772" y="183"/>
                    </a:lnTo>
                    <a:lnTo>
                      <a:pt x="773" y="181"/>
                    </a:lnTo>
                    <a:lnTo>
                      <a:pt x="774" y="180"/>
                    </a:lnTo>
                    <a:lnTo>
                      <a:pt x="774" y="177"/>
                    </a:lnTo>
                    <a:lnTo>
                      <a:pt x="775" y="176"/>
                    </a:lnTo>
                    <a:lnTo>
                      <a:pt x="775" y="175"/>
                    </a:lnTo>
                    <a:lnTo>
                      <a:pt x="777" y="175"/>
                    </a:lnTo>
                    <a:lnTo>
                      <a:pt x="775" y="176"/>
                    </a:lnTo>
                    <a:lnTo>
                      <a:pt x="775" y="178"/>
                    </a:lnTo>
                    <a:lnTo>
                      <a:pt x="777" y="180"/>
                    </a:lnTo>
                    <a:lnTo>
                      <a:pt x="779" y="183"/>
                    </a:lnTo>
                    <a:lnTo>
                      <a:pt x="779" y="185"/>
                    </a:lnTo>
                    <a:lnTo>
                      <a:pt x="779" y="186"/>
                    </a:lnTo>
                    <a:lnTo>
                      <a:pt x="780" y="187"/>
                    </a:lnTo>
                    <a:lnTo>
                      <a:pt x="780" y="188"/>
                    </a:lnTo>
                    <a:lnTo>
                      <a:pt x="780" y="189"/>
                    </a:lnTo>
                    <a:lnTo>
                      <a:pt x="780" y="191"/>
                    </a:lnTo>
                    <a:lnTo>
                      <a:pt x="780" y="192"/>
                    </a:lnTo>
                    <a:lnTo>
                      <a:pt x="780" y="193"/>
                    </a:lnTo>
                    <a:lnTo>
                      <a:pt x="782" y="194"/>
                    </a:lnTo>
                    <a:lnTo>
                      <a:pt x="783" y="194"/>
                    </a:lnTo>
                    <a:lnTo>
                      <a:pt x="784" y="194"/>
                    </a:lnTo>
                    <a:lnTo>
                      <a:pt x="786" y="193"/>
                    </a:lnTo>
                    <a:lnTo>
                      <a:pt x="788" y="193"/>
                    </a:lnTo>
                    <a:lnTo>
                      <a:pt x="790" y="194"/>
                    </a:lnTo>
                    <a:lnTo>
                      <a:pt x="791" y="193"/>
                    </a:lnTo>
                    <a:lnTo>
                      <a:pt x="793" y="192"/>
                    </a:lnTo>
                    <a:lnTo>
                      <a:pt x="794" y="192"/>
                    </a:lnTo>
                    <a:lnTo>
                      <a:pt x="794" y="191"/>
                    </a:lnTo>
                    <a:lnTo>
                      <a:pt x="795" y="191"/>
                    </a:lnTo>
                    <a:lnTo>
                      <a:pt x="796" y="189"/>
                    </a:lnTo>
                    <a:lnTo>
                      <a:pt x="799" y="188"/>
                    </a:lnTo>
                    <a:lnTo>
                      <a:pt x="800" y="188"/>
                    </a:lnTo>
                    <a:lnTo>
                      <a:pt x="801" y="188"/>
                    </a:lnTo>
                    <a:lnTo>
                      <a:pt x="802" y="189"/>
                    </a:lnTo>
                    <a:lnTo>
                      <a:pt x="802" y="191"/>
                    </a:lnTo>
                    <a:lnTo>
                      <a:pt x="802" y="193"/>
                    </a:lnTo>
                    <a:lnTo>
                      <a:pt x="805" y="196"/>
                    </a:lnTo>
                    <a:lnTo>
                      <a:pt x="805" y="197"/>
                    </a:lnTo>
                    <a:lnTo>
                      <a:pt x="805" y="198"/>
                    </a:lnTo>
                    <a:lnTo>
                      <a:pt x="805" y="199"/>
                    </a:lnTo>
                    <a:lnTo>
                      <a:pt x="806" y="199"/>
                    </a:lnTo>
                    <a:lnTo>
                      <a:pt x="807" y="199"/>
                    </a:lnTo>
                    <a:lnTo>
                      <a:pt x="810" y="202"/>
                    </a:lnTo>
                    <a:lnTo>
                      <a:pt x="810" y="203"/>
                    </a:lnTo>
                    <a:lnTo>
                      <a:pt x="812" y="203"/>
                    </a:lnTo>
                    <a:lnTo>
                      <a:pt x="815" y="204"/>
                    </a:lnTo>
                    <a:lnTo>
                      <a:pt x="815" y="205"/>
                    </a:lnTo>
                    <a:lnTo>
                      <a:pt x="816" y="207"/>
                    </a:lnTo>
                    <a:lnTo>
                      <a:pt x="817" y="208"/>
                    </a:lnTo>
                    <a:lnTo>
                      <a:pt x="817" y="209"/>
                    </a:lnTo>
                    <a:lnTo>
                      <a:pt x="818" y="209"/>
                    </a:lnTo>
                    <a:lnTo>
                      <a:pt x="817" y="210"/>
                    </a:lnTo>
                    <a:lnTo>
                      <a:pt x="817" y="212"/>
                    </a:lnTo>
                    <a:lnTo>
                      <a:pt x="818" y="212"/>
                    </a:lnTo>
                    <a:lnTo>
                      <a:pt x="820" y="212"/>
                    </a:lnTo>
                    <a:lnTo>
                      <a:pt x="818" y="213"/>
                    </a:lnTo>
                    <a:lnTo>
                      <a:pt x="820" y="214"/>
                    </a:lnTo>
                    <a:lnTo>
                      <a:pt x="821" y="214"/>
                    </a:lnTo>
                    <a:lnTo>
                      <a:pt x="822" y="213"/>
                    </a:lnTo>
                    <a:lnTo>
                      <a:pt x="822" y="214"/>
                    </a:lnTo>
                    <a:lnTo>
                      <a:pt x="824" y="214"/>
                    </a:lnTo>
                    <a:lnTo>
                      <a:pt x="827" y="214"/>
                    </a:lnTo>
                    <a:lnTo>
                      <a:pt x="828" y="214"/>
                    </a:lnTo>
                    <a:lnTo>
                      <a:pt x="829" y="214"/>
                    </a:lnTo>
                    <a:lnTo>
                      <a:pt x="831" y="214"/>
                    </a:lnTo>
                    <a:lnTo>
                      <a:pt x="832" y="213"/>
                    </a:lnTo>
                    <a:lnTo>
                      <a:pt x="834" y="210"/>
                    </a:lnTo>
                    <a:lnTo>
                      <a:pt x="834" y="209"/>
                    </a:lnTo>
                    <a:lnTo>
                      <a:pt x="834" y="208"/>
                    </a:lnTo>
                    <a:lnTo>
                      <a:pt x="834" y="204"/>
                    </a:lnTo>
                    <a:lnTo>
                      <a:pt x="836" y="204"/>
                    </a:lnTo>
                    <a:lnTo>
                      <a:pt x="837" y="204"/>
                    </a:lnTo>
                    <a:lnTo>
                      <a:pt x="839" y="204"/>
                    </a:lnTo>
                    <a:lnTo>
                      <a:pt x="839" y="203"/>
                    </a:lnTo>
                    <a:lnTo>
                      <a:pt x="839" y="204"/>
                    </a:lnTo>
                    <a:lnTo>
                      <a:pt x="839" y="203"/>
                    </a:lnTo>
                    <a:lnTo>
                      <a:pt x="840" y="203"/>
                    </a:lnTo>
                    <a:lnTo>
                      <a:pt x="840" y="202"/>
                    </a:lnTo>
                    <a:lnTo>
                      <a:pt x="842" y="202"/>
                    </a:lnTo>
                    <a:lnTo>
                      <a:pt x="843" y="202"/>
                    </a:lnTo>
                    <a:lnTo>
                      <a:pt x="844" y="203"/>
                    </a:lnTo>
                    <a:lnTo>
                      <a:pt x="845" y="204"/>
                    </a:lnTo>
                    <a:lnTo>
                      <a:pt x="847" y="203"/>
                    </a:lnTo>
                    <a:lnTo>
                      <a:pt x="848" y="203"/>
                    </a:lnTo>
                    <a:lnTo>
                      <a:pt x="849" y="203"/>
                    </a:lnTo>
                    <a:lnTo>
                      <a:pt x="849" y="204"/>
                    </a:lnTo>
                    <a:lnTo>
                      <a:pt x="850" y="204"/>
                    </a:lnTo>
                    <a:lnTo>
                      <a:pt x="850" y="205"/>
                    </a:lnTo>
                    <a:lnTo>
                      <a:pt x="851" y="207"/>
                    </a:lnTo>
                    <a:lnTo>
                      <a:pt x="853" y="208"/>
                    </a:lnTo>
                    <a:lnTo>
                      <a:pt x="853" y="209"/>
                    </a:lnTo>
                    <a:lnTo>
                      <a:pt x="851" y="209"/>
                    </a:lnTo>
                    <a:lnTo>
                      <a:pt x="851" y="210"/>
                    </a:lnTo>
                    <a:lnTo>
                      <a:pt x="853" y="212"/>
                    </a:lnTo>
                    <a:lnTo>
                      <a:pt x="853" y="209"/>
                    </a:lnTo>
                    <a:lnTo>
                      <a:pt x="854" y="209"/>
                    </a:lnTo>
                    <a:lnTo>
                      <a:pt x="855" y="208"/>
                    </a:lnTo>
                    <a:lnTo>
                      <a:pt x="856" y="209"/>
                    </a:lnTo>
                    <a:lnTo>
                      <a:pt x="858" y="209"/>
                    </a:lnTo>
                    <a:lnTo>
                      <a:pt x="858" y="210"/>
                    </a:lnTo>
                    <a:lnTo>
                      <a:pt x="859" y="212"/>
                    </a:lnTo>
                    <a:lnTo>
                      <a:pt x="861" y="212"/>
                    </a:lnTo>
                    <a:lnTo>
                      <a:pt x="861" y="213"/>
                    </a:lnTo>
                    <a:lnTo>
                      <a:pt x="861" y="214"/>
                    </a:lnTo>
                    <a:lnTo>
                      <a:pt x="860" y="216"/>
                    </a:lnTo>
                    <a:lnTo>
                      <a:pt x="861" y="219"/>
                    </a:lnTo>
                    <a:lnTo>
                      <a:pt x="860" y="220"/>
                    </a:lnTo>
                    <a:lnTo>
                      <a:pt x="864" y="219"/>
                    </a:lnTo>
                    <a:lnTo>
                      <a:pt x="865" y="219"/>
                    </a:lnTo>
                    <a:lnTo>
                      <a:pt x="866" y="219"/>
                    </a:lnTo>
                    <a:lnTo>
                      <a:pt x="867" y="219"/>
                    </a:lnTo>
                    <a:lnTo>
                      <a:pt x="869" y="219"/>
                    </a:lnTo>
                    <a:lnTo>
                      <a:pt x="869" y="218"/>
                    </a:lnTo>
                    <a:lnTo>
                      <a:pt x="870" y="219"/>
                    </a:lnTo>
                    <a:lnTo>
                      <a:pt x="870" y="218"/>
                    </a:lnTo>
                    <a:lnTo>
                      <a:pt x="871" y="218"/>
                    </a:lnTo>
                    <a:lnTo>
                      <a:pt x="872" y="218"/>
                    </a:lnTo>
                    <a:lnTo>
                      <a:pt x="874" y="216"/>
                    </a:lnTo>
                    <a:lnTo>
                      <a:pt x="874" y="218"/>
                    </a:lnTo>
                    <a:lnTo>
                      <a:pt x="875" y="218"/>
                    </a:lnTo>
                    <a:lnTo>
                      <a:pt x="876" y="218"/>
                    </a:lnTo>
                    <a:lnTo>
                      <a:pt x="877" y="216"/>
                    </a:lnTo>
                    <a:lnTo>
                      <a:pt x="878" y="216"/>
                    </a:lnTo>
                    <a:lnTo>
                      <a:pt x="880" y="216"/>
                    </a:lnTo>
                    <a:lnTo>
                      <a:pt x="880" y="218"/>
                    </a:lnTo>
                    <a:lnTo>
                      <a:pt x="881" y="216"/>
                    </a:lnTo>
                    <a:lnTo>
                      <a:pt x="882" y="216"/>
                    </a:lnTo>
                    <a:lnTo>
                      <a:pt x="883" y="218"/>
                    </a:lnTo>
                    <a:lnTo>
                      <a:pt x="886" y="219"/>
                    </a:lnTo>
                    <a:lnTo>
                      <a:pt x="886" y="220"/>
                    </a:lnTo>
                    <a:lnTo>
                      <a:pt x="887" y="220"/>
                    </a:lnTo>
                    <a:lnTo>
                      <a:pt x="888" y="221"/>
                    </a:lnTo>
                    <a:lnTo>
                      <a:pt x="888" y="220"/>
                    </a:lnTo>
                    <a:lnTo>
                      <a:pt x="891" y="221"/>
                    </a:lnTo>
                    <a:lnTo>
                      <a:pt x="891" y="223"/>
                    </a:lnTo>
                    <a:lnTo>
                      <a:pt x="892" y="221"/>
                    </a:lnTo>
                    <a:lnTo>
                      <a:pt x="892" y="223"/>
                    </a:lnTo>
                    <a:lnTo>
                      <a:pt x="893" y="224"/>
                    </a:lnTo>
                    <a:lnTo>
                      <a:pt x="893" y="225"/>
                    </a:lnTo>
                    <a:lnTo>
                      <a:pt x="893" y="226"/>
                    </a:lnTo>
                    <a:lnTo>
                      <a:pt x="894" y="226"/>
                    </a:lnTo>
                    <a:lnTo>
                      <a:pt x="896" y="227"/>
                    </a:lnTo>
                    <a:lnTo>
                      <a:pt x="897" y="227"/>
                    </a:lnTo>
                    <a:lnTo>
                      <a:pt x="898" y="227"/>
                    </a:lnTo>
                    <a:lnTo>
                      <a:pt x="899" y="227"/>
                    </a:lnTo>
                    <a:lnTo>
                      <a:pt x="901" y="229"/>
                    </a:lnTo>
                    <a:lnTo>
                      <a:pt x="902" y="227"/>
                    </a:lnTo>
                    <a:lnTo>
                      <a:pt x="902" y="229"/>
                    </a:lnTo>
                    <a:lnTo>
                      <a:pt x="902" y="230"/>
                    </a:lnTo>
                    <a:lnTo>
                      <a:pt x="903" y="230"/>
                    </a:lnTo>
                    <a:lnTo>
                      <a:pt x="904" y="230"/>
                    </a:lnTo>
                    <a:lnTo>
                      <a:pt x="905" y="231"/>
                    </a:lnTo>
                    <a:lnTo>
                      <a:pt x="905" y="232"/>
                    </a:lnTo>
                    <a:lnTo>
                      <a:pt x="907" y="232"/>
                    </a:lnTo>
                    <a:lnTo>
                      <a:pt x="908" y="231"/>
                    </a:lnTo>
                    <a:lnTo>
                      <a:pt x="908" y="230"/>
                    </a:lnTo>
                    <a:lnTo>
                      <a:pt x="909" y="230"/>
                    </a:lnTo>
                    <a:lnTo>
                      <a:pt x="909" y="229"/>
                    </a:lnTo>
                    <a:lnTo>
                      <a:pt x="910" y="229"/>
                    </a:lnTo>
                    <a:lnTo>
                      <a:pt x="912" y="229"/>
                    </a:lnTo>
                    <a:lnTo>
                      <a:pt x="913" y="229"/>
                    </a:lnTo>
                    <a:lnTo>
                      <a:pt x="914" y="229"/>
                    </a:lnTo>
                    <a:lnTo>
                      <a:pt x="914" y="230"/>
                    </a:lnTo>
                    <a:lnTo>
                      <a:pt x="915" y="229"/>
                    </a:lnTo>
                    <a:lnTo>
                      <a:pt x="917" y="229"/>
                    </a:lnTo>
                    <a:lnTo>
                      <a:pt x="917" y="230"/>
                    </a:lnTo>
                    <a:lnTo>
                      <a:pt x="918" y="231"/>
                    </a:lnTo>
                    <a:lnTo>
                      <a:pt x="919" y="234"/>
                    </a:lnTo>
                    <a:lnTo>
                      <a:pt x="919" y="235"/>
                    </a:lnTo>
                    <a:lnTo>
                      <a:pt x="920" y="235"/>
                    </a:lnTo>
                    <a:lnTo>
                      <a:pt x="921" y="235"/>
                    </a:lnTo>
                    <a:lnTo>
                      <a:pt x="923" y="235"/>
                    </a:lnTo>
                    <a:lnTo>
                      <a:pt x="923" y="236"/>
                    </a:lnTo>
                    <a:lnTo>
                      <a:pt x="924" y="236"/>
                    </a:lnTo>
                    <a:lnTo>
                      <a:pt x="924" y="237"/>
                    </a:lnTo>
                    <a:lnTo>
                      <a:pt x="924" y="239"/>
                    </a:lnTo>
                    <a:lnTo>
                      <a:pt x="924" y="237"/>
                    </a:lnTo>
                    <a:lnTo>
                      <a:pt x="926" y="236"/>
                    </a:lnTo>
                    <a:lnTo>
                      <a:pt x="928" y="235"/>
                    </a:lnTo>
                    <a:lnTo>
                      <a:pt x="929" y="236"/>
                    </a:lnTo>
                    <a:lnTo>
                      <a:pt x="930" y="236"/>
                    </a:lnTo>
                    <a:lnTo>
                      <a:pt x="930" y="237"/>
                    </a:lnTo>
                    <a:lnTo>
                      <a:pt x="931" y="237"/>
                    </a:lnTo>
                    <a:lnTo>
                      <a:pt x="932" y="237"/>
                    </a:lnTo>
                    <a:lnTo>
                      <a:pt x="934" y="239"/>
                    </a:lnTo>
                    <a:lnTo>
                      <a:pt x="934" y="240"/>
                    </a:lnTo>
                    <a:lnTo>
                      <a:pt x="935" y="240"/>
                    </a:lnTo>
                    <a:lnTo>
                      <a:pt x="936" y="240"/>
                    </a:lnTo>
                    <a:lnTo>
                      <a:pt x="937" y="240"/>
                    </a:lnTo>
                    <a:lnTo>
                      <a:pt x="939" y="241"/>
                    </a:lnTo>
                    <a:lnTo>
                      <a:pt x="940" y="241"/>
                    </a:lnTo>
                    <a:lnTo>
                      <a:pt x="941" y="242"/>
                    </a:lnTo>
                    <a:lnTo>
                      <a:pt x="942" y="242"/>
                    </a:lnTo>
                    <a:lnTo>
                      <a:pt x="944" y="243"/>
                    </a:lnTo>
                    <a:lnTo>
                      <a:pt x="944" y="245"/>
                    </a:lnTo>
                    <a:lnTo>
                      <a:pt x="945" y="245"/>
                    </a:lnTo>
                    <a:lnTo>
                      <a:pt x="945" y="246"/>
                    </a:lnTo>
                    <a:lnTo>
                      <a:pt x="945" y="247"/>
                    </a:lnTo>
                    <a:lnTo>
                      <a:pt x="945" y="248"/>
                    </a:lnTo>
                    <a:lnTo>
                      <a:pt x="946" y="248"/>
                    </a:lnTo>
                    <a:lnTo>
                      <a:pt x="947" y="248"/>
                    </a:lnTo>
                    <a:lnTo>
                      <a:pt x="947" y="250"/>
                    </a:lnTo>
                    <a:lnTo>
                      <a:pt x="948" y="251"/>
                    </a:lnTo>
                    <a:lnTo>
                      <a:pt x="948" y="252"/>
                    </a:lnTo>
                    <a:lnTo>
                      <a:pt x="948" y="253"/>
                    </a:lnTo>
                    <a:lnTo>
                      <a:pt x="950" y="253"/>
                    </a:lnTo>
                    <a:lnTo>
                      <a:pt x="950" y="254"/>
                    </a:lnTo>
                    <a:lnTo>
                      <a:pt x="950" y="256"/>
                    </a:lnTo>
                    <a:lnTo>
                      <a:pt x="951" y="256"/>
                    </a:lnTo>
                    <a:lnTo>
                      <a:pt x="952" y="257"/>
                    </a:lnTo>
                    <a:lnTo>
                      <a:pt x="952" y="258"/>
                    </a:lnTo>
                    <a:lnTo>
                      <a:pt x="952" y="259"/>
                    </a:lnTo>
                    <a:lnTo>
                      <a:pt x="951" y="259"/>
                    </a:lnTo>
                    <a:lnTo>
                      <a:pt x="952" y="261"/>
                    </a:lnTo>
                    <a:lnTo>
                      <a:pt x="953" y="261"/>
                    </a:lnTo>
                    <a:lnTo>
                      <a:pt x="953" y="262"/>
                    </a:lnTo>
                    <a:lnTo>
                      <a:pt x="953" y="263"/>
                    </a:lnTo>
                    <a:lnTo>
                      <a:pt x="952" y="264"/>
                    </a:lnTo>
                    <a:lnTo>
                      <a:pt x="952" y="266"/>
                    </a:lnTo>
                    <a:lnTo>
                      <a:pt x="950" y="266"/>
                    </a:lnTo>
                    <a:lnTo>
                      <a:pt x="948" y="266"/>
                    </a:lnTo>
                    <a:lnTo>
                      <a:pt x="948" y="267"/>
                    </a:lnTo>
                    <a:lnTo>
                      <a:pt x="947" y="267"/>
                    </a:lnTo>
                    <a:lnTo>
                      <a:pt x="947" y="266"/>
                    </a:lnTo>
                    <a:lnTo>
                      <a:pt x="946" y="266"/>
                    </a:lnTo>
                    <a:lnTo>
                      <a:pt x="945" y="266"/>
                    </a:lnTo>
                    <a:lnTo>
                      <a:pt x="944" y="264"/>
                    </a:lnTo>
                    <a:lnTo>
                      <a:pt x="942" y="264"/>
                    </a:lnTo>
                    <a:lnTo>
                      <a:pt x="942" y="266"/>
                    </a:lnTo>
                    <a:lnTo>
                      <a:pt x="942" y="267"/>
                    </a:lnTo>
                    <a:lnTo>
                      <a:pt x="942" y="268"/>
                    </a:lnTo>
                    <a:lnTo>
                      <a:pt x="942" y="269"/>
                    </a:lnTo>
                    <a:lnTo>
                      <a:pt x="942" y="270"/>
                    </a:lnTo>
                    <a:lnTo>
                      <a:pt x="942" y="272"/>
                    </a:lnTo>
                    <a:lnTo>
                      <a:pt x="942" y="273"/>
                    </a:lnTo>
                    <a:lnTo>
                      <a:pt x="942" y="274"/>
                    </a:lnTo>
                    <a:lnTo>
                      <a:pt x="941" y="274"/>
                    </a:lnTo>
                    <a:lnTo>
                      <a:pt x="940" y="275"/>
                    </a:lnTo>
                    <a:lnTo>
                      <a:pt x="941" y="277"/>
                    </a:lnTo>
                    <a:lnTo>
                      <a:pt x="941" y="278"/>
                    </a:lnTo>
                    <a:lnTo>
                      <a:pt x="942" y="279"/>
                    </a:lnTo>
                    <a:lnTo>
                      <a:pt x="944" y="279"/>
                    </a:lnTo>
                    <a:lnTo>
                      <a:pt x="946" y="283"/>
                    </a:lnTo>
                    <a:lnTo>
                      <a:pt x="945" y="285"/>
                    </a:lnTo>
                    <a:lnTo>
                      <a:pt x="944" y="285"/>
                    </a:lnTo>
                    <a:lnTo>
                      <a:pt x="945" y="286"/>
                    </a:lnTo>
                    <a:lnTo>
                      <a:pt x="945" y="288"/>
                    </a:lnTo>
                    <a:lnTo>
                      <a:pt x="946" y="288"/>
                    </a:lnTo>
                    <a:lnTo>
                      <a:pt x="946" y="290"/>
                    </a:lnTo>
                    <a:lnTo>
                      <a:pt x="947" y="290"/>
                    </a:lnTo>
                    <a:lnTo>
                      <a:pt x="948" y="290"/>
                    </a:lnTo>
                    <a:lnTo>
                      <a:pt x="948" y="291"/>
                    </a:lnTo>
                    <a:lnTo>
                      <a:pt x="950" y="293"/>
                    </a:lnTo>
                    <a:lnTo>
                      <a:pt x="950" y="294"/>
                    </a:lnTo>
                    <a:lnTo>
                      <a:pt x="948" y="295"/>
                    </a:lnTo>
                    <a:lnTo>
                      <a:pt x="947" y="295"/>
                    </a:lnTo>
                    <a:lnTo>
                      <a:pt x="946" y="294"/>
                    </a:lnTo>
                    <a:lnTo>
                      <a:pt x="946" y="295"/>
                    </a:lnTo>
                    <a:lnTo>
                      <a:pt x="945" y="294"/>
                    </a:lnTo>
                    <a:lnTo>
                      <a:pt x="945" y="295"/>
                    </a:lnTo>
                    <a:lnTo>
                      <a:pt x="945" y="296"/>
                    </a:lnTo>
                    <a:lnTo>
                      <a:pt x="945" y="297"/>
                    </a:lnTo>
                    <a:lnTo>
                      <a:pt x="945" y="299"/>
                    </a:lnTo>
                    <a:lnTo>
                      <a:pt x="945" y="300"/>
                    </a:lnTo>
                    <a:lnTo>
                      <a:pt x="944" y="301"/>
                    </a:lnTo>
                    <a:lnTo>
                      <a:pt x="942" y="301"/>
                    </a:lnTo>
                    <a:lnTo>
                      <a:pt x="942" y="302"/>
                    </a:lnTo>
                    <a:lnTo>
                      <a:pt x="942" y="304"/>
                    </a:lnTo>
                    <a:lnTo>
                      <a:pt x="942" y="305"/>
                    </a:lnTo>
                    <a:lnTo>
                      <a:pt x="944" y="305"/>
                    </a:lnTo>
                    <a:lnTo>
                      <a:pt x="944" y="306"/>
                    </a:lnTo>
                    <a:lnTo>
                      <a:pt x="944" y="307"/>
                    </a:lnTo>
                    <a:lnTo>
                      <a:pt x="944" y="308"/>
                    </a:lnTo>
                    <a:lnTo>
                      <a:pt x="944" y="310"/>
                    </a:lnTo>
                    <a:lnTo>
                      <a:pt x="944" y="311"/>
                    </a:lnTo>
                    <a:lnTo>
                      <a:pt x="944" y="312"/>
                    </a:lnTo>
                    <a:lnTo>
                      <a:pt x="944" y="313"/>
                    </a:lnTo>
                    <a:lnTo>
                      <a:pt x="945" y="313"/>
                    </a:lnTo>
                    <a:lnTo>
                      <a:pt x="944" y="315"/>
                    </a:lnTo>
                    <a:lnTo>
                      <a:pt x="945" y="315"/>
                    </a:lnTo>
                    <a:lnTo>
                      <a:pt x="946" y="316"/>
                    </a:lnTo>
                    <a:lnTo>
                      <a:pt x="947" y="317"/>
                    </a:lnTo>
                    <a:lnTo>
                      <a:pt x="948" y="316"/>
                    </a:lnTo>
                    <a:lnTo>
                      <a:pt x="950" y="316"/>
                    </a:lnTo>
                    <a:lnTo>
                      <a:pt x="950" y="317"/>
                    </a:lnTo>
                    <a:lnTo>
                      <a:pt x="948" y="318"/>
                    </a:lnTo>
                    <a:lnTo>
                      <a:pt x="948" y="320"/>
                    </a:lnTo>
                    <a:lnTo>
                      <a:pt x="947" y="320"/>
                    </a:lnTo>
                    <a:lnTo>
                      <a:pt x="946" y="320"/>
                    </a:lnTo>
                    <a:lnTo>
                      <a:pt x="946" y="321"/>
                    </a:lnTo>
                    <a:lnTo>
                      <a:pt x="946" y="322"/>
                    </a:lnTo>
                    <a:lnTo>
                      <a:pt x="946" y="323"/>
                    </a:lnTo>
                    <a:lnTo>
                      <a:pt x="946" y="324"/>
                    </a:lnTo>
                    <a:lnTo>
                      <a:pt x="946" y="326"/>
                    </a:lnTo>
                    <a:lnTo>
                      <a:pt x="946" y="327"/>
                    </a:lnTo>
                    <a:lnTo>
                      <a:pt x="947" y="327"/>
                    </a:lnTo>
                    <a:lnTo>
                      <a:pt x="948" y="327"/>
                    </a:lnTo>
                    <a:lnTo>
                      <a:pt x="950" y="328"/>
                    </a:lnTo>
                    <a:lnTo>
                      <a:pt x="951" y="329"/>
                    </a:lnTo>
                    <a:lnTo>
                      <a:pt x="951" y="331"/>
                    </a:lnTo>
                    <a:lnTo>
                      <a:pt x="952" y="331"/>
                    </a:lnTo>
                    <a:lnTo>
                      <a:pt x="953" y="332"/>
                    </a:lnTo>
                    <a:lnTo>
                      <a:pt x="955" y="332"/>
                    </a:lnTo>
                    <a:lnTo>
                      <a:pt x="955" y="334"/>
                    </a:lnTo>
                    <a:lnTo>
                      <a:pt x="955" y="335"/>
                    </a:lnTo>
                    <a:lnTo>
                      <a:pt x="956" y="335"/>
                    </a:lnTo>
                    <a:lnTo>
                      <a:pt x="956" y="337"/>
                    </a:lnTo>
                    <a:lnTo>
                      <a:pt x="956" y="338"/>
                    </a:lnTo>
                    <a:lnTo>
                      <a:pt x="957" y="338"/>
                    </a:lnTo>
                    <a:lnTo>
                      <a:pt x="956" y="339"/>
                    </a:lnTo>
                    <a:lnTo>
                      <a:pt x="957" y="340"/>
                    </a:lnTo>
                    <a:lnTo>
                      <a:pt x="958" y="343"/>
                    </a:lnTo>
                    <a:lnTo>
                      <a:pt x="957" y="343"/>
                    </a:lnTo>
                    <a:lnTo>
                      <a:pt x="957" y="344"/>
                    </a:lnTo>
                    <a:lnTo>
                      <a:pt x="958" y="348"/>
                    </a:lnTo>
                    <a:lnTo>
                      <a:pt x="958" y="349"/>
                    </a:lnTo>
                    <a:lnTo>
                      <a:pt x="959" y="349"/>
                    </a:lnTo>
                    <a:lnTo>
                      <a:pt x="961" y="349"/>
                    </a:lnTo>
                    <a:lnTo>
                      <a:pt x="959" y="350"/>
                    </a:lnTo>
                    <a:lnTo>
                      <a:pt x="958" y="350"/>
                    </a:lnTo>
                    <a:lnTo>
                      <a:pt x="958" y="351"/>
                    </a:lnTo>
                    <a:lnTo>
                      <a:pt x="957" y="353"/>
                    </a:lnTo>
                    <a:lnTo>
                      <a:pt x="956" y="354"/>
                    </a:lnTo>
                    <a:lnTo>
                      <a:pt x="956" y="355"/>
                    </a:lnTo>
                    <a:lnTo>
                      <a:pt x="956" y="356"/>
                    </a:lnTo>
                    <a:lnTo>
                      <a:pt x="957" y="359"/>
                    </a:lnTo>
                    <a:lnTo>
                      <a:pt x="957" y="360"/>
                    </a:lnTo>
                    <a:lnTo>
                      <a:pt x="956" y="361"/>
                    </a:lnTo>
                    <a:lnTo>
                      <a:pt x="959" y="364"/>
                    </a:lnTo>
                    <a:lnTo>
                      <a:pt x="959" y="365"/>
                    </a:lnTo>
                    <a:lnTo>
                      <a:pt x="959" y="366"/>
                    </a:lnTo>
                    <a:lnTo>
                      <a:pt x="961" y="369"/>
                    </a:lnTo>
                    <a:lnTo>
                      <a:pt x="959" y="370"/>
                    </a:lnTo>
                    <a:lnTo>
                      <a:pt x="959" y="371"/>
                    </a:lnTo>
                    <a:lnTo>
                      <a:pt x="959" y="372"/>
                    </a:lnTo>
                    <a:lnTo>
                      <a:pt x="958" y="372"/>
                    </a:lnTo>
                    <a:lnTo>
                      <a:pt x="957" y="374"/>
                    </a:lnTo>
                    <a:lnTo>
                      <a:pt x="956" y="374"/>
                    </a:lnTo>
                    <a:lnTo>
                      <a:pt x="956" y="375"/>
                    </a:lnTo>
                    <a:lnTo>
                      <a:pt x="955" y="376"/>
                    </a:lnTo>
                    <a:lnTo>
                      <a:pt x="955" y="378"/>
                    </a:lnTo>
                    <a:lnTo>
                      <a:pt x="955" y="380"/>
                    </a:lnTo>
                    <a:lnTo>
                      <a:pt x="955" y="381"/>
                    </a:lnTo>
                    <a:lnTo>
                      <a:pt x="956" y="381"/>
                    </a:lnTo>
                    <a:lnTo>
                      <a:pt x="956" y="382"/>
                    </a:lnTo>
                    <a:lnTo>
                      <a:pt x="955" y="382"/>
                    </a:lnTo>
                    <a:lnTo>
                      <a:pt x="953" y="383"/>
                    </a:lnTo>
                    <a:lnTo>
                      <a:pt x="953" y="385"/>
                    </a:lnTo>
                    <a:lnTo>
                      <a:pt x="953" y="386"/>
                    </a:lnTo>
                    <a:lnTo>
                      <a:pt x="955" y="387"/>
                    </a:lnTo>
                    <a:lnTo>
                      <a:pt x="956" y="388"/>
                    </a:lnTo>
                    <a:lnTo>
                      <a:pt x="955" y="389"/>
                    </a:lnTo>
                    <a:lnTo>
                      <a:pt x="953" y="391"/>
                    </a:lnTo>
                    <a:lnTo>
                      <a:pt x="955" y="392"/>
                    </a:lnTo>
                    <a:lnTo>
                      <a:pt x="955" y="393"/>
                    </a:lnTo>
                    <a:lnTo>
                      <a:pt x="956" y="393"/>
                    </a:lnTo>
                    <a:lnTo>
                      <a:pt x="957" y="393"/>
                    </a:lnTo>
                    <a:lnTo>
                      <a:pt x="957" y="394"/>
                    </a:lnTo>
                    <a:lnTo>
                      <a:pt x="958" y="396"/>
                    </a:lnTo>
                    <a:lnTo>
                      <a:pt x="958" y="397"/>
                    </a:lnTo>
                    <a:lnTo>
                      <a:pt x="961" y="397"/>
                    </a:lnTo>
                    <a:lnTo>
                      <a:pt x="964" y="398"/>
                    </a:lnTo>
                    <a:lnTo>
                      <a:pt x="966" y="401"/>
                    </a:lnTo>
                    <a:lnTo>
                      <a:pt x="967" y="401"/>
                    </a:lnTo>
                    <a:lnTo>
                      <a:pt x="967" y="402"/>
                    </a:lnTo>
                    <a:lnTo>
                      <a:pt x="967" y="403"/>
                    </a:lnTo>
                    <a:lnTo>
                      <a:pt x="967" y="404"/>
                    </a:lnTo>
                    <a:lnTo>
                      <a:pt x="968" y="404"/>
                    </a:lnTo>
                    <a:lnTo>
                      <a:pt x="968" y="405"/>
                    </a:lnTo>
                    <a:lnTo>
                      <a:pt x="969" y="407"/>
                    </a:lnTo>
                    <a:lnTo>
                      <a:pt x="971" y="407"/>
                    </a:lnTo>
                    <a:lnTo>
                      <a:pt x="972" y="409"/>
                    </a:lnTo>
                    <a:lnTo>
                      <a:pt x="972" y="410"/>
                    </a:lnTo>
                    <a:lnTo>
                      <a:pt x="972" y="412"/>
                    </a:lnTo>
                    <a:lnTo>
                      <a:pt x="973" y="412"/>
                    </a:lnTo>
                    <a:lnTo>
                      <a:pt x="973" y="413"/>
                    </a:lnTo>
                    <a:lnTo>
                      <a:pt x="974" y="413"/>
                    </a:lnTo>
                    <a:lnTo>
                      <a:pt x="974" y="414"/>
                    </a:lnTo>
                    <a:lnTo>
                      <a:pt x="975" y="414"/>
                    </a:lnTo>
                    <a:lnTo>
                      <a:pt x="975" y="415"/>
                    </a:lnTo>
                    <a:lnTo>
                      <a:pt x="974" y="415"/>
                    </a:lnTo>
                    <a:lnTo>
                      <a:pt x="974" y="416"/>
                    </a:lnTo>
                    <a:lnTo>
                      <a:pt x="973" y="418"/>
                    </a:lnTo>
                    <a:lnTo>
                      <a:pt x="973" y="419"/>
                    </a:lnTo>
                    <a:lnTo>
                      <a:pt x="969" y="421"/>
                    </a:lnTo>
                    <a:lnTo>
                      <a:pt x="968" y="424"/>
                    </a:lnTo>
                    <a:lnTo>
                      <a:pt x="968" y="426"/>
                    </a:lnTo>
                    <a:lnTo>
                      <a:pt x="968" y="428"/>
                    </a:lnTo>
                    <a:lnTo>
                      <a:pt x="968" y="429"/>
                    </a:lnTo>
                    <a:lnTo>
                      <a:pt x="972" y="430"/>
                    </a:lnTo>
                    <a:lnTo>
                      <a:pt x="975" y="434"/>
                    </a:lnTo>
                    <a:lnTo>
                      <a:pt x="977" y="432"/>
                    </a:lnTo>
                    <a:lnTo>
                      <a:pt x="978" y="432"/>
                    </a:lnTo>
                    <a:lnTo>
                      <a:pt x="979" y="432"/>
                    </a:lnTo>
                    <a:lnTo>
                      <a:pt x="980" y="432"/>
                    </a:lnTo>
                    <a:lnTo>
                      <a:pt x="982" y="434"/>
                    </a:lnTo>
                    <a:lnTo>
                      <a:pt x="983" y="435"/>
                    </a:lnTo>
                    <a:lnTo>
                      <a:pt x="983" y="436"/>
                    </a:lnTo>
                    <a:lnTo>
                      <a:pt x="983" y="437"/>
                    </a:lnTo>
                    <a:lnTo>
                      <a:pt x="983" y="439"/>
                    </a:lnTo>
                    <a:lnTo>
                      <a:pt x="984" y="440"/>
                    </a:lnTo>
                    <a:lnTo>
                      <a:pt x="986" y="440"/>
                    </a:lnTo>
                    <a:lnTo>
                      <a:pt x="988" y="440"/>
                    </a:lnTo>
                    <a:lnTo>
                      <a:pt x="991" y="439"/>
                    </a:lnTo>
                    <a:lnTo>
                      <a:pt x="993" y="439"/>
                    </a:lnTo>
                    <a:lnTo>
                      <a:pt x="993" y="440"/>
                    </a:lnTo>
                    <a:lnTo>
                      <a:pt x="993" y="442"/>
                    </a:lnTo>
                    <a:lnTo>
                      <a:pt x="993" y="445"/>
                    </a:lnTo>
                    <a:lnTo>
                      <a:pt x="991" y="445"/>
                    </a:lnTo>
                    <a:lnTo>
                      <a:pt x="991" y="446"/>
                    </a:lnTo>
                    <a:lnTo>
                      <a:pt x="993" y="447"/>
                    </a:lnTo>
                    <a:lnTo>
                      <a:pt x="995" y="451"/>
                    </a:lnTo>
                    <a:lnTo>
                      <a:pt x="998" y="452"/>
                    </a:lnTo>
                    <a:lnTo>
                      <a:pt x="1000" y="452"/>
                    </a:lnTo>
                    <a:lnTo>
                      <a:pt x="1001" y="453"/>
                    </a:lnTo>
                    <a:lnTo>
                      <a:pt x="1002" y="452"/>
                    </a:lnTo>
                    <a:lnTo>
                      <a:pt x="1004" y="452"/>
                    </a:lnTo>
                    <a:lnTo>
                      <a:pt x="1005" y="453"/>
                    </a:lnTo>
                    <a:lnTo>
                      <a:pt x="1006" y="453"/>
                    </a:lnTo>
                    <a:lnTo>
                      <a:pt x="1007" y="455"/>
                    </a:lnTo>
                    <a:lnTo>
                      <a:pt x="1007" y="456"/>
                    </a:lnTo>
                    <a:lnTo>
                      <a:pt x="1009" y="461"/>
                    </a:lnTo>
                    <a:lnTo>
                      <a:pt x="1010" y="463"/>
                    </a:lnTo>
                    <a:lnTo>
                      <a:pt x="1010" y="466"/>
                    </a:lnTo>
                    <a:lnTo>
                      <a:pt x="1007" y="468"/>
                    </a:lnTo>
                    <a:lnTo>
                      <a:pt x="1007" y="469"/>
                    </a:lnTo>
                    <a:lnTo>
                      <a:pt x="1007" y="470"/>
                    </a:lnTo>
                    <a:lnTo>
                      <a:pt x="1009" y="472"/>
                    </a:lnTo>
                    <a:lnTo>
                      <a:pt x="1011" y="472"/>
                    </a:lnTo>
                    <a:lnTo>
                      <a:pt x="1012" y="472"/>
                    </a:lnTo>
                    <a:lnTo>
                      <a:pt x="1012" y="473"/>
                    </a:lnTo>
                    <a:lnTo>
                      <a:pt x="1012" y="474"/>
                    </a:lnTo>
                    <a:lnTo>
                      <a:pt x="1013" y="473"/>
                    </a:lnTo>
                    <a:lnTo>
                      <a:pt x="1015" y="473"/>
                    </a:lnTo>
                    <a:lnTo>
                      <a:pt x="1016" y="474"/>
                    </a:lnTo>
                    <a:lnTo>
                      <a:pt x="1016" y="475"/>
                    </a:lnTo>
                    <a:lnTo>
                      <a:pt x="1018" y="477"/>
                    </a:lnTo>
                    <a:lnTo>
                      <a:pt x="1018" y="478"/>
                    </a:lnTo>
                    <a:lnTo>
                      <a:pt x="1018" y="479"/>
                    </a:lnTo>
                    <a:lnTo>
                      <a:pt x="1018" y="480"/>
                    </a:lnTo>
                    <a:lnTo>
                      <a:pt x="1020" y="482"/>
                    </a:lnTo>
                    <a:lnTo>
                      <a:pt x="1020" y="483"/>
                    </a:lnTo>
                    <a:lnTo>
                      <a:pt x="1020" y="484"/>
                    </a:lnTo>
                    <a:lnTo>
                      <a:pt x="1020" y="486"/>
                    </a:lnTo>
                    <a:lnTo>
                      <a:pt x="1020" y="488"/>
                    </a:lnTo>
                    <a:lnTo>
                      <a:pt x="1020" y="489"/>
                    </a:lnTo>
                    <a:lnTo>
                      <a:pt x="1020" y="490"/>
                    </a:lnTo>
                    <a:lnTo>
                      <a:pt x="1020" y="491"/>
                    </a:lnTo>
                    <a:lnTo>
                      <a:pt x="1020" y="493"/>
                    </a:lnTo>
                    <a:lnTo>
                      <a:pt x="1021" y="495"/>
                    </a:lnTo>
                    <a:lnTo>
                      <a:pt x="1021" y="496"/>
                    </a:lnTo>
                    <a:lnTo>
                      <a:pt x="1005" y="509"/>
                    </a:lnTo>
                    <a:lnTo>
                      <a:pt x="995" y="517"/>
                    </a:lnTo>
                    <a:lnTo>
                      <a:pt x="986" y="523"/>
                    </a:lnTo>
                    <a:lnTo>
                      <a:pt x="980" y="529"/>
                    </a:lnTo>
                    <a:lnTo>
                      <a:pt x="974" y="534"/>
                    </a:lnTo>
                    <a:lnTo>
                      <a:pt x="973" y="553"/>
                    </a:lnTo>
                    <a:lnTo>
                      <a:pt x="969" y="558"/>
                    </a:lnTo>
                    <a:lnTo>
                      <a:pt x="947" y="571"/>
                    </a:lnTo>
                    <a:lnTo>
                      <a:pt x="939" y="587"/>
                    </a:lnTo>
                    <a:lnTo>
                      <a:pt x="932" y="596"/>
                    </a:lnTo>
                    <a:lnTo>
                      <a:pt x="928" y="604"/>
                    </a:lnTo>
                    <a:lnTo>
                      <a:pt x="920" y="610"/>
                    </a:lnTo>
                    <a:lnTo>
                      <a:pt x="915" y="624"/>
                    </a:lnTo>
                    <a:lnTo>
                      <a:pt x="925" y="630"/>
                    </a:lnTo>
                    <a:lnTo>
                      <a:pt x="971" y="653"/>
                    </a:lnTo>
                    <a:lnTo>
                      <a:pt x="994" y="660"/>
                    </a:lnTo>
                    <a:lnTo>
                      <a:pt x="1000" y="666"/>
                    </a:lnTo>
                    <a:lnTo>
                      <a:pt x="1012" y="673"/>
                    </a:lnTo>
                    <a:lnTo>
                      <a:pt x="1028" y="675"/>
                    </a:lnTo>
                    <a:lnTo>
                      <a:pt x="1029" y="675"/>
                    </a:lnTo>
                    <a:lnTo>
                      <a:pt x="1029" y="677"/>
                    </a:lnTo>
                    <a:lnTo>
                      <a:pt x="1029" y="678"/>
                    </a:lnTo>
                    <a:lnTo>
                      <a:pt x="1029" y="679"/>
                    </a:lnTo>
                    <a:lnTo>
                      <a:pt x="1031" y="679"/>
                    </a:lnTo>
                    <a:lnTo>
                      <a:pt x="1031" y="680"/>
                    </a:lnTo>
                    <a:lnTo>
                      <a:pt x="1032" y="680"/>
                    </a:lnTo>
                    <a:lnTo>
                      <a:pt x="1032" y="682"/>
                    </a:lnTo>
                    <a:lnTo>
                      <a:pt x="1033" y="682"/>
                    </a:lnTo>
                    <a:lnTo>
                      <a:pt x="1033" y="683"/>
                    </a:lnTo>
                    <a:lnTo>
                      <a:pt x="1034" y="683"/>
                    </a:lnTo>
                    <a:lnTo>
                      <a:pt x="1036" y="683"/>
                    </a:lnTo>
                    <a:lnTo>
                      <a:pt x="1037" y="683"/>
                    </a:lnTo>
                    <a:lnTo>
                      <a:pt x="1037" y="684"/>
                    </a:lnTo>
                    <a:lnTo>
                      <a:pt x="1036" y="685"/>
                    </a:lnTo>
                    <a:lnTo>
                      <a:pt x="1036" y="687"/>
                    </a:lnTo>
                    <a:lnTo>
                      <a:pt x="1034" y="687"/>
                    </a:lnTo>
                    <a:lnTo>
                      <a:pt x="1034" y="688"/>
                    </a:lnTo>
                    <a:lnTo>
                      <a:pt x="1033" y="688"/>
                    </a:lnTo>
                    <a:lnTo>
                      <a:pt x="1033" y="689"/>
                    </a:lnTo>
                    <a:lnTo>
                      <a:pt x="1032" y="689"/>
                    </a:lnTo>
                    <a:lnTo>
                      <a:pt x="1032" y="690"/>
                    </a:lnTo>
                    <a:lnTo>
                      <a:pt x="1031" y="690"/>
                    </a:lnTo>
                    <a:lnTo>
                      <a:pt x="1029" y="690"/>
                    </a:lnTo>
                    <a:lnTo>
                      <a:pt x="1029" y="691"/>
                    </a:lnTo>
                    <a:lnTo>
                      <a:pt x="1029" y="693"/>
                    </a:lnTo>
                    <a:lnTo>
                      <a:pt x="1028" y="694"/>
                    </a:lnTo>
                    <a:lnTo>
                      <a:pt x="1028" y="695"/>
                    </a:lnTo>
                    <a:lnTo>
                      <a:pt x="1028" y="696"/>
                    </a:lnTo>
                    <a:lnTo>
                      <a:pt x="1028" y="698"/>
                    </a:lnTo>
                    <a:lnTo>
                      <a:pt x="1028" y="699"/>
                    </a:lnTo>
                    <a:lnTo>
                      <a:pt x="1027" y="699"/>
                    </a:lnTo>
                    <a:lnTo>
                      <a:pt x="1027" y="700"/>
                    </a:lnTo>
                    <a:lnTo>
                      <a:pt x="1027" y="701"/>
                    </a:lnTo>
                    <a:lnTo>
                      <a:pt x="1027" y="702"/>
                    </a:lnTo>
                    <a:lnTo>
                      <a:pt x="1026" y="702"/>
                    </a:lnTo>
                    <a:lnTo>
                      <a:pt x="1026" y="704"/>
                    </a:lnTo>
                    <a:lnTo>
                      <a:pt x="1026" y="705"/>
                    </a:lnTo>
                    <a:lnTo>
                      <a:pt x="1022" y="712"/>
                    </a:lnTo>
                    <a:lnTo>
                      <a:pt x="1022" y="714"/>
                    </a:lnTo>
                    <a:lnTo>
                      <a:pt x="1021" y="714"/>
                    </a:lnTo>
                    <a:lnTo>
                      <a:pt x="1021" y="715"/>
                    </a:lnTo>
                    <a:lnTo>
                      <a:pt x="1021" y="716"/>
                    </a:lnTo>
                    <a:lnTo>
                      <a:pt x="1022" y="716"/>
                    </a:lnTo>
                    <a:lnTo>
                      <a:pt x="1022" y="715"/>
                    </a:lnTo>
                    <a:lnTo>
                      <a:pt x="1022" y="716"/>
                    </a:lnTo>
                    <a:lnTo>
                      <a:pt x="1021" y="716"/>
                    </a:lnTo>
                    <a:lnTo>
                      <a:pt x="1021" y="717"/>
                    </a:lnTo>
                    <a:lnTo>
                      <a:pt x="1020" y="716"/>
                    </a:lnTo>
                    <a:lnTo>
                      <a:pt x="1020" y="715"/>
                    </a:lnTo>
                    <a:lnTo>
                      <a:pt x="1020" y="714"/>
                    </a:lnTo>
                    <a:lnTo>
                      <a:pt x="1018" y="714"/>
                    </a:lnTo>
                    <a:lnTo>
                      <a:pt x="1020" y="714"/>
                    </a:lnTo>
                    <a:lnTo>
                      <a:pt x="1018" y="714"/>
                    </a:lnTo>
                    <a:lnTo>
                      <a:pt x="1018" y="712"/>
                    </a:lnTo>
                    <a:lnTo>
                      <a:pt x="1006" y="704"/>
                    </a:lnTo>
                    <a:lnTo>
                      <a:pt x="989" y="691"/>
                    </a:lnTo>
                    <a:lnTo>
                      <a:pt x="989" y="716"/>
                    </a:lnTo>
                    <a:lnTo>
                      <a:pt x="982" y="725"/>
                    </a:lnTo>
                    <a:lnTo>
                      <a:pt x="980" y="734"/>
                    </a:lnTo>
                    <a:lnTo>
                      <a:pt x="969" y="754"/>
                    </a:lnTo>
                    <a:lnTo>
                      <a:pt x="950" y="759"/>
                    </a:lnTo>
                    <a:lnTo>
                      <a:pt x="940" y="760"/>
                    </a:lnTo>
                    <a:lnTo>
                      <a:pt x="923" y="768"/>
                    </a:lnTo>
                    <a:lnTo>
                      <a:pt x="909" y="770"/>
                    </a:lnTo>
                    <a:lnTo>
                      <a:pt x="896" y="790"/>
                    </a:lnTo>
                    <a:lnTo>
                      <a:pt x="887" y="791"/>
                    </a:lnTo>
                    <a:lnTo>
                      <a:pt x="882" y="794"/>
                    </a:lnTo>
                    <a:lnTo>
                      <a:pt x="876" y="794"/>
                    </a:lnTo>
                    <a:lnTo>
                      <a:pt x="875" y="800"/>
                    </a:lnTo>
                    <a:lnTo>
                      <a:pt x="872" y="807"/>
                    </a:lnTo>
                    <a:lnTo>
                      <a:pt x="861" y="811"/>
                    </a:lnTo>
                    <a:lnTo>
                      <a:pt x="843" y="819"/>
                    </a:lnTo>
                    <a:lnTo>
                      <a:pt x="838" y="828"/>
                    </a:lnTo>
                    <a:lnTo>
                      <a:pt x="838" y="832"/>
                    </a:lnTo>
                    <a:lnTo>
                      <a:pt x="836" y="839"/>
                    </a:lnTo>
                    <a:lnTo>
                      <a:pt x="832" y="846"/>
                    </a:lnTo>
                    <a:lnTo>
                      <a:pt x="831" y="851"/>
                    </a:lnTo>
                    <a:lnTo>
                      <a:pt x="831" y="861"/>
                    </a:lnTo>
                    <a:lnTo>
                      <a:pt x="833" y="866"/>
                    </a:lnTo>
                    <a:lnTo>
                      <a:pt x="833" y="868"/>
                    </a:lnTo>
                    <a:lnTo>
                      <a:pt x="834" y="873"/>
                    </a:lnTo>
                    <a:lnTo>
                      <a:pt x="822" y="881"/>
                    </a:lnTo>
                    <a:lnTo>
                      <a:pt x="816" y="883"/>
                    </a:lnTo>
                    <a:lnTo>
                      <a:pt x="810" y="886"/>
                    </a:lnTo>
                    <a:lnTo>
                      <a:pt x="806" y="887"/>
                    </a:lnTo>
                    <a:lnTo>
                      <a:pt x="795" y="884"/>
                    </a:lnTo>
                    <a:lnTo>
                      <a:pt x="794" y="883"/>
                    </a:lnTo>
                    <a:lnTo>
                      <a:pt x="793" y="883"/>
                    </a:lnTo>
                    <a:lnTo>
                      <a:pt x="790" y="883"/>
                    </a:lnTo>
                    <a:lnTo>
                      <a:pt x="789" y="883"/>
                    </a:lnTo>
                    <a:lnTo>
                      <a:pt x="788" y="882"/>
                    </a:lnTo>
                    <a:lnTo>
                      <a:pt x="785" y="881"/>
                    </a:lnTo>
                    <a:lnTo>
                      <a:pt x="784" y="880"/>
                    </a:lnTo>
                    <a:lnTo>
                      <a:pt x="783" y="880"/>
                    </a:lnTo>
                    <a:lnTo>
                      <a:pt x="782" y="878"/>
                    </a:lnTo>
                    <a:lnTo>
                      <a:pt x="782" y="877"/>
                    </a:lnTo>
                    <a:lnTo>
                      <a:pt x="780" y="876"/>
                    </a:lnTo>
                    <a:lnTo>
                      <a:pt x="779" y="875"/>
                    </a:lnTo>
                    <a:lnTo>
                      <a:pt x="778" y="875"/>
                    </a:lnTo>
                    <a:lnTo>
                      <a:pt x="778" y="873"/>
                    </a:lnTo>
                    <a:lnTo>
                      <a:pt x="777" y="872"/>
                    </a:lnTo>
                    <a:lnTo>
                      <a:pt x="775" y="872"/>
                    </a:lnTo>
                    <a:lnTo>
                      <a:pt x="774" y="871"/>
                    </a:lnTo>
                    <a:lnTo>
                      <a:pt x="772" y="870"/>
                    </a:lnTo>
                    <a:lnTo>
                      <a:pt x="769" y="868"/>
                    </a:lnTo>
                    <a:lnTo>
                      <a:pt x="759" y="865"/>
                    </a:lnTo>
                    <a:lnTo>
                      <a:pt x="758" y="865"/>
                    </a:lnTo>
                    <a:lnTo>
                      <a:pt x="758" y="864"/>
                    </a:lnTo>
                    <a:lnTo>
                      <a:pt x="758" y="862"/>
                    </a:lnTo>
                    <a:lnTo>
                      <a:pt x="757" y="861"/>
                    </a:lnTo>
                    <a:lnTo>
                      <a:pt x="756" y="860"/>
                    </a:lnTo>
                    <a:lnTo>
                      <a:pt x="753" y="857"/>
                    </a:lnTo>
                    <a:lnTo>
                      <a:pt x="751" y="857"/>
                    </a:lnTo>
                    <a:lnTo>
                      <a:pt x="750" y="856"/>
                    </a:lnTo>
                    <a:lnTo>
                      <a:pt x="748" y="856"/>
                    </a:lnTo>
                    <a:lnTo>
                      <a:pt x="748" y="855"/>
                    </a:lnTo>
                    <a:lnTo>
                      <a:pt x="747" y="855"/>
                    </a:lnTo>
                    <a:lnTo>
                      <a:pt x="747" y="854"/>
                    </a:lnTo>
                    <a:lnTo>
                      <a:pt x="746" y="854"/>
                    </a:lnTo>
                    <a:lnTo>
                      <a:pt x="746" y="853"/>
                    </a:lnTo>
                    <a:lnTo>
                      <a:pt x="745" y="853"/>
                    </a:lnTo>
                    <a:lnTo>
                      <a:pt x="743" y="853"/>
                    </a:lnTo>
                    <a:lnTo>
                      <a:pt x="739" y="846"/>
                    </a:lnTo>
                    <a:lnTo>
                      <a:pt x="724" y="840"/>
                    </a:lnTo>
                    <a:lnTo>
                      <a:pt x="697" y="828"/>
                    </a:lnTo>
                    <a:lnTo>
                      <a:pt x="694" y="826"/>
                    </a:lnTo>
                    <a:lnTo>
                      <a:pt x="687" y="817"/>
                    </a:lnTo>
                    <a:lnTo>
                      <a:pt x="676" y="811"/>
                    </a:lnTo>
                    <a:lnTo>
                      <a:pt x="676" y="810"/>
                    </a:lnTo>
                    <a:lnTo>
                      <a:pt x="674" y="808"/>
                    </a:lnTo>
                    <a:lnTo>
                      <a:pt x="674" y="810"/>
                    </a:lnTo>
                    <a:lnTo>
                      <a:pt x="672" y="810"/>
                    </a:lnTo>
                    <a:lnTo>
                      <a:pt x="672" y="808"/>
                    </a:lnTo>
                    <a:lnTo>
                      <a:pt x="671" y="808"/>
                    </a:lnTo>
                    <a:lnTo>
                      <a:pt x="670" y="808"/>
                    </a:lnTo>
                    <a:lnTo>
                      <a:pt x="669" y="808"/>
                    </a:lnTo>
                    <a:lnTo>
                      <a:pt x="667" y="808"/>
                    </a:lnTo>
                    <a:lnTo>
                      <a:pt x="665" y="807"/>
                    </a:lnTo>
                    <a:lnTo>
                      <a:pt x="666" y="810"/>
                    </a:lnTo>
                    <a:lnTo>
                      <a:pt x="666" y="811"/>
                    </a:lnTo>
                    <a:lnTo>
                      <a:pt x="667" y="811"/>
                    </a:lnTo>
                    <a:lnTo>
                      <a:pt x="667" y="812"/>
                    </a:lnTo>
                    <a:lnTo>
                      <a:pt x="669" y="812"/>
                    </a:lnTo>
                    <a:lnTo>
                      <a:pt x="669" y="813"/>
                    </a:lnTo>
                    <a:lnTo>
                      <a:pt x="669" y="814"/>
                    </a:lnTo>
                    <a:lnTo>
                      <a:pt x="670" y="814"/>
                    </a:lnTo>
                    <a:lnTo>
                      <a:pt x="670" y="816"/>
                    </a:lnTo>
                    <a:lnTo>
                      <a:pt x="670" y="817"/>
                    </a:lnTo>
                    <a:lnTo>
                      <a:pt x="669" y="817"/>
                    </a:lnTo>
                    <a:lnTo>
                      <a:pt x="667" y="817"/>
                    </a:lnTo>
                    <a:lnTo>
                      <a:pt x="667" y="818"/>
                    </a:lnTo>
                    <a:lnTo>
                      <a:pt x="666" y="819"/>
                    </a:lnTo>
                    <a:lnTo>
                      <a:pt x="666" y="821"/>
                    </a:lnTo>
                    <a:lnTo>
                      <a:pt x="666" y="822"/>
                    </a:lnTo>
                    <a:lnTo>
                      <a:pt x="665" y="822"/>
                    </a:lnTo>
                    <a:lnTo>
                      <a:pt x="665" y="823"/>
                    </a:lnTo>
                    <a:lnTo>
                      <a:pt x="666" y="823"/>
                    </a:lnTo>
                    <a:lnTo>
                      <a:pt x="666" y="824"/>
                    </a:lnTo>
                    <a:lnTo>
                      <a:pt x="665" y="824"/>
                    </a:lnTo>
                    <a:lnTo>
                      <a:pt x="665" y="826"/>
                    </a:lnTo>
                    <a:lnTo>
                      <a:pt x="664" y="826"/>
                    </a:lnTo>
                    <a:lnTo>
                      <a:pt x="662" y="826"/>
                    </a:lnTo>
                    <a:lnTo>
                      <a:pt x="661" y="826"/>
                    </a:lnTo>
                    <a:lnTo>
                      <a:pt x="661" y="827"/>
                    </a:lnTo>
                    <a:lnTo>
                      <a:pt x="660" y="827"/>
                    </a:lnTo>
                    <a:lnTo>
                      <a:pt x="660" y="828"/>
                    </a:lnTo>
                    <a:lnTo>
                      <a:pt x="659" y="828"/>
                    </a:lnTo>
                    <a:lnTo>
                      <a:pt x="659" y="829"/>
                    </a:lnTo>
                    <a:lnTo>
                      <a:pt x="658" y="830"/>
                    </a:lnTo>
                    <a:lnTo>
                      <a:pt x="658" y="832"/>
                    </a:lnTo>
                    <a:lnTo>
                      <a:pt x="656" y="832"/>
                    </a:lnTo>
                    <a:lnTo>
                      <a:pt x="656" y="833"/>
                    </a:lnTo>
                    <a:lnTo>
                      <a:pt x="656" y="834"/>
                    </a:lnTo>
                    <a:lnTo>
                      <a:pt x="655" y="834"/>
                    </a:lnTo>
                    <a:lnTo>
                      <a:pt x="655" y="835"/>
                    </a:lnTo>
                    <a:lnTo>
                      <a:pt x="654" y="835"/>
                    </a:lnTo>
                    <a:lnTo>
                      <a:pt x="653" y="835"/>
                    </a:lnTo>
                    <a:lnTo>
                      <a:pt x="651" y="837"/>
                    </a:lnTo>
                    <a:lnTo>
                      <a:pt x="650" y="837"/>
                    </a:lnTo>
                    <a:lnTo>
                      <a:pt x="649" y="837"/>
                    </a:lnTo>
                    <a:lnTo>
                      <a:pt x="648" y="838"/>
                    </a:lnTo>
                    <a:lnTo>
                      <a:pt x="648" y="839"/>
                    </a:lnTo>
                    <a:lnTo>
                      <a:pt x="648" y="840"/>
                    </a:lnTo>
                    <a:lnTo>
                      <a:pt x="647" y="840"/>
                    </a:lnTo>
                    <a:lnTo>
                      <a:pt x="647" y="841"/>
                    </a:lnTo>
                    <a:lnTo>
                      <a:pt x="648" y="841"/>
                    </a:lnTo>
                    <a:lnTo>
                      <a:pt x="649" y="843"/>
                    </a:lnTo>
                    <a:lnTo>
                      <a:pt x="650" y="843"/>
                    </a:lnTo>
                    <a:lnTo>
                      <a:pt x="651" y="843"/>
                    </a:lnTo>
                    <a:lnTo>
                      <a:pt x="651" y="844"/>
                    </a:lnTo>
                    <a:lnTo>
                      <a:pt x="651" y="845"/>
                    </a:lnTo>
                    <a:lnTo>
                      <a:pt x="651" y="846"/>
                    </a:lnTo>
                    <a:lnTo>
                      <a:pt x="650" y="846"/>
                    </a:lnTo>
                    <a:lnTo>
                      <a:pt x="650" y="848"/>
                    </a:lnTo>
                    <a:lnTo>
                      <a:pt x="649" y="848"/>
                    </a:lnTo>
                    <a:lnTo>
                      <a:pt x="648" y="848"/>
                    </a:lnTo>
                    <a:lnTo>
                      <a:pt x="647" y="848"/>
                    </a:lnTo>
                    <a:lnTo>
                      <a:pt x="645" y="848"/>
                    </a:lnTo>
                    <a:lnTo>
                      <a:pt x="644" y="848"/>
                    </a:lnTo>
                    <a:lnTo>
                      <a:pt x="643" y="848"/>
                    </a:lnTo>
                    <a:lnTo>
                      <a:pt x="643" y="849"/>
                    </a:lnTo>
                    <a:lnTo>
                      <a:pt x="642" y="849"/>
                    </a:lnTo>
                    <a:lnTo>
                      <a:pt x="640" y="850"/>
                    </a:lnTo>
                    <a:lnTo>
                      <a:pt x="639" y="849"/>
                    </a:lnTo>
                    <a:lnTo>
                      <a:pt x="638" y="850"/>
                    </a:lnTo>
                    <a:lnTo>
                      <a:pt x="637" y="850"/>
                    </a:lnTo>
                    <a:lnTo>
                      <a:pt x="635" y="850"/>
                    </a:lnTo>
                    <a:lnTo>
                      <a:pt x="634" y="850"/>
                    </a:lnTo>
                    <a:lnTo>
                      <a:pt x="633" y="850"/>
                    </a:lnTo>
                    <a:lnTo>
                      <a:pt x="633" y="851"/>
                    </a:lnTo>
                    <a:lnTo>
                      <a:pt x="632" y="851"/>
                    </a:lnTo>
                    <a:lnTo>
                      <a:pt x="632" y="853"/>
                    </a:lnTo>
                    <a:lnTo>
                      <a:pt x="632" y="854"/>
                    </a:lnTo>
                    <a:lnTo>
                      <a:pt x="631" y="854"/>
                    </a:lnTo>
                    <a:lnTo>
                      <a:pt x="629" y="854"/>
                    </a:lnTo>
                    <a:lnTo>
                      <a:pt x="629" y="853"/>
                    </a:lnTo>
                    <a:lnTo>
                      <a:pt x="628" y="853"/>
                    </a:lnTo>
                    <a:lnTo>
                      <a:pt x="627" y="853"/>
                    </a:lnTo>
                    <a:lnTo>
                      <a:pt x="627" y="854"/>
                    </a:lnTo>
                    <a:lnTo>
                      <a:pt x="626" y="854"/>
                    </a:lnTo>
                    <a:lnTo>
                      <a:pt x="624" y="854"/>
                    </a:lnTo>
                    <a:lnTo>
                      <a:pt x="623" y="853"/>
                    </a:lnTo>
                    <a:lnTo>
                      <a:pt x="622" y="853"/>
                    </a:lnTo>
                    <a:lnTo>
                      <a:pt x="622" y="851"/>
                    </a:lnTo>
                    <a:lnTo>
                      <a:pt x="621" y="851"/>
                    </a:lnTo>
                    <a:lnTo>
                      <a:pt x="621" y="850"/>
                    </a:lnTo>
                    <a:lnTo>
                      <a:pt x="622" y="849"/>
                    </a:lnTo>
                    <a:lnTo>
                      <a:pt x="622" y="848"/>
                    </a:lnTo>
                    <a:lnTo>
                      <a:pt x="621" y="848"/>
                    </a:lnTo>
                    <a:lnTo>
                      <a:pt x="621" y="849"/>
                    </a:lnTo>
                    <a:lnTo>
                      <a:pt x="620" y="849"/>
                    </a:lnTo>
                    <a:lnTo>
                      <a:pt x="620" y="848"/>
                    </a:lnTo>
                    <a:lnTo>
                      <a:pt x="620" y="846"/>
                    </a:lnTo>
                    <a:lnTo>
                      <a:pt x="618" y="846"/>
                    </a:lnTo>
                    <a:lnTo>
                      <a:pt x="618" y="848"/>
                    </a:lnTo>
                    <a:lnTo>
                      <a:pt x="617" y="848"/>
                    </a:lnTo>
                    <a:lnTo>
                      <a:pt x="617" y="849"/>
                    </a:lnTo>
                    <a:lnTo>
                      <a:pt x="617" y="850"/>
                    </a:lnTo>
                    <a:lnTo>
                      <a:pt x="618" y="851"/>
                    </a:lnTo>
                    <a:lnTo>
                      <a:pt x="620" y="851"/>
                    </a:lnTo>
                    <a:lnTo>
                      <a:pt x="620" y="853"/>
                    </a:lnTo>
                    <a:lnTo>
                      <a:pt x="621" y="853"/>
                    </a:lnTo>
                    <a:lnTo>
                      <a:pt x="621" y="854"/>
                    </a:lnTo>
                    <a:lnTo>
                      <a:pt x="620" y="855"/>
                    </a:lnTo>
                    <a:lnTo>
                      <a:pt x="620" y="856"/>
                    </a:lnTo>
                    <a:lnTo>
                      <a:pt x="626" y="859"/>
                    </a:lnTo>
                    <a:lnTo>
                      <a:pt x="629" y="861"/>
                    </a:lnTo>
                    <a:lnTo>
                      <a:pt x="632" y="865"/>
                    </a:lnTo>
                    <a:lnTo>
                      <a:pt x="639" y="866"/>
                    </a:lnTo>
                    <a:lnTo>
                      <a:pt x="640" y="866"/>
                    </a:lnTo>
                    <a:lnTo>
                      <a:pt x="642" y="867"/>
                    </a:lnTo>
                    <a:lnTo>
                      <a:pt x="643" y="868"/>
                    </a:lnTo>
                    <a:lnTo>
                      <a:pt x="647" y="871"/>
                    </a:lnTo>
                    <a:lnTo>
                      <a:pt x="647" y="872"/>
                    </a:lnTo>
                    <a:lnTo>
                      <a:pt x="648" y="872"/>
                    </a:lnTo>
                    <a:lnTo>
                      <a:pt x="649" y="872"/>
                    </a:lnTo>
                    <a:lnTo>
                      <a:pt x="650" y="871"/>
                    </a:lnTo>
                    <a:lnTo>
                      <a:pt x="651" y="872"/>
                    </a:lnTo>
                    <a:lnTo>
                      <a:pt x="648" y="876"/>
                    </a:lnTo>
                    <a:lnTo>
                      <a:pt x="647" y="880"/>
                    </a:lnTo>
                    <a:lnTo>
                      <a:pt x="645" y="880"/>
                    </a:lnTo>
                    <a:lnTo>
                      <a:pt x="645" y="881"/>
                    </a:lnTo>
                    <a:lnTo>
                      <a:pt x="644" y="881"/>
                    </a:lnTo>
                    <a:lnTo>
                      <a:pt x="644" y="882"/>
                    </a:lnTo>
                    <a:lnTo>
                      <a:pt x="643" y="882"/>
                    </a:lnTo>
                    <a:lnTo>
                      <a:pt x="643" y="883"/>
                    </a:lnTo>
                    <a:lnTo>
                      <a:pt x="642" y="884"/>
                    </a:lnTo>
                    <a:lnTo>
                      <a:pt x="642" y="886"/>
                    </a:lnTo>
                    <a:lnTo>
                      <a:pt x="640" y="887"/>
                    </a:lnTo>
                    <a:lnTo>
                      <a:pt x="640" y="888"/>
                    </a:lnTo>
                    <a:lnTo>
                      <a:pt x="639" y="888"/>
                    </a:lnTo>
                    <a:lnTo>
                      <a:pt x="638" y="888"/>
                    </a:lnTo>
                    <a:lnTo>
                      <a:pt x="637" y="888"/>
                    </a:lnTo>
                    <a:lnTo>
                      <a:pt x="635" y="888"/>
                    </a:lnTo>
                    <a:lnTo>
                      <a:pt x="635" y="889"/>
                    </a:lnTo>
                    <a:lnTo>
                      <a:pt x="635" y="891"/>
                    </a:lnTo>
                    <a:lnTo>
                      <a:pt x="635" y="892"/>
                    </a:lnTo>
                    <a:lnTo>
                      <a:pt x="635" y="893"/>
                    </a:lnTo>
                    <a:lnTo>
                      <a:pt x="634" y="893"/>
                    </a:lnTo>
                    <a:lnTo>
                      <a:pt x="634" y="892"/>
                    </a:lnTo>
                    <a:lnTo>
                      <a:pt x="634" y="891"/>
                    </a:lnTo>
                    <a:lnTo>
                      <a:pt x="633" y="891"/>
                    </a:lnTo>
                    <a:lnTo>
                      <a:pt x="633" y="889"/>
                    </a:lnTo>
                    <a:lnTo>
                      <a:pt x="632" y="889"/>
                    </a:lnTo>
                    <a:lnTo>
                      <a:pt x="632" y="891"/>
                    </a:lnTo>
                    <a:lnTo>
                      <a:pt x="631" y="891"/>
                    </a:lnTo>
                    <a:lnTo>
                      <a:pt x="631" y="892"/>
                    </a:lnTo>
                    <a:lnTo>
                      <a:pt x="631" y="893"/>
                    </a:lnTo>
                    <a:lnTo>
                      <a:pt x="629" y="893"/>
                    </a:lnTo>
                    <a:lnTo>
                      <a:pt x="628" y="893"/>
                    </a:lnTo>
                    <a:lnTo>
                      <a:pt x="628" y="892"/>
                    </a:lnTo>
                    <a:lnTo>
                      <a:pt x="628" y="891"/>
                    </a:lnTo>
                    <a:lnTo>
                      <a:pt x="627" y="891"/>
                    </a:lnTo>
                    <a:lnTo>
                      <a:pt x="626" y="891"/>
                    </a:lnTo>
                    <a:lnTo>
                      <a:pt x="626" y="892"/>
                    </a:lnTo>
                    <a:lnTo>
                      <a:pt x="626" y="893"/>
                    </a:lnTo>
                    <a:lnTo>
                      <a:pt x="626" y="894"/>
                    </a:lnTo>
                    <a:lnTo>
                      <a:pt x="626" y="895"/>
                    </a:lnTo>
                    <a:lnTo>
                      <a:pt x="624" y="895"/>
                    </a:lnTo>
                    <a:lnTo>
                      <a:pt x="622" y="895"/>
                    </a:lnTo>
                    <a:lnTo>
                      <a:pt x="622" y="894"/>
                    </a:lnTo>
                    <a:lnTo>
                      <a:pt x="620" y="894"/>
                    </a:lnTo>
                    <a:lnTo>
                      <a:pt x="618" y="894"/>
                    </a:lnTo>
                    <a:lnTo>
                      <a:pt x="618" y="893"/>
                    </a:lnTo>
                    <a:lnTo>
                      <a:pt x="617" y="894"/>
                    </a:lnTo>
                    <a:lnTo>
                      <a:pt x="617" y="895"/>
                    </a:lnTo>
                    <a:lnTo>
                      <a:pt x="617" y="897"/>
                    </a:lnTo>
                    <a:lnTo>
                      <a:pt x="617" y="898"/>
                    </a:lnTo>
                    <a:lnTo>
                      <a:pt x="616" y="898"/>
                    </a:lnTo>
                    <a:lnTo>
                      <a:pt x="616" y="897"/>
                    </a:lnTo>
                    <a:lnTo>
                      <a:pt x="615" y="897"/>
                    </a:lnTo>
                    <a:lnTo>
                      <a:pt x="613" y="897"/>
                    </a:lnTo>
                    <a:lnTo>
                      <a:pt x="613" y="898"/>
                    </a:lnTo>
                    <a:lnTo>
                      <a:pt x="613" y="899"/>
                    </a:lnTo>
                    <a:lnTo>
                      <a:pt x="615" y="899"/>
                    </a:lnTo>
                    <a:lnTo>
                      <a:pt x="615" y="900"/>
                    </a:lnTo>
                    <a:lnTo>
                      <a:pt x="616" y="900"/>
                    </a:lnTo>
                    <a:lnTo>
                      <a:pt x="617" y="900"/>
                    </a:lnTo>
                    <a:lnTo>
                      <a:pt x="617" y="902"/>
                    </a:lnTo>
                    <a:lnTo>
                      <a:pt x="617" y="903"/>
                    </a:lnTo>
                    <a:lnTo>
                      <a:pt x="616" y="903"/>
                    </a:lnTo>
                    <a:lnTo>
                      <a:pt x="616" y="904"/>
                    </a:lnTo>
                    <a:lnTo>
                      <a:pt x="615" y="904"/>
                    </a:lnTo>
                    <a:lnTo>
                      <a:pt x="613" y="904"/>
                    </a:lnTo>
                    <a:lnTo>
                      <a:pt x="612" y="904"/>
                    </a:lnTo>
                    <a:lnTo>
                      <a:pt x="612" y="905"/>
                    </a:lnTo>
                    <a:lnTo>
                      <a:pt x="613" y="905"/>
                    </a:lnTo>
                    <a:lnTo>
                      <a:pt x="613" y="907"/>
                    </a:lnTo>
                    <a:lnTo>
                      <a:pt x="613" y="908"/>
                    </a:lnTo>
                    <a:lnTo>
                      <a:pt x="613" y="909"/>
                    </a:lnTo>
                    <a:lnTo>
                      <a:pt x="613" y="910"/>
                    </a:lnTo>
                    <a:lnTo>
                      <a:pt x="612" y="910"/>
                    </a:lnTo>
                    <a:lnTo>
                      <a:pt x="612" y="909"/>
                    </a:lnTo>
                    <a:lnTo>
                      <a:pt x="611" y="908"/>
                    </a:lnTo>
                    <a:lnTo>
                      <a:pt x="610" y="908"/>
                    </a:lnTo>
                    <a:lnTo>
                      <a:pt x="608" y="908"/>
                    </a:lnTo>
                    <a:lnTo>
                      <a:pt x="608" y="909"/>
                    </a:lnTo>
                    <a:lnTo>
                      <a:pt x="608" y="910"/>
                    </a:lnTo>
                    <a:lnTo>
                      <a:pt x="607" y="910"/>
                    </a:lnTo>
                    <a:lnTo>
                      <a:pt x="607" y="911"/>
                    </a:lnTo>
                    <a:lnTo>
                      <a:pt x="606" y="911"/>
                    </a:lnTo>
                    <a:lnTo>
                      <a:pt x="606" y="913"/>
                    </a:lnTo>
                    <a:lnTo>
                      <a:pt x="607" y="913"/>
                    </a:lnTo>
                    <a:lnTo>
                      <a:pt x="608" y="914"/>
                    </a:lnTo>
                    <a:lnTo>
                      <a:pt x="607" y="915"/>
                    </a:lnTo>
                    <a:lnTo>
                      <a:pt x="606" y="915"/>
                    </a:lnTo>
                    <a:lnTo>
                      <a:pt x="605" y="915"/>
                    </a:lnTo>
                    <a:lnTo>
                      <a:pt x="604" y="915"/>
                    </a:lnTo>
                    <a:lnTo>
                      <a:pt x="604" y="916"/>
                    </a:lnTo>
                    <a:lnTo>
                      <a:pt x="604" y="918"/>
                    </a:lnTo>
                    <a:lnTo>
                      <a:pt x="604" y="919"/>
                    </a:lnTo>
                    <a:lnTo>
                      <a:pt x="605" y="919"/>
                    </a:lnTo>
                    <a:lnTo>
                      <a:pt x="605" y="918"/>
                    </a:lnTo>
                    <a:lnTo>
                      <a:pt x="606" y="918"/>
                    </a:lnTo>
                    <a:lnTo>
                      <a:pt x="606" y="916"/>
                    </a:lnTo>
                    <a:lnTo>
                      <a:pt x="607" y="918"/>
                    </a:lnTo>
                    <a:lnTo>
                      <a:pt x="607" y="919"/>
                    </a:lnTo>
                    <a:lnTo>
                      <a:pt x="607" y="920"/>
                    </a:lnTo>
                    <a:lnTo>
                      <a:pt x="607" y="921"/>
                    </a:lnTo>
                    <a:lnTo>
                      <a:pt x="607" y="922"/>
                    </a:lnTo>
                    <a:lnTo>
                      <a:pt x="608" y="922"/>
                    </a:lnTo>
                    <a:lnTo>
                      <a:pt x="608" y="924"/>
                    </a:lnTo>
                    <a:lnTo>
                      <a:pt x="607" y="924"/>
                    </a:lnTo>
                    <a:lnTo>
                      <a:pt x="606" y="924"/>
                    </a:lnTo>
                    <a:lnTo>
                      <a:pt x="605" y="924"/>
                    </a:lnTo>
                    <a:lnTo>
                      <a:pt x="604" y="924"/>
                    </a:lnTo>
                    <a:lnTo>
                      <a:pt x="602" y="924"/>
                    </a:lnTo>
                    <a:lnTo>
                      <a:pt x="601" y="924"/>
                    </a:lnTo>
                    <a:lnTo>
                      <a:pt x="601" y="925"/>
                    </a:lnTo>
                    <a:lnTo>
                      <a:pt x="601" y="926"/>
                    </a:lnTo>
                    <a:lnTo>
                      <a:pt x="601" y="927"/>
                    </a:lnTo>
                    <a:lnTo>
                      <a:pt x="601" y="929"/>
                    </a:lnTo>
                    <a:lnTo>
                      <a:pt x="601" y="930"/>
                    </a:lnTo>
                    <a:lnTo>
                      <a:pt x="601" y="931"/>
                    </a:lnTo>
                    <a:lnTo>
                      <a:pt x="600" y="931"/>
                    </a:lnTo>
                    <a:lnTo>
                      <a:pt x="600" y="932"/>
                    </a:lnTo>
                    <a:lnTo>
                      <a:pt x="601" y="932"/>
                    </a:lnTo>
                    <a:lnTo>
                      <a:pt x="601" y="931"/>
                    </a:lnTo>
                    <a:lnTo>
                      <a:pt x="602" y="931"/>
                    </a:lnTo>
                    <a:lnTo>
                      <a:pt x="602" y="932"/>
                    </a:lnTo>
                    <a:lnTo>
                      <a:pt x="604" y="932"/>
                    </a:lnTo>
                    <a:lnTo>
                      <a:pt x="604" y="934"/>
                    </a:lnTo>
                    <a:lnTo>
                      <a:pt x="602" y="935"/>
                    </a:lnTo>
                    <a:lnTo>
                      <a:pt x="601" y="935"/>
                    </a:lnTo>
                    <a:lnTo>
                      <a:pt x="600" y="936"/>
                    </a:lnTo>
                    <a:lnTo>
                      <a:pt x="600" y="937"/>
                    </a:lnTo>
                    <a:lnTo>
                      <a:pt x="601" y="937"/>
                    </a:lnTo>
                    <a:lnTo>
                      <a:pt x="601" y="938"/>
                    </a:lnTo>
                    <a:lnTo>
                      <a:pt x="601" y="940"/>
                    </a:lnTo>
                    <a:lnTo>
                      <a:pt x="600" y="940"/>
                    </a:lnTo>
                    <a:lnTo>
                      <a:pt x="600" y="941"/>
                    </a:lnTo>
                    <a:lnTo>
                      <a:pt x="599" y="941"/>
                    </a:lnTo>
                    <a:lnTo>
                      <a:pt x="597" y="942"/>
                    </a:lnTo>
                    <a:lnTo>
                      <a:pt x="596" y="943"/>
                    </a:lnTo>
                    <a:lnTo>
                      <a:pt x="596" y="945"/>
                    </a:lnTo>
                    <a:lnTo>
                      <a:pt x="596" y="946"/>
                    </a:lnTo>
                    <a:lnTo>
                      <a:pt x="596" y="947"/>
                    </a:lnTo>
                    <a:lnTo>
                      <a:pt x="596" y="948"/>
                    </a:lnTo>
                    <a:lnTo>
                      <a:pt x="596" y="950"/>
                    </a:lnTo>
                    <a:lnTo>
                      <a:pt x="596" y="951"/>
                    </a:lnTo>
                    <a:lnTo>
                      <a:pt x="596" y="952"/>
                    </a:lnTo>
                    <a:lnTo>
                      <a:pt x="596" y="953"/>
                    </a:lnTo>
                    <a:lnTo>
                      <a:pt x="596" y="954"/>
                    </a:lnTo>
                    <a:lnTo>
                      <a:pt x="597" y="954"/>
                    </a:lnTo>
                    <a:lnTo>
                      <a:pt x="599" y="954"/>
                    </a:lnTo>
                    <a:lnTo>
                      <a:pt x="600" y="954"/>
                    </a:lnTo>
                    <a:lnTo>
                      <a:pt x="601" y="954"/>
                    </a:lnTo>
                    <a:lnTo>
                      <a:pt x="601" y="956"/>
                    </a:lnTo>
                    <a:lnTo>
                      <a:pt x="601" y="957"/>
                    </a:lnTo>
                    <a:lnTo>
                      <a:pt x="601" y="958"/>
                    </a:lnTo>
                    <a:lnTo>
                      <a:pt x="600" y="958"/>
                    </a:lnTo>
                    <a:lnTo>
                      <a:pt x="599" y="958"/>
                    </a:lnTo>
                    <a:lnTo>
                      <a:pt x="599" y="959"/>
                    </a:lnTo>
                    <a:lnTo>
                      <a:pt x="597" y="959"/>
                    </a:lnTo>
                    <a:lnTo>
                      <a:pt x="597" y="961"/>
                    </a:lnTo>
                    <a:lnTo>
                      <a:pt x="599" y="961"/>
                    </a:lnTo>
                    <a:lnTo>
                      <a:pt x="599" y="962"/>
                    </a:lnTo>
                    <a:lnTo>
                      <a:pt x="600" y="962"/>
                    </a:lnTo>
                    <a:lnTo>
                      <a:pt x="600" y="963"/>
                    </a:lnTo>
                    <a:lnTo>
                      <a:pt x="600" y="964"/>
                    </a:lnTo>
                    <a:lnTo>
                      <a:pt x="600" y="965"/>
                    </a:lnTo>
                    <a:lnTo>
                      <a:pt x="600" y="967"/>
                    </a:lnTo>
                    <a:lnTo>
                      <a:pt x="601" y="967"/>
                    </a:lnTo>
                    <a:lnTo>
                      <a:pt x="602" y="968"/>
                    </a:lnTo>
                    <a:lnTo>
                      <a:pt x="604" y="969"/>
                    </a:lnTo>
                    <a:lnTo>
                      <a:pt x="604" y="970"/>
                    </a:lnTo>
                    <a:lnTo>
                      <a:pt x="604" y="972"/>
                    </a:lnTo>
                    <a:lnTo>
                      <a:pt x="604" y="973"/>
                    </a:lnTo>
                    <a:lnTo>
                      <a:pt x="605" y="973"/>
                    </a:lnTo>
                    <a:lnTo>
                      <a:pt x="604" y="973"/>
                    </a:lnTo>
                    <a:lnTo>
                      <a:pt x="610" y="991"/>
                    </a:lnTo>
                    <a:lnTo>
                      <a:pt x="606" y="995"/>
                    </a:lnTo>
                    <a:lnTo>
                      <a:pt x="601" y="996"/>
                    </a:lnTo>
                    <a:lnTo>
                      <a:pt x="600" y="997"/>
                    </a:lnTo>
                    <a:lnTo>
                      <a:pt x="599" y="997"/>
                    </a:lnTo>
                    <a:lnTo>
                      <a:pt x="595" y="997"/>
                    </a:lnTo>
                    <a:lnTo>
                      <a:pt x="591" y="997"/>
                    </a:lnTo>
                    <a:lnTo>
                      <a:pt x="589" y="997"/>
                    </a:lnTo>
                    <a:lnTo>
                      <a:pt x="588" y="997"/>
                    </a:lnTo>
                    <a:lnTo>
                      <a:pt x="586" y="996"/>
                    </a:lnTo>
                    <a:lnTo>
                      <a:pt x="585" y="996"/>
                    </a:lnTo>
                    <a:lnTo>
                      <a:pt x="584" y="996"/>
                    </a:lnTo>
                    <a:lnTo>
                      <a:pt x="583" y="996"/>
                    </a:lnTo>
                    <a:lnTo>
                      <a:pt x="581" y="996"/>
                    </a:lnTo>
                    <a:lnTo>
                      <a:pt x="580" y="996"/>
                    </a:lnTo>
                    <a:lnTo>
                      <a:pt x="579" y="995"/>
                    </a:lnTo>
                    <a:lnTo>
                      <a:pt x="579" y="996"/>
                    </a:lnTo>
                    <a:lnTo>
                      <a:pt x="578" y="996"/>
                    </a:lnTo>
                    <a:lnTo>
                      <a:pt x="577" y="996"/>
                    </a:lnTo>
                    <a:lnTo>
                      <a:pt x="575" y="996"/>
                    </a:lnTo>
                    <a:lnTo>
                      <a:pt x="575" y="995"/>
                    </a:lnTo>
                    <a:lnTo>
                      <a:pt x="574" y="995"/>
                    </a:lnTo>
                    <a:lnTo>
                      <a:pt x="573" y="995"/>
                    </a:lnTo>
                    <a:lnTo>
                      <a:pt x="572" y="996"/>
                    </a:lnTo>
                    <a:lnTo>
                      <a:pt x="569" y="996"/>
                    </a:lnTo>
                    <a:lnTo>
                      <a:pt x="568" y="996"/>
                    </a:lnTo>
                    <a:lnTo>
                      <a:pt x="567" y="996"/>
                    </a:lnTo>
                    <a:lnTo>
                      <a:pt x="566" y="996"/>
                    </a:lnTo>
                    <a:lnTo>
                      <a:pt x="566" y="997"/>
                    </a:lnTo>
                    <a:lnTo>
                      <a:pt x="564" y="997"/>
                    </a:lnTo>
                    <a:lnTo>
                      <a:pt x="564" y="999"/>
                    </a:lnTo>
                    <a:lnTo>
                      <a:pt x="563" y="1000"/>
                    </a:lnTo>
                    <a:lnTo>
                      <a:pt x="563" y="1002"/>
                    </a:lnTo>
                    <a:lnTo>
                      <a:pt x="563" y="1006"/>
                    </a:lnTo>
                    <a:lnTo>
                      <a:pt x="563" y="1010"/>
                    </a:lnTo>
                    <a:lnTo>
                      <a:pt x="572" y="1019"/>
                    </a:lnTo>
                    <a:lnTo>
                      <a:pt x="559" y="1027"/>
                    </a:lnTo>
                    <a:lnTo>
                      <a:pt x="550" y="1019"/>
                    </a:lnTo>
                    <a:lnTo>
                      <a:pt x="539" y="1016"/>
                    </a:lnTo>
                    <a:lnTo>
                      <a:pt x="524" y="1002"/>
                    </a:lnTo>
                    <a:lnTo>
                      <a:pt x="523" y="1002"/>
                    </a:lnTo>
                    <a:lnTo>
                      <a:pt x="505" y="997"/>
                    </a:lnTo>
                    <a:lnTo>
                      <a:pt x="499" y="995"/>
                    </a:lnTo>
                    <a:lnTo>
                      <a:pt x="488" y="1011"/>
                    </a:lnTo>
                    <a:lnTo>
                      <a:pt x="486" y="1029"/>
                    </a:lnTo>
                    <a:lnTo>
                      <a:pt x="485" y="1035"/>
                    </a:lnTo>
                    <a:lnTo>
                      <a:pt x="483" y="1040"/>
                    </a:lnTo>
                    <a:lnTo>
                      <a:pt x="472" y="1039"/>
                    </a:lnTo>
                    <a:lnTo>
                      <a:pt x="464" y="1042"/>
                    </a:lnTo>
                    <a:lnTo>
                      <a:pt x="455" y="1044"/>
                    </a:lnTo>
                    <a:lnTo>
                      <a:pt x="450" y="1044"/>
                    </a:lnTo>
                    <a:lnTo>
                      <a:pt x="446" y="1045"/>
                    </a:lnTo>
                    <a:lnTo>
                      <a:pt x="439" y="1046"/>
                    </a:lnTo>
                    <a:lnTo>
                      <a:pt x="422" y="1042"/>
                    </a:lnTo>
                    <a:lnTo>
                      <a:pt x="421" y="1039"/>
                    </a:lnTo>
                    <a:lnTo>
                      <a:pt x="417" y="1035"/>
                    </a:lnTo>
                    <a:lnTo>
                      <a:pt x="415" y="1043"/>
                    </a:lnTo>
                    <a:lnTo>
                      <a:pt x="402" y="1050"/>
                    </a:lnTo>
                    <a:lnTo>
                      <a:pt x="391" y="1049"/>
                    </a:lnTo>
                    <a:lnTo>
                      <a:pt x="380" y="1035"/>
                    </a:lnTo>
                    <a:lnTo>
                      <a:pt x="368" y="1033"/>
                    </a:lnTo>
                    <a:lnTo>
                      <a:pt x="370" y="1026"/>
                    </a:lnTo>
                    <a:lnTo>
                      <a:pt x="377" y="1010"/>
                    </a:lnTo>
                    <a:lnTo>
                      <a:pt x="374" y="1001"/>
                    </a:lnTo>
                    <a:lnTo>
                      <a:pt x="374" y="1000"/>
                    </a:lnTo>
                    <a:lnTo>
                      <a:pt x="375" y="999"/>
                    </a:lnTo>
                    <a:lnTo>
                      <a:pt x="375" y="997"/>
                    </a:lnTo>
                    <a:lnTo>
                      <a:pt x="375" y="996"/>
                    </a:lnTo>
                    <a:lnTo>
                      <a:pt x="374" y="995"/>
                    </a:lnTo>
                    <a:lnTo>
                      <a:pt x="374" y="994"/>
                    </a:lnTo>
                    <a:lnTo>
                      <a:pt x="373" y="992"/>
                    </a:lnTo>
                    <a:lnTo>
                      <a:pt x="373" y="990"/>
                    </a:lnTo>
                    <a:lnTo>
                      <a:pt x="374" y="989"/>
                    </a:lnTo>
                    <a:lnTo>
                      <a:pt x="374" y="988"/>
                    </a:lnTo>
                    <a:lnTo>
                      <a:pt x="373" y="989"/>
                    </a:lnTo>
                    <a:lnTo>
                      <a:pt x="372" y="989"/>
                    </a:lnTo>
                    <a:lnTo>
                      <a:pt x="370" y="989"/>
                    </a:lnTo>
                    <a:lnTo>
                      <a:pt x="369" y="988"/>
                    </a:lnTo>
                    <a:lnTo>
                      <a:pt x="369" y="986"/>
                    </a:lnTo>
                    <a:lnTo>
                      <a:pt x="369" y="985"/>
                    </a:lnTo>
                    <a:lnTo>
                      <a:pt x="369" y="983"/>
                    </a:lnTo>
                    <a:lnTo>
                      <a:pt x="369" y="981"/>
                    </a:lnTo>
                    <a:lnTo>
                      <a:pt x="369" y="980"/>
                    </a:lnTo>
                    <a:lnTo>
                      <a:pt x="372" y="979"/>
                    </a:lnTo>
                    <a:lnTo>
                      <a:pt x="372" y="962"/>
                    </a:lnTo>
                    <a:lnTo>
                      <a:pt x="374" y="948"/>
                    </a:lnTo>
                    <a:lnTo>
                      <a:pt x="374" y="946"/>
                    </a:lnTo>
                    <a:lnTo>
                      <a:pt x="375" y="946"/>
                    </a:lnTo>
                    <a:lnTo>
                      <a:pt x="375" y="945"/>
                    </a:lnTo>
                    <a:lnTo>
                      <a:pt x="375" y="943"/>
                    </a:lnTo>
                    <a:lnTo>
                      <a:pt x="375" y="942"/>
                    </a:lnTo>
                    <a:lnTo>
                      <a:pt x="375" y="941"/>
                    </a:lnTo>
                    <a:lnTo>
                      <a:pt x="375" y="940"/>
                    </a:lnTo>
                    <a:lnTo>
                      <a:pt x="375" y="937"/>
                    </a:lnTo>
                    <a:lnTo>
                      <a:pt x="377" y="937"/>
                    </a:lnTo>
                    <a:lnTo>
                      <a:pt x="377" y="936"/>
                    </a:lnTo>
                    <a:lnTo>
                      <a:pt x="377" y="935"/>
                    </a:lnTo>
                    <a:lnTo>
                      <a:pt x="378" y="934"/>
                    </a:lnTo>
                    <a:lnTo>
                      <a:pt x="378" y="932"/>
                    </a:lnTo>
                    <a:lnTo>
                      <a:pt x="385" y="926"/>
                    </a:lnTo>
                    <a:lnTo>
                      <a:pt x="386" y="924"/>
                    </a:lnTo>
                    <a:lnTo>
                      <a:pt x="386" y="922"/>
                    </a:lnTo>
                    <a:lnTo>
                      <a:pt x="386" y="920"/>
                    </a:lnTo>
                    <a:lnTo>
                      <a:pt x="386" y="919"/>
                    </a:lnTo>
                    <a:lnTo>
                      <a:pt x="388" y="919"/>
                    </a:lnTo>
                    <a:lnTo>
                      <a:pt x="389" y="918"/>
                    </a:lnTo>
                    <a:lnTo>
                      <a:pt x="390" y="916"/>
                    </a:lnTo>
                    <a:lnTo>
                      <a:pt x="391" y="915"/>
                    </a:lnTo>
                    <a:lnTo>
                      <a:pt x="392" y="914"/>
                    </a:lnTo>
                    <a:lnTo>
                      <a:pt x="392" y="913"/>
                    </a:lnTo>
                    <a:lnTo>
                      <a:pt x="392" y="911"/>
                    </a:lnTo>
                    <a:lnTo>
                      <a:pt x="394" y="909"/>
                    </a:lnTo>
                    <a:lnTo>
                      <a:pt x="395" y="907"/>
                    </a:lnTo>
                    <a:lnTo>
                      <a:pt x="395" y="905"/>
                    </a:lnTo>
                    <a:lnTo>
                      <a:pt x="396" y="903"/>
                    </a:lnTo>
                    <a:lnTo>
                      <a:pt x="397" y="902"/>
                    </a:lnTo>
                    <a:lnTo>
                      <a:pt x="399" y="902"/>
                    </a:lnTo>
                    <a:lnTo>
                      <a:pt x="402" y="892"/>
                    </a:lnTo>
                    <a:lnTo>
                      <a:pt x="400" y="884"/>
                    </a:lnTo>
                    <a:lnTo>
                      <a:pt x="389" y="867"/>
                    </a:lnTo>
                    <a:lnTo>
                      <a:pt x="389" y="854"/>
                    </a:lnTo>
                    <a:lnTo>
                      <a:pt x="389" y="846"/>
                    </a:lnTo>
                    <a:lnTo>
                      <a:pt x="389" y="834"/>
                    </a:lnTo>
                    <a:lnTo>
                      <a:pt x="386" y="827"/>
                    </a:lnTo>
                    <a:lnTo>
                      <a:pt x="388" y="826"/>
                    </a:lnTo>
                    <a:lnTo>
                      <a:pt x="389" y="826"/>
                    </a:lnTo>
                    <a:lnTo>
                      <a:pt x="389" y="824"/>
                    </a:lnTo>
                    <a:lnTo>
                      <a:pt x="389" y="823"/>
                    </a:lnTo>
                    <a:lnTo>
                      <a:pt x="389" y="822"/>
                    </a:lnTo>
                    <a:lnTo>
                      <a:pt x="388" y="822"/>
                    </a:lnTo>
                    <a:lnTo>
                      <a:pt x="389" y="821"/>
                    </a:lnTo>
                    <a:lnTo>
                      <a:pt x="389" y="819"/>
                    </a:lnTo>
                    <a:lnTo>
                      <a:pt x="389" y="818"/>
                    </a:lnTo>
                    <a:lnTo>
                      <a:pt x="389" y="817"/>
                    </a:lnTo>
                    <a:lnTo>
                      <a:pt x="389" y="816"/>
                    </a:lnTo>
                    <a:lnTo>
                      <a:pt x="389" y="814"/>
                    </a:lnTo>
                    <a:lnTo>
                      <a:pt x="390" y="814"/>
                    </a:lnTo>
                    <a:lnTo>
                      <a:pt x="390" y="813"/>
                    </a:lnTo>
                    <a:lnTo>
                      <a:pt x="390" y="812"/>
                    </a:lnTo>
                    <a:lnTo>
                      <a:pt x="391" y="811"/>
                    </a:lnTo>
                    <a:lnTo>
                      <a:pt x="391" y="810"/>
                    </a:lnTo>
                    <a:lnTo>
                      <a:pt x="390" y="810"/>
                    </a:lnTo>
                    <a:lnTo>
                      <a:pt x="390" y="808"/>
                    </a:lnTo>
                    <a:lnTo>
                      <a:pt x="390" y="807"/>
                    </a:lnTo>
                    <a:lnTo>
                      <a:pt x="390" y="806"/>
                    </a:lnTo>
                    <a:lnTo>
                      <a:pt x="389" y="806"/>
                    </a:lnTo>
                    <a:lnTo>
                      <a:pt x="385" y="807"/>
                    </a:lnTo>
                    <a:lnTo>
                      <a:pt x="384" y="807"/>
                    </a:lnTo>
                    <a:lnTo>
                      <a:pt x="381" y="807"/>
                    </a:lnTo>
                    <a:lnTo>
                      <a:pt x="380" y="807"/>
                    </a:lnTo>
                    <a:lnTo>
                      <a:pt x="378" y="807"/>
                    </a:lnTo>
                    <a:lnTo>
                      <a:pt x="378" y="808"/>
                    </a:lnTo>
                    <a:lnTo>
                      <a:pt x="379" y="808"/>
                    </a:lnTo>
                    <a:lnTo>
                      <a:pt x="379" y="810"/>
                    </a:lnTo>
                    <a:lnTo>
                      <a:pt x="379" y="811"/>
                    </a:lnTo>
                    <a:lnTo>
                      <a:pt x="378" y="811"/>
                    </a:lnTo>
                    <a:lnTo>
                      <a:pt x="378" y="812"/>
                    </a:lnTo>
                    <a:lnTo>
                      <a:pt x="377" y="812"/>
                    </a:lnTo>
                    <a:lnTo>
                      <a:pt x="375" y="812"/>
                    </a:lnTo>
                    <a:lnTo>
                      <a:pt x="374" y="812"/>
                    </a:lnTo>
                    <a:lnTo>
                      <a:pt x="374" y="813"/>
                    </a:lnTo>
                    <a:lnTo>
                      <a:pt x="373" y="813"/>
                    </a:lnTo>
                    <a:lnTo>
                      <a:pt x="373" y="812"/>
                    </a:lnTo>
                    <a:lnTo>
                      <a:pt x="372" y="812"/>
                    </a:lnTo>
                    <a:lnTo>
                      <a:pt x="370" y="812"/>
                    </a:lnTo>
                    <a:lnTo>
                      <a:pt x="370" y="813"/>
                    </a:lnTo>
                    <a:lnTo>
                      <a:pt x="370" y="812"/>
                    </a:lnTo>
                    <a:lnTo>
                      <a:pt x="369" y="812"/>
                    </a:lnTo>
                    <a:lnTo>
                      <a:pt x="369" y="813"/>
                    </a:lnTo>
                    <a:lnTo>
                      <a:pt x="368" y="813"/>
                    </a:lnTo>
                    <a:lnTo>
                      <a:pt x="367" y="813"/>
                    </a:lnTo>
                    <a:lnTo>
                      <a:pt x="365" y="813"/>
                    </a:lnTo>
                    <a:lnTo>
                      <a:pt x="364" y="813"/>
                    </a:lnTo>
                    <a:lnTo>
                      <a:pt x="364" y="812"/>
                    </a:lnTo>
                    <a:lnTo>
                      <a:pt x="364" y="813"/>
                    </a:lnTo>
                    <a:lnTo>
                      <a:pt x="363" y="813"/>
                    </a:lnTo>
                    <a:lnTo>
                      <a:pt x="362" y="813"/>
                    </a:lnTo>
                    <a:lnTo>
                      <a:pt x="362" y="814"/>
                    </a:lnTo>
                    <a:lnTo>
                      <a:pt x="361" y="814"/>
                    </a:lnTo>
                    <a:lnTo>
                      <a:pt x="361" y="816"/>
                    </a:lnTo>
                    <a:lnTo>
                      <a:pt x="359" y="816"/>
                    </a:lnTo>
                    <a:lnTo>
                      <a:pt x="358" y="816"/>
                    </a:lnTo>
                    <a:lnTo>
                      <a:pt x="358" y="817"/>
                    </a:lnTo>
                    <a:lnTo>
                      <a:pt x="357" y="817"/>
                    </a:lnTo>
                    <a:lnTo>
                      <a:pt x="356" y="817"/>
                    </a:lnTo>
                    <a:lnTo>
                      <a:pt x="356" y="816"/>
                    </a:lnTo>
                    <a:lnTo>
                      <a:pt x="354" y="816"/>
                    </a:lnTo>
                    <a:lnTo>
                      <a:pt x="353" y="814"/>
                    </a:lnTo>
                    <a:lnTo>
                      <a:pt x="353" y="816"/>
                    </a:lnTo>
                    <a:lnTo>
                      <a:pt x="353" y="814"/>
                    </a:lnTo>
                    <a:lnTo>
                      <a:pt x="353" y="813"/>
                    </a:lnTo>
                    <a:lnTo>
                      <a:pt x="353" y="814"/>
                    </a:lnTo>
                    <a:lnTo>
                      <a:pt x="353" y="813"/>
                    </a:lnTo>
                    <a:lnTo>
                      <a:pt x="352" y="813"/>
                    </a:lnTo>
                    <a:lnTo>
                      <a:pt x="352" y="814"/>
                    </a:lnTo>
                    <a:lnTo>
                      <a:pt x="352" y="813"/>
                    </a:lnTo>
                    <a:lnTo>
                      <a:pt x="351" y="813"/>
                    </a:lnTo>
                    <a:lnTo>
                      <a:pt x="351" y="812"/>
                    </a:lnTo>
                    <a:lnTo>
                      <a:pt x="351" y="813"/>
                    </a:lnTo>
                    <a:lnTo>
                      <a:pt x="351" y="812"/>
                    </a:lnTo>
                    <a:lnTo>
                      <a:pt x="350" y="812"/>
                    </a:lnTo>
                    <a:lnTo>
                      <a:pt x="348" y="812"/>
                    </a:lnTo>
                    <a:lnTo>
                      <a:pt x="348" y="811"/>
                    </a:lnTo>
                    <a:lnTo>
                      <a:pt x="329" y="813"/>
                    </a:lnTo>
                    <a:lnTo>
                      <a:pt x="318" y="837"/>
                    </a:lnTo>
                    <a:lnTo>
                      <a:pt x="305" y="840"/>
                    </a:lnTo>
                    <a:lnTo>
                      <a:pt x="292" y="848"/>
                    </a:lnTo>
                    <a:lnTo>
                      <a:pt x="272" y="837"/>
                    </a:lnTo>
                    <a:lnTo>
                      <a:pt x="271" y="828"/>
                    </a:lnTo>
                    <a:lnTo>
                      <a:pt x="264" y="824"/>
                    </a:lnTo>
                    <a:lnTo>
                      <a:pt x="253" y="824"/>
                    </a:lnTo>
                    <a:lnTo>
                      <a:pt x="239" y="826"/>
                    </a:lnTo>
                    <a:lnTo>
                      <a:pt x="233" y="819"/>
                    </a:lnTo>
                    <a:lnTo>
                      <a:pt x="221" y="824"/>
                    </a:lnTo>
                    <a:lnTo>
                      <a:pt x="208" y="832"/>
                    </a:lnTo>
                    <a:lnTo>
                      <a:pt x="196" y="827"/>
                    </a:lnTo>
                    <a:lnTo>
                      <a:pt x="181" y="828"/>
                    </a:lnTo>
                    <a:lnTo>
                      <a:pt x="176" y="827"/>
                    </a:lnTo>
                    <a:lnTo>
                      <a:pt x="170" y="821"/>
                    </a:lnTo>
                    <a:lnTo>
                      <a:pt x="169" y="821"/>
                    </a:lnTo>
                    <a:lnTo>
                      <a:pt x="162" y="814"/>
                    </a:lnTo>
                    <a:lnTo>
                      <a:pt x="157" y="807"/>
                    </a:lnTo>
                    <a:lnTo>
                      <a:pt x="157" y="806"/>
                    </a:lnTo>
                    <a:lnTo>
                      <a:pt x="153" y="802"/>
                    </a:lnTo>
                    <a:lnTo>
                      <a:pt x="141" y="791"/>
                    </a:lnTo>
                    <a:lnTo>
                      <a:pt x="136" y="786"/>
                    </a:lnTo>
                    <a:lnTo>
                      <a:pt x="131" y="781"/>
                    </a:lnTo>
                    <a:lnTo>
                      <a:pt x="109" y="772"/>
                    </a:lnTo>
                    <a:lnTo>
                      <a:pt x="100" y="764"/>
                    </a:lnTo>
                    <a:lnTo>
                      <a:pt x="93" y="766"/>
                    </a:lnTo>
                    <a:lnTo>
                      <a:pt x="87" y="769"/>
                    </a:lnTo>
                    <a:lnTo>
                      <a:pt x="82" y="766"/>
                    </a:lnTo>
                    <a:lnTo>
                      <a:pt x="76" y="763"/>
                    </a:lnTo>
                    <a:lnTo>
                      <a:pt x="60" y="764"/>
                    </a:lnTo>
                    <a:lnTo>
                      <a:pt x="46" y="761"/>
                    </a:lnTo>
                    <a:lnTo>
                      <a:pt x="45" y="761"/>
                    </a:lnTo>
                    <a:lnTo>
                      <a:pt x="44" y="760"/>
                    </a:lnTo>
                    <a:lnTo>
                      <a:pt x="43" y="760"/>
                    </a:lnTo>
                    <a:lnTo>
                      <a:pt x="43" y="759"/>
                    </a:lnTo>
                    <a:lnTo>
                      <a:pt x="41" y="758"/>
                    </a:lnTo>
                    <a:lnTo>
                      <a:pt x="41" y="756"/>
                    </a:lnTo>
                    <a:lnTo>
                      <a:pt x="40" y="756"/>
                    </a:lnTo>
                    <a:lnTo>
                      <a:pt x="40" y="755"/>
                    </a:lnTo>
                    <a:lnTo>
                      <a:pt x="40" y="754"/>
                    </a:lnTo>
                    <a:lnTo>
                      <a:pt x="39" y="754"/>
                    </a:lnTo>
                    <a:lnTo>
                      <a:pt x="39" y="753"/>
                    </a:lnTo>
                    <a:lnTo>
                      <a:pt x="38" y="753"/>
                    </a:lnTo>
                    <a:lnTo>
                      <a:pt x="38" y="752"/>
                    </a:lnTo>
                    <a:lnTo>
                      <a:pt x="38" y="750"/>
                    </a:lnTo>
                    <a:lnTo>
                      <a:pt x="37" y="750"/>
                    </a:lnTo>
                    <a:lnTo>
                      <a:pt x="37" y="749"/>
                    </a:lnTo>
                    <a:lnTo>
                      <a:pt x="34" y="747"/>
                    </a:lnTo>
                    <a:lnTo>
                      <a:pt x="28" y="739"/>
                    </a:lnTo>
                    <a:lnTo>
                      <a:pt x="19" y="731"/>
                    </a:lnTo>
                    <a:lnTo>
                      <a:pt x="1" y="707"/>
                    </a:lnTo>
                    <a:lnTo>
                      <a:pt x="0" y="684"/>
                    </a:lnTo>
                    <a:lnTo>
                      <a:pt x="19" y="660"/>
                    </a:lnTo>
                    <a:lnTo>
                      <a:pt x="26" y="657"/>
                    </a:lnTo>
                    <a:lnTo>
                      <a:pt x="28" y="653"/>
                    </a:lnTo>
                    <a:lnTo>
                      <a:pt x="30" y="650"/>
                    </a:lnTo>
                    <a:lnTo>
                      <a:pt x="33" y="646"/>
                    </a:lnTo>
                    <a:lnTo>
                      <a:pt x="34" y="645"/>
                    </a:lnTo>
                    <a:lnTo>
                      <a:pt x="39" y="640"/>
                    </a:lnTo>
                    <a:lnTo>
                      <a:pt x="41" y="637"/>
                    </a:lnTo>
                    <a:lnTo>
                      <a:pt x="46" y="631"/>
                    </a:lnTo>
                    <a:lnTo>
                      <a:pt x="59" y="619"/>
                    </a:lnTo>
                    <a:lnTo>
                      <a:pt x="51" y="609"/>
                    </a:lnTo>
                    <a:lnTo>
                      <a:pt x="59" y="603"/>
                    </a:lnTo>
                    <a:lnTo>
                      <a:pt x="60" y="604"/>
                    </a:lnTo>
                    <a:lnTo>
                      <a:pt x="61" y="604"/>
                    </a:lnTo>
                    <a:lnTo>
                      <a:pt x="64" y="607"/>
                    </a:lnTo>
                    <a:lnTo>
                      <a:pt x="65" y="607"/>
                    </a:lnTo>
                    <a:lnTo>
                      <a:pt x="66" y="608"/>
                    </a:lnTo>
                    <a:lnTo>
                      <a:pt x="67" y="608"/>
                    </a:lnTo>
                    <a:lnTo>
                      <a:pt x="68" y="608"/>
                    </a:lnTo>
                    <a:lnTo>
                      <a:pt x="68" y="609"/>
                    </a:lnTo>
                    <a:lnTo>
                      <a:pt x="70" y="610"/>
                    </a:lnTo>
                    <a:lnTo>
                      <a:pt x="70" y="612"/>
                    </a:lnTo>
                    <a:lnTo>
                      <a:pt x="71" y="613"/>
                    </a:lnTo>
                    <a:lnTo>
                      <a:pt x="72" y="614"/>
                    </a:lnTo>
                    <a:lnTo>
                      <a:pt x="72" y="615"/>
                    </a:lnTo>
                    <a:lnTo>
                      <a:pt x="75" y="615"/>
                    </a:lnTo>
                    <a:lnTo>
                      <a:pt x="75" y="617"/>
                    </a:lnTo>
                    <a:lnTo>
                      <a:pt x="75" y="618"/>
                    </a:lnTo>
                    <a:lnTo>
                      <a:pt x="76" y="618"/>
                    </a:lnTo>
                    <a:lnTo>
                      <a:pt x="77" y="619"/>
                    </a:lnTo>
                    <a:lnTo>
                      <a:pt x="77" y="618"/>
                    </a:lnTo>
                    <a:lnTo>
                      <a:pt x="78" y="618"/>
                    </a:lnTo>
                    <a:lnTo>
                      <a:pt x="80" y="618"/>
                    </a:lnTo>
                    <a:lnTo>
                      <a:pt x="81" y="618"/>
                    </a:lnTo>
                    <a:lnTo>
                      <a:pt x="82" y="618"/>
                    </a:lnTo>
                    <a:lnTo>
                      <a:pt x="83" y="618"/>
                    </a:lnTo>
                    <a:lnTo>
                      <a:pt x="84" y="618"/>
                    </a:lnTo>
                    <a:lnTo>
                      <a:pt x="86" y="617"/>
                    </a:lnTo>
                    <a:lnTo>
                      <a:pt x="87" y="618"/>
                    </a:lnTo>
                    <a:lnTo>
                      <a:pt x="89" y="618"/>
                    </a:lnTo>
                    <a:lnTo>
                      <a:pt x="91" y="618"/>
                    </a:lnTo>
                    <a:lnTo>
                      <a:pt x="92" y="618"/>
                    </a:lnTo>
                    <a:lnTo>
                      <a:pt x="95" y="617"/>
                    </a:lnTo>
                    <a:lnTo>
                      <a:pt x="95" y="615"/>
                    </a:lnTo>
                    <a:lnTo>
                      <a:pt x="95" y="614"/>
                    </a:lnTo>
                    <a:lnTo>
                      <a:pt x="99" y="612"/>
                    </a:lnTo>
                    <a:lnTo>
                      <a:pt x="100" y="610"/>
                    </a:lnTo>
                    <a:lnTo>
                      <a:pt x="102" y="610"/>
                    </a:lnTo>
                    <a:lnTo>
                      <a:pt x="103" y="612"/>
                    </a:lnTo>
                    <a:lnTo>
                      <a:pt x="104" y="612"/>
                    </a:lnTo>
                    <a:lnTo>
                      <a:pt x="105" y="612"/>
                    </a:lnTo>
                    <a:lnTo>
                      <a:pt x="105" y="610"/>
                    </a:lnTo>
                    <a:lnTo>
                      <a:pt x="107" y="610"/>
                    </a:lnTo>
                    <a:lnTo>
                      <a:pt x="108" y="609"/>
                    </a:lnTo>
                    <a:lnTo>
                      <a:pt x="108" y="610"/>
                    </a:lnTo>
                    <a:lnTo>
                      <a:pt x="109" y="610"/>
                    </a:lnTo>
                    <a:lnTo>
                      <a:pt x="109" y="612"/>
                    </a:lnTo>
                    <a:lnTo>
                      <a:pt x="110" y="612"/>
                    </a:lnTo>
                    <a:lnTo>
                      <a:pt x="111" y="612"/>
                    </a:lnTo>
                    <a:lnTo>
                      <a:pt x="113" y="610"/>
                    </a:lnTo>
                    <a:lnTo>
                      <a:pt x="114" y="610"/>
                    </a:lnTo>
                    <a:lnTo>
                      <a:pt x="114" y="609"/>
                    </a:lnTo>
                    <a:lnTo>
                      <a:pt x="116" y="609"/>
                    </a:lnTo>
                    <a:lnTo>
                      <a:pt x="118" y="608"/>
                    </a:lnTo>
                    <a:lnTo>
                      <a:pt x="119" y="609"/>
                    </a:lnTo>
                    <a:lnTo>
                      <a:pt x="119" y="608"/>
                    </a:lnTo>
                    <a:lnTo>
                      <a:pt x="119" y="607"/>
                    </a:lnTo>
                    <a:lnTo>
                      <a:pt x="120" y="607"/>
                    </a:lnTo>
                    <a:lnTo>
                      <a:pt x="121" y="607"/>
                    </a:lnTo>
                    <a:lnTo>
                      <a:pt x="122" y="607"/>
                    </a:lnTo>
                    <a:lnTo>
                      <a:pt x="124" y="607"/>
                    </a:lnTo>
                    <a:lnTo>
                      <a:pt x="125" y="607"/>
                    </a:lnTo>
                    <a:lnTo>
                      <a:pt x="125" y="606"/>
                    </a:lnTo>
                    <a:lnTo>
                      <a:pt x="126" y="606"/>
                    </a:lnTo>
                    <a:lnTo>
                      <a:pt x="127" y="604"/>
                    </a:lnTo>
                    <a:lnTo>
                      <a:pt x="127" y="603"/>
                    </a:lnTo>
                    <a:lnTo>
                      <a:pt x="127" y="602"/>
                    </a:lnTo>
                    <a:lnTo>
                      <a:pt x="129" y="602"/>
                    </a:lnTo>
                    <a:lnTo>
                      <a:pt x="129" y="601"/>
                    </a:lnTo>
                    <a:lnTo>
                      <a:pt x="130" y="599"/>
                    </a:lnTo>
                    <a:lnTo>
                      <a:pt x="130" y="598"/>
                    </a:lnTo>
                    <a:lnTo>
                      <a:pt x="131" y="598"/>
                    </a:lnTo>
                    <a:lnTo>
                      <a:pt x="132" y="598"/>
                    </a:lnTo>
                    <a:lnTo>
                      <a:pt x="132" y="597"/>
                    </a:lnTo>
                    <a:lnTo>
                      <a:pt x="134" y="597"/>
                    </a:lnTo>
                    <a:lnTo>
                      <a:pt x="135" y="597"/>
                    </a:lnTo>
                    <a:lnTo>
                      <a:pt x="136" y="598"/>
                    </a:lnTo>
                    <a:lnTo>
                      <a:pt x="136" y="597"/>
                    </a:lnTo>
                    <a:lnTo>
                      <a:pt x="137" y="597"/>
                    </a:lnTo>
                    <a:lnTo>
                      <a:pt x="137" y="596"/>
                    </a:lnTo>
                    <a:lnTo>
                      <a:pt x="137" y="594"/>
                    </a:lnTo>
                    <a:lnTo>
                      <a:pt x="138" y="594"/>
                    </a:lnTo>
                    <a:lnTo>
                      <a:pt x="140" y="594"/>
                    </a:lnTo>
                    <a:lnTo>
                      <a:pt x="140" y="593"/>
                    </a:lnTo>
                    <a:lnTo>
                      <a:pt x="141" y="593"/>
                    </a:lnTo>
                    <a:lnTo>
                      <a:pt x="141" y="592"/>
                    </a:lnTo>
                    <a:lnTo>
                      <a:pt x="141" y="591"/>
                    </a:lnTo>
                    <a:lnTo>
                      <a:pt x="141" y="590"/>
                    </a:lnTo>
                    <a:lnTo>
                      <a:pt x="142" y="588"/>
                    </a:lnTo>
                    <a:lnTo>
                      <a:pt x="142" y="587"/>
                    </a:lnTo>
                    <a:lnTo>
                      <a:pt x="142" y="586"/>
                    </a:lnTo>
                    <a:lnTo>
                      <a:pt x="141" y="585"/>
                    </a:lnTo>
                    <a:lnTo>
                      <a:pt x="140" y="582"/>
                    </a:lnTo>
                    <a:lnTo>
                      <a:pt x="140" y="581"/>
                    </a:lnTo>
                    <a:lnTo>
                      <a:pt x="141" y="580"/>
                    </a:lnTo>
                    <a:lnTo>
                      <a:pt x="142" y="580"/>
                    </a:lnTo>
                    <a:lnTo>
                      <a:pt x="141" y="579"/>
                    </a:lnTo>
                    <a:lnTo>
                      <a:pt x="140" y="579"/>
                    </a:lnTo>
                    <a:lnTo>
                      <a:pt x="140" y="577"/>
                    </a:lnTo>
                    <a:lnTo>
                      <a:pt x="138" y="577"/>
                    </a:lnTo>
                    <a:lnTo>
                      <a:pt x="137" y="576"/>
                    </a:lnTo>
                    <a:lnTo>
                      <a:pt x="138" y="576"/>
                    </a:lnTo>
                    <a:lnTo>
                      <a:pt x="140" y="575"/>
                    </a:lnTo>
                    <a:lnTo>
                      <a:pt x="141" y="575"/>
                    </a:lnTo>
                    <a:lnTo>
                      <a:pt x="142" y="574"/>
                    </a:lnTo>
                    <a:lnTo>
                      <a:pt x="142" y="572"/>
                    </a:lnTo>
                    <a:lnTo>
                      <a:pt x="142" y="571"/>
                    </a:lnTo>
                    <a:lnTo>
                      <a:pt x="148" y="572"/>
                    </a:lnTo>
                    <a:lnTo>
                      <a:pt x="149" y="572"/>
                    </a:lnTo>
                    <a:lnTo>
                      <a:pt x="151" y="572"/>
                    </a:lnTo>
                    <a:lnTo>
                      <a:pt x="151" y="571"/>
                    </a:lnTo>
                    <a:lnTo>
                      <a:pt x="152" y="571"/>
                    </a:lnTo>
                    <a:lnTo>
                      <a:pt x="153" y="570"/>
                    </a:lnTo>
                    <a:lnTo>
                      <a:pt x="158" y="569"/>
                    </a:lnTo>
                    <a:lnTo>
                      <a:pt x="158" y="567"/>
                    </a:lnTo>
                    <a:lnTo>
                      <a:pt x="159" y="567"/>
                    </a:lnTo>
                    <a:lnTo>
                      <a:pt x="161" y="567"/>
                    </a:lnTo>
                    <a:lnTo>
                      <a:pt x="162" y="567"/>
                    </a:lnTo>
                    <a:lnTo>
                      <a:pt x="162" y="566"/>
                    </a:lnTo>
                    <a:lnTo>
                      <a:pt x="164" y="567"/>
                    </a:lnTo>
                    <a:lnTo>
                      <a:pt x="164" y="566"/>
                    </a:lnTo>
                    <a:lnTo>
                      <a:pt x="165" y="566"/>
                    </a:lnTo>
                    <a:lnTo>
                      <a:pt x="165" y="565"/>
                    </a:lnTo>
                    <a:lnTo>
                      <a:pt x="165" y="564"/>
                    </a:lnTo>
                    <a:lnTo>
                      <a:pt x="168" y="565"/>
                    </a:lnTo>
                    <a:lnTo>
                      <a:pt x="170" y="565"/>
                    </a:lnTo>
                    <a:lnTo>
                      <a:pt x="172" y="564"/>
                    </a:lnTo>
                    <a:lnTo>
                      <a:pt x="173" y="563"/>
                    </a:lnTo>
                    <a:lnTo>
                      <a:pt x="174" y="561"/>
                    </a:lnTo>
                    <a:lnTo>
                      <a:pt x="175" y="560"/>
                    </a:lnTo>
                    <a:lnTo>
                      <a:pt x="176" y="560"/>
                    </a:lnTo>
                    <a:lnTo>
                      <a:pt x="175" y="559"/>
                    </a:lnTo>
                    <a:lnTo>
                      <a:pt x="176" y="560"/>
                    </a:lnTo>
                    <a:lnTo>
                      <a:pt x="178" y="560"/>
                    </a:lnTo>
                    <a:lnTo>
                      <a:pt x="179" y="560"/>
                    </a:lnTo>
                    <a:lnTo>
                      <a:pt x="179" y="561"/>
                    </a:lnTo>
                    <a:lnTo>
                      <a:pt x="180" y="563"/>
                    </a:lnTo>
                    <a:lnTo>
                      <a:pt x="179" y="563"/>
                    </a:lnTo>
                    <a:lnTo>
                      <a:pt x="178" y="564"/>
                    </a:lnTo>
                    <a:lnTo>
                      <a:pt x="178" y="565"/>
                    </a:lnTo>
                    <a:lnTo>
                      <a:pt x="178" y="566"/>
                    </a:lnTo>
                    <a:lnTo>
                      <a:pt x="179" y="567"/>
                    </a:lnTo>
                    <a:lnTo>
                      <a:pt x="180" y="567"/>
                    </a:lnTo>
                    <a:lnTo>
                      <a:pt x="180" y="569"/>
                    </a:lnTo>
                    <a:lnTo>
                      <a:pt x="180" y="570"/>
                    </a:lnTo>
                    <a:lnTo>
                      <a:pt x="180" y="571"/>
                    </a:lnTo>
                    <a:lnTo>
                      <a:pt x="181" y="571"/>
                    </a:lnTo>
                    <a:lnTo>
                      <a:pt x="183" y="572"/>
                    </a:lnTo>
                    <a:lnTo>
                      <a:pt x="184" y="572"/>
                    </a:lnTo>
                    <a:lnTo>
                      <a:pt x="184" y="574"/>
                    </a:lnTo>
                    <a:lnTo>
                      <a:pt x="184" y="575"/>
                    </a:lnTo>
                    <a:lnTo>
                      <a:pt x="183" y="577"/>
                    </a:lnTo>
                    <a:lnTo>
                      <a:pt x="184" y="577"/>
                    </a:lnTo>
                    <a:lnTo>
                      <a:pt x="185" y="577"/>
                    </a:lnTo>
                    <a:lnTo>
                      <a:pt x="185" y="579"/>
                    </a:lnTo>
                    <a:lnTo>
                      <a:pt x="185" y="580"/>
                    </a:lnTo>
                    <a:lnTo>
                      <a:pt x="186" y="580"/>
                    </a:lnTo>
                    <a:lnTo>
                      <a:pt x="188" y="580"/>
                    </a:lnTo>
                    <a:lnTo>
                      <a:pt x="188" y="581"/>
                    </a:lnTo>
                    <a:lnTo>
                      <a:pt x="189" y="581"/>
                    </a:lnTo>
                    <a:lnTo>
                      <a:pt x="190" y="582"/>
                    </a:lnTo>
                    <a:lnTo>
                      <a:pt x="191" y="582"/>
                    </a:lnTo>
                    <a:lnTo>
                      <a:pt x="192" y="582"/>
                    </a:lnTo>
                    <a:lnTo>
                      <a:pt x="194" y="582"/>
                    </a:lnTo>
                    <a:lnTo>
                      <a:pt x="194" y="581"/>
                    </a:lnTo>
                    <a:lnTo>
                      <a:pt x="195" y="581"/>
                    </a:lnTo>
                    <a:lnTo>
                      <a:pt x="196" y="581"/>
                    </a:lnTo>
                    <a:lnTo>
                      <a:pt x="197" y="580"/>
                    </a:lnTo>
                    <a:lnTo>
                      <a:pt x="197" y="579"/>
                    </a:lnTo>
                    <a:lnTo>
                      <a:pt x="196" y="579"/>
                    </a:lnTo>
                    <a:lnTo>
                      <a:pt x="195" y="577"/>
                    </a:lnTo>
                    <a:lnTo>
                      <a:pt x="195" y="576"/>
                    </a:lnTo>
                    <a:lnTo>
                      <a:pt x="195" y="575"/>
                    </a:lnTo>
                    <a:lnTo>
                      <a:pt x="195" y="574"/>
                    </a:lnTo>
                    <a:lnTo>
                      <a:pt x="194" y="574"/>
                    </a:lnTo>
                    <a:lnTo>
                      <a:pt x="194" y="572"/>
                    </a:lnTo>
                    <a:lnTo>
                      <a:pt x="192" y="571"/>
                    </a:lnTo>
                    <a:lnTo>
                      <a:pt x="194" y="569"/>
                    </a:lnTo>
                    <a:lnTo>
                      <a:pt x="194" y="567"/>
                    </a:lnTo>
                    <a:lnTo>
                      <a:pt x="195" y="567"/>
                    </a:lnTo>
                    <a:lnTo>
                      <a:pt x="197" y="566"/>
                    </a:lnTo>
                    <a:lnTo>
                      <a:pt x="199" y="566"/>
                    </a:lnTo>
                    <a:lnTo>
                      <a:pt x="199" y="565"/>
                    </a:lnTo>
                    <a:lnTo>
                      <a:pt x="200" y="565"/>
                    </a:lnTo>
                    <a:lnTo>
                      <a:pt x="201" y="565"/>
                    </a:lnTo>
                    <a:lnTo>
                      <a:pt x="201" y="566"/>
                    </a:lnTo>
                    <a:lnTo>
                      <a:pt x="202" y="567"/>
                    </a:lnTo>
                    <a:lnTo>
                      <a:pt x="203" y="566"/>
                    </a:lnTo>
                    <a:lnTo>
                      <a:pt x="205" y="567"/>
                    </a:lnTo>
                    <a:lnTo>
                      <a:pt x="206" y="567"/>
                    </a:lnTo>
                    <a:lnTo>
                      <a:pt x="207" y="567"/>
                    </a:lnTo>
                    <a:lnTo>
                      <a:pt x="208" y="566"/>
                    </a:lnTo>
                    <a:lnTo>
                      <a:pt x="208" y="565"/>
                    </a:lnTo>
                    <a:lnTo>
                      <a:pt x="211" y="563"/>
                    </a:lnTo>
                    <a:lnTo>
                      <a:pt x="212" y="563"/>
                    </a:lnTo>
                    <a:lnTo>
                      <a:pt x="213" y="563"/>
                    </a:lnTo>
                    <a:lnTo>
                      <a:pt x="213" y="561"/>
                    </a:lnTo>
                    <a:lnTo>
                      <a:pt x="213" y="560"/>
                    </a:lnTo>
                    <a:lnTo>
                      <a:pt x="215" y="559"/>
                    </a:lnTo>
                    <a:lnTo>
                      <a:pt x="215" y="558"/>
                    </a:lnTo>
                    <a:lnTo>
                      <a:pt x="215" y="556"/>
                    </a:lnTo>
                    <a:lnTo>
                      <a:pt x="217" y="555"/>
                    </a:lnTo>
                    <a:lnTo>
                      <a:pt x="218" y="555"/>
                    </a:lnTo>
                    <a:lnTo>
                      <a:pt x="219" y="555"/>
                    </a:lnTo>
                    <a:lnTo>
                      <a:pt x="221" y="555"/>
                    </a:lnTo>
                    <a:lnTo>
                      <a:pt x="222" y="555"/>
                    </a:lnTo>
                    <a:lnTo>
                      <a:pt x="223" y="554"/>
                    </a:lnTo>
                    <a:lnTo>
                      <a:pt x="224" y="554"/>
                    </a:lnTo>
                    <a:lnTo>
                      <a:pt x="226" y="554"/>
                    </a:lnTo>
                    <a:lnTo>
                      <a:pt x="228" y="555"/>
                    </a:lnTo>
                    <a:lnTo>
                      <a:pt x="229" y="555"/>
                    </a:lnTo>
                    <a:lnTo>
                      <a:pt x="229" y="554"/>
                    </a:lnTo>
                    <a:lnTo>
                      <a:pt x="229" y="553"/>
                    </a:lnTo>
                    <a:lnTo>
                      <a:pt x="230" y="552"/>
                    </a:lnTo>
                    <a:lnTo>
                      <a:pt x="230" y="550"/>
                    </a:lnTo>
                    <a:lnTo>
                      <a:pt x="230" y="549"/>
                    </a:lnTo>
                    <a:lnTo>
                      <a:pt x="230" y="548"/>
                    </a:lnTo>
                    <a:lnTo>
                      <a:pt x="230" y="547"/>
                    </a:lnTo>
                    <a:lnTo>
                      <a:pt x="232" y="545"/>
                    </a:lnTo>
                    <a:lnTo>
                      <a:pt x="233" y="544"/>
                    </a:lnTo>
                    <a:lnTo>
                      <a:pt x="234" y="544"/>
                    </a:lnTo>
                    <a:lnTo>
                      <a:pt x="235" y="544"/>
                    </a:lnTo>
                    <a:lnTo>
                      <a:pt x="237" y="545"/>
                    </a:lnTo>
                    <a:lnTo>
                      <a:pt x="237" y="544"/>
                    </a:lnTo>
                    <a:lnTo>
                      <a:pt x="237" y="543"/>
                    </a:lnTo>
                    <a:lnTo>
                      <a:pt x="238" y="542"/>
                    </a:lnTo>
                    <a:lnTo>
                      <a:pt x="239" y="540"/>
                    </a:lnTo>
                    <a:lnTo>
                      <a:pt x="239" y="539"/>
                    </a:lnTo>
                    <a:lnTo>
                      <a:pt x="240" y="539"/>
                    </a:lnTo>
                    <a:lnTo>
                      <a:pt x="240" y="538"/>
                    </a:lnTo>
                    <a:lnTo>
                      <a:pt x="242" y="538"/>
                    </a:lnTo>
                    <a:lnTo>
                      <a:pt x="242" y="537"/>
                    </a:lnTo>
                    <a:lnTo>
                      <a:pt x="240" y="537"/>
                    </a:lnTo>
                    <a:lnTo>
                      <a:pt x="240" y="536"/>
                    </a:lnTo>
                    <a:lnTo>
                      <a:pt x="242" y="536"/>
                    </a:lnTo>
                    <a:lnTo>
                      <a:pt x="242" y="534"/>
                    </a:lnTo>
                    <a:lnTo>
                      <a:pt x="242" y="533"/>
                    </a:lnTo>
                    <a:lnTo>
                      <a:pt x="242" y="532"/>
                    </a:lnTo>
                    <a:lnTo>
                      <a:pt x="240" y="532"/>
                    </a:lnTo>
                    <a:lnTo>
                      <a:pt x="240" y="531"/>
                    </a:lnTo>
                    <a:lnTo>
                      <a:pt x="240" y="528"/>
                    </a:lnTo>
                    <a:lnTo>
                      <a:pt x="242" y="529"/>
                    </a:lnTo>
                    <a:lnTo>
                      <a:pt x="243" y="529"/>
                    </a:lnTo>
                    <a:lnTo>
                      <a:pt x="244" y="529"/>
                    </a:lnTo>
                    <a:lnTo>
                      <a:pt x="245" y="529"/>
                    </a:lnTo>
                    <a:lnTo>
                      <a:pt x="246" y="529"/>
                    </a:lnTo>
                    <a:lnTo>
                      <a:pt x="248" y="529"/>
                    </a:lnTo>
                    <a:lnTo>
                      <a:pt x="249" y="528"/>
                    </a:lnTo>
                    <a:lnTo>
                      <a:pt x="249" y="527"/>
                    </a:lnTo>
                    <a:lnTo>
                      <a:pt x="250" y="527"/>
                    </a:lnTo>
                    <a:lnTo>
                      <a:pt x="251" y="527"/>
                    </a:lnTo>
                    <a:lnTo>
                      <a:pt x="253" y="526"/>
                    </a:lnTo>
                    <a:lnTo>
                      <a:pt x="253" y="525"/>
                    </a:lnTo>
                    <a:lnTo>
                      <a:pt x="253" y="523"/>
                    </a:lnTo>
                    <a:lnTo>
                      <a:pt x="253" y="522"/>
                    </a:lnTo>
                    <a:lnTo>
                      <a:pt x="254" y="521"/>
                    </a:lnTo>
                    <a:lnTo>
                      <a:pt x="254" y="520"/>
                    </a:lnTo>
                    <a:lnTo>
                      <a:pt x="254" y="518"/>
                    </a:lnTo>
                    <a:lnTo>
                      <a:pt x="253" y="517"/>
                    </a:lnTo>
                    <a:lnTo>
                      <a:pt x="253" y="516"/>
                    </a:lnTo>
                    <a:lnTo>
                      <a:pt x="251" y="513"/>
                    </a:lnTo>
                    <a:lnTo>
                      <a:pt x="251" y="512"/>
                    </a:lnTo>
                    <a:lnTo>
                      <a:pt x="251" y="511"/>
                    </a:lnTo>
                    <a:lnTo>
                      <a:pt x="253" y="510"/>
                    </a:lnTo>
                    <a:lnTo>
                      <a:pt x="254" y="510"/>
                    </a:lnTo>
                    <a:lnTo>
                      <a:pt x="255" y="510"/>
                    </a:lnTo>
                    <a:lnTo>
                      <a:pt x="255" y="509"/>
                    </a:lnTo>
                    <a:lnTo>
                      <a:pt x="256" y="509"/>
                    </a:lnTo>
                    <a:lnTo>
                      <a:pt x="256" y="507"/>
                    </a:lnTo>
                    <a:lnTo>
                      <a:pt x="257" y="506"/>
                    </a:lnTo>
                    <a:lnTo>
                      <a:pt x="259" y="506"/>
                    </a:lnTo>
                    <a:lnTo>
                      <a:pt x="259" y="505"/>
                    </a:lnTo>
                    <a:lnTo>
                      <a:pt x="260" y="505"/>
                    </a:lnTo>
                    <a:lnTo>
                      <a:pt x="260" y="504"/>
                    </a:lnTo>
                    <a:lnTo>
                      <a:pt x="261" y="504"/>
                    </a:lnTo>
                    <a:lnTo>
                      <a:pt x="262" y="504"/>
                    </a:lnTo>
                    <a:lnTo>
                      <a:pt x="262" y="502"/>
                    </a:lnTo>
                    <a:lnTo>
                      <a:pt x="262" y="501"/>
                    </a:lnTo>
                    <a:lnTo>
                      <a:pt x="262" y="500"/>
                    </a:lnTo>
                    <a:lnTo>
                      <a:pt x="262" y="499"/>
                    </a:lnTo>
                    <a:lnTo>
                      <a:pt x="264" y="499"/>
                    </a:lnTo>
                    <a:lnTo>
                      <a:pt x="264" y="498"/>
                    </a:lnTo>
                    <a:lnTo>
                      <a:pt x="264" y="496"/>
                    </a:lnTo>
                    <a:lnTo>
                      <a:pt x="265" y="495"/>
                    </a:lnTo>
                    <a:lnTo>
                      <a:pt x="265" y="494"/>
                    </a:lnTo>
                    <a:lnTo>
                      <a:pt x="266" y="494"/>
                    </a:lnTo>
                    <a:lnTo>
                      <a:pt x="266" y="493"/>
                    </a:lnTo>
                    <a:lnTo>
                      <a:pt x="267" y="493"/>
                    </a:lnTo>
                    <a:lnTo>
                      <a:pt x="267" y="491"/>
                    </a:lnTo>
                    <a:lnTo>
                      <a:pt x="267" y="490"/>
                    </a:lnTo>
                    <a:lnTo>
                      <a:pt x="267" y="489"/>
                    </a:lnTo>
                    <a:lnTo>
                      <a:pt x="267" y="488"/>
                    </a:lnTo>
                    <a:lnTo>
                      <a:pt x="269" y="488"/>
                    </a:lnTo>
                    <a:lnTo>
                      <a:pt x="269" y="486"/>
                    </a:lnTo>
                    <a:lnTo>
                      <a:pt x="270" y="486"/>
                    </a:lnTo>
                    <a:lnTo>
                      <a:pt x="270" y="485"/>
                    </a:lnTo>
                    <a:lnTo>
                      <a:pt x="271" y="485"/>
                    </a:lnTo>
                    <a:lnTo>
                      <a:pt x="271" y="484"/>
                    </a:lnTo>
                    <a:lnTo>
                      <a:pt x="272" y="484"/>
                    </a:lnTo>
                    <a:lnTo>
                      <a:pt x="272" y="483"/>
                    </a:lnTo>
                    <a:lnTo>
                      <a:pt x="272" y="484"/>
                    </a:lnTo>
                    <a:lnTo>
                      <a:pt x="273" y="484"/>
                    </a:lnTo>
                    <a:lnTo>
                      <a:pt x="273" y="483"/>
                    </a:lnTo>
                    <a:lnTo>
                      <a:pt x="275" y="483"/>
                    </a:lnTo>
                    <a:lnTo>
                      <a:pt x="276" y="483"/>
                    </a:lnTo>
                    <a:lnTo>
                      <a:pt x="276" y="482"/>
                    </a:lnTo>
                    <a:lnTo>
                      <a:pt x="277" y="482"/>
                    </a:lnTo>
                    <a:lnTo>
                      <a:pt x="278" y="482"/>
                    </a:lnTo>
                    <a:lnTo>
                      <a:pt x="278" y="480"/>
                    </a:lnTo>
                    <a:lnTo>
                      <a:pt x="278" y="479"/>
                    </a:lnTo>
                    <a:lnTo>
                      <a:pt x="278" y="478"/>
                    </a:lnTo>
                    <a:lnTo>
                      <a:pt x="277" y="477"/>
                    </a:lnTo>
                    <a:lnTo>
                      <a:pt x="276" y="477"/>
                    </a:lnTo>
                    <a:lnTo>
                      <a:pt x="275" y="477"/>
                    </a:lnTo>
                    <a:lnTo>
                      <a:pt x="275" y="475"/>
                    </a:lnTo>
                    <a:lnTo>
                      <a:pt x="276" y="474"/>
                    </a:lnTo>
                    <a:lnTo>
                      <a:pt x="277" y="474"/>
                    </a:lnTo>
                    <a:lnTo>
                      <a:pt x="277" y="473"/>
                    </a:lnTo>
                    <a:lnTo>
                      <a:pt x="277" y="472"/>
                    </a:lnTo>
                    <a:lnTo>
                      <a:pt x="277" y="470"/>
                    </a:lnTo>
                    <a:lnTo>
                      <a:pt x="276" y="469"/>
                    </a:lnTo>
                    <a:lnTo>
                      <a:pt x="276" y="468"/>
                    </a:lnTo>
                    <a:lnTo>
                      <a:pt x="276" y="467"/>
                    </a:lnTo>
                    <a:lnTo>
                      <a:pt x="276" y="466"/>
                    </a:lnTo>
                    <a:lnTo>
                      <a:pt x="275" y="464"/>
                    </a:lnTo>
                    <a:lnTo>
                      <a:pt x="275" y="463"/>
                    </a:lnTo>
                    <a:lnTo>
                      <a:pt x="273" y="463"/>
                    </a:lnTo>
                    <a:lnTo>
                      <a:pt x="273" y="462"/>
                    </a:lnTo>
                    <a:lnTo>
                      <a:pt x="273" y="461"/>
                    </a:lnTo>
                    <a:lnTo>
                      <a:pt x="273" y="459"/>
                    </a:lnTo>
                    <a:lnTo>
                      <a:pt x="275" y="459"/>
                    </a:lnTo>
                    <a:lnTo>
                      <a:pt x="276" y="459"/>
                    </a:lnTo>
                    <a:lnTo>
                      <a:pt x="276" y="458"/>
                    </a:lnTo>
                    <a:lnTo>
                      <a:pt x="275" y="458"/>
                    </a:lnTo>
                    <a:lnTo>
                      <a:pt x="275" y="457"/>
                    </a:lnTo>
                    <a:lnTo>
                      <a:pt x="273" y="457"/>
                    </a:lnTo>
                    <a:lnTo>
                      <a:pt x="275" y="456"/>
                    </a:lnTo>
                    <a:lnTo>
                      <a:pt x="276" y="455"/>
                    </a:lnTo>
                    <a:lnTo>
                      <a:pt x="277" y="453"/>
                    </a:lnTo>
                    <a:lnTo>
                      <a:pt x="277" y="452"/>
                    </a:lnTo>
                    <a:lnTo>
                      <a:pt x="278" y="451"/>
                    </a:lnTo>
                    <a:lnTo>
                      <a:pt x="278" y="450"/>
                    </a:lnTo>
                    <a:lnTo>
                      <a:pt x="280" y="450"/>
                    </a:lnTo>
                    <a:lnTo>
                      <a:pt x="280" y="448"/>
                    </a:lnTo>
                    <a:lnTo>
                      <a:pt x="280" y="447"/>
                    </a:lnTo>
                    <a:lnTo>
                      <a:pt x="280" y="446"/>
                    </a:lnTo>
                    <a:lnTo>
                      <a:pt x="281" y="446"/>
                    </a:lnTo>
                    <a:lnTo>
                      <a:pt x="281" y="445"/>
                    </a:lnTo>
                    <a:lnTo>
                      <a:pt x="282" y="443"/>
                    </a:lnTo>
                    <a:lnTo>
                      <a:pt x="283" y="443"/>
                    </a:lnTo>
                    <a:lnTo>
                      <a:pt x="283" y="442"/>
                    </a:lnTo>
                    <a:lnTo>
                      <a:pt x="284" y="442"/>
                    </a:lnTo>
                    <a:lnTo>
                      <a:pt x="284" y="441"/>
                    </a:lnTo>
                    <a:lnTo>
                      <a:pt x="286" y="440"/>
                    </a:lnTo>
                    <a:lnTo>
                      <a:pt x="284" y="440"/>
                    </a:lnTo>
                    <a:lnTo>
                      <a:pt x="284" y="439"/>
                    </a:lnTo>
                    <a:lnTo>
                      <a:pt x="284" y="437"/>
                    </a:lnTo>
                    <a:lnTo>
                      <a:pt x="284" y="436"/>
                    </a:lnTo>
                    <a:lnTo>
                      <a:pt x="284" y="435"/>
                    </a:lnTo>
                    <a:lnTo>
                      <a:pt x="283" y="435"/>
                    </a:lnTo>
                    <a:lnTo>
                      <a:pt x="282" y="435"/>
                    </a:lnTo>
                    <a:lnTo>
                      <a:pt x="281" y="435"/>
                    </a:lnTo>
                    <a:lnTo>
                      <a:pt x="281" y="434"/>
                    </a:lnTo>
                    <a:lnTo>
                      <a:pt x="281" y="432"/>
                    </a:lnTo>
                    <a:lnTo>
                      <a:pt x="280" y="432"/>
                    </a:lnTo>
                    <a:lnTo>
                      <a:pt x="280" y="431"/>
                    </a:lnTo>
                    <a:lnTo>
                      <a:pt x="280" y="430"/>
                    </a:lnTo>
                    <a:lnTo>
                      <a:pt x="280" y="429"/>
                    </a:lnTo>
                    <a:lnTo>
                      <a:pt x="280" y="428"/>
                    </a:lnTo>
                    <a:lnTo>
                      <a:pt x="280" y="426"/>
                    </a:lnTo>
                    <a:lnTo>
                      <a:pt x="278" y="425"/>
                    </a:lnTo>
                    <a:lnTo>
                      <a:pt x="278" y="424"/>
                    </a:lnTo>
                    <a:lnTo>
                      <a:pt x="277" y="424"/>
                    </a:lnTo>
                    <a:lnTo>
                      <a:pt x="277" y="423"/>
                    </a:lnTo>
                    <a:lnTo>
                      <a:pt x="276" y="423"/>
                    </a:lnTo>
                    <a:lnTo>
                      <a:pt x="276" y="421"/>
                    </a:lnTo>
                    <a:lnTo>
                      <a:pt x="276" y="423"/>
                    </a:lnTo>
                    <a:lnTo>
                      <a:pt x="275" y="421"/>
                    </a:lnTo>
                    <a:lnTo>
                      <a:pt x="273" y="421"/>
                    </a:lnTo>
                    <a:lnTo>
                      <a:pt x="273" y="420"/>
                    </a:lnTo>
                    <a:lnTo>
                      <a:pt x="272" y="420"/>
                    </a:lnTo>
                    <a:lnTo>
                      <a:pt x="271" y="420"/>
                    </a:lnTo>
                    <a:lnTo>
                      <a:pt x="270" y="420"/>
                    </a:lnTo>
                    <a:lnTo>
                      <a:pt x="270" y="419"/>
                    </a:lnTo>
                    <a:lnTo>
                      <a:pt x="269" y="419"/>
                    </a:lnTo>
                    <a:lnTo>
                      <a:pt x="267" y="418"/>
                    </a:lnTo>
                    <a:lnTo>
                      <a:pt x="266" y="418"/>
                    </a:lnTo>
                    <a:lnTo>
                      <a:pt x="265" y="418"/>
                    </a:lnTo>
                    <a:lnTo>
                      <a:pt x="265" y="416"/>
                    </a:lnTo>
                    <a:lnTo>
                      <a:pt x="264" y="416"/>
                    </a:lnTo>
                    <a:lnTo>
                      <a:pt x="262" y="416"/>
                    </a:lnTo>
                    <a:lnTo>
                      <a:pt x="262" y="415"/>
                    </a:lnTo>
                    <a:lnTo>
                      <a:pt x="264" y="415"/>
                    </a:lnTo>
                    <a:lnTo>
                      <a:pt x="262" y="415"/>
                    </a:lnTo>
                    <a:lnTo>
                      <a:pt x="262" y="414"/>
                    </a:lnTo>
                    <a:lnTo>
                      <a:pt x="261" y="414"/>
                    </a:lnTo>
                    <a:lnTo>
                      <a:pt x="260" y="414"/>
                    </a:lnTo>
                    <a:lnTo>
                      <a:pt x="260" y="413"/>
                    </a:lnTo>
                    <a:lnTo>
                      <a:pt x="259" y="413"/>
                    </a:lnTo>
                    <a:lnTo>
                      <a:pt x="259" y="412"/>
                    </a:lnTo>
                    <a:lnTo>
                      <a:pt x="257" y="412"/>
                    </a:lnTo>
                    <a:lnTo>
                      <a:pt x="256" y="412"/>
                    </a:lnTo>
                    <a:lnTo>
                      <a:pt x="256" y="410"/>
                    </a:lnTo>
                    <a:lnTo>
                      <a:pt x="255" y="409"/>
                    </a:lnTo>
                    <a:lnTo>
                      <a:pt x="254" y="409"/>
                    </a:lnTo>
                    <a:lnTo>
                      <a:pt x="254" y="408"/>
                    </a:lnTo>
                    <a:lnTo>
                      <a:pt x="254" y="407"/>
                    </a:lnTo>
                    <a:lnTo>
                      <a:pt x="253" y="405"/>
                    </a:lnTo>
                    <a:lnTo>
                      <a:pt x="251" y="405"/>
                    </a:lnTo>
                    <a:lnTo>
                      <a:pt x="250" y="405"/>
                    </a:lnTo>
                    <a:lnTo>
                      <a:pt x="250" y="404"/>
                    </a:lnTo>
                    <a:lnTo>
                      <a:pt x="249" y="404"/>
                    </a:lnTo>
                    <a:lnTo>
                      <a:pt x="249" y="403"/>
                    </a:lnTo>
                    <a:lnTo>
                      <a:pt x="248" y="403"/>
                    </a:lnTo>
                    <a:lnTo>
                      <a:pt x="246" y="402"/>
                    </a:lnTo>
                    <a:lnTo>
                      <a:pt x="246" y="401"/>
                    </a:lnTo>
                    <a:lnTo>
                      <a:pt x="246" y="399"/>
                    </a:lnTo>
                    <a:lnTo>
                      <a:pt x="245" y="399"/>
                    </a:lnTo>
                    <a:lnTo>
                      <a:pt x="244" y="398"/>
                    </a:lnTo>
                    <a:lnTo>
                      <a:pt x="244" y="397"/>
                    </a:lnTo>
                    <a:lnTo>
                      <a:pt x="244" y="396"/>
                    </a:lnTo>
                    <a:lnTo>
                      <a:pt x="243" y="394"/>
                    </a:lnTo>
                    <a:lnTo>
                      <a:pt x="244" y="393"/>
                    </a:lnTo>
                    <a:lnTo>
                      <a:pt x="243" y="392"/>
                    </a:lnTo>
                    <a:lnTo>
                      <a:pt x="243" y="391"/>
                    </a:lnTo>
                    <a:lnTo>
                      <a:pt x="242" y="391"/>
                    </a:lnTo>
                    <a:lnTo>
                      <a:pt x="240" y="391"/>
                    </a:lnTo>
                    <a:lnTo>
                      <a:pt x="240" y="389"/>
                    </a:lnTo>
                    <a:lnTo>
                      <a:pt x="240" y="388"/>
                    </a:lnTo>
                    <a:lnTo>
                      <a:pt x="239" y="388"/>
                    </a:lnTo>
                    <a:lnTo>
                      <a:pt x="238" y="387"/>
                    </a:lnTo>
                    <a:lnTo>
                      <a:pt x="237" y="386"/>
                    </a:lnTo>
                    <a:lnTo>
                      <a:pt x="237" y="385"/>
                    </a:lnTo>
                    <a:lnTo>
                      <a:pt x="237" y="383"/>
                    </a:lnTo>
                    <a:lnTo>
                      <a:pt x="235" y="383"/>
                    </a:lnTo>
                    <a:lnTo>
                      <a:pt x="235" y="382"/>
                    </a:lnTo>
                    <a:lnTo>
                      <a:pt x="235" y="381"/>
                    </a:lnTo>
                    <a:lnTo>
                      <a:pt x="235" y="380"/>
                    </a:lnTo>
                    <a:lnTo>
                      <a:pt x="237" y="378"/>
                    </a:lnTo>
                    <a:lnTo>
                      <a:pt x="238" y="378"/>
                    </a:lnTo>
                    <a:lnTo>
                      <a:pt x="238" y="377"/>
                    </a:lnTo>
                    <a:lnTo>
                      <a:pt x="237" y="376"/>
                    </a:lnTo>
                    <a:lnTo>
                      <a:pt x="235" y="377"/>
                    </a:lnTo>
                    <a:lnTo>
                      <a:pt x="235" y="376"/>
                    </a:lnTo>
                    <a:lnTo>
                      <a:pt x="234" y="376"/>
                    </a:lnTo>
                    <a:lnTo>
                      <a:pt x="234" y="375"/>
                    </a:lnTo>
                    <a:lnTo>
                      <a:pt x="234" y="374"/>
                    </a:lnTo>
                    <a:lnTo>
                      <a:pt x="233" y="374"/>
                    </a:lnTo>
                    <a:lnTo>
                      <a:pt x="234" y="371"/>
                    </a:lnTo>
                    <a:lnTo>
                      <a:pt x="233" y="371"/>
                    </a:lnTo>
                    <a:lnTo>
                      <a:pt x="233" y="370"/>
                    </a:lnTo>
                    <a:lnTo>
                      <a:pt x="234" y="370"/>
                    </a:lnTo>
                    <a:lnTo>
                      <a:pt x="234" y="369"/>
                    </a:lnTo>
                    <a:lnTo>
                      <a:pt x="234" y="367"/>
                    </a:lnTo>
                    <a:lnTo>
                      <a:pt x="234" y="366"/>
                    </a:lnTo>
                    <a:lnTo>
                      <a:pt x="234" y="365"/>
                    </a:lnTo>
                    <a:lnTo>
                      <a:pt x="233" y="364"/>
                    </a:lnTo>
                    <a:lnTo>
                      <a:pt x="233" y="362"/>
                    </a:lnTo>
                    <a:lnTo>
                      <a:pt x="232" y="361"/>
                    </a:lnTo>
                    <a:lnTo>
                      <a:pt x="232" y="360"/>
                    </a:lnTo>
                    <a:lnTo>
                      <a:pt x="232" y="359"/>
                    </a:lnTo>
                    <a:lnTo>
                      <a:pt x="232" y="355"/>
                    </a:lnTo>
                    <a:lnTo>
                      <a:pt x="233" y="354"/>
                    </a:lnTo>
                    <a:lnTo>
                      <a:pt x="233" y="351"/>
                    </a:lnTo>
                    <a:lnTo>
                      <a:pt x="233" y="350"/>
                    </a:lnTo>
                    <a:lnTo>
                      <a:pt x="232" y="349"/>
                    </a:lnTo>
                    <a:lnTo>
                      <a:pt x="230" y="348"/>
                    </a:lnTo>
                    <a:lnTo>
                      <a:pt x="230" y="347"/>
                    </a:lnTo>
                    <a:lnTo>
                      <a:pt x="230" y="345"/>
                    </a:lnTo>
                    <a:lnTo>
                      <a:pt x="233" y="344"/>
                    </a:lnTo>
                    <a:lnTo>
                      <a:pt x="234" y="343"/>
                    </a:lnTo>
                    <a:lnTo>
                      <a:pt x="235" y="343"/>
                    </a:lnTo>
                    <a:lnTo>
                      <a:pt x="237" y="343"/>
                    </a:lnTo>
                    <a:lnTo>
                      <a:pt x="238" y="342"/>
                    </a:lnTo>
                    <a:lnTo>
                      <a:pt x="239" y="339"/>
                    </a:lnTo>
                    <a:lnTo>
                      <a:pt x="239" y="338"/>
                    </a:lnTo>
                    <a:lnTo>
                      <a:pt x="240" y="335"/>
                    </a:lnTo>
                    <a:lnTo>
                      <a:pt x="242" y="335"/>
                    </a:lnTo>
                    <a:lnTo>
                      <a:pt x="242" y="334"/>
                    </a:lnTo>
                    <a:lnTo>
                      <a:pt x="243" y="334"/>
                    </a:lnTo>
                    <a:lnTo>
                      <a:pt x="244" y="333"/>
                    </a:lnTo>
                    <a:lnTo>
                      <a:pt x="246" y="332"/>
                    </a:lnTo>
                    <a:lnTo>
                      <a:pt x="245" y="332"/>
                    </a:lnTo>
                    <a:lnTo>
                      <a:pt x="244" y="332"/>
                    </a:lnTo>
                    <a:lnTo>
                      <a:pt x="244" y="331"/>
                    </a:lnTo>
                    <a:lnTo>
                      <a:pt x="244" y="332"/>
                    </a:lnTo>
                    <a:lnTo>
                      <a:pt x="243" y="332"/>
                    </a:lnTo>
                    <a:lnTo>
                      <a:pt x="243" y="331"/>
                    </a:lnTo>
                    <a:lnTo>
                      <a:pt x="244" y="331"/>
                    </a:lnTo>
                    <a:lnTo>
                      <a:pt x="243" y="331"/>
                    </a:lnTo>
                    <a:lnTo>
                      <a:pt x="243" y="329"/>
                    </a:lnTo>
                    <a:lnTo>
                      <a:pt x="242" y="329"/>
                    </a:lnTo>
                    <a:lnTo>
                      <a:pt x="243" y="329"/>
                    </a:lnTo>
                    <a:lnTo>
                      <a:pt x="242" y="328"/>
                    </a:lnTo>
                    <a:lnTo>
                      <a:pt x="242" y="329"/>
                    </a:lnTo>
                    <a:lnTo>
                      <a:pt x="240" y="329"/>
                    </a:lnTo>
                    <a:lnTo>
                      <a:pt x="240" y="328"/>
                    </a:lnTo>
                    <a:lnTo>
                      <a:pt x="239" y="328"/>
                    </a:lnTo>
                    <a:lnTo>
                      <a:pt x="240" y="328"/>
                    </a:lnTo>
                    <a:lnTo>
                      <a:pt x="239" y="328"/>
                    </a:lnTo>
                    <a:lnTo>
                      <a:pt x="239" y="327"/>
                    </a:lnTo>
                    <a:lnTo>
                      <a:pt x="238" y="327"/>
                    </a:lnTo>
                    <a:lnTo>
                      <a:pt x="238" y="326"/>
                    </a:lnTo>
                    <a:lnTo>
                      <a:pt x="239" y="326"/>
                    </a:lnTo>
                    <a:lnTo>
                      <a:pt x="238" y="326"/>
                    </a:lnTo>
                    <a:lnTo>
                      <a:pt x="238" y="324"/>
                    </a:lnTo>
                    <a:lnTo>
                      <a:pt x="237" y="324"/>
                    </a:lnTo>
                    <a:lnTo>
                      <a:pt x="237" y="323"/>
                    </a:lnTo>
                    <a:lnTo>
                      <a:pt x="237" y="324"/>
                    </a:lnTo>
                    <a:lnTo>
                      <a:pt x="235" y="324"/>
                    </a:lnTo>
                    <a:lnTo>
                      <a:pt x="235" y="323"/>
                    </a:lnTo>
                    <a:lnTo>
                      <a:pt x="234" y="323"/>
                    </a:lnTo>
                    <a:lnTo>
                      <a:pt x="234" y="324"/>
                    </a:lnTo>
                    <a:lnTo>
                      <a:pt x="234" y="323"/>
                    </a:lnTo>
                    <a:lnTo>
                      <a:pt x="233" y="323"/>
                    </a:lnTo>
                    <a:lnTo>
                      <a:pt x="234" y="323"/>
                    </a:lnTo>
                    <a:lnTo>
                      <a:pt x="234" y="322"/>
                    </a:lnTo>
                    <a:lnTo>
                      <a:pt x="233" y="322"/>
                    </a:lnTo>
                    <a:lnTo>
                      <a:pt x="232" y="322"/>
                    </a:lnTo>
                    <a:lnTo>
                      <a:pt x="233" y="322"/>
                    </a:lnTo>
                    <a:lnTo>
                      <a:pt x="233" y="321"/>
                    </a:lnTo>
                    <a:lnTo>
                      <a:pt x="232" y="321"/>
                    </a:lnTo>
                    <a:lnTo>
                      <a:pt x="232" y="322"/>
                    </a:lnTo>
                    <a:lnTo>
                      <a:pt x="232" y="321"/>
                    </a:lnTo>
                    <a:lnTo>
                      <a:pt x="230" y="321"/>
                    </a:lnTo>
                    <a:lnTo>
                      <a:pt x="232" y="321"/>
                    </a:lnTo>
                    <a:lnTo>
                      <a:pt x="232" y="320"/>
                    </a:lnTo>
                    <a:lnTo>
                      <a:pt x="230" y="320"/>
                    </a:lnTo>
                    <a:lnTo>
                      <a:pt x="230" y="318"/>
                    </a:lnTo>
                    <a:lnTo>
                      <a:pt x="232" y="318"/>
                    </a:lnTo>
                    <a:lnTo>
                      <a:pt x="230" y="318"/>
                    </a:lnTo>
                    <a:lnTo>
                      <a:pt x="230" y="317"/>
                    </a:lnTo>
                    <a:lnTo>
                      <a:pt x="230" y="318"/>
                    </a:lnTo>
                    <a:lnTo>
                      <a:pt x="230" y="317"/>
                    </a:lnTo>
                    <a:lnTo>
                      <a:pt x="229" y="317"/>
                    </a:lnTo>
                    <a:lnTo>
                      <a:pt x="228" y="317"/>
                    </a:lnTo>
                    <a:lnTo>
                      <a:pt x="228" y="316"/>
                    </a:lnTo>
                    <a:lnTo>
                      <a:pt x="227" y="316"/>
                    </a:lnTo>
                    <a:lnTo>
                      <a:pt x="227" y="315"/>
                    </a:lnTo>
                    <a:lnTo>
                      <a:pt x="226" y="315"/>
                    </a:lnTo>
                    <a:lnTo>
                      <a:pt x="226" y="313"/>
                    </a:lnTo>
                    <a:lnTo>
                      <a:pt x="224" y="313"/>
                    </a:lnTo>
                    <a:lnTo>
                      <a:pt x="223" y="313"/>
                    </a:lnTo>
                    <a:lnTo>
                      <a:pt x="223" y="312"/>
                    </a:lnTo>
                    <a:lnTo>
                      <a:pt x="223" y="313"/>
                    </a:lnTo>
                    <a:lnTo>
                      <a:pt x="223" y="312"/>
                    </a:lnTo>
                    <a:lnTo>
                      <a:pt x="222" y="312"/>
                    </a:lnTo>
                    <a:lnTo>
                      <a:pt x="222" y="311"/>
                    </a:lnTo>
                    <a:lnTo>
                      <a:pt x="222" y="310"/>
                    </a:lnTo>
                    <a:lnTo>
                      <a:pt x="221" y="310"/>
                    </a:lnTo>
                    <a:lnTo>
                      <a:pt x="221" y="308"/>
                    </a:lnTo>
                    <a:lnTo>
                      <a:pt x="221" y="307"/>
                    </a:lnTo>
                    <a:lnTo>
                      <a:pt x="219" y="307"/>
                    </a:lnTo>
                    <a:lnTo>
                      <a:pt x="219" y="306"/>
                    </a:lnTo>
                    <a:lnTo>
                      <a:pt x="218" y="306"/>
                    </a:lnTo>
                    <a:lnTo>
                      <a:pt x="218" y="305"/>
                    </a:lnTo>
                    <a:lnTo>
                      <a:pt x="218" y="304"/>
                    </a:lnTo>
                    <a:lnTo>
                      <a:pt x="217" y="304"/>
                    </a:lnTo>
                    <a:lnTo>
                      <a:pt x="217" y="302"/>
                    </a:lnTo>
                    <a:lnTo>
                      <a:pt x="217" y="301"/>
                    </a:lnTo>
                    <a:lnTo>
                      <a:pt x="217" y="300"/>
                    </a:lnTo>
                    <a:lnTo>
                      <a:pt x="218" y="300"/>
                    </a:lnTo>
                    <a:lnTo>
                      <a:pt x="218" y="299"/>
                    </a:lnTo>
                    <a:lnTo>
                      <a:pt x="218" y="297"/>
                    </a:lnTo>
                    <a:lnTo>
                      <a:pt x="217" y="297"/>
                    </a:lnTo>
                    <a:lnTo>
                      <a:pt x="217" y="296"/>
                    </a:lnTo>
                    <a:lnTo>
                      <a:pt x="217" y="295"/>
                    </a:lnTo>
                    <a:lnTo>
                      <a:pt x="217" y="294"/>
                    </a:lnTo>
                    <a:lnTo>
                      <a:pt x="216" y="293"/>
                    </a:lnTo>
                    <a:lnTo>
                      <a:pt x="215" y="291"/>
                    </a:lnTo>
                    <a:lnTo>
                      <a:pt x="213" y="291"/>
                    </a:lnTo>
                    <a:lnTo>
                      <a:pt x="213" y="290"/>
                    </a:lnTo>
                    <a:lnTo>
                      <a:pt x="213" y="289"/>
                    </a:lnTo>
                    <a:lnTo>
                      <a:pt x="213" y="288"/>
                    </a:lnTo>
                    <a:lnTo>
                      <a:pt x="215" y="286"/>
                    </a:lnTo>
                    <a:lnTo>
                      <a:pt x="215" y="285"/>
                    </a:lnTo>
                    <a:lnTo>
                      <a:pt x="216" y="284"/>
                    </a:lnTo>
                    <a:lnTo>
                      <a:pt x="217" y="284"/>
                    </a:lnTo>
                    <a:lnTo>
                      <a:pt x="218" y="284"/>
                    </a:lnTo>
                    <a:lnTo>
                      <a:pt x="217" y="284"/>
                    </a:lnTo>
                    <a:lnTo>
                      <a:pt x="217" y="283"/>
                    </a:lnTo>
                    <a:lnTo>
                      <a:pt x="218" y="281"/>
                    </a:lnTo>
                    <a:lnTo>
                      <a:pt x="219" y="281"/>
                    </a:lnTo>
                    <a:lnTo>
                      <a:pt x="219" y="280"/>
                    </a:lnTo>
                    <a:lnTo>
                      <a:pt x="221" y="280"/>
                    </a:lnTo>
                    <a:lnTo>
                      <a:pt x="221" y="279"/>
                    </a:lnTo>
                    <a:lnTo>
                      <a:pt x="222" y="279"/>
                    </a:lnTo>
                    <a:lnTo>
                      <a:pt x="222" y="278"/>
                    </a:lnTo>
                    <a:lnTo>
                      <a:pt x="221" y="278"/>
                    </a:lnTo>
                    <a:lnTo>
                      <a:pt x="222" y="278"/>
                    </a:lnTo>
                    <a:lnTo>
                      <a:pt x="222" y="277"/>
                    </a:lnTo>
                    <a:lnTo>
                      <a:pt x="222" y="275"/>
                    </a:lnTo>
                    <a:lnTo>
                      <a:pt x="223" y="274"/>
                    </a:lnTo>
                    <a:lnTo>
                      <a:pt x="223" y="273"/>
                    </a:lnTo>
                    <a:lnTo>
                      <a:pt x="223" y="272"/>
                    </a:lnTo>
                    <a:lnTo>
                      <a:pt x="224" y="272"/>
                    </a:lnTo>
                    <a:lnTo>
                      <a:pt x="223" y="272"/>
                    </a:lnTo>
                    <a:lnTo>
                      <a:pt x="223" y="270"/>
                    </a:lnTo>
                    <a:lnTo>
                      <a:pt x="224" y="270"/>
                    </a:lnTo>
                    <a:lnTo>
                      <a:pt x="224" y="269"/>
                    </a:lnTo>
                    <a:lnTo>
                      <a:pt x="224" y="268"/>
                    </a:lnTo>
                    <a:lnTo>
                      <a:pt x="224" y="267"/>
                    </a:lnTo>
                    <a:lnTo>
                      <a:pt x="226" y="267"/>
                    </a:lnTo>
                    <a:lnTo>
                      <a:pt x="226" y="266"/>
                    </a:lnTo>
                    <a:lnTo>
                      <a:pt x="227" y="266"/>
                    </a:lnTo>
                    <a:lnTo>
                      <a:pt x="227" y="264"/>
                    </a:lnTo>
                    <a:lnTo>
                      <a:pt x="228" y="264"/>
                    </a:lnTo>
                    <a:lnTo>
                      <a:pt x="227" y="264"/>
                    </a:lnTo>
                    <a:lnTo>
                      <a:pt x="227" y="263"/>
                    </a:lnTo>
                    <a:lnTo>
                      <a:pt x="228" y="263"/>
                    </a:lnTo>
                    <a:lnTo>
                      <a:pt x="227" y="263"/>
                    </a:lnTo>
                    <a:lnTo>
                      <a:pt x="227" y="262"/>
                    </a:lnTo>
                    <a:lnTo>
                      <a:pt x="228" y="262"/>
                    </a:lnTo>
                    <a:lnTo>
                      <a:pt x="228" y="261"/>
                    </a:lnTo>
                    <a:lnTo>
                      <a:pt x="228" y="259"/>
                    </a:lnTo>
                    <a:lnTo>
                      <a:pt x="228" y="258"/>
                    </a:lnTo>
                    <a:lnTo>
                      <a:pt x="229" y="258"/>
                    </a:lnTo>
                    <a:lnTo>
                      <a:pt x="228" y="258"/>
                    </a:lnTo>
                    <a:lnTo>
                      <a:pt x="228" y="257"/>
                    </a:lnTo>
                    <a:lnTo>
                      <a:pt x="229" y="257"/>
                    </a:lnTo>
                    <a:lnTo>
                      <a:pt x="228" y="257"/>
                    </a:lnTo>
                    <a:lnTo>
                      <a:pt x="229" y="257"/>
                    </a:lnTo>
                    <a:lnTo>
                      <a:pt x="229" y="256"/>
                    </a:lnTo>
                    <a:lnTo>
                      <a:pt x="230" y="256"/>
                    </a:lnTo>
                    <a:lnTo>
                      <a:pt x="230" y="254"/>
                    </a:lnTo>
                    <a:lnTo>
                      <a:pt x="229" y="254"/>
                    </a:lnTo>
                    <a:lnTo>
                      <a:pt x="229" y="253"/>
                    </a:lnTo>
                    <a:lnTo>
                      <a:pt x="230" y="253"/>
                    </a:lnTo>
                    <a:lnTo>
                      <a:pt x="230" y="252"/>
                    </a:lnTo>
                    <a:lnTo>
                      <a:pt x="230" y="251"/>
                    </a:lnTo>
                    <a:lnTo>
                      <a:pt x="232" y="251"/>
                    </a:lnTo>
                    <a:lnTo>
                      <a:pt x="230" y="250"/>
                    </a:lnTo>
                    <a:lnTo>
                      <a:pt x="232" y="250"/>
                    </a:lnTo>
                    <a:lnTo>
                      <a:pt x="232" y="248"/>
                    </a:lnTo>
                    <a:lnTo>
                      <a:pt x="232" y="247"/>
                    </a:lnTo>
                    <a:lnTo>
                      <a:pt x="232" y="246"/>
                    </a:lnTo>
                    <a:lnTo>
                      <a:pt x="233" y="246"/>
                    </a:lnTo>
                    <a:lnTo>
                      <a:pt x="233" y="245"/>
                    </a:lnTo>
                    <a:lnTo>
                      <a:pt x="233" y="243"/>
                    </a:lnTo>
                    <a:lnTo>
                      <a:pt x="234" y="243"/>
                    </a:lnTo>
                    <a:lnTo>
                      <a:pt x="235" y="243"/>
                    </a:lnTo>
                    <a:lnTo>
                      <a:pt x="235" y="242"/>
                    </a:lnTo>
                    <a:lnTo>
                      <a:pt x="237" y="242"/>
                    </a:lnTo>
                    <a:lnTo>
                      <a:pt x="235" y="241"/>
                    </a:lnTo>
                    <a:lnTo>
                      <a:pt x="237" y="241"/>
                    </a:lnTo>
                    <a:lnTo>
                      <a:pt x="237" y="240"/>
                    </a:lnTo>
                    <a:lnTo>
                      <a:pt x="237" y="239"/>
                    </a:lnTo>
                    <a:lnTo>
                      <a:pt x="237" y="237"/>
                    </a:lnTo>
                    <a:lnTo>
                      <a:pt x="238" y="237"/>
                    </a:lnTo>
                    <a:lnTo>
                      <a:pt x="238" y="236"/>
                    </a:lnTo>
                    <a:lnTo>
                      <a:pt x="239" y="236"/>
                    </a:lnTo>
                    <a:lnTo>
                      <a:pt x="239" y="235"/>
                    </a:lnTo>
                    <a:lnTo>
                      <a:pt x="239" y="234"/>
                    </a:lnTo>
                    <a:lnTo>
                      <a:pt x="240" y="234"/>
                    </a:lnTo>
                    <a:lnTo>
                      <a:pt x="240" y="232"/>
                    </a:lnTo>
                    <a:lnTo>
                      <a:pt x="240" y="231"/>
                    </a:lnTo>
                    <a:lnTo>
                      <a:pt x="242" y="231"/>
                    </a:lnTo>
                    <a:lnTo>
                      <a:pt x="240" y="231"/>
                    </a:lnTo>
                    <a:lnTo>
                      <a:pt x="240" y="230"/>
                    </a:lnTo>
                    <a:lnTo>
                      <a:pt x="240" y="229"/>
                    </a:lnTo>
                    <a:lnTo>
                      <a:pt x="240" y="227"/>
                    </a:lnTo>
                    <a:lnTo>
                      <a:pt x="239" y="227"/>
                    </a:lnTo>
                    <a:lnTo>
                      <a:pt x="239" y="226"/>
                    </a:lnTo>
                    <a:lnTo>
                      <a:pt x="240" y="226"/>
                    </a:lnTo>
                    <a:lnTo>
                      <a:pt x="239" y="225"/>
                    </a:lnTo>
                    <a:lnTo>
                      <a:pt x="240" y="225"/>
                    </a:lnTo>
                    <a:lnTo>
                      <a:pt x="240" y="224"/>
                    </a:lnTo>
                    <a:lnTo>
                      <a:pt x="240" y="223"/>
                    </a:lnTo>
                    <a:lnTo>
                      <a:pt x="240" y="221"/>
                    </a:lnTo>
                    <a:lnTo>
                      <a:pt x="240" y="220"/>
                    </a:lnTo>
                    <a:lnTo>
                      <a:pt x="242" y="220"/>
                    </a:lnTo>
                    <a:lnTo>
                      <a:pt x="242" y="219"/>
                    </a:lnTo>
                    <a:lnTo>
                      <a:pt x="242" y="218"/>
                    </a:lnTo>
                    <a:lnTo>
                      <a:pt x="242" y="216"/>
                    </a:lnTo>
                    <a:lnTo>
                      <a:pt x="242" y="215"/>
                    </a:lnTo>
                    <a:lnTo>
                      <a:pt x="243" y="215"/>
                    </a:lnTo>
                    <a:lnTo>
                      <a:pt x="243" y="214"/>
                    </a:lnTo>
                    <a:lnTo>
                      <a:pt x="242" y="214"/>
                    </a:lnTo>
                    <a:lnTo>
                      <a:pt x="243" y="213"/>
                    </a:lnTo>
                    <a:lnTo>
                      <a:pt x="243" y="212"/>
                    </a:lnTo>
                    <a:lnTo>
                      <a:pt x="242" y="212"/>
                    </a:lnTo>
                    <a:lnTo>
                      <a:pt x="243" y="212"/>
                    </a:lnTo>
                    <a:lnTo>
                      <a:pt x="243" y="210"/>
                    </a:lnTo>
                    <a:lnTo>
                      <a:pt x="243" y="209"/>
                    </a:lnTo>
                    <a:lnTo>
                      <a:pt x="243" y="208"/>
                    </a:lnTo>
                    <a:lnTo>
                      <a:pt x="242" y="208"/>
                    </a:lnTo>
                    <a:lnTo>
                      <a:pt x="242" y="207"/>
                    </a:lnTo>
                    <a:lnTo>
                      <a:pt x="243" y="207"/>
                    </a:lnTo>
                    <a:lnTo>
                      <a:pt x="243" y="205"/>
                    </a:lnTo>
                    <a:lnTo>
                      <a:pt x="243" y="204"/>
                    </a:lnTo>
                    <a:lnTo>
                      <a:pt x="244" y="204"/>
                    </a:lnTo>
                    <a:lnTo>
                      <a:pt x="244" y="203"/>
                    </a:lnTo>
                    <a:lnTo>
                      <a:pt x="245" y="203"/>
                    </a:lnTo>
                    <a:lnTo>
                      <a:pt x="245" y="202"/>
                    </a:lnTo>
                    <a:lnTo>
                      <a:pt x="246" y="202"/>
                    </a:lnTo>
                    <a:lnTo>
                      <a:pt x="248" y="202"/>
                    </a:lnTo>
                    <a:lnTo>
                      <a:pt x="248" y="200"/>
                    </a:lnTo>
                    <a:lnTo>
                      <a:pt x="248" y="199"/>
                    </a:lnTo>
                    <a:lnTo>
                      <a:pt x="249" y="199"/>
                    </a:lnTo>
                    <a:lnTo>
                      <a:pt x="248" y="198"/>
                    </a:lnTo>
                    <a:lnTo>
                      <a:pt x="249" y="198"/>
                    </a:lnTo>
                    <a:lnTo>
                      <a:pt x="249" y="197"/>
                    </a:lnTo>
                    <a:lnTo>
                      <a:pt x="249" y="196"/>
                    </a:lnTo>
                    <a:lnTo>
                      <a:pt x="250" y="196"/>
                    </a:lnTo>
                    <a:lnTo>
                      <a:pt x="249" y="196"/>
                    </a:lnTo>
                    <a:lnTo>
                      <a:pt x="250" y="194"/>
                    </a:lnTo>
                    <a:lnTo>
                      <a:pt x="250" y="193"/>
                    </a:lnTo>
                    <a:lnTo>
                      <a:pt x="251" y="193"/>
                    </a:lnTo>
                    <a:lnTo>
                      <a:pt x="251" y="192"/>
                    </a:lnTo>
                    <a:lnTo>
                      <a:pt x="253" y="192"/>
                    </a:lnTo>
                    <a:lnTo>
                      <a:pt x="251" y="192"/>
                    </a:lnTo>
                    <a:lnTo>
                      <a:pt x="251" y="191"/>
                    </a:lnTo>
                    <a:lnTo>
                      <a:pt x="253" y="191"/>
                    </a:lnTo>
                    <a:lnTo>
                      <a:pt x="254" y="191"/>
                    </a:lnTo>
                    <a:lnTo>
                      <a:pt x="254" y="189"/>
                    </a:lnTo>
                    <a:lnTo>
                      <a:pt x="253" y="189"/>
                    </a:lnTo>
                    <a:lnTo>
                      <a:pt x="254" y="188"/>
                    </a:lnTo>
                    <a:lnTo>
                      <a:pt x="255" y="188"/>
                    </a:lnTo>
                    <a:lnTo>
                      <a:pt x="254" y="188"/>
                    </a:lnTo>
                    <a:lnTo>
                      <a:pt x="255" y="188"/>
                    </a:lnTo>
                    <a:lnTo>
                      <a:pt x="255" y="187"/>
                    </a:lnTo>
                    <a:lnTo>
                      <a:pt x="256" y="186"/>
                    </a:lnTo>
                    <a:lnTo>
                      <a:pt x="256" y="185"/>
                    </a:lnTo>
                    <a:lnTo>
                      <a:pt x="256" y="183"/>
                    </a:lnTo>
                    <a:lnTo>
                      <a:pt x="256" y="182"/>
                    </a:lnTo>
                    <a:lnTo>
                      <a:pt x="257" y="182"/>
                    </a:lnTo>
                    <a:lnTo>
                      <a:pt x="257" y="181"/>
                    </a:lnTo>
                    <a:lnTo>
                      <a:pt x="257" y="180"/>
                    </a:lnTo>
                    <a:lnTo>
                      <a:pt x="259" y="180"/>
                    </a:lnTo>
                    <a:lnTo>
                      <a:pt x="257" y="180"/>
                    </a:lnTo>
                    <a:lnTo>
                      <a:pt x="259" y="180"/>
                    </a:lnTo>
                    <a:lnTo>
                      <a:pt x="259" y="178"/>
                    </a:lnTo>
                    <a:lnTo>
                      <a:pt x="260" y="178"/>
                    </a:lnTo>
                    <a:lnTo>
                      <a:pt x="260" y="177"/>
                    </a:lnTo>
                    <a:lnTo>
                      <a:pt x="260" y="176"/>
                    </a:lnTo>
                    <a:lnTo>
                      <a:pt x="259" y="176"/>
                    </a:lnTo>
                    <a:lnTo>
                      <a:pt x="260" y="175"/>
                    </a:lnTo>
                    <a:lnTo>
                      <a:pt x="259" y="176"/>
                    </a:lnTo>
                    <a:lnTo>
                      <a:pt x="260" y="175"/>
                    </a:lnTo>
                    <a:lnTo>
                      <a:pt x="261" y="175"/>
                    </a:lnTo>
                    <a:lnTo>
                      <a:pt x="261" y="173"/>
                    </a:lnTo>
                    <a:lnTo>
                      <a:pt x="262" y="173"/>
                    </a:lnTo>
                    <a:lnTo>
                      <a:pt x="262" y="172"/>
                    </a:lnTo>
                    <a:lnTo>
                      <a:pt x="264" y="172"/>
                    </a:lnTo>
                    <a:lnTo>
                      <a:pt x="265" y="172"/>
                    </a:lnTo>
                    <a:lnTo>
                      <a:pt x="266" y="172"/>
                    </a:lnTo>
                    <a:lnTo>
                      <a:pt x="266" y="171"/>
                    </a:lnTo>
                    <a:lnTo>
                      <a:pt x="267" y="171"/>
                    </a:lnTo>
                    <a:lnTo>
                      <a:pt x="269" y="171"/>
                    </a:lnTo>
                    <a:lnTo>
                      <a:pt x="270" y="171"/>
                    </a:lnTo>
                    <a:lnTo>
                      <a:pt x="270" y="170"/>
                    </a:lnTo>
                    <a:lnTo>
                      <a:pt x="271" y="170"/>
                    </a:lnTo>
                    <a:lnTo>
                      <a:pt x="272" y="170"/>
                    </a:lnTo>
                    <a:lnTo>
                      <a:pt x="273" y="169"/>
                    </a:lnTo>
                    <a:lnTo>
                      <a:pt x="275" y="169"/>
                    </a:lnTo>
                    <a:lnTo>
                      <a:pt x="276" y="169"/>
                    </a:lnTo>
                    <a:lnTo>
                      <a:pt x="277" y="170"/>
                    </a:lnTo>
                    <a:lnTo>
                      <a:pt x="278" y="171"/>
                    </a:lnTo>
                    <a:lnTo>
                      <a:pt x="278" y="170"/>
                    </a:lnTo>
                    <a:lnTo>
                      <a:pt x="280" y="170"/>
                    </a:lnTo>
                    <a:lnTo>
                      <a:pt x="280" y="171"/>
                    </a:lnTo>
                    <a:lnTo>
                      <a:pt x="281" y="172"/>
                    </a:lnTo>
                    <a:lnTo>
                      <a:pt x="282" y="172"/>
                    </a:lnTo>
                    <a:lnTo>
                      <a:pt x="283" y="172"/>
                    </a:lnTo>
                    <a:lnTo>
                      <a:pt x="284" y="173"/>
                    </a:lnTo>
                    <a:lnTo>
                      <a:pt x="286" y="175"/>
                    </a:lnTo>
                    <a:lnTo>
                      <a:pt x="287" y="175"/>
                    </a:lnTo>
                    <a:lnTo>
                      <a:pt x="288" y="175"/>
                    </a:lnTo>
                    <a:lnTo>
                      <a:pt x="289" y="175"/>
                    </a:lnTo>
                    <a:lnTo>
                      <a:pt x="291" y="175"/>
                    </a:lnTo>
                    <a:lnTo>
                      <a:pt x="292" y="175"/>
                    </a:lnTo>
                    <a:lnTo>
                      <a:pt x="292" y="176"/>
                    </a:lnTo>
                    <a:lnTo>
                      <a:pt x="293" y="175"/>
                    </a:lnTo>
                    <a:lnTo>
                      <a:pt x="293" y="173"/>
                    </a:lnTo>
                    <a:lnTo>
                      <a:pt x="293" y="171"/>
                    </a:lnTo>
                    <a:lnTo>
                      <a:pt x="294" y="170"/>
                    </a:lnTo>
                    <a:lnTo>
                      <a:pt x="294" y="169"/>
                    </a:lnTo>
                    <a:lnTo>
                      <a:pt x="294" y="167"/>
                    </a:lnTo>
                    <a:lnTo>
                      <a:pt x="296" y="166"/>
                    </a:lnTo>
                    <a:lnTo>
                      <a:pt x="296" y="165"/>
                    </a:lnTo>
                    <a:lnTo>
                      <a:pt x="297" y="165"/>
                    </a:lnTo>
                    <a:lnTo>
                      <a:pt x="297" y="164"/>
                    </a:lnTo>
                    <a:lnTo>
                      <a:pt x="298" y="162"/>
                    </a:lnTo>
                    <a:lnTo>
                      <a:pt x="298" y="161"/>
                    </a:lnTo>
                    <a:lnTo>
                      <a:pt x="298" y="160"/>
                    </a:lnTo>
                    <a:lnTo>
                      <a:pt x="298" y="159"/>
                    </a:lnTo>
                    <a:lnTo>
                      <a:pt x="299" y="158"/>
                    </a:lnTo>
                    <a:lnTo>
                      <a:pt x="298" y="156"/>
                    </a:lnTo>
                    <a:lnTo>
                      <a:pt x="299" y="156"/>
                    </a:lnTo>
                    <a:lnTo>
                      <a:pt x="299" y="155"/>
                    </a:lnTo>
                    <a:lnTo>
                      <a:pt x="299" y="154"/>
                    </a:lnTo>
                    <a:lnTo>
                      <a:pt x="298" y="154"/>
                    </a:lnTo>
                    <a:lnTo>
                      <a:pt x="298" y="153"/>
                    </a:lnTo>
                    <a:lnTo>
                      <a:pt x="297" y="151"/>
                    </a:lnTo>
                    <a:lnTo>
                      <a:pt x="296" y="151"/>
                    </a:lnTo>
                    <a:lnTo>
                      <a:pt x="296" y="150"/>
                    </a:lnTo>
                    <a:lnTo>
                      <a:pt x="296" y="149"/>
                    </a:lnTo>
                    <a:lnTo>
                      <a:pt x="297" y="148"/>
                    </a:lnTo>
                    <a:lnTo>
                      <a:pt x="297" y="146"/>
                    </a:lnTo>
                    <a:lnTo>
                      <a:pt x="297" y="145"/>
                    </a:lnTo>
                    <a:lnTo>
                      <a:pt x="297" y="144"/>
                    </a:lnTo>
                    <a:lnTo>
                      <a:pt x="297" y="143"/>
                    </a:lnTo>
                    <a:lnTo>
                      <a:pt x="297" y="142"/>
                    </a:lnTo>
                    <a:lnTo>
                      <a:pt x="294" y="142"/>
                    </a:lnTo>
                    <a:lnTo>
                      <a:pt x="296" y="139"/>
                    </a:lnTo>
                    <a:lnTo>
                      <a:pt x="294" y="138"/>
                    </a:lnTo>
                    <a:lnTo>
                      <a:pt x="294" y="137"/>
                    </a:lnTo>
                    <a:lnTo>
                      <a:pt x="296" y="137"/>
                    </a:lnTo>
                    <a:lnTo>
                      <a:pt x="297" y="137"/>
                    </a:lnTo>
                    <a:lnTo>
                      <a:pt x="298" y="138"/>
                    </a:lnTo>
                    <a:lnTo>
                      <a:pt x="299" y="138"/>
                    </a:lnTo>
                    <a:lnTo>
                      <a:pt x="299" y="137"/>
                    </a:lnTo>
                    <a:lnTo>
                      <a:pt x="300" y="135"/>
                    </a:lnTo>
                    <a:lnTo>
                      <a:pt x="302" y="135"/>
                    </a:lnTo>
                    <a:lnTo>
                      <a:pt x="303" y="134"/>
                    </a:lnTo>
                    <a:lnTo>
                      <a:pt x="303" y="133"/>
                    </a:lnTo>
                    <a:lnTo>
                      <a:pt x="304" y="133"/>
                    </a:lnTo>
                    <a:lnTo>
                      <a:pt x="304" y="132"/>
                    </a:lnTo>
                    <a:lnTo>
                      <a:pt x="304" y="130"/>
                    </a:lnTo>
                    <a:lnTo>
                      <a:pt x="305" y="130"/>
                    </a:lnTo>
                    <a:lnTo>
                      <a:pt x="305" y="129"/>
                    </a:lnTo>
                    <a:lnTo>
                      <a:pt x="307" y="128"/>
                    </a:lnTo>
                    <a:lnTo>
                      <a:pt x="308" y="128"/>
                    </a:lnTo>
                    <a:lnTo>
                      <a:pt x="308" y="127"/>
                    </a:lnTo>
                    <a:lnTo>
                      <a:pt x="309" y="127"/>
                    </a:lnTo>
                    <a:lnTo>
                      <a:pt x="309" y="126"/>
                    </a:lnTo>
                    <a:lnTo>
                      <a:pt x="310" y="124"/>
                    </a:lnTo>
                    <a:lnTo>
                      <a:pt x="310" y="123"/>
                    </a:lnTo>
                    <a:lnTo>
                      <a:pt x="310" y="122"/>
                    </a:lnTo>
                    <a:lnTo>
                      <a:pt x="310" y="121"/>
                    </a:lnTo>
                    <a:lnTo>
                      <a:pt x="311" y="121"/>
                    </a:lnTo>
                    <a:lnTo>
                      <a:pt x="311" y="119"/>
                    </a:lnTo>
                    <a:lnTo>
                      <a:pt x="311" y="118"/>
                    </a:lnTo>
                    <a:lnTo>
                      <a:pt x="313" y="117"/>
                    </a:lnTo>
                    <a:lnTo>
                      <a:pt x="314" y="115"/>
                    </a:lnTo>
                    <a:lnTo>
                      <a:pt x="316" y="111"/>
                    </a:lnTo>
                    <a:lnTo>
                      <a:pt x="319" y="111"/>
                    </a:lnTo>
                    <a:lnTo>
                      <a:pt x="320" y="111"/>
                    </a:lnTo>
                    <a:lnTo>
                      <a:pt x="320" y="110"/>
                    </a:lnTo>
                    <a:lnTo>
                      <a:pt x="320" y="103"/>
                    </a:lnTo>
                    <a:lnTo>
                      <a:pt x="325" y="101"/>
                    </a:lnTo>
                    <a:lnTo>
                      <a:pt x="326" y="101"/>
                    </a:lnTo>
                    <a:lnTo>
                      <a:pt x="327" y="101"/>
                    </a:lnTo>
                    <a:lnTo>
                      <a:pt x="331" y="102"/>
                    </a:lnTo>
                    <a:lnTo>
                      <a:pt x="336" y="103"/>
                    </a:lnTo>
                    <a:lnTo>
                      <a:pt x="340" y="101"/>
                    </a:lnTo>
                    <a:lnTo>
                      <a:pt x="343" y="99"/>
                    </a:lnTo>
                    <a:lnTo>
                      <a:pt x="346" y="97"/>
                    </a:lnTo>
                    <a:lnTo>
                      <a:pt x="350" y="94"/>
                    </a:lnTo>
                    <a:lnTo>
                      <a:pt x="350" y="92"/>
                    </a:lnTo>
                    <a:lnTo>
                      <a:pt x="350" y="91"/>
                    </a:lnTo>
                    <a:lnTo>
                      <a:pt x="348" y="91"/>
                    </a:lnTo>
                    <a:lnTo>
                      <a:pt x="348" y="90"/>
                    </a:lnTo>
                    <a:lnTo>
                      <a:pt x="350" y="90"/>
                    </a:lnTo>
                    <a:lnTo>
                      <a:pt x="348" y="90"/>
                    </a:lnTo>
                    <a:lnTo>
                      <a:pt x="350" y="89"/>
                    </a:lnTo>
                    <a:lnTo>
                      <a:pt x="351" y="89"/>
                    </a:lnTo>
                    <a:lnTo>
                      <a:pt x="352" y="89"/>
                    </a:lnTo>
                    <a:lnTo>
                      <a:pt x="352" y="90"/>
                    </a:lnTo>
                    <a:lnTo>
                      <a:pt x="353" y="90"/>
                    </a:lnTo>
                    <a:lnTo>
                      <a:pt x="353" y="89"/>
                    </a:lnTo>
                    <a:lnTo>
                      <a:pt x="354" y="90"/>
                    </a:lnTo>
                    <a:lnTo>
                      <a:pt x="354" y="89"/>
                    </a:lnTo>
                    <a:lnTo>
                      <a:pt x="354" y="90"/>
                    </a:lnTo>
                    <a:lnTo>
                      <a:pt x="354" y="89"/>
                    </a:lnTo>
                    <a:lnTo>
                      <a:pt x="356" y="89"/>
                    </a:lnTo>
                    <a:lnTo>
                      <a:pt x="357" y="89"/>
                    </a:lnTo>
                    <a:lnTo>
                      <a:pt x="358" y="89"/>
                    </a:lnTo>
                    <a:lnTo>
                      <a:pt x="359" y="89"/>
                    </a:lnTo>
                    <a:lnTo>
                      <a:pt x="361" y="89"/>
                    </a:lnTo>
                    <a:lnTo>
                      <a:pt x="361" y="90"/>
                    </a:lnTo>
                    <a:lnTo>
                      <a:pt x="362" y="89"/>
                    </a:lnTo>
                    <a:lnTo>
                      <a:pt x="362" y="90"/>
                    </a:lnTo>
                    <a:lnTo>
                      <a:pt x="362" y="89"/>
                    </a:lnTo>
                    <a:lnTo>
                      <a:pt x="363" y="89"/>
                    </a:lnTo>
                    <a:lnTo>
                      <a:pt x="364" y="89"/>
                    </a:lnTo>
                    <a:lnTo>
                      <a:pt x="364" y="88"/>
                    </a:lnTo>
                    <a:lnTo>
                      <a:pt x="365" y="88"/>
                    </a:lnTo>
                    <a:lnTo>
                      <a:pt x="365" y="89"/>
                    </a:lnTo>
                    <a:lnTo>
                      <a:pt x="367" y="89"/>
                    </a:lnTo>
                    <a:lnTo>
                      <a:pt x="367" y="88"/>
                    </a:lnTo>
                    <a:lnTo>
                      <a:pt x="368" y="88"/>
                    </a:lnTo>
                    <a:lnTo>
                      <a:pt x="369" y="88"/>
                    </a:lnTo>
                    <a:lnTo>
                      <a:pt x="369" y="86"/>
                    </a:lnTo>
                    <a:lnTo>
                      <a:pt x="370" y="86"/>
                    </a:lnTo>
                    <a:lnTo>
                      <a:pt x="372" y="86"/>
                    </a:lnTo>
                    <a:lnTo>
                      <a:pt x="372" y="85"/>
                    </a:lnTo>
                    <a:lnTo>
                      <a:pt x="373" y="85"/>
                    </a:lnTo>
                    <a:lnTo>
                      <a:pt x="374" y="85"/>
                    </a:lnTo>
                    <a:lnTo>
                      <a:pt x="375" y="85"/>
                    </a:lnTo>
                    <a:lnTo>
                      <a:pt x="375" y="84"/>
                    </a:lnTo>
                    <a:lnTo>
                      <a:pt x="377" y="84"/>
                    </a:lnTo>
                    <a:lnTo>
                      <a:pt x="377" y="83"/>
                    </a:lnTo>
                    <a:lnTo>
                      <a:pt x="378" y="83"/>
                    </a:lnTo>
                    <a:lnTo>
                      <a:pt x="378" y="81"/>
                    </a:lnTo>
                    <a:lnTo>
                      <a:pt x="379" y="81"/>
                    </a:lnTo>
                    <a:lnTo>
                      <a:pt x="379" y="80"/>
                    </a:lnTo>
                    <a:lnTo>
                      <a:pt x="380" y="80"/>
                    </a:lnTo>
                    <a:lnTo>
                      <a:pt x="381" y="79"/>
                    </a:lnTo>
                    <a:lnTo>
                      <a:pt x="383" y="79"/>
                    </a:lnTo>
                    <a:lnTo>
                      <a:pt x="383" y="78"/>
                    </a:lnTo>
                    <a:lnTo>
                      <a:pt x="384" y="78"/>
                    </a:lnTo>
                    <a:lnTo>
                      <a:pt x="384" y="76"/>
                    </a:lnTo>
                    <a:lnTo>
                      <a:pt x="385" y="76"/>
                    </a:lnTo>
                    <a:lnTo>
                      <a:pt x="385" y="75"/>
                    </a:lnTo>
                    <a:lnTo>
                      <a:pt x="386" y="75"/>
                    </a:lnTo>
                    <a:lnTo>
                      <a:pt x="388" y="75"/>
                    </a:lnTo>
                    <a:lnTo>
                      <a:pt x="389" y="74"/>
                    </a:lnTo>
                    <a:lnTo>
                      <a:pt x="389" y="73"/>
                    </a:lnTo>
                    <a:lnTo>
                      <a:pt x="390" y="73"/>
                    </a:lnTo>
                    <a:lnTo>
                      <a:pt x="391" y="72"/>
                    </a:lnTo>
                    <a:lnTo>
                      <a:pt x="391" y="70"/>
                    </a:lnTo>
                    <a:lnTo>
                      <a:pt x="392" y="70"/>
                    </a:lnTo>
                    <a:lnTo>
                      <a:pt x="394" y="69"/>
                    </a:lnTo>
                    <a:lnTo>
                      <a:pt x="392" y="68"/>
                    </a:lnTo>
                    <a:lnTo>
                      <a:pt x="392" y="65"/>
                    </a:lnTo>
                    <a:lnTo>
                      <a:pt x="395" y="61"/>
                    </a:lnTo>
                    <a:lnTo>
                      <a:pt x="396" y="57"/>
                    </a:lnTo>
                    <a:lnTo>
                      <a:pt x="396" y="56"/>
                    </a:lnTo>
                    <a:lnTo>
                      <a:pt x="396" y="53"/>
                    </a:lnTo>
                    <a:lnTo>
                      <a:pt x="399" y="51"/>
                    </a:lnTo>
                    <a:lnTo>
                      <a:pt x="400" y="49"/>
                    </a:lnTo>
                    <a:lnTo>
                      <a:pt x="401" y="47"/>
                    </a:lnTo>
                    <a:lnTo>
                      <a:pt x="401" y="46"/>
                    </a:lnTo>
                    <a:lnTo>
                      <a:pt x="401" y="43"/>
                    </a:lnTo>
                    <a:lnTo>
                      <a:pt x="401" y="41"/>
                    </a:lnTo>
                    <a:lnTo>
                      <a:pt x="401" y="40"/>
                    </a:lnTo>
                    <a:lnTo>
                      <a:pt x="402" y="40"/>
                    </a:lnTo>
                    <a:lnTo>
                      <a:pt x="402" y="38"/>
                    </a:lnTo>
                    <a:lnTo>
                      <a:pt x="404" y="37"/>
                    </a:lnTo>
                    <a:lnTo>
                      <a:pt x="404" y="36"/>
                    </a:lnTo>
                    <a:lnTo>
                      <a:pt x="404" y="35"/>
                    </a:lnTo>
                    <a:lnTo>
                      <a:pt x="404" y="34"/>
                    </a:lnTo>
                    <a:lnTo>
                      <a:pt x="402" y="32"/>
                    </a:lnTo>
                    <a:lnTo>
                      <a:pt x="404" y="32"/>
                    </a:lnTo>
                    <a:lnTo>
                      <a:pt x="404" y="31"/>
                    </a:lnTo>
                    <a:lnTo>
                      <a:pt x="405" y="31"/>
                    </a:lnTo>
                    <a:lnTo>
                      <a:pt x="406" y="31"/>
                    </a:lnTo>
                    <a:lnTo>
                      <a:pt x="406" y="30"/>
                    </a:lnTo>
                    <a:lnTo>
                      <a:pt x="406" y="29"/>
                    </a:lnTo>
                    <a:lnTo>
                      <a:pt x="407" y="29"/>
                    </a:lnTo>
                    <a:lnTo>
                      <a:pt x="408" y="27"/>
                    </a:lnTo>
                    <a:lnTo>
                      <a:pt x="408" y="26"/>
                    </a:lnTo>
                    <a:lnTo>
                      <a:pt x="410" y="26"/>
                    </a:lnTo>
                    <a:lnTo>
                      <a:pt x="410" y="25"/>
                    </a:lnTo>
                    <a:lnTo>
                      <a:pt x="410" y="24"/>
                    </a:lnTo>
                    <a:lnTo>
                      <a:pt x="410" y="22"/>
                    </a:lnTo>
                    <a:lnTo>
                      <a:pt x="410" y="21"/>
                    </a:lnTo>
                    <a:lnTo>
                      <a:pt x="410" y="20"/>
                    </a:lnTo>
                    <a:lnTo>
                      <a:pt x="410" y="19"/>
                    </a:lnTo>
                    <a:lnTo>
                      <a:pt x="411" y="18"/>
                    </a:lnTo>
                    <a:lnTo>
                      <a:pt x="410" y="16"/>
                    </a:lnTo>
                    <a:lnTo>
                      <a:pt x="410" y="15"/>
                    </a:lnTo>
                    <a:lnTo>
                      <a:pt x="410" y="14"/>
                    </a:lnTo>
                    <a:lnTo>
                      <a:pt x="410" y="13"/>
                    </a:lnTo>
                    <a:lnTo>
                      <a:pt x="411" y="13"/>
                    </a:lnTo>
                    <a:lnTo>
                      <a:pt x="411" y="14"/>
                    </a:lnTo>
                    <a:lnTo>
                      <a:pt x="412" y="14"/>
                    </a:lnTo>
                    <a:lnTo>
                      <a:pt x="412" y="13"/>
                    </a:lnTo>
                    <a:lnTo>
                      <a:pt x="412" y="11"/>
                    </a:lnTo>
                    <a:lnTo>
                      <a:pt x="412" y="10"/>
                    </a:lnTo>
                    <a:lnTo>
                      <a:pt x="413" y="10"/>
                    </a:lnTo>
                    <a:lnTo>
                      <a:pt x="413" y="9"/>
                    </a:lnTo>
                    <a:lnTo>
                      <a:pt x="412" y="8"/>
                    </a:lnTo>
                    <a:lnTo>
                      <a:pt x="412" y="7"/>
                    </a:lnTo>
                    <a:lnTo>
                      <a:pt x="412" y="5"/>
                    </a:lnTo>
                    <a:lnTo>
                      <a:pt x="413" y="5"/>
                    </a:lnTo>
                    <a:lnTo>
                      <a:pt x="413" y="4"/>
                    </a:lnTo>
                    <a:lnTo>
                      <a:pt x="415" y="4"/>
                    </a:lnTo>
                    <a:lnTo>
                      <a:pt x="416" y="3"/>
                    </a:lnTo>
                    <a:lnTo>
                      <a:pt x="417" y="3"/>
                    </a:lnTo>
                    <a:lnTo>
                      <a:pt x="418" y="4"/>
                    </a:lnTo>
                    <a:lnTo>
                      <a:pt x="419" y="3"/>
                    </a:lnTo>
                    <a:lnTo>
                      <a:pt x="419" y="2"/>
                    </a:lnTo>
                    <a:lnTo>
                      <a:pt x="421" y="2"/>
                    </a:lnTo>
                    <a:lnTo>
                      <a:pt x="422" y="2"/>
                    </a:lnTo>
                    <a:lnTo>
                      <a:pt x="422" y="0"/>
                    </a:lnTo>
                    <a:lnTo>
                      <a:pt x="423" y="0"/>
                    </a:lnTo>
                    <a:lnTo>
                      <a:pt x="426" y="0"/>
                    </a:lnTo>
                    <a:lnTo>
                      <a:pt x="427" y="0"/>
                    </a:lnTo>
                    <a:lnTo>
                      <a:pt x="428" y="2"/>
                    </a:lnTo>
                    <a:lnTo>
                      <a:pt x="429" y="2"/>
                    </a:lnTo>
                    <a:lnTo>
                      <a:pt x="431" y="2"/>
                    </a:lnTo>
                    <a:lnTo>
                      <a:pt x="432" y="2"/>
                    </a:lnTo>
                    <a:lnTo>
                      <a:pt x="432" y="3"/>
                    </a:lnTo>
                    <a:lnTo>
                      <a:pt x="432" y="4"/>
                    </a:lnTo>
                    <a:lnTo>
                      <a:pt x="432" y="5"/>
                    </a:lnTo>
                    <a:lnTo>
                      <a:pt x="433" y="7"/>
                    </a:lnTo>
                    <a:lnTo>
                      <a:pt x="433" y="8"/>
                    </a:lnTo>
                    <a:lnTo>
                      <a:pt x="433" y="9"/>
                    </a:lnTo>
                    <a:lnTo>
                      <a:pt x="433" y="10"/>
                    </a:lnTo>
                    <a:lnTo>
                      <a:pt x="434" y="11"/>
                    </a:lnTo>
                    <a:lnTo>
                      <a:pt x="434" y="13"/>
                    </a:lnTo>
                    <a:lnTo>
                      <a:pt x="435" y="13"/>
                    </a:lnTo>
                    <a:lnTo>
                      <a:pt x="435" y="14"/>
                    </a:lnTo>
                    <a:lnTo>
                      <a:pt x="435" y="15"/>
                    </a:lnTo>
                    <a:lnTo>
                      <a:pt x="435" y="16"/>
                    </a:lnTo>
                    <a:lnTo>
                      <a:pt x="437" y="16"/>
                    </a:lnTo>
                    <a:lnTo>
                      <a:pt x="435" y="18"/>
                    </a:lnTo>
                    <a:lnTo>
                      <a:pt x="435" y="19"/>
                    </a:lnTo>
                    <a:lnTo>
                      <a:pt x="437" y="19"/>
                    </a:lnTo>
                    <a:lnTo>
                      <a:pt x="438" y="20"/>
                    </a:lnTo>
                    <a:lnTo>
                      <a:pt x="437" y="20"/>
                    </a:lnTo>
                    <a:lnTo>
                      <a:pt x="437" y="21"/>
                    </a:lnTo>
                    <a:lnTo>
                      <a:pt x="435" y="21"/>
                    </a:lnTo>
                    <a:lnTo>
                      <a:pt x="437" y="22"/>
                    </a:lnTo>
                    <a:lnTo>
                      <a:pt x="438" y="21"/>
                    </a:lnTo>
                    <a:lnTo>
                      <a:pt x="438" y="22"/>
                    </a:lnTo>
                    <a:lnTo>
                      <a:pt x="439" y="24"/>
                    </a:lnTo>
                    <a:lnTo>
                      <a:pt x="440" y="24"/>
                    </a:lnTo>
                    <a:lnTo>
                      <a:pt x="442" y="24"/>
                    </a:lnTo>
                    <a:lnTo>
                      <a:pt x="443" y="24"/>
                    </a:lnTo>
                    <a:lnTo>
                      <a:pt x="444" y="24"/>
                    </a:lnTo>
                    <a:lnTo>
                      <a:pt x="445" y="24"/>
                    </a:lnTo>
                    <a:lnTo>
                      <a:pt x="446" y="24"/>
                    </a:lnTo>
                    <a:lnTo>
                      <a:pt x="448" y="24"/>
                    </a:lnTo>
                    <a:lnTo>
                      <a:pt x="448" y="25"/>
                    </a:lnTo>
                    <a:lnTo>
                      <a:pt x="449" y="25"/>
                    </a:lnTo>
                    <a:lnTo>
                      <a:pt x="449" y="26"/>
                    </a:lnTo>
                    <a:lnTo>
                      <a:pt x="449" y="27"/>
                    </a:lnTo>
                    <a:lnTo>
                      <a:pt x="449" y="29"/>
                    </a:lnTo>
                    <a:lnTo>
                      <a:pt x="449" y="30"/>
                    </a:lnTo>
                    <a:lnTo>
                      <a:pt x="450" y="30"/>
                    </a:lnTo>
                    <a:lnTo>
                      <a:pt x="451" y="30"/>
                    </a:lnTo>
                    <a:lnTo>
                      <a:pt x="451" y="29"/>
                    </a:lnTo>
                    <a:lnTo>
                      <a:pt x="453" y="30"/>
                    </a:lnTo>
                    <a:lnTo>
                      <a:pt x="453" y="31"/>
                    </a:lnTo>
                    <a:lnTo>
                      <a:pt x="453" y="32"/>
                    </a:lnTo>
                    <a:lnTo>
                      <a:pt x="453" y="34"/>
                    </a:lnTo>
                    <a:lnTo>
                      <a:pt x="454" y="35"/>
                    </a:lnTo>
                    <a:lnTo>
                      <a:pt x="454" y="36"/>
                    </a:lnTo>
                    <a:lnTo>
                      <a:pt x="455" y="36"/>
                    </a:lnTo>
                    <a:lnTo>
                      <a:pt x="456" y="36"/>
                    </a:lnTo>
                    <a:lnTo>
                      <a:pt x="458" y="36"/>
                    </a:lnTo>
                    <a:lnTo>
                      <a:pt x="459" y="35"/>
                    </a:lnTo>
                    <a:lnTo>
                      <a:pt x="460" y="35"/>
                    </a:lnTo>
                    <a:lnTo>
                      <a:pt x="460" y="36"/>
                    </a:lnTo>
                    <a:lnTo>
                      <a:pt x="461" y="36"/>
                    </a:lnTo>
                    <a:lnTo>
                      <a:pt x="461" y="35"/>
                    </a:lnTo>
                    <a:lnTo>
                      <a:pt x="462" y="35"/>
                    </a:lnTo>
                    <a:lnTo>
                      <a:pt x="462" y="34"/>
                    </a:lnTo>
                    <a:lnTo>
                      <a:pt x="464" y="34"/>
                    </a:lnTo>
                    <a:lnTo>
                      <a:pt x="464" y="35"/>
                    </a:lnTo>
                    <a:lnTo>
                      <a:pt x="465" y="35"/>
                    </a:lnTo>
                    <a:lnTo>
                      <a:pt x="466" y="35"/>
                    </a:lnTo>
                    <a:lnTo>
                      <a:pt x="466" y="36"/>
                    </a:lnTo>
                    <a:lnTo>
                      <a:pt x="467" y="36"/>
                    </a:lnTo>
                    <a:lnTo>
                      <a:pt x="467" y="37"/>
                    </a:lnTo>
                    <a:lnTo>
                      <a:pt x="469" y="37"/>
                    </a:lnTo>
                    <a:lnTo>
                      <a:pt x="470" y="37"/>
                    </a:lnTo>
                    <a:lnTo>
                      <a:pt x="471" y="37"/>
                    </a:lnTo>
                    <a:lnTo>
                      <a:pt x="472" y="38"/>
                    </a:lnTo>
                    <a:lnTo>
                      <a:pt x="473" y="41"/>
                    </a:lnTo>
                    <a:lnTo>
                      <a:pt x="475" y="41"/>
                    </a:lnTo>
                    <a:lnTo>
                      <a:pt x="476" y="42"/>
                    </a:lnTo>
                    <a:lnTo>
                      <a:pt x="476" y="41"/>
                    </a:lnTo>
                    <a:lnTo>
                      <a:pt x="476" y="40"/>
                    </a:lnTo>
                    <a:lnTo>
                      <a:pt x="477" y="40"/>
                    </a:lnTo>
                    <a:lnTo>
                      <a:pt x="478" y="40"/>
                    </a:lnTo>
                    <a:lnTo>
                      <a:pt x="480" y="40"/>
                    </a:lnTo>
                    <a:lnTo>
                      <a:pt x="481" y="41"/>
                    </a:lnTo>
                    <a:lnTo>
                      <a:pt x="480" y="42"/>
                    </a:lnTo>
                    <a:lnTo>
                      <a:pt x="480" y="43"/>
                    </a:lnTo>
                    <a:lnTo>
                      <a:pt x="480" y="45"/>
                    </a:lnTo>
                    <a:lnTo>
                      <a:pt x="478" y="45"/>
                    </a:lnTo>
                    <a:lnTo>
                      <a:pt x="478" y="46"/>
                    </a:lnTo>
                    <a:lnTo>
                      <a:pt x="478" y="47"/>
                    </a:lnTo>
                    <a:lnTo>
                      <a:pt x="481" y="48"/>
                    </a:lnTo>
                    <a:lnTo>
                      <a:pt x="480" y="49"/>
                    </a:lnTo>
                    <a:lnTo>
                      <a:pt x="478" y="49"/>
                    </a:lnTo>
                    <a:lnTo>
                      <a:pt x="477" y="49"/>
                    </a:lnTo>
                    <a:lnTo>
                      <a:pt x="477" y="51"/>
                    </a:lnTo>
                    <a:lnTo>
                      <a:pt x="478" y="53"/>
                    </a:lnTo>
                    <a:lnTo>
                      <a:pt x="481" y="54"/>
                    </a:lnTo>
                    <a:lnTo>
                      <a:pt x="482" y="56"/>
                    </a:lnTo>
                    <a:lnTo>
                      <a:pt x="482" y="57"/>
                    </a:lnTo>
                    <a:lnTo>
                      <a:pt x="483" y="57"/>
                    </a:lnTo>
                    <a:lnTo>
                      <a:pt x="485" y="57"/>
                    </a:lnTo>
                    <a:lnTo>
                      <a:pt x="486" y="57"/>
                    </a:lnTo>
                    <a:lnTo>
                      <a:pt x="487" y="58"/>
                    </a:lnTo>
                    <a:lnTo>
                      <a:pt x="487" y="57"/>
                    </a:lnTo>
                    <a:lnTo>
                      <a:pt x="488" y="57"/>
                    </a:lnTo>
                    <a:lnTo>
                      <a:pt x="488" y="58"/>
                    </a:lnTo>
                    <a:lnTo>
                      <a:pt x="489" y="58"/>
                    </a:lnTo>
                    <a:lnTo>
                      <a:pt x="491" y="59"/>
                    </a:lnTo>
                    <a:lnTo>
                      <a:pt x="491" y="61"/>
                    </a:lnTo>
                    <a:lnTo>
                      <a:pt x="492" y="62"/>
                    </a:lnTo>
                    <a:lnTo>
                      <a:pt x="493" y="62"/>
                    </a:lnTo>
                    <a:lnTo>
                      <a:pt x="493" y="59"/>
                    </a:lnTo>
                    <a:lnTo>
                      <a:pt x="493" y="58"/>
                    </a:lnTo>
                    <a:lnTo>
                      <a:pt x="494" y="58"/>
                    </a:lnTo>
                    <a:lnTo>
                      <a:pt x="496" y="58"/>
                    </a:lnTo>
                    <a:lnTo>
                      <a:pt x="497" y="58"/>
                    </a:lnTo>
                    <a:lnTo>
                      <a:pt x="498" y="58"/>
                    </a:lnTo>
                    <a:lnTo>
                      <a:pt x="498" y="57"/>
                    </a:lnTo>
                    <a:lnTo>
                      <a:pt x="498" y="56"/>
                    </a:lnTo>
                    <a:lnTo>
                      <a:pt x="499" y="56"/>
                    </a:lnTo>
                    <a:lnTo>
                      <a:pt x="500" y="57"/>
                    </a:lnTo>
                    <a:lnTo>
                      <a:pt x="500" y="58"/>
                    </a:lnTo>
                    <a:lnTo>
                      <a:pt x="500" y="59"/>
                    </a:lnTo>
                    <a:lnTo>
                      <a:pt x="503" y="58"/>
                    </a:lnTo>
                    <a:lnTo>
                      <a:pt x="504" y="58"/>
                    </a:lnTo>
                    <a:lnTo>
                      <a:pt x="504" y="59"/>
                    </a:lnTo>
                    <a:lnTo>
                      <a:pt x="505" y="59"/>
                    </a:lnTo>
                    <a:lnTo>
                      <a:pt x="507" y="59"/>
                    </a:lnTo>
                    <a:lnTo>
                      <a:pt x="508" y="61"/>
                    </a:lnTo>
                    <a:lnTo>
                      <a:pt x="509" y="62"/>
                    </a:lnTo>
                    <a:lnTo>
                      <a:pt x="510" y="61"/>
                    </a:lnTo>
                    <a:lnTo>
                      <a:pt x="512" y="61"/>
                    </a:lnTo>
                    <a:lnTo>
                      <a:pt x="512" y="59"/>
                    </a:lnTo>
                    <a:lnTo>
                      <a:pt x="513" y="59"/>
                    </a:lnTo>
                    <a:lnTo>
                      <a:pt x="514" y="61"/>
                    </a:lnTo>
                    <a:lnTo>
                      <a:pt x="515" y="61"/>
                    </a:lnTo>
                    <a:lnTo>
                      <a:pt x="516" y="61"/>
                    </a:lnTo>
                    <a:lnTo>
                      <a:pt x="515" y="61"/>
                    </a:lnTo>
                    <a:lnTo>
                      <a:pt x="515" y="59"/>
                    </a:lnTo>
                    <a:lnTo>
                      <a:pt x="516" y="59"/>
                    </a:lnTo>
                    <a:lnTo>
                      <a:pt x="518" y="59"/>
                    </a:lnTo>
                    <a:lnTo>
                      <a:pt x="518" y="58"/>
                    </a:lnTo>
                    <a:lnTo>
                      <a:pt x="519" y="57"/>
                    </a:lnTo>
                    <a:lnTo>
                      <a:pt x="520" y="57"/>
                    </a:lnTo>
                    <a:lnTo>
                      <a:pt x="520" y="58"/>
                    </a:lnTo>
                    <a:lnTo>
                      <a:pt x="521" y="58"/>
                    </a:lnTo>
                    <a:lnTo>
                      <a:pt x="523" y="59"/>
                    </a:lnTo>
                    <a:lnTo>
                      <a:pt x="524" y="59"/>
                    </a:lnTo>
                    <a:lnTo>
                      <a:pt x="523" y="59"/>
                    </a:lnTo>
                    <a:lnTo>
                      <a:pt x="523" y="61"/>
                    </a:lnTo>
                    <a:lnTo>
                      <a:pt x="521" y="61"/>
                    </a:lnTo>
                    <a:lnTo>
                      <a:pt x="523" y="62"/>
                    </a:lnTo>
                    <a:lnTo>
                      <a:pt x="524" y="63"/>
                    </a:lnTo>
                    <a:lnTo>
                      <a:pt x="525" y="64"/>
                    </a:lnTo>
                    <a:lnTo>
                      <a:pt x="526" y="65"/>
                    </a:lnTo>
                    <a:lnTo>
                      <a:pt x="526" y="67"/>
                    </a:lnTo>
                    <a:lnTo>
                      <a:pt x="527" y="67"/>
                    </a:lnTo>
                    <a:lnTo>
                      <a:pt x="529" y="68"/>
                    </a:lnTo>
                    <a:lnTo>
                      <a:pt x="530" y="68"/>
                    </a:lnTo>
                    <a:lnTo>
                      <a:pt x="531" y="69"/>
                    </a:lnTo>
                    <a:lnTo>
                      <a:pt x="532" y="69"/>
                    </a:lnTo>
                    <a:lnTo>
                      <a:pt x="532" y="70"/>
                    </a:lnTo>
                    <a:lnTo>
                      <a:pt x="531" y="70"/>
                    </a:lnTo>
                    <a:lnTo>
                      <a:pt x="531" y="72"/>
                    </a:lnTo>
                    <a:lnTo>
                      <a:pt x="531" y="73"/>
                    </a:lnTo>
                    <a:lnTo>
                      <a:pt x="531" y="74"/>
                    </a:lnTo>
                    <a:lnTo>
                      <a:pt x="531" y="75"/>
                    </a:lnTo>
                    <a:lnTo>
                      <a:pt x="532" y="76"/>
                    </a:lnTo>
                    <a:lnTo>
                      <a:pt x="532" y="78"/>
                    </a:lnTo>
                    <a:lnTo>
                      <a:pt x="532" y="79"/>
                    </a:lnTo>
                    <a:lnTo>
                      <a:pt x="532" y="80"/>
                    </a:lnTo>
                    <a:lnTo>
                      <a:pt x="534" y="81"/>
                    </a:lnTo>
                    <a:lnTo>
                      <a:pt x="532" y="81"/>
                    </a:lnTo>
                    <a:lnTo>
                      <a:pt x="534" y="81"/>
                    </a:lnTo>
                    <a:lnTo>
                      <a:pt x="534" y="80"/>
                    </a:lnTo>
                    <a:lnTo>
                      <a:pt x="535" y="79"/>
                    </a:lnTo>
                    <a:lnTo>
                      <a:pt x="535" y="78"/>
                    </a:lnTo>
                    <a:lnTo>
                      <a:pt x="536" y="78"/>
                    </a:lnTo>
                    <a:lnTo>
                      <a:pt x="537" y="78"/>
                    </a:lnTo>
                    <a:lnTo>
                      <a:pt x="539" y="78"/>
                    </a:lnTo>
                    <a:lnTo>
                      <a:pt x="540" y="78"/>
                    </a:lnTo>
                    <a:lnTo>
                      <a:pt x="540" y="76"/>
                    </a:lnTo>
                    <a:lnTo>
                      <a:pt x="541" y="76"/>
                    </a:lnTo>
                    <a:lnTo>
                      <a:pt x="542" y="75"/>
                    </a:lnTo>
                    <a:lnTo>
                      <a:pt x="542" y="76"/>
                    </a:lnTo>
                    <a:lnTo>
                      <a:pt x="542" y="78"/>
                    </a:lnTo>
                    <a:lnTo>
                      <a:pt x="543" y="78"/>
                    </a:lnTo>
                    <a:lnTo>
                      <a:pt x="543" y="79"/>
                    </a:lnTo>
                    <a:lnTo>
                      <a:pt x="545" y="80"/>
                    </a:lnTo>
                    <a:lnTo>
                      <a:pt x="546" y="80"/>
                    </a:lnTo>
                    <a:lnTo>
                      <a:pt x="546" y="79"/>
                    </a:lnTo>
                    <a:lnTo>
                      <a:pt x="546" y="78"/>
                    </a:lnTo>
                    <a:lnTo>
                      <a:pt x="547" y="78"/>
                    </a:lnTo>
                    <a:lnTo>
                      <a:pt x="547" y="76"/>
                    </a:lnTo>
                    <a:lnTo>
                      <a:pt x="548" y="76"/>
                    </a:lnTo>
                    <a:lnTo>
                      <a:pt x="550" y="76"/>
                    </a:lnTo>
                    <a:lnTo>
                      <a:pt x="551" y="76"/>
                    </a:lnTo>
                    <a:lnTo>
                      <a:pt x="552" y="76"/>
                    </a:lnTo>
                    <a:lnTo>
                      <a:pt x="553" y="76"/>
                    </a:lnTo>
                    <a:lnTo>
                      <a:pt x="554" y="76"/>
                    </a:lnTo>
                    <a:lnTo>
                      <a:pt x="556" y="76"/>
                    </a:lnTo>
                    <a:lnTo>
                      <a:pt x="556" y="75"/>
                    </a:lnTo>
                    <a:lnTo>
                      <a:pt x="557" y="75"/>
                    </a:lnTo>
                    <a:lnTo>
                      <a:pt x="558" y="75"/>
                    </a:lnTo>
                    <a:lnTo>
                      <a:pt x="559" y="74"/>
                    </a:lnTo>
                    <a:lnTo>
                      <a:pt x="561" y="74"/>
                    </a:lnTo>
                    <a:lnTo>
                      <a:pt x="561" y="75"/>
                    </a:lnTo>
                    <a:lnTo>
                      <a:pt x="562" y="74"/>
                    </a:lnTo>
                    <a:lnTo>
                      <a:pt x="563" y="74"/>
                    </a:lnTo>
                    <a:lnTo>
                      <a:pt x="564" y="74"/>
                    </a:lnTo>
                    <a:lnTo>
                      <a:pt x="566" y="75"/>
                    </a:lnTo>
                    <a:lnTo>
                      <a:pt x="566" y="76"/>
                    </a:lnTo>
                    <a:lnTo>
                      <a:pt x="566" y="78"/>
                    </a:lnTo>
                    <a:lnTo>
                      <a:pt x="567" y="78"/>
                    </a:lnTo>
                    <a:lnTo>
                      <a:pt x="567" y="79"/>
                    </a:lnTo>
                    <a:lnTo>
                      <a:pt x="567" y="81"/>
                    </a:lnTo>
                    <a:lnTo>
                      <a:pt x="568" y="81"/>
                    </a:lnTo>
                    <a:lnTo>
                      <a:pt x="568" y="83"/>
                    </a:lnTo>
                    <a:lnTo>
                      <a:pt x="568" y="84"/>
                    </a:lnTo>
                    <a:lnTo>
                      <a:pt x="568" y="85"/>
                    </a:lnTo>
                    <a:lnTo>
                      <a:pt x="568" y="86"/>
                    </a:lnTo>
                    <a:lnTo>
                      <a:pt x="568" y="88"/>
                    </a:lnTo>
                    <a:lnTo>
                      <a:pt x="568" y="89"/>
                    </a:lnTo>
                    <a:lnTo>
                      <a:pt x="568" y="91"/>
                    </a:lnTo>
                    <a:lnTo>
                      <a:pt x="567" y="92"/>
                    </a:lnTo>
                    <a:lnTo>
                      <a:pt x="567" y="94"/>
                    </a:lnTo>
                    <a:lnTo>
                      <a:pt x="568" y="95"/>
                    </a:lnTo>
                    <a:lnTo>
                      <a:pt x="568" y="96"/>
                    </a:lnTo>
                    <a:lnTo>
                      <a:pt x="569" y="96"/>
                    </a:lnTo>
                    <a:lnTo>
                      <a:pt x="570" y="96"/>
                    </a:lnTo>
                    <a:lnTo>
                      <a:pt x="570" y="97"/>
                    </a:lnTo>
                    <a:lnTo>
                      <a:pt x="570" y="99"/>
                    </a:lnTo>
                    <a:lnTo>
                      <a:pt x="570" y="101"/>
                    </a:lnTo>
                    <a:lnTo>
                      <a:pt x="569" y="101"/>
                    </a:lnTo>
                    <a:lnTo>
                      <a:pt x="569" y="102"/>
                    </a:lnTo>
                    <a:lnTo>
                      <a:pt x="568" y="102"/>
                    </a:lnTo>
                    <a:lnTo>
                      <a:pt x="568" y="103"/>
                    </a:lnTo>
                    <a:lnTo>
                      <a:pt x="568" y="105"/>
                    </a:lnTo>
                    <a:lnTo>
                      <a:pt x="569" y="105"/>
                    </a:lnTo>
                    <a:lnTo>
                      <a:pt x="569" y="103"/>
                    </a:lnTo>
                    <a:lnTo>
                      <a:pt x="572" y="103"/>
                    </a:lnTo>
                    <a:lnTo>
                      <a:pt x="572" y="105"/>
                    </a:lnTo>
                    <a:lnTo>
                      <a:pt x="573" y="105"/>
                    </a:lnTo>
                    <a:lnTo>
                      <a:pt x="573" y="106"/>
                    </a:lnTo>
                    <a:lnTo>
                      <a:pt x="574" y="106"/>
                    </a:lnTo>
                    <a:lnTo>
                      <a:pt x="574" y="107"/>
                    </a:lnTo>
                    <a:lnTo>
                      <a:pt x="574" y="108"/>
                    </a:lnTo>
                    <a:lnTo>
                      <a:pt x="573" y="108"/>
                    </a:lnTo>
                    <a:lnTo>
                      <a:pt x="573" y="110"/>
                    </a:lnTo>
                    <a:lnTo>
                      <a:pt x="573" y="111"/>
                    </a:lnTo>
                    <a:lnTo>
                      <a:pt x="574" y="111"/>
                    </a:lnTo>
                    <a:lnTo>
                      <a:pt x="574" y="112"/>
                    </a:lnTo>
                    <a:lnTo>
                      <a:pt x="573" y="112"/>
                    </a:lnTo>
                    <a:lnTo>
                      <a:pt x="574" y="112"/>
                    </a:lnTo>
                    <a:lnTo>
                      <a:pt x="574" y="113"/>
                    </a:lnTo>
                    <a:lnTo>
                      <a:pt x="575" y="113"/>
                    </a:lnTo>
                    <a:lnTo>
                      <a:pt x="575" y="115"/>
                    </a:lnTo>
                    <a:lnTo>
                      <a:pt x="575" y="116"/>
                    </a:lnTo>
                    <a:lnTo>
                      <a:pt x="575" y="117"/>
                    </a:lnTo>
                    <a:lnTo>
                      <a:pt x="577" y="117"/>
                    </a:lnTo>
                    <a:lnTo>
                      <a:pt x="578" y="117"/>
                    </a:lnTo>
                    <a:lnTo>
                      <a:pt x="578" y="118"/>
                    </a:lnTo>
                    <a:lnTo>
                      <a:pt x="579" y="119"/>
                    </a:lnTo>
                    <a:lnTo>
                      <a:pt x="579" y="121"/>
                    </a:lnTo>
                    <a:lnTo>
                      <a:pt x="579" y="123"/>
                    </a:lnTo>
                    <a:lnTo>
                      <a:pt x="580" y="123"/>
                    </a:lnTo>
                    <a:lnTo>
                      <a:pt x="581" y="123"/>
                    </a:lnTo>
                    <a:lnTo>
                      <a:pt x="581" y="122"/>
                    </a:lnTo>
                    <a:lnTo>
                      <a:pt x="583" y="121"/>
                    </a:lnTo>
                    <a:lnTo>
                      <a:pt x="584" y="121"/>
                    </a:lnTo>
                    <a:lnTo>
                      <a:pt x="585" y="121"/>
                    </a:lnTo>
                    <a:lnTo>
                      <a:pt x="585" y="122"/>
                    </a:lnTo>
                    <a:lnTo>
                      <a:pt x="586" y="122"/>
                    </a:lnTo>
                    <a:lnTo>
                      <a:pt x="588" y="122"/>
                    </a:lnTo>
                    <a:lnTo>
                      <a:pt x="589" y="123"/>
                    </a:lnTo>
                    <a:lnTo>
                      <a:pt x="590" y="122"/>
                    </a:lnTo>
                    <a:lnTo>
                      <a:pt x="591" y="121"/>
                    </a:lnTo>
                    <a:lnTo>
                      <a:pt x="591" y="119"/>
                    </a:lnTo>
                    <a:lnTo>
                      <a:pt x="593" y="121"/>
                    </a:lnTo>
                    <a:lnTo>
                      <a:pt x="594" y="122"/>
                    </a:lnTo>
                    <a:lnTo>
                      <a:pt x="594" y="123"/>
                    </a:lnTo>
                    <a:lnTo>
                      <a:pt x="595" y="123"/>
                    </a:lnTo>
                    <a:lnTo>
                      <a:pt x="596" y="123"/>
                    </a:lnTo>
                    <a:lnTo>
                      <a:pt x="596" y="124"/>
                    </a:lnTo>
                    <a:lnTo>
                      <a:pt x="597" y="124"/>
                    </a:lnTo>
                    <a:lnTo>
                      <a:pt x="599" y="124"/>
                    </a:lnTo>
                    <a:lnTo>
                      <a:pt x="599" y="126"/>
                    </a:lnTo>
                    <a:lnTo>
                      <a:pt x="600" y="126"/>
                    </a:lnTo>
                    <a:lnTo>
                      <a:pt x="601" y="126"/>
                    </a:lnTo>
                    <a:lnTo>
                      <a:pt x="602" y="126"/>
                    </a:lnTo>
                    <a:lnTo>
                      <a:pt x="604" y="126"/>
                    </a:lnTo>
                    <a:lnTo>
                      <a:pt x="604" y="127"/>
                    </a:lnTo>
                    <a:lnTo>
                      <a:pt x="605" y="127"/>
                    </a:lnTo>
                    <a:lnTo>
                      <a:pt x="606" y="126"/>
                    </a:lnTo>
                    <a:lnTo>
                      <a:pt x="606" y="124"/>
                    </a:lnTo>
                    <a:lnTo>
                      <a:pt x="607" y="124"/>
                    </a:lnTo>
                    <a:lnTo>
                      <a:pt x="608" y="124"/>
                    </a:lnTo>
                    <a:lnTo>
                      <a:pt x="608" y="123"/>
                    </a:lnTo>
                    <a:close/>
                  </a:path>
                </a:pathLst>
              </a:custGeom>
              <a:solidFill>
                <a:srgbClr val="01B0F1"/>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89" name="Freeform 50">
                <a:extLst>
                  <a:ext uri="{FF2B5EF4-FFF2-40B4-BE49-F238E27FC236}">
                    <a16:creationId xmlns:a16="http://schemas.microsoft.com/office/drawing/2014/main" id="{ABFD0D2E-6CD4-A022-07D0-AAF7B1F92A7C}"/>
                  </a:ext>
                </a:extLst>
              </p:cNvPr>
              <p:cNvSpPr>
                <a:spLocks/>
              </p:cNvSpPr>
              <p:nvPr/>
            </p:nvSpPr>
            <p:spPr bwMode="auto">
              <a:xfrm>
                <a:off x="2822952" y="2971840"/>
                <a:ext cx="1461879" cy="2284427"/>
              </a:xfrm>
              <a:custGeom>
                <a:avLst/>
                <a:gdLst>
                  <a:gd name="T0" fmla="*/ 315 w 1019"/>
                  <a:gd name="T1" fmla="*/ 24 h 1443"/>
                  <a:gd name="T2" fmla="*/ 333 w 1019"/>
                  <a:gd name="T3" fmla="*/ 31 h 1443"/>
                  <a:gd name="T4" fmla="*/ 351 w 1019"/>
                  <a:gd name="T5" fmla="*/ 39 h 1443"/>
                  <a:gd name="T6" fmla="*/ 372 w 1019"/>
                  <a:gd name="T7" fmla="*/ 44 h 1443"/>
                  <a:gd name="T8" fmla="*/ 393 w 1019"/>
                  <a:gd name="T9" fmla="*/ 47 h 1443"/>
                  <a:gd name="T10" fmla="*/ 410 w 1019"/>
                  <a:gd name="T11" fmla="*/ 50 h 1443"/>
                  <a:gd name="T12" fmla="*/ 427 w 1019"/>
                  <a:gd name="T13" fmla="*/ 55 h 1443"/>
                  <a:gd name="T14" fmla="*/ 439 w 1019"/>
                  <a:gd name="T15" fmla="*/ 67 h 1443"/>
                  <a:gd name="T16" fmla="*/ 445 w 1019"/>
                  <a:gd name="T17" fmla="*/ 85 h 1443"/>
                  <a:gd name="T18" fmla="*/ 465 w 1019"/>
                  <a:gd name="T19" fmla="*/ 82 h 1443"/>
                  <a:gd name="T20" fmla="*/ 485 w 1019"/>
                  <a:gd name="T21" fmla="*/ 82 h 1443"/>
                  <a:gd name="T22" fmla="*/ 504 w 1019"/>
                  <a:gd name="T23" fmla="*/ 90 h 1443"/>
                  <a:gd name="T24" fmla="*/ 591 w 1019"/>
                  <a:gd name="T25" fmla="*/ 157 h 1443"/>
                  <a:gd name="T26" fmla="*/ 607 w 1019"/>
                  <a:gd name="T27" fmla="*/ 163 h 1443"/>
                  <a:gd name="T28" fmla="*/ 648 w 1019"/>
                  <a:gd name="T29" fmla="*/ 205 h 1443"/>
                  <a:gd name="T30" fmla="*/ 653 w 1019"/>
                  <a:gd name="T31" fmla="*/ 299 h 1443"/>
                  <a:gd name="T32" fmla="*/ 806 w 1019"/>
                  <a:gd name="T33" fmla="*/ 395 h 1443"/>
                  <a:gd name="T34" fmla="*/ 830 w 1019"/>
                  <a:gd name="T35" fmla="*/ 378 h 1443"/>
                  <a:gd name="T36" fmla="*/ 839 w 1019"/>
                  <a:gd name="T37" fmla="*/ 366 h 1443"/>
                  <a:gd name="T38" fmla="*/ 852 w 1019"/>
                  <a:gd name="T39" fmla="*/ 358 h 1443"/>
                  <a:gd name="T40" fmla="*/ 942 w 1019"/>
                  <a:gd name="T41" fmla="*/ 525 h 1443"/>
                  <a:gd name="T42" fmla="*/ 985 w 1019"/>
                  <a:gd name="T43" fmla="*/ 800 h 1443"/>
                  <a:gd name="T44" fmla="*/ 892 w 1019"/>
                  <a:gd name="T45" fmla="*/ 1076 h 1443"/>
                  <a:gd name="T46" fmla="*/ 888 w 1019"/>
                  <a:gd name="T47" fmla="*/ 1095 h 1443"/>
                  <a:gd name="T48" fmla="*/ 886 w 1019"/>
                  <a:gd name="T49" fmla="*/ 1116 h 1443"/>
                  <a:gd name="T50" fmla="*/ 880 w 1019"/>
                  <a:gd name="T51" fmla="*/ 1143 h 1443"/>
                  <a:gd name="T52" fmla="*/ 874 w 1019"/>
                  <a:gd name="T53" fmla="*/ 1170 h 1443"/>
                  <a:gd name="T54" fmla="*/ 876 w 1019"/>
                  <a:gd name="T55" fmla="*/ 1189 h 1443"/>
                  <a:gd name="T56" fmla="*/ 871 w 1019"/>
                  <a:gd name="T57" fmla="*/ 1210 h 1443"/>
                  <a:gd name="T58" fmla="*/ 864 w 1019"/>
                  <a:gd name="T59" fmla="*/ 1230 h 1443"/>
                  <a:gd name="T60" fmla="*/ 852 w 1019"/>
                  <a:gd name="T61" fmla="*/ 1253 h 1443"/>
                  <a:gd name="T62" fmla="*/ 841 w 1019"/>
                  <a:gd name="T63" fmla="*/ 1270 h 1443"/>
                  <a:gd name="T64" fmla="*/ 806 w 1019"/>
                  <a:gd name="T65" fmla="*/ 1436 h 1443"/>
                  <a:gd name="T66" fmla="*/ 630 w 1019"/>
                  <a:gd name="T67" fmla="*/ 1410 h 1443"/>
                  <a:gd name="T68" fmla="*/ 534 w 1019"/>
                  <a:gd name="T69" fmla="*/ 1349 h 1443"/>
                  <a:gd name="T70" fmla="*/ 460 w 1019"/>
                  <a:gd name="T71" fmla="*/ 1225 h 1443"/>
                  <a:gd name="T72" fmla="*/ 441 w 1019"/>
                  <a:gd name="T73" fmla="*/ 1156 h 1443"/>
                  <a:gd name="T74" fmla="*/ 420 w 1019"/>
                  <a:gd name="T75" fmla="*/ 1070 h 1443"/>
                  <a:gd name="T76" fmla="*/ 379 w 1019"/>
                  <a:gd name="T77" fmla="*/ 1026 h 1443"/>
                  <a:gd name="T78" fmla="*/ 398 w 1019"/>
                  <a:gd name="T79" fmla="*/ 982 h 1443"/>
                  <a:gd name="T80" fmla="*/ 324 w 1019"/>
                  <a:gd name="T81" fmla="*/ 970 h 1443"/>
                  <a:gd name="T82" fmla="*/ 290 w 1019"/>
                  <a:gd name="T83" fmla="*/ 948 h 1443"/>
                  <a:gd name="T84" fmla="*/ 258 w 1019"/>
                  <a:gd name="T85" fmla="*/ 919 h 1443"/>
                  <a:gd name="T86" fmla="*/ 220 w 1019"/>
                  <a:gd name="T87" fmla="*/ 885 h 1443"/>
                  <a:gd name="T88" fmla="*/ 195 w 1019"/>
                  <a:gd name="T89" fmla="*/ 859 h 1443"/>
                  <a:gd name="T90" fmla="*/ 151 w 1019"/>
                  <a:gd name="T91" fmla="*/ 812 h 1443"/>
                  <a:gd name="T92" fmla="*/ 94 w 1019"/>
                  <a:gd name="T93" fmla="*/ 765 h 1443"/>
                  <a:gd name="T94" fmla="*/ 78 w 1019"/>
                  <a:gd name="T95" fmla="*/ 752 h 1443"/>
                  <a:gd name="T96" fmla="*/ 61 w 1019"/>
                  <a:gd name="T97" fmla="*/ 741 h 1443"/>
                  <a:gd name="T98" fmla="*/ 45 w 1019"/>
                  <a:gd name="T99" fmla="*/ 740 h 1443"/>
                  <a:gd name="T100" fmla="*/ 33 w 1019"/>
                  <a:gd name="T101" fmla="*/ 729 h 1443"/>
                  <a:gd name="T102" fmla="*/ 22 w 1019"/>
                  <a:gd name="T103" fmla="*/ 729 h 1443"/>
                  <a:gd name="T104" fmla="*/ 7 w 1019"/>
                  <a:gd name="T105" fmla="*/ 550 h 1443"/>
                  <a:gd name="T106" fmla="*/ 70 w 1019"/>
                  <a:gd name="T107" fmla="*/ 490 h 1443"/>
                  <a:gd name="T108" fmla="*/ 82 w 1019"/>
                  <a:gd name="T109" fmla="*/ 475 h 1443"/>
                  <a:gd name="T110" fmla="*/ 99 w 1019"/>
                  <a:gd name="T111" fmla="*/ 425 h 1443"/>
                  <a:gd name="T112" fmla="*/ 137 w 1019"/>
                  <a:gd name="T113" fmla="*/ 298 h 1443"/>
                  <a:gd name="T114" fmla="*/ 173 w 1019"/>
                  <a:gd name="T115" fmla="*/ 308 h 1443"/>
                  <a:gd name="T116" fmla="*/ 239 w 1019"/>
                  <a:gd name="T117" fmla="*/ 125 h 1443"/>
                  <a:gd name="T118" fmla="*/ 179 w 1019"/>
                  <a:gd name="T119" fmla="*/ 31 h 1443"/>
                  <a:gd name="T120" fmla="*/ 297 w 1019"/>
                  <a:gd name="T121" fmla="*/ 7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1443">
                    <a:moveTo>
                      <a:pt x="301" y="11"/>
                    </a:moveTo>
                    <a:lnTo>
                      <a:pt x="303" y="11"/>
                    </a:lnTo>
                    <a:lnTo>
                      <a:pt x="303" y="13"/>
                    </a:lnTo>
                    <a:lnTo>
                      <a:pt x="304" y="15"/>
                    </a:lnTo>
                    <a:lnTo>
                      <a:pt x="304" y="16"/>
                    </a:lnTo>
                    <a:lnTo>
                      <a:pt x="306" y="16"/>
                    </a:lnTo>
                    <a:lnTo>
                      <a:pt x="306" y="17"/>
                    </a:lnTo>
                    <a:lnTo>
                      <a:pt x="307" y="18"/>
                    </a:lnTo>
                    <a:lnTo>
                      <a:pt x="307" y="20"/>
                    </a:lnTo>
                    <a:lnTo>
                      <a:pt x="308" y="20"/>
                    </a:lnTo>
                    <a:lnTo>
                      <a:pt x="308" y="21"/>
                    </a:lnTo>
                    <a:lnTo>
                      <a:pt x="309" y="21"/>
                    </a:lnTo>
                    <a:lnTo>
                      <a:pt x="309" y="22"/>
                    </a:lnTo>
                    <a:lnTo>
                      <a:pt x="310" y="22"/>
                    </a:lnTo>
                    <a:lnTo>
                      <a:pt x="312" y="22"/>
                    </a:lnTo>
                    <a:lnTo>
                      <a:pt x="313" y="23"/>
                    </a:lnTo>
                    <a:lnTo>
                      <a:pt x="314" y="23"/>
                    </a:lnTo>
                    <a:lnTo>
                      <a:pt x="315" y="23"/>
                    </a:lnTo>
                    <a:lnTo>
                      <a:pt x="315" y="24"/>
                    </a:lnTo>
                    <a:lnTo>
                      <a:pt x="317" y="24"/>
                    </a:lnTo>
                    <a:lnTo>
                      <a:pt x="318" y="24"/>
                    </a:lnTo>
                    <a:lnTo>
                      <a:pt x="318" y="26"/>
                    </a:lnTo>
                    <a:lnTo>
                      <a:pt x="319" y="26"/>
                    </a:lnTo>
                    <a:lnTo>
                      <a:pt x="320" y="26"/>
                    </a:lnTo>
                    <a:lnTo>
                      <a:pt x="321" y="26"/>
                    </a:lnTo>
                    <a:lnTo>
                      <a:pt x="321" y="27"/>
                    </a:lnTo>
                    <a:lnTo>
                      <a:pt x="323" y="27"/>
                    </a:lnTo>
                    <a:lnTo>
                      <a:pt x="324" y="27"/>
                    </a:lnTo>
                    <a:lnTo>
                      <a:pt x="324" y="28"/>
                    </a:lnTo>
                    <a:lnTo>
                      <a:pt x="325" y="28"/>
                    </a:lnTo>
                    <a:lnTo>
                      <a:pt x="326" y="28"/>
                    </a:lnTo>
                    <a:lnTo>
                      <a:pt x="326" y="29"/>
                    </a:lnTo>
                    <a:lnTo>
                      <a:pt x="328" y="29"/>
                    </a:lnTo>
                    <a:lnTo>
                      <a:pt x="329" y="29"/>
                    </a:lnTo>
                    <a:lnTo>
                      <a:pt x="330" y="29"/>
                    </a:lnTo>
                    <a:lnTo>
                      <a:pt x="330" y="31"/>
                    </a:lnTo>
                    <a:lnTo>
                      <a:pt x="331" y="31"/>
                    </a:lnTo>
                    <a:lnTo>
                      <a:pt x="333" y="31"/>
                    </a:lnTo>
                    <a:lnTo>
                      <a:pt x="334" y="31"/>
                    </a:lnTo>
                    <a:lnTo>
                      <a:pt x="334" y="32"/>
                    </a:lnTo>
                    <a:lnTo>
                      <a:pt x="335" y="33"/>
                    </a:lnTo>
                    <a:lnTo>
                      <a:pt x="336" y="33"/>
                    </a:lnTo>
                    <a:lnTo>
                      <a:pt x="336" y="34"/>
                    </a:lnTo>
                    <a:lnTo>
                      <a:pt x="337" y="34"/>
                    </a:lnTo>
                    <a:lnTo>
                      <a:pt x="339" y="34"/>
                    </a:lnTo>
                    <a:lnTo>
                      <a:pt x="339" y="36"/>
                    </a:lnTo>
                    <a:lnTo>
                      <a:pt x="340" y="36"/>
                    </a:lnTo>
                    <a:lnTo>
                      <a:pt x="341" y="36"/>
                    </a:lnTo>
                    <a:lnTo>
                      <a:pt x="341" y="37"/>
                    </a:lnTo>
                    <a:lnTo>
                      <a:pt x="342" y="37"/>
                    </a:lnTo>
                    <a:lnTo>
                      <a:pt x="344" y="38"/>
                    </a:lnTo>
                    <a:lnTo>
                      <a:pt x="345" y="38"/>
                    </a:lnTo>
                    <a:lnTo>
                      <a:pt x="346" y="39"/>
                    </a:lnTo>
                    <a:lnTo>
                      <a:pt x="347" y="39"/>
                    </a:lnTo>
                    <a:lnTo>
                      <a:pt x="348" y="39"/>
                    </a:lnTo>
                    <a:lnTo>
                      <a:pt x="350" y="39"/>
                    </a:lnTo>
                    <a:lnTo>
                      <a:pt x="351" y="39"/>
                    </a:lnTo>
                    <a:lnTo>
                      <a:pt x="352" y="39"/>
                    </a:lnTo>
                    <a:lnTo>
                      <a:pt x="353" y="39"/>
                    </a:lnTo>
                    <a:lnTo>
                      <a:pt x="355" y="39"/>
                    </a:lnTo>
                    <a:lnTo>
                      <a:pt x="356" y="40"/>
                    </a:lnTo>
                    <a:lnTo>
                      <a:pt x="357" y="40"/>
                    </a:lnTo>
                    <a:lnTo>
                      <a:pt x="358" y="40"/>
                    </a:lnTo>
                    <a:lnTo>
                      <a:pt x="358" y="42"/>
                    </a:lnTo>
                    <a:lnTo>
                      <a:pt x="360" y="42"/>
                    </a:lnTo>
                    <a:lnTo>
                      <a:pt x="361" y="42"/>
                    </a:lnTo>
                    <a:lnTo>
                      <a:pt x="362" y="42"/>
                    </a:lnTo>
                    <a:lnTo>
                      <a:pt x="363" y="42"/>
                    </a:lnTo>
                    <a:lnTo>
                      <a:pt x="364" y="42"/>
                    </a:lnTo>
                    <a:lnTo>
                      <a:pt x="366" y="42"/>
                    </a:lnTo>
                    <a:lnTo>
                      <a:pt x="367" y="43"/>
                    </a:lnTo>
                    <a:lnTo>
                      <a:pt x="368" y="43"/>
                    </a:lnTo>
                    <a:lnTo>
                      <a:pt x="368" y="44"/>
                    </a:lnTo>
                    <a:lnTo>
                      <a:pt x="369" y="44"/>
                    </a:lnTo>
                    <a:lnTo>
                      <a:pt x="371" y="44"/>
                    </a:lnTo>
                    <a:lnTo>
                      <a:pt x="372" y="44"/>
                    </a:lnTo>
                    <a:lnTo>
                      <a:pt x="373" y="44"/>
                    </a:lnTo>
                    <a:lnTo>
                      <a:pt x="374" y="44"/>
                    </a:lnTo>
                    <a:lnTo>
                      <a:pt x="375" y="44"/>
                    </a:lnTo>
                    <a:lnTo>
                      <a:pt x="377" y="44"/>
                    </a:lnTo>
                    <a:lnTo>
                      <a:pt x="378" y="44"/>
                    </a:lnTo>
                    <a:lnTo>
                      <a:pt x="379" y="44"/>
                    </a:lnTo>
                    <a:lnTo>
                      <a:pt x="379" y="45"/>
                    </a:lnTo>
                    <a:lnTo>
                      <a:pt x="380" y="45"/>
                    </a:lnTo>
                    <a:lnTo>
                      <a:pt x="382" y="45"/>
                    </a:lnTo>
                    <a:lnTo>
                      <a:pt x="383" y="45"/>
                    </a:lnTo>
                    <a:lnTo>
                      <a:pt x="384" y="45"/>
                    </a:lnTo>
                    <a:lnTo>
                      <a:pt x="385" y="45"/>
                    </a:lnTo>
                    <a:lnTo>
                      <a:pt x="387" y="45"/>
                    </a:lnTo>
                    <a:lnTo>
                      <a:pt x="388" y="45"/>
                    </a:lnTo>
                    <a:lnTo>
                      <a:pt x="389" y="45"/>
                    </a:lnTo>
                    <a:lnTo>
                      <a:pt x="389" y="47"/>
                    </a:lnTo>
                    <a:lnTo>
                      <a:pt x="390" y="47"/>
                    </a:lnTo>
                    <a:lnTo>
                      <a:pt x="391" y="47"/>
                    </a:lnTo>
                    <a:lnTo>
                      <a:pt x="393" y="47"/>
                    </a:lnTo>
                    <a:lnTo>
                      <a:pt x="394" y="47"/>
                    </a:lnTo>
                    <a:lnTo>
                      <a:pt x="395" y="47"/>
                    </a:lnTo>
                    <a:lnTo>
                      <a:pt x="395" y="48"/>
                    </a:lnTo>
                    <a:lnTo>
                      <a:pt x="395" y="47"/>
                    </a:lnTo>
                    <a:lnTo>
                      <a:pt x="396" y="47"/>
                    </a:lnTo>
                    <a:lnTo>
                      <a:pt x="396" y="48"/>
                    </a:lnTo>
                    <a:lnTo>
                      <a:pt x="398" y="48"/>
                    </a:lnTo>
                    <a:lnTo>
                      <a:pt x="398" y="49"/>
                    </a:lnTo>
                    <a:lnTo>
                      <a:pt x="399" y="50"/>
                    </a:lnTo>
                    <a:lnTo>
                      <a:pt x="400" y="49"/>
                    </a:lnTo>
                    <a:lnTo>
                      <a:pt x="401" y="49"/>
                    </a:lnTo>
                    <a:lnTo>
                      <a:pt x="402" y="49"/>
                    </a:lnTo>
                    <a:lnTo>
                      <a:pt x="404" y="49"/>
                    </a:lnTo>
                    <a:lnTo>
                      <a:pt x="404" y="50"/>
                    </a:lnTo>
                    <a:lnTo>
                      <a:pt x="405" y="50"/>
                    </a:lnTo>
                    <a:lnTo>
                      <a:pt x="406" y="50"/>
                    </a:lnTo>
                    <a:lnTo>
                      <a:pt x="407" y="50"/>
                    </a:lnTo>
                    <a:lnTo>
                      <a:pt x="409" y="50"/>
                    </a:lnTo>
                    <a:lnTo>
                      <a:pt x="410" y="50"/>
                    </a:lnTo>
                    <a:lnTo>
                      <a:pt x="411" y="50"/>
                    </a:lnTo>
                    <a:lnTo>
                      <a:pt x="411" y="51"/>
                    </a:lnTo>
                    <a:lnTo>
                      <a:pt x="412" y="51"/>
                    </a:lnTo>
                    <a:lnTo>
                      <a:pt x="412" y="50"/>
                    </a:lnTo>
                    <a:lnTo>
                      <a:pt x="414" y="50"/>
                    </a:lnTo>
                    <a:lnTo>
                      <a:pt x="414" y="51"/>
                    </a:lnTo>
                    <a:lnTo>
                      <a:pt x="415" y="51"/>
                    </a:lnTo>
                    <a:lnTo>
                      <a:pt x="416" y="51"/>
                    </a:lnTo>
                    <a:lnTo>
                      <a:pt x="417" y="51"/>
                    </a:lnTo>
                    <a:lnTo>
                      <a:pt x="418" y="51"/>
                    </a:lnTo>
                    <a:lnTo>
                      <a:pt x="418" y="53"/>
                    </a:lnTo>
                    <a:lnTo>
                      <a:pt x="420" y="54"/>
                    </a:lnTo>
                    <a:lnTo>
                      <a:pt x="421" y="54"/>
                    </a:lnTo>
                    <a:lnTo>
                      <a:pt x="422" y="54"/>
                    </a:lnTo>
                    <a:lnTo>
                      <a:pt x="423" y="53"/>
                    </a:lnTo>
                    <a:lnTo>
                      <a:pt x="423" y="54"/>
                    </a:lnTo>
                    <a:lnTo>
                      <a:pt x="425" y="54"/>
                    </a:lnTo>
                    <a:lnTo>
                      <a:pt x="426" y="54"/>
                    </a:lnTo>
                    <a:lnTo>
                      <a:pt x="427" y="55"/>
                    </a:lnTo>
                    <a:lnTo>
                      <a:pt x="428" y="55"/>
                    </a:lnTo>
                    <a:lnTo>
                      <a:pt x="429" y="55"/>
                    </a:lnTo>
                    <a:lnTo>
                      <a:pt x="429" y="56"/>
                    </a:lnTo>
                    <a:lnTo>
                      <a:pt x="431" y="56"/>
                    </a:lnTo>
                    <a:lnTo>
                      <a:pt x="432" y="56"/>
                    </a:lnTo>
                    <a:lnTo>
                      <a:pt x="432" y="58"/>
                    </a:lnTo>
                    <a:lnTo>
                      <a:pt x="432" y="59"/>
                    </a:lnTo>
                    <a:lnTo>
                      <a:pt x="433" y="59"/>
                    </a:lnTo>
                    <a:lnTo>
                      <a:pt x="433" y="60"/>
                    </a:lnTo>
                    <a:lnTo>
                      <a:pt x="433" y="61"/>
                    </a:lnTo>
                    <a:lnTo>
                      <a:pt x="433" y="63"/>
                    </a:lnTo>
                    <a:lnTo>
                      <a:pt x="434" y="64"/>
                    </a:lnTo>
                    <a:lnTo>
                      <a:pt x="434" y="65"/>
                    </a:lnTo>
                    <a:lnTo>
                      <a:pt x="436" y="65"/>
                    </a:lnTo>
                    <a:lnTo>
                      <a:pt x="436" y="66"/>
                    </a:lnTo>
                    <a:lnTo>
                      <a:pt x="437" y="66"/>
                    </a:lnTo>
                    <a:lnTo>
                      <a:pt x="438" y="66"/>
                    </a:lnTo>
                    <a:lnTo>
                      <a:pt x="438" y="67"/>
                    </a:lnTo>
                    <a:lnTo>
                      <a:pt x="439" y="67"/>
                    </a:lnTo>
                    <a:lnTo>
                      <a:pt x="439" y="69"/>
                    </a:lnTo>
                    <a:lnTo>
                      <a:pt x="439" y="70"/>
                    </a:lnTo>
                    <a:lnTo>
                      <a:pt x="439" y="71"/>
                    </a:lnTo>
                    <a:lnTo>
                      <a:pt x="439" y="72"/>
                    </a:lnTo>
                    <a:lnTo>
                      <a:pt x="439" y="74"/>
                    </a:lnTo>
                    <a:lnTo>
                      <a:pt x="439" y="75"/>
                    </a:lnTo>
                    <a:lnTo>
                      <a:pt x="439" y="76"/>
                    </a:lnTo>
                    <a:lnTo>
                      <a:pt x="439" y="77"/>
                    </a:lnTo>
                    <a:lnTo>
                      <a:pt x="441" y="77"/>
                    </a:lnTo>
                    <a:lnTo>
                      <a:pt x="441" y="78"/>
                    </a:lnTo>
                    <a:lnTo>
                      <a:pt x="442" y="78"/>
                    </a:lnTo>
                    <a:lnTo>
                      <a:pt x="442" y="80"/>
                    </a:lnTo>
                    <a:lnTo>
                      <a:pt x="443" y="80"/>
                    </a:lnTo>
                    <a:lnTo>
                      <a:pt x="443" y="81"/>
                    </a:lnTo>
                    <a:lnTo>
                      <a:pt x="443" y="82"/>
                    </a:lnTo>
                    <a:lnTo>
                      <a:pt x="443" y="83"/>
                    </a:lnTo>
                    <a:lnTo>
                      <a:pt x="444" y="83"/>
                    </a:lnTo>
                    <a:lnTo>
                      <a:pt x="445" y="83"/>
                    </a:lnTo>
                    <a:lnTo>
                      <a:pt x="445" y="85"/>
                    </a:lnTo>
                    <a:lnTo>
                      <a:pt x="447" y="86"/>
                    </a:lnTo>
                    <a:lnTo>
                      <a:pt x="448" y="87"/>
                    </a:lnTo>
                    <a:lnTo>
                      <a:pt x="449" y="87"/>
                    </a:lnTo>
                    <a:lnTo>
                      <a:pt x="449" y="86"/>
                    </a:lnTo>
                    <a:lnTo>
                      <a:pt x="450" y="86"/>
                    </a:lnTo>
                    <a:lnTo>
                      <a:pt x="452" y="86"/>
                    </a:lnTo>
                    <a:lnTo>
                      <a:pt x="453" y="86"/>
                    </a:lnTo>
                    <a:lnTo>
                      <a:pt x="454" y="86"/>
                    </a:lnTo>
                    <a:lnTo>
                      <a:pt x="454" y="85"/>
                    </a:lnTo>
                    <a:lnTo>
                      <a:pt x="455" y="85"/>
                    </a:lnTo>
                    <a:lnTo>
                      <a:pt x="456" y="85"/>
                    </a:lnTo>
                    <a:lnTo>
                      <a:pt x="458" y="83"/>
                    </a:lnTo>
                    <a:lnTo>
                      <a:pt x="459" y="83"/>
                    </a:lnTo>
                    <a:lnTo>
                      <a:pt x="460" y="83"/>
                    </a:lnTo>
                    <a:lnTo>
                      <a:pt x="461" y="83"/>
                    </a:lnTo>
                    <a:lnTo>
                      <a:pt x="463" y="83"/>
                    </a:lnTo>
                    <a:lnTo>
                      <a:pt x="464" y="83"/>
                    </a:lnTo>
                    <a:lnTo>
                      <a:pt x="464" y="82"/>
                    </a:lnTo>
                    <a:lnTo>
                      <a:pt x="465" y="82"/>
                    </a:lnTo>
                    <a:lnTo>
                      <a:pt x="466" y="82"/>
                    </a:lnTo>
                    <a:lnTo>
                      <a:pt x="466" y="81"/>
                    </a:lnTo>
                    <a:lnTo>
                      <a:pt x="468" y="81"/>
                    </a:lnTo>
                    <a:lnTo>
                      <a:pt x="469" y="81"/>
                    </a:lnTo>
                    <a:lnTo>
                      <a:pt x="470" y="81"/>
                    </a:lnTo>
                    <a:lnTo>
                      <a:pt x="471" y="81"/>
                    </a:lnTo>
                    <a:lnTo>
                      <a:pt x="472" y="82"/>
                    </a:lnTo>
                    <a:lnTo>
                      <a:pt x="474" y="82"/>
                    </a:lnTo>
                    <a:lnTo>
                      <a:pt x="475" y="82"/>
                    </a:lnTo>
                    <a:lnTo>
                      <a:pt x="476" y="82"/>
                    </a:lnTo>
                    <a:lnTo>
                      <a:pt x="477" y="82"/>
                    </a:lnTo>
                    <a:lnTo>
                      <a:pt x="477" y="81"/>
                    </a:lnTo>
                    <a:lnTo>
                      <a:pt x="479" y="81"/>
                    </a:lnTo>
                    <a:lnTo>
                      <a:pt x="480" y="81"/>
                    </a:lnTo>
                    <a:lnTo>
                      <a:pt x="480" y="82"/>
                    </a:lnTo>
                    <a:lnTo>
                      <a:pt x="481" y="82"/>
                    </a:lnTo>
                    <a:lnTo>
                      <a:pt x="482" y="82"/>
                    </a:lnTo>
                    <a:lnTo>
                      <a:pt x="483" y="82"/>
                    </a:lnTo>
                    <a:lnTo>
                      <a:pt x="485" y="82"/>
                    </a:lnTo>
                    <a:lnTo>
                      <a:pt x="486" y="82"/>
                    </a:lnTo>
                    <a:lnTo>
                      <a:pt x="487" y="82"/>
                    </a:lnTo>
                    <a:lnTo>
                      <a:pt x="487" y="83"/>
                    </a:lnTo>
                    <a:lnTo>
                      <a:pt x="488" y="83"/>
                    </a:lnTo>
                    <a:lnTo>
                      <a:pt x="490" y="85"/>
                    </a:lnTo>
                    <a:lnTo>
                      <a:pt x="491" y="86"/>
                    </a:lnTo>
                    <a:lnTo>
                      <a:pt x="491" y="87"/>
                    </a:lnTo>
                    <a:lnTo>
                      <a:pt x="492" y="87"/>
                    </a:lnTo>
                    <a:lnTo>
                      <a:pt x="493" y="87"/>
                    </a:lnTo>
                    <a:lnTo>
                      <a:pt x="495" y="87"/>
                    </a:lnTo>
                    <a:lnTo>
                      <a:pt x="496" y="87"/>
                    </a:lnTo>
                    <a:lnTo>
                      <a:pt x="497" y="88"/>
                    </a:lnTo>
                    <a:lnTo>
                      <a:pt x="498" y="88"/>
                    </a:lnTo>
                    <a:lnTo>
                      <a:pt x="499" y="88"/>
                    </a:lnTo>
                    <a:lnTo>
                      <a:pt x="501" y="88"/>
                    </a:lnTo>
                    <a:lnTo>
                      <a:pt x="502" y="88"/>
                    </a:lnTo>
                    <a:lnTo>
                      <a:pt x="503" y="88"/>
                    </a:lnTo>
                    <a:lnTo>
                      <a:pt x="503" y="90"/>
                    </a:lnTo>
                    <a:lnTo>
                      <a:pt x="504" y="90"/>
                    </a:lnTo>
                    <a:lnTo>
                      <a:pt x="506" y="90"/>
                    </a:lnTo>
                    <a:lnTo>
                      <a:pt x="507" y="90"/>
                    </a:lnTo>
                    <a:lnTo>
                      <a:pt x="508" y="90"/>
                    </a:lnTo>
                    <a:lnTo>
                      <a:pt x="508" y="91"/>
                    </a:lnTo>
                    <a:lnTo>
                      <a:pt x="509" y="91"/>
                    </a:lnTo>
                    <a:lnTo>
                      <a:pt x="510" y="92"/>
                    </a:lnTo>
                    <a:lnTo>
                      <a:pt x="512" y="92"/>
                    </a:lnTo>
                    <a:lnTo>
                      <a:pt x="515" y="94"/>
                    </a:lnTo>
                    <a:lnTo>
                      <a:pt x="566" y="131"/>
                    </a:lnTo>
                    <a:lnTo>
                      <a:pt x="585" y="148"/>
                    </a:lnTo>
                    <a:lnTo>
                      <a:pt x="585" y="150"/>
                    </a:lnTo>
                    <a:lnTo>
                      <a:pt x="588" y="151"/>
                    </a:lnTo>
                    <a:lnTo>
                      <a:pt x="588" y="152"/>
                    </a:lnTo>
                    <a:lnTo>
                      <a:pt x="588" y="153"/>
                    </a:lnTo>
                    <a:lnTo>
                      <a:pt x="589" y="153"/>
                    </a:lnTo>
                    <a:lnTo>
                      <a:pt x="589" y="155"/>
                    </a:lnTo>
                    <a:lnTo>
                      <a:pt x="590" y="155"/>
                    </a:lnTo>
                    <a:lnTo>
                      <a:pt x="591" y="156"/>
                    </a:lnTo>
                    <a:lnTo>
                      <a:pt x="591" y="157"/>
                    </a:lnTo>
                    <a:lnTo>
                      <a:pt x="593" y="158"/>
                    </a:lnTo>
                    <a:lnTo>
                      <a:pt x="594" y="158"/>
                    </a:lnTo>
                    <a:lnTo>
                      <a:pt x="595" y="158"/>
                    </a:lnTo>
                    <a:lnTo>
                      <a:pt x="596" y="158"/>
                    </a:lnTo>
                    <a:lnTo>
                      <a:pt x="596" y="159"/>
                    </a:lnTo>
                    <a:lnTo>
                      <a:pt x="596" y="158"/>
                    </a:lnTo>
                    <a:lnTo>
                      <a:pt x="598" y="158"/>
                    </a:lnTo>
                    <a:lnTo>
                      <a:pt x="599" y="158"/>
                    </a:lnTo>
                    <a:lnTo>
                      <a:pt x="600" y="158"/>
                    </a:lnTo>
                    <a:lnTo>
                      <a:pt x="601" y="158"/>
                    </a:lnTo>
                    <a:lnTo>
                      <a:pt x="601" y="159"/>
                    </a:lnTo>
                    <a:lnTo>
                      <a:pt x="603" y="159"/>
                    </a:lnTo>
                    <a:lnTo>
                      <a:pt x="603" y="161"/>
                    </a:lnTo>
                    <a:lnTo>
                      <a:pt x="604" y="161"/>
                    </a:lnTo>
                    <a:lnTo>
                      <a:pt x="604" y="162"/>
                    </a:lnTo>
                    <a:lnTo>
                      <a:pt x="605" y="162"/>
                    </a:lnTo>
                    <a:lnTo>
                      <a:pt x="606" y="162"/>
                    </a:lnTo>
                    <a:lnTo>
                      <a:pt x="606" y="163"/>
                    </a:lnTo>
                    <a:lnTo>
                      <a:pt x="607" y="163"/>
                    </a:lnTo>
                    <a:lnTo>
                      <a:pt x="607" y="164"/>
                    </a:lnTo>
                    <a:lnTo>
                      <a:pt x="609" y="164"/>
                    </a:lnTo>
                    <a:lnTo>
                      <a:pt x="609" y="166"/>
                    </a:lnTo>
                    <a:lnTo>
                      <a:pt x="610" y="166"/>
                    </a:lnTo>
                    <a:lnTo>
                      <a:pt x="611" y="166"/>
                    </a:lnTo>
                    <a:lnTo>
                      <a:pt x="611" y="167"/>
                    </a:lnTo>
                    <a:lnTo>
                      <a:pt x="612" y="167"/>
                    </a:lnTo>
                    <a:lnTo>
                      <a:pt x="612" y="168"/>
                    </a:lnTo>
                    <a:lnTo>
                      <a:pt x="614" y="168"/>
                    </a:lnTo>
                    <a:lnTo>
                      <a:pt x="615" y="168"/>
                    </a:lnTo>
                    <a:lnTo>
                      <a:pt x="616" y="168"/>
                    </a:lnTo>
                    <a:lnTo>
                      <a:pt x="617" y="168"/>
                    </a:lnTo>
                    <a:lnTo>
                      <a:pt x="617" y="169"/>
                    </a:lnTo>
                    <a:lnTo>
                      <a:pt x="618" y="169"/>
                    </a:lnTo>
                    <a:lnTo>
                      <a:pt x="636" y="179"/>
                    </a:lnTo>
                    <a:lnTo>
                      <a:pt x="637" y="180"/>
                    </a:lnTo>
                    <a:lnTo>
                      <a:pt x="633" y="188"/>
                    </a:lnTo>
                    <a:lnTo>
                      <a:pt x="644" y="205"/>
                    </a:lnTo>
                    <a:lnTo>
                      <a:pt x="648" y="205"/>
                    </a:lnTo>
                    <a:lnTo>
                      <a:pt x="650" y="205"/>
                    </a:lnTo>
                    <a:lnTo>
                      <a:pt x="649" y="233"/>
                    </a:lnTo>
                    <a:lnTo>
                      <a:pt x="645" y="248"/>
                    </a:lnTo>
                    <a:lnTo>
                      <a:pt x="644" y="250"/>
                    </a:lnTo>
                    <a:lnTo>
                      <a:pt x="639" y="255"/>
                    </a:lnTo>
                    <a:lnTo>
                      <a:pt x="639" y="266"/>
                    </a:lnTo>
                    <a:lnTo>
                      <a:pt x="647" y="281"/>
                    </a:lnTo>
                    <a:lnTo>
                      <a:pt x="649" y="290"/>
                    </a:lnTo>
                    <a:lnTo>
                      <a:pt x="645" y="297"/>
                    </a:lnTo>
                    <a:lnTo>
                      <a:pt x="644" y="301"/>
                    </a:lnTo>
                    <a:lnTo>
                      <a:pt x="645" y="301"/>
                    </a:lnTo>
                    <a:lnTo>
                      <a:pt x="647" y="301"/>
                    </a:lnTo>
                    <a:lnTo>
                      <a:pt x="648" y="301"/>
                    </a:lnTo>
                    <a:lnTo>
                      <a:pt x="649" y="301"/>
                    </a:lnTo>
                    <a:lnTo>
                      <a:pt x="650" y="301"/>
                    </a:lnTo>
                    <a:lnTo>
                      <a:pt x="650" y="299"/>
                    </a:lnTo>
                    <a:lnTo>
                      <a:pt x="650" y="298"/>
                    </a:lnTo>
                    <a:lnTo>
                      <a:pt x="652" y="298"/>
                    </a:lnTo>
                    <a:lnTo>
                      <a:pt x="653" y="299"/>
                    </a:lnTo>
                    <a:lnTo>
                      <a:pt x="653" y="301"/>
                    </a:lnTo>
                    <a:lnTo>
                      <a:pt x="653" y="302"/>
                    </a:lnTo>
                    <a:lnTo>
                      <a:pt x="654" y="302"/>
                    </a:lnTo>
                    <a:lnTo>
                      <a:pt x="654" y="303"/>
                    </a:lnTo>
                    <a:lnTo>
                      <a:pt x="655" y="304"/>
                    </a:lnTo>
                    <a:lnTo>
                      <a:pt x="657" y="304"/>
                    </a:lnTo>
                    <a:lnTo>
                      <a:pt x="658" y="303"/>
                    </a:lnTo>
                    <a:lnTo>
                      <a:pt x="695" y="295"/>
                    </a:lnTo>
                    <a:lnTo>
                      <a:pt x="717" y="279"/>
                    </a:lnTo>
                    <a:lnTo>
                      <a:pt x="728" y="297"/>
                    </a:lnTo>
                    <a:lnTo>
                      <a:pt x="738" y="304"/>
                    </a:lnTo>
                    <a:lnTo>
                      <a:pt x="745" y="326"/>
                    </a:lnTo>
                    <a:lnTo>
                      <a:pt x="750" y="341"/>
                    </a:lnTo>
                    <a:lnTo>
                      <a:pt x="761" y="355"/>
                    </a:lnTo>
                    <a:lnTo>
                      <a:pt x="760" y="366"/>
                    </a:lnTo>
                    <a:lnTo>
                      <a:pt x="766" y="384"/>
                    </a:lnTo>
                    <a:lnTo>
                      <a:pt x="772" y="382"/>
                    </a:lnTo>
                    <a:lnTo>
                      <a:pt x="785" y="387"/>
                    </a:lnTo>
                    <a:lnTo>
                      <a:pt x="806" y="395"/>
                    </a:lnTo>
                    <a:lnTo>
                      <a:pt x="819" y="390"/>
                    </a:lnTo>
                    <a:lnTo>
                      <a:pt x="820" y="389"/>
                    </a:lnTo>
                    <a:lnTo>
                      <a:pt x="820" y="388"/>
                    </a:lnTo>
                    <a:lnTo>
                      <a:pt x="821" y="388"/>
                    </a:lnTo>
                    <a:lnTo>
                      <a:pt x="822" y="388"/>
                    </a:lnTo>
                    <a:lnTo>
                      <a:pt x="822" y="387"/>
                    </a:lnTo>
                    <a:lnTo>
                      <a:pt x="823" y="387"/>
                    </a:lnTo>
                    <a:lnTo>
                      <a:pt x="823" y="385"/>
                    </a:lnTo>
                    <a:lnTo>
                      <a:pt x="825" y="385"/>
                    </a:lnTo>
                    <a:lnTo>
                      <a:pt x="826" y="385"/>
                    </a:lnTo>
                    <a:lnTo>
                      <a:pt x="826" y="384"/>
                    </a:lnTo>
                    <a:lnTo>
                      <a:pt x="826" y="383"/>
                    </a:lnTo>
                    <a:lnTo>
                      <a:pt x="827" y="383"/>
                    </a:lnTo>
                    <a:lnTo>
                      <a:pt x="827" y="382"/>
                    </a:lnTo>
                    <a:lnTo>
                      <a:pt x="828" y="382"/>
                    </a:lnTo>
                    <a:lnTo>
                      <a:pt x="828" y="380"/>
                    </a:lnTo>
                    <a:lnTo>
                      <a:pt x="828" y="379"/>
                    </a:lnTo>
                    <a:lnTo>
                      <a:pt x="830" y="379"/>
                    </a:lnTo>
                    <a:lnTo>
                      <a:pt x="830" y="378"/>
                    </a:lnTo>
                    <a:lnTo>
                      <a:pt x="831" y="378"/>
                    </a:lnTo>
                    <a:lnTo>
                      <a:pt x="831" y="377"/>
                    </a:lnTo>
                    <a:lnTo>
                      <a:pt x="832" y="377"/>
                    </a:lnTo>
                    <a:lnTo>
                      <a:pt x="833" y="377"/>
                    </a:lnTo>
                    <a:lnTo>
                      <a:pt x="833" y="376"/>
                    </a:lnTo>
                    <a:lnTo>
                      <a:pt x="834" y="376"/>
                    </a:lnTo>
                    <a:lnTo>
                      <a:pt x="834" y="374"/>
                    </a:lnTo>
                    <a:lnTo>
                      <a:pt x="836" y="374"/>
                    </a:lnTo>
                    <a:lnTo>
                      <a:pt x="834" y="374"/>
                    </a:lnTo>
                    <a:lnTo>
                      <a:pt x="834" y="373"/>
                    </a:lnTo>
                    <a:lnTo>
                      <a:pt x="836" y="373"/>
                    </a:lnTo>
                    <a:lnTo>
                      <a:pt x="836" y="372"/>
                    </a:lnTo>
                    <a:lnTo>
                      <a:pt x="837" y="371"/>
                    </a:lnTo>
                    <a:lnTo>
                      <a:pt x="837" y="369"/>
                    </a:lnTo>
                    <a:lnTo>
                      <a:pt x="838" y="369"/>
                    </a:lnTo>
                    <a:lnTo>
                      <a:pt x="838" y="368"/>
                    </a:lnTo>
                    <a:lnTo>
                      <a:pt x="839" y="368"/>
                    </a:lnTo>
                    <a:lnTo>
                      <a:pt x="839" y="367"/>
                    </a:lnTo>
                    <a:lnTo>
                      <a:pt x="839" y="366"/>
                    </a:lnTo>
                    <a:lnTo>
                      <a:pt x="839" y="364"/>
                    </a:lnTo>
                    <a:lnTo>
                      <a:pt x="839" y="363"/>
                    </a:lnTo>
                    <a:lnTo>
                      <a:pt x="841" y="363"/>
                    </a:lnTo>
                    <a:lnTo>
                      <a:pt x="841" y="362"/>
                    </a:lnTo>
                    <a:lnTo>
                      <a:pt x="842" y="361"/>
                    </a:lnTo>
                    <a:lnTo>
                      <a:pt x="842" y="360"/>
                    </a:lnTo>
                    <a:lnTo>
                      <a:pt x="842" y="358"/>
                    </a:lnTo>
                    <a:lnTo>
                      <a:pt x="843" y="358"/>
                    </a:lnTo>
                    <a:lnTo>
                      <a:pt x="843" y="357"/>
                    </a:lnTo>
                    <a:lnTo>
                      <a:pt x="842" y="357"/>
                    </a:lnTo>
                    <a:lnTo>
                      <a:pt x="843" y="357"/>
                    </a:lnTo>
                    <a:lnTo>
                      <a:pt x="844" y="357"/>
                    </a:lnTo>
                    <a:lnTo>
                      <a:pt x="846" y="357"/>
                    </a:lnTo>
                    <a:lnTo>
                      <a:pt x="847" y="357"/>
                    </a:lnTo>
                    <a:lnTo>
                      <a:pt x="848" y="357"/>
                    </a:lnTo>
                    <a:lnTo>
                      <a:pt x="848" y="356"/>
                    </a:lnTo>
                    <a:lnTo>
                      <a:pt x="848" y="355"/>
                    </a:lnTo>
                    <a:lnTo>
                      <a:pt x="849" y="357"/>
                    </a:lnTo>
                    <a:lnTo>
                      <a:pt x="852" y="358"/>
                    </a:lnTo>
                    <a:lnTo>
                      <a:pt x="855" y="380"/>
                    </a:lnTo>
                    <a:lnTo>
                      <a:pt x="866" y="394"/>
                    </a:lnTo>
                    <a:lnTo>
                      <a:pt x="885" y="393"/>
                    </a:lnTo>
                    <a:lnTo>
                      <a:pt x="888" y="401"/>
                    </a:lnTo>
                    <a:lnTo>
                      <a:pt x="887" y="410"/>
                    </a:lnTo>
                    <a:lnTo>
                      <a:pt x="890" y="416"/>
                    </a:lnTo>
                    <a:lnTo>
                      <a:pt x="888" y="428"/>
                    </a:lnTo>
                    <a:lnTo>
                      <a:pt x="890" y="436"/>
                    </a:lnTo>
                    <a:lnTo>
                      <a:pt x="895" y="441"/>
                    </a:lnTo>
                    <a:lnTo>
                      <a:pt x="898" y="445"/>
                    </a:lnTo>
                    <a:lnTo>
                      <a:pt x="898" y="460"/>
                    </a:lnTo>
                    <a:lnTo>
                      <a:pt x="897" y="466"/>
                    </a:lnTo>
                    <a:lnTo>
                      <a:pt x="904" y="470"/>
                    </a:lnTo>
                    <a:lnTo>
                      <a:pt x="907" y="474"/>
                    </a:lnTo>
                    <a:lnTo>
                      <a:pt x="907" y="476"/>
                    </a:lnTo>
                    <a:lnTo>
                      <a:pt x="908" y="480"/>
                    </a:lnTo>
                    <a:lnTo>
                      <a:pt x="908" y="486"/>
                    </a:lnTo>
                    <a:lnTo>
                      <a:pt x="935" y="503"/>
                    </a:lnTo>
                    <a:lnTo>
                      <a:pt x="942" y="525"/>
                    </a:lnTo>
                    <a:lnTo>
                      <a:pt x="954" y="533"/>
                    </a:lnTo>
                    <a:lnTo>
                      <a:pt x="965" y="539"/>
                    </a:lnTo>
                    <a:lnTo>
                      <a:pt x="972" y="551"/>
                    </a:lnTo>
                    <a:lnTo>
                      <a:pt x="973" y="560"/>
                    </a:lnTo>
                    <a:lnTo>
                      <a:pt x="976" y="563"/>
                    </a:lnTo>
                    <a:lnTo>
                      <a:pt x="979" y="569"/>
                    </a:lnTo>
                    <a:lnTo>
                      <a:pt x="982" y="574"/>
                    </a:lnTo>
                    <a:lnTo>
                      <a:pt x="994" y="595"/>
                    </a:lnTo>
                    <a:lnTo>
                      <a:pt x="1003" y="599"/>
                    </a:lnTo>
                    <a:lnTo>
                      <a:pt x="1014" y="617"/>
                    </a:lnTo>
                    <a:lnTo>
                      <a:pt x="1019" y="633"/>
                    </a:lnTo>
                    <a:lnTo>
                      <a:pt x="1019" y="686"/>
                    </a:lnTo>
                    <a:lnTo>
                      <a:pt x="1017" y="716"/>
                    </a:lnTo>
                    <a:lnTo>
                      <a:pt x="1016" y="733"/>
                    </a:lnTo>
                    <a:lnTo>
                      <a:pt x="998" y="781"/>
                    </a:lnTo>
                    <a:lnTo>
                      <a:pt x="987" y="797"/>
                    </a:lnTo>
                    <a:lnTo>
                      <a:pt x="987" y="799"/>
                    </a:lnTo>
                    <a:lnTo>
                      <a:pt x="985" y="799"/>
                    </a:lnTo>
                    <a:lnTo>
                      <a:pt x="985" y="800"/>
                    </a:lnTo>
                    <a:lnTo>
                      <a:pt x="984" y="800"/>
                    </a:lnTo>
                    <a:lnTo>
                      <a:pt x="984" y="801"/>
                    </a:lnTo>
                    <a:lnTo>
                      <a:pt x="983" y="801"/>
                    </a:lnTo>
                    <a:lnTo>
                      <a:pt x="978" y="824"/>
                    </a:lnTo>
                    <a:lnTo>
                      <a:pt x="961" y="847"/>
                    </a:lnTo>
                    <a:lnTo>
                      <a:pt x="958" y="864"/>
                    </a:lnTo>
                    <a:lnTo>
                      <a:pt x="958" y="871"/>
                    </a:lnTo>
                    <a:lnTo>
                      <a:pt x="952" y="876"/>
                    </a:lnTo>
                    <a:lnTo>
                      <a:pt x="960" y="908"/>
                    </a:lnTo>
                    <a:lnTo>
                      <a:pt x="950" y="930"/>
                    </a:lnTo>
                    <a:lnTo>
                      <a:pt x="942" y="960"/>
                    </a:lnTo>
                    <a:lnTo>
                      <a:pt x="923" y="977"/>
                    </a:lnTo>
                    <a:lnTo>
                      <a:pt x="904" y="982"/>
                    </a:lnTo>
                    <a:lnTo>
                      <a:pt x="892" y="986"/>
                    </a:lnTo>
                    <a:lnTo>
                      <a:pt x="892" y="988"/>
                    </a:lnTo>
                    <a:lnTo>
                      <a:pt x="888" y="1073"/>
                    </a:lnTo>
                    <a:lnTo>
                      <a:pt x="890" y="1074"/>
                    </a:lnTo>
                    <a:lnTo>
                      <a:pt x="891" y="1075"/>
                    </a:lnTo>
                    <a:lnTo>
                      <a:pt x="892" y="1076"/>
                    </a:lnTo>
                    <a:lnTo>
                      <a:pt x="892" y="1078"/>
                    </a:lnTo>
                    <a:lnTo>
                      <a:pt x="891" y="1079"/>
                    </a:lnTo>
                    <a:lnTo>
                      <a:pt x="891" y="1080"/>
                    </a:lnTo>
                    <a:lnTo>
                      <a:pt x="890" y="1081"/>
                    </a:lnTo>
                    <a:lnTo>
                      <a:pt x="890" y="1083"/>
                    </a:lnTo>
                    <a:lnTo>
                      <a:pt x="888" y="1083"/>
                    </a:lnTo>
                    <a:lnTo>
                      <a:pt x="888" y="1084"/>
                    </a:lnTo>
                    <a:lnTo>
                      <a:pt x="888" y="1085"/>
                    </a:lnTo>
                    <a:lnTo>
                      <a:pt x="887" y="1085"/>
                    </a:lnTo>
                    <a:lnTo>
                      <a:pt x="887" y="1086"/>
                    </a:lnTo>
                    <a:lnTo>
                      <a:pt x="887" y="1087"/>
                    </a:lnTo>
                    <a:lnTo>
                      <a:pt x="887" y="1089"/>
                    </a:lnTo>
                    <a:lnTo>
                      <a:pt x="887" y="1090"/>
                    </a:lnTo>
                    <a:lnTo>
                      <a:pt x="887" y="1091"/>
                    </a:lnTo>
                    <a:lnTo>
                      <a:pt x="887" y="1092"/>
                    </a:lnTo>
                    <a:lnTo>
                      <a:pt x="888" y="1092"/>
                    </a:lnTo>
                    <a:lnTo>
                      <a:pt x="888" y="1094"/>
                    </a:lnTo>
                    <a:lnTo>
                      <a:pt x="890" y="1094"/>
                    </a:lnTo>
                    <a:lnTo>
                      <a:pt x="888" y="1095"/>
                    </a:lnTo>
                    <a:lnTo>
                      <a:pt x="888" y="1096"/>
                    </a:lnTo>
                    <a:lnTo>
                      <a:pt x="890" y="1096"/>
                    </a:lnTo>
                    <a:lnTo>
                      <a:pt x="890" y="1097"/>
                    </a:lnTo>
                    <a:lnTo>
                      <a:pt x="890" y="1098"/>
                    </a:lnTo>
                    <a:lnTo>
                      <a:pt x="890" y="1100"/>
                    </a:lnTo>
                    <a:lnTo>
                      <a:pt x="890" y="1101"/>
                    </a:lnTo>
                    <a:lnTo>
                      <a:pt x="888" y="1101"/>
                    </a:lnTo>
                    <a:lnTo>
                      <a:pt x="888" y="1102"/>
                    </a:lnTo>
                    <a:lnTo>
                      <a:pt x="888" y="1103"/>
                    </a:lnTo>
                    <a:lnTo>
                      <a:pt x="888" y="1105"/>
                    </a:lnTo>
                    <a:lnTo>
                      <a:pt x="887" y="1106"/>
                    </a:lnTo>
                    <a:lnTo>
                      <a:pt x="887" y="1107"/>
                    </a:lnTo>
                    <a:lnTo>
                      <a:pt x="887" y="1108"/>
                    </a:lnTo>
                    <a:lnTo>
                      <a:pt x="887" y="1110"/>
                    </a:lnTo>
                    <a:lnTo>
                      <a:pt x="887" y="1111"/>
                    </a:lnTo>
                    <a:lnTo>
                      <a:pt x="887" y="1112"/>
                    </a:lnTo>
                    <a:lnTo>
                      <a:pt x="887" y="1113"/>
                    </a:lnTo>
                    <a:lnTo>
                      <a:pt x="886" y="1114"/>
                    </a:lnTo>
                    <a:lnTo>
                      <a:pt x="886" y="1116"/>
                    </a:lnTo>
                    <a:lnTo>
                      <a:pt x="886" y="1118"/>
                    </a:lnTo>
                    <a:lnTo>
                      <a:pt x="885" y="1119"/>
                    </a:lnTo>
                    <a:lnTo>
                      <a:pt x="885" y="1121"/>
                    </a:lnTo>
                    <a:lnTo>
                      <a:pt x="885" y="1122"/>
                    </a:lnTo>
                    <a:lnTo>
                      <a:pt x="884" y="1127"/>
                    </a:lnTo>
                    <a:lnTo>
                      <a:pt x="884" y="1128"/>
                    </a:lnTo>
                    <a:lnTo>
                      <a:pt x="884" y="1129"/>
                    </a:lnTo>
                    <a:lnTo>
                      <a:pt x="884" y="1130"/>
                    </a:lnTo>
                    <a:lnTo>
                      <a:pt x="884" y="1132"/>
                    </a:lnTo>
                    <a:lnTo>
                      <a:pt x="884" y="1133"/>
                    </a:lnTo>
                    <a:lnTo>
                      <a:pt x="884" y="1134"/>
                    </a:lnTo>
                    <a:lnTo>
                      <a:pt x="884" y="1135"/>
                    </a:lnTo>
                    <a:lnTo>
                      <a:pt x="884" y="1137"/>
                    </a:lnTo>
                    <a:lnTo>
                      <a:pt x="882" y="1138"/>
                    </a:lnTo>
                    <a:lnTo>
                      <a:pt x="882" y="1139"/>
                    </a:lnTo>
                    <a:lnTo>
                      <a:pt x="882" y="1140"/>
                    </a:lnTo>
                    <a:lnTo>
                      <a:pt x="881" y="1141"/>
                    </a:lnTo>
                    <a:lnTo>
                      <a:pt x="881" y="1143"/>
                    </a:lnTo>
                    <a:lnTo>
                      <a:pt x="880" y="1143"/>
                    </a:lnTo>
                    <a:lnTo>
                      <a:pt x="880" y="1144"/>
                    </a:lnTo>
                    <a:lnTo>
                      <a:pt x="880" y="1145"/>
                    </a:lnTo>
                    <a:lnTo>
                      <a:pt x="880" y="1146"/>
                    </a:lnTo>
                    <a:lnTo>
                      <a:pt x="879" y="1148"/>
                    </a:lnTo>
                    <a:lnTo>
                      <a:pt x="879" y="1149"/>
                    </a:lnTo>
                    <a:lnTo>
                      <a:pt x="877" y="1149"/>
                    </a:lnTo>
                    <a:lnTo>
                      <a:pt x="877" y="1150"/>
                    </a:lnTo>
                    <a:lnTo>
                      <a:pt x="877" y="1151"/>
                    </a:lnTo>
                    <a:lnTo>
                      <a:pt x="877" y="1152"/>
                    </a:lnTo>
                    <a:lnTo>
                      <a:pt x="877" y="1154"/>
                    </a:lnTo>
                    <a:lnTo>
                      <a:pt x="879" y="1155"/>
                    </a:lnTo>
                    <a:lnTo>
                      <a:pt x="877" y="1156"/>
                    </a:lnTo>
                    <a:lnTo>
                      <a:pt x="876" y="1157"/>
                    </a:lnTo>
                    <a:lnTo>
                      <a:pt x="876" y="1159"/>
                    </a:lnTo>
                    <a:lnTo>
                      <a:pt x="875" y="1161"/>
                    </a:lnTo>
                    <a:lnTo>
                      <a:pt x="876" y="1164"/>
                    </a:lnTo>
                    <a:lnTo>
                      <a:pt x="876" y="1165"/>
                    </a:lnTo>
                    <a:lnTo>
                      <a:pt x="874" y="1167"/>
                    </a:lnTo>
                    <a:lnTo>
                      <a:pt x="874" y="1170"/>
                    </a:lnTo>
                    <a:lnTo>
                      <a:pt x="874" y="1171"/>
                    </a:lnTo>
                    <a:lnTo>
                      <a:pt x="875" y="1172"/>
                    </a:lnTo>
                    <a:lnTo>
                      <a:pt x="875" y="1173"/>
                    </a:lnTo>
                    <a:lnTo>
                      <a:pt x="875" y="1175"/>
                    </a:lnTo>
                    <a:lnTo>
                      <a:pt x="875" y="1176"/>
                    </a:lnTo>
                    <a:lnTo>
                      <a:pt x="876" y="1176"/>
                    </a:lnTo>
                    <a:lnTo>
                      <a:pt x="876" y="1177"/>
                    </a:lnTo>
                    <a:lnTo>
                      <a:pt x="876" y="1178"/>
                    </a:lnTo>
                    <a:lnTo>
                      <a:pt x="875" y="1178"/>
                    </a:lnTo>
                    <a:lnTo>
                      <a:pt x="875" y="1179"/>
                    </a:lnTo>
                    <a:lnTo>
                      <a:pt x="875" y="1181"/>
                    </a:lnTo>
                    <a:lnTo>
                      <a:pt x="875" y="1182"/>
                    </a:lnTo>
                    <a:lnTo>
                      <a:pt x="875" y="1183"/>
                    </a:lnTo>
                    <a:lnTo>
                      <a:pt x="875" y="1184"/>
                    </a:lnTo>
                    <a:lnTo>
                      <a:pt x="875" y="1186"/>
                    </a:lnTo>
                    <a:lnTo>
                      <a:pt x="875" y="1187"/>
                    </a:lnTo>
                    <a:lnTo>
                      <a:pt x="875" y="1188"/>
                    </a:lnTo>
                    <a:lnTo>
                      <a:pt x="876" y="1188"/>
                    </a:lnTo>
                    <a:lnTo>
                      <a:pt x="876" y="1189"/>
                    </a:lnTo>
                    <a:lnTo>
                      <a:pt x="877" y="1189"/>
                    </a:lnTo>
                    <a:lnTo>
                      <a:pt x="877" y="1191"/>
                    </a:lnTo>
                    <a:lnTo>
                      <a:pt x="877" y="1192"/>
                    </a:lnTo>
                    <a:lnTo>
                      <a:pt x="877" y="1193"/>
                    </a:lnTo>
                    <a:lnTo>
                      <a:pt x="879" y="1194"/>
                    </a:lnTo>
                    <a:lnTo>
                      <a:pt x="879" y="1195"/>
                    </a:lnTo>
                    <a:lnTo>
                      <a:pt x="879" y="1197"/>
                    </a:lnTo>
                    <a:lnTo>
                      <a:pt x="879" y="1198"/>
                    </a:lnTo>
                    <a:lnTo>
                      <a:pt x="877" y="1198"/>
                    </a:lnTo>
                    <a:lnTo>
                      <a:pt x="876" y="1199"/>
                    </a:lnTo>
                    <a:lnTo>
                      <a:pt x="876" y="1200"/>
                    </a:lnTo>
                    <a:lnTo>
                      <a:pt x="876" y="1202"/>
                    </a:lnTo>
                    <a:lnTo>
                      <a:pt x="876" y="1203"/>
                    </a:lnTo>
                    <a:lnTo>
                      <a:pt x="875" y="1204"/>
                    </a:lnTo>
                    <a:lnTo>
                      <a:pt x="875" y="1205"/>
                    </a:lnTo>
                    <a:lnTo>
                      <a:pt x="874" y="1206"/>
                    </a:lnTo>
                    <a:lnTo>
                      <a:pt x="873" y="1208"/>
                    </a:lnTo>
                    <a:lnTo>
                      <a:pt x="873" y="1209"/>
                    </a:lnTo>
                    <a:lnTo>
                      <a:pt x="871" y="1210"/>
                    </a:lnTo>
                    <a:lnTo>
                      <a:pt x="870" y="1211"/>
                    </a:lnTo>
                    <a:lnTo>
                      <a:pt x="869" y="1213"/>
                    </a:lnTo>
                    <a:lnTo>
                      <a:pt x="866" y="1214"/>
                    </a:lnTo>
                    <a:lnTo>
                      <a:pt x="865" y="1216"/>
                    </a:lnTo>
                    <a:lnTo>
                      <a:pt x="864" y="1218"/>
                    </a:lnTo>
                    <a:lnTo>
                      <a:pt x="863" y="1219"/>
                    </a:lnTo>
                    <a:lnTo>
                      <a:pt x="863" y="1220"/>
                    </a:lnTo>
                    <a:lnTo>
                      <a:pt x="863" y="1221"/>
                    </a:lnTo>
                    <a:lnTo>
                      <a:pt x="863" y="1222"/>
                    </a:lnTo>
                    <a:lnTo>
                      <a:pt x="864" y="1222"/>
                    </a:lnTo>
                    <a:lnTo>
                      <a:pt x="865" y="1224"/>
                    </a:lnTo>
                    <a:lnTo>
                      <a:pt x="865" y="1225"/>
                    </a:lnTo>
                    <a:lnTo>
                      <a:pt x="866" y="1225"/>
                    </a:lnTo>
                    <a:lnTo>
                      <a:pt x="866" y="1226"/>
                    </a:lnTo>
                    <a:lnTo>
                      <a:pt x="866" y="1227"/>
                    </a:lnTo>
                    <a:lnTo>
                      <a:pt x="866" y="1229"/>
                    </a:lnTo>
                    <a:lnTo>
                      <a:pt x="865" y="1229"/>
                    </a:lnTo>
                    <a:lnTo>
                      <a:pt x="865" y="1230"/>
                    </a:lnTo>
                    <a:lnTo>
                      <a:pt x="864" y="1230"/>
                    </a:lnTo>
                    <a:lnTo>
                      <a:pt x="864" y="1231"/>
                    </a:lnTo>
                    <a:lnTo>
                      <a:pt x="863" y="1233"/>
                    </a:lnTo>
                    <a:lnTo>
                      <a:pt x="863" y="1235"/>
                    </a:lnTo>
                    <a:lnTo>
                      <a:pt x="861" y="1235"/>
                    </a:lnTo>
                    <a:lnTo>
                      <a:pt x="861" y="1236"/>
                    </a:lnTo>
                    <a:lnTo>
                      <a:pt x="860" y="1236"/>
                    </a:lnTo>
                    <a:lnTo>
                      <a:pt x="860" y="1237"/>
                    </a:lnTo>
                    <a:lnTo>
                      <a:pt x="859" y="1238"/>
                    </a:lnTo>
                    <a:lnTo>
                      <a:pt x="859" y="1240"/>
                    </a:lnTo>
                    <a:lnTo>
                      <a:pt x="858" y="1241"/>
                    </a:lnTo>
                    <a:lnTo>
                      <a:pt x="858" y="1243"/>
                    </a:lnTo>
                    <a:lnTo>
                      <a:pt x="857" y="1245"/>
                    </a:lnTo>
                    <a:lnTo>
                      <a:pt x="855" y="1246"/>
                    </a:lnTo>
                    <a:lnTo>
                      <a:pt x="855" y="1247"/>
                    </a:lnTo>
                    <a:lnTo>
                      <a:pt x="855" y="1248"/>
                    </a:lnTo>
                    <a:lnTo>
                      <a:pt x="854" y="1248"/>
                    </a:lnTo>
                    <a:lnTo>
                      <a:pt x="853" y="1251"/>
                    </a:lnTo>
                    <a:lnTo>
                      <a:pt x="853" y="1252"/>
                    </a:lnTo>
                    <a:lnTo>
                      <a:pt x="852" y="1253"/>
                    </a:lnTo>
                    <a:lnTo>
                      <a:pt x="852" y="1254"/>
                    </a:lnTo>
                    <a:lnTo>
                      <a:pt x="850" y="1256"/>
                    </a:lnTo>
                    <a:lnTo>
                      <a:pt x="849" y="1257"/>
                    </a:lnTo>
                    <a:lnTo>
                      <a:pt x="849" y="1258"/>
                    </a:lnTo>
                    <a:lnTo>
                      <a:pt x="848" y="1258"/>
                    </a:lnTo>
                    <a:lnTo>
                      <a:pt x="848" y="1259"/>
                    </a:lnTo>
                    <a:lnTo>
                      <a:pt x="848" y="1261"/>
                    </a:lnTo>
                    <a:lnTo>
                      <a:pt x="848" y="1262"/>
                    </a:lnTo>
                    <a:lnTo>
                      <a:pt x="848" y="1263"/>
                    </a:lnTo>
                    <a:lnTo>
                      <a:pt x="847" y="1264"/>
                    </a:lnTo>
                    <a:lnTo>
                      <a:pt x="847" y="1265"/>
                    </a:lnTo>
                    <a:lnTo>
                      <a:pt x="846" y="1265"/>
                    </a:lnTo>
                    <a:lnTo>
                      <a:pt x="846" y="1267"/>
                    </a:lnTo>
                    <a:lnTo>
                      <a:pt x="844" y="1267"/>
                    </a:lnTo>
                    <a:lnTo>
                      <a:pt x="844" y="1268"/>
                    </a:lnTo>
                    <a:lnTo>
                      <a:pt x="843" y="1268"/>
                    </a:lnTo>
                    <a:lnTo>
                      <a:pt x="843" y="1269"/>
                    </a:lnTo>
                    <a:lnTo>
                      <a:pt x="842" y="1269"/>
                    </a:lnTo>
                    <a:lnTo>
                      <a:pt x="841" y="1270"/>
                    </a:lnTo>
                    <a:lnTo>
                      <a:pt x="839" y="1272"/>
                    </a:lnTo>
                    <a:lnTo>
                      <a:pt x="838" y="1273"/>
                    </a:lnTo>
                    <a:lnTo>
                      <a:pt x="837" y="1273"/>
                    </a:lnTo>
                    <a:lnTo>
                      <a:pt x="837" y="1274"/>
                    </a:lnTo>
                    <a:lnTo>
                      <a:pt x="836" y="1274"/>
                    </a:lnTo>
                    <a:lnTo>
                      <a:pt x="834" y="1275"/>
                    </a:lnTo>
                    <a:lnTo>
                      <a:pt x="834" y="1276"/>
                    </a:lnTo>
                    <a:lnTo>
                      <a:pt x="833" y="1276"/>
                    </a:lnTo>
                    <a:lnTo>
                      <a:pt x="833" y="1278"/>
                    </a:lnTo>
                    <a:lnTo>
                      <a:pt x="833" y="1279"/>
                    </a:lnTo>
                    <a:lnTo>
                      <a:pt x="833" y="1280"/>
                    </a:lnTo>
                    <a:lnTo>
                      <a:pt x="833" y="1281"/>
                    </a:lnTo>
                    <a:lnTo>
                      <a:pt x="836" y="1354"/>
                    </a:lnTo>
                    <a:lnTo>
                      <a:pt x="834" y="1359"/>
                    </a:lnTo>
                    <a:lnTo>
                      <a:pt x="833" y="1391"/>
                    </a:lnTo>
                    <a:lnTo>
                      <a:pt x="836" y="1443"/>
                    </a:lnTo>
                    <a:lnTo>
                      <a:pt x="832" y="1443"/>
                    </a:lnTo>
                    <a:lnTo>
                      <a:pt x="820" y="1440"/>
                    </a:lnTo>
                    <a:lnTo>
                      <a:pt x="806" y="1436"/>
                    </a:lnTo>
                    <a:lnTo>
                      <a:pt x="798" y="1434"/>
                    </a:lnTo>
                    <a:lnTo>
                      <a:pt x="783" y="1429"/>
                    </a:lnTo>
                    <a:lnTo>
                      <a:pt x="769" y="1425"/>
                    </a:lnTo>
                    <a:lnTo>
                      <a:pt x="758" y="1423"/>
                    </a:lnTo>
                    <a:lnTo>
                      <a:pt x="744" y="1418"/>
                    </a:lnTo>
                    <a:lnTo>
                      <a:pt x="734" y="1415"/>
                    </a:lnTo>
                    <a:lnTo>
                      <a:pt x="720" y="1411"/>
                    </a:lnTo>
                    <a:lnTo>
                      <a:pt x="712" y="1409"/>
                    </a:lnTo>
                    <a:lnTo>
                      <a:pt x="702" y="1407"/>
                    </a:lnTo>
                    <a:lnTo>
                      <a:pt x="701" y="1407"/>
                    </a:lnTo>
                    <a:lnTo>
                      <a:pt x="698" y="1407"/>
                    </a:lnTo>
                    <a:lnTo>
                      <a:pt x="688" y="1409"/>
                    </a:lnTo>
                    <a:lnTo>
                      <a:pt x="679" y="1410"/>
                    </a:lnTo>
                    <a:lnTo>
                      <a:pt x="671" y="1411"/>
                    </a:lnTo>
                    <a:lnTo>
                      <a:pt x="666" y="1413"/>
                    </a:lnTo>
                    <a:lnTo>
                      <a:pt x="661" y="1413"/>
                    </a:lnTo>
                    <a:lnTo>
                      <a:pt x="660" y="1413"/>
                    </a:lnTo>
                    <a:lnTo>
                      <a:pt x="642" y="1411"/>
                    </a:lnTo>
                    <a:lnTo>
                      <a:pt x="630" y="1410"/>
                    </a:lnTo>
                    <a:lnTo>
                      <a:pt x="617" y="1409"/>
                    </a:lnTo>
                    <a:lnTo>
                      <a:pt x="616" y="1409"/>
                    </a:lnTo>
                    <a:lnTo>
                      <a:pt x="595" y="1409"/>
                    </a:lnTo>
                    <a:lnTo>
                      <a:pt x="584" y="1409"/>
                    </a:lnTo>
                    <a:lnTo>
                      <a:pt x="573" y="1409"/>
                    </a:lnTo>
                    <a:lnTo>
                      <a:pt x="562" y="1409"/>
                    </a:lnTo>
                    <a:lnTo>
                      <a:pt x="553" y="1409"/>
                    </a:lnTo>
                    <a:lnTo>
                      <a:pt x="552" y="1409"/>
                    </a:lnTo>
                    <a:lnTo>
                      <a:pt x="545" y="1410"/>
                    </a:lnTo>
                    <a:lnTo>
                      <a:pt x="545" y="1400"/>
                    </a:lnTo>
                    <a:lnTo>
                      <a:pt x="545" y="1393"/>
                    </a:lnTo>
                    <a:lnTo>
                      <a:pt x="545" y="1389"/>
                    </a:lnTo>
                    <a:lnTo>
                      <a:pt x="545" y="1387"/>
                    </a:lnTo>
                    <a:lnTo>
                      <a:pt x="545" y="1381"/>
                    </a:lnTo>
                    <a:lnTo>
                      <a:pt x="545" y="1373"/>
                    </a:lnTo>
                    <a:lnTo>
                      <a:pt x="545" y="1362"/>
                    </a:lnTo>
                    <a:lnTo>
                      <a:pt x="544" y="1362"/>
                    </a:lnTo>
                    <a:lnTo>
                      <a:pt x="537" y="1354"/>
                    </a:lnTo>
                    <a:lnTo>
                      <a:pt x="534" y="1349"/>
                    </a:lnTo>
                    <a:lnTo>
                      <a:pt x="530" y="1344"/>
                    </a:lnTo>
                    <a:lnTo>
                      <a:pt x="526" y="1339"/>
                    </a:lnTo>
                    <a:lnTo>
                      <a:pt x="522" y="1333"/>
                    </a:lnTo>
                    <a:lnTo>
                      <a:pt x="514" y="1324"/>
                    </a:lnTo>
                    <a:lnTo>
                      <a:pt x="509" y="1318"/>
                    </a:lnTo>
                    <a:lnTo>
                      <a:pt x="503" y="1311"/>
                    </a:lnTo>
                    <a:lnTo>
                      <a:pt x="499" y="1306"/>
                    </a:lnTo>
                    <a:lnTo>
                      <a:pt x="493" y="1299"/>
                    </a:lnTo>
                    <a:lnTo>
                      <a:pt x="487" y="1291"/>
                    </a:lnTo>
                    <a:lnTo>
                      <a:pt x="481" y="1283"/>
                    </a:lnTo>
                    <a:lnTo>
                      <a:pt x="479" y="1280"/>
                    </a:lnTo>
                    <a:lnTo>
                      <a:pt x="472" y="1272"/>
                    </a:lnTo>
                    <a:lnTo>
                      <a:pt x="465" y="1263"/>
                    </a:lnTo>
                    <a:lnTo>
                      <a:pt x="464" y="1259"/>
                    </a:lnTo>
                    <a:lnTo>
                      <a:pt x="460" y="1251"/>
                    </a:lnTo>
                    <a:lnTo>
                      <a:pt x="460" y="1245"/>
                    </a:lnTo>
                    <a:lnTo>
                      <a:pt x="460" y="1241"/>
                    </a:lnTo>
                    <a:lnTo>
                      <a:pt x="460" y="1230"/>
                    </a:lnTo>
                    <a:lnTo>
                      <a:pt x="460" y="1225"/>
                    </a:lnTo>
                    <a:lnTo>
                      <a:pt x="460" y="1214"/>
                    </a:lnTo>
                    <a:lnTo>
                      <a:pt x="458" y="1206"/>
                    </a:lnTo>
                    <a:lnTo>
                      <a:pt x="455" y="1200"/>
                    </a:lnTo>
                    <a:lnTo>
                      <a:pt x="454" y="1197"/>
                    </a:lnTo>
                    <a:lnTo>
                      <a:pt x="453" y="1195"/>
                    </a:lnTo>
                    <a:lnTo>
                      <a:pt x="450" y="1188"/>
                    </a:lnTo>
                    <a:lnTo>
                      <a:pt x="449" y="1184"/>
                    </a:lnTo>
                    <a:lnTo>
                      <a:pt x="448" y="1181"/>
                    </a:lnTo>
                    <a:lnTo>
                      <a:pt x="448" y="1179"/>
                    </a:lnTo>
                    <a:lnTo>
                      <a:pt x="447" y="1178"/>
                    </a:lnTo>
                    <a:lnTo>
                      <a:pt x="447" y="1176"/>
                    </a:lnTo>
                    <a:lnTo>
                      <a:pt x="445" y="1173"/>
                    </a:lnTo>
                    <a:lnTo>
                      <a:pt x="445" y="1172"/>
                    </a:lnTo>
                    <a:lnTo>
                      <a:pt x="444" y="1171"/>
                    </a:lnTo>
                    <a:lnTo>
                      <a:pt x="443" y="1165"/>
                    </a:lnTo>
                    <a:lnTo>
                      <a:pt x="442" y="1162"/>
                    </a:lnTo>
                    <a:lnTo>
                      <a:pt x="441" y="1160"/>
                    </a:lnTo>
                    <a:lnTo>
                      <a:pt x="441" y="1157"/>
                    </a:lnTo>
                    <a:lnTo>
                      <a:pt x="441" y="1156"/>
                    </a:lnTo>
                    <a:lnTo>
                      <a:pt x="441" y="1155"/>
                    </a:lnTo>
                    <a:lnTo>
                      <a:pt x="438" y="1146"/>
                    </a:lnTo>
                    <a:lnTo>
                      <a:pt x="437" y="1138"/>
                    </a:lnTo>
                    <a:lnTo>
                      <a:pt x="436" y="1134"/>
                    </a:lnTo>
                    <a:lnTo>
                      <a:pt x="434" y="1129"/>
                    </a:lnTo>
                    <a:lnTo>
                      <a:pt x="433" y="1124"/>
                    </a:lnTo>
                    <a:lnTo>
                      <a:pt x="432" y="1122"/>
                    </a:lnTo>
                    <a:lnTo>
                      <a:pt x="431" y="1114"/>
                    </a:lnTo>
                    <a:lnTo>
                      <a:pt x="429" y="1112"/>
                    </a:lnTo>
                    <a:lnTo>
                      <a:pt x="429" y="1105"/>
                    </a:lnTo>
                    <a:lnTo>
                      <a:pt x="428" y="1100"/>
                    </a:lnTo>
                    <a:lnTo>
                      <a:pt x="427" y="1092"/>
                    </a:lnTo>
                    <a:lnTo>
                      <a:pt x="427" y="1091"/>
                    </a:lnTo>
                    <a:lnTo>
                      <a:pt x="427" y="1089"/>
                    </a:lnTo>
                    <a:lnTo>
                      <a:pt x="426" y="1086"/>
                    </a:lnTo>
                    <a:lnTo>
                      <a:pt x="426" y="1085"/>
                    </a:lnTo>
                    <a:lnTo>
                      <a:pt x="425" y="1081"/>
                    </a:lnTo>
                    <a:lnTo>
                      <a:pt x="422" y="1075"/>
                    </a:lnTo>
                    <a:lnTo>
                      <a:pt x="420" y="1070"/>
                    </a:lnTo>
                    <a:lnTo>
                      <a:pt x="418" y="1065"/>
                    </a:lnTo>
                    <a:lnTo>
                      <a:pt x="418" y="1063"/>
                    </a:lnTo>
                    <a:lnTo>
                      <a:pt x="416" y="1059"/>
                    </a:lnTo>
                    <a:lnTo>
                      <a:pt x="412" y="1047"/>
                    </a:lnTo>
                    <a:lnTo>
                      <a:pt x="401" y="1046"/>
                    </a:lnTo>
                    <a:lnTo>
                      <a:pt x="400" y="1046"/>
                    </a:lnTo>
                    <a:lnTo>
                      <a:pt x="398" y="1046"/>
                    </a:lnTo>
                    <a:lnTo>
                      <a:pt x="396" y="1046"/>
                    </a:lnTo>
                    <a:lnTo>
                      <a:pt x="395" y="1044"/>
                    </a:lnTo>
                    <a:lnTo>
                      <a:pt x="394" y="1044"/>
                    </a:lnTo>
                    <a:lnTo>
                      <a:pt x="393" y="1043"/>
                    </a:lnTo>
                    <a:lnTo>
                      <a:pt x="384" y="1038"/>
                    </a:lnTo>
                    <a:lnTo>
                      <a:pt x="380" y="1038"/>
                    </a:lnTo>
                    <a:lnTo>
                      <a:pt x="374" y="1037"/>
                    </a:lnTo>
                    <a:lnTo>
                      <a:pt x="377" y="1032"/>
                    </a:lnTo>
                    <a:lnTo>
                      <a:pt x="378" y="1030"/>
                    </a:lnTo>
                    <a:lnTo>
                      <a:pt x="379" y="1029"/>
                    </a:lnTo>
                    <a:lnTo>
                      <a:pt x="379" y="1027"/>
                    </a:lnTo>
                    <a:lnTo>
                      <a:pt x="379" y="1026"/>
                    </a:lnTo>
                    <a:lnTo>
                      <a:pt x="380" y="1025"/>
                    </a:lnTo>
                    <a:lnTo>
                      <a:pt x="380" y="1024"/>
                    </a:lnTo>
                    <a:lnTo>
                      <a:pt x="380" y="1022"/>
                    </a:lnTo>
                    <a:lnTo>
                      <a:pt x="382" y="1021"/>
                    </a:lnTo>
                    <a:lnTo>
                      <a:pt x="382" y="1019"/>
                    </a:lnTo>
                    <a:lnTo>
                      <a:pt x="382" y="1017"/>
                    </a:lnTo>
                    <a:lnTo>
                      <a:pt x="383" y="1013"/>
                    </a:lnTo>
                    <a:lnTo>
                      <a:pt x="384" y="1006"/>
                    </a:lnTo>
                    <a:lnTo>
                      <a:pt x="384" y="1003"/>
                    </a:lnTo>
                    <a:lnTo>
                      <a:pt x="385" y="1000"/>
                    </a:lnTo>
                    <a:lnTo>
                      <a:pt x="385" y="999"/>
                    </a:lnTo>
                    <a:lnTo>
                      <a:pt x="387" y="994"/>
                    </a:lnTo>
                    <a:lnTo>
                      <a:pt x="388" y="992"/>
                    </a:lnTo>
                    <a:lnTo>
                      <a:pt x="389" y="990"/>
                    </a:lnTo>
                    <a:lnTo>
                      <a:pt x="390" y="986"/>
                    </a:lnTo>
                    <a:lnTo>
                      <a:pt x="390" y="984"/>
                    </a:lnTo>
                    <a:lnTo>
                      <a:pt x="393" y="984"/>
                    </a:lnTo>
                    <a:lnTo>
                      <a:pt x="394" y="983"/>
                    </a:lnTo>
                    <a:lnTo>
                      <a:pt x="398" y="982"/>
                    </a:lnTo>
                    <a:lnTo>
                      <a:pt x="398" y="981"/>
                    </a:lnTo>
                    <a:lnTo>
                      <a:pt x="401" y="976"/>
                    </a:lnTo>
                    <a:lnTo>
                      <a:pt x="401" y="975"/>
                    </a:lnTo>
                    <a:lnTo>
                      <a:pt x="402" y="972"/>
                    </a:lnTo>
                    <a:lnTo>
                      <a:pt x="400" y="967"/>
                    </a:lnTo>
                    <a:lnTo>
                      <a:pt x="399" y="967"/>
                    </a:lnTo>
                    <a:lnTo>
                      <a:pt x="391" y="968"/>
                    </a:lnTo>
                    <a:lnTo>
                      <a:pt x="380" y="967"/>
                    </a:lnTo>
                    <a:lnTo>
                      <a:pt x="375" y="968"/>
                    </a:lnTo>
                    <a:lnTo>
                      <a:pt x="374" y="968"/>
                    </a:lnTo>
                    <a:lnTo>
                      <a:pt x="373" y="968"/>
                    </a:lnTo>
                    <a:lnTo>
                      <a:pt x="369" y="968"/>
                    </a:lnTo>
                    <a:lnTo>
                      <a:pt x="357" y="968"/>
                    </a:lnTo>
                    <a:lnTo>
                      <a:pt x="350" y="968"/>
                    </a:lnTo>
                    <a:lnTo>
                      <a:pt x="344" y="968"/>
                    </a:lnTo>
                    <a:lnTo>
                      <a:pt x="342" y="968"/>
                    </a:lnTo>
                    <a:lnTo>
                      <a:pt x="336" y="968"/>
                    </a:lnTo>
                    <a:lnTo>
                      <a:pt x="330" y="968"/>
                    </a:lnTo>
                    <a:lnTo>
                      <a:pt x="324" y="970"/>
                    </a:lnTo>
                    <a:lnTo>
                      <a:pt x="319" y="970"/>
                    </a:lnTo>
                    <a:lnTo>
                      <a:pt x="318" y="967"/>
                    </a:lnTo>
                    <a:lnTo>
                      <a:pt x="317" y="967"/>
                    </a:lnTo>
                    <a:lnTo>
                      <a:pt x="315" y="967"/>
                    </a:lnTo>
                    <a:lnTo>
                      <a:pt x="315" y="966"/>
                    </a:lnTo>
                    <a:lnTo>
                      <a:pt x="314" y="965"/>
                    </a:lnTo>
                    <a:lnTo>
                      <a:pt x="313" y="962"/>
                    </a:lnTo>
                    <a:lnTo>
                      <a:pt x="310" y="960"/>
                    </a:lnTo>
                    <a:lnTo>
                      <a:pt x="310" y="957"/>
                    </a:lnTo>
                    <a:lnTo>
                      <a:pt x="309" y="957"/>
                    </a:lnTo>
                    <a:lnTo>
                      <a:pt x="308" y="956"/>
                    </a:lnTo>
                    <a:lnTo>
                      <a:pt x="304" y="954"/>
                    </a:lnTo>
                    <a:lnTo>
                      <a:pt x="302" y="954"/>
                    </a:lnTo>
                    <a:lnTo>
                      <a:pt x="301" y="952"/>
                    </a:lnTo>
                    <a:lnTo>
                      <a:pt x="299" y="951"/>
                    </a:lnTo>
                    <a:lnTo>
                      <a:pt x="298" y="951"/>
                    </a:lnTo>
                    <a:lnTo>
                      <a:pt x="296" y="950"/>
                    </a:lnTo>
                    <a:lnTo>
                      <a:pt x="291" y="949"/>
                    </a:lnTo>
                    <a:lnTo>
                      <a:pt x="290" y="948"/>
                    </a:lnTo>
                    <a:lnTo>
                      <a:pt x="288" y="948"/>
                    </a:lnTo>
                    <a:lnTo>
                      <a:pt x="286" y="945"/>
                    </a:lnTo>
                    <a:lnTo>
                      <a:pt x="285" y="945"/>
                    </a:lnTo>
                    <a:lnTo>
                      <a:pt x="282" y="944"/>
                    </a:lnTo>
                    <a:lnTo>
                      <a:pt x="282" y="943"/>
                    </a:lnTo>
                    <a:lnTo>
                      <a:pt x="281" y="941"/>
                    </a:lnTo>
                    <a:lnTo>
                      <a:pt x="277" y="940"/>
                    </a:lnTo>
                    <a:lnTo>
                      <a:pt x="276" y="940"/>
                    </a:lnTo>
                    <a:lnTo>
                      <a:pt x="272" y="939"/>
                    </a:lnTo>
                    <a:lnTo>
                      <a:pt x="269" y="939"/>
                    </a:lnTo>
                    <a:lnTo>
                      <a:pt x="267" y="938"/>
                    </a:lnTo>
                    <a:lnTo>
                      <a:pt x="264" y="929"/>
                    </a:lnTo>
                    <a:lnTo>
                      <a:pt x="264" y="928"/>
                    </a:lnTo>
                    <a:lnTo>
                      <a:pt x="263" y="927"/>
                    </a:lnTo>
                    <a:lnTo>
                      <a:pt x="261" y="923"/>
                    </a:lnTo>
                    <a:lnTo>
                      <a:pt x="260" y="922"/>
                    </a:lnTo>
                    <a:lnTo>
                      <a:pt x="259" y="922"/>
                    </a:lnTo>
                    <a:lnTo>
                      <a:pt x="259" y="921"/>
                    </a:lnTo>
                    <a:lnTo>
                      <a:pt x="258" y="919"/>
                    </a:lnTo>
                    <a:lnTo>
                      <a:pt x="255" y="914"/>
                    </a:lnTo>
                    <a:lnTo>
                      <a:pt x="254" y="913"/>
                    </a:lnTo>
                    <a:lnTo>
                      <a:pt x="249" y="907"/>
                    </a:lnTo>
                    <a:lnTo>
                      <a:pt x="244" y="905"/>
                    </a:lnTo>
                    <a:lnTo>
                      <a:pt x="242" y="903"/>
                    </a:lnTo>
                    <a:lnTo>
                      <a:pt x="240" y="903"/>
                    </a:lnTo>
                    <a:lnTo>
                      <a:pt x="237" y="900"/>
                    </a:lnTo>
                    <a:lnTo>
                      <a:pt x="237" y="898"/>
                    </a:lnTo>
                    <a:lnTo>
                      <a:pt x="234" y="896"/>
                    </a:lnTo>
                    <a:lnTo>
                      <a:pt x="232" y="895"/>
                    </a:lnTo>
                    <a:lnTo>
                      <a:pt x="232" y="894"/>
                    </a:lnTo>
                    <a:lnTo>
                      <a:pt x="231" y="892"/>
                    </a:lnTo>
                    <a:lnTo>
                      <a:pt x="229" y="891"/>
                    </a:lnTo>
                    <a:lnTo>
                      <a:pt x="228" y="889"/>
                    </a:lnTo>
                    <a:lnTo>
                      <a:pt x="225" y="887"/>
                    </a:lnTo>
                    <a:lnTo>
                      <a:pt x="225" y="886"/>
                    </a:lnTo>
                    <a:lnTo>
                      <a:pt x="223" y="886"/>
                    </a:lnTo>
                    <a:lnTo>
                      <a:pt x="221" y="886"/>
                    </a:lnTo>
                    <a:lnTo>
                      <a:pt x="220" y="885"/>
                    </a:lnTo>
                    <a:lnTo>
                      <a:pt x="216" y="884"/>
                    </a:lnTo>
                    <a:lnTo>
                      <a:pt x="211" y="881"/>
                    </a:lnTo>
                    <a:lnTo>
                      <a:pt x="209" y="881"/>
                    </a:lnTo>
                    <a:lnTo>
                      <a:pt x="209" y="882"/>
                    </a:lnTo>
                    <a:lnTo>
                      <a:pt x="207" y="882"/>
                    </a:lnTo>
                    <a:lnTo>
                      <a:pt x="206" y="882"/>
                    </a:lnTo>
                    <a:lnTo>
                      <a:pt x="204" y="882"/>
                    </a:lnTo>
                    <a:lnTo>
                      <a:pt x="202" y="880"/>
                    </a:lnTo>
                    <a:lnTo>
                      <a:pt x="202" y="879"/>
                    </a:lnTo>
                    <a:lnTo>
                      <a:pt x="204" y="876"/>
                    </a:lnTo>
                    <a:lnTo>
                      <a:pt x="204" y="875"/>
                    </a:lnTo>
                    <a:lnTo>
                      <a:pt x="204" y="873"/>
                    </a:lnTo>
                    <a:lnTo>
                      <a:pt x="204" y="869"/>
                    </a:lnTo>
                    <a:lnTo>
                      <a:pt x="202" y="868"/>
                    </a:lnTo>
                    <a:lnTo>
                      <a:pt x="202" y="866"/>
                    </a:lnTo>
                    <a:lnTo>
                      <a:pt x="201" y="864"/>
                    </a:lnTo>
                    <a:lnTo>
                      <a:pt x="198" y="860"/>
                    </a:lnTo>
                    <a:lnTo>
                      <a:pt x="196" y="859"/>
                    </a:lnTo>
                    <a:lnTo>
                      <a:pt x="195" y="859"/>
                    </a:lnTo>
                    <a:lnTo>
                      <a:pt x="193" y="857"/>
                    </a:lnTo>
                    <a:lnTo>
                      <a:pt x="190" y="854"/>
                    </a:lnTo>
                    <a:lnTo>
                      <a:pt x="189" y="851"/>
                    </a:lnTo>
                    <a:lnTo>
                      <a:pt x="188" y="851"/>
                    </a:lnTo>
                    <a:lnTo>
                      <a:pt x="188" y="849"/>
                    </a:lnTo>
                    <a:lnTo>
                      <a:pt x="185" y="846"/>
                    </a:lnTo>
                    <a:lnTo>
                      <a:pt x="184" y="844"/>
                    </a:lnTo>
                    <a:lnTo>
                      <a:pt x="184" y="843"/>
                    </a:lnTo>
                    <a:lnTo>
                      <a:pt x="184" y="842"/>
                    </a:lnTo>
                    <a:lnTo>
                      <a:pt x="183" y="838"/>
                    </a:lnTo>
                    <a:lnTo>
                      <a:pt x="178" y="835"/>
                    </a:lnTo>
                    <a:lnTo>
                      <a:pt x="174" y="833"/>
                    </a:lnTo>
                    <a:lnTo>
                      <a:pt x="171" y="832"/>
                    </a:lnTo>
                    <a:lnTo>
                      <a:pt x="171" y="831"/>
                    </a:lnTo>
                    <a:lnTo>
                      <a:pt x="163" y="824"/>
                    </a:lnTo>
                    <a:lnTo>
                      <a:pt x="159" y="820"/>
                    </a:lnTo>
                    <a:lnTo>
                      <a:pt x="157" y="817"/>
                    </a:lnTo>
                    <a:lnTo>
                      <a:pt x="156" y="817"/>
                    </a:lnTo>
                    <a:lnTo>
                      <a:pt x="151" y="812"/>
                    </a:lnTo>
                    <a:lnTo>
                      <a:pt x="150" y="811"/>
                    </a:lnTo>
                    <a:lnTo>
                      <a:pt x="142" y="806"/>
                    </a:lnTo>
                    <a:lnTo>
                      <a:pt x="141" y="805"/>
                    </a:lnTo>
                    <a:lnTo>
                      <a:pt x="136" y="801"/>
                    </a:lnTo>
                    <a:lnTo>
                      <a:pt x="128" y="795"/>
                    </a:lnTo>
                    <a:lnTo>
                      <a:pt x="120" y="789"/>
                    </a:lnTo>
                    <a:lnTo>
                      <a:pt x="119" y="789"/>
                    </a:lnTo>
                    <a:lnTo>
                      <a:pt x="114" y="785"/>
                    </a:lnTo>
                    <a:lnTo>
                      <a:pt x="109" y="782"/>
                    </a:lnTo>
                    <a:lnTo>
                      <a:pt x="102" y="776"/>
                    </a:lnTo>
                    <a:lnTo>
                      <a:pt x="99" y="774"/>
                    </a:lnTo>
                    <a:lnTo>
                      <a:pt x="98" y="773"/>
                    </a:lnTo>
                    <a:lnTo>
                      <a:pt x="97" y="773"/>
                    </a:lnTo>
                    <a:lnTo>
                      <a:pt x="97" y="772"/>
                    </a:lnTo>
                    <a:lnTo>
                      <a:pt x="94" y="770"/>
                    </a:lnTo>
                    <a:lnTo>
                      <a:pt x="94" y="768"/>
                    </a:lnTo>
                    <a:lnTo>
                      <a:pt x="96" y="767"/>
                    </a:lnTo>
                    <a:lnTo>
                      <a:pt x="96" y="766"/>
                    </a:lnTo>
                    <a:lnTo>
                      <a:pt x="94" y="765"/>
                    </a:lnTo>
                    <a:lnTo>
                      <a:pt x="94" y="763"/>
                    </a:lnTo>
                    <a:lnTo>
                      <a:pt x="92" y="763"/>
                    </a:lnTo>
                    <a:lnTo>
                      <a:pt x="91" y="762"/>
                    </a:lnTo>
                    <a:lnTo>
                      <a:pt x="90" y="762"/>
                    </a:lnTo>
                    <a:lnTo>
                      <a:pt x="90" y="761"/>
                    </a:lnTo>
                    <a:lnTo>
                      <a:pt x="90" y="760"/>
                    </a:lnTo>
                    <a:lnTo>
                      <a:pt x="88" y="760"/>
                    </a:lnTo>
                    <a:lnTo>
                      <a:pt x="88" y="758"/>
                    </a:lnTo>
                    <a:lnTo>
                      <a:pt x="87" y="758"/>
                    </a:lnTo>
                    <a:lnTo>
                      <a:pt x="87" y="757"/>
                    </a:lnTo>
                    <a:lnTo>
                      <a:pt x="86" y="757"/>
                    </a:lnTo>
                    <a:lnTo>
                      <a:pt x="85" y="757"/>
                    </a:lnTo>
                    <a:lnTo>
                      <a:pt x="85" y="756"/>
                    </a:lnTo>
                    <a:lnTo>
                      <a:pt x="83" y="756"/>
                    </a:lnTo>
                    <a:lnTo>
                      <a:pt x="83" y="755"/>
                    </a:lnTo>
                    <a:lnTo>
                      <a:pt x="82" y="755"/>
                    </a:lnTo>
                    <a:lnTo>
                      <a:pt x="81" y="755"/>
                    </a:lnTo>
                    <a:lnTo>
                      <a:pt x="80" y="754"/>
                    </a:lnTo>
                    <a:lnTo>
                      <a:pt x="78" y="752"/>
                    </a:lnTo>
                    <a:lnTo>
                      <a:pt x="75" y="751"/>
                    </a:lnTo>
                    <a:lnTo>
                      <a:pt x="74" y="750"/>
                    </a:lnTo>
                    <a:lnTo>
                      <a:pt x="74" y="749"/>
                    </a:lnTo>
                    <a:lnTo>
                      <a:pt x="72" y="749"/>
                    </a:lnTo>
                    <a:lnTo>
                      <a:pt x="71" y="749"/>
                    </a:lnTo>
                    <a:lnTo>
                      <a:pt x="71" y="747"/>
                    </a:lnTo>
                    <a:lnTo>
                      <a:pt x="70" y="747"/>
                    </a:lnTo>
                    <a:lnTo>
                      <a:pt x="69" y="746"/>
                    </a:lnTo>
                    <a:lnTo>
                      <a:pt x="67" y="746"/>
                    </a:lnTo>
                    <a:lnTo>
                      <a:pt x="67" y="745"/>
                    </a:lnTo>
                    <a:lnTo>
                      <a:pt x="66" y="745"/>
                    </a:lnTo>
                    <a:lnTo>
                      <a:pt x="65" y="745"/>
                    </a:lnTo>
                    <a:lnTo>
                      <a:pt x="65" y="744"/>
                    </a:lnTo>
                    <a:lnTo>
                      <a:pt x="64" y="743"/>
                    </a:lnTo>
                    <a:lnTo>
                      <a:pt x="63" y="743"/>
                    </a:lnTo>
                    <a:lnTo>
                      <a:pt x="64" y="743"/>
                    </a:lnTo>
                    <a:lnTo>
                      <a:pt x="63" y="743"/>
                    </a:lnTo>
                    <a:lnTo>
                      <a:pt x="61" y="743"/>
                    </a:lnTo>
                    <a:lnTo>
                      <a:pt x="61" y="741"/>
                    </a:lnTo>
                    <a:lnTo>
                      <a:pt x="60" y="741"/>
                    </a:lnTo>
                    <a:lnTo>
                      <a:pt x="60" y="740"/>
                    </a:lnTo>
                    <a:lnTo>
                      <a:pt x="60" y="739"/>
                    </a:lnTo>
                    <a:lnTo>
                      <a:pt x="59" y="739"/>
                    </a:lnTo>
                    <a:lnTo>
                      <a:pt x="58" y="740"/>
                    </a:lnTo>
                    <a:lnTo>
                      <a:pt x="58" y="741"/>
                    </a:lnTo>
                    <a:lnTo>
                      <a:pt x="58" y="743"/>
                    </a:lnTo>
                    <a:lnTo>
                      <a:pt x="56" y="743"/>
                    </a:lnTo>
                    <a:lnTo>
                      <a:pt x="56" y="741"/>
                    </a:lnTo>
                    <a:lnTo>
                      <a:pt x="56" y="740"/>
                    </a:lnTo>
                    <a:lnTo>
                      <a:pt x="55" y="740"/>
                    </a:lnTo>
                    <a:lnTo>
                      <a:pt x="54" y="739"/>
                    </a:lnTo>
                    <a:lnTo>
                      <a:pt x="50" y="740"/>
                    </a:lnTo>
                    <a:lnTo>
                      <a:pt x="49" y="740"/>
                    </a:lnTo>
                    <a:lnTo>
                      <a:pt x="48" y="740"/>
                    </a:lnTo>
                    <a:lnTo>
                      <a:pt x="48" y="739"/>
                    </a:lnTo>
                    <a:lnTo>
                      <a:pt x="47" y="739"/>
                    </a:lnTo>
                    <a:lnTo>
                      <a:pt x="45" y="739"/>
                    </a:lnTo>
                    <a:lnTo>
                      <a:pt x="45" y="740"/>
                    </a:lnTo>
                    <a:lnTo>
                      <a:pt x="44" y="740"/>
                    </a:lnTo>
                    <a:lnTo>
                      <a:pt x="43" y="740"/>
                    </a:lnTo>
                    <a:lnTo>
                      <a:pt x="43" y="739"/>
                    </a:lnTo>
                    <a:lnTo>
                      <a:pt x="42" y="739"/>
                    </a:lnTo>
                    <a:lnTo>
                      <a:pt x="42" y="738"/>
                    </a:lnTo>
                    <a:lnTo>
                      <a:pt x="40" y="736"/>
                    </a:lnTo>
                    <a:lnTo>
                      <a:pt x="40" y="735"/>
                    </a:lnTo>
                    <a:lnTo>
                      <a:pt x="39" y="735"/>
                    </a:lnTo>
                    <a:lnTo>
                      <a:pt x="39" y="734"/>
                    </a:lnTo>
                    <a:lnTo>
                      <a:pt x="38" y="733"/>
                    </a:lnTo>
                    <a:lnTo>
                      <a:pt x="37" y="733"/>
                    </a:lnTo>
                    <a:lnTo>
                      <a:pt x="36" y="733"/>
                    </a:lnTo>
                    <a:lnTo>
                      <a:pt x="36" y="731"/>
                    </a:lnTo>
                    <a:lnTo>
                      <a:pt x="34" y="731"/>
                    </a:lnTo>
                    <a:lnTo>
                      <a:pt x="36" y="731"/>
                    </a:lnTo>
                    <a:lnTo>
                      <a:pt x="36" y="730"/>
                    </a:lnTo>
                    <a:lnTo>
                      <a:pt x="34" y="730"/>
                    </a:lnTo>
                    <a:lnTo>
                      <a:pt x="33" y="730"/>
                    </a:lnTo>
                    <a:lnTo>
                      <a:pt x="33" y="729"/>
                    </a:lnTo>
                    <a:lnTo>
                      <a:pt x="32" y="729"/>
                    </a:lnTo>
                    <a:lnTo>
                      <a:pt x="32" y="730"/>
                    </a:lnTo>
                    <a:lnTo>
                      <a:pt x="32" y="729"/>
                    </a:lnTo>
                    <a:lnTo>
                      <a:pt x="31" y="729"/>
                    </a:lnTo>
                    <a:lnTo>
                      <a:pt x="31" y="730"/>
                    </a:lnTo>
                    <a:lnTo>
                      <a:pt x="31" y="729"/>
                    </a:lnTo>
                    <a:lnTo>
                      <a:pt x="29" y="729"/>
                    </a:lnTo>
                    <a:lnTo>
                      <a:pt x="28" y="729"/>
                    </a:lnTo>
                    <a:lnTo>
                      <a:pt x="27" y="729"/>
                    </a:lnTo>
                    <a:lnTo>
                      <a:pt x="27" y="728"/>
                    </a:lnTo>
                    <a:lnTo>
                      <a:pt x="26" y="728"/>
                    </a:lnTo>
                    <a:lnTo>
                      <a:pt x="26" y="727"/>
                    </a:lnTo>
                    <a:lnTo>
                      <a:pt x="24" y="727"/>
                    </a:lnTo>
                    <a:lnTo>
                      <a:pt x="24" y="728"/>
                    </a:lnTo>
                    <a:lnTo>
                      <a:pt x="24" y="729"/>
                    </a:lnTo>
                    <a:lnTo>
                      <a:pt x="23" y="729"/>
                    </a:lnTo>
                    <a:lnTo>
                      <a:pt x="23" y="730"/>
                    </a:lnTo>
                    <a:lnTo>
                      <a:pt x="22" y="730"/>
                    </a:lnTo>
                    <a:lnTo>
                      <a:pt x="22" y="729"/>
                    </a:lnTo>
                    <a:lnTo>
                      <a:pt x="21" y="729"/>
                    </a:lnTo>
                    <a:lnTo>
                      <a:pt x="20" y="729"/>
                    </a:lnTo>
                    <a:lnTo>
                      <a:pt x="20" y="728"/>
                    </a:lnTo>
                    <a:lnTo>
                      <a:pt x="20" y="729"/>
                    </a:lnTo>
                    <a:lnTo>
                      <a:pt x="18" y="729"/>
                    </a:lnTo>
                    <a:lnTo>
                      <a:pt x="17" y="729"/>
                    </a:lnTo>
                    <a:lnTo>
                      <a:pt x="16" y="728"/>
                    </a:lnTo>
                    <a:lnTo>
                      <a:pt x="12" y="725"/>
                    </a:lnTo>
                    <a:lnTo>
                      <a:pt x="7" y="724"/>
                    </a:lnTo>
                    <a:lnTo>
                      <a:pt x="6" y="723"/>
                    </a:lnTo>
                    <a:lnTo>
                      <a:pt x="4" y="722"/>
                    </a:lnTo>
                    <a:lnTo>
                      <a:pt x="2" y="722"/>
                    </a:lnTo>
                    <a:lnTo>
                      <a:pt x="4" y="707"/>
                    </a:lnTo>
                    <a:lnTo>
                      <a:pt x="4" y="702"/>
                    </a:lnTo>
                    <a:lnTo>
                      <a:pt x="0" y="686"/>
                    </a:lnTo>
                    <a:lnTo>
                      <a:pt x="5" y="633"/>
                    </a:lnTo>
                    <a:lnTo>
                      <a:pt x="12" y="568"/>
                    </a:lnTo>
                    <a:lnTo>
                      <a:pt x="10" y="557"/>
                    </a:lnTo>
                    <a:lnTo>
                      <a:pt x="7" y="550"/>
                    </a:lnTo>
                    <a:lnTo>
                      <a:pt x="12" y="542"/>
                    </a:lnTo>
                    <a:lnTo>
                      <a:pt x="15" y="539"/>
                    </a:lnTo>
                    <a:lnTo>
                      <a:pt x="15" y="534"/>
                    </a:lnTo>
                    <a:lnTo>
                      <a:pt x="15" y="520"/>
                    </a:lnTo>
                    <a:lnTo>
                      <a:pt x="29" y="515"/>
                    </a:lnTo>
                    <a:lnTo>
                      <a:pt x="42" y="507"/>
                    </a:lnTo>
                    <a:lnTo>
                      <a:pt x="66" y="501"/>
                    </a:lnTo>
                    <a:lnTo>
                      <a:pt x="66" y="499"/>
                    </a:lnTo>
                    <a:lnTo>
                      <a:pt x="66" y="498"/>
                    </a:lnTo>
                    <a:lnTo>
                      <a:pt x="66" y="497"/>
                    </a:lnTo>
                    <a:lnTo>
                      <a:pt x="66" y="496"/>
                    </a:lnTo>
                    <a:lnTo>
                      <a:pt x="66" y="495"/>
                    </a:lnTo>
                    <a:lnTo>
                      <a:pt x="67" y="495"/>
                    </a:lnTo>
                    <a:lnTo>
                      <a:pt x="67" y="493"/>
                    </a:lnTo>
                    <a:lnTo>
                      <a:pt x="67" y="492"/>
                    </a:lnTo>
                    <a:lnTo>
                      <a:pt x="69" y="492"/>
                    </a:lnTo>
                    <a:lnTo>
                      <a:pt x="69" y="491"/>
                    </a:lnTo>
                    <a:lnTo>
                      <a:pt x="69" y="490"/>
                    </a:lnTo>
                    <a:lnTo>
                      <a:pt x="70" y="490"/>
                    </a:lnTo>
                    <a:lnTo>
                      <a:pt x="70" y="488"/>
                    </a:lnTo>
                    <a:lnTo>
                      <a:pt x="70" y="487"/>
                    </a:lnTo>
                    <a:lnTo>
                      <a:pt x="71" y="487"/>
                    </a:lnTo>
                    <a:lnTo>
                      <a:pt x="71" y="485"/>
                    </a:lnTo>
                    <a:lnTo>
                      <a:pt x="72" y="485"/>
                    </a:lnTo>
                    <a:lnTo>
                      <a:pt x="72" y="484"/>
                    </a:lnTo>
                    <a:lnTo>
                      <a:pt x="72" y="482"/>
                    </a:lnTo>
                    <a:lnTo>
                      <a:pt x="74" y="482"/>
                    </a:lnTo>
                    <a:lnTo>
                      <a:pt x="74" y="481"/>
                    </a:lnTo>
                    <a:lnTo>
                      <a:pt x="75" y="481"/>
                    </a:lnTo>
                    <a:lnTo>
                      <a:pt x="76" y="480"/>
                    </a:lnTo>
                    <a:lnTo>
                      <a:pt x="77" y="480"/>
                    </a:lnTo>
                    <a:lnTo>
                      <a:pt x="77" y="479"/>
                    </a:lnTo>
                    <a:lnTo>
                      <a:pt x="78" y="477"/>
                    </a:lnTo>
                    <a:lnTo>
                      <a:pt x="80" y="477"/>
                    </a:lnTo>
                    <a:lnTo>
                      <a:pt x="80" y="476"/>
                    </a:lnTo>
                    <a:lnTo>
                      <a:pt x="81" y="476"/>
                    </a:lnTo>
                    <a:lnTo>
                      <a:pt x="81" y="475"/>
                    </a:lnTo>
                    <a:lnTo>
                      <a:pt x="82" y="475"/>
                    </a:lnTo>
                    <a:lnTo>
                      <a:pt x="83" y="475"/>
                    </a:lnTo>
                    <a:lnTo>
                      <a:pt x="83" y="474"/>
                    </a:lnTo>
                    <a:lnTo>
                      <a:pt x="85" y="474"/>
                    </a:lnTo>
                    <a:lnTo>
                      <a:pt x="85" y="472"/>
                    </a:lnTo>
                    <a:lnTo>
                      <a:pt x="86" y="472"/>
                    </a:lnTo>
                    <a:lnTo>
                      <a:pt x="86" y="471"/>
                    </a:lnTo>
                    <a:lnTo>
                      <a:pt x="86" y="470"/>
                    </a:lnTo>
                    <a:lnTo>
                      <a:pt x="86" y="469"/>
                    </a:lnTo>
                    <a:lnTo>
                      <a:pt x="87" y="468"/>
                    </a:lnTo>
                    <a:lnTo>
                      <a:pt x="86" y="466"/>
                    </a:lnTo>
                    <a:lnTo>
                      <a:pt x="87" y="465"/>
                    </a:lnTo>
                    <a:lnTo>
                      <a:pt x="87" y="464"/>
                    </a:lnTo>
                    <a:lnTo>
                      <a:pt x="80" y="458"/>
                    </a:lnTo>
                    <a:lnTo>
                      <a:pt x="81" y="452"/>
                    </a:lnTo>
                    <a:lnTo>
                      <a:pt x="86" y="449"/>
                    </a:lnTo>
                    <a:lnTo>
                      <a:pt x="90" y="444"/>
                    </a:lnTo>
                    <a:lnTo>
                      <a:pt x="97" y="434"/>
                    </a:lnTo>
                    <a:lnTo>
                      <a:pt x="96" y="430"/>
                    </a:lnTo>
                    <a:lnTo>
                      <a:pt x="99" y="425"/>
                    </a:lnTo>
                    <a:lnTo>
                      <a:pt x="107" y="414"/>
                    </a:lnTo>
                    <a:lnTo>
                      <a:pt x="109" y="411"/>
                    </a:lnTo>
                    <a:lnTo>
                      <a:pt x="110" y="411"/>
                    </a:lnTo>
                    <a:lnTo>
                      <a:pt x="110" y="412"/>
                    </a:lnTo>
                    <a:lnTo>
                      <a:pt x="112" y="411"/>
                    </a:lnTo>
                    <a:lnTo>
                      <a:pt x="112" y="410"/>
                    </a:lnTo>
                    <a:lnTo>
                      <a:pt x="112" y="409"/>
                    </a:lnTo>
                    <a:lnTo>
                      <a:pt x="113" y="407"/>
                    </a:lnTo>
                    <a:lnTo>
                      <a:pt x="118" y="395"/>
                    </a:lnTo>
                    <a:lnTo>
                      <a:pt x="130" y="379"/>
                    </a:lnTo>
                    <a:lnTo>
                      <a:pt x="135" y="372"/>
                    </a:lnTo>
                    <a:lnTo>
                      <a:pt x="141" y="360"/>
                    </a:lnTo>
                    <a:lnTo>
                      <a:pt x="134" y="340"/>
                    </a:lnTo>
                    <a:lnTo>
                      <a:pt x="137" y="331"/>
                    </a:lnTo>
                    <a:lnTo>
                      <a:pt x="131" y="323"/>
                    </a:lnTo>
                    <a:lnTo>
                      <a:pt x="125" y="309"/>
                    </a:lnTo>
                    <a:lnTo>
                      <a:pt x="121" y="302"/>
                    </a:lnTo>
                    <a:lnTo>
                      <a:pt x="131" y="292"/>
                    </a:lnTo>
                    <a:lnTo>
                      <a:pt x="137" y="298"/>
                    </a:lnTo>
                    <a:lnTo>
                      <a:pt x="157" y="299"/>
                    </a:lnTo>
                    <a:lnTo>
                      <a:pt x="158" y="301"/>
                    </a:lnTo>
                    <a:lnTo>
                      <a:pt x="158" y="302"/>
                    </a:lnTo>
                    <a:lnTo>
                      <a:pt x="159" y="302"/>
                    </a:lnTo>
                    <a:lnTo>
                      <a:pt x="159" y="303"/>
                    </a:lnTo>
                    <a:lnTo>
                      <a:pt x="161" y="303"/>
                    </a:lnTo>
                    <a:lnTo>
                      <a:pt x="161" y="304"/>
                    </a:lnTo>
                    <a:lnTo>
                      <a:pt x="162" y="304"/>
                    </a:lnTo>
                    <a:lnTo>
                      <a:pt x="162" y="306"/>
                    </a:lnTo>
                    <a:lnTo>
                      <a:pt x="163" y="306"/>
                    </a:lnTo>
                    <a:lnTo>
                      <a:pt x="163" y="307"/>
                    </a:lnTo>
                    <a:lnTo>
                      <a:pt x="164" y="307"/>
                    </a:lnTo>
                    <a:lnTo>
                      <a:pt x="166" y="307"/>
                    </a:lnTo>
                    <a:lnTo>
                      <a:pt x="167" y="307"/>
                    </a:lnTo>
                    <a:lnTo>
                      <a:pt x="168" y="308"/>
                    </a:lnTo>
                    <a:lnTo>
                      <a:pt x="169" y="308"/>
                    </a:lnTo>
                    <a:lnTo>
                      <a:pt x="171" y="308"/>
                    </a:lnTo>
                    <a:lnTo>
                      <a:pt x="172" y="308"/>
                    </a:lnTo>
                    <a:lnTo>
                      <a:pt x="173" y="308"/>
                    </a:lnTo>
                    <a:lnTo>
                      <a:pt x="174" y="308"/>
                    </a:lnTo>
                    <a:lnTo>
                      <a:pt x="175" y="308"/>
                    </a:lnTo>
                    <a:lnTo>
                      <a:pt x="177" y="307"/>
                    </a:lnTo>
                    <a:lnTo>
                      <a:pt x="179" y="307"/>
                    </a:lnTo>
                    <a:lnTo>
                      <a:pt x="179" y="306"/>
                    </a:lnTo>
                    <a:lnTo>
                      <a:pt x="180" y="306"/>
                    </a:lnTo>
                    <a:lnTo>
                      <a:pt x="182" y="306"/>
                    </a:lnTo>
                    <a:lnTo>
                      <a:pt x="183" y="304"/>
                    </a:lnTo>
                    <a:lnTo>
                      <a:pt x="184" y="304"/>
                    </a:lnTo>
                    <a:lnTo>
                      <a:pt x="185" y="304"/>
                    </a:lnTo>
                    <a:lnTo>
                      <a:pt x="206" y="283"/>
                    </a:lnTo>
                    <a:lnTo>
                      <a:pt x="234" y="285"/>
                    </a:lnTo>
                    <a:lnTo>
                      <a:pt x="277" y="274"/>
                    </a:lnTo>
                    <a:lnTo>
                      <a:pt x="274" y="253"/>
                    </a:lnTo>
                    <a:lnTo>
                      <a:pt x="258" y="212"/>
                    </a:lnTo>
                    <a:lnTo>
                      <a:pt x="245" y="151"/>
                    </a:lnTo>
                    <a:lnTo>
                      <a:pt x="249" y="142"/>
                    </a:lnTo>
                    <a:lnTo>
                      <a:pt x="244" y="135"/>
                    </a:lnTo>
                    <a:lnTo>
                      <a:pt x="239" y="125"/>
                    </a:lnTo>
                    <a:lnTo>
                      <a:pt x="205" y="108"/>
                    </a:lnTo>
                    <a:lnTo>
                      <a:pt x="198" y="90"/>
                    </a:lnTo>
                    <a:lnTo>
                      <a:pt x="195" y="81"/>
                    </a:lnTo>
                    <a:lnTo>
                      <a:pt x="184" y="66"/>
                    </a:lnTo>
                    <a:lnTo>
                      <a:pt x="172" y="56"/>
                    </a:lnTo>
                    <a:lnTo>
                      <a:pt x="171" y="55"/>
                    </a:lnTo>
                    <a:lnTo>
                      <a:pt x="171" y="54"/>
                    </a:lnTo>
                    <a:lnTo>
                      <a:pt x="169" y="53"/>
                    </a:lnTo>
                    <a:lnTo>
                      <a:pt x="163" y="42"/>
                    </a:lnTo>
                    <a:lnTo>
                      <a:pt x="164" y="39"/>
                    </a:lnTo>
                    <a:lnTo>
                      <a:pt x="166" y="38"/>
                    </a:lnTo>
                    <a:lnTo>
                      <a:pt x="167" y="38"/>
                    </a:lnTo>
                    <a:lnTo>
                      <a:pt x="168" y="38"/>
                    </a:lnTo>
                    <a:lnTo>
                      <a:pt x="169" y="37"/>
                    </a:lnTo>
                    <a:lnTo>
                      <a:pt x="171" y="37"/>
                    </a:lnTo>
                    <a:lnTo>
                      <a:pt x="173" y="36"/>
                    </a:lnTo>
                    <a:lnTo>
                      <a:pt x="175" y="33"/>
                    </a:lnTo>
                    <a:lnTo>
                      <a:pt x="178" y="32"/>
                    </a:lnTo>
                    <a:lnTo>
                      <a:pt x="179" y="31"/>
                    </a:lnTo>
                    <a:lnTo>
                      <a:pt x="180" y="28"/>
                    </a:lnTo>
                    <a:lnTo>
                      <a:pt x="184" y="24"/>
                    </a:lnTo>
                    <a:lnTo>
                      <a:pt x="184" y="23"/>
                    </a:lnTo>
                    <a:lnTo>
                      <a:pt x="186" y="20"/>
                    </a:lnTo>
                    <a:lnTo>
                      <a:pt x="186" y="18"/>
                    </a:lnTo>
                    <a:lnTo>
                      <a:pt x="217" y="15"/>
                    </a:lnTo>
                    <a:lnTo>
                      <a:pt x="256" y="10"/>
                    </a:lnTo>
                    <a:lnTo>
                      <a:pt x="281" y="1"/>
                    </a:lnTo>
                    <a:lnTo>
                      <a:pt x="286" y="0"/>
                    </a:lnTo>
                    <a:lnTo>
                      <a:pt x="291" y="0"/>
                    </a:lnTo>
                    <a:lnTo>
                      <a:pt x="294" y="0"/>
                    </a:lnTo>
                    <a:lnTo>
                      <a:pt x="294" y="1"/>
                    </a:lnTo>
                    <a:lnTo>
                      <a:pt x="296" y="1"/>
                    </a:lnTo>
                    <a:lnTo>
                      <a:pt x="296" y="2"/>
                    </a:lnTo>
                    <a:lnTo>
                      <a:pt x="296" y="4"/>
                    </a:lnTo>
                    <a:lnTo>
                      <a:pt x="297" y="4"/>
                    </a:lnTo>
                    <a:lnTo>
                      <a:pt x="297" y="5"/>
                    </a:lnTo>
                    <a:lnTo>
                      <a:pt x="297" y="6"/>
                    </a:lnTo>
                    <a:lnTo>
                      <a:pt x="297" y="7"/>
                    </a:lnTo>
                    <a:lnTo>
                      <a:pt x="298" y="7"/>
                    </a:lnTo>
                    <a:lnTo>
                      <a:pt x="298" y="9"/>
                    </a:lnTo>
                    <a:lnTo>
                      <a:pt x="299" y="10"/>
                    </a:lnTo>
                    <a:lnTo>
                      <a:pt x="299" y="11"/>
                    </a:lnTo>
                    <a:lnTo>
                      <a:pt x="301" y="11"/>
                    </a:lnTo>
                    <a:close/>
                  </a:path>
                </a:pathLst>
              </a:custGeom>
              <a:solidFill>
                <a:srgbClr val="00A99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0" name="Freeform 53">
                <a:extLst>
                  <a:ext uri="{FF2B5EF4-FFF2-40B4-BE49-F238E27FC236}">
                    <a16:creationId xmlns:a16="http://schemas.microsoft.com/office/drawing/2014/main" id="{3E4610F7-CA14-CB07-F066-CE82C03C4CD0}"/>
                  </a:ext>
                </a:extLst>
              </p:cNvPr>
              <p:cNvSpPr>
                <a:spLocks/>
              </p:cNvSpPr>
              <p:nvPr/>
            </p:nvSpPr>
            <p:spPr bwMode="auto">
              <a:xfrm>
                <a:off x="1671806" y="1836610"/>
                <a:ext cx="913854" cy="1535616"/>
              </a:xfrm>
              <a:custGeom>
                <a:avLst/>
                <a:gdLst>
                  <a:gd name="T0" fmla="*/ 355 w 637"/>
                  <a:gd name="T1" fmla="*/ 567 h 970"/>
                  <a:gd name="T2" fmla="*/ 332 w 637"/>
                  <a:gd name="T3" fmla="*/ 577 h 970"/>
                  <a:gd name="T4" fmla="*/ 300 w 637"/>
                  <a:gd name="T5" fmla="*/ 569 h 970"/>
                  <a:gd name="T6" fmla="*/ 284 w 637"/>
                  <a:gd name="T7" fmla="*/ 540 h 970"/>
                  <a:gd name="T8" fmla="*/ 274 w 637"/>
                  <a:gd name="T9" fmla="*/ 509 h 970"/>
                  <a:gd name="T10" fmla="*/ 238 w 637"/>
                  <a:gd name="T11" fmla="*/ 504 h 970"/>
                  <a:gd name="T12" fmla="*/ 204 w 637"/>
                  <a:gd name="T13" fmla="*/ 507 h 970"/>
                  <a:gd name="T14" fmla="*/ 178 w 637"/>
                  <a:gd name="T15" fmla="*/ 490 h 970"/>
                  <a:gd name="T16" fmla="*/ 159 w 637"/>
                  <a:gd name="T17" fmla="*/ 464 h 970"/>
                  <a:gd name="T18" fmla="*/ 129 w 637"/>
                  <a:gd name="T19" fmla="*/ 443 h 970"/>
                  <a:gd name="T20" fmla="*/ 112 w 637"/>
                  <a:gd name="T21" fmla="*/ 420 h 970"/>
                  <a:gd name="T22" fmla="*/ 121 w 637"/>
                  <a:gd name="T23" fmla="*/ 390 h 970"/>
                  <a:gd name="T24" fmla="*/ 102 w 637"/>
                  <a:gd name="T25" fmla="*/ 370 h 970"/>
                  <a:gd name="T26" fmla="*/ 81 w 637"/>
                  <a:gd name="T27" fmla="*/ 346 h 970"/>
                  <a:gd name="T28" fmla="*/ 52 w 637"/>
                  <a:gd name="T29" fmla="*/ 325 h 970"/>
                  <a:gd name="T30" fmla="*/ 26 w 637"/>
                  <a:gd name="T31" fmla="*/ 305 h 970"/>
                  <a:gd name="T32" fmla="*/ 37 w 637"/>
                  <a:gd name="T33" fmla="*/ 282 h 970"/>
                  <a:gd name="T34" fmla="*/ 43 w 637"/>
                  <a:gd name="T35" fmla="*/ 257 h 970"/>
                  <a:gd name="T36" fmla="*/ 14 w 637"/>
                  <a:gd name="T37" fmla="*/ 238 h 970"/>
                  <a:gd name="T38" fmla="*/ 2 w 637"/>
                  <a:gd name="T39" fmla="*/ 216 h 970"/>
                  <a:gd name="T40" fmla="*/ 24 w 637"/>
                  <a:gd name="T41" fmla="*/ 198 h 970"/>
                  <a:gd name="T42" fmla="*/ 30 w 637"/>
                  <a:gd name="T43" fmla="*/ 174 h 970"/>
                  <a:gd name="T44" fmla="*/ 35 w 637"/>
                  <a:gd name="T45" fmla="*/ 148 h 970"/>
                  <a:gd name="T46" fmla="*/ 58 w 637"/>
                  <a:gd name="T47" fmla="*/ 140 h 970"/>
                  <a:gd name="T48" fmla="*/ 100 w 637"/>
                  <a:gd name="T49" fmla="*/ 120 h 970"/>
                  <a:gd name="T50" fmla="*/ 108 w 637"/>
                  <a:gd name="T51" fmla="*/ 88 h 970"/>
                  <a:gd name="T52" fmla="*/ 139 w 637"/>
                  <a:gd name="T53" fmla="*/ 76 h 970"/>
                  <a:gd name="T54" fmla="*/ 176 w 637"/>
                  <a:gd name="T55" fmla="*/ 81 h 970"/>
                  <a:gd name="T56" fmla="*/ 211 w 637"/>
                  <a:gd name="T57" fmla="*/ 99 h 970"/>
                  <a:gd name="T58" fmla="*/ 233 w 637"/>
                  <a:gd name="T59" fmla="*/ 92 h 970"/>
                  <a:gd name="T60" fmla="*/ 251 w 637"/>
                  <a:gd name="T61" fmla="*/ 103 h 970"/>
                  <a:gd name="T62" fmla="*/ 299 w 637"/>
                  <a:gd name="T63" fmla="*/ 93 h 970"/>
                  <a:gd name="T64" fmla="*/ 317 w 637"/>
                  <a:gd name="T65" fmla="*/ 77 h 970"/>
                  <a:gd name="T66" fmla="*/ 349 w 637"/>
                  <a:gd name="T67" fmla="*/ 71 h 970"/>
                  <a:gd name="T68" fmla="*/ 397 w 637"/>
                  <a:gd name="T69" fmla="*/ 57 h 970"/>
                  <a:gd name="T70" fmla="*/ 386 w 637"/>
                  <a:gd name="T71" fmla="*/ 22 h 970"/>
                  <a:gd name="T72" fmla="*/ 425 w 637"/>
                  <a:gd name="T73" fmla="*/ 4 h 970"/>
                  <a:gd name="T74" fmla="*/ 463 w 637"/>
                  <a:gd name="T75" fmla="*/ 2 h 970"/>
                  <a:gd name="T76" fmla="*/ 478 w 637"/>
                  <a:gd name="T77" fmla="*/ 30 h 970"/>
                  <a:gd name="T78" fmla="*/ 478 w 637"/>
                  <a:gd name="T79" fmla="*/ 66 h 970"/>
                  <a:gd name="T80" fmla="*/ 490 w 637"/>
                  <a:gd name="T81" fmla="*/ 100 h 970"/>
                  <a:gd name="T82" fmla="*/ 510 w 637"/>
                  <a:gd name="T83" fmla="*/ 135 h 970"/>
                  <a:gd name="T84" fmla="*/ 544 w 637"/>
                  <a:gd name="T85" fmla="*/ 205 h 970"/>
                  <a:gd name="T86" fmla="*/ 577 w 637"/>
                  <a:gd name="T87" fmla="*/ 227 h 970"/>
                  <a:gd name="T88" fmla="*/ 584 w 637"/>
                  <a:gd name="T89" fmla="*/ 262 h 970"/>
                  <a:gd name="T90" fmla="*/ 594 w 637"/>
                  <a:gd name="T91" fmla="*/ 294 h 970"/>
                  <a:gd name="T92" fmla="*/ 614 w 637"/>
                  <a:gd name="T93" fmla="*/ 320 h 970"/>
                  <a:gd name="T94" fmla="*/ 626 w 637"/>
                  <a:gd name="T95" fmla="*/ 349 h 970"/>
                  <a:gd name="T96" fmla="*/ 627 w 637"/>
                  <a:gd name="T97" fmla="*/ 389 h 970"/>
                  <a:gd name="T98" fmla="*/ 508 w 637"/>
                  <a:gd name="T99" fmla="*/ 479 h 970"/>
                  <a:gd name="T100" fmla="*/ 549 w 637"/>
                  <a:gd name="T101" fmla="*/ 663 h 970"/>
                  <a:gd name="T102" fmla="*/ 554 w 637"/>
                  <a:gd name="T103" fmla="*/ 865 h 970"/>
                  <a:gd name="T104" fmla="*/ 521 w 637"/>
                  <a:gd name="T105" fmla="*/ 955 h 970"/>
                  <a:gd name="T106" fmla="*/ 469 w 637"/>
                  <a:gd name="T107" fmla="*/ 895 h 970"/>
                  <a:gd name="T108" fmla="*/ 464 w 637"/>
                  <a:gd name="T109" fmla="*/ 860 h 970"/>
                  <a:gd name="T110" fmla="*/ 449 w 637"/>
                  <a:gd name="T111" fmla="*/ 830 h 970"/>
                  <a:gd name="T112" fmla="*/ 430 w 637"/>
                  <a:gd name="T113" fmla="*/ 808 h 970"/>
                  <a:gd name="T114" fmla="*/ 416 w 637"/>
                  <a:gd name="T115" fmla="*/ 771 h 970"/>
                  <a:gd name="T116" fmla="*/ 405 w 637"/>
                  <a:gd name="T117" fmla="*/ 735 h 970"/>
                  <a:gd name="T118" fmla="*/ 404 w 637"/>
                  <a:gd name="T119" fmla="*/ 709 h 970"/>
                  <a:gd name="T120" fmla="*/ 403 w 637"/>
                  <a:gd name="T121" fmla="*/ 673 h 970"/>
                  <a:gd name="T122" fmla="*/ 399 w 637"/>
                  <a:gd name="T123" fmla="*/ 642 h 970"/>
                  <a:gd name="T124" fmla="*/ 375 w 637"/>
                  <a:gd name="T125" fmla="*/ 619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7" h="970">
                    <a:moveTo>
                      <a:pt x="354" y="596"/>
                    </a:moveTo>
                    <a:lnTo>
                      <a:pt x="353" y="595"/>
                    </a:lnTo>
                    <a:lnTo>
                      <a:pt x="353" y="594"/>
                    </a:lnTo>
                    <a:lnTo>
                      <a:pt x="354" y="594"/>
                    </a:lnTo>
                    <a:lnTo>
                      <a:pt x="354" y="593"/>
                    </a:lnTo>
                    <a:lnTo>
                      <a:pt x="353" y="593"/>
                    </a:lnTo>
                    <a:lnTo>
                      <a:pt x="353" y="592"/>
                    </a:lnTo>
                    <a:lnTo>
                      <a:pt x="354" y="592"/>
                    </a:lnTo>
                    <a:lnTo>
                      <a:pt x="354" y="590"/>
                    </a:lnTo>
                    <a:lnTo>
                      <a:pt x="355" y="590"/>
                    </a:lnTo>
                    <a:lnTo>
                      <a:pt x="354" y="590"/>
                    </a:lnTo>
                    <a:lnTo>
                      <a:pt x="354" y="589"/>
                    </a:lnTo>
                    <a:lnTo>
                      <a:pt x="354" y="588"/>
                    </a:lnTo>
                    <a:lnTo>
                      <a:pt x="354" y="587"/>
                    </a:lnTo>
                    <a:lnTo>
                      <a:pt x="354" y="585"/>
                    </a:lnTo>
                    <a:lnTo>
                      <a:pt x="354" y="584"/>
                    </a:lnTo>
                    <a:lnTo>
                      <a:pt x="354" y="583"/>
                    </a:lnTo>
                    <a:lnTo>
                      <a:pt x="355" y="583"/>
                    </a:lnTo>
                    <a:lnTo>
                      <a:pt x="355" y="582"/>
                    </a:lnTo>
                    <a:lnTo>
                      <a:pt x="355" y="580"/>
                    </a:lnTo>
                    <a:lnTo>
                      <a:pt x="356" y="580"/>
                    </a:lnTo>
                    <a:lnTo>
                      <a:pt x="356" y="579"/>
                    </a:lnTo>
                    <a:lnTo>
                      <a:pt x="356" y="578"/>
                    </a:lnTo>
                    <a:lnTo>
                      <a:pt x="356" y="577"/>
                    </a:lnTo>
                    <a:lnTo>
                      <a:pt x="357" y="577"/>
                    </a:lnTo>
                    <a:lnTo>
                      <a:pt x="357" y="576"/>
                    </a:lnTo>
                    <a:lnTo>
                      <a:pt x="357" y="577"/>
                    </a:lnTo>
                    <a:lnTo>
                      <a:pt x="359" y="577"/>
                    </a:lnTo>
                    <a:lnTo>
                      <a:pt x="359" y="576"/>
                    </a:lnTo>
                    <a:lnTo>
                      <a:pt x="359" y="574"/>
                    </a:lnTo>
                    <a:lnTo>
                      <a:pt x="360" y="574"/>
                    </a:lnTo>
                    <a:lnTo>
                      <a:pt x="359" y="574"/>
                    </a:lnTo>
                    <a:lnTo>
                      <a:pt x="360" y="574"/>
                    </a:lnTo>
                    <a:lnTo>
                      <a:pt x="360" y="573"/>
                    </a:lnTo>
                    <a:lnTo>
                      <a:pt x="360" y="572"/>
                    </a:lnTo>
                    <a:lnTo>
                      <a:pt x="359" y="572"/>
                    </a:lnTo>
                    <a:lnTo>
                      <a:pt x="359" y="571"/>
                    </a:lnTo>
                    <a:lnTo>
                      <a:pt x="357" y="571"/>
                    </a:lnTo>
                    <a:lnTo>
                      <a:pt x="357" y="569"/>
                    </a:lnTo>
                    <a:lnTo>
                      <a:pt x="357" y="568"/>
                    </a:lnTo>
                    <a:lnTo>
                      <a:pt x="356" y="568"/>
                    </a:lnTo>
                    <a:lnTo>
                      <a:pt x="356" y="567"/>
                    </a:lnTo>
                    <a:lnTo>
                      <a:pt x="355" y="567"/>
                    </a:lnTo>
                    <a:lnTo>
                      <a:pt x="355" y="568"/>
                    </a:lnTo>
                    <a:lnTo>
                      <a:pt x="355" y="569"/>
                    </a:lnTo>
                    <a:lnTo>
                      <a:pt x="354" y="569"/>
                    </a:lnTo>
                    <a:lnTo>
                      <a:pt x="353" y="569"/>
                    </a:lnTo>
                    <a:lnTo>
                      <a:pt x="351" y="569"/>
                    </a:lnTo>
                    <a:lnTo>
                      <a:pt x="351" y="568"/>
                    </a:lnTo>
                    <a:lnTo>
                      <a:pt x="350" y="568"/>
                    </a:lnTo>
                    <a:lnTo>
                      <a:pt x="350" y="567"/>
                    </a:lnTo>
                    <a:lnTo>
                      <a:pt x="350" y="568"/>
                    </a:lnTo>
                    <a:lnTo>
                      <a:pt x="349" y="568"/>
                    </a:lnTo>
                    <a:lnTo>
                      <a:pt x="349" y="567"/>
                    </a:lnTo>
                    <a:lnTo>
                      <a:pt x="348" y="567"/>
                    </a:lnTo>
                    <a:lnTo>
                      <a:pt x="348" y="566"/>
                    </a:lnTo>
                    <a:lnTo>
                      <a:pt x="346" y="566"/>
                    </a:lnTo>
                    <a:lnTo>
                      <a:pt x="345" y="566"/>
                    </a:lnTo>
                    <a:lnTo>
                      <a:pt x="345" y="564"/>
                    </a:lnTo>
                    <a:lnTo>
                      <a:pt x="344" y="566"/>
                    </a:lnTo>
                    <a:lnTo>
                      <a:pt x="344" y="564"/>
                    </a:lnTo>
                    <a:lnTo>
                      <a:pt x="343" y="564"/>
                    </a:lnTo>
                    <a:lnTo>
                      <a:pt x="341" y="564"/>
                    </a:lnTo>
                    <a:lnTo>
                      <a:pt x="340" y="564"/>
                    </a:lnTo>
                    <a:lnTo>
                      <a:pt x="339" y="563"/>
                    </a:lnTo>
                    <a:lnTo>
                      <a:pt x="339" y="562"/>
                    </a:lnTo>
                    <a:lnTo>
                      <a:pt x="338" y="562"/>
                    </a:lnTo>
                    <a:lnTo>
                      <a:pt x="338" y="563"/>
                    </a:lnTo>
                    <a:lnTo>
                      <a:pt x="337" y="563"/>
                    </a:lnTo>
                    <a:lnTo>
                      <a:pt x="337" y="564"/>
                    </a:lnTo>
                    <a:lnTo>
                      <a:pt x="338" y="564"/>
                    </a:lnTo>
                    <a:lnTo>
                      <a:pt x="338" y="566"/>
                    </a:lnTo>
                    <a:lnTo>
                      <a:pt x="337" y="566"/>
                    </a:lnTo>
                    <a:lnTo>
                      <a:pt x="337" y="567"/>
                    </a:lnTo>
                    <a:lnTo>
                      <a:pt x="337" y="568"/>
                    </a:lnTo>
                    <a:lnTo>
                      <a:pt x="337" y="569"/>
                    </a:lnTo>
                    <a:lnTo>
                      <a:pt x="335" y="569"/>
                    </a:lnTo>
                    <a:lnTo>
                      <a:pt x="335" y="571"/>
                    </a:lnTo>
                    <a:lnTo>
                      <a:pt x="335" y="572"/>
                    </a:lnTo>
                    <a:lnTo>
                      <a:pt x="335" y="573"/>
                    </a:lnTo>
                    <a:lnTo>
                      <a:pt x="335" y="574"/>
                    </a:lnTo>
                    <a:lnTo>
                      <a:pt x="334" y="574"/>
                    </a:lnTo>
                    <a:lnTo>
                      <a:pt x="334" y="576"/>
                    </a:lnTo>
                    <a:lnTo>
                      <a:pt x="334" y="577"/>
                    </a:lnTo>
                    <a:lnTo>
                      <a:pt x="333" y="577"/>
                    </a:lnTo>
                    <a:lnTo>
                      <a:pt x="332" y="577"/>
                    </a:lnTo>
                    <a:lnTo>
                      <a:pt x="332" y="576"/>
                    </a:lnTo>
                    <a:lnTo>
                      <a:pt x="330" y="576"/>
                    </a:lnTo>
                    <a:lnTo>
                      <a:pt x="330" y="577"/>
                    </a:lnTo>
                    <a:lnTo>
                      <a:pt x="329" y="577"/>
                    </a:lnTo>
                    <a:lnTo>
                      <a:pt x="329" y="576"/>
                    </a:lnTo>
                    <a:lnTo>
                      <a:pt x="328" y="576"/>
                    </a:lnTo>
                    <a:lnTo>
                      <a:pt x="328" y="574"/>
                    </a:lnTo>
                    <a:lnTo>
                      <a:pt x="327" y="574"/>
                    </a:lnTo>
                    <a:lnTo>
                      <a:pt x="326" y="574"/>
                    </a:lnTo>
                    <a:lnTo>
                      <a:pt x="324" y="573"/>
                    </a:lnTo>
                    <a:lnTo>
                      <a:pt x="323" y="573"/>
                    </a:lnTo>
                    <a:lnTo>
                      <a:pt x="322" y="573"/>
                    </a:lnTo>
                    <a:lnTo>
                      <a:pt x="321" y="573"/>
                    </a:lnTo>
                    <a:lnTo>
                      <a:pt x="319" y="573"/>
                    </a:lnTo>
                    <a:lnTo>
                      <a:pt x="319" y="574"/>
                    </a:lnTo>
                    <a:lnTo>
                      <a:pt x="318" y="574"/>
                    </a:lnTo>
                    <a:lnTo>
                      <a:pt x="317" y="574"/>
                    </a:lnTo>
                    <a:lnTo>
                      <a:pt x="316" y="574"/>
                    </a:lnTo>
                    <a:lnTo>
                      <a:pt x="314" y="574"/>
                    </a:lnTo>
                    <a:lnTo>
                      <a:pt x="314" y="573"/>
                    </a:lnTo>
                    <a:lnTo>
                      <a:pt x="313" y="573"/>
                    </a:lnTo>
                    <a:lnTo>
                      <a:pt x="314" y="573"/>
                    </a:lnTo>
                    <a:lnTo>
                      <a:pt x="313" y="573"/>
                    </a:lnTo>
                    <a:lnTo>
                      <a:pt x="312" y="573"/>
                    </a:lnTo>
                    <a:lnTo>
                      <a:pt x="312" y="572"/>
                    </a:lnTo>
                    <a:lnTo>
                      <a:pt x="312" y="573"/>
                    </a:lnTo>
                    <a:lnTo>
                      <a:pt x="311" y="573"/>
                    </a:lnTo>
                    <a:lnTo>
                      <a:pt x="311" y="572"/>
                    </a:lnTo>
                    <a:lnTo>
                      <a:pt x="310" y="572"/>
                    </a:lnTo>
                    <a:lnTo>
                      <a:pt x="310" y="571"/>
                    </a:lnTo>
                    <a:lnTo>
                      <a:pt x="308" y="571"/>
                    </a:lnTo>
                    <a:lnTo>
                      <a:pt x="307" y="571"/>
                    </a:lnTo>
                    <a:lnTo>
                      <a:pt x="306" y="571"/>
                    </a:lnTo>
                    <a:lnTo>
                      <a:pt x="305" y="571"/>
                    </a:lnTo>
                    <a:lnTo>
                      <a:pt x="305" y="572"/>
                    </a:lnTo>
                    <a:lnTo>
                      <a:pt x="303" y="572"/>
                    </a:lnTo>
                    <a:lnTo>
                      <a:pt x="302" y="572"/>
                    </a:lnTo>
                    <a:lnTo>
                      <a:pt x="301" y="572"/>
                    </a:lnTo>
                    <a:lnTo>
                      <a:pt x="301" y="571"/>
                    </a:lnTo>
                    <a:lnTo>
                      <a:pt x="300" y="571"/>
                    </a:lnTo>
                    <a:lnTo>
                      <a:pt x="300" y="572"/>
                    </a:lnTo>
                    <a:lnTo>
                      <a:pt x="300" y="571"/>
                    </a:lnTo>
                    <a:lnTo>
                      <a:pt x="300" y="569"/>
                    </a:lnTo>
                    <a:lnTo>
                      <a:pt x="300" y="568"/>
                    </a:lnTo>
                    <a:lnTo>
                      <a:pt x="299" y="568"/>
                    </a:lnTo>
                    <a:lnTo>
                      <a:pt x="299" y="567"/>
                    </a:lnTo>
                    <a:lnTo>
                      <a:pt x="300" y="567"/>
                    </a:lnTo>
                    <a:lnTo>
                      <a:pt x="300" y="566"/>
                    </a:lnTo>
                    <a:lnTo>
                      <a:pt x="300" y="564"/>
                    </a:lnTo>
                    <a:lnTo>
                      <a:pt x="300" y="563"/>
                    </a:lnTo>
                    <a:lnTo>
                      <a:pt x="300" y="562"/>
                    </a:lnTo>
                    <a:lnTo>
                      <a:pt x="299" y="562"/>
                    </a:lnTo>
                    <a:lnTo>
                      <a:pt x="299" y="561"/>
                    </a:lnTo>
                    <a:lnTo>
                      <a:pt x="299" y="560"/>
                    </a:lnTo>
                    <a:lnTo>
                      <a:pt x="300" y="560"/>
                    </a:lnTo>
                    <a:lnTo>
                      <a:pt x="300" y="558"/>
                    </a:lnTo>
                    <a:lnTo>
                      <a:pt x="301" y="558"/>
                    </a:lnTo>
                    <a:lnTo>
                      <a:pt x="301" y="557"/>
                    </a:lnTo>
                    <a:lnTo>
                      <a:pt x="300" y="557"/>
                    </a:lnTo>
                    <a:lnTo>
                      <a:pt x="300" y="556"/>
                    </a:lnTo>
                    <a:lnTo>
                      <a:pt x="299" y="556"/>
                    </a:lnTo>
                    <a:lnTo>
                      <a:pt x="299" y="555"/>
                    </a:lnTo>
                    <a:lnTo>
                      <a:pt x="299" y="553"/>
                    </a:lnTo>
                    <a:lnTo>
                      <a:pt x="299" y="552"/>
                    </a:lnTo>
                    <a:lnTo>
                      <a:pt x="297" y="552"/>
                    </a:lnTo>
                    <a:lnTo>
                      <a:pt x="297" y="551"/>
                    </a:lnTo>
                    <a:lnTo>
                      <a:pt x="296" y="551"/>
                    </a:lnTo>
                    <a:lnTo>
                      <a:pt x="295" y="551"/>
                    </a:lnTo>
                    <a:lnTo>
                      <a:pt x="295" y="550"/>
                    </a:lnTo>
                    <a:lnTo>
                      <a:pt x="294" y="550"/>
                    </a:lnTo>
                    <a:lnTo>
                      <a:pt x="292" y="550"/>
                    </a:lnTo>
                    <a:lnTo>
                      <a:pt x="292" y="549"/>
                    </a:lnTo>
                    <a:lnTo>
                      <a:pt x="291" y="549"/>
                    </a:lnTo>
                    <a:lnTo>
                      <a:pt x="291" y="547"/>
                    </a:lnTo>
                    <a:lnTo>
                      <a:pt x="290" y="547"/>
                    </a:lnTo>
                    <a:lnTo>
                      <a:pt x="289" y="547"/>
                    </a:lnTo>
                    <a:lnTo>
                      <a:pt x="287" y="547"/>
                    </a:lnTo>
                    <a:lnTo>
                      <a:pt x="286" y="547"/>
                    </a:lnTo>
                    <a:lnTo>
                      <a:pt x="285" y="547"/>
                    </a:lnTo>
                    <a:lnTo>
                      <a:pt x="285" y="546"/>
                    </a:lnTo>
                    <a:lnTo>
                      <a:pt x="284" y="546"/>
                    </a:lnTo>
                    <a:lnTo>
                      <a:pt x="284" y="545"/>
                    </a:lnTo>
                    <a:lnTo>
                      <a:pt x="284" y="544"/>
                    </a:lnTo>
                    <a:lnTo>
                      <a:pt x="284" y="542"/>
                    </a:lnTo>
                    <a:lnTo>
                      <a:pt x="284" y="541"/>
                    </a:lnTo>
                    <a:lnTo>
                      <a:pt x="284" y="540"/>
                    </a:lnTo>
                    <a:lnTo>
                      <a:pt x="284" y="539"/>
                    </a:lnTo>
                    <a:lnTo>
                      <a:pt x="284" y="537"/>
                    </a:lnTo>
                    <a:lnTo>
                      <a:pt x="284" y="536"/>
                    </a:lnTo>
                    <a:lnTo>
                      <a:pt x="285" y="536"/>
                    </a:lnTo>
                    <a:lnTo>
                      <a:pt x="285" y="535"/>
                    </a:lnTo>
                    <a:lnTo>
                      <a:pt x="284" y="535"/>
                    </a:lnTo>
                    <a:lnTo>
                      <a:pt x="284" y="534"/>
                    </a:lnTo>
                    <a:lnTo>
                      <a:pt x="283" y="534"/>
                    </a:lnTo>
                    <a:lnTo>
                      <a:pt x="281" y="534"/>
                    </a:lnTo>
                    <a:lnTo>
                      <a:pt x="280" y="534"/>
                    </a:lnTo>
                    <a:lnTo>
                      <a:pt x="280" y="533"/>
                    </a:lnTo>
                    <a:lnTo>
                      <a:pt x="280" y="531"/>
                    </a:lnTo>
                    <a:lnTo>
                      <a:pt x="280" y="530"/>
                    </a:lnTo>
                    <a:lnTo>
                      <a:pt x="279" y="530"/>
                    </a:lnTo>
                    <a:lnTo>
                      <a:pt x="279" y="529"/>
                    </a:lnTo>
                    <a:lnTo>
                      <a:pt x="278" y="529"/>
                    </a:lnTo>
                    <a:lnTo>
                      <a:pt x="278" y="528"/>
                    </a:lnTo>
                    <a:lnTo>
                      <a:pt x="278" y="526"/>
                    </a:lnTo>
                    <a:lnTo>
                      <a:pt x="278" y="525"/>
                    </a:lnTo>
                    <a:lnTo>
                      <a:pt x="278" y="524"/>
                    </a:lnTo>
                    <a:lnTo>
                      <a:pt x="278" y="523"/>
                    </a:lnTo>
                    <a:lnTo>
                      <a:pt x="278" y="522"/>
                    </a:lnTo>
                    <a:lnTo>
                      <a:pt x="276" y="522"/>
                    </a:lnTo>
                    <a:lnTo>
                      <a:pt x="278" y="522"/>
                    </a:lnTo>
                    <a:lnTo>
                      <a:pt x="278" y="520"/>
                    </a:lnTo>
                    <a:lnTo>
                      <a:pt x="278" y="519"/>
                    </a:lnTo>
                    <a:lnTo>
                      <a:pt x="279" y="519"/>
                    </a:lnTo>
                    <a:lnTo>
                      <a:pt x="279" y="518"/>
                    </a:lnTo>
                    <a:lnTo>
                      <a:pt x="280" y="518"/>
                    </a:lnTo>
                    <a:lnTo>
                      <a:pt x="280" y="517"/>
                    </a:lnTo>
                    <a:lnTo>
                      <a:pt x="281" y="517"/>
                    </a:lnTo>
                    <a:lnTo>
                      <a:pt x="280" y="517"/>
                    </a:lnTo>
                    <a:lnTo>
                      <a:pt x="280" y="515"/>
                    </a:lnTo>
                    <a:lnTo>
                      <a:pt x="280" y="514"/>
                    </a:lnTo>
                    <a:lnTo>
                      <a:pt x="280" y="513"/>
                    </a:lnTo>
                    <a:lnTo>
                      <a:pt x="279" y="513"/>
                    </a:lnTo>
                    <a:lnTo>
                      <a:pt x="279" y="512"/>
                    </a:lnTo>
                    <a:lnTo>
                      <a:pt x="279" y="510"/>
                    </a:lnTo>
                    <a:lnTo>
                      <a:pt x="278" y="510"/>
                    </a:lnTo>
                    <a:lnTo>
                      <a:pt x="278" y="509"/>
                    </a:lnTo>
                    <a:lnTo>
                      <a:pt x="276" y="509"/>
                    </a:lnTo>
                    <a:lnTo>
                      <a:pt x="275" y="509"/>
                    </a:lnTo>
                    <a:lnTo>
                      <a:pt x="274" y="509"/>
                    </a:lnTo>
                    <a:lnTo>
                      <a:pt x="274" y="508"/>
                    </a:lnTo>
                    <a:lnTo>
                      <a:pt x="273" y="508"/>
                    </a:lnTo>
                    <a:lnTo>
                      <a:pt x="272" y="508"/>
                    </a:lnTo>
                    <a:lnTo>
                      <a:pt x="270" y="507"/>
                    </a:lnTo>
                    <a:lnTo>
                      <a:pt x="269" y="507"/>
                    </a:lnTo>
                    <a:lnTo>
                      <a:pt x="268" y="507"/>
                    </a:lnTo>
                    <a:lnTo>
                      <a:pt x="267" y="507"/>
                    </a:lnTo>
                    <a:lnTo>
                      <a:pt x="265" y="507"/>
                    </a:lnTo>
                    <a:lnTo>
                      <a:pt x="265" y="508"/>
                    </a:lnTo>
                    <a:lnTo>
                      <a:pt x="264" y="508"/>
                    </a:lnTo>
                    <a:lnTo>
                      <a:pt x="263" y="508"/>
                    </a:lnTo>
                    <a:lnTo>
                      <a:pt x="262" y="508"/>
                    </a:lnTo>
                    <a:lnTo>
                      <a:pt x="260" y="508"/>
                    </a:lnTo>
                    <a:lnTo>
                      <a:pt x="259" y="508"/>
                    </a:lnTo>
                    <a:lnTo>
                      <a:pt x="259" y="507"/>
                    </a:lnTo>
                    <a:lnTo>
                      <a:pt x="258" y="507"/>
                    </a:lnTo>
                    <a:lnTo>
                      <a:pt x="257" y="507"/>
                    </a:lnTo>
                    <a:lnTo>
                      <a:pt x="257" y="506"/>
                    </a:lnTo>
                    <a:lnTo>
                      <a:pt x="256" y="506"/>
                    </a:lnTo>
                    <a:lnTo>
                      <a:pt x="254" y="506"/>
                    </a:lnTo>
                    <a:lnTo>
                      <a:pt x="254" y="504"/>
                    </a:lnTo>
                    <a:lnTo>
                      <a:pt x="253" y="504"/>
                    </a:lnTo>
                    <a:lnTo>
                      <a:pt x="252" y="504"/>
                    </a:lnTo>
                    <a:lnTo>
                      <a:pt x="251" y="504"/>
                    </a:lnTo>
                    <a:lnTo>
                      <a:pt x="249" y="504"/>
                    </a:lnTo>
                    <a:lnTo>
                      <a:pt x="249" y="503"/>
                    </a:lnTo>
                    <a:lnTo>
                      <a:pt x="248" y="503"/>
                    </a:lnTo>
                    <a:lnTo>
                      <a:pt x="247" y="503"/>
                    </a:lnTo>
                    <a:lnTo>
                      <a:pt x="247" y="504"/>
                    </a:lnTo>
                    <a:lnTo>
                      <a:pt x="246" y="503"/>
                    </a:lnTo>
                    <a:lnTo>
                      <a:pt x="246" y="502"/>
                    </a:lnTo>
                    <a:lnTo>
                      <a:pt x="245" y="502"/>
                    </a:lnTo>
                    <a:lnTo>
                      <a:pt x="245" y="501"/>
                    </a:lnTo>
                    <a:lnTo>
                      <a:pt x="245" y="499"/>
                    </a:lnTo>
                    <a:lnTo>
                      <a:pt x="243" y="499"/>
                    </a:lnTo>
                    <a:lnTo>
                      <a:pt x="242" y="499"/>
                    </a:lnTo>
                    <a:lnTo>
                      <a:pt x="242" y="501"/>
                    </a:lnTo>
                    <a:lnTo>
                      <a:pt x="242" y="502"/>
                    </a:lnTo>
                    <a:lnTo>
                      <a:pt x="241" y="502"/>
                    </a:lnTo>
                    <a:lnTo>
                      <a:pt x="241" y="503"/>
                    </a:lnTo>
                    <a:lnTo>
                      <a:pt x="240" y="503"/>
                    </a:lnTo>
                    <a:lnTo>
                      <a:pt x="240" y="504"/>
                    </a:lnTo>
                    <a:lnTo>
                      <a:pt x="238" y="504"/>
                    </a:lnTo>
                    <a:lnTo>
                      <a:pt x="238" y="506"/>
                    </a:lnTo>
                    <a:lnTo>
                      <a:pt x="237" y="506"/>
                    </a:lnTo>
                    <a:lnTo>
                      <a:pt x="236" y="506"/>
                    </a:lnTo>
                    <a:lnTo>
                      <a:pt x="236" y="504"/>
                    </a:lnTo>
                    <a:lnTo>
                      <a:pt x="235" y="504"/>
                    </a:lnTo>
                    <a:lnTo>
                      <a:pt x="235" y="503"/>
                    </a:lnTo>
                    <a:lnTo>
                      <a:pt x="233" y="503"/>
                    </a:lnTo>
                    <a:lnTo>
                      <a:pt x="232" y="503"/>
                    </a:lnTo>
                    <a:lnTo>
                      <a:pt x="232" y="504"/>
                    </a:lnTo>
                    <a:lnTo>
                      <a:pt x="231" y="504"/>
                    </a:lnTo>
                    <a:lnTo>
                      <a:pt x="230" y="504"/>
                    </a:lnTo>
                    <a:lnTo>
                      <a:pt x="229" y="504"/>
                    </a:lnTo>
                    <a:lnTo>
                      <a:pt x="227" y="504"/>
                    </a:lnTo>
                    <a:lnTo>
                      <a:pt x="226" y="504"/>
                    </a:lnTo>
                    <a:lnTo>
                      <a:pt x="225" y="504"/>
                    </a:lnTo>
                    <a:lnTo>
                      <a:pt x="225" y="506"/>
                    </a:lnTo>
                    <a:lnTo>
                      <a:pt x="225" y="507"/>
                    </a:lnTo>
                    <a:lnTo>
                      <a:pt x="224" y="507"/>
                    </a:lnTo>
                    <a:lnTo>
                      <a:pt x="224" y="508"/>
                    </a:lnTo>
                    <a:lnTo>
                      <a:pt x="224" y="509"/>
                    </a:lnTo>
                    <a:lnTo>
                      <a:pt x="222" y="509"/>
                    </a:lnTo>
                    <a:lnTo>
                      <a:pt x="222" y="510"/>
                    </a:lnTo>
                    <a:lnTo>
                      <a:pt x="221" y="510"/>
                    </a:lnTo>
                    <a:lnTo>
                      <a:pt x="220" y="510"/>
                    </a:lnTo>
                    <a:lnTo>
                      <a:pt x="219" y="510"/>
                    </a:lnTo>
                    <a:lnTo>
                      <a:pt x="219" y="509"/>
                    </a:lnTo>
                    <a:lnTo>
                      <a:pt x="218" y="509"/>
                    </a:lnTo>
                    <a:lnTo>
                      <a:pt x="216" y="509"/>
                    </a:lnTo>
                    <a:lnTo>
                      <a:pt x="216" y="510"/>
                    </a:lnTo>
                    <a:lnTo>
                      <a:pt x="215" y="510"/>
                    </a:lnTo>
                    <a:lnTo>
                      <a:pt x="215" y="512"/>
                    </a:lnTo>
                    <a:lnTo>
                      <a:pt x="214" y="512"/>
                    </a:lnTo>
                    <a:lnTo>
                      <a:pt x="213" y="512"/>
                    </a:lnTo>
                    <a:lnTo>
                      <a:pt x="211" y="512"/>
                    </a:lnTo>
                    <a:lnTo>
                      <a:pt x="210" y="512"/>
                    </a:lnTo>
                    <a:lnTo>
                      <a:pt x="210" y="510"/>
                    </a:lnTo>
                    <a:lnTo>
                      <a:pt x="209" y="510"/>
                    </a:lnTo>
                    <a:lnTo>
                      <a:pt x="208" y="510"/>
                    </a:lnTo>
                    <a:lnTo>
                      <a:pt x="208" y="509"/>
                    </a:lnTo>
                    <a:lnTo>
                      <a:pt x="206" y="509"/>
                    </a:lnTo>
                    <a:lnTo>
                      <a:pt x="205" y="509"/>
                    </a:lnTo>
                    <a:lnTo>
                      <a:pt x="205" y="508"/>
                    </a:lnTo>
                    <a:lnTo>
                      <a:pt x="204" y="507"/>
                    </a:lnTo>
                    <a:lnTo>
                      <a:pt x="204" y="506"/>
                    </a:lnTo>
                    <a:lnTo>
                      <a:pt x="203" y="506"/>
                    </a:lnTo>
                    <a:lnTo>
                      <a:pt x="202" y="506"/>
                    </a:lnTo>
                    <a:lnTo>
                      <a:pt x="202" y="504"/>
                    </a:lnTo>
                    <a:lnTo>
                      <a:pt x="200" y="504"/>
                    </a:lnTo>
                    <a:lnTo>
                      <a:pt x="199" y="504"/>
                    </a:lnTo>
                    <a:lnTo>
                      <a:pt x="198" y="504"/>
                    </a:lnTo>
                    <a:lnTo>
                      <a:pt x="197" y="504"/>
                    </a:lnTo>
                    <a:lnTo>
                      <a:pt x="197" y="506"/>
                    </a:lnTo>
                    <a:lnTo>
                      <a:pt x="195" y="506"/>
                    </a:lnTo>
                    <a:lnTo>
                      <a:pt x="194" y="506"/>
                    </a:lnTo>
                    <a:lnTo>
                      <a:pt x="193" y="506"/>
                    </a:lnTo>
                    <a:lnTo>
                      <a:pt x="192" y="506"/>
                    </a:lnTo>
                    <a:lnTo>
                      <a:pt x="192" y="504"/>
                    </a:lnTo>
                    <a:lnTo>
                      <a:pt x="191" y="504"/>
                    </a:lnTo>
                    <a:lnTo>
                      <a:pt x="189" y="504"/>
                    </a:lnTo>
                    <a:lnTo>
                      <a:pt x="188" y="504"/>
                    </a:lnTo>
                    <a:lnTo>
                      <a:pt x="188" y="503"/>
                    </a:lnTo>
                    <a:lnTo>
                      <a:pt x="187" y="503"/>
                    </a:lnTo>
                    <a:lnTo>
                      <a:pt x="186" y="503"/>
                    </a:lnTo>
                    <a:lnTo>
                      <a:pt x="184" y="503"/>
                    </a:lnTo>
                    <a:lnTo>
                      <a:pt x="183" y="503"/>
                    </a:lnTo>
                    <a:lnTo>
                      <a:pt x="183" y="502"/>
                    </a:lnTo>
                    <a:lnTo>
                      <a:pt x="182" y="502"/>
                    </a:lnTo>
                    <a:lnTo>
                      <a:pt x="183" y="502"/>
                    </a:lnTo>
                    <a:lnTo>
                      <a:pt x="183" y="501"/>
                    </a:lnTo>
                    <a:lnTo>
                      <a:pt x="183" y="499"/>
                    </a:lnTo>
                    <a:lnTo>
                      <a:pt x="182" y="499"/>
                    </a:lnTo>
                    <a:lnTo>
                      <a:pt x="182" y="498"/>
                    </a:lnTo>
                    <a:lnTo>
                      <a:pt x="182" y="497"/>
                    </a:lnTo>
                    <a:lnTo>
                      <a:pt x="181" y="497"/>
                    </a:lnTo>
                    <a:lnTo>
                      <a:pt x="181" y="496"/>
                    </a:lnTo>
                    <a:lnTo>
                      <a:pt x="181" y="495"/>
                    </a:lnTo>
                    <a:lnTo>
                      <a:pt x="179" y="495"/>
                    </a:lnTo>
                    <a:lnTo>
                      <a:pt x="179" y="493"/>
                    </a:lnTo>
                    <a:lnTo>
                      <a:pt x="181" y="493"/>
                    </a:lnTo>
                    <a:lnTo>
                      <a:pt x="179" y="493"/>
                    </a:lnTo>
                    <a:lnTo>
                      <a:pt x="179" y="492"/>
                    </a:lnTo>
                    <a:lnTo>
                      <a:pt x="181" y="492"/>
                    </a:lnTo>
                    <a:lnTo>
                      <a:pt x="179" y="492"/>
                    </a:lnTo>
                    <a:lnTo>
                      <a:pt x="179" y="491"/>
                    </a:lnTo>
                    <a:lnTo>
                      <a:pt x="179" y="490"/>
                    </a:lnTo>
                    <a:lnTo>
                      <a:pt x="178" y="490"/>
                    </a:lnTo>
                    <a:lnTo>
                      <a:pt x="178" y="488"/>
                    </a:lnTo>
                    <a:lnTo>
                      <a:pt x="178" y="487"/>
                    </a:lnTo>
                    <a:lnTo>
                      <a:pt x="177" y="487"/>
                    </a:lnTo>
                    <a:lnTo>
                      <a:pt x="177" y="486"/>
                    </a:lnTo>
                    <a:lnTo>
                      <a:pt x="177" y="485"/>
                    </a:lnTo>
                    <a:lnTo>
                      <a:pt x="177" y="483"/>
                    </a:lnTo>
                    <a:lnTo>
                      <a:pt x="177" y="482"/>
                    </a:lnTo>
                    <a:lnTo>
                      <a:pt x="176" y="482"/>
                    </a:lnTo>
                    <a:lnTo>
                      <a:pt x="176" y="481"/>
                    </a:lnTo>
                    <a:lnTo>
                      <a:pt x="175" y="481"/>
                    </a:lnTo>
                    <a:lnTo>
                      <a:pt x="175" y="480"/>
                    </a:lnTo>
                    <a:lnTo>
                      <a:pt x="173" y="480"/>
                    </a:lnTo>
                    <a:lnTo>
                      <a:pt x="175" y="480"/>
                    </a:lnTo>
                    <a:lnTo>
                      <a:pt x="175" y="479"/>
                    </a:lnTo>
                    <a:lnTo>
                      <a:pt x="175" y="477"/>
                    </a:lnTo>
                    <a:lnTo>
                      <a:pt x="173" y="477"/>
                    </a:lnTo>
                    <a:lnTo>
                      <a:pt x="172" y="477"/>
                    </a:lnTo>
                    <a:lnTo>
                      <a:pt x="172" y="476"/>
                    </a:lnTo>
                    <a:lnTo>
                      <a:pt x="171" y="476"/>
                    </a:lnTo>
                    <a:lnTo>
                      <a:pt x="171" y="475"/>
                    </a:lnTo>
                    <a:lnTo>
                      <a:pt x="171" y="474"/>
                    </a:lnTo>
                    <a:lnTo>
                      <a:pt x="170" y="474"/>
                    </a:lnTo>
                    <a:lnTo>
                      <a:pt x="170" y="472"/>
                    </a:lnTo>
                    <a:lnTo>
                      <a:pt x="170" y="471"/>
                    </a:lnTo>
                    <a:lnTo>
                      <a:pt x="170" y="470"/>
                    </a:lnTo>
                    <a:lnTo>
                      <a:pt x="168" y="470"/>
                    </a:lnTo>
                    <a:lnTo>
                      <a:pt x="167" y="470"/>
                    </a:lnTo>
                    <a:lnTo>
                      <a:pt x="167" y="469"/>
                    </a:lnTo>
                    <a:lnTo>
                      <a:pt x="167" y="468"/>
                    </a:lnTo>
                    <a:lnTo>
                      <a:pt x="166" y="468"/>
                    </a:lnTo>
                    <a:lnTo>
                      <a:pt x="167" y="468"/>
                    </a:lnTo>
                    <a:lnTo>
                      <a:pt x="167" y="466"/>
                    </a:lnTo>
                    <a:lnTo>
                      <a:pt x="167" y="465"/>
                    </a:lnTo>
                    <a:lnTo>
                      <a:pt x="166" y="465"/>
                    </a:lnTo>
                    <a:lnTo>
                      <a:pt x="166" y="466"/>
                    </a:lnTo>
                    <a:lnTo>
                      <a:pt x="165" y="466"/>
                    </a:lnTo>
                    <a:lnTo>
                      <a:pt x="165" y="465"/>
                    </a:lnTo>
                    <a:lnTo>
                      <a:pt x="164" y="465"/>
                    </a:lnTo>
                    <a:lnTo>
                      <a:pt x="164" y="464"/>
                    </a:lnTo>
                    <a:lnTo>
                      <a:pt x="162" y="464"/>
                    </a:lnTo>
                    <a:lnTo>
                      <a:pt x="161" y="464"/>
                    </a:lnTo>
                    <a:lnTo>
                      <a:pt x="160" y="464"/>
                    </a:lnTo>
                    <a:lnTo>
                      <a:pt x="159" y="464"/>
                    </a:lnTo>
                    <a:lnTo>
                      <a:pt x="157" y="464"/>
                    </a:lnTo>
                    <a:lnTo>
                      <a:pt x="156" y="464"/>
                    </a:lnTo>
                    <a:lnTo>
                      <a:pt x="156" y="463"/>
                    </a:lnTo>
                    <a:lnTo>
                      <a:pt x="155" y="463"/>
                    </a:lnTo>
                    <a:lnTo>
                      <a:pt x="154" y="463"/>
                    </a:lnTo>
                    <a:lnTo>
                      <a:pt x="152" y="463"/>
                    </a:lnTo>
                    <a:lnTo>
                      <a:pt x="152" y="461"/>
                    </a:lnTo>
                    <a:lnTo>
                      <a:pt x="151" y="461"/>
                    </a:lnTo>
                    <a:lnTo>
                      <a:pt x="150" y="461"/>
                    </a:lnTo>
                    <a:lnTo>
                      <a:pt x="149" y="461"/>
                    </a:lnTo>
                    <a:lnTo>
                      <a:pt x="149" y="463"/>
                    </a:lnTo>
                    <a:lnTo>
                      <a:pt x="148" y="463"/>
                    </a:lnTo>
                    <a:lnTo>
                      <a:pt x="148" y="464"/>
                    </a:lnTo>
                    <a:lnTo>
                      <a:pt x="146" y="464"/>
                    </a:lnTo>
                    <a:lnTo>
                      <a:pt x="146" y="463"/>
                    </a:lnTo>
                    <a:lnTo>
                      <a:pt x="145" y="461"/>
                    </a:lnTo>
                    <a:lnTo>
                      <a:pt x="144" y="461"/>
                    </a:lnTo>
                    <a:lnTo>
                      <a:pt x="144" y="460"/>
                    </a:lnTo>
                    <a:lnTo>
                      <a:pt x="144" y="459"/>
                    </a:lnTo>
                    <a:lnTo>
                      <a:pt x="144" y="458"/>
                    </a:lnTo>
                    <a:lnTo>
                      <a:pt x="143" y="456"/>
                    </a:lnTo>
                    <a:lnTo>
                      <a:pt x="143" y="455"/>
                    </a:lnTo>
                    <a:lnTo>
                      <a:pt x="141" y="455"/>
                    </a:lnTo>
                    <a:lnTo>
                      <a:pt x="141" y="454"/>
                    </a:lnTo>
                    <a:lnTo>
                      <a:pt x="140" y="454"/>
                    </a:lnTo>
                    <a:lnTo>
                      <a:pt x="140" y="453"/>
                    </a:lnTo>
                    <a:lnTo>
                      <a:pt x="139" y="453"/>
                    </a:lnTo>
                    <a:lnTo>
                      <a:pt x="138" y="453"/>
                    </a:lnTo>
                    <a:lnTo>
                      <a:pt x="137" y="452"/>
                    </a:lnTo>
                    <a:lnTo>
                      <a:pt x="137" y="450"/>
                    </a:lnTo>
                    <a:lnTo>
                      <a:pt x="137" y="449"/>
                    </a:lnTo>
                    <a:lnTo>
                      <a:pt x="135" y="449"/>
                    </a:lnTo>
                    <a:lnTo>
                      <a:pt x="135" y="448"/>
                    </a:lnTo>
                    <a:lnTo>
                      <a:pt x="135" y="447"/>
                    </a:lnTo>
                    <a:lnTo>
                      <a:pt x="134" y="447"/>
                    </a:lnTo>
                    <a:lnTo>
                      <a:pt x="134" y="445"/>
                    </a:lnTo>
                    <a:lnTo>
                      <a:pt x="134" y="444"/>
                    </a:lnTo>
                    <a:lnTo>
                      <a:pt x="133" y="444"/>
                    </a:lnTo>
                    <a:lnTo>
                      <a:pt x="132" y="444"/>
                    </a:lnTo>
                    <a:lnTo>
                      <a:pt x="132" y="445"/>
                    </a:lnTo>
                    <a:lnTo>
                      <a:pt x="130" y="444"/>
                    </a:lnTo>
                    <a:lnTo>
                      <a:pt x="129" y="444"/>
                    </a:lnTo>
                    <a:lnTo>
                      <a:pt x="129" y="443"/>
                    </a:lnTo>
                    <a:lnTo>
                      <a:pt x="129" y="442"/>
                    </a:lnTo>
                    <a:lnTo>
                      <a:pt x="130" y="442"/>
                    </a:lnTo>
                    <a:lnTo>
                      <a:pt x="130" y="441"/>
                    </a:lnTo>
                    <a:lnTo>
                      <a:pt x="132" y="439"/>
                    </a:lnTo>
                    <a:lnTo>
                      <a:pt x="130" y="439"/>
                    </a:lnTo>
                    <a:lnTo>
                      <a:pt x="129" y="438"/>
                    </a:lnTo>
                    <a:lnTo>
                      <a:pt x="128" y="438"/>
                    </a:lnTo>
                    <a:lnTo>
                      <a:pt x="128" y="437"/>
                    </a:lnTo>
                    <a:lnTo>
                      <a:pt x="127" y="437"/>
                    </a:lnTo>
                    <a:lnTo>
                      <a:pt x="127" y="438"/>
                    </a:lnTo>
                    <a:lnTo>
                      <a:pt x="125" y="438"/>
                    </a:lnTo>
                    <a:lnTo>
                      <a:pt x="124" y="438"/>
                    </a:lnTo>
                    <a:lnTo>
                      <a:pt x="124" y="439"/>
                    </a:lnTo>
                    <a:lnTo>
                      <a:pt x="123" y="439"/>
                    </a:lnTo>
                    <a:lnTo>
                      <a:pt x="122" y="439"/>
                    </a:lnTo>
                    <a:lnTo>
                      <a:pt x="122" y="438"/>
                    </a:lnTo>
                    <a:lnTo>
                      <a:pt x="121" y="438"/>
                    </a:lnTo>
                    <a:lnTo>
                      <a:pt x="121" y="437"/>
                    </a:lnTo>
                    <a:lnTo>
                      <a:pt x="119" y="437"/>
                    </a:lnTo>
                    <a:lnTo>
                      <a:pt x="119" y="436"/>
                    </a:lnTo>
                    <a:lnTo>
                      <a:pt x="118" y="436"/>
                    </a:lnTo>
                    <a:lnTo>
                      <a:pt x="118" y="434"/>
                    </a:lnTo>
                    <a:lnTo>
                      <a:pt x="118" y="433"/>
                    </a:lnTo>
                    <a:lnTo>
                      <a:pt x="117" y="433"/>
                    </a:lnTo>
                    <a:lnTo>
                      <a:pt x="117" y="432"/>
                    </a:lnTo>
                    <a:lnTo>
                      <a:pt x="117" y="431"/>
                    </a:lnTo>
                    <a:lnTo>
                      <a:pt x="117" y="429"/>
                    </a:lnTo>
                    <a:lnTo>
                      <a:pt x="117" y="428"/>
                    </a:lnTo>
                    <a:lnTo>
                      <a:pt x="118" y="428"/>
                    </a:lnTo>
                    <a:lnTo>
                      <a:pt x="117" y="428"/>
                    </a:lnTo>
                    <a:lnTo>
                      <a:pt x="117" y="427"/>
                    </a:lnTo>
                    <a:lnTo>
                      <a:pt x="117" y="426"/>
                    </a:lnTo>
                    <a:lnTo>
                      <a:pt x="116" y="426"/>
                    </a:lnTo>
                    <a:lnTo>
                      <a:pt x="116" y="425"/>
                    </a:lnTo>
                    <a:lnTo>
                      <a:pt x="114" y="425"/>
                    </a:lnTo>
                    <a:lnTo>
                      <a:pt x="114" y="423"/>
                    </a:lnTo>
                    <a:lnTo>
                      <a:pt x="113" y="423"/>
                    </a:lnTo>
                    <a:lnTo>
                      <a:pt x="112" y="423"/>
                    </a:lnTo>
                    <a:lnTo>
                      <a:pt x="111" y="423"/>
                    </a:lnTo>
                    <a:lnTo>
                      <a:pt x="111" y="422"/>
                    </a:lnTo>
                    <a:lnTo>
                      <a:pt x="112" y="422"/>
                    </a:lnTo>
                    <a:lnTo>
                      <a:pt x="112" y="421"/>
                    </a:lnTo>
                    <a:lnTo>
                      <a:pt x="112" y="420"/>
                    </a:lnTo>
                    <a:lnTo>
                      <a:pt x="113" y="420"/>
                    </a:lnTo>
                    <a:lnTo>
                      <a:pt x="113" y="418"/>
                    </a:lnTo>
                    <a:lnTo>
                      <a:pt x="113" y="417"/>
                    </a:lnTo>
                    <a:lnTo>
                      <a:pt x="114" y="417"/>
                    </a:lnTo>
                    <a:lnTo>
                      <a:pt x="114" y="416"/>
                    </a:lnTo>
                    <a:lnTo>
                      <a:pt x="114" y="414"/>
                    </a:lnTo>
                    <a:lnTo>
                      <a:pt x="113" y="414"/>
                    </a:lnTo>
                    <a:lnTo>
                      <a:pt x="113" y="414"/>
                    </a:lnTo>
                    <a:lnTo>
                      <a:pt x="113" y="412"/>
                    </a:lnTo>
                    <a:lnTo>
                      <a:pt x="114" y="412"/>
                    </a:lnTo>
                    <a:lnTo>
                      <a:pt x="113" y="412"/>
                    </a:lnTo>
                    <a:lnTo>
                      <a:pt x="113" y="411"/>
                    </a:lnTo>
                    <a:lnTo>
                      <a:pt x="113" y="410"/>
                    </a:lnTo>
                    <a:lnTo>
                      <a:pt x="112" y="410"/>
                    </a:lnTo>
                    <a:lnTo>
                      <a:pt x="112" y="408"/>
                    </a:lnTo>
                    <a:lnTo>
                      <a:pt x="112" y="407"/>
                    </a:lnTo>
                    <a:lnTo>
                      <a:pt x="111" y="407"/>
                    </a:lnTo>
                    <a:lnTo>
                      <a:pt x="111" y="406"/>
                    </a:lnTo>
                    <a:lnTo>
                      <a:pt x="112" y="406"/>
                    </a:lnTo>
                    <a:lnTo>
                      <a:pt x="112" y="405"/>
                    </a:lnTo>
                    <a:lnTo>
                      <a:pt x="112" y="403"/>
                    </a:lnTo>
                    <a:lnTo>
                      <a:pt x="113" y="403"/>
                    </a:lnTo>
                    <a:lnTo>
                      <a:pt x="113" y="402"/>
                    </a:lnTo>
                    <a:lnTo>
                      <a:pt x="114" y="402"/>
                    </a:lnTo>
                    <a:lnTo>
                      <a:pt x="114" y="401"/>
                    </a:lnTo>
                    <a:lnTo>
                      <a:pt x="116" y="401"/>
                    </a:lnTo>
                    <a:lnTo>
                      <a:pt x="116" y="400"/>
                    </a:lnTo>
                    <a:lnTo>
                      <a:pt x="117" y="400"/>
                    </a:lnTo>
                    <a:lnTo>
                      <a:pt x="117" y="398"/>
                    </a:lnTo>
                    <a:lnTo>
                      <a:pt x="118" y="398"/>
                    </a:lnTo>
                    <a:lnTo>
                      <a:pt x="118" y="397"/>
                    </a:lnTo>
                    <a:lnTo>
                      <a:pt x="119" y="397"/>
                    </a:lnTo>
                    <a:lnTo>
                      <a:pt x="119" y="396"/>
                    </a:lnTo>
                    <a:lnTo>
                      <a:pt x="121" y="396"/>
                    </a:lnTo>
                    <a:lnTo>
                      <a:pt x="121" y="395"/>
                    </a:lnTo>
                    <a:lnTo>
                      <a:pt x="121" y="394"/>
                    </a:lnTo>
                    <a:lnTo>
                      <a:pt x="122" y="394"/>
                    </a:lnTo>
                    <a:lnTo>
                      <a:pt x="122" y="392"/>
                    </a:lnTo>
                    <a:lnTo>
                      <a:pt x="121" y="392"/>
                    </a:lnTo>
                    <a:lnTo>
                      <a:pt x="121" y="391"/>
                    </a:lnTo>
                    <a:lnTo>
                      <a:pt x="122" y="391"/>
                    </a:lnTo>
                    <a:lnTo>
                      <a:pt x="121" y="391"/>
                    </a:lnTo>
                    <a:lnTo>
                      <a:pt x="121" y="390"/>
                    </a:lnTo>
                    <a:lnTo>
                      <a:pt x="119" y="390"/>
                    </a:lnTo>
                    <a:lnTo>
                      <a:pt x="119" y="389"/>
                    </a:lnTo>
                    <a:lnTo>
                      <a:pt x="118" y="389"/>
                    </a:lnTo>
                    <a:lnTo>
                      <a:pt x="117" y="389"/>
                    </a:lnTo>
                    <a:lnTo>
                      <a:pt x="117" y="387"/>
                    </a:lnTo>
                    <a:lnTo>
                      <a:pt x="117" y="386"/>
                    </a:lnTo>
                    <a:lnTo>
                      <a:pt x="116" y="386"/>
                    </a:lnTo>
                    <a:lnTo>
                      <a:pt x="116" y="385"/>
                    </a:lnTo>
                    <a:lnTo>
                      <a:pt x="116" y="384"/>
                    </a:lnTo>
                    <a:lnTo>
                      <a:pt x="117" y="384"/>
                    </a:lnTo>
                    <a:lnTo>
                      <a:pt x="117" y="383"/>
                    </a:lnTo>
                    <a:lnTo>
                      <a:pt x="116" y="383"/>
                    </a:lnTo>
                    <a:lnTo>
                      <a:pt x="116" y="381"/>
                    </a:lnTo>
                    <a:lnTo>
                      <a:pt x="114" y="381"/>
                    </a:lnTo>
                    <a:lnTo>
                      <a:pt x="114" y="380"/>
                    </a:lnTo>
                    <a:lnTo>
                      <a:pt x="113" y="380"/>
                    </a:lnTo>
                    <a:lnTo>
                      <a:pt x="112" y="380"/>
                    </a:lnTo>
                    <a:lnTo>
                      <a:pt x="112" y="381"/>
                    </a:lnTo>
                    <a:lnTo>
                      <a:pt x="111" y="381"/>
                    </a:lnTo>
                    <a:lnTo>
                      <a:pt x="111" y="380"/>
                    </a:lnTo>
                    <a:lnTo>
                      <a:pt x="110" y="380"/>
                    </a:lnTo>
                    <a:lnTo>
                      <a:pt x="110" y="379"/>
                    </a:lnTo>
                    <a:lnTo>
                      <a:pt x="110" y="378"/>
                    </a:lnTo>
                    <a:lnTo>
                      <a:pt x="108" y="378"/>
                    </a:lnTo>
                    <a:lnTo>
                      <a:pt x="108" y="376"/>
                    </a:lnTo>
                    <a:lnTo>
                      <a:pt x="107" y="376"/>
                    </a:lnTo>
                    <a:lnTo>
                      <a:pt x="107" y="375"/>
                    </a:lnTo>
                    <a:lnTo>
                      <a:pt x="107" y="374"/>
                    </a:lnTo>
                    <a:lnTo>
                      <a:pt x="108" y="374"/>
                    </a:lnTo>
                    <a:lnTo>
                      <a:pt x="110" y="374"/>
                    </a:lnTo>
                    <a:lnTo>
                      <a:pt x="110" y="373"/>
                    </a:lnTo>
                    <a:lnTo>
                      <a:pt x="110" y="371"/>
                    </a:lnTo>
                    <a:lnTo>
                      <a:pt x="110" y="370"/>
                    </a:lnTo>
                    <a:lnTo>
                      <a:pt x="108" y="370"/>
                    </a:lnTo>
                    <a:lnTo>
                      <a:pt x="108" y="369"/>
                    </a:lnTo>
                    <a:lnTo>
                      <a:pt x="107" y="369"/>
                    </a:lnTo>
                    <a:lnTo>
                      <a:pt x="106" y="369"/>
                    </a:lnTo>
                    <a:lnTo>
                      <a:pt x="106" y="368"/>
                    </a:lnTo>
                    <a:lnTo>
                      <a:pt x="105" y="368"/>
                    </a:lnTo>
                    <a:lnTo>
                      <a:pt x="103" y="368"/>
                    </a:lnTo>
                    <a:lnTo>
                      <a:pt x="102" y="368"/>
                    </a:lnTo>
                    <a:lnTo>
                      <a:pt x="102" y="369"/>
                    </a:lnTo>
                    <a:lnTo>
                      <a:pt x="102" y="370"/>
                    </a:lnTo>
                    <a:lnTo>
                      <a:pt x="101" y="370"/>
                    </a:lnTo>
                    <a:lnTo>
                      <a:pt x="100" y="370"/>
                    </a:lnTo>
                    <a:lnTo>
                      <a:pt x="100" y="371"/>
                    </a:lnTo>
                    <a:lnTo>
                      <a:pt x="98" y="371"/>
                    </a:lnTo>
                    <a:lnTo>
                      <a:pt x="97" y="371"/>
                    </a:lnTo>
                    <a:lnTo>
                      <a:pt x="96" y="371"/>
                    </a:lnTo>
                    <a:lnTo>
                      <a:pt x="95" y="371"/>
                    </a:lnTo>
                    <a:lnTo>
                      <a:pt x="95" y="370"/>
                    </a:lnTo>
                    <a:lnTo>
                      <a:pt x="94" y="370"/>
                    </a:lnTo>
                    <a:lnTo>
                      <a:pt x="94" y="369"/>
                    </a:lnTo>
                    <a:lnTo>
                      <a:pt x="94" y="368"/>
                    </a:lnTo>
                    <a:lnTo>
                      <a:pt x="94" y="367"/>
                    </a:lnTo>
                    <a:lnTo>
                      <a:pt x="92" y="367"/>
                    </a:lnTo>
                    <a:lnTo>
                      <a:pt x="91" y="365"/>
                    </a:lnTo>
                    <a:lnTo>
                      <a:pt x="90" y="364"/>
                    </a:lnTo>
                    <a:lnTo>
                      <a:pt x="90" y="363"/>
                    </a:lnTo>
                    <a:lnTo>
                      <a:pt x="89" y="363"/>
                    </a:lnTo>
                    <a:lnTo>
                      <a:pt x="87" y="363"/>
                    </a:lnTo>
                    <a:lnTo>
                      <a:pt x="87" y="362"/>
                    </a:lnTo>
                    <a:lnTo>
                      <a:pt x="87" y="360"/>
                    </a:lnTo>
                    <a:lnTo>
                      <a:pt x="86" y="360"/>
                    </a:lnTo>
                    <a:lnTo>
                      <a:pt x="86" y="359"/>
                    </a:lnTo>
                    <a:lnTo>
                      <a:pt x="86" y="358"/>
                    </a:lnTo>
                    <a:lnTo>
                      <a:pt x="85" y="358"/>
                    </a:lnTo>
                    <a:lnTo>
                      <a:pt x="85" y="357"/>
                    </a:lnTo>
                    <a:lnTo>
                      <a:pt x="84" y="357"/>
                    </a:lnTo>
                    <a:lnTo>
                      <a:pt x="83" y="357"/>
                    </a:lnTo>
                    <a:lnTo>
                      <a:pt x="83" y="356"/>
                    </a:lnTo>
                    <a:lnTo>
                      <a:pt x="81" y="354"/>
                    </a:lnTo>
                    <a:lnTo>
                      <a:pt x="83" y="354"/>
                    </a:lnTo>
                    <a:lnTo>
                      <a:pt x="83" y="353"/>
                    </a:lnTo>
                    <a:lnTo>
                      <a:pt x="83" y="352"/>
                    </a:lnTo>
                    <a:lnTo>
                      <a:pt x="81" y="352"/>
                    </a:lnTo>
                    <a:lnTo>
                      <a:pt x="83" y="352"/>
                    </a:lnTo>
                    <a:lnTo>
                      <a:pt x="83" y="351"/>
                    </a:lnTo>
                    <a:lnTo>
                      <a:pt x="84" y="351"/>
                    </a:lnTo>
                    <a:lnTo>
                      <a:pt x="84" y="349"/>
                    </a:lnTo>
                    <a:lnTo>
                      <a:pt x="85" y="349"/>
                    </a:lnTo>
                    <a:lnTo>
                      <a:pt x="85" y="348"/>
                    </a:lnTo>
                    <a:lnTo>
                      <a:pt x="84" y="348"/>
                    </a:lnTo>
                    <a:lnTo>
                      <a:pt x="84" y="347"/>
                    </a:lnTo>
                    <a:lnTo>
                      <a:pt x="83" y="347"/>
                    </a:lnTo>
                    <a:lnTo>
                      <a:pt x="81" y="346"/>
                    </a:lnTo>
                    <a:lnTo>
                      <a:pt x="81" y="344"/>
                    </a:lnTo>
                    <a:lnTo>
                      <a:pt x="80" y="344"/>
                    </a:lnTo>
                    <a:lnTo>
                      <a:pt x="81" y="344"/>
                    </a:lnTo>
                    <a:lnTo>
                      <a:pt x="80" y="344"/>
                    </a:lnTo>
                    <a:lnTo>
                      <a:pt x="80" y="343"/>
                    </a:lnTo>
                    <a:lnTo>
                      <a:pt x="79" y="343"/>
                    </a:lnTo>
                    <a:lnTo>
                      <a:pt x="78" y="343"/>
                    </a:lnTo>
                    <a:lnTo>
                      <a:pt x="78" y="342"/>
                    </a:lnTo>
                    <a:lnTo>
                      <a:pt x="78" y="341"/>
                    </a:lnTo>
                    <a:lnTo>
                      <a:pt x="76" y="341"/>
                    </a:lnTo>
                    <a:lnTo>
                      <a:pt x="75" y="341"/>
                    </a:lnTo>
                    <a:lnTo>
                      <a:pt x="75" y="340"/>
                    </a:lnTo>
                    <a:lnTo>
                      <a:pt x="74" y="340"/>
                    </a:lnTo>
                    <a:lnTo>
                      <a:pt x="73" y="338"/>
                    </a:lnTo>
                    <a:lnTo>
                      <a:pt x="71" y="338"/>
                    </a:lnTo>
                    <a:lnTo>
                      <a:pt x="70" y="337"/>
                    </a:lnTo>
                    <a:lnTo>
                      <a:pt x="70" y="336"/>
                    </a:lnTo>
                    <a:lnTo>
                      <a:pt x="69" y="336"/>
                    </a:lnTo>
                    <a:lnTo>
                      <a:pt x="68" y="335"/>
                    </a:lnTo>
                    <a:lnTo>
                      <a:pt x="69" y="335"/>
                    </a:lnTo>
                    <a:lnTo>
                      <a:pt x="69" y="333"/>
                    </a:lnTo>
                    <a:lnTo>
                      <a:pt x="68" y="333"/>
                    </a:lnTo>
                    <a:lnTo>
                      <a:pt x="67" y="333"/>
                    </a:lnTo>
                    <a:lnTo>
                      <a:pt x="65" y="333"/>
                    </a:lnTo>
                    <a:lnTo>
                      <a:pt x="64" y="333"/>
                    </a:lnTo>
                    <a:lnTo>
                      <a:pt x="63" y="332"/>
                    </a:lnTo>
                    <a:lnTo>
                      <a:pt x="62" y="332"/>
                    </a:lnTo>
                    <a:lnTo>
                      <a:pt x="62" y="331"/>
                    </a:lnTo>
                    <a:lnTo>
                      <a:pt x="60" y="331"/>
                    </a:lnTo>
                    <a:lnTo>
                      <a:pt x="60" y="332"/>
                    </a:lnTo>
                    <a:lnTo>
                      <a:pt x="59" y="332"/>
                    </a:lnTo>
                    <a:lnTo>
                      <a:pt x="58" y="332"/>
                    </a:lnTo>
                    <a:lnTo>
                      <a:pt x="57" y="332"/>
                    </a:lnTo>
                    <a:lnTo>
                      <a:pt x="56" y="332"/>
                    </a:lnTo>
                    <a:lnTo>
                      <a:pt x="56" y="331"/>
                    </a:lnTo>
                    <a:lnTo>
                      <a:pt x="54" y="331"/>
                    </a:lnTo>
                    <a:lnTo>
                      <a:pt x="54" y="330"/>
                    </a:lnTo>
                    <a:lnTo>
                      <a:pt x="53" y="330"/>
                    </a:lnTo>
                    <a:lnTo>
                      <a:pt x="53" y="329"/>
                    </a:lnTo>
                    <a:lnTo>
                      <a:pt x="53" y="327"/>
                    </a:lnTo>
                    <a:lnTo>
                      <a:pt x="52" y="327"/>
                    </a:lnTo>
                    <a:lnTo>
                      <a:pt x="52" y="326"/>
                    </a:lnTo>
                    <a:lnTo>
                      <a:pt x="52" y="325"/>
                    </a:lnTo>
                    <a:lnTo>
                      <a:pt x="51" y="325"/>
                    </a:lnTo>
                    <a:lnTo>
                      <a:pt x="51" y="324"/>
                    </a:lnTo>
                    <a:lnTo>
                      <a:pt x="51" y="322"/>
                    </a:lnTo>
                    <a:lnTo>
                      <a:pt x="51" y="321"/>
                    </a:lnTo>
                    <a:lnTo>
                      <a:pt x="49" y="321"/>
                    </a:lnTo>
                    <a:lnTo>
                      <a:pt x="48" y="321"/>
                    </a:lnTo>
                    <a:lnTo>
                      <a:pt x="47" y="321"/>
                    </a:lnTo>
                    <a:lnTo>
                      <a:pt x="47" y="322"/>
                    </a:lnTo>
                    <a:lnTo>
                      <a:pt x="46" y="322"/>
                    </a:lnTo>
                    <a:lnTo>
                      <a:pt x="46" y="321"/>
                    </a:lnTo>
                    <a:lnTo>
                      <a:pt x="44" y="321"/>
                    </a:lnTo>
                    <a:lnTo>
                      <a:pt x="44" y="320"/>
                    </a:lnTo>
                    <a:lnTo>
                      <a:pt x="44" y="319"/>
                    </a:lnTo>
                    <a:lnTo>
                      <a:pt x="44" y="317"/>
                    </a:lnTo>
                    <a:lnTo>
                      <a:pt x="44" y="316"/>
                    </a:lnTo>
                    <a:lnTo>
                      <a:pt x="43" y="316"/>
                    </a:lnTo>
                    <a:lnTo>
                      <a:pt x="43" y="315"/>
                    </a:lnTo>
                    <a:lnTo>
                      <a:pt x="42" y="315"/>
                    </a:lnTo>
                    <a:lnTo>
                      <a:pt x="42" y="316"/>
                    </a:lnTo>
                    <a:lnTo>
                      <a:pt x="41" y="316"/>
                    </a:lnTo>
                    <a:lnTo>
                      <a:pt x="41" y="315"/>
                    </a:lnTo>
                    <a:lnTo>
                      <a:pt x="41" y="314"/>
                    </a:lnTo>
                    <a:lnTo>
                      <a:pt x="40" y="314"/>
                    </a:lnTo>
                    <a:lnTo>
                      <a:pt x="38" y="314"/>
                    </a:lnTo>
                    <a:lnTo>
                      <a:pt x="37" y="314"/>
                    </a:lnTo>
                    <a:lnTo>
                      <a:pt x="36" y="314"/>
                    </a:lnTo>
                    <a:lnTo>
                      <a:pt x="36" y="315"/>
                    </a:lnTo>
                    <a:lnTo>
                      <a:pt x="35" y="315"/>
                    </a:lnTo>
                    <a:lnTo>
                      <a:pt x="35" y="314"/>
                    </a:lnTo>
                    <a:lnTo>
                      <a:pt x="33" y="314"/>
                    </a:lnTo>
                    <a:lnTo>
                      <a:pt x="33" y="313"/>
                    </a:lnTo>
                    <a:lnTo>
                      <a:pt x="33" y="311"/>
                    </a:lnTo>
                    <a:lnTo>
                      <a:pt x="32" y="311"/>
                    </a:lnTo>
                    <a:lnTo>
                      <a:pt x="31" y="311"/>
                    </a:lnTo>
                    <a:lnTo>
                      <a:pt x="30" y="311"/>
                    </a:lnTo>
                    <a:lnTo>
                      <a:pt x="30" y="310"/>
                    </a:lnTo>
                    <a:lnTo>
                      <a:pt x="30" y="309"/>
                    </a:lnTo>
                    <a:lnTo>
                      <a:pt x="30" y="308"/>
                    </a:lnTo>
                    <a:lnTo>
                      <a:pt x="30" y="306"/>
                    </a:lnTo>
                    <a:lnTo>
                      <a:pt x="29" y="306"/>
                    </a:lnTo>
                    <a:lnTo>
                      <a:pt x="29" y="305"/>
                    </a:lnTo>
                    <a:lnTo>
                      <a:pt x="27" y="305"/>
                    </a:lnTo>
                    <a:lnTo>
                      <a:pt x="26" y="305"/>
                    </a:lnTo>
                    <a:lnTo>
                      <a:pt x="25" y="305"/>
                    </a:lnTo>
                    <a:lnTo>
                      <a:pt x="25" y="304"/>
                    </a:lnTo>
                    <a:lnTo>
                      <a:pt x="24" y="304"/>
                    </a:lnTo>
                    <a:lnTo>
                      <a:pt x="24" y="303"/>
                    </a:lnTo>
                    <a:lnTo>
                      <a:pt x="22" y="303"/>
                    </a:lnTo>
                    <a:lnTo>
                      <a:pt x="22" y="302"/>
                    </a:lnTo>
                    <a:lnTo>
                      <a:pt x="22" y="300"/>
                    </a:lnTo>
                    <a:lnTo>
                      <a:pt x="24" y="300"/>
                    </a:lnTo>
                    <a:lnTo>
                      <a:pt x="24" y="299"/>
                    </a:lnTo>
                    <a:lnTo>
                      <a:pt x="22" y="299"/>
                    </a:lnTo>
                    <a:lnTo>
                      <a:pt x="22" y="298"/>
                    </a:lnTo>
                    <a:lnTo>
                      <a:pt x="22" y="297"/>
                    </a:lnTo>
                    <a:lnTo>
                      <a:pt x="21" y="297"/>
                    </a:lnTo>
                    <a:lnTo>
                      <a:pt x="22" y="297"/>
                    </a:lnTo>
                    <a:lnTo>
                      <a:pt x="22" y="295"/>
                    </a:lnTo>
                    <a:lnTo>
                      <a:pt x="24" y="295"/>
                    </a:lnTo>
                    <a:lnTo>
                      <a:pt x="25" y="294"/>
                    </a:lnTo>
                    <a:lnTo>
                      <a:pt x="25" y="293"/>
                    </a:lnTo>
                    <a:lnTo>
                      <a:pt x="26" y="293"/>
                    </a:lnTo>
                    <a:lnTo>
                      <a:pt x="27" y="293"/>
                    </a:lnTo>
                    <a:lnTo>
                      <a:pt x="29" y="293"/>
                    </a:lnTo>
                    <a:lnTo>
                      <a:pt x="29" y="292"/>
                    </a:lnTo>
                    <a:lnTo>
                      <a:pt x="30" y="292"/>
                    </a:lnTo>
                    <a:lnTo>
                      <a:pt x="30" y="293"/>
                    </a:lnTo>
                    <a:lnTo>
                      <a:pt x="31" y="293"/>
                    </a:lnTo>
                    <a:lnTo>
                      <a:pt x="31" y="292"/>
                    </a:lnTo>
                    <a:lnTo>
                      <a:pt x="32" y="292"/>
                    </a:lnTo>
                    <a:lnTo>
                      <a:pt x="33" y="292"/>
                    </a:lnTo>
                    <a:lnTo>
                      <a:pt x="33" y="290"/>
                    </a:lnTo>
                    <a:lnTo>
                      <a:pt x="35" y="290"/>
                    </a:lnTo>
                    <a:lnTo>
                      <a:pt x="36" y="290"/>
                    </a:lnTo>
                    <a:lnTo>
                      <a:pt x="37" y="290"/>
                    </a:lnTo>
                    <a:lnTo>
                      <a:pt x="37" y="289"/>
                    </a:lnTo>
                    <a:lnTo>
                      <a:pt x="37" y="288"/>
                    </a:lnTo>
                    <a:lnTo>
                      <a:pt x="36" y="288"/>
                    </a:lnTo>
                    <a:lnTo>
                      <a:pt x="36" y="287"/>
                    </a:lnTo>
                    <a:lnTo>
                      <a:pt x="36" y="286"/>
                    </a:lnTo>
                    <a:lnTo>
                      <a:pt x="36" y="284"/>
                    </a:lnTo>
                    <a:lnTo>
                      <a:pt x="35" y="284"/>
                    </a:lnTo>
                    <a:lnTo>
                      <a:pt x="36" y="284"/>
                    </a:lnTo>
                    <a:lnTo>
                      <a:pt x="36" y="283"/>
                    </a:lnTo>
                    <a:lnTo>
                      <a:pt x="37" y="283"/>
                    </a:lnTo>
                    <a:lnTo>
                      <a:pt x="37" y="282"/>
                    </a:lnTo>
                    <a:lnTo>
                      <a:pt x="38" y="282"/>
                    </a:lnTo>
                    <a:lnTo>
                      <a:pt x="40" y="282"/>
                    </a:lnTo>
                    <a:lnTo>
                      <a:pt x="40" y="281"/>
                    </a:lnTo>
                    <a:lnTo>
                      <a:pt x="41" y="281"/>
                    </a:lnTo>
                    <a:lnTo>
                      <a:pt x="42" y="281"/>
                    </a:lnTo>
                    <a:lnTo>
                      <a:pt x="43" y="281"/>
                    </a:lnTo>
                    <a:lnTo>
                      <a:pt x="43" y="279"/>
                    </a:lnTo>
                    <a:lnTo>
                      <a:pt x="44" y="279"/>
                    </a:lnTo>
                    <a:lnTo>
                      <a:pt x="44" y="278"/>
                    </a:lnTo>
                    <a:lnTo>
                      <a:pt x="46" y="278"/>
                    </a:lnTo>
                    <a:lnTo>
                      <a:pt x="47" y="278"/>
                    </a:lnTo>
                    <a:lnTo>
                      <a:pt x="47" y="277"/>
                    </a:lnTo>
                    <a:lnTo>
                      <a:pt x="48" y="277"/>
                    </a:lnTo>
                    <a:lnTo>
                      <a:pt x="48" y="276"/>
                    </a:lnTo>
                    <a:lnTo>
                      <a:pt x="48" y="275"/>
                    </a:lnTo>
                    <a:lnTo>
                      <a:pt x="49" y="275"/>
                    </a:lnTo>
                    <a:lnTo>
                      <a:pt x="51" y="275"/>
                    </a:lnTo>
                    <a:lnTo>
                      <a:pt x="51" y="273"/>
                    </a:lnTo>
                    <a:lnTo>
                      <a:pt x="52" y="273"/>
                    </a:lnTo>
                    <a:lnTo>
                      <a:pt x="52" y="272"/>
                    </a:lnTo>
                    <a:lnTo>
                      <a:pt x="52" y="271"/>
                    </a:lnTo>
                    <a:lnTo>
                      <a:pt x="53" y="271"/>
                    </a:lnTo>
                    <a:lnTo>
                      <a:pt x="53" y="270"/>
                    </a:lnTo>
                    <a:lnTo>
                      <a:pt x="52" y="270"/>
                    </a:lnTo>
                    <a:lnTo>
                      <a:pt x="51" y="270"/>
                    </a:lnTo>
                    <a:lnTo>
                      <a:pt x="51" y="268"/>
                    </a:lnTo>
                    <a:lnTo>
                      <a:pt x="49" y="268"/>
                    </a:lnTo>
                    <a:lnTo>
                      <a:pt x="48" y="268"/>
                    </a:lnTo>
                    <a:lnTo>
                      <a:pt x="47" y="268"/>
                    </a:lnTo>
                    <a:lnTo>
                      <a:pt x="47" y="270"/>
                    </a:lnTo>
                    <a:lnTo>
                      <a:pt x="46" y="270"/>
                    </a:lnTo>
                    <a:lnTo>
                      <a:pt x="46" y="268"/>
                    </a:lnTo>
                    <a:lnTo>
                      <a:pt x="46" y="267"/>
                    </a:lnTo>
                    <a:lnTo>
                      <a:pt x="46" y="266"/>
                    </a:lnTo>
                    <a:lnTo>
                      <a:pt x="46" y="265"/>
                    </a:lnTo>
                    <a:lnTo>
                      <a:pt x="46" y="263"/>
                    </a:lnTo>
                    <a:lnTo>
                      <a:pt x="44" y="263"/>
                    </a:lnTo>
                    <a:lnTo>
                      <a:pt x="44" y="262"/>
                    </a:lnTo>
                    <a:lnTo>
                      <a:pt x="44" y="261"/>
                    </a:lnTo>
                    <a:lnTo>
                      <a:pt x="43" y="261"/>
                    </a:lnTo>
                    <a:lnTo>
                      <a:pt x="43" y="260"/>
                    </a:lnTo>
                    <a:lnTo>
                      <a:pt x="43" y="259"/>
                    </a:lnTo>
                    <a:lnTo>
                      <a:pt x="43" y="257"/>
                    </a:lnTo>
                    <a:lnTo>
                      <a:pt x="42" y="257"/>
                    </a:lnTo>
                    <a:lnTo>
                      <a:pt x="41" y="257"/>
                    </a:lnTo>
                    <a:lnTo>
                      <a:pt x="41" y="256"/>
                    </a:lnTo>
                    <a:lnTo>
                      <a:pt x="41" y="255"/>
                    </a:lnTo>
                    <a:lnTo>
                      <a:pt x="40" y="255"/>
                    </a:lnTo>
                    <a:lnTo>
                      <a:pt x="40" y="254"/>
                    </a:lnTo>
                    <a:lnTo>
                      <a:pt x="38" y="254"/>
                    </a:lnTo>
                    <a:lnTo>
                      <a:pt x="38" y="252"/>
                    </a:lnTo>
                    <a:lnTo>
                      <a:pt x="37" y="252"/>
                    </a:lnTo>
                    <a:lnTo>
                      <a:pt x="36" y="252"/>
                    </a:lnTo>
                    <a:lnTo>
                      <a:pt x="36" y="251"/>
                    </a:lnTo>
                    <a:lnTo>
                      <a:pt x="36" y="250"/>
                    </a:lnTo>
                    <a:lnTo>
                      <a:pt x="35" y="250"/>
                    </a:lnTo>
                    <a:lnTo>
                      <a:pt x="33" y="250"/>
                    </a:lnTo>
                    <a:lnTo>
                      <a:pt x="32" y="250"/>
                    </a:lnTo>
                    <a:lnTo>
                      <a:pt x="31" y="250"/>
                    </a:lnTo>
                    <a:lnTo>
                      <a:pt x="31" y="251"/>
                    </a:lnTo>
                    <a:lnTo>
                      <a:pt x="30" y="251"/>
                    </a:lnTo>
                    <a:lnTo>
                      <a:pt x="30" y="252"/>
                    </a:lnTo>
                    <a:lnTo>
                      <a:pt x="29" y="252"/>
                    </a:lnTo>
                    <a:lnTo>
                      <a:pt x="27" y="252"/>
                    </a:lnTo>
                    <a:lnTo>
                      <a:pt x="27" y="251"/>
                    </a:lnTo>
                    <a:lnTo>
                      <a:pt x="26" y="251"/>
                    </a:lnTo>
                    <a:lnTo>
                      <a:pt x="26" y="250"/>
                    </a:lnTo>
                    <a:lnTo>
                      <a:pt x="26" y="249"/>
                    </a:lnTo>
                    <a:lnTo>
                      <a:pt x="25" y="249"/>
                    </a:lnTo>
                    <a:lnTo>
                      <a:pt x="25" y="248"/>
                    </a:lnTo>
                    <a:lnTo>
                      <a:pt x="24" y="248"/>
                    </a:lnTo>
                    <a:lnTo>
                      <a:pt x="24" y="246"/>
                    </a:lnTo>
                    <a:lnTo>
                      <a:pt x="22" y="246"/>
                    </a:lnTo>
                    <a:lnTo>
                      <a:pt x="22" y="245"/>
                    </a:lnTo>
                    <a:lnTo>
                      <a:pt x="21" y="245"/>
                    </a:lnTo>
                    <a:lnTo>
                      <a:pt x="21" y="244"/>
                    </a:lnTo>
                    <a:lnTo>
                      <a:pt x="21" y="243"/>
                    </a:lnTo>
                    <a:lnTo>
                      <a:pt x="20" y="243"/>
                    </a:lnTo>
                    <a:lnTo>
                      <a:pt x="20" y="241"/>
                    </a:lnTo>
                    <a:lnTo>
                      <a:pt x="20" y="240"/>
                    </a:lnTo>
                    <a:lnTo>
                      <a:pt x="19" y="239"/>
                    </a:lnTo>
                    <a:lnTo>
                      <a:pt x="17" y="239"/>
                    </a:lnTo>
                    <a:lnTo>
                      <a:pt x="17" y="238"/>
                    </a:lnTo>
                    <a:lnTo>
                      <a:pt x="16" y="238"/>
                    </a:lnTo>
                    <a:lnTo>
                      <a:pt x="15" y="238"/>
                    </a:lnTo>
                    <a:lnTo>
                      <a:pt x="14" y="238"/>
                    </a:lnTo>
                    <a:lnTo>
                      <a:pt x="13" y="238"/>
                    </a:lnTo>
                    <a:lnTo>
                      <a:pt x="13" y="236"/>
                    </a:lnTo>
                    <a:lnTo>
                      <a:pt x="11" y="236"/>
                    </a:lnTo>
                    <a:lnTo>
                      <a:pt x="11" y="235"/>
                    </a:lnTo>
                    <a:lnTo>
                      <a:pt x="10" y="235"/>
                    </a:lnTo>
                    <a:lnTo>
                      <a:pt x="10" y="234"/>
                    </a:lnTo>
                    <a:lnTo>
                      <a:pt x="10" y="233"/>
                    </a:lnTo>
                    <a:lnTo>
                      <a:pt x="10" y="232"/>
                    </a:lnTo>
                    <a:lnTo>
                      <a:pt x="10" y="230"/>
                    </a:lnTo>
                    <a:lnTo>
                      <a:pt x="9" y="230"/>
                    </a:lnTo>
                    <a:lnTo>
                      <a:pt x="9" y="229"/>
                    </a:lnTo>
                    <a:lnTo>
                      <a:pt x="8" y="229"/>
                    </a:lnTo>
                    <a:lnTo>
                      <a:pt x="6" y="229"/>
                    </a:lnTo>
                    <a:lnTo>
                      <a:pt x="8" y="229"/>
                    </a:lnTo>
                    <a:lnTo>
                      <a:pt x="8" y="228"/>
                    </a:lnTo>
                    <a:lnTo>
                      <a:pt x="9" y="229"/>
                    </a:lnTo>
                    <a:lnTo>
                      <a:pt x="10" y="229"/>
                    </a:lnTo>
                    <a:lnTo>
                      <a:pt x="11" y="229"/>
                    </a:lnTo>
                    <a:lnTo>
                      <a:pt x="11" y="230"/>
                    </a:lnTo>
                    <a:lnTo>
                      <a:pt x="11" y="229"/>
                    </a:lnTo>
                    <a:lnTo>
                      <a:pt x="13" y="229"/>
                    </a:lnTo>
                    <a:lnTo>
                      <a:pt x="13" y="228"/>
                    </a:lnTo>
                    <a:lnTo>
                      <a:pt x="11" y="227"/>
                    </a:lnTo>
                    <a:lnTo>
                      <a:pt x="11" y="225"/>
                    </a:lnTo>
                    <a:lnTo>
                      <a:pt x="11" y="224"/>
                    </a:lnTo>
                    <a:lnTo>
                      <a:pt x="10" y="224"/>
                    </a:lnTo>
                    <a:lnTo>
                      <a:pt x="10" y="223"/>
                    </a:lnTo>
                    <a:lnTo>
                      <a:pt x="9" y="223"/>
                    </a:lnTo>
                    <a:lnTo>
                      <a:pt x="8" y="223"/>
                    </a:lnTo>
                    <a:lnTo>
                      <a:pt x="8" y="222"/>
                    </a:lnTo>
                    <a:lnTo>
                      <a:pt x="9" y="222"/>
                    </a:lnTo>
                    <a:lnTo>
                      <a:pt x="9" y="221"/>
                    </a:lnTo>
                    <a:lnTo>
                      <a:pt x="9" y="219"/>
                    </a:lnTo>
                    <a:lnTo>
                      <a:pt x="8" y="218"/>
                    </a:lnTo>
                    <a:lnTo>
                      <a:pt x="9" y="218"/>
                    </a:lnTo>
                    <a:lnTo>
                      <a:pt x="9" y="217"/>
                    </a:lnTo>
                    <a:lnTo>
                      <a:pt x="8" y="217"/>
                    </a:lnTo>
                    <a:lnTo>
                      <a:pt x="8" y="216"/>
                    </a:lnTo>
                    <a:lnTo>
                      <a:pt x="6" y="216"/>
                    </a:lnTo>
                    <a:lnTo>
                      <a:pt x="5" y="216"/>
                    </a:lnTo>
                    <a:lnTo>
                      <a:pt x="4" y="216"/>
                    </a:lnTo>
                    <a:lnTo>
                      <a:pt x="3" y="216"/>
                    </a:lnTo>
                    <a:lnTo>
                      <a:pt x="2" y="216"/>
                    </a:lnTo>
                    <a:lnTo>
                      <a:pt x="2" y="214"/>
                    </a:lnTo>
                    <a:lnTo>
                      <a:pt x="0" y="214"/>
                    </a:lnTo>
                    <a:lnTo>
                      <a:pt x="0" y="213"/>
                    </a:lnTo>
                    <a:lnTo>
                      <a:pt x="0" y="212"/>
                    </a:lnTo>
                    <a:lnTo>
                      <a:pt x="0" y="211"/>
                    </a:lnTo>
                    <a:lnTo>
                      <a:pt x="2" y="209"/>
                    </a:lnTo>
                    <a:lnTo>
                      <a:pt x="2" y="208"/>
                    </a:lnTo>
                    <a:lnTo>
                      <a:pt x="3" y="208"/>
                    </a:lnTo>
                    <a:lnTo>
                      <a:pt x="3" y="207"/>
                    </a:lnTo>
                    <a:lnTo>
                      <a:pt x="4" y="207"/>
                    </a:lnTo>
                    <a:lnTo>
                      <a:pt x="4" y="206"/>
                    </a:lnTo>
                    <a:lnTo>
                      <a:pt x="5" y="206"/>
                    </a:lnTo>
                    <a:lnTo>
                      <a:pt x="5" y="205"/>
                    </a:lnTo>
                    <a:lnTo>
                      <a:pt x="5" y="203"/>
                    </a:lnTo>
                    <a:lnTo>
                      <a:pt x="5" y="202"/>
                    </a:lnTo>
                    <a:lnTo>
                      <a:pt x="6" y="202"/>
                    </a:lnTo>
                    <a:lnTo>
                      <a:pt x="8" y="202"/>
                    </a:lnTo>
                    <a:lnTo>
                      <a:pt x="8" y="201"/>
                    </a:lnTo>
                    <a:lnTo>
                      <a:pt x="8" y="200"/>
                    </a:lnTo>
                    <a:lnTo>
                      <a:pt x="6" y="200"/>
                    </a:lnTo>
                    <a:lnTo>
                      <a:pt x="6" y="198"/>
                    </a:lnTo>
                    <a:lnTo>
                      <a:pt x="8" y="198"/>
                    </a:lnTo>
                    <a:lnTo>
                      <a:pt x="8" y="200"/>
                    </a:lnTo>
                    <a:lnTo>
                      <a:pt x="9" y="200"/>
                    </a:lnTo>
                    <a:lnTo>
                      <a:pt x="10" y="200"/>
                    </a:lnTo>
                    <a:lnTo>
                      <a:pt x="10" y="201"/>
                    </a:lnTo>
                    <a:lnTo>
                      <a:pt x="11" y="201"/>
                    </a:lnTo>
                    <a:lnTo>
                      <a:pt x="13" y="201"/>
                    </a:lnTo>
                    <a:lnTo>
                      <a:pt x="13" y="200"/>
                    </a:lnTo>
                    <a:lnTo>
                      <a:pt x="14" y="200"/>
                    </a:lnTo>
                    <a:lnTo>
                      <a:pt x="14" y="198"/>
                    </a:lnTo>
                    <a:lnTo>
                      <a:pt x="15" y="198"/>
                    </a:lnTo>
                    <a:lnTo>
                      <a:pt x="16" y="198"/>
                    </a:lnTo>
                    <a:lnTo>
                      <a:pt x="16" y="197"/>
                    </a:lnTo>
                    <a:lnTo>
                      <a:pt x="17" y="197"/>
                    </a:lnTo>
                    <a:lnTo>
                      <a:pt x="17" y="196"/>
                    </a:lnTo>
                    <a:lnTo>
                      <a:pt x="19" y="196"/>
                    </a:lnTo>
                    <a:lnTo>
                      <a:pt x="20" y="196"/>
                    </a:lnTo>
                    <a:lnTo>
                      <a:pt x="20" y="197"/>
                    </a:lnTo>
                    <a:lnTo>
                      <a:pt x="21" y="197"/>
                    </a:lnTo>
                    <a:lnTo>
                      <a:pt x="22" y="197"/>
                    </a:lnTo>
                    <a:lnTo>
                      <a:pt x="22" y="198"/>
                    </a:lnTo>
                    <a:lnTo>
                      <a:pt x="24" y="198"/>
                    </a:lnTo>
                    <a:lnTo>
                      <a:pt x="25" y="198"/>
                    </a:lnTo>
                    <a:lnTo>
                      <a:pt x="26" y="198"/>
                    </a:lnTo>
                    <a:lnTo>
                      <a:pt x="27" y="198"/>
                    </a:lnTo>
                    <a:lnTo>
                      <a:pt x="29" y="198"/>
                    </a:lnTo>
                    <a:lnTo>
                      <a:pt x="29" y="197"/>
                    </a:lnTo>
                    <a:lnTo>
                      <a:pt x="29" y="196"/>
                    </a:lnTo>
                    <a:lnTo>
                      <a:pt x="29" y="195"/>
                    </a:lnTo>
                    <a:lnTo>
                      <a:pt x="29" y="194"/>
                    </a:lnTo>
                    <a:lnTo>
                      <a:pt x="30" y="194"/>
                    </a:lnTo>
                    <a:lnTo>
                      <a:pt x="30" y="192"/>
                    </a:lnTo>
                    <a:lnTo>
                      <a:pt x="31" y="192"/>
                    </a:lnTo>
                    <a:lnTo>
                      <a:pt x="32" y="192"/>
                    </a:lnTo>
                    <a:lnTo>
                      <a:pt x="33" y="192"/>
                    </a:lnTo>
                    <a:lnTo>
                      <a:pt x="35" y="192"/>
                    </a:lnTo>
                    <a:lnTo>
                      <a:pt x="35" y="191"/>
                    </a:lnTo>
                    <a:lnTo>
                      <a:pt x="36" y="191"/>
                    </a:lnTo>
                    <a:lnTo>
                      <a:pt x="36" y="190"/>
                    </a:lnTo>
                    <a:lnTo>
                      <a:pt x="35" y="190"/>
                    </a:lnTo>
                    <a:lnTo>
                      <a:pt x="35" y="189"/>
                    </a:lnTo>
                    <a:lnTo>
                      <a:pt x="33" y="189"/>
                    </a:lnTo>
                    <a:lnTo>
                      <a:pt x="33" y="187"/>
                    </a:lnTo>
                    <a:lnTo>
                      <a:pt x="32" y="187"/>
                    </a:lnTo>
                    <a:lnTo>
                      <a:pt x="31" y="187"/>
                    </a:lnTo>
                    <a:lnTo>
                      <a:pt x="31" y="186"/>
                    </a:lnTo>
                    <a:lnTo>
                      <a:pt x="31" y="185"/>
                    </a:lnTo>
                    <a:lnTo>
                      <a:pt x="32" y="185"/>
                    </a:lnTo>
                    <a:lnTo>
                      <a:pt x="32" y="184"/>
                    </a:lnTo>
                    <a:lnTo>
                      <a:pt x="32" y="182"/>
                    </a:lnTo>
                    <a:lnTo>
                      <a:pt x="33" y="182"/>
                    </a:lnTo>
                    <a:lnTo>
                      <a:pt x="33" y="181"/>
                    </a:lnTo>
                    <a:lnTo>
                      <a:pt x="35" y="181"/>
                    </a:lnTo>
                    <a:lnTo>
                      <a:pt x="35" y="180"/>
                    </a:lnTo>
                    <a:lnTo>
                      <a:pt x="33" y="180"/>
                    </a:lnTo>
                    <a:lnTo>
                      <a:pt x="35" y="180"/>
                    </a:lnTo>
                    <a:lnTo>
                      <a:pt x="35" y="179"/>
                    </a:lnTo>
                    <a:lnTo>
                      <a:pt x="33" y="179"/>
                    </a:lnTo>
                    <a:lnTo>
                      <a:pt x="33" y="178"/>
                    </a:lnTo>
                    <a:lnTo>
                      <a:pt x="32" y="178"/>
                    </a:lnTo>
                    <a:lnTo>
                      <a:pt x="32" y="176"/>
                    </a:lnTo>
                    <a:lnTo>
                      <a:pt x="32" y="175"/>
                    </a:lnTo>
                    <a:lnTo>
                      <a:pt x="32" y="174"/>
                    </a:lnTo>
                    <a:lnTo>
                      <a:pt x="31" y="174"/>
                    </a:lnTo>
                    <a:lnTo>
                      <a:pt x="30" y="174"/>
                    </a:lnTo>
                    <a:lnTo>
                      <a:pt x="29" y="174"/>
                    </a:lnTo>
                    <a:lnTo>
                      <a:pt x="29" y="173"/>
                    </a:lnTo>
                    <a:lnTo>
                      <a:pt x="27" y="173"/>
                    </a:lnTo>
                    <a:lnTo>
                      <a:pt x="27" y="171"/>
                    </a:lnTo>
                    <a:lnTo>
                      <a:pt x="27" y="170"/>
                    </a:lnTo>
                    <a:lnTo>
                      <a:pt x="27" y="169"/>
                    </a:lnTo>
                    <a:lnTo>
                      <a:pt x="29" y="169"/>
                    </a:lnTo>
                    <a:lnTo>
                      <a:pt x="29" y="168"/>
                    </a:lnTo>
                    <a:lnTo>
                      <a:pt x="30" y="168"/>
                    </a:lnTo>
                    <a:lnTo>
                      <a:pt x="30" y="167"/>
                    </a:lnTo>
                    <a:lnTo>
                      <a:pt x="31" y="167"/>
                    </a:lnTo>
                    <a:lnTo>
                      <a:pt x="31" y="168"/>
                    </a:lnTo>
                    <a:lnTo>
                      <a:pt x="32" y="168"/>
                    </a:lnTo>
                    <a:lnTo>
                      <a:pt x="32" y="167"/>
                    </a:lnTo>
                    <a:lnTo>
                      <a:pt x="32" y="165"/>
                    </a:lnTo>
                    <a:lnTo>
                      <a:pt x="33" y="165"/>
                    </a:lnTo>
                    <a:lnTo>
                      <a:pt x="33" y="164"/>
                    </a:lnTo>
                    <a:lnTo>
                      <a:pt x="33" y="163"/>
                    </a:lnTo>
                    <a:lnTo>
                      <a:pt x="32" y="163"/>
                    </a:lnTo>
                    <a:lnTo>
                      <a:pt x="31" y="163"/>
                    </a:lnTo>
                    <a:lnTo>
                      <a:pt x="31" y="162"/>
                    </a:lnTo>
                    <a:lnTo>
                      <a:pt x="31" y="160"/>
                    </a:lnTo>
                    <a:lnTo>
                      <a:pt x="31" y="159"/>
                    </a:lnTo>
                    <a:lnTo>
                      <a:pt x="32" y="159"/>
                    </a:lnTo>
                    <a:lnTo>
                      <a:pt x="32" y="158"/>
                    </a:lnTo>
                    <a:lnTo>
                      <a:pt x="33" y="158"/>
                    </a:lnTo>
                    <a:lnTo>
                      <a:pt x="35" y="158"/>
                    </a:lnTo>
                    <a:lnTo>
                      <a:pt x="36" y="158"/>
                    </a:lnTo>
                    <a:lnTo>
                      <a:pt x="36" y="157"/>
                    </a:lnTo>
                    <a:lnTo>
                      <a:pt x="36" y="155"/>
                    </a:lnTo>
                    <a:lnTo>
                      <a:pt x="37" y="155"/>
                    </a:lnTo>
                    <a:lnTo>
                      <a:pt x="38" y="155"/>
                    </a:lnTo>
                    <a:lnTo>
                      <a:pt x="38" y="154"/>
                    </a:lnTo>
                    <a:lnTo>
                      <a:pt x="38" y="153"/>
                    </a:lnTo>
                    <a:lnTo>
                      <a:pt x="37" y="153"/>
                    </a:lnTo>
                    <a:lnTo>
                      <a:pt x="36" y="153"/>
                    </a:lnTo>
                    <a:lnTo>
                      <a:pt x="36" y="152"/>
                    </a:lnTo>
                    <a:lnTo>
                      <a:pt x="36" y="151"/>
                    </a:lnTo>
                    <a:lnTo>
                      <a:pt x="35" y="151"/>
                    </a:lnTo>
                    <a:lnTo>
                      <a:pt x="35" y="149"/>
                    </a:lnTo>
                    <a:lnTo>
                      <a:pt x="36" y="149"/>
                    </a:lnTo>
                    <a:lnTo>
                      <a:pt x="35" y="149"/>
                    </a:lnTo>
                    <a:lnTo>
                      <a:pt x="35" y="148"/>
                    </a:lnTo>
                    <a:lnTo>
                      <a:pt x="35" y="147"/>
                    </a:lnTo>
                    <a:lnTo>
                      <a:pt x="33" y="147"/>
                    </a:lnTo>
                    <a:lnTo>
                      <a:pt x="33" y="146"/>
                    </a:lnTo>
                    <a:lnTo>
                      <a:pt x="35" y="146"/>
                    </a:lnTo>
                    <a:lnTo>
                      <a:pt x="35" y="144"/>
                    </a:lnTo>
                    <a:lnTo>
                      <a:pt x="33" y="144"/>
                    </a:lnTo>
                    <a:lnTo>
                      <a:pt x="33" y="143"/>
                    </a:lnTo>
                    <a:lnTo>
                      <a:pt x="32" y="143"/>
                    </a:lnTo>
                    <a:lnTo>
                      <a:pt x="32" y="144"/>
                    </a:lnTo>
                    <a:lnTo>
                      <a:pt x="32" y="143"/>
                    </a:lnTo>
                    <a:lnTo>
                      <a:pt x="31" y="143"/>
                    </a:lnTo>
                    <a:lnTo>
                      <a:pt x="31" y="142"/>
                    </a:lnTo>
                    <a:lnTo>
                      <a:pt x="31" y="141"/>
                    </a:lnTo>
                    <a:lnTo>
                      <a:pt x="32" y="141"/>
                    </a:lnTo>
                    <a:lnTo>
                      <a:pt x="32" y="140"/>
                    </a:lnTo>
                    <a:lnTo>
                      <a:pt x="33" y="140"/>
                    </a:lnTo>
                    <a:lnTo>
                      <a:pt x="33" y="138"/>
                    </a:lnTo>
                    <a:lnTo>
                      <a:pt x="32" y="138"/>
                    </a:lnTo>
                    <a:lnTo>
                      <a:pt x="32" y="137"/>
                    </a:lnTo>
                    <a:lnTo>
                      <a:pt x="33" y="136"/>
                    </a:lnTo>
                    <a:lnTo>
                      <a:pt x="35" y="136"/>
                    </a:lnTo>
                    <a:lnTo>
                      <a:pt x="36" y="136"/>
                    </a:lnTo>
                    <a:lnTo>
                      <a:pt x="38" y="136"/>
                    </a:lnTo>
                    <a:lnTo>
                      <a:pt x="38" y="137"/>
                    </a:lnTo>
                    <a:lnTo>
                      <a:pt x="40" y="137"/>
                    </a:lnTo>
                    <a:lnTo>
                      <a:pt x="41" y="137"/>
                    </a:lnTo>
                    <a:lnTo>
                      <a:pt x="42" y="137"/>
                    </a:lnTo>
                    <a:lnTo>
                      <a:pt x="42" y="138"/>
                    </a:lnTo>
                    <a:lnTo>
                      <a:pt x="43" y="140"/>
                    </a:lnTo>
                    <a:lnTo>
                      <a:pt x="44" y="140"/>
                    </a:lnTo>
                    <a:lnTo>
                      <a:pt x="47" y="138"/>
                    </a:lnTo>
                    <a:lnTo>
                      <a:pt x="48" y="140"/>
                    </a:lnTo>
                    <a:lnTo>
                      <a:pt x="49" y="140"/>
                    </a:lnTo>
                    <a:lnTo>
                      <a:pt x="51" y="141"/>
                    </a:lnTo>
                    <a:lnTo>
                      <a:pt x="52" y="141"/>
                    </a:lnTo>
                    <a:lnTo>
                      <a:pt x="53" y="141"/>
                    </a:lnTo>
                    <a:lnTo>
                      <a:pt x="53" y="140"/>
                    </a:lnTo>
                    <a:lnTo>
                      <a:pt x="54" y="140"/>
                    </a:lnTo>
                    <a:lnTo>
                      <a:pt x="56" y="140"/>
                    </a:lnTo>
                    <a:lnTo>
                      <a:pt x="57" y="140"/>
                    </a:lnTo>
                    <a:lnTo>
                      <a:pt x="58" y="140"/>
                    </a:lnTo>
                    <a:lnTo>
                      <a:pt x="58" y="138"/>
                    </a:lnTo>
                    <a:lnTo>
                      <a:pt x="58" y="140"/>
                    </a:lnTo>
                    <a:lnTo>
                      <a:pt x="59" y="140"/>
                    </a:lnTo>
                    <a:lnTo>
                      <a:pt x="60" y="140"/>
                    </a:lnTo>
                    <a:lnTo>
                      <a:pt x="62" y="140"/>
                    </a:lnTo>
                    <a:lnTo>
                      <a:pt x="63" y="140"/>
                    </a:lnTo>
                    <a:lnTo>
                      <a:pt x="63" y="141"/>
                    </a:lnTo>
                    <a:lnTo>
                      <a:pt x="64" y="141"/>
                    </a:lnTo>
                    <a:lnTo>
                      <a:pt x="65" y="140"/>
                    </a:lnTo>
                    <a:lnTo>
                      <a:pt x="65" y="138"/>
                    </a:lnTo>
                    <a:lnTo>
                      <a:pt x="68" y="137"/>
                    </a:lnTo>
                    <a:lnTo>
                      <a:pt x="67" y="136"/>
                    </a:lnTo>
                    <a:lnTo>
                      <a:pt x="67" y="135"/>
                    </a:lnTo>
                    <a:lnTo>
                      <a:pt x="68" y="135"/>
                    </a:lnTo>
                    <a:lnTo>
                      <a:pt x="69" y="135"/>
                    </a:lnTo>
                    <a:lnTo>
                      <a:pt x="69" y="133"/>
                    </a:lnTo>
                    <a:lnTo>
                      <a:pt x="70" y="132"/>
                    </a:lnTo>
                    <a:lnTo>
                      <a:pt x="71" y="132"/>
                    </a:lnTo>
                    <a:lnTo>
                      <a:pt x="71" y="131"/>
                    </a:lnTo>
                    <a:lnTo>
                      <a:pt x="73" y="130"/>
                    </a:lnTo>
                    <a:lnTo>
                      <a:pt x="74" y="130"/>
                    </a:lnTo>
                    <a:lnTo>
                      <a:pt x="76" y="128"/>
                    </a:lnTo>
                    <a:lnTo>
                      <a:pt x="79" y="128"/>
                    </a:lnTo>
                    <a:lnTo>
                      <a:pt x="80" y="127"/>
                    </a:lnTo>
                    <a:lnTo>
                      <a:pt x="80" y="126"/>
                    </a:lnTo>
                    <a:lnTo>
                      <a:pt x="79" y="125"/>
                    </a:lnTo>
                    <a:lnTo>
                      <a:pt x="79" y="124"/>
                    </a:lnTo>
                    <a:lnTo>
                      <a:pt x="80" y="124"/>
                    </a:lnTo>
                    <a:lnTo>
                      <a:pt x="81" y="124"/>
                    </a:lnTo>
                    <a:lnTo>
                      <a:pt x="84" y="124"/>
                    </a:lnTo>
                    <a:lnTo>
                      <a:pt x="85" y="124"/>
                    </a:lnTo>
                    <a:lnTo>
                      <a:pt x="85" y="125"/>
                    </a:lnTo>
                    <a:lnTo>
                      <a:pt x="85" y="126"/>
                    </a:lnTo>
                    <a:lnTo>
                      <a:pt x="86" y="126"/>
                    </a:lnTo>
                    <a:lnTo>
                      <a:pt x="87" y="126"/>
                    </a:lnTo>
                    <a:lnTo>
                      <a:pt x="89" y="126"/>
                    </a:lnTo>
                    <a:lnTo>
                      <a:pt x="90" y="125"/>
                    </a:lnTo>
                    <a:lnTo>
                      <a:pt x="91" y="124"/>
                    </a:lnTo>
                    <a:lnTo>
                      <a:pt x="92" y="122"/>
                    </a:lnTo>
                    <a:lnTo>
                      <a:pt x="94" y="121"/>
                    </a:lnTo>
                    <a:lnTo>
                      <a:pt x="95" y="121"/>
                    </a:lnTo>
                    <a:lnTo>
                      <a:pt x="96" y="121"/>
                    </a:lnTo>
                    <a:lnTo>
                      <a:pt x="97" y="121"/>
                    </a:lnTo>
                    <a:lnTo>
                      <a:pt x="98" y="120"/>
                    </a:lnTo>
                    <a:lnTo>
                      <a:pt x="100" y="120"/>
                    </a:lnTo>
                    <a:lnTo>
                      <a:pt x="101" y="120"/>
                    </a:lnTo>
                    <a:lnTo>
                      <a:pt x="101" y="119"/>
                    </a:lnTo>
                    <a:lnTo>
                      <a:pt x="102" y="119"/>
                    </a:lnTo>
                    <a:lnTo>
                      <a:pt x="102" y="117"/>
                    </a:lnTo>
                    <a:lnTo>
                      <a:pt x="101" y="117"/>
                    </a:lnTo>
                    <a:lnTo>
                      <a:pt x="101" y="116"/>
                    </a:lnTo>
                    <a:lnTo>
                      <a:pt x="102" y="115"/>
                    </a:lnTo>
                    <a:lnTo>
                      <a:pt x="102" y="114"/>
                    </a:lnTo>
                    <a:lnTo>
                      <a:pt x="102" y="112"/>
                    </a:lnTo>
                    <a:lnTo>
                      <a:pt x="101" y="112"/>
                    </a:lnTo>
                    <a:lnTo>
                      <a:pt x="102" y="112"/>
                    </a:lnTo>
                    <a:lnTo>
                      <a:pt x="103" y="112"/>
                    </a:lnTo>
                    <a:lnTo>
                      <a:pt x="103" y="110"/>
                    </a:lnTo>
                    <a:lnTo>
                      <a:pt x="105" y="110"/>
                    </a:lnTo>
                    <a:lnTo>
                      <a:pt x="103" y="109"/>
                    </a:lnTo>
                    <a:lnTo>
                      <a:pt x="103" y="108"/>
                    </a:lnTo>
                    <a:lnTo>
                      <a:pt x="102" y="106"/>
                    </a:lnTo>
                    <a:lnTo>
                      <a:pt x="103" y="106"/>
                    </a:lnTo>
                    <a:lnTo>
                      <a:pt x="105" y="106"/>
                    </a:lnTo>
                    <a:lnTo>
                      <a:pt x="105" y="105"/>
                    </a:lnTo>
                    <a:lnTo>
                      <a:pt x="105" y="104"/>
                    </a:lnTo>
                    <a:lnTo>
                      <a:pt x="105" y="103"/>
                    </a:lnTo>
                    <a:lnTo>
                      <a:pt x="105" y="101"/>
                    </a:lnTo>
                    <a:lnTo>
                      <a:pt x="105" y="100"/>
                    </a:lnTo>
                    <a:lnTo>
                      <a:pt x="103" y="99"/>
                    </a:lnTo>
                    <a:lnTo>
                      <a:pt x="102" y="98"/>
                    </a:lnTo>
                    <a:lnTo>
                      <a:pt x="101" y="98"/>
                    </a:lnTo>
                    <a:lnTo>
                      <a:pt x="101" y="97"/>
                    </a:lnTo>
                    <a:lnTo>
                      <a:pt x="100" y="97"/>
                    </a:lnTo>
                    <a:lnTo>
                      <a:pt x="98" y="95"/>
                    </a:lnTo>
                    <a:lnTo>
                      <a:pt x="100" y="94"/>
                    </a:lnTo>
                    <a:lnTo>
                      <a:pt x="98" y="94"/>
                    </a:lnTo>
                    <a:lnTo>
                      <a:pt x="98" y="93"/>
                    </a:lnTo>
                    <a:lnTo>
                      <a:pt x="98" y="92"/>
                    </a:lnTo>
                    <a:lnTo>
                      <a:pt x="100" y="92"/>
                    </a:lnTo>
                    <a:lnTo>
                      <a:pt x="100" y="90"/>
                    </a:lnTo>
                    <a:lnTo>
                      <a:pt x="101" y="89"/>
                    </a:lnTo>
                    <a:lnTo>
                      <a:pt x="102" y="89"/>
                    </a:lnTo>
                    <a:lnTo>
                      <a:pt x="103" y="89"/>
                    </a:lnTo>
                    <a:lnTo>
                      <a:pt x="103" y="88"/>
                    </a:lnTo>
                    <a:lnTo>
                      <a:pt x="105" y="89"/>
                    </a:lnTo>
                    <a:lnTo>
                      <a:pt x="106" y="88"/>
                    </a:lnTo>
                    <a:lnTo>
                      <a:pt x="108" y="88"/>
                    </a:lnTo>
                    <a:lnTo>
                      <a:pt x="110" y="88"/>
                    </a:lnTo>
                    <a:lnTo>
                      <a:pt x="110" y="87"/>
                    </a:lnTo>
                    <a:lnTo>
                      <a:pt x="111" y="87"/>
                    </a:lnTo>
                    <a:lnTo>
                      <a:pt x="112" y="87"/>
                    </a:lnTo>
                    <a:lnTo>
                      <a:pt x="112" y="85"/>
                    </a:lnTo>
                    <a:lnTo>
                      <a:pt x="112" y="84"/>
                    </a:lnTo>
                    <a:lnTo>
                      <a:pt x="112" y="83"/>
                    </a:lnTo>
                    <a:lnTo>
                      <a:pt x="112" y="82"/>
                    </a:lnTo>
                    <a:lnTo>
                      <a:pt x="112" y="81"/>
                    </a:lnTo>
                    <a:lnTo>
                      <a:pt x="111" y="79"/>
                    </a:lnTo>
                    <a:lnTo>
                      <a:pt x="111" y="78"/>
                    </a:lnTo>
                    <a:lnTo>
                      <a:pt x="112" y="77"/>
                    </a:lnTo>
                    <a:lnTo>
                      <a:pt x="112" y="76"/>
                    </a:lnTo>
                    <a:lnTo>
                      <a:pt x="113" y="76"/>
                    </a:lnTo>
                    <a:lnTo>
                      <a:pt x="114" y="77"/>
                    </a:lnTo>
                    <a:lnTo>
                      <a:pt x="114" y="76"/>
                    </a:lnTo>
                    <a:lnTo>
                      <a:pt x="116" y="76"/>
                    </a:lnTo>
                    <a:lnTo>
                      <a:pt x="117" y="74"/>
                    </a:lnTo>
                    <a:lnTo>
                      <a:pt x="118" y="74"/>
                    </a:lnTo>
                    <a:lnTo>
                      <a:pt x="119" y="73"/>
                    </a:lnTo>
                    <a:lnTo>
                      <a:pt x="121" y="73"/>
                    </a:lnTo>
                    <a:lnTo>
                      <a:pt x="121" y="72"/>
                    </a:lnTo>
                    <a:lnTo>
                      <a:pt x="122" y="72"/>
                    </a:lnTo>
                    <a:lnTo>
                      <a:pt x="123" y="71"/>
                    </a:lnTo>
                    <a:lnTo>
                      <a:pt x="123" y="72"/>
                    </a:lnTo>
                    <a:lnTo>
                      <a:pt x="124" y="72"/>
                    </a:lnTo>
                    <a:lnTo>
                      <a:pt x="124" y="73"/>
                    </a:lnTo>
                    <a:lnTo>
                      <a:pt x="125" y="73"/>
                    </a:lnTo>
                    <a:lnTo>
                      <a:pt x="127" y="72"/>
                    </a:lnTo>
                    <a:lnTo>
                      <a:pt x="128" y="72"/>
                    </a:lnTo>
                    <a:lnTo>
                      <a:pt x="129" y="72"/>
                    </a:lnTo>
                    <a:lnTo>
                      <a:pt x="130" y="72"/>
                    </a:lnTo>
                    <a:lnTo>
                      <a:pt x="130" y="73"/>
                    </a:lnTo>
                    <a:lnTo>
                      <a:pt x="132" y="73"/>
                    </a:lnTo>
                    <a:lnTo>
                      <a:pt x="132" y="74"/>
                    </a:lnTo>
                    <a:lnTo>
                      <a:pt x="133" y="74"/>
                    </a:lnTo>
                    <a:lnTo>
                      <a:pt x="134" y="74"/>
                    </a:lnTo>
                    <a:lnTo>
                      <a:pt x="134" y="76"/>
                    </a:lnTo>
                    <a:lnTo>
                      <a:pt x="135" y="76"/>
                    </a:lnTo>
                    <a:lnTo>
                      <a:pt x="135" y="77"/>
                    </a:lnTo>
                    <a:lnTo>
                      <a:pt x="137" y="76"/>
                    </a:lnTo>
                    <a:lnTo>
                      <a:pt x="138" y="76"/>
                    </a:lnTo>
                    <a:lnTo>
                      <a:pt x="139" y="76"/>
                    </a:lnTo>
                    <a:lnTo>
                      <a:pt x="140" y="74"/>
                    </a:lnTo>
                    <a:lnTo>
                      <a:pt x="141" y="73"/>
                    </a:lnTo>
                    <a:lnTo>
                      <a:pt x="141" y="72"/>
                    </a:lnTo>
                    <a:lnTo>
                      <a:pt x="141" y="73"/>
                    </a:lnTo>
                    <a:lnTo>
                      <a:pt x="143" y="72"/>
                    </a:lnTo>
                    <a:lnTo>
                      <a:pt x="144" y="72"/>
                    </a:lnTo>
                    <a:lnTo>
                      <a:pt x="145" y="72"/>
                    </a:lnTo>
                    <a:lnTo>
                      <a:pt x="145" y="73"/>
                    </a:lnTo>
                    <a:lnTo>
                      <a:pt x="146" y="73"/>
                    </a:lnTo>
                    <a:lnTo>
                      <a:pt x="148" y="74"/>
                    </a:lnTo>
                    <a:lnTo>
                      <a:pt x="146" y="74"/>
                    </a:lnTo>
                    <a:lnTo>
                      <a:pt x="148" y="76"/>
                    </a:lnTo>
                    <a:lnTo>
                      <a:pt x="149" y="76"/>
                    </a:lnTo>
                    <a:lnTo>
                      <a:pt x="150" y="77"/>
                    </a:lnTo>
                    <a:lnTo>
                      <a:pt x="150" y="76"/>
                    </a:lnTo>
                    <a:lnTo>
                      <a:pt x="151" y="76"/>
                    </a:lnTo>
                    <a:lnTo>
                      <a:pt x="152" y="76"/>
                    </a:lnTo>
                    <a:lnTo>
                      <a:pt x="154" y="76"/>
                    </a:lnTo>
                    <a:lnTo>
                      <a:pt x="154" y="74"/>
                    </a:lnTo>
                    <a:lnTo>
                      <a:pt x="155" y="74"/>
                    </a:lnTo>
                    <a:lnTo>
                      <a:pt x="155" y="73"/>
                    </a:lnTo>
                    <a:lnTo>
                      <a:pt x="155" y="74"/>
                    </a:lnTo>
                    <a:lnTo>
                      <a:pt x="155" y="76"/>
                    </a:lnTo>
                    <a:lnTo>
                      <a:pt x="156" y="77"/>
                    </a:lnTo>
                    <a:lnTo>
                      <a:pt x="157" y="77"/>
                    </a:lnTo>
                    <a:lnTo>
                      <a:pt x="157" y="78"/>
                    </a:lnTo>
                    <a:lnTo>
                      <a:pt x="159" y="81"/>
                    </a:lnTo>
                    <a:lnTo>
                      <a:pt x="159" y="82"/>
                    </a:lnTo>
                    <a:lnTo>
                      <a:pt x="161" y="82"/>
                    </a:lnTo>
                    <a:lnTo>
                      <a:pt x="164" y="83"/>
                    </a:lnTo>
                    <a:lnTo>
                      <a:pt x="165" y="83"/>
                    </a:lnTo>
                    <a:lnTo>
                      <a:pt x="166" y="83"/>
                    </a:lnTo>
                    <a:lnTo>
                      <a:pt x="167" y="84"/>
                    </a:lnTo>
                    <a:lnTo>
                      <a:pt x="167" y="83"/>
                    </a:lnTo>
                    <a:lnTo>
                      <a:pt x="170" y="84"/>
                    </a:lnTo>
                    <a:lnTo>
                      <a:pt x="171" y="84"/>
                    </a:lnTo>
                    <a:lnTo>
                      <a:pt x="171" y="83"/>
                    </a:lnTo>
                    <a:lnTo>
                      <a:pt x="173" y="82"/>
                    </a:lnTo>
                    <a:lnTo>
                      <a:pt x="173" y="81"/>
                    </a:lnTo>
                    <a:lnTo>
                      <a:pt x="173" y="82"/>
                    </a:lnTo>
                    <a:lnTo>
                      <a:pt x="175" y="82"/>
                    </a:lnTo>
                    <a:lnTo>
                      <a:pt x="175" y="81"/>
                    </a:lnTo>
                    <a:lnTo>
                      <a:pt x="176" y="81"/>
                    </a:lnTo>
                    <a:lnTo>
                      <a:pt x="177" y="82"/>
                    </a:lnTo>
                    <a:lnTo>
                      <a:pt x="178" y="82"/>
                    </a:lnTo>
                    <a:lnTo>
                      <a:pt x="178" y="83"/>
                    </a:lnTo>
                    <a:lnTo>
                      <a:pt x="179" y="83"/>
                    </a:lnTo>
                    <a:lnTo>
                      <a:pt x="181" y="83"/>
                    </a:lnTo>
                    <a:lnTo>
                      <a:pt x="181" y="82"/>
                    </a:lnTo>
                    <a:lnTo>
                      <a:pt x="182" y="82"/>
                    </a:lnTo>
                    <a:lnTo>
                      <a:pt x="183" y="81"/>
                    </a:lnTo>
                    <a:lnTo>
                      <a:pt x="184" y="81"/>
                    </a:lnTo>
                    <a:lnTo>
                      <a:pt x="186" y="81"/>
                    </a:lnTo>
                    <a:lnTo>
                      <a:pt x="187" y="81"/>
                    </a:lnTo>
                    <a:lnTo>
                      <a:pt x="187" y="79"/>
                    </a:lnTo>
                    <a:lnTo>
                      <a:pt x="188" y="79"/>
                    </a:lnTo>
                    <a:lnTo>
                      <a:pt x="189" y="79"/>
                    </a:lnTo>
                    <a:lnTo>
                      <a:pt x="191" y="81"/>
                    </a:lnTo>
                    <a:lnTo>
                      <a:pt x="189" y="82"/>
                    </a:lnTo>
                    <a:lnTo>
                      <a:pt x="191" y="82"/>
                    </a:lnTo>
                    <a:lnTo>
                      <a:pt x="191" y="83"/>
                    </a:lnTo>
                    <a:lnTo>
                      <a:pt x="192" y="82"/>
                    </a:lnTo>
                    <a:lnTo>
                      <a:pt x="193" y="82"/>
                    </a:lnTo>
                    <a:lnTo>
                      <a:pt x="194" y="82"/>
                    </a:lnTo>
                    <a:lnTo>
                      <a:pt x="194" y="83"/>
                    </a:lnTo>
                    <a:lnTo>
                      <a:pt x="195" y="84"/>
                    </a:lnTo>
                    <a:lnTo>
                      <a:pt x="197" y="85"/>
                    </a:lnTo>
                    <a:lnTo>
                      <a:pt x="198" y="88"/>
                    </a:lnTo>
                    <a:lnTo>
                      <a:pt x="199" y="88"/>
                    </a:lnTo>
                    <a:lnTo>
                      <a:pt x="199" y="89"/>
                    </a:lnTo>
                    <a:lnTo>
                      <a:pt x="200" y="90"/>
                    </a:lnTo>
                    <a:lnTo>
                      <a:pt x="200" y="92"/>
                    </a:lnTo>
                    <a:lnTo>
                      <a:pt x="200" y="93"/>
                    </a:lnTo>
                    <a:lnTo>
                      <a:pt x="202" y="93"/>
                    </a:lnTo>
                    <a:lnTo>
                      <a:pt x="202" y="94"/>
                    </a:lnTo>
                    <a:lnTo>
                      <a:pt x="203" y="94"/>
                    </a:lnTo>
                    <a:lnTo>
                      <a:pt x="204" y="94"/>
                    </a:lnTo>
                    <a:lnTo>
                      <a:pt x="204" y="95"/>
                    </a:lnTo>
                    <a:lnTo>
                      <a:pt x="205" y="95"/>
                    </a:lnTo>
                    <a:lnTo>
                      <a:pt x="205" y="97"/>
                    </a:lnTo>
                    <a:lnTo>
                      <a:pt x="206" y="97"/>
                    </a:lnTo>
                    <a:lnTo>
                      <a:pt x="206" y="98"/>
                    </a:lnTo>
                    <a:lnTo>
                      <a:pt x="208" y="98"/>
                    </a:lnTo>
                    <a:lnTo>
                      <a:pt x="209" y="98"/>
                    </a:lnTo>
                    <a:lnTo>
                      <a:pt x="210" y="99"/>
                    </a:lnTo>
                    <a:lnTo>
                      <a:pt x="211" y="99"/>
                    </a:lnTo>
                    <a:lnTo>
                      <a:pt x="211" y="98"/>
                    </a:lnTo>
                    <a:lnTo>
                      <a:pt x="213" y="98"/>
                    </a:lnTo>
                    <a:lnTo>
                      <a:pt x="213" y="97"/>
                    </a:lnTo>
                    <a:lnTo>
                      <a:pt x="214" y="97"/>
                    </a:lnTo>
                    <a:lnTo>
                      <a:pt x="215" y="98"/>
                    </a:lnTo>
                    <a:lnTo>
                      <a:pt x="216" y="98"/>
                    </a:lnTo>
                    <a:lnTo>
                      <a:pt x="218" y="99"/>
                    </a:lnTo>
                    <a:lnTo>
                      <a:pt x="219" y="99"/>
                    </a:lnTo>
                    <a:lnTo>
                      <a:pt x="220" y="99"/>
                    </a:lnTo>
                    <a:lnTo>
                      <a:pt x="221" y="99"/>
                    </a:lnTo>
                    <a:lnTo>
                      <a:pt x="222" y="99"/>
                    </a:lnTo>
                    <a:lnTo>
                      <a:pt x="224" y="99"/>
                    </a:lnTo>
                    <a:lnTo>
                      <a:pt x="224" y="100"/>
                    </a:lnTo>
                    <a:lnTo>
                      <a:pt x="225" y="101"/>
                    </a:lnTo>
                    <a:lnTo>
                      <a:pt x="225" y="103"/>
                    </a:lnTo>
                    <a:lnTo>
                      <a:pt x="225" y="104"/>
                    </a:lnTo>
                    <a:lnTo>
                      <a:pt x="226" y="104"/>
                    </a:lnTo>
                    <a:lnTo>
                      <a:pt x="226" y="105"/>
                    </a:lnTo>
                    <a:lnTo>
                      <a:pt x="227" y="105"/>
                    </a:lnTo>
                    <a:lnTo>
                      <a:pt x="229" y="105"/>
                    </a:lnTo>
                    <a:lnTo>
                      <a:pt x="230" y="104"/>
                    </a:lnTo>
                    <a:lnTo>
                      <a:pt x="231" y="103"/>
                    </a:lnTo>
                    <a:lnTo>
                      <a:pt x="232" y="103"/>
                    </a:lnTo>
                    <a:lnTo>
                      <a:pt x="233" y="103"/>
                    </a:lnTo>
                    <a:lnTo>
                      <a:pt x="232" y="103"/>
                    </a:lnTo>
                    <a:lnTo>
                      <a:pt x="232" y="101"/>
                    </a:lnTo>
                    <a:lnTo>
                      <a:pt x="232" y="100"/>
                    </a:lnTo>
                    <a:lnTo>
                      <a:pt x="231" y="99"/>
                    </a:lnTo>
                    <a:lnTo>
                      <a:pt x="232" y="100"/>
                    </a:lnTo>
                    <a:lnTo>
                      <a:pt x="233" y="100"/>
                    </a:lnTo>
                    <a:lnTo>
                      <a:pt x="235" y="100"/>
                    </a:lnTo>
                    <a:lnTo>
                      <a:pt x="235" y="99"/>
                    </a:lnTo>
                    <a:lnTo>
                      <a:pt x="236" y="99"/>
                    </a:lnTo>
                    <a:lnTo>
                      <a:pt x="237" y="99"/>
                    </a:lnTo>
                    <a:lnTo>
                      <a:pt x="237" y="98"/>
                    </a:lnTo>
                    <a:lnTo>
                      <a:pt x="236" y="98"/>
                    </a:lnTo>
                    <a:lnTo>
                      <a:pt x="236" y="97"/>
                    </a:lnTo>
                    <a:lnTo>
                      <a:pt x="236" y="95"/>
                    </a:lnTo>
                    <a:lnTo>
                      <a:pt x="235" y="94"/>
                    </a:lnTo>
                    <a:lnTo>
                      <a:pt x="233" y="94"/>
                    </a:lnTo>
                    <a:lnTo>
                      <a:pt x="232" y="93"/>
                    </a:lnTo>
                    <a:lnTo>
                      <a:pt x="232" y="92"/>
                    </a:lnTo>
                    <a:lnTo>
                      <a:pt x="233" y="92"/>
                    </a:lnTo>
                    <a:lnTo>
                      <a:pt x="235" y="92"/>
                    </a:lnTo>
                    <a:lnTo>
                      <a:pt x="236" y="92"/>
                    </a:lnTo>
                    <a:lnTo>
                      <a:pt x="237" y="92"/>
                    </a:lnTo>
                    <a:lnTo>
                      <a:pt x="237" y="90"/>
                    </a:lnTo>
                    <a:lnTo>
                      <a:pt x="237" y="89"/>
                    </a:lnTo>
                    <a:lnTo>
                      <a:pt x="238" y="88"/>
                    </a:lnTo>
                    <a:lnTo>
                      <a:pt x="238" y="87"/>
                    </a:lnTo>
                    <a:lnTo>
                      <a:pt x="240" y="85"/>
                    </a:lnTo>
                    <a:lnTo>
                      <a:pt x="238" y="84"/>
                    </a:lnTo>
                    <a:lnTo>
                      <a:pt x="238" y="83"/>
                    </a:lnTo>
                    <a:lnTo>
                      <a:pt x="240" y="83"/>
                    </a:lnTo>
                    <a:lnTo>
                      <a:pt x="240" y="82"/>
                    </a:lnTo>
                    <a:lnTo>
                      <a:pt x="240" y="81"/>
                    </a:lnTo>
                    <a:lnTo>
                      <a:pt x="240" y="79"/>
                    </a:lnTo>
                    <a:lnTo>
                      <a:pt x="238" y="78"/>
                    </a:lnTo>
                    <a:lnTo>
                      <a:pt x="242" y="76"/>
                    </a:lnTo>
                    <a:lnTo>
                      <a:pt x="245" y="77"/>
                    </a:lnTo>
                    <a:lnTo>
                      <a:pt x="246" y="78"/>
                    </a:lnTo>
                    <a:lnTo>
                      <a:pt x="246" y="79"/>
                    </a:lnTo>
                    <a:lnTo>
                      <a:pt x="246" y="81"/>
                    </a:lnTo>
                    <a:lnTo>
                      <a:pt x="247" y="81"/>
                    </a:lnTo>
                    <a:lnTo>
                      <a:pt x="248" y="81"/>
                    </a:lnTo>
                    <a:lnTo>
                      <a:pt x="249" y="82"/>
                    </a:lnTo>
                    <a:lnTo>
                      <a:pt x="249" y="83"/>
                    </a:lnTo>
                    <a:lnTo>
                      <a:pt x="249" y="84"/>
                    </a:lnTo>
                    <a:lnTo>
                      <a:pt x="249" y="85"/>
                    </a:lnTo>
                    <a:lnTo>
                      <a:pt x="249" y="87"/>
                    </a:lnTo>
                    <a:lnTo>
                      <a:pt x="248" y="87"/>
                    </a:lnTo>
                    <a:lnTo>
                      <a:pt x="247" y="88"/>
                    </a:lnTo>
                    <a:lnTo>
                      <a:pt x="248" y="89"/>
                    </a:lnTo>
                    <a:lnTo>
                      <a:pt x="248" y="90"/>
                    </a:lnTo>
                    <a:lnTo>
                      <a:pt x="249" y="90"/>
                    </a:lnTo>
                    <a:lnTo>
                      <a:pt x="249" y="92"/>
                    </a:lnTo>
                    <a:lnTo>
                      <a:pt x="249" y="93"/>
                    </a:lnTo>
                    <a:lnTo>
                      <a:pt x="251" y="93"/>
                    </a:lnTo>
                    <a:lnTo>
                      <a:pt x="252" y="94"/>
                    </a:lnTo>
                    <a:lnTo>
                      <a:pt x="252" y="95"/>
                    </a:lnTo>
                    <a:lnTo>
                      <a:pt x="253" y="97"/>
                    </a:lnTo>
                    <a:lnTo>
                      <a:pt x="252" y="97"/>
                    </a:lnTo>
                    <a:lnTo>
                      <a:pt x="251" y="98"/>
                    </a:lnTo>
                    <a:lnTo>
                      <a:pt x="251" y="99"/>
                    </a:lnTo>
                    <a:lnTo>
                      <a:pt x="251" y="100"/>
                    </a:lnTo>
                    <a:lnTo>
                      <a:pt x="251" y="103"/>
                    </a:lnTo>
                    <a:lnTo>
                      <a:pt x="251" y="104"/>
                    </a:lnTo>
                    <a:lnTo>
                      <a:pt x="251" y="105"/>
                    </a:lnTo>
                    <a:lnTo>
                      <a:pt x="253" y="105"/>
                    </a:lnTo>
                    <a:lnTo>
                      <a:pt x="254" y="105"/>
                    </a:lnTo>
                    <a:lnTo>
                      <a:pt x="256" y="104"/>
                    </a:lnTo>
                    <a:lnTo>
                      <a:pt x="257" y="104"/>
                    </a:lnTo>
                    <a:lnTo>
                      <a:pt x="258" y="105"/>
                    </a:lnTo>
                    <a:lnTo>
                      <a:pt x="259" y="105"/>
                    </a:lnTo>
                    <a:lnTo>
                      <a:pt x="260" y="103"/>
                    </a:lnTo>
                    <a:lnTo>
                      <a:pt x="260" y="101"/>
                    </a:lnTo>
                    <a:lnTo>
                      <a:pt x="263" y="101"/>
                    </a:lnTo>
                    <a:lnTo>
                      <a:pt x="264" y="100"/>
                    </a:lnTo>
                    <a:lnTo>
                      <a:pt x="265" y="101"/>
                    </a:lnTo>
                    <a:lnTo>
                      <a:pt x="269" y="103"/>
                    </a:lnTo>
                    <a:lnTo>
                      <a:pt x="272" y="103"/>
                    </a:lnTo>
                    <a:lnTo>
                      <a:pt x="273" y="103"/>
                    </a:lnTo>
                    <a:lnTo>
                      <a:pt x="274" y="103"/>
                    </a:lnTo>
                    <a:lnTo>
                      <a:pt x="275" y="103"/>
                    </a:lnTo>
                    <a:lnTo>
                      <a:pt x="276" y="103"/>
                    </a:lnTo>
                    <a:lnTo>
                      <a:pt x="278" y="103"/>
                    </a:lnTo>
                    <a:lnTo>
                      <a:pt x="278" y="101"/>
                    </a:lnTo>
                    <a:lnTo>
                      <a:pt x="278" y="100"/>
                    </a:lnTo>
                    <a:lnTo>
                      <a:pt x="280" y="101"/>
                    </a:lnTo>
                    <a:lnTo>
                      <a:pt x="281" y="101"/>
                    </a:lnTo>
                    <a:lnTo>
                      <a:pt x="283" y="101"/>
                    </a:lnTo>
                    <a:lnTo>
                      <a:pt x="284" y="101"/>
                    </a:lnTo>
                    <a:lnTo>
                      <a:pt x="284" y="100"/>
                    </a:lnTo>
                    <a:lnTo>
                      <a:pt x="285" y="100"/>
                    </a:lnTo>
                    <a:lnTo>
                      <a:pt x="285" y="99"/>
                    </a:lnTo>
                    <a:lnTo>
                      <a:pt x="286" y="98"/>
                    </a:lnTo>
                    <a:lnTo>
                      <a:pt x="287" y="98"/>
                    </a:lnTo>
                    <a:lnTo>
                      <a:pt x="289" y="98"/>
                    </a:lnTo>
                    <a:lnTo>
                      <a:pt x="290" y="98"/>
                    </a:lnTo>
                    <a:lnTo>
                      <a:pt x="291" y="98"/>
                    </a:lnTo>
                    <a:lnTo>
                      <a:pt x="291" y="99"/>
                    </a:lnTo>
                    <a:lnTo>
                      <a:pt x="292" y="98"/>
                    </a:lnTo>
                    <a:lnTo>
                      <a:pt x="292" y="99"/>
                    </a:lnTo>
                    <a:lnTo>
                      <a:pt x="295" y="98"/>
                    </a:lnTo>
                    <a:lnTo>
                      <a:pt x="295" y="97"/>
                    </a:lnTo>
                    <a:lnTo>
                      <a:pt x="296" y="95"/>
                    </a:lnTo>
                    <a:lnTo>
                      <a:pt x="297" y="94"/>
                    </a:lnTo>
                    <a:lnTo>
                      <a:pt x="299" y="94"/>
                    </a:lnTo>
                    <a:lnTo>
                      <a:pt x="299" y="93"/>
                    </a:lnTo>
                    <a:lnTo>
                      <a:pt x="301" y="93"/>
                    </a:lnTo>
                    <a:lnTo>
                      <a:pt x="301" y="92"/>
                    </a:lnTo>
                    <a:lnTo>
                      <a:pt x="302" y="92"/>
                    </a:lnTo>
                    <a:lnTo>
                      <a:pt x="302" y="90"/>
                    </a:lnTo>
                    <a:lnTo>
                      <a:pt x="302" y="89"/>
                    </a:lnTo>
                    <a:lnTo>
                      <a:pt x="302" y="88"/>
                    </a:lnTo>
                    <a:lnTo>
                      <a:pt x="301" y="87"/>
                    </a:lnTo>
                    <a:lnTo>
                      <a:pt x="301" y="85"/>
                    </a:lnTo>
                    <a:lnTo>
                      <a:pt x="300" y="85"/>
                    </a:lnTo>
                    <a:lnTo>
                      <a:pt x="299" y="84"/>
                    </a:lnTo>
                    <a:lnTo>
                      <a:pt x="299" y="83"/>
                    </a:lnTo>
                    <a:lnTo>
                      <a:pt x="299" y="82"/>
                    </a:lnTo>
                    <a:lnTo>
                      <a:pt x="297" y="81"/>
                    </a:lnTo>
                    <a:lnTo>
                      <a:pt x="297" y="79"/>
                    </a:lnTo>
                    <a:lnTo>
                      <a:pt x="299" y="78"/>
                    </a:lnTo>
                    <a:lnTo>
                      <a:pt x="299" y="77"/>
                    </a:lnTo>
                    <a:lnTo>
                      <a:pt x="300" y="77"/>
                    </a:lnTo>
                    <a:lnTo>
                      <a:pt x="300" y="76"/>
                    </a:lnTo>
                    <a:lnTo>
                      <a:pt x="299" y="73"/>
                    </a:lnTo>
                    <a:lnTo>
                      <a:pt x="297" y="72"/>
                    </a:lnTo>
                    <a:lnTo>
                      <a:pt x="297" y="71"/>
                    </a:lnTo>
                    <a:lnTo>
                      <a:pt x="297" y="70"/>
                    </a:lnTo>
                    <a:lnTo>
                      <a:pt x="299" y="70"/>
                    </a:lnTo>
                    <a:lnTo>
                      <a:pt x="299" y="68"/>
                    </a:lnTo>
                    <a:lnTo>
                      <a:pt x="300" y="68"/>
                    </a:lnTo>
                    <a:lnTo>
                      <a:pt x="301" y="67"/>
                    </a:lnTo>
                    <a:lnTo>
                      <a:pt x="302" y="67"/>
                    </a:lnTo>
                    <a:lnTo>
                      <a:pt x="303" y="67"/>
                    </a:lnTo>
                    <a:lnTo>
                      <a:pt x="306" y="67"/>
                    </a:lnTo>
                    <a:lnTo>
                      <a:pt x="306" y="66"/>
                    </a:lnTo>
                    <a:lnTo>
                      <a:pt x="307" y="67"/>
                    </a:lnTo>
                    <a:lnTo>
                      <a:pt x="308" y="66"/>
                    </a:lnTo>
                    <a:lnTo>
                      <a:pt x="310" y="66"/>
                    </a:lnTo>
                    <a:lnTo>
                      <a:pt x="311" y="67"/>
                    </a:lnTo>
                    <a:lnTo>
                      <a:pt x="311" y="68"/>
                    </a:lnTo>
                    <a:lnTo>
                      <a:pt x="311" y="70"/>
                    </a:lnTo>
                    <a:lnTo>
                      <a:pt x="313" y="70"/>
                    </a:lnTo>
                    <a:lnTo>
                      <a:pt x="313" y="71"/>
                    </a:lnTo>
                    <a:lnTo>
                      <a:pt x="314" y="72"/>
                    </a:lnTo>
                    <a:lnTo>
                      <a:pt x="314" y="73"/>
                    </a:lnTo>
                    <a:lnTo>
                      <a:pt x="314" y="74"/>
                    </a:lnTo>
                    <a:lnTo>
                      <a:pt x="316" y="76"/>
                    </a:lnTo>
                    <a:lnTo>
                      <a:pt x="317" y="77"/>
                    </a:lnTo>
                    <a:lnTo>
                      <a:pt x="318" y="77"/>
                    </a:lnTo>
                    <a:lnTo>
                      <a:pt x="318" y="78"/>
                    </a:lnTo>
                    <a:lnTo>
                      <a:pt x="318" y="79"/>
                    </a:lnTo>
                    <a:lnTo>
                      <a:pt x="318" y="81"/>
                    </a:lnTo>
                    <a:lnTo>
                      <a:pt x="319" y="81"/>
                    </a:lnTo>
                    <a:lnTo>
                      <a:pt x="319" y="79"/>
                    </a:lnTo>
                    <a:lnTo>
                      <a:pt x="321" y="81"/>
                    </a:lnTo>
                    <a:lnTo>
                      <a:pt x="322" y="82"/>
                    </a:lnTo>
                    <a:lnTo>
                      <a:pt x="323" y="83"/>
                    </a:lnTo>
                    <a:lnTo>
                      <a:pt x="324" y="84"/>
                    </a:lnTo>
                    <a:lnTo>
                      <a:pt x="323" y="84"/>
                    </a:lnTo>
                    <a:lnTo>
                      <a:pt x="322" y="87"/>
                    </a:lnTo>
                    <a:lnTo>
                      <a:pt x="323" y="87"/>
                    </a:lnTo>
                    <a:lnTo>
                      <a:pt x="324" y="87"/>
                    </a:lnTo>
                    <a:lnTo>
                      <a:pt x="326" y="87"/>
                    </a:lnTo>
                    <a:lnTo>
                      <a:pt x="327" y="87"/>
                    </a:lnTo>
                    <a:lnTo>
                      <a:pt x="328" y="85"/>
                    </a:lnTo>
                    <a:lnTo>
                      <a:pt x="329" y="85"/>
                    </a:lnTo>
                    <a:lnTo>
                      <a:pt x="330" y="85"/>
                    </a:lnTo>
                    <a:lnTo>
                      <a:pt x="330" y="84"/>
                    </a:lnTo>
                    <a:lnTo>
                      <a:pt x="332" y="84"/>
                    </a:lnTo>
                    <a:lnTo>
                      <a:pt x="332" y="85"/>
                    </a:lnTo>
                    <a:lnTo>
                      <a:pt x="332" y="83"/>
                    </a:lnTo>
                    <a:lnTo>
                      <a:pt x="332" y="82"/>
                    </a:lnTo>
                    <a:lnTo>
                      <a:pt x="332" y="81"/>
                    </a:lnTo>
                    <a:lnTo>
                      <a:pt x="333" y="81"/>
                    </a:lnTo>
                    <a:lnTo>
                      <a:pt x="334" y="81"/>
                    </a:lnTo>
                    <a:lnTo>
                      <a:pt x="335" y="79"/>
                    </a:lnTo>
                    <a:lnTo>
                      <a:pt x="337" y="79"/>
                    </a:lnTo>
                    <a:lnTo>
                      <a:pt x="338" y="81"/>
                    </a:lnTo>
                    <a:lnTo>
                      <a:pt x="339" y="81"/>
                    </a:lnTo>
                    <a:lnTo>
                      <a:pt x="340" y="79"/>
                    </a:lnTo>
                    <a:lnTo>
                      <a:pt x="341" y="79"/>
                    </a:lnTo>
                    <a:lnTo>
                      <a:pt x="341" y="78"/>
                    </a:lnTo>
                    <a:lnTo>
                      <a:pt x="341" y="77"/>
                    </a:lnTo>
                    <a:lnTo>
                      <a:pt x="341" y="76"/>
                    </a:lnTo>
                    <a:lnTo>
                      <a:pt x="343" y="74"/>
                    </a:lnTo>
                    <a:lnTo>
                      <a:pt x="344" y="74"/>
                    </a:lnTo>
                    <a:lnTo>
                      <a:pt x="344" y="73"/>
                    </a:lnTo>
                    <a:lnTo>
                      <a:pt x="346" y="71"/>
                    </a:lnTo>
                    <a:lnTo>
                      <a:pt x="348" y="70"/>
                    </a:lnTo>
                    <a:lnTo>
                      <a:pt x="349" y="70"/>
                    </a:lnTo>
                    <a:lnTo>
                      <a:pt x="349" y="71"/>
                    </a:lnTo>
                    <a:lnTo>
                      <a:pt x="350" y="71"/>
                    </a:lnTo>
                    <a:lnTo>
                      <a:pt x="351" y="71"/>
                    </a:lnTo>
                    <a:lnTo>
                      <a:pt x="353" y="71"/>
                    </a:lnTo>
                    <a:lnTo>
                      <a:pt x="354" y="71"/>
                    </a:lnTo>
                    <a:lnTo>
                      <a:pt x="355" y="71"/>
                    </a:lnTo>
                    <a:lnTo>
                      <a:pt x="356" y="70"/>
                    </a:lnTo>
                    <a:lnTo>
                      <a:pt x="357" y="70"/>
                    </a:lnTo>
                    <a:lnTo>
                      <a:pt x="359" y="68"/>
                    </a:lnTo>
                    <a:lnTo>
                      <a:pt x="360" y="68"/>
                    </a:lnTo>
                    <a:lnTo>
                      <a:pt x="361" y="68"/>
                    </a:lnTo>
                    <a:lnTo>
                      <a:pt x="362" y="68"/>
                    </a:lnTo>
                    <a:lnTo>
                      <a:pt x="364" y="67"/>
                    </a:lnTo>
                    <a:lnTo>
                      <a:pt x="365" y="67"/>
                    </a:lnTo>
                    <a:lnTo>
                      <a:pt x="367" y="68"/>
                    </a:lnTo>
                    <a:lnTo>
                      <a:pt x="368" y="68"/>
                    </a:lnTo>
                    <a:lnTo>
                      <a:pt x="368" y="70"/>
                    </a:lnTo>
                    <a:lnTo>
                      <a:pt x="370" y="70"/>
                    </a:lnTo>
                    <a:lnTo>
                      <a:pt x="371" y="70"/>
                    </a:lnTo>
                    <a:lnTo>
                      <a:pt x="372" y="70"/>
                    </a:lnTo>
                    <a:lnTo>
                      <a:pt x="373" y="70"/>
                    </a:lnTo>
                    <a:lnTo>
                      <a:pt x="375" y="70"/>
                    </a:lnTo>
                    <a:lnTo>
                      <a:pt x="375" y="68"/>
                    </a:lnTo>
                    <a:lnTo>
                      <a:pt x="376" y="68"/>
                    </a:lnTo>
                    <a:lnTo>
                      <a:pt x="378" y="68"/>
                    </a:lnTo>
                    <a:lnTo>
                      <a:pt x="381" y="68"/>
                    </a:lnTo>
                    <a:lnTo>
                      <a:pt x="383" y="67"/>
                    </a:lnTo>
                    <a:lnTo>
                      <a:pt x="384" y="67"/>
                    </a:lnTo>
                    <a:lnTo>
                      <a:pt x="386" y="67"/>
                    </a:lnTo>
                    <a:lnTo>
                      <a:pt x="387" y="67"/>
                    </a:lnTo>
                    <a:lnTo>
                      <a:pt x="388" y="67"/>
                    </a:lnTo>
                    <a:lnTo>
                      <a:pt x="388" y="66"/>
                    </a:lnTo>
                    <a:lnTo>
                      <a:pt x="389" y="65"/>
                    </a:lnTo>
                    <a:lnTo>
                      <a:pt x="392" y="62"/>
                    </a:lnTo>
                    <a:lnTo>
                      <a:pt x="393" y="62"/>
                    </a:lnTo>
                    <a:lnTo>
                      <a:pt x="394" y="62"/>
                    </a:lnTo>
                    <a:lnTo>
                      <a:pt x="395" y="62"/>
                    </a:lnTo>
                    <a:lnTo>
                      <a:pt x="397" y="62"/>
                    </a:lnTo>
                    <a:lnTo>
                      <a:pt x="397" y="61"/>
                    </a:lnTo>
                    <a:lnTo>
                      <a:pt x="397" y="60"/>
                    </a:lnTo>
                    <a:lnTo>
                      <a:pt x="397" y="58"/>
                    </a:lnTo>
                    <a:lnTo>
                      <a:pt x="395" y="58"/>
                    </a:lnTo>
                    <a:lnTo>
                      <a:pt x="397" y="58"/>
                    </a:lnTo>
                    <a:lnTo>
                      <a:pt x="397" y="57"/>
                    </a:lnTo>
                    <a:lnTo>
                      <a:pt x="398" y="56"/>
                    </a:lnTo>
                    <a:lnTo>
                      <a:pt x="398" y="55"/>
                    </a:lnTo>
                    <a:lnTo>
                      <a:pt x="397" y="54"/>
                    </a:lnTo>
                    <a:lnTo>
                      <a:pt x="397" y="52"/>
                    </a:lnTo>
                    <a:lnTo>
                      <a:pt x="398" y="52"/>
                    </a:lnTo>
                    <a:lnTo>
                      <a:pt x="398" y="51"/>
                    </a:lnTo>
                    <a:lnTo>
                      <a:pt x="399" y="50"/>
                    </a:lnTo>
                    <a:lnTo>
                      <a:pt x="398" y="49"/>
                    </a:lnTo>
                    <a:lnTo>
                      <a:pt x="399" y="46"/>
                    </a:lnTo>
                    <a:lnTo>
                      <a:pt x="399" y="45"/>
                    </a:lnTo>
                    <a:lnTo>
                      <a:pt x="398" y="45"/>
                    </a:lnTo>
                    <a:lnTo>
                      <a:pt x="397" y="44"/>
                    </a:lnTo>
                    <a:lnTo>
                      <a:pt x="395" y="45"/>
                    </a:lnTo>
                    <a:lnTo>
                      <a:pt x="394" y="45"/>
                    </a:lnTo>
                    <a:lnTo>
                      <a:pt x="393" y="45"/>
                    </a:lnTo>
                    <a:lnTo>
                      <a:pt x="392" y="45"/>
                    </a:lnTo>
                    <a:lnTo>
                      <a:pt x="391" y="45"/>
                    </a:lnTo>
                    <a:lnTo>
                      <a:pt x="391" y="44"/>
                    </a:lnTo>
                    <a:lnTo>
                      <a:pt x="389" y="43"/>
                    </a:lnTo>
                    <a:lnTo>
                      <a:pt x="388" y="43"/>
                    </a:lnTo>
                    <a:lnTo>
                      <a:pt x="387" y="40"/>
                    </a:lnTo>
                    <a:lnTo>
                      <a:pt x="387" y="39"/>
                    </a:lnTo>
                    <a:lnTo>
                      <a:pt x="386" y="39"/>
                    </a:lnTo>
                    <a:lnTo>
                      <a:pt x="384" y="39"/>
                    </a:lnTo>
                    <a:lnTo>
                      <a:pt x="384" y="38"/>
                    </a:lnTo>
                    <a:lnTo>
                      <a:pt x="386" y="36"/>
                    </a:lnTo>
                    <a:lnTo>
                      <a:pt x="386" y="35"/>
                    </a:lnTo>
                    <a:lnTo>
                      <a:pt x="386" y="34"/>
                    </a:lnTo>
                    <a:lnTo>
                      <a:pt x="387" y="34"/>
                    </a:lnTo>
                    <a:lnTo>
                      <a:pt x="387" y="35"/>
                    </a:lnTo>
                    <a:lnTo>
                      <a:pt x="388" y="35"/>
                    </a:lnTo>
                    <a:lnTo>
                      <a:pt x="389" y="34"/>
                    </a:lnTo>
                    <a:lnTo>
                      <a:pt x="391" y="33"/>
                    </a:lnTo>
                    <a:lnTo>
                      <a:pt x="391" y="31"/>
                    </a:lnTo>
                    <a:lnTo>
                      <a:pt x="389" y="31"/>
                    </a:lnTo>
                    <a:lnTo>
                      <a:pt x="389" y="30"/>
                    </a:lnTo>
                    <a:lnTo>
                      <a:pt x="389" y="29"/>
                    </a:lnTo>
                    <a:lnTo>
                      <a:pt x="389" y="28"/>
                    </a:lnTo>
                    <a:lnTo>
                      <a:pt x="388" y="28"/>
                    </a:lnTo>
                    <a:lnTo>
                      <a:pt x="388" y="24"/>
                    </a:lnTo>
                    <a:lnTo>
                      <a:pt x="387" y="24"/>
                    </a:lnTo>
                    <a:lnTo>
                      <a:pt x="387" y="23"/>
                    </a:lnTo>
                    <a:lnTo>
                      <a:pt x="386" y="22"/>
                    </a:lnTo>
                    <a:lnTo>
                      <a:pt x="386" y="20"/>
                    </a:lnTo>
                    <a:lnTo>
                      <a:pt x="387" y="19"/>
                    </a:lnTo>
                    <a:lnTo>
                      <a:pt x="387" y="18"/>
                    </a:lnTo>
                    <a:lnTo>
                      <a:pt x="389" y="17"/>
                    </a:lnTo>
                    <a:lnTo>
                      <a:pt x="391" y="17"/>
                    </a:lnTo>
                    <a:lnTo>
                      <a:pt x="391" y="16"/>
                    </a:lnTo>
                    <a:lnTo>
                      <a:pt x="391" y="14"/>
                    </a:lnTo>
                    <a:lnTo>
                      <a:pt x="391" y="13"/>
                    </a:lnTo>
                    <a:lnTo>
                      <a:pt x="391" y="11"/>
                    </a:lnTo>
                    <a:lnTo>
                      <a:pt x="389" y="11"/>
                    </a:lnTo>
                    <a:lnTo>
                      <a:pt x="388" y="11"/>
                    </a:lnTo>
                    <a:lnTo>
                      <a:pt x="387" y="9"/>
                    </a:lnTo>
                    <a:lnTo>
                      <a:pt x="387" y="8"/>
                    </a:lnTo>
                    <a:lnTo>
                      <a:pt x="386" y="8"/>
                    </a:lnTo>
                    <a:lnTo>
                      <a:pt x="384" y="8"/>
                    </a:lnTo>
                    <a:lnTo>
                      <a:pt x="389" y="7"/>
                    </a:lnTo>
                    <a:lnTo>
                      <a:pt x="392" y="7"/>
                    </a:lnTo>
                    <a:lnTo>
                      <a:pt x="393" y="7"/>
                    </a:lnTo>
                    <a:lnTo>
                      <a:pt x="394" y="6"/>
                    </a:lnTo>
                    <a:lnTo>
                      <a:pt x="398" y="6"/>
                    </a:lnTo>
                    <a:lnTo>
                      <a:pt x="400" y="4"/>
                    </a:lnTo>
                    <a:lnTo>
                      <a:pt x="403" y="4"/>
                    </a:lnTo>
                    <a:lnTo>
                      <a:pt x="404" y="4"/>
                    </a:lnTo>
                    <a:lnTo>
                      <a:pt x="405" y="3"/>
                    </a:lnTo>
                    <a:lnTo>
                      <a:pt x="407" y="4"/>
                    </a:lnTo>
                    <a:lnTo>
                      <a:pt x="409" y="4"/>
                    </a:lnTo>
                    <a:lnTo>
                      <a:pt x="410" y="4"/>
                    </a:lnTo>
                    <a:lnTo>
                      <a:pt x="410" y="3"/>
                    </a:lnTo>
                    <a:lnTo>
                      <a:pt x="410" y="4"/>
                    </a:lnTo>
                    <a:lnTo>
                      <a:pt x="410" y="3"/>
                    </a:lnTo>
                    <a:lnTo>
                      <a:pt x="411" y="3"/>
                    </a:lnTo>
                    <a:lnTo>
                      <a:pt x="413" y="3"/>
                    </a:lnTo>
                    <a:lnTo>
                      <a:pt x="413" y="4"/>
                    </a:lnTo>
                    <a:lnTo>
                      <a:pt x="414" y="4"/>
                    </a:lnTo>
                    <a:lnTo>
                      <a:pt x="415" y="4"/>
                    </a:lnTo>
                    <a:lnTo>
                      <a:pt x="416" y="4"/>
                    </a:lnTo>
                    <a:lnTo>
                      <a:pt x="418" y="4"/>
                    </a:lnTo>
                    <a:lnTo>
                      <a:pt x="419" y="4"/>
                    </a:lnTo>
                    <a:lnTo>
                      <a:pt x="420" y="4"/>
                    </a:lnTo>
                    <a:lnTo>
                      <a:pt x="421" y="4"/>
                    </a:lnTo>
                    <a:lnTo>
                      <a:pt x="422" y="4"/>
                    </a:lnTo>
                    <a:lnTo>
                      <a:pt x="424" y="4"/>
                    </a:lnTo>
                    <a:lnTo>
                      <a:pt x="425" y="4"/>
                    </a:lnTo>
                    <a:lnTo>
                      <a:pt x="425" y="6"/>
                    </a:lnTo>
                    <a:lnTo>
                      <a:pt x="426" y="6"/>
                    </a:lnTo>
                    <a:lnTo>
                      <a:pt x="427" y="6"/>
                    </a:lnTo>
                    <a:lnTo>
                      <a:pt x="429" y="6"/>
                    </a:lnTo>
                    <a:lnTo>
                      <a:pt x="430" y="6"/>
                    </a:lnTo>
                    <a:lnTo>
                      <a:pt x="431" y="6"/>
                    </a:lnTo>
                    <a:lnTo>
                      <a:pt x="432" y="6"/>
                    </a:lnTo>
                    <a:lnTo>
                      <a:pt x="432" y="4"/>
                    </a:lnTo>
                    <a:lnTo>
                      <a:pt x="432" y="6"/>
                    </a:lnTo>
                    <a:lnTo>
                      <a:pt x="432" y="4"/>
                    </a:lnTo>
                    <a:lnTo>
                      <a:pt x="434" y="4"/>
                    </a:lnTo>
                    <a:lnTo>
                      <a:pt x="434" y="6"/>
                    </a:lnTo>
                    <a:lnTo>
                      <a:pt x="435" y="6"/>
                    </a:lnTo>
                    <a:lnTo>
                      <a:pt x="436" y="6"/>
                    </a:lnTo>
                    <a:lnTo>
                      <a:pt x="436" y="7"/>
                    </a:lnTo>
                    <a:lnTo>
                      <a:pt x="437" y="7"/>
                    </a:lnTo>
                    <a:lnTo>
                      <a:pt x="438" y="7"/>
                    </a:lnTo>
                    <a:lnTo>
                      <a:pt x="440" y="7"/>
                    </a:lnTo>
                    <a:lnTo>
                      <a:pt x="441" y="7"/>
                    </a:lnTo>
                    <a:lnTo>
                      <a:pt x="442" y="7"/>
                    </a:lnTo>
                    <a:lnTo>
                      <a:pt x="442" y="6"/>
                    </a:lnTo>
                    <a:lnTo>
                      <a:pt x="443" y="6"/>
                    </a:lnTo>
                    <a:lnTo>
                      <a:pt x="445" y="6"/>
                    </a:lnTo>
                    <a:lnTo>
                      <a:pt x="446" y="7"/>
                    </a:lnTo>
                    <a:lnTo>
                      <a:pt x="446" y="6"/>
                    </a:lnTo>
                    <a:lnTo>
                      <a:pt x="447" y="6"/>
                    </a:lnTo>
                    <a:lnTo>
                      <a:pt x="448" y="4"/>
                    </a:lnTo>
                    <a:lnTo>
                      <a:pt x="448" y="6"/>
                    </a:lnTo>
                    <a:lnTo>
                      <a:pt x="449" y="6"/>
                    </a:lnTo>
                    <a:lnTo>
                      <a:pt x="449" y="4"/>
                    </a:lnTo>
                    <a:lnTo>
                      <a:pt x="451" y="4"/>
                    </a:lnTo>
                    <a:lnTo>
                      <a:pt x="452" y="4"/>
                    </a:lnTo>
                    <a:lnTo>
                      <a:pt x="453" y="6"/>
                    </a:lnTo>
                    <a:lnTo>
                      <a:pt x="454" y="6"/>
                    </a:lnTo>
                    <a:lnTo>
                      <a:pt x="456" y="4"/>
                    </a:lnTo>
                    <a:lnTo>
                      <a:pt x="457" y="4"/>
                    </a:lnTo>
                    <a:lnTo>
                      <a:pt x="457" y="3"/>
                    </a:lnTo>
                    <a:lnTo>
                      <a:pt x="458" y="3"/>
                    </a:lnTo>
                    <a:lnTo>
                      <a:pt x="459" y="3"/>
                    </a:lnTo>
                    <a:lnTo>
                      <a:pt x="459" y="2"/>
                    </a:lnTo>
                    <a:lnTo>
                      <a:pt x="461" y="2"/>
                    </a:lnTo>
                    <a:lnTo>
                      <a:pt x="462" y="2"/>
                    </a:lnTo>
                    <a:lnTo>
                      <a:pt x="463" y="2"/>
                    </a:lnTo>
                    <a:lnTo>
                      <a:pt x="463" y="1"/>
                    </a:lnTo>
                    <a:lnTo>
                      <a:pt x="463" y="0"/>
                    </a:lnTo>
                    <a:lnTo>
                      <a:pt x="464" y="0"/>
                    </a:lnTo>
                    <a:lnTo>
                      <a:pt x="464" y="1"/>
                    </a:lnTo>
                    <a:lnTo>
                      <a:pt x="465" y="1"/>
                    </a:lnTo>
                    <a:lnTo>
                      <a:pt x="465" y="2"/>
                    </a:lnTo>
                    <a:lnTo>
                      <a:pt x="467" y="3"/>
                    </a:lnTo>
                    <a:lnTo>
                      <a:pt x="467" y="4"/>
                    </a:lnTo>
                    <a:lnTo>
                      <a:pt x="467" y="6"/>
                    </a:lnTo>
                    <a:lnTo>
                      <a:pt x="468" y="6"/>
                    </a:lnTo>
                    <a:lnTo>
                      <a:pt x="469" y="6"/>
                    </a:lnTo>
                    <a:lnTo>
                      <a:pt x="469" y="7"/>
                    </a:lnTo>
                    <a:lnTo>
                      <a:pt x="470" y="7"/>
                    </a:lnTo>
                    <a:lnTo>
                      <a:pt x="472" y="7"/>
                    </a:lnTo>
                    <a:lnTo>
                      <a:pt x="472" y="8"/>
                    </a:lnTo>
                    <a:lnTo>
                      <a:pt x="473" y="8"/>
                    </a:lnTo>
                    <a:lnTo>
                      <a:pt x="474" y="9"/>
                    </a:lnTo>
                    <a:lnTo>
                      <a:pt x="474" y="11"/>
                    </a:lnTo>
                    <a:lnTo>
                      <a:pt x="474" y="12"/>
                    </a:lnTo>
                    <a:lnTo>
                      <a:pt x="474" y="13"/>
                    </a:lnTo>
                    <a:lnTo>
                      <a:pt x="475" y="13"/>
                    </a:lnTo>
                    <a:lnTo>
                      <a:pt x="475" y="14"/>
                    </a:lnTo>
                    <a:lnTo>
                      <a:pt x="474" y="14"/>
                    </a:lnTo>
                    <a:lnTo>
                      <a:pt x="474" y="16"/>
                    </a:lnTo>
                    <a:lnTo>
                      <a:pt x="474" y="17"/>
                    </a:lnTo>
                    <a:lnTo>
                      <a:pt x="474" y="18"/>
                    </a:lnTo>
                    <a:lnTo>
                      <a:pt x="475" y="18"/>
                    </a:lnTo>
                    <a:lnTo>
                      <a:pt x="475" y="19"/>
                    </a:lnTo>
                    <a:lnTo>
                      <a:pt x="475" y="20"/>
                    </a:lnTo>
                    <a:lnTo>
                      <a:pt x="476" y="20"/>
                    </a:lnTo>
                    <a:lnTo>
                      <a:pt x="476" y="22"/>
                    </a:lnTo>
                    <a:lnTo>
                      <a:pt x="476" y="23"/>
                    </a:lnTo>
                    <a:lnTo>
                      <a:pt x="475" y="23"/>
                    </a:lnTo>
                    <a:lnTo>
                      <a:pt x="476" y="23"/>
                    </a:lnTo>
                    <a:lnTo>
                      <a:pt x="476" y="24"/>
                    </a:lnTo>
                    <a:lnTo>
                      <a:pt x="476" y="25"/>
                    </a:lnTo>
                    <a:lnTo>
                      <a:pt x="478" y="25"/>
                    </a:lnTo>
                    <a:lnTo>
                      <a:pt x="478" y="27"/>
                    </a:lnTo>
                    <a:lnTo>
                      <a:pt x="478" y="28"/>
                    </a:lnTo>
                    <a:lnTo>
                      <a:pt x="478" y="29"/>
                    </a:lnTo>
                    <a:lnTo>
                      <a:pt x="476" y="29"/>
                    </a:lnTo>
                    <a:lnTo>
                      <a:pt x="476" y="30"/>
                    </a:lnTo>
                    <a:lnTo>
                      <a:pt x="478" y="30"/>
                    </a:lnTo>
                    <a:lnTo>
                      <a:pt x="478" y="31"/>
                    </a:lnTo>
                    <a:lnTo>
                      <a:pt x="476" y="31"/>
                    </a:lnTo>
                    <a:lnTo>
                      <a:pt x="476" y="33"/>
                    </a:lnTo>
                    <a:lnTo>
                      <a:pt x="478" y="33"/>
                    </a:lnTo>
                    <a:lnTo>
                      <a:pt x="476" y="34"/>
                    </a:lnTo>
                    <a:lnTo>
                      <a:pt x="476" y="35"/>
                    </a:lnTo>
                    <a:lnTo>
                      <a:pt x="476" y="36"/>
                    </a:lnTo>
                    <a:lnTo>
                      <a:pt x="476" y="38"/>
                    </a:lnTo>
                    <a:lnTo>
                      <a:pt x="478" y="38"/>
                    </a:lnTo>
                    <a:lnTo>
                      <a:pt x="478" y="39"/>
                    </a:lnTo>
                    <a:lnTo>
                      <a:pt x="478" y="40"/>
                    </a:lnTo>
                    <a:lnTo>
                      <a:pt x="479" y="40"/>
                    </a:lnTo>
                    <a:lnTo>
                      <a:pt x="479" y="41"/>
                    </a:lnTo>
                    <a:lnTo>
                      <a:pt x="478" y="43"/>
                    </a:lnTo>
                    <a:lnTo>
                      <a:pt x="479" y="43"/>
                    </a:lnTo>
                    <a:lnTo>
                      <a:pt x="479" y="44"/>
                    </a:lnTo>
                    <a:lnTo>
                      <a:pt x="479" y="45"/>
                    </a:lnTo>
                    <a:lnTo>
                      <a:pt x="479" y="46"/>
                    </a:lnTo>
                    <a:lnTo>
                      <a:pt x="479" y="47"/>
                    </a:lnTo>
                    <a:lnTo>
                      <a:pt x="479" y="49"/>
                    </a:lnTo>
                    <a:lnTo>
                      <a:pt x="479" y="50"/>
                    </a:lnTo>
                    <a:lnTo>
                      <a:pt x="479" y="51"/>
                    </a:lnTo>
                    <a:lnTo>
                      <a:pt x="479" y="52"/>
                    </a:lnTo>
                    <a:lnTo>
                      <a:pt x="479" y="54"/>
                    </a:lnTo>
                    <a:lnTo>
                      <a:pt x="478" y="54"/>
                    </a:lnTo>
                    <a:lnTo>
                      <a:pt x="478" y="55"/>
                    </a:lnTo>
                    <a:lnTo>
                      <a:pt x="479" y="55"/>
                    </a:lnTo>
                    <a:lnTo>
                      <a:pt x="479" y="56"/>
                    </a:lnTo>
                    <a:lnTo>
                      <a:pt x="478" y="56"/>
                    </a:lnTo>
                    <a:lnTo>
                      <a:pt x="478" y="57"/>
                    </a:lnTo>
                    <a:lnTo>
                      <a:pt x="478" y="58"/>
                    </a:lnTo>
                    <a:lnTo>
                      <a:pt x="479" y="58"/>
                    </a:lnTo>
                    <a:lnTo>
                      <a:pt x="478" y="58"/>
                    </a:lnTo>
                    <a:lnTo>
                      <a:pt x="478" y="60"/>
                    </a:lnTo>
                    <a:lnTo>
                      <a:pt x="478" y="61"/>
                    </a:lnTo>
                    <a:lnTo>
                      <a:pt x="478" y="62"/>
                    </a:lnTo>
                    <a:lnTo>
                      <a:pt x="478" y="63"/>
                    </a:lnTo>
                    <a:lnTo>
                      <a:pt x="476" y="63"/>
                    </a:lnTo>
                    <a:lnTo>
                      <a:pt x="476" y="65"/>
                    </a:lnTo>
                    <a:lnTo>
                      <a:pt x="478" y="65"/>
                    </a:lnTo>
                    <a:lnTo>
                      <a:pt x="478" y="66"/>
                    </a:lnTo>
                    <a:lnTo>
                      <a:pt x="476" y="66"/>
                    </a:lnTo>
                    <a:lnTo>
                      <a:pt x="478" y="66"/>
                    </a:lnTo>
                    <a:lnTo>
                      <a:pt x="478" y="67"/>
                    </a:lnTo>
                    <a:lnTo>
                      <a:pt x="476" y="67"/>
                    </a:lnTo>
                    <a:lnTo>
                      <a:pt x="478" y="68"/>
                    </a:lnTo>
                    <a:lnTo>
                      <a:pt x="478" y="70"/>
                    </a:lnTo>
                    <a:lnTo>
                      <a:pt x="476" y="70"/>
                    </a:lnTo>
                    <a:lnTo>
                      <a:pt x="476" y="71"/>
                    </a:lnTo>
                    <a:lnTo>
                      <a:pt x="478" y="71"/>
                    </a:lnTo>
                    <a:lnTo>
                      <a:pt x="478" y="72"/>
                    </a:lnTo>
                    <a:lnTo>
                      <a:pt x="478" y="73"/>
                    </a:lnTo>
                    <a:lnTo>
                      <a:pt x="479" y="73"/>
                    </a:lnTo>
                    <a:lnTo>
                      <a:pt x="479" y="74"/>
                    </a:lnTo>
                    <a:lnTo>
                      <a:pt x="479" y="76"/>
                    </a:lnTo>
                    <a:lnTo>
                      <a:pt x="480" y="76"/>
                    </a:lnTo>
                    <a:lnTo>
                      <a:pt x="480" y="77"/>
                    </a:lnTo>
                    <a:lnTo>
                      <a:pt x="480" y="78"/>
                    </a:lnTo>
                    <a:lnTo>
                      <a:pt x="481" y="78"/>
                    </a:lnTo>
                    <a:lnTo>
                      <a:pt x="481" y="79"/>
                    </a:lnTo>
                    <a:lnTo>
                      <a:pt x="481" y="81"/>
                    </a:lnTo>
                    <a:lnTo>
                      <a:pt x="481" y="82"/>
                    </a:lnTo>
                    <a:lnTo>
                      <a:pt x="483" y="83"/>
                    </a:lnTo>
                    <a:lnTo>
                      <a:pt x="483" y="84"/>
                    </a:lnTo>
                    <a:lnTo>
                      <a:pt x="484" y="84"/>
                    </a:lnTo>
                    <a:lnTo>
                      <a:pt x="484" y="85"/>
                    </a:lnTo>
                    <a:lnTo>
                      <a:pt x="484" y="87"/>
                    </a:lnTo>
                    <a:lnTo>
                      <a:pt x="484" y="88"/>
                    </a:lnTo>
                    <a:lnTo>
                      <a:pt x="484" y="89"/>
                    </a:lnTo>
                    <a:lnTo>
                      <a:pt x="484" y="90"/>
                    </a:lnTo>
                    <a:lnTo>
                      <a:pt x="485" y="90"/>
                    </a:lnTo>
                    <a:lnTo>
                      <a:pt x="485" y="92"/>
                    </a:lnTo>
                    <a:lnTo>
                      <a:pt x="485" y="93"/>
                    </a:lnTo>
                    <a:lnTo>
                      <a:pt x="484" y="93"/>
                    </a:lnTo>
                    <a:lnTo>
                      <a:pt x="485" y="93"/>
                    </a:lnTo>
                    <a:lnTo>
                      <a:pt x="485" y="94"/>
                    </a:lnTo>
                    <a:lnTo>
                      <a:pt x="485" y="95"/>
                    </a:lnTo>
                    <a:lnTo>
                      <a:pt x="485" y="97"/>
                    </a:lnTo>
                    <a:lnTo>
                      <a:pt x="485" y="98"/>
                    </a:lnTo>
                    <a:lnTo>
                      <a:pt x="486" y="98"/>
                    </a:lnTo>
                    <a:lnTo>
                      <a:pt x="486" y="99"/>
                    </a:lnTo>
                    <a:lnTo>
                      <a:pt x="486" y="100"/>
                    </a:lnTo>
                    <a:lnTo>
                      <a:pt x="486" y="101"/>
                    </a:lnTo>
                    <a:lnTo>
                      <a:pt x="488" y="101"/>
                    </a:lnTo>
                    <a:lnTo>
                      <a:pt x="489" y="101"/>
                    </a:lnTo>
                    <a:lnTo>
                      <a:pt x="490" y="100"/>
                    </a:lnTo>
                    <a:lnTo>
                      <a:pt x="490" y="101"/>
                    </a:lnTo>
                    <a:lnTo>
                      <a:pt x="490" y="103"/>
                    </a:lnTo>
                    <a:lnTo>
                      <a:pt x="490" y="104"/>
                    </a:lnTo>
                    <a:lnTo>
                      <a:pt x="491" y="104"/>
                    </a:lnTo>
                    <a:lnTo>
                      <a:pt x="491" y="105"/>
                    </a:lnTo>
                    <a:lnTo>
                      <a:pt x="491" y="106"/>
                    </a:lnTo>
                    <a:lnTo>
                      <a:pt x="492" y="106"/>
                    </a:lnTo>
                    <a:lnTo>
                      <a:pt x="492" y="108"/>
                    </a:lnTo>
                    <a:lnTo>
                      <a:pt x="494" y="108"/>
                    </a:lnTo>
                    <a:lnTo>
                      <a:pt x="494" y="109"/>
                    </a:lnTo>
                    <a:lnTo>
                      <a:pt x="495" y="109"/>
                    </a:lnTo>
                    <a:lnTo>
                      <a:pt x="496" y="109"/>
                    </a:lnTo>
                    <a:lnTo>
                      <a:pt x="496" y="110"/>
                    </a:lnTo>
                    <a:lnTo>
                      <a:pt x="497" y="110"/>
                    </a:lnTo>
                    <a:lnTo>
                      <a:pt x="499" y="111"/>
                    </a:lnTo>
                    <a:lnTo>
                      <a:pt x="500" y="111"/>
                    </a:lnTo>
                    <a:lnTo>
                      <a:pt x="500" y="112"/>
                    </a:lnTo>
                    <a:lnTo>
                      <a:pt x="501" y="112"/>
                    </a:lnTo>
                    <a:lnTo>
                      <a:pt x="501" y="114"/>
                    </a:lnTo>
                    <a:lnTo>
                      <a:pt x="501" y="115"/>
                    </a:lnTo>
                    <a:lnTo>
                      <a:pt x="501" y="116"/>
                    </a:lnTo>
                    <a:lnTo>
                      <a:pt x="502" y="116"/>
                    </a:lnTo>
                    <a:lnTo>
                      <a:pt x="502" y="117"/>
                    </a:lnTo>
                    <a:lnTo>
                      <a:pt x="503" y="119"/>
                    </a:lnTo>
                    <a:lnTo>
                      <a:pt x="503" y="120"/>
                    </a:lnTo>
                    <a:lnTo>
                      <a:pt x="503" y="121"/>
                    </a:lnTo>
                    <a:lnTo>
                      <a:pt x="503" y="122"/>
                    </a:lnTo>
                    <a:lnTo>
                      <a:pt x="505" y="122"/>
                    </a:lnTo>
                    <a:lnTo>
                      <a:pt x="505" y="124"/>
                    </a:lnTo>
                    <a:lnTo>
                      <a:pt x="505" y="125"/>
                    </a:lnTo>
                    <a:lnTo>
                      <a:pt x="505" y="126"/>
                    </a:lnTo>
                    <a:lnTo>
                      <a:pt x="505" y="127"/>
                    </a:lnTo>
                    <a:lnTo>
                      <a:pt x="505" y="128"/>
                    </a:lnTo>
                    <a:lnTo>
                      <a:pt x="506" y="128"/>
                    </a:lnTo>
                    <a:lnTo>
                      <a:pt x="506" y="130"/>
                    </a:lnTo>
                    <a:lnTo>
                      <a:pt x="506" y="131"/>
                    </a:lnTo>
                    <a:lnTo>
                      <a:pt x="507" y="131"/>
                    </a:lnTo>
                    <a:lnTo>
                      <a:pt x="507" y="132"/>
                    </a:lnTo>
                    <a:lnTo>
                      <a:pt x="507" y="133"/>
                    </a:lnTo>
                    <a:lnTo>
                      <a:pt x="508" y="132"/>
                    </a:lnTo>
                    <a:lnTo>
                      <a:pt x="508" y="133"/>
                    </a:lnTo>
                    <a:lnTo>
                      <a:pt x="508" y="135"/>
                    </a:lnTo>
                    <a:lnTo>
                      <a:pt x="510" y="135"/>
                    </a:lnTo>
                    <a:lnTo>
                      <a:pt x="510" y="136"/>
                    </a:lnTo>
                    <a:lnTo>
                      <a:pt x="510" y="137"/>
                    </a:lnTo>
                    <a:lnTo>
                      <a:pt x="511" y="137"/>
                    </a:lnTo>
                    <a:lnTo>
                      <a:pt x="511" y="138"/>
                    </a:lnTo>
                    <a:lnTo>
                      <a:pt x="512" y="140"/>
                    </a:lnTo>
                    <a:lnTo>
                      <a:pt x="512" y="141"/>
                    </a:lnTo>
                    <a:lnTo>
                      <a:pt x="513" y="142"/>
                    </a:lnTo>
                    <a:lnTo>
                      <a:pt x="515" y="143"/>
                    </a:lnTo>
                    <a:lnTo>
                      <a:pt x="522" y="141"/>
                    </a:lnTo>
                    <a:lnTo>
                      <a:pt x="545" y="175"/>
                    </a:lnTo>
                    <a:lnTo>
                      <a:pt x="545" y="176"/>
                    </a:lnTo>
                    <a:lnTo>
                      <a:pt x="544" y="176"/>
                    </a:lnTo>
                    <a:lnTo>
                      <a:pt x="544" y="178"/>
                    </a:lnTo>
                    <a:lnTo>
                      <a:pt x="544" y="179"/>
                    </a:lnTo>
                    <a:lnTo>
                      <a:pt x="543" y="179"/>
                    </a:lnTo>
                    <a:lnTo>
                      <a:pt x="542" y="179"/>
                    </a:lnTo>
                    <a:lnTo>
                      <a:pt x="542" y="180"/>
                    </a:lnTo>
                    <a:lnTo>
                      <a:pt x="540" y="180"/>
                    </a:lnTo>
                    <a:lnTo>
                      <a:pt x="540" y="181"/>
                    </a:lnTo>
                    <a:lnTo>
                      <a:pt x="542" y="181"/>
                    </a:lnTo>
                    <a:lnTo>
                      <a:pt x="542" y="182"/>
                    </a:lnTo>
                    <a:lnTo>
                      <a:pt x="540" y="184"/>
                    </a:lnTo>
                    <a:lnTo>
                      <a:pt x="540" y="185"/>
                    </a:lnTo>
                    <a:lnTo>
                      <a:pt x="540" y="186"/>
                    </a:lnTo>
                    <a:lnTo>
                      <a:pt x="539" y="187"/>
                    </a:lnTo>
                    <a:lnTo>
                      <a:pt x="539" y="189"/>
                    </a:lnTo>
                    <a:lnTo>
                      <a:pt x="539" y="190"/>
                    </a:lnTo>
                    <a:lnTo>
                      <a:pt x="538" y="190"/>
                    </a:lnTo>
                    <a:lnTo>
                      <a:pt x="538" y="191"/>
                    </a:lnTo>
                    <a:lnTo>
                      <a:pt x="539" y="192"/>
                    </a:lnTo>
                    <a:lnTo>
                      <a:pt x="539" y="194"/>
                    </a:lnTo>
                    <a:lnTo>
                      <a:pt x="540" y="194"/>
                    </a:lnTo>
                    <a:lnTo>
                      <a:pt x="540" y="195"/>
                    </a:lnTo>
                    <a:lnTo>
                      <a:pt x="540" y="196"/>
                    </a:lnTo>
                    <a:lnTo>
                      <a:pt x="540" y="197"/>
                    </a:lnTo>
                    <a:lnTo>
                      <a:pt x="542" y="198"/>
                    </a:lnTo>
                    <a:lnTo>
                      <a:pt x="542" y="200"/>
                    </a:lnTo>
                    <a:lnTo>
                      <a:pt x="542" y="201"/>
                    </a:lnTo>
                    <a:lnTo>
                      <a:pt x="543" y="201"/>
                    </a:lnTo>
                    <a:lnTo>
                      <a:pt x="543" y="202"/>
                    </a:lnTo>
                    <a:lnTo>
                      <a:pt x="543" y="203"/>
                    </a:lnTo>
                    <a:lnTo>
                      <a:pt x="544" y="203"/>
                    </a:lnTo>
                    <a:lnTo>
                      <a:pt x="544" y="205"/>
                    </a:lnTo>
                    <a:lnTo>
                      <a:pt x="545" y="205"/>
                    </a:lnTo>
                    <a:lnTo>
                      <a:pt x="545" y="206"/>
                    </a:lnTo>
                    <a:lnTo>
                      <a:pt x="546" y="206"/>
                    </a:lnTo>
                    <a:lnTo>
                      <a:pt x="548" y="206"/>
                    </a:lnTo>
                    <a:lnTo>
                      <a:pt x="548" y="207"/>
                    </a:lnTo>
                    <a:lnTo>
                      <a:pt x="549" y="207"/>
                    </a:lnTo>
                    <a:lnTo>
                      <a:pt x="549" y="208"/>
                    </a:lnTo>
                    <a:lnTo>
                      <a:pt x="550" y="209"/>
                    </a:lnTo>
                    <a:lnTo>
                      <a:pt x="551" y="209"/>
                    </a:lnTo>
                    <a:lnTo>
                      <a:pt x="551" y="211"/>
                    </a:lnTo>
                    <a:lnTo>
                      <a:pt x="553" y="211"/>
                    </a:lnTo>
                    <a:lnTo>
                      <a:pt x="553" y="212"/>
                    </a:lnTo>
                    <a:lnTo>
                      <a:pt x="554" y="212"/>
                    </a:lnTo>
                    <a:lnTo>
                      <a:pt x="555" y="212"/>
                    </a:lnTo>
                    <a:lnTo>
                      <a:pt x="555" y="213"/>
                    </a:lnTo>
                    <a:lnTo>
                      <a:pt x="556" y="213"/>
                    </a:lnTo>
                    <a:lnTo>
                      <a:pt x="556" y="214"/>
                    </a:lnTo>
                    <a:lnTo>
                      <a:pt x="557" y="214"/>
                    </a:lnTo>
                    <a:lnTo>
                      <a:pt x="559" y="214"/>
                    </a:lnTo>
                    <a:lnTo>
                      <a:pt x="559" y="216"/>
                    </a:lnTo>
                    <a:lnTo>
                      <a:pt x="560" y="216"/>
                    </a:lnTo>
                    <a:lnTo>
                      <a:pt x="561" y="216"/>
                    </a:lnTo>
                    <a:lnTo>
                      <a:pt x="562" y="216"/>
                    </a:lnTo>
                    <a:lnTo>
                      <a:pt x="562" y="217"/>
                    </a:lnTo>
                    <a:lnTo>
                      <a:pt x="564" y="217"/>
                    </a:lnTo>
                    <a:lnTo>
                      <a:pt x="564" y="218"/>
                    </a:lnTo>
                    <a:lnTo>
                      <a:pt x="565" y="218"/>
                    </a:lnTo>
                    <a:lnTo>
                      <a:pt x="565" y="219"/>
                    </a:lnTo>
                    <a:lnTo>
                      <a:pt x="566" y="219"/>
                    </a:lnTo>
                    <a:lnTo>
                      <a:pt x="566" y="221"/>
                    </a:lnTo>
                    <a:lnTo>
                      <a:pt x="567" y="221"/>
                    </a:lnTo>
                    <a:lnTo>
                      <a:pt x="567" y="222"/>
                    </a:lnTo>
                    <a:lnTo>
                      <a:pt x="569" y="222"/>
                    </a:lnTo>
                    <a:lnTo>
                      <a:pt x="569" y="223"/>
                    </a:lnTo>
                    <a:lnTo>
                      <a:pt x="570" y="223"/>
                    </a:lnTo>
                    <a:lnTo>
                      <a:pt x="571" y="224"/>
                    </a:lnTo>
                    <a:lnTo>
                      <a:pt x="572" y="224"/>
                    </a:lnTo>
                    <a:lnTo>
                      <a:pt x="572" y="225"/>
                    </a:lnTo>
                    <a:lnTo>
                      <a:pt x="573" y="225"/>
                    </a:lnTo>
                    <a:lnTo>
                      <a:pt x="573" y="227"/>
                    </a:lnTo>
                    <a:lnTo>
                      <a:pt x="575" y="227"/>
                    </a:lnTo>
                    <a:lnTo>
                      <a:pt x="576" y="227"/>
                    </a:lnTo>
                    <a:lnTo>
                      <a:pt x="577" y="227"/>
                    </a:lnTo>
                    <a:lnTo>
                      <a:pt x="577" y="228"/>
                    </a:lnTo>
                    <a:lnTo>
                      <a:pt x="577" y="229"/>
                    </a:lnTo>
                    <a:lnTo>
                      <a:pt x="577" y="230"/>
                    </a:lnTo>
                    <a:lnTo>
                      <a:pt x="577" y="232"/>
                    </a:lnTo>
                    <a:lnTo>
                      <a:pt x="576" y="232"/>
                    </a:lnTo>
                    <a:lnTo>
                      <a:pt x="576" y="233"/>
                    </a:lnTo>
                    <a:lnTo>
                      <a:pt x="577" y="233"/>
                    </a:lnTo>
                    <a:lnTo>
                      <a:pt x="577" y="234"/>
                    </a:lnTo>
                    <a:lnTo>
                      <a:pt x="577" y="235"/>
                    </a:lnTo>
                    <a:lnTo>
                      <a:pt x="578" y="235"/>
                    </a:lnTo>
                    <a:lnTo>
                      <a:pt x="578" y="236"/>
                    </a:lnTo>
                    <a:lnTo>
                      <a:pt x="577" y="236"/>
                    </a:lnTo>
                    <a:lnTo>
                      <a:pt x="577" y="238"/>
                    </a:lnTo>
                    <a:lnTo>
                      <a:pt x="577" y="239"/>
                    </a:lnTo>
                    <a:lnTo>
                      <a:pt x="578" y="239"/>
                    </a:lnTo>
                    <a:lnTo>
                      <a:pt x="577" y="239"/>
                    </a:lnTo>
                    <a:lnTo>
                      <a:pt x="577" y="240"/>
                    </a:lnTo>
                    <a:lnTo>
                      <a:pt x="577" y="241"/>
                    </a:lnTo>
                    <a:lnTo>
                      <a:pt x="577" y="243"/>
                    </a:lnTo>
                    <a:lnTo>
                      <a:pt x="578" y="243"/>
                    </a:lnTo>
                    <a:lnTo>
                      <a:pt x="578" y="244"/>
                    </a:lnTo>
                    <a:lnTo>
                      <a:pt x="578" y="245"/>
                    </a:lnTo>
                    <a:lnTo>
                      <a:pt x="578" y="246"/>
                    </a:lnTo>
                    <a:lnTo>
                      <a:pt x="580" y="248"/>
                    </a:lnTo>
                    <a:lnTo>
                      <a:pt x="578" y="248"/>
                    </a:lnTo>
                    <a:lnTo>
                      <a:pt x="578" y="249"/>
                    </a:lnTo>
                    <a:lnTo>
                      <a:pt x="578" y="250"/>
                    </a:lnTo>
                    <a:lnTo>
                      <a:pt x="580" y="250"/>
                    </a:lnTo>
                    <a:lnTo>
                      <a:pt x="580" y="251"/>
                    </a:lnTo>
                    <a:lnTo>
                      <a:pt x="581" y="251"/>
                    </a:lnTo>
                    <a:lnTo>
                      <a:pt x="581" y="252"/>
                    </a:lnTo>
                    <a:lnTo>
                      <a:pt x="581" y="254"/>
                    </a:lnTo>
                    <a:lnTo>
                      <a:pt x="581" y="255"/>
                    </a:lnTo>
                    <a:lnTo>
                      <a:pt x="582" y="255"/>
                    </a:lnTo>
                    <a:lnTo>
                      <a:pt x="581" y="255"/>
                    </a:lnTo>
                    <a:lnTo>
                      <a:pt x="581" y="256"/>
                    </a:lnTo>
                    <a:lnTo>
                      <a:pt x="581" y="257"/>
                    </a:lnTo>
                    <a:lnTo>
                      <a:pt x="581" y="259"/>
                    </a:lnTo>
                    <a:lnTo>
                      <a:pt x="582" y="259"/>
                    </a:lnTo>
                    <a:lnTo>
                      <a:pt x="582" y="260"/>
                    </a:lnTo>
                    <a:lnTo>
                      <a:pt x="583" y="261"/>
                    </a:lnTo>
                    <a:lnTo>
                      <a:pt x="583" y="262"/>
                    </a:lnTo>
                    <a:lnTo>
                      <a:pt x="584" y="262"/>
                    </a:lnTo>
                    <a:lnTo>
                      <a:pt x="584" y="263"/>
                    </a:lnTo>
                    <a:lnTo>
                      <a:pt x="584" y="265"/>
                    </a:lnTo>
                    <a:lnTo>
                      <a:pt x="586" y="265"/>
                    </a:lnTo>
                    <a:lnTo>
                      <a:pt x="586" y="266"/>
                    </a:lnTo>
                    <a:lnTo>
                      <a:pt x="587" y="266"/>
                    </a:lnTo>
                    <a:lnTo>
                      <a:pt x="587" y="267"/>
                    </a:lnTo>
                    <a:lnTo>
                      <a:pt x="586" y="267"/>
                    </a:lnTo>
                    <a:lnTo>
                      <a:pt x="586" y="268"/>
                    </a:lnTo>
                    <a:lnTo>
                      <a:pt x="587" y="268"/>
                    </a:lnTo>
                    <a:lnTo>
                      <a:pt x="587" y="270"/>
                    </a:lnTo>
                    <a:lnTo>
                      <a:pt x="587" y="271"/>
                    </a:lnTo>
                    <a:lnTo>
                      <a:pt x="588" y="271"/>
                    </a:lnTo>
                    <a:lnTo>
                      <a:pt x="588" y="272"/>
                    </a:lnTo>
                    <a:lnTo>
                      <a:pt x="587" y="272"/>
                    </a:lnTo>
                    <a:lnTo>
                      <a:pt x="587" y="273"/>
                    </a:lnTo>
                    <a:lnTo>
                      <a:pt x="588" y="273"/>
                    </a:lnTo>
                    <a:lnTo>
                      <a:pt x="588" y="275"/>
                    </a:lnTo>
                    <a:lnTo>
                      <a:pt x="588" y="276"/>
                    </a:lnTo>
                    <a:lnTo>
                      <a:pt x="588" y="277"/>
                    </a:lnTo>
                    <a:lnTo>
                      <a:pt x="587" y="277"/>
                    </a:lnTo>
                    <a:lnTo>
                      <a:pt x="587" y="278"/>
                    </a:lnTo>
                    <a:lnTo>
                      <a:pt x="588" y="278"/>
                    </a:lnTo>
                    <a:lnTo>
                      <a:pt x="588" y="279"/>
                    </a:lnTo>
                    <a:lnTo>
                      <a:pt x="589" y="279"/>
                    </a:lnTo>
                    <a:lnTo>
                      <a:pt x="589" y="281"/>
                    </a:lnTo>
                    <a:lnTo>
                      <a:pt x="589" y="282"/>
                    </a:lnTo>
                    <a:lnTo>
                      <a:pt x="591" y="282"/>
                    </a:lnTo>
                    <a:lnTo>
                      <a:pt x="591" y="283"/>
                    </a:lnTo>
                    <a:lnTo>
                      <a:pt x="592" y="283"/>
                    </a:lnTo>
                    <a:lnTo>
                      <a:pt x="591" y="284"/>
                    </a:lnTo>
                    <a:lnTo>
                      <a:pt x="591" y="286"/>
                    </a:lnTo>
                    <a:lnTo>
                      <a:pt x="589" y="286"/>
                    </a:lnTo>
                    <a:lnTo>
                      <a:pt x="589" y="287"/>
                    </a:lnTo>
                    <a:lnTo>
                      <a:pt x="589" y="288"/>
                    </a:lnTo>
                    <a:lnTo>
                      <a:pt x="589" y="289"/>
                    </a:lnTo>
                    <a:lnTo>
                      <a:pt x="591" y="289"/>
                    </a:lnTo>
                    <a:lnTo>
                      <a:pt x="591" y="290"/>
                    </a:lnTo>
                    <a:lnTo>
                      <a:pt x="591" y="292"/>
                    </a:lnTo>
                    <a:lnTo>
                      <a:pt x="591" y="293"/>
                    </a:lnTo>
                    <a:lnTo>
                      <a:pt x="591" y="294"/>
                    </a:lnTo>
                    <a:lnTo>
                      <a:pt x="592" y="294"/>
                    </a:lnTo>
                    <a:lnTo>
                      <a:pt x="593" y="294"/>
                    </a:lnTo>
                    <a:lnTo>
                      <a:pt x="594" y="294"/>
                    </a:lnTo>
                    <a:lnTo>
                      <a:pt x="593" y="295"/>
                    </a:lnTo>
                    <a:lnTo>
                      <a:pt x="594" y="295"/>
                    </a:lnTo>
                    <a:lnTo>
                      <a:pt x="594" y="297"/>
                    </a:lnTo>
                    <a:lnTo>
                      <a:pt x="594" y="298"/>
                    </a:lnTo>
                    <a:lnTo>
                      <a:pt x="593" y="298"/>
                    </a:lnTo>
                    <a:lnTo>
                      <a:pt x="593" y="299"/>
                    </a:lnTo>
                    <a:lnTo>
                      <a:pt x="593" y="300"/>
                    </a:lnTo>
                    <a:lnTo>
                      <a:pt x="593" y="302"/>
                    </a:lnTo>
                    <a:lnTo>
                      <a:pt x="593" y="303"/>
                    </a:lnTo>
                    <a:lnTo>
                      <a:pt x="594" y="304"/>
                    </a:lnTo>
                    <a:lnTo>
                      <a:pt x="594" y="305"/>
                    </a:lnTo>
                    <a:lnTo>
                      <a:pt x="596" y="304"/>
                    </a:lnTo>
                    <a:lnTo>
                      <a:pt x="596" y="305"/>
                    </a:lnTo>
                    <a:lnTo>
                      <a:pt x="597" y="305"/>
                    </a:lnTo>
                    <a:lnTo>
                      <a:pt x="597" y="306"/>
                    </a:lnTo>
                    <a:lnTo>
                      <a:pt x="598" y="306"/>
                    </a:lnTo>
                    <a:lnTo>
                      <a:pt x="598" y="308"/>
                    </a:lnTo>
                    <a:lnTo>
                      <a:pt x="599" y="308"/>
                    </a:lnTo>
                    <a:lnTo>
                      <a:pt x="599" y="309"/>
                    </a:lnTo>
                    <a:lnTo>
                      <a:pt x="599" y="310"/>
                    </a:lnTo>
                    <a:lnTo>
                      <a:pt x="599" y="311"/>
                    </a:lnTo>
                    <a:lnTo>
                      <a:pt x="598" y="311"/>
                    </a:lnTo>
                    <a:lnTo>
                      <a:pt x="599" y="311"/>
                    </a:lnTo>
                    <a:lnTo>
                      <a:pt x="599" y="313"/>
                    </a:lnTo>
                    <a:lnTo>
                      <a:pt x="600" y="313"/>
                    </a:lnTo>
                    <a:lnTo>
                      <a:pt x="602" y="313"/>
                    </a:lnTo>
                    <a:lnTo>
                      <a:pt x="603" y="313"/>
                    </a:lnTo>
                    <a:lnTo>
                      <a:pt x="604" y="313"/>
                    </a:lnTo>
                    <a:lnTo>
                      <a:pt x="605" y="313"/>
                    </a:lnTo>
                    <a:lnTo>
                      <a:pt x="605" y="314"/>
                    </a:lnTo>
                    <a:lnTo>
                      <a:pt x="607" y="314"/>
                    </a:lnTo>
                    <a:lnTo>
                      <a:pt x="608" y="314"/>
                    </a:lnTo>
                    <a:lnTo>
                      <a:pt x="609" y="315"/>
                    </a:lnTo>
                    <a:lnTo>
                      <a:pt x="610" y="315"/>
                    </a:lnTo>
                    <a:lnTo>
                      <a:pt x="611" y="315"/>
                    </a:lnTo>
                    <a:lnTo>
                      <a:pt x="611" y="316"/>
                    </a:lnTo>
                    <a:lnTo>
                      <a:pt x="613" y="316"/>
                    </a:lnTo>
                    <a:lnTo>
                      <a:pt x="614" y="316"/>
                    </a:lnTo>
                    <a:lnTo>
                      <a:pt x="614" y="317"/>
                    </a:lnTo>
                    <a:lnTo>
                      <a:pt x="615" y="317"/>
                    </a:lnTo>
                    <a:lnTo>
                      <a:pt x="615" y="319"/>
                    </a:lnTo>
                    <a:lnTo>
                      <a:pt x="614" y="319"/>
                    </a:lnTo>
                    <a:lnTo>
                      <a:pt x="614" y="320"/>
                    </a:lnTo>
                    <a:lnTo>
                      <a:pt x="615" y="320"/>
                    </a:lnTo>
                    <a:lnTo>
                      <a:pt x="615" y="322"/>
                    </a:lnTo>
                    <a:lnTo>
                      <a:pt x="615" y="324"/>
                    </a:lnTo>
                    <a:lnTo>
                      <a:pt x="616" y="324"/>
                    </a:lnTo>
                    <a:lnTo>
                      <a:pt x="618" y="324"/>
                    </a:lnTo>
                    <a:lnTo>
                      <a:pt x="616" y="325"/>
                    </a:lnTo>
                    <a:lnTo>
                      <a:pt x="618" y="325"/>
                    </a:lnTo>
                    <a:lnTo>
                      <a:pt x="619" y="325"/>
                    </a:lnTo>
                    <a:lnTo>
                      <a:pt x="619" y="326"/>
                    </a:lnTo>
                    <a:lnTo>
                      <a:pt x="620" y="326"/>
                    </a:lnTo>
                    <a:lnTo>
                      <a:pt x="620" y="327"/>
                    </a:lnTo>
                    <a:lnTo>
                      <a:pt x="619" y="327"/>
                    </a:lnTo>
                    <a:lnTo>
                      <a:pt x="619" y="329"/>
                    </a:lnTo>
                    <a:lnTo>
                      <a:pt x="620" y="329"/>
                    </a:lnTo>
                    <a:lnTo>
                      <a:pt x="620" y="330"/>
                    </a:lnTo>
                    <a:lnTo>
                      <a:pt x="620" y="331"/>
                    </a:lnTo>
                    <a:lnTo>
                      <a:pt x="620" y="332"/>
                    </a:lnTo>
                    <a:lnTo>
                      <a:pt x="621" y="332"/>
                    </a:lnTo>
                    <a:lnTo>
                      <a:pt x="621" y="333"/>
                    </a:lnTo>
                    <a:lnTo>
                      <a:pt x="623" y="333"/>
                    </a:lnTo>
                    <a:lnTo>
                      <a:pt x="623" y="335"/>
                    </a:lnTo>
                    <a:lnTo>
                      <a:pt x="621" y="335"/>
                    </a:lnTo>
                    <a:lnTo>
                      <a:pt x="623" y="335"/>
                    </a:lnTo>
                    <a:lnTo>
                      <a:pt x="623" y="336"/>
                    </a:lnTo>
                    <a:lnTo>
                      <a:pt x="623" y="337"/>
                    </a:lnTo>
                    <a:lnTo>
                      <a:pt x="623" y="338"/>
                    </a:lnTo>
                    <a:lnTo>
                      <a:pt x="621" y="340"/>
                    </a:lnTo>
                    <a:lnTo>
                      <a:pt x="623" y="340"/>
                    </a:lnTo>
                    <a:lnTo>
                      <a:pt x="623" y="341"/>
                    </a:lnTo>
                    <a:lnTo>
                      <a:pt x="623" y="340"/>
                    </a:lnTo>
                    <a:lnTo>
                      <a:pt x="623" y="341"/>
                    </a:lnTo>
                    <a:lnTo>
                      <a:pt x="621" y="341"/>
                    </a:lnTo>
                    <a:lnTo>
                      <a:pt x="623" y="341"/>
                    </a:lnTo>
                    <a:lnTo>
                      <a:pt x="623" y="342"/>
                    </a:lnTo>
                    <a:lnTo>
                      <a:pt x="623" y="343"/>
                    </a:lnTo>
                    <a:lnTo>
                      <a:pt x="623" y="344"/>
                    </a:lnTo>
                    <a:lnTo>
                      <a:pt x="623" y="346"/>
                    </a:lnTo>
                    <a:lnTo>
                      <a:pt x="624" y="346"/>
                    </a:lnTo>
                    <a:lnTo>
                      <a:pt x="624" y="347"/>
                    </a:lnTo>
                    <a:lnTo>
                      <a:pt x="624" y="348"/>
                    </a:lnTo>
                    <a:lnTo>
                      <a:pt x="625" y="348"/>
                    </a:lnTo>
                    <a:lnTo>
                      <a:pt x="625" y="349"/>
                    </a:lnTo>
                    <a:lnTo>
                      <a:pt x="626" y="349"/>
                    </a:lnTo>
                    <a:lnTo>
                      <a:pt x="626" y="351"/>
                    </a:lnTo>
                    <a:lnTo>
                      <a:pt x="626" y="352"/>
                    </a:lnTo>
                    <a:lnTo>
                      <a:pt x="627" y="352"/>
                    </a:lnTo>
                    <a:lnTo>
                      <a:pt x="627" y="353"/>
                    </a:lnTo>
                    <a:lnTo>
                      <a:pt x="627" y="354"/>
                    </a:lnTo>
                    <a:lnTo>
                      <a:pt x="627" y="356"/>
                    </a:lnTo>
                    <a:lnTo>
                      <a:pt x="629" y="356"/>
                    </a:lnTo>
                    <a:lnTo>
                      <a:pt x="627" y="357"/>
                    </a:lnTo>
                    <a:lnTo>
                      <a:pt x="627" y="358"/>
                    </a:lnTo>
                    <a:lnTo>
                      <a:pt x="627" y="359"/>
                    </a:lnTo>
                    <a:lnTo>
                      <a:pt x="627" y="360"/>
                    </a:lnTo>
                    <a:lnTo>
                      <a:pt x="629" y="360"/>
                    </a:lnTo>
                    <a:lnTo>
                      <a:pt x="627" y="360"/>
                    </a:lnTo>
                    <a:lnTo>
                      <a:pt x="627" y="362"/>
                    </a:lnTo>
                    <a:lnTo>
                      <a:pt x="627" y="363"/>
                    </a:lnTo>
                    <a:lnTo>
                      <a:pt x="627" y="364"/>
                    </a:lnTo>
                    <a:lnTo>
                      <a:pt x="629" y="364"/>
                    </a:lnTo>
                    <a:lnTo>
                      <a:pt x="630" y="364"/>
                    </a:lnTo>
                    <a:lnTo>
                      <a:pt x="630" y="365"/>
                    </a:lnTo>
                    <a:lnTo>
                      <a:pt x="629" y="367"/>
                    </a:lnTo>
                    <a:lnTo>
                      <a:pt x="629" y="368"/>
                    </a:lnTo>
                    <a:lnTo>
                      <a:pt x="629" y="369"/>
                    </a:lnTo>
                    <a:lnTo>
                      <a:pt x="629" y="370"/>
                    </a:lnTo>
                    <a:lnTo>
                      <a:pt x="627" y="370"/>
                    </a:lnTo>
                    <a:lnTo>
                      <a:pt x="627" y="371"/>
                    </a:lnTo>
                    <a:lnTo>
                      <a:pt x="627" y="373"/>
                    </a:lnTo>
                    <a:lnTo>
                      <a:pt x="629" y="374"/>
                    </a:lnTo>
                    <a:lnTo>
                      <a:pt x="630" y="375"/>
                    </a:lnTo>
                    <a:lnTo>
                      <a:pt x="630" y="376"/>
                    </a:lnTo>
                    <a:lnTo>
                      <a:pt x="630" y="378"/>
                    </a:lnTo>
                    <a:lnTo>
                      <a:pt x="629" y="378"/>
                    </a:lnTo>
                    <a:lnTo>
                      <a:pt x="629" y="379"/>
                    </a:lnTo>
                    <a:lnTo>
                      <a:pt x="630" y="379"/>
                    </a:lnTo>
                    <a:lnTo>
                      <a:pt x="630" y="380"/>
                    </a:lnTo>
                    <a:lnTo>
                      <a:pt x="629" y="380"/>
                    </a:lnTo>
                    <a:lnTo>
                      <a:pt x="629" y="381"/>
                    </a:lnTo>
                    <a:lnTo>
                      <a:pt x="629" y="383"/>
                    </a:lnTo>
                    <a:lnTo>
                      <a:pt x="629" y="384"/>
                    </a:lnTo>
                    <a:lnTo>
                      <a:pt x="627" y="384"/>
                    </a:lnTo>
                    <a:lnTo>
                      <a:pt x="627" y="385"/>
                    </a:lnTo>
                    <a:lnTo>
                      <a:pt x="627" y="386"/>
                    </a:lnTo>
                    <a:lnTo>
                      <a:pt x="627" y="387"/>
                    </a:lnTo>
                    <a:lnTo>
                      <a:pt x="627" y="389"/>
                    </a:lnTo>
                    <a:lnTo>
                      <a:pt x="627" y="390"/>
                    </a:lnTo>
                    <a:lnTo>
                      <a:pt x="627" y="391"/>
                    </a:lnTo>
                    <a:lnTo>
                      <a:pt x="626" y="392"/>
                    </a:lnTo>
                    <a:lnTo>
                      <a:pt x="626" y="394"/>
                    </a:lnTo>
                    <a:lnTo>
                      <a:pt x="626" y="395"/>
                    </a:lnTo>
                    <a:lnTo>
                      <a:pt x="627" y="395"/>
                    </a:lnTo>
                    <a:lnTo>
                      <a:pt x="627" y="396"/>
                    </a:lnTo>
                    <a:lnTo>
                      <a:pt x="613" y="392"/>
                    </a:lnTo>
                    <a:lnTo>
                      <a:pt x="602" y="385"/>
                    </a:lnTo>
                    <a:lnTo>
                      <a:pt x="596" y="384"/>
                    </a:lnTo>
                    <a:lnTo>
                      <a:pt x="580" y="391"/>
                    </a:lnTo>
                    <a:lnTo>
                      <a:pt x="567" y="394"/>
                    </a:lnTo>
                    <a:lnTo>
                      <a:pt x="559" y="398"/>
                    </a:lnTo>
                    <a:lnTo>
                      <a:pt x="554" y="400"/>
                    </a:lnTo>
                    <a:lnTo>
                      <a:pt x="545" y="400"/>
                    </a:lnTo>
                    <a:lnTo>
                      <a:pt x="526" y="390"/>
                    </a:lnTo>
                    <a:lnTo>
                      <a:pt x="516" y="389"/>
                    </a:lnTo>
                    <a:lnTo>
                      <a:pt x="515" y="389"/>
                    </a:lnTo>
                    <a:lnTo>
                      <a:pt x="511" y="387"/>
                    </a:lnTo>
                    <a:lnTo>
                      <a:pt x="508" y="387"/>
                    </a:lnTo>
                    <a:lnTo>
                      <a:pt x="507" y="387"/>
                    </a:lnTo>
                    <a:lnTo>
                      <a:pt x="503" y="389"/>
                    </a:lnTo>
                    <a:lnTo>
                      <a:pt x="500" y="395"/>
                    </a:lnTo>
                    <a:lnTo>
                      <a:pt x="512" y="408"/>
                    </a:lnTo>
                    <a:lnTo>
                      <a:pt x="518" y="408"/>
                    </a:lnTo>
                    <a:lnTo>
                      <a:pt x="518" y="420"/>
                    </a:lnTo>
                    <a:lnTo>
                      <a:pt x="517" y="425"/>
                    </a:lnTo>
                    <a:lnTo>
                      <a:pt x="515" y="432"/>
                    </a:lnTo>
                    <a:lnTo>
                      <a:pt x="524" y="443"/>
                    </a:lnTo>
                    <a:lnTo>
                      <a:pt x="526" y="455"/>
                    </a:lnTo>
                    <a:lnTo>
                      <a:pt x="526" y="456"/>
                    </a:lnTo>
                    <a:lnTo>
                      <a:pt x="524" y="456"/>
                    </a:lnTo>
                    <a:lnTo>
                      <a:pt x="523" y="456"/>
                    </a:lnTo>
                    <a:lnTo>
                      <a:pt x="523" y="458"/>
                    </a:lnTo>
                    <a:lnTo>
                      <a:pt x="522" y="458"/>
                    </a:lnTo>
                    <a:lnTo>
                      <a:pt x="521" y="458"/>
                    </a:lnTo>
                    <a:lnTo>
                      <a:pt x="521" y="459"/>
                    </a:lnTo>
                    <a:lnTo>
                      <a:pt x="519" y="459"/>
                    </a:lnTo>
                    <a:lnTo>
                      <a:pt x="518" y="459"/>
                    </a:lnTo>
                    <a:lnTo>
                      <a:pt x="518" y="460"/>
                    </a:lnTo>
                    <a:lnTo>
                      <a:pt x="517" y="460"/>
                    </a:lnTo>
                    <a:lnTo>
                      <a:pt x="510" y="471"/>
                    </a:lnTo>
                    <a:lnTo>
                      <a:pt x="508" y="479"/>
                    </a:lnTo>
                    <a:lnTo>
                      <a:pt x="508" y="496"/>
                    </a:lnTo>
                    <a:lnTo>
                      <a:pt x="507" y="506"/>
                    </a:lnTo>
                    <a:lnTo>
                      <a:pt x="507" y="515"/>
                    </a:lnTo>
                    <a:lnTo>
                      <a:pt x="507" y="517"/>
                    </a:lnTo>
                    <a:lnTo>
                      <a:pt x="505" y="519"/>
                    </a:lnTo>
                    <a:lnTo>
                      <a:pt x="505" y="520"/>
                    </a:lnTo>
                    <a:lnTo>
                      <a:pt x="505" y="522"/>
                    </a:lnTo>
                    <a:lnTo>
                      <a:pt x="503" y="524"/>
                    </a:lnTo>
                    <a:lnTo>
                      <a:pt x="503" y="534"/>
                    </a:lnTo>
                    <a:lnTo>
                      <a:pt x="503" y="535"/>
                    </a:lnTo>
                    <a:lnTo>
                      <a:pt x="503" y="537"/>
                    </a:lnTo>
                    <a:lnTo>
                      <a:pt x="505" y="541"/>
                    </a:lnTo>
                    <a:lnTo>
                      <a:pt x="505" y="542"/>
                    </a:lnTo>
                    <a:lnTo>
                      <a:pt x="506" y="542"/>
                    </a:lnTo>
                    <a:lnTo>
                      <a:pt x="508" y="544"/>
                    </a:lnTo>
                    <a:lnTo>
                      <a:pt x="511" y="545"/>
                    </a:lnTo>
                    <a:lnTo>
                      <a:pt x="512" y="547"/>
                    </a:lnTo>
                    <a:lnTo>
                      <a:pt x="513" y="550"/>
                    </a:lnTo>
                    <a:lnTo>
                      <a:pt x="513" y="551"/>
                    </a:lnTo>
                    <a:lnTo>
                      <a:pt x="523" y="557"/>
                    </a:lnTo>
                    <a:lnTo>
                      <a:pt x="522" y="566"/>
                    </a:lnTo>
                    <a:lnTo>
                      <a:pt x="522" y="574"/>
                    </a:lnTo>
                    <a:lnTo>
                      <a:pt x="524" y="577"/>
                    </a:lnTo>
                    <a:lnTo>
                      <a:pt x="527" y="582"/>
                    </a:lnTo>
                    <a:lnTo>
                      <a:pt x="529" y="600"/>
                    </a:lnTo>
                    <a:lnTo>
                      <a:pt x="534" y="605"/>
                    </a:lnTo>
                    <a:lnTo>
                      <a:pt x="535" y="609"/>
                    </a:lnTo>
                    <a:lnTo>
                      <a:pt x="530" y="617"/>
                    </a:lnTo>
                    <a:lnTo>
                      <a:pt x="534" y="625"/>
                    </a:lnTo>
                    <a:lnTo>
                      <a:pt x="530" y="641"/>
                    </a:lnTo>
                    <a:lnTo>
                      <a:pt x="537" y="649"/>
                    </a:lnTo>
                    <a:lnTo>
                      <a:pt x="546" y="649"/>
                    </a:lnTo>
                    <a:lnTo>
                      <a:pt x="549" y="653"/>
                    </a:lnTo>
                    <a:lnTo>
                      <a:pt x="549" y="654"/>
                    </a:lnTo>
                    <a:lnTo>
                      <a:pt x="550" y="657"/>
                    </a:lnTo>
                    <a:lnTo>
                      <a:pt x="551" y="657"/>
                    </a:lnTo>
                    <a:lnTo>
                      <a:pt x="551" y="658"/>
                    </a:lnTo>
                    <a:lnTo>
                      <a:pt x="550" y="658"/>
                    </a:lnTo>
                    <a:lnTo>
                      <a:pt x="550" y="659"/>
                    </a:lnTo>
                    <a:lnTo>
                      <a:pt x="550" y="660"/>
                    </a:lnTo>
                    <a:lnTo>
                      <a:pt x="550" y="661"/>
                    </a:lnTo>
                    <a:lnTo>
                      <a:pt x="550" y="663"/>
                    </a:lnTo>
                    <a:lnTo>
                      <a:pt x="549" y="663"/>
                    </a:lnTo>
                    <a:lnTo>
                      <a:pt x="548" y="664"/>
                    </a:lnTo>
                    <a:lnTo>
                      <a:pt x="548" y="665"/>
                    </a:lnTo>
                    <a:lnTo>
                      <a:pt x="546" y="666"/>
                    </a:lnTo>
                    <a:lnTo>
                      <a:pt x="546" y="668"/>
                    </a:lnTo>
                    <a:lnTo>
                      <a:pt x="546" y="669"/>
                    </a:lnTo>
                    <a:lnTo>
                      <a:pt x="546" y="670"/>
                    </a:lnTo>
                    <a:lnTo>
                      <a:pt x="545" y="671"/>
                    </a:lnTo>
                    <a:lnTo>
                      <a:pt x="546" y="671"/>
                    </a:lnTo>
                    <a:lnTo>
                      <a:pt x="546" y="673"/>
                    </a:lnTo>
                    <a:lnTo>
                      <a:pt x="546" y="674"/>
                    </a:lnTo>
                    <a:lnTo>
                      <a:pt x="545" y="675"/>
                    </a:lnTo>
                    <a:lnTo>
                      <a:pt x="544" y="676"/>
                    </a:lnTo>
                    <a:lnTo>
                      <a:pt x="543" y="677"/>
                    </a:lnTo>
                    <a:lnTo>
                      <a:pt x="543" y="679"/>
                    </a:lnTo>
                    <a:lnTo>
                      <a:pt x="554" y="684"/>
                    </a:lnTo>
                    <a:lnTo>
                      <a:pt x="553" y="690"/>
                    </a:lnTo>
                    <a:lnTo>
                      <a:pt x="554" y="693"/>
                    </a:lnTo>
                    <a:lnTo>
                      <a:pt x="554" y="707"/>
                    </a:lnTo>
                    <a:lnTo>
                      <a:pt x="553" y="713"/>
                    </a:lnTo>
                    <a:lnTo>
                      <a:pt x="551" y="723"/>
                    </a:lnTo>
                    <a:lnTo>
                      <a:pt x="545" y="729"/>
                    </a:lnTo>
                    <a:lnTo>
                      <a:pt x="544" y="730"/>
                    </a:lnTo>
                    <a:lnTo>
                      <a:pt x="539" y="735"/>
                    </a:lnTo>
                    <a:lnTo>
                      <a:pt x="543" y="739"/>
                    </a:lnTo>
                    <a:lnTo>
                      <a:pt x="548" y="746"/>
                    </a:lnTo>
                    <a:lnTo>
                      <a:pt x="553" y="756"/>
                    </a:lnTo>
                    <a:lnTo>
                      <a:pt x="551" y="763"/>
                    </a:lnTo>
                    <a:lnTo>
                      <a:pt x="560" y="773"/>
                    </a:lnTo>
                    <a:lnTo>
                      <a:pt x="567" y="784"/>
                    </a:lnTo>
                    <a:lnTo>
                      <a:pt x="570" y="784"/>
                    </a:lnTo>
                    <a:lnTo>
                      <a:pt x="571" y="787"/>
                    </a:lnTo>
                    <a:lnTo>
                      <a:pt x="573" y="796"/>
                    </a:lnTo>
                    <a:lnTo>
                      <a:pt x="575" y="799"/>
                    </a:lnTo>
                    <a:lnTo>
                      <a:pt x="578" y="803"/>
                    </a:lnTo>
                    <a:lnTo>
                      <a:pt x="576" y="810"/>
                    </a:lnTo>
                    <a:lnTo>
                      <a:pt x="575" y="819"/>
                    </a:lnTo>
                    <a:lnTo>
                      <a:pt x="571" y="827"/>
                    </a:lnTo>
                    <a:lnTo>
                      <a:pt x="561" y="837"/>
                    </a:lnTo>
                    <a:lnTo>
                      <a:pt x="562" y="843"/>
                    </a:lnTo>
                    <a:lnTo>
                      <a:pt x="556" y="846"/>
                    </a:lnTo>
                    <a:lnTo>
                      <a:pt x="556" y="859"/>
                    </a:lnTo>
                    <a:lnTo>
                      <a:pt x="555" y="862"/>
                    </a:lnTo>
                    <a:lnTo>
                      <a:pt x="554" y="865"/>
                    </a:lnTo>
                    <a:lnTo>
                      <a:pt x="561" y="874"/>
                    </a:lnTo>
                    <a:lnTo>
                      <a:pt x="564" y="881"/>
                    </a:lnTo>
                    <a:lnTo>
                      <a:pt x="570" y="882"/>
                    </a:lnTo>
                    <a:lnTo>
                      <a:pt x="586" y="889"/>
                    </a:lnTo>
                    <a:lnTo>
                      <a:pt x="594" y="895"/>
                    </a:lnTo>
                    <a:lnTo>
                      <a:pt x="598" y="907"/>
                    </a:lnTo>
                    <a:lnTo>
                      <a:pt x="609" y="916"/>
                    </a:lnTo>
                    <a:lnTo>
                      <a:pt x="618" y="919"/>
                    </a:lnTo>
                    <a:lnTo>
                      <a:pt x="618" y="924"/>
                    </a:lnTo>
                    <a:lnTo>
                      <a:pt x="616" y="928"/>
                    </a:lnTo>
                    <a:lnTo>
                      <a:pt x="625" y="934"/>
                    </a:lnTo>
                    <a:lnTo>
                      <a:pt x="629" y="940"/>
                    </a:lnTo>
                    <a:lnTo>
                      <a:pt x="635" y="946"/>
                    </a:lnTo>
                    <a:lnTo>
                      <a:pt x="637" y="949"/>
                    </a:lnTo>
                    <a:lnTo>
                      <a:pt x="631" y="968"/>
                    </a:lnTo>
                    <a:lnTo>
                      <a:pt x="623" y="967"/>
                    </a:lnTo>
                    <a:lnTo>
                      <a:pt x="611" y="962"/>
                    </a:lnTo>
                    <a:lnTo>
                      <a:pt x="605" y="961"/>
                    </a:lnTo>
                    <a:lnTo>
                      <a:pt x="592" y="957"/>
                    </a:lnTo>
                    <a:lnTo>
                      <a:pt x="580" y="959"/>
                    </a:lnTo>
                    <a:lnTo>
                      <a:pt x="571" y="965"/>
                    </a:lnTo>
                    <a:lnTo>
                      <a:pt x="566" y="960"/>
                    </a:lnTo>
                    <a:lnTo>
                      <a:pt x="566" y="957"/>
                    </a:lnTo>
                    <a:lnTo>
                      <a:pt x="560" y="949"/>
                    </a:lnTo>
                    <a:lnTo>
                      <a:pt x="559" y="945"/>
                    </a:lnTo>
                    <a:lnTo>
                      <a:pt x="553" y="962"/>
                    </a:lnTo>
                    <a:lnTo>
                      <a:pt x="548" y="967"/>
                    </a:lnTo>
                    <a:lnTo>
                      <a:pt x="546" y="967"/>
                    </a:lnTo>
                    <a:lnTo>
                      <a:pt x="545" y="967"/>
                    </a:lnTo>
                    <a:lnTo>
                      <a:pt x="544" y="967"/>
                    </a:lnTo>
                    <a:lnTo>
                      <a:pt x="543" y="968"/>
                    </a:lnTo>
                    <a:lnTo>
                      <a:pt x="542" y="968"/>
                    </a:lnTo>
                    <a:lnTo>
                      <a:pt x="540" y="968"/>
                    </a:lnTo>
                    <a:lnTo>
                      <a:pt x="539" y="968"/>
                    </a:lnTo>
                    <a:lnTo>
                      <a:pt x="538" y="968"/>
                    </a:lnTo>
                    <a:lnTo>
                      <a:pt x="537" y="968"/>
                    </a:lnTo>
                    <a:lnTo>
                      <a:pt x="535" y="968"/>
                    </a:lnTo>
                    <a:lnTo>
                      <a:pt x="534" y="968"/>
                    </a:lnTo>
                    <a:lnTo>
                      <a:pt x="534" y="970"/>
                    </a:lnTo>
                    <a:lnTo>
                      <a:pt x="533" y="968"/>
                    </a:lnTo>
                    <a:lnTo>
                      <a:pt x="518" y="962"/>
                    </a:lnTo>
                    <a:lnTo>
                      <a:pt x="519" y="957"/>
                    </a:lnTo>
                    <a:lnTo>
                      <a:pt x="521" y="955"/>
                    </a:lnTo>
                    <a:lnTo>
                      <a:pt x="522" y="952"/>
                    </a:lnTo>
                    <a:lnTo>
                      <a:pt x="522" y="951"/>
                    </a:lnTo>
                    <a:lnTo>
                      <a:pt x="521" y="951"/>
                    </a:lnTo>
                    <a:lnTo>
                      <a:pt x="519" y="950"/>
                    </a:lnTo>
                    <a:lnTo>
                      <a:pt x="518" y="949"/>
                    </a:lnTo>
                    <a:lnTo>
                      <a:pt x="518" y="947"/>
                    </a:lnTo>
                    <a:lnTo>
                      <a:pt x="517" y="946"/>
                    </a:lnTo>
                    <a:lnTo>
                      <a:pt x="517" y="945"/>
                    </a:lnTo>
                    <a:lnTo>
                      <a:pt x="516" y="944"/>
                    </a:lnTo>
                    <a:lnTo>
                      <a:pt x="516" y="943"/>
                    </a:lnTo>
                    <a:lnTo>
                      <a:pt x="516" y="941"/>
                    </a:lnTo>
                    <a:lnTo>
                      <a:pt x="515" y="941"/>
                    </a:lnTo>
                    <a:lnTo>
                      <a:pt x="515" y="940"/>
                    </a:lnTo>
                    <a:lnTo>
                      <a:pt x="515" y="939"/>
                    </a:lnTo>
                    <a:lnTo>
                      <a:pt x="516" y="936"/>
                    </a:lnTo>
                    <a:lnTo>
                      <a:pt x="502" y="935"/>
                    </a:lnTo>
                    <a:lnTo>
                      <a:pt x="499" y="932"/>
                    </a:lnTo>
                    <a:lnTo>
                      <a:pt x="494" y="929"/>
                    </a:lnTo>
                    <a:lnTo>
                      <a:pt x="488" y="923"/>
                    </a:lnTo>
                    <a:lnTo>
                      <a:pt x="485" y="917"/>
                    </a:lnTo>
                    <a:lnTo>
                      <a:pt x="478" y="912"/>
                    </a:lnTo>
                    <a:lnTo>
                      <a:pt x="476" y="912"/>
                    </a:lnTo>
                    <a:lnTo>
                      <a:pt x="476" y="911"/>
                    </a:lnTo>
                    <a:lnTo>
                      <a:pt x="476" y="909"/>
                    </a:lnTo>
                    <a:lnTo>
                      <a:pt x="476" y="908"/>
                    </a:lnTo>
                    <a:lnTo>
                      <a:pt x="476" y="907"/>
                    </a:lnTo>
                    <a:lnTo>
                      <a:pt x="475" y="907"/>
                    </a:lnTo>
                    <a:lnTo>
                      <a:pt x="475" y="906"/>
                    </a:lnTo>
                    <a:lnTo>
                      <a:pt x="475" y="904"/>
                    </a:lnTo>
                    <a:lnTo>
                      <a:pt x="474" y="904"/>
                    </a:lnTo>
                    <a:lnTo>
                      <a:pt x="474" y="903"/>
                    </a:lnTo>
                    <a:lnTo>
                      <a:pt x="473" y="903"/>
                    </a:lnTo>
                    <a:lnTo>
                      <a:pt x="474" y="903"/>
                    </a:lnTo>
                    <a:lnTo>
                      <a:pt x="474" y="902"/>
                    </a:lnTo>
                    <a:lnTo>
                      <a:pt x="474" y="901"/>
                    </a:lnTo>
                    <a:lnTo>
                      <a:pt x="474" y="900"/>
                    </a:lnTo>
                    <a:lnTo>
                      <a:pt x="473" y="900"/>
                    </a:lnTo>
                    <a:lnTo>
                      <a:pt x="473" y="898"/>
                    </a:lnTo>
                    <a:lnTo>
                      <a:pt x="472" y="898"/>
                    </a:lnTo>
                    <a:lnTo>
                      <a:pt x="470" y="898"/>
                    </a:lnTo>
                    <a:lnTo>
                      <a:pt x="469" y="897"/>
                    </a:lnTo>
                    <a:lnTo>
                      <a:pt x="469" y="896"/>
                    </a:lnTo>
                    <a:lnTo>
                      <a:pt x="469" y="895"/>
                    </a:lnTo>
                    <a:lnTo>
                      <a:pt x="469" y="893"/>
                    </a:lnTo>
                    <a:lnTo>
                      <a:pt x="469" y="892"/>
                    </a:lnTo>
                    <a:lnTo>
                      <a:pt x="469" y="891"/>
                    </a:lnTo>
                    <a:lnTo>
                      <a:pt x="469" y="890"/>
                    </a:lnTo>
                    <a:lnTo>
                      <a:pt x="468" y="890"/>
                    </a:lnTo>
                    <a:lnTo>
                      <a:pt x="467" y="890"/>
                    </a:lnTo>
                    <a:lnTo>
                      <a:pt x="467" y="889"/>
                    </a:lnTo>
                    <a:lnTo>
                      <a:pt x="465" y="889"/>
                    </a:lnTo>
                    <a:lnTo>
                      <a:pt x="467" y="889"/>
                    </a:lnTo>
                    <a:lnTo>
                      <a:pt x="467" y="887"/>
                    </a:lnTo>
                    <a:lnTo>
                      <a:pt x="467" y="886"/>
                    </a:lnTo>
                    <a:lnTo>
                      <a:pt x="465" y="886"/>
                    </a:lnTo>
                    <a:lnTo>
                      <a:pt x="465" y="885"/>
                    </a:lnTo>
                    <a:lnTo>
                      <a:pt x="464" y="885"/>
                    </a:lnTo>
                    <a:lnTo>
                      <a:pt x="464" y="884"/>
                    </a:lnTo>
                    <a:lnTo>
                      <a:pt x="463" y="884"/>
                    </a:lnTo>
                    <a:lnTo>
                      <a:pt x="463" y="882"/>
                    </a:lnTo>
                    <a:lnTo>
                      <a:pt x="463" y="881"/>
                    </a:lnTo>
                    <a:lnTo>
                      <a:pt x="462" y="881"/>
                    </a:lnTo>
                    <a:lnTo>
                      <a:pt x="462" y="880"/>
                    </a:lnTo>
                    <a:lnTo>
                      <a:pt x="463" y="880"/>
                    </a:lnTo>
                    <a:lnTo>
                      <a:pt x="463" y="879"/>
                    </a:lnTo>
                    <a:lnTo>
                      <a:pt x="463" y="877"/>
                    </a:lnTo>
                    <a:lnTo>
                      <a:pt x="464" y="877"/>
                    </a:lnTo>
                    <a:lnTo>
                      <a:pt x="464" y="876"/>
                    </a:lnTo>
                    <a:lnTo>
                      <a:pt x="465" y="875"/>
                    </a:lnTo>
                    <a:lnTo>
                      <a:pt x="465" y="874"/>
                    </a:lnTo>
                    <a:lnTo>
                      <a:pt x="467" y="874"/>
                    </a:lnTo>
                    <a:lnTo>
                      <a:pt x="467" y="873"/>
                    </a:lnTo>
                    <a:lnTo>
                      <a:pt x="467" y="871"/>
                    </a:lnTo>
                    <a:lnTo>
                      <a:pt x="467" y="870"/>
                    </a:lnTo>
                    <a:lnTo>
                      <a:pt x="467" y="869"/>
                    </a:lnTo>
                    <a:lnTo>
                      <a:pt x="468" y="869"/>
                    </a:lnTo>
                    <a:lnTo>
                      <a:pt x="468" y="868"/>
                    </a:lnTo>
                    <a:lnTo>
                      <a:pt x="468" y="866"/>
                    </a:lnTo>
                    <a:lnTo>
                      <a:pt x="468" y="865"/>
                    </a:lnTo>
                    <a:lnTo>
                      <a:pt x="467" y="865"/>
                    </a:lnTo>
                    <a:lnTo>
                      <a:pt x="467" y="864"/>
                    </a:lnTo>
                    <a:lnTo>
                      <a:pt x="465" y="864"/>
                    </a:lnTo>
                    <a:lnTo>
                      <a:pt x="464" y="864"/>
                    </a:lnTo>
                    <a:lnTo>
                      <a:pt x="464" y="863"/>
                    </a:lnTo>
                    <a:lnTo>
                      <a:pt x="464" y="862"/>
                    </a:lnTo>
                    <a:lnTo>
                      <a:pt x="464" y="860"/>
                    </a:lnTo>
                    <a:lnTo>
                      <a:pt x="463" y="860"/>
                    </a:lnTo>
                    <a:lnTo>
                      <a:pt x="463" y="859"/>
                    </a:lnTo>
                    <a:lnTo>
                      <a:pt x="463" y="858"/>
                    </a:lnTo>
                    <a:lnTo>
                      <a:pt x="463" y="857"/>
                    </a:lnTo>
                    <a:lnTo>
                      <a:pt x="463" y="855"/>
                    </a:lnTo>
                    <a:lnTo>
                      <a:pt x="462" y="855"/>
                    </a:lnTo>
                    <a:lnTo>
                      <a:pt x="462" y="854"/>
                    </a:lnTo>
                    <a:lnTo>
                      <a:pt x="463" y="854"/>
                    </a:lnTo>
                    <a:lnTo>
                      <a:pt x="463" y="853"/>
                    </a:lnTo>
                    <a:lnTo>
                      <a:pt x="463" y="852"/>
                    </a:lnTo>
                    <a:lnTo>
                      <a:pt x="464" y="852"/>
                    </a:lnTo>
                    <a:lnTo>
                      <a:pt x="464" y="850"/>
                    </a:lnTo>
                    <a:lnTo>
                      <a:pt x="464" y="849"/>
                    </a:lnTo>
                    <a:lnTo>
                      <a:pt x="463" y="849"/>
                    </a:lnTo>
                    <a:lnTo>
                      <a:pt x="463" y="848"/>
                    </a:lnTo>
                    <a:lnTo>
                      <a:pt x="463" y="847"/>
                    </a:lnTo>
                    <a:lnTo>
                      <a:pt x="462" y="847"/>
                    </a:lnTo>
                    <a:lnTo>
                      <a:pt x="462" y="846"/>
                    </a:lnTo>
                    <a:lnTo>
                      <a:pt x="462" y="844"/>
                    </a:lnTo>
                    <a:lnTo>
                      <a:pt x="462" y="843"/>
                    </a:lnTo>
                    <a:lnTo>
                      <a:pt x="461" y="843"/>
                    </a:lnTo>
                    <a:lnTo>
                      <a:pt x="461" y="842"/>
                    </a:lnTo>
                    <a:lnTo>
                      <a:pt x="459" y="842"/>
                    </a:lnTo>
                    <a:lnTo>
                      <a:pt x="459" y="841"/>
                    </a:lnTo>
                    <a:lnTo>
                      <a:pt x="458" y="841"/>
                    </a:lnTo>
                    <a:lnTo>
                      <a:pt x="458" y="839"/>
                    </a:lnTo>
                    <a:lnTo>
                      <a:pt x="457" y="839"/>
                    </a:lnTo>
                    <a:lnTo>
                      <a:pt x="457" y="838"/>
                    </a:lnTo>
                    <a:lnTo>
                      <a:pt x="456" y="838"/>
                    </a:lnTo>
                    <a:lnTo>
                      <a:pt x="456" y="837"/>
                    </a:lnTo>
                    <a:lnTo>
                      <a:pt x="454" y="837"/>
                    </a:lnTo>
                    <a:lnTo>
                      <a:pt x="454" y="836"/>
                    </a:lnTo>
                    <a:lnTo>
                      <a:pt x="454" y="835"/>
                    </a:lnTo>
                    <a:lnTo>
                      <a:pt x="454" y="833"/>
                    </a:lnTo>
                    <a:lnTo>
                      <a:pt x="454" y="835"/>
                    </a:lnTo>
                    <a:lnTo>
                      <a:pt x="453" y="835"/>
                    </a:lnTo>
                    <a:lnTo>
                      <a:pt x="452" y="835"/>
                    </a:lnTo>
                    <a:lnTo>
                      <a:pt x="452" y="833"/>
                    </a:lnTo>
                    <a:lnTo>
                      <a:pt x="451" y="833"/>
                    </a:lnTo>
                    <a:lnTo>
                      <a:pt x="451" y="832"/>
                    </a:lnTo>
                    <a:lnTo>
                      <a:pt x="449" y="832"/>
                    </a:lnTo>
                    <a:lnTo>
                      <a:pt x="449" y="831"/>
                    </a:lnTo>
                    <a:lnTo>
                      <a:pt x="449" y="830"/>
                    </a:lnTo>
                    <a:lnTo>
                      <a:pt x="448" y="830"/>
                    </a:lnTo>
                    <a:lnTo>
                      <a:pt x="447" y="830"/>
                    </a:lnTo>
                    <a:lnTo>
                      <a:pt x="447" y="831"/>
                    </a:lnTo>
                    <a:lnTo>
                      <a:pt x="446" y="831"/>
                    </a:lnTo>
                    <a:lnTo>
                      <a:pt x="445" y="830"/>
                    </a:lnTo>
                    <a:lnTo>
                      <a:pt x="443" y="830"/>
                    </a:lnTo>
                    <a:lnTo>
                      <a:pt x="443" y="831"/>
                    </a:lnTo>
                    <a:lnTo>
                      <a:pt x="442" y="831"/>
                    </a:lnTo>
                    <a:lnTo>
                      <a:pt x="441" y="831"/>
                    </a:lnTo>
                    <a:lnTo>
                      <a:pt x="440" y="831"/>
                    </a:lnTo>
                    <a:lnTo>
                      <a:pt x="440" y="830"/>
                    </a:lnTo>
                    <a:lnTo>
                      <a:pt x="438" y="830"/>
                    </a:lnTo>
                    <a:lnTo>
                      <a:pt x="438" y="828"/>
                    </a:lnTo>
                    <a:lnTo>
                      <a:pt x="438" y="827"/>
                    </a:lnTo>
                    <a:lnTo>
                      <a:pt x="440" y="827"/>
                    </a:lnTo>
                    <a:lnTo>
                      <a:pt x="440" y="826"/>
                    </a:lnTo>
                    <a:lnTo>
                      <a:pt x="438" y="826"/>
                    </a:lnTo>
                    <a:lnTo>
                      <a:pt x="438" y="825"/>
                    </a:lnTo>
                    <a:lnTo>
                      <a:pt x="438" y="823"/>
                    </a:lnTo>
                    <a:lnTo>
                      <a:pt x="437" y="823"/>
                    </a:lnTo>
                    <a:lnTo>
                      <a:pt x="437" y="822"/>
                    </a:lnTo>
                    <a:lnTo>
                      <a:pt x="437" y="821"/>
                    </a:lnTo>
                    <a:lnTo>
                      <a:pt x="436" y="821"/>
                    </a:lnTo>
                    <a:lnTo>
                      <a:pt x="436" y="820"/>
                    </a:lnTo>
                    <a:lnTo>
                      <a:pt x="435" y="820"/>
                    </a:lnTo>
                    <a:lnTo>
                      <a:pt x="434" y="820"/>
                    </a:lnTo>
                    <a:lnTo>
                      <a:pt x="434" y="819"/>
                    </a:lnTo>
                    <a:lnTo>
                      <a:pt x="434" y="817"/>
                    </a:lnTo>
                    <a:lnTo>
                      <a:pt x="435" y="817"/>
                    </a:lnTo>
                    <a:lnTo>
                      <a:pt x="434" y="817"/>
                    </a:lnTo>
                    <a:lnTo>
                      <a:pt x="434" y="816"/>
                    </a:lnTo>
                    <a:lnTo>
                      <a:pt x="434" y="815"/>
                    </a:lnTo>
                    <a:lnTo>
                      <a:pt x="432" y="815"/>
                    </a:lnTo>
                    <a:lnTo>
                      <a:pt x="432" y="814"/>
                    </a:lnTo>
                    <a:lnTo>
                      <a:pt x="434" y="814"/>
                    </a:lnTo>
                    <a:lnTo>
                      <a:pt x="432" y="814"/>
                    </a:lnTo>
                    <a:lnTo>
                      <a:pt x="432" y="812"/>
                    </a:lnTo>
                    <a:lnTo>
                      <a:pt x="431" y="812"/>
                    </a:lnTo>
                    <a:lnTo>
                      <a:pt x="431" y="811"/>
                    </a:lnTo>
                    <a:lnTo>
                      <a:pt x="431" y="810"/>
                    </a:lnTo>
                    <a:lnTo>
                      <a:pt x="431" y="809"/>
                    </a:lnTo>
                    <a:lnTo>
                      <a:pt x="430" y="809"/>
                    </a:lnTo>
                    <a:lnTo>
                      <a:pt x="430" y="808"/>
                    </a:lnTo>
                    <a:lnTo>
                      <a:pt x="430" y="806"/>
                    </a:lnTo>
                    <a:lnTo>
                      <a:pt x="430" y="805"/>
                    </a:lnTo>
                    <a:lnTo>
                      <a:pt x="430" y="804"/>
                    </a:lnTo>
                    <a:lnTo>
                      <a:pt x="429" y="804"/>
                    </a:lnTo>
                    <a:lnTo>
                      <a:pt x="429" y="803"/>
                    </a:lnTo>
                    <a:lnTo>
                      <a:pt x="429" y="801"/>
                    </a:lnTo>
                    <a:lnTo>
                      <a:pt x="427" y="801"/>
                    </a:lnTo>
                    <a:lnTo>
                      <a:pt x="427" y="800"/>
                    </a:lnTo>
                    <a:lnTo>
                      <a:pt x="426" y="800"/>
                    </a:lnTo>
                    <a:lnTo>
                      <a:pt x="426" y="799"/>
                    </a:lnTo>
                    <a:lnTo>
                      <a:pt x="425" y="799"/>
                    </a:lnTo>
                    <a:lnTo>
                      <a:pt x="425" y="798"/>
                    </a:lnTo>
                    <a:lnTo>
                      <a:pt x="425" y="796"/>
                    </a:lnTo>
                    <a:lnTo>
                      <a:pt x="425" y="795"/>
                    </a:lnTo>
                    <a:lnTo>
                      <a:pt x="424" y="795"/>
                    </a:lnTo>
                    <a:lnTo>
                      <a:pt x="424" y="794"/>
                    </a:lnTo>
                    <a:lnTo>
                      <a:pt x="424" y="793"/>
                    </a:lnTo>
                    <a:lnTo>
                      <a:pt x="424" y="792"/>
                    </a:lnTo>
                    <a:lnTo>
                      <a:pt x="425" y="792"/>
                    </a:lnTo>
                    <a:lnTo>
                      <a:pt x="425" y="790"/>
                    </a:lnTo>
                    <a:lnTo>
                      <a:pt x="425" y="789"/>
                    </a:lnTo>
                    <a:lnTo>
                      <a:pt x="425" y="788"/>
                    </a:lnTo>
                    <a:lnTo>
                      <a:pt x="424" y="788"/>
                    </a:lnTo>
                    <a:lnTo>
                      <a:pt x="422" y="788"/>
                    </a:lnTo>
                    <a:lnTo>
                      <a:pt x="421" y="788"/>
                    </a:lnTo>
                    <a:lnTo>
                      <a:pt x="421" y="787"/>
                    </a:lnTo>
                    <a:lnTo>
                      <a:pt x="421" y="785"/>
                    </a:lnTo>
                    <a:lnTo>
                      <a:pt x="421" y="784"/>
                    </a:lnTo>
                    <a:lnTo>
                      <a:pt x="420" y="784"/>
                    </a:lnTo>
                    <a:lnTo>
                      <a:pt x="420" y="783"/>
                    </a:lnTo>
                    <a:lnTo>
                      <a:pt x="420" y="782"/>
                    </a:lnTo>
                    <a:lnTo>
                      <a:pt x="420" y="781"/>
                    </a:lnTo>
                    <a:lnTo>
                      <a:pt x="419" y="781"/>
                    </a:lnTo>
                    <a:lnTo>
                      <a:pt x="419" y="779"/>
                    </a:lnTo>
                    <a:lnTo>
                      <a:pt x="418" y="779"/>
                    </a:lnTo>
                    <a:lnTo>
                      <a:pt x="418" y="778"/>
                    </a:lnTo>
                    <a:lnTo>
                      <a:pt x="416" y="778"/>
                    </a:lnTo>
                    <a:lnTo>
                      <a:pt x="416" y="777"/>
                    </a:lnTo>
                    <a:lnTo>
                      <a:pt x="416" y="776"/>
                    </a:lnTo>
                    <a:lnTo>
                      <a:pt x="416" y="774"/>
                    </a:lnTo>
                    <a:lnTo>
                      <a:pt x="416" y="773"/>
                    </a:lnTo>
                    <a:lnTo>
                      <a:pt x="416" y="772"/>
                    </a:lnTo>
                    <a:lnTo>
                      <a:pt x="416" y="771"/>
                    </a:lnTo>
                    <a:lnTo>
                      <a:pt x="415" y="769"/>
                    </a:lnTo>
                    <a:lnTo>
                      <a:pt x="416" y="769"/>
                    </a:lnTo>
                    <a:lnTo>
                      <a:pt x="415" y="769"/>
                    </a:lnTo>
                    <a:lnTo>
                      <a:pt x="415" y="768"/>
                    </a:lnTo>
                    <a:lnTo>
                      <a:pt x="414" y="768"/>
                    </a:lnTo>
                    <a:lnTo>
                      <a:pt x="414" y="767"/>
                    </a:lnTo>
                    <a:lnTo>
                      <a:pt x="413" y="767"/>
                    </a:lnTo>
                    <a:lnTo>
                      <a:pt x="411" y="766"/>
                    </a:lnTo>
                    <a:lnTo>
                      <a:pt x="411" y="765"/>
                    </a:lnTo>
                    <a:lnTo>
                      <a:pt x="413" y="765"/>
                    </a:lnTo>
                    <a:lnTo>
                      <a:pt x="413" y="763"/>
                    </a:lnTo>
                    <a:lnTo>
                      <a:pt x="413" y="762"/>
                    </a:lnTo>
                    <a:lnTo>
                      <a:pt x="413" y="761"/>
                    </a:lnTo>
                    <a:lnTo>
                      <a:pt x="413" y="760"/>
                    </a:lnTo>
                    <a:lnTo>
                      <a:pt x="411" y="760"/>
                    </a:lnTo>
                    <a:lnTo>
                      <a:pt x="411" y="758"/>
                    </a:lnTo>
                    <a:lnTo>
                      <a:pt x="411" y="757"/>
                    </a:lnTo>
                    <a:lnTo>
                      <a:pt x="410" y="757"/>
                    </a:lnTo>
                    <a:lnTo>
                      <a:pt x="410" y="756"/>
                    </a:lnTo>
                    <a:lnTo>
                      <a:pt x="409" y="756"/>
                    </a:lnTo>
                    <a:lnTo>
                      <a:pt x="410" y="755"/>
                    </a:lnTo>
                    <a:lnTo>
                      <a:pt x="410" y="754"/>
                    </a:lnTo>
                    <a:lnTo>
                      <a:pt x="410" y="752"/>
                    </a:lnTo>
                    <a:lnTo>
                      <a:pt x="409" y="752"/>
                    </a:lnTo>
                    <a:lnTo>
                      <a:pt x="409" y="751"/>
                    </a:lnTo>
                    <a:lnTo>
                      <a:pt x="409" y="750"/>
                    </a:lnTo>
                    <a:lnTo>
                      <a:pt x="410" y="750"/>
                    </a:lnTo>
                    <a:lnTo>
                      <a:pt x="409" y="749"/>
                    </a:lnTo>
                    <a:lnTo>
                      <a:pt x="410" y="749"/>
                    </a:lnTo>
                    <a:lnTo>
                      <a:pt x="410" y="747"/>
                    </a:lnTo>
                    <a:lnTo>
                      <a:pt x="409" y="747"/>
                    </a:lnTo>
                    <a:lnTo>
                      <a:pt x="409" y="746"/>
                    </a:lnTo>
                    <a:lnTo>
                      <a:pt x="409" y="745"/>
                    </a:lnTo>
                    <a:lnTo>
                      <a:pt x="409" y="744"/>
                    </a:lnTo>
                    <a:lnTo>
                      <a:pt x="409" y="742"/>
                    </a:lnTo>
                    <a:lnTo>
                      <a:pt x="408" y="742"/>
                    </a:lnTo>
                    <a:lnTo>
                      <a:pt x="408" y="741"/>
                    </a:lnTo>
                    <a:lnTo>
                      <a:pt x="408" y="740"/>
                    </a:lnTo>
                    <a:lnTo>
                      <a:pt x="408" y="739"/>
                    </a:lnTo>
                    <a:lnTo>
                      <a:pt x="407" y="739"/>
                    </a:lnTo>
                    <a:lnTo>
                      <a:pt x="407" y="738"/>
                    </a:lnTo>
                    <a:lnTo>
                      <a:pt x="405" y="736"/>
                    </a:lnTo>
                    <a:lnTo>
                      <a:pt x="405" y="735"/>
                    </a:lnTo>
                    <a:lnTo>
                      <a:pt x="404" y="735"/>
                    </a:lnTo>
                    <a:lnTo>
                      <a:pt x="404" y="734"/>
                    </a:lnTo>
                    <a:lnTo>
                      <a:pt x="403" y="734"/>
                    </a:lnTo>
                    <a:lnTo>
                      <a:pt x="403" y="733"/>
                    </a:lnTo>
                    <a:lnTo>
                      <a:pt x="403" y="731"/>
                    </a:lnTo>
                    <a:lnTo>
                      <a:pt x="404" y="731"/>
                    </a:lnTo>
                    <a:lnTo>
                      <a:pt x="405" y="731"/>
                    </a:lnTo>
                    <a:lnTo>
                      <a:pt x="405" y="730"/>
                    </a:lnTo>
                    <a:lnTo>
                      <a:pt x="407" y="730"/>
                    </a:lnTo>
                    <a:lnTo>
                      <a:pt x="407" y="729"/>
                    </a:lnTo>
                    <a:lnTo>
                      <a:pt x="408" y="729"/>
                    </a:lnTo>
                    <a:lnTo>
                      <a:pt x="409" y="729"/>
                    </a:lnTo>
                    <a:lnTo>
                      <a:pt x="409" y="728"/>
                    </a:lnTo>
                    <a:lnTo>
                      <a:pt x="409" y="727"/>
                    </a:lnTo>
                    <a:lnTo>
                      <a:pt x="409" y="725"/>
                    </a:lnTo>
                    <a:lnTo>
                      <a:pt x="408" y="725"/>
                    </a:lnTo>
                    <a:lnTo>
                      <a:pt x="408" y="724"/>
                    </a:lnTo>
                    <a:lnTo>
                      <a:pt x="409" y="724"/>
                    </a:lnTo>
                    <a:lnTo>
                      <a:pt x="409" y="723"/>
                    </a:lnTo>
                    <a:lnTo>
                      <a:pt x="410" y="723"/>
                    </a:lnTo>
                    <a:lnTo>
                      <a:pt x="410" y="722"/>
                    </a:lnTo>
                    <a:lnTo>
                      <a:pt x="411" y="722"/>
                    </a:lnTo>
                    <a:lnTo>
                      <a:pt x="411" y="720"/>
                    </a:lnTo>
                    <a:lnTo>
                      <a:pt x="413" y="720"/>
                    </a:lnTo>
                    <a:lnTo>
                      <a:pt x="413" y="719"/>
                    </a:lnTo>
                    <a:lnTo>
                      <a:pt x="414" y="719"/>
                    </a:lnTo>
                    <a:lnTo>
                      <a:pt x="414" y="718"/>
                    </a:lnTo>
                    <a:lnTo>
                      <a:pt x="413" y="718"/>
                    </a:lnTo>
                    <a:lnTo>
                      <a:pt x="413" y="717"/>
                    </a:lnTo>
                    <a:lnTo>
                      <a:pt x="413" y="715"/>
                    </a:lnTo>
                    <a:lnTo>
                      <a:pt x="413" y="714"/>
                    </a:lnTo>
                    <a:lnTo>
                      <a:pt x="411" y="714"/>
                    </a:lnTo>
                    <a:lnTo>
                      <a:pt x="411" y="713"/>
                    </a:lnTo>
                    <a:lnTo>
                      <a:pt x="411" y="712"/>
                    </a:lnTo>
                    <a:lnTo>
                      <a:pt x="411" y="711"/>
                    </a:lnTo>
                    <a:lnTo>
                      <a:pt x="410" y="711"/>
                    </a:lnTo>
                    <a:lnTo>
                      <a:pt x="409" y="712"/>
                    </a:lnTo>
                    <a:lnTo>
                      <a:pt x="408" y="712"/>
                    </a:lnTo>
                    <a:lnTo>
                      <a:pt x="407" y="712"/>
                    </a:lnTo>
                    <a:lnTo>
                      <a:pt x="405" y="712"/>
                    </a:lnTo>
                    <a:lnTo>
                      <a:pt x="405" y="711"/>
                    </a:lnTo>
                    <a:lnTo>
                      <a:pt x="405" y="709"/>
                    </a:lnTo>
                    <a:lnTo>
                      <a:pt x="404" y="709"/>
                    </a:lnTo>
                    <a:lnTo>
                      <a:pt x="404" y="708"/>
                    </a:lnTo>
                    <a:lnTo>
                      <a:pt x="404" y="707"/>
                    </a:lnTo>
                    <a:lnTo>
                      <a:pt x="404" y="706"/>
                    </a:lnTo>
                    <a:lnTo>
                      <a:pt x="404" y="704"/>
                    </a:lnTo>
                    <a:lnTo>
                      <a:pt x="405" y="704"/>
                    </a:lnTo>
                    <a:lnTo>
                      <a:pt x="405" y="703"/>
                    </a:lnTo>
                    <a:lnTo>
                      <a:pt x="404" y="703"/>
                    </a:lnTo>
                    <a:lnTo>
                      <a:pt x="404" y="702"/>
                    </a:lnTo>
                    <a:lnTo>
                      <a:pt x="404" y="701"/>
                    </a:lnTo>
                    <a:lnTo>
                      <a:pt x="404" y="700"/>
                    </a:lnTo>
                    <a:lnTo>
                      <a:pt x="405" y="700"/>
                    </a:lnTo>
                    <a:lnTo>
                      <a:pt x="405" y="698"/>
                    </a:lnTo>
                    <a:lnTo>
                      <a:pt x="407" y="698"/>
                    </a:lnTo>
                    <a:lnTo>
                      <a:pt x="408" y="698"/>
                    </a:lnTo>
                    <a:lnTo>
                      <a:pt x="408" y="697"/>
                    </a:lnTo>
                    <a:lnTo>
                      <a:pt x="408" y="696"/>
                    </a:lnTo>
                    <a:lnTo>
                      <a:pt x="408" y="695"/>
                    </a:lnTo>
                    <a:lnTo>
                      <a:pt x="408" y="693"/>
                    </a:lnTo>
                    <a:lnTo>
                      <a:pt x="409" y="693"/>
                    </a:lnTo>
                    <a:lnTo>
                      <a:pt x="409" y="692"/>
                    </a:lnTo>
                    <a:lnTo>
                      <a:pt x="409" y="691"/>
                    </a:lnTo>
                    <a:lnTo>
                      <a:pt x="409" y="690"/>
                    </a:lnTo>
                    <a:lnTo>
                      <a:pt x="409" y="688"/>
                    </a:lnTo>
                    <a:lnTo>
                      <a:pt x="410" y="688"/>
                    </a:lnTo>
                    <a:lnTo>
                      <a:pt x="410" y="687"/>
                    </a:lnTo>
                    <a:lnTo>
                      <a:pt x="410" y="686"/>
                    </a:lnTo>
                    <a:lnTo>
                      <a:pt x="409" y="686"/>
                    </a:lnTo>
                    <a:lnTo>
                      <a:pt x="409" y="685"/>
                    </a:lnTo>
                    <a:lnTo>
                      <a:pt x="409" y="684"/>
                    </a:lnTo>
                    <a:lnTo>
                      <a:pt x="408" y="684"/>
                    </a:lnTo>
                    <a:lnTo>
                      <a:pt x="408" y="682"/>
                    </a:lnTo>
                    <a:lnTo>
                      <a:pt x="408" y="681"/>
                    </a:lnTo>
                    <a:lnTo>
                      <a:pt x="408" y="680"/>
                    </a:lnTo>
                    <a:lnTo>
                      <a:pt x="408" y="679"/>
                    </a:lnTo>
                    <a:lnTo>
                      <a:pt x="407" y="679"/>
                    </a:lnTo>
                    <a:lnTo>
                      <a:pt x="407" y="677"/>
                    </a:lnTo>
                    <a:lnTo>
                      <a:pt x="407" y="676"/>
                    </a:lnTo>
                    <a:lnTo>
                      <a:pt x="405" y="676"/>
                    </a:lnTo>
                    <a:lnTo>
                      <a:pt x="405" y="675"/>
                    </a:lnTo>
                    <a:lnTo>
                      <a:pt x="404" y="675"/>
                    </a:lnTo>
                    <a:lnTo>
                      <a:pt x="404" y="674"/>
                    </a:lnTo>
                    <a:lnTo>
                      <a:pt x="403" y="674"/>
                    </a:lnTo>
                    <a:lnTo>
                      <a:pt x="403" y="673"/>
                    </a:lnTo>
                    <a:lnTo>
                      <a:pt x="402" y="673"/>
                    </a:lnTo>
                    <a:lnTo>
                      <a:pt x="402" y="671"/>
                    </a:lnTo>
                    <a:lnTo>
                      <a:pt x="400" y="671"/>
                    </a:lnTo>
                    <a:lnTo>
                      <a:pt x="399" y="671"/>
                    </a:lnTo>
                    <a:lnTo>
                      <a:pt x="399" y="670"/>
                    </a:lnTo>
                    <a:lnTo>
                      <a:pt x="399" y="669"/>
                    </a:lnTo>
                    <a:lnTo>
                      <a:pt x="400" y="669"/>
                    </a:lnTo>
                    <a:lnTo>
                      <a:pt x="400" y="668"/>
                    </a:lnTo>
                    <a:lnTo>
                      <a:pt x="400" y="666"/>
                    </a:lnTo>
                    <a:lnTo>
                      <a:pt x="399" y="666"/>
                    </a:lnTo>
                    <a:lnTo>
                      <a:pt x="399" y="665"/>
                    </a:lnTo>
                    <a:lnTo>
                      <a:pt x="399" y="664"/>
                    </a:lnTo>
                    <a:lnTo>
                      <a:pt x="400" y="664"/>
                    </a:lnTo>
                    <a:lnTo>
                      <a:pt x="400" y="663"/>
                    </a:lnTo>
                    <a:lnTo>
                      <a:pt x="399" y="663"/>
                    </a:lnTo>
                    <a:lnTo>
                      <a:pt x="400" y="661"/>
                    </a:lnTo>
                    <a:lnTo>
                      <a:pt x="399" y="661"/>
                    </a:lnTo>
                    <a:lnTo>
                      <a:pt x="399" y="660"/>
                    </a:lnTo>
                    <a:lnTo>
                      <a:pt x="399" y="659"/>
                    </a:lnTo>
                    <a:lnTo>
                      <a:pt x="398" y="658"/>
                    </a:lnTo>
                    <a:lnTo>
                      <a:pt x="399" y="658"/>
                    </a:lnTo>
                    <a:lnTo>
                      <a:pt x="399" y="657"/>
                    </a:lnTo>
                    <a:lnTo>
                      <a:pt x="399" y="655"/>
                    </a:lnTo>
                    <a:lnTo>
                      <a:pt x="398" y="655"/>
                    </a:lnTo>
                    <a:lnTo>
                      <a:pt x="398" y="654"/>
                    </a:lnTo>
                    <a:lnTo>
                      <a:pt x="398" y="653"/>
                    </a:lnTo>
                    <a:lnTo>
                      <a:pt x="397" y="653"/>
                    </a:lnTo>
                    <a:lnTo>
                      <a:pt x="397" y="652"/>
                    </a:lnTo>
                    <a:lnTo>
                      <a:pt x="397" y="650"/>
                    </a:lnTo>
                    <a:lnTo>
                      <a:pt x="397" y="649"/>
                    </a:lnTo>
                    <a:lnTo>
                      <a:pt x="395" y="648"/>
                    </a:lnTo>
                    <a:lnTo>
                      <a:pt x="395" y="647"/>
                    </a:lnTo>
                    <a:lnTo>
                      <a:pt x="394" y="647"/>
                    </a:lnTo>
                    <a:lnTo>
                      <a:pt x="394" y="646"/>
                    </a:lnTo>
                    <a:lnTo>
                      <a:pt x="394" y="644"/>
                    </a:lnTo>
                    <a:lnTo>
                      <a:pt x="394" y="643"/>
                    </a:lnTo>
                    <a:lnTo>
                      <a:pt x="395" y="643"/>
                    </a:lnTo>
                    <a:lnTo>
                      <a:pt x="395" y="642"/>
                    </a:lnTo>
                    <a:lnTo>
                      <a:pt x="397" y="642"/>
                    </a:lnTo>
                    <a:lnTo>
                      <a:pt x="397" y="641"/>
                    </a:lnTo>
                    <a:lnTo>
                      <a:pt x="398" y="641"/>
                    </a:lnTo>
                    <a:lnTo>
                      <a:pt x="398" y="642"/>
                    </a:lnTo>
                    <a:lnTo>
                      <a:pt x="399" y="642"/>
                    </a:lnTo>
                    <a:lnTo>
                      <a:pt x="400" y="642"/>
                    </a:lnTo>
                    <a:lnTo>
                      <a:pt x="400" y="641"/>
                    </a:lnTo>
                    <a:lnTo>
                      <a:pt x="400" y="639"/>
                    </a:lnTo>
                    <a:lnTo>
                      <a:pt x="400" y="638"/>
                    </a:lnTo>
                    <a:lnTo>
                      <a:pt x="400" y="637"/>
                    </a:lnTo>
                    <a:lnTo>
                      <a:pt x="399" y="637"/>
                    </a:lnTo>
                    <a:lnTo>
                      <a:pt x="399" y="636"/>
                    </a:lnTo>
                    <a:lnTo>
                      <a:pt x="398" y="636"/>
                    </a:lnTo>
                    <a:lnTo>
                      <a:pt x="398" y="634"/>
                    </a:lnTo>
                    <a:lnTo>
                      <a:pt x="398" y="633"/>
                    </a:lnTo>
                    <a:lnTo>
                      <a:pt x="397" y="633"/>
                    </a:lnTo>
                    <a:lnTo>
                      <a:pt x="397" y="632"/>
                    </a:lnTo>
                    <a:lnTo>
                      <a:pt x="395" y="632"/>
                    </a:lnTo>
                    <a:lnTo>
                      <a:pt x="394" y="632"/>
                    </a:lnTo>
                    <a:lnTo>
                      <a:pt x="394" y="631"/>
                    </a:lnTo>
                    <a:lnTo>
                      <a:pt x="394" y="630"/>
                    </a:lnTo>
                    <a:lnTo>
                      <a:pt x="393" y="630"/>
                    </a:lnTo>
                    <a:lnTo>
                      <a:pt x="392" y="630"/>
                    </a:lnTo>
                    <a:lnTo>
                      <a:pt x="392" y="628"/>
                    </a:lnTo>
                    <a:lnTo>
                      <a:pt x="391" y="628"/>
                    </a:lnTo>
                    <a:lnTo>
                      <a:pt x="391" y="627"/>
                    </a:lnTo>
                    <a:lnTo>
                      <a:pt x="389" y="627"/>
                    </a:lnTo>
                    <a:lnTo>
                      <a:pt x="389" y="626"/>
                    </a:lnTo>
                    <a:lnTo>
                      <a:pt x="388" y="626"/>
                    </a:lnTo>
                    <a:lnTo>
                      <a:pt x="387" y="626"/>
                    </a:lnTo>
                    <a:lnTo>
                      <a:pt x="386" y="626"/>
                    </a:lnTo>
                    <a:lnTo>
                      <a:pt x="386" y="625"/>
                    </a:lnTo>
                    <a:lnTo>
                      <a:pt x="384" y="625"/>
                    </a:lnTo>
                    <a:lnTo>
                      <a:pt x="383" y="625"/>
                    </a:lnTo>
                    <a:lnTo>
                      <a:pt x="382" y="625"/>
                    </a:lnTo>
                    <a:lnTo>
                      <a:pt x="382" y="623"/>
                    </a:lnTo>
                    <a:lnTo>
                      <a:pt x="381" y="623"/>
                    </a:lnTo>
                    <a:lnTo>
                      <a:pt x="381" y="622"/>
                    </a:lnTo>
                    <a:lnTo>
                      <a:pt x="381" y="621"/>
                    </a:lnTo>
                    <a:lnTo>
                      <a:pt x="380" y="621"/>
                    </a:lnTo>
                    <a:lnTo>
                      <a:pt x="380" y="620"/>
                    </a:lnTo>
                    <a:lnTo>
                      <a:pt x="380" y="621"/>
                    </a:lnTo>
                    <a:lnTo>
                      <a:pt x="378" y="621"/>
                    </a:lnTo>
                    <a:lnTo>
                      <a:pt x="377" y="621"/>
                    </a:lnTo>
                    <a:lnTo>
                      <a:pt x="376" y="621"/>
                    </a:lnTo>
                    <a:lnTo>
                      <a:pt x="375" y="621"/>
                    </a:lnTo>
                    <a:lnTo>
                      <a:pt x="375" y="620"/>
                    </a:lnTo>
                    <a:lnTo>
                      <a:pt x="375" y="619"/>
                    </a:lnTo>
                    <a:lnTo>
                      <a:pt x="373" y="619"/>
                    </a:lnTo>
                    <a:lnTo>
                      <a:pt x="373" y="617"/>
                    </a:lnTo>
                    <a:lnTo>
                      <a:pt x="372" y="617"/>
                    </a:lnTo>
                    <a:lnTo>
                      <a:pt x="372" y="616"/>
                    </a:lnTo>
                    <a:lnTo>
                      <a:pt x="371" y="616"/>
                    </a:lnTo>
                    <a:lnTo>
                      <a:pt x="371" y="615"/>
                    </a:lnTo>
                    <a:lnTo>
                      <a:pt x="370" y="615"/>
                    </a:lnTo>
                    <a:lnTo>
                      <a:pt x="370" y="614"/>
                    </a:lnTo>
                    <a:lnTo>
                      <a:pt x="368" y="614"/>
                    </a:lnTo>
                    <a:lnTo>
                      <a:pt x="367" y="614"/>
                    </a:lnTo>
                    <a:lnTo>
                      <a:pt x="366" y="614"/>
                    </a:lnTo>
                    <a:lnTo>
                      <a:pt x="365" y="614"/>
                    </a:lnTo>
                    <a:lnTo>
                      <a:pt x="364" y="612"/>
                    </a:lnTo>
                    <a:lnTo>
                      <a:pt x="362" y="612"/>
                    </a:lnTo>
                    <a:lnTo>
                      <a:pt x="361" y="612"/>
                    </a:lnTo>
                    <a:lnTo>
                      <a:pt x="361" y="611"/>
                    </a:lnTo>
                    <a:lnTo>
                      <a:pt x="361" y="610"/>
                    </a:lnTo>
                    <a:lnTo>
                      <a:pt x="360" y="610"/>
                    </a:lnTo>
                    <a:lnTo>
                      <a:pt x="360" y="609"/>
                    </a:lnTo>
                    <a:lnTo>
                      <a:pt x="360" y="607"/>
                    </a:lnTo>
                    <a:lnTo>
                      <a:pt x="360" y="606"/>
                    </a:lnTo>
                    <a:lnTo>
                      <a:pt x="359" y="605"/>
                    </a:lnTo>
                    <a:lnTo>
                      <a:pt x="357" y="605"/>
                    </a:lnTo>
                    <a:lnTo>
                      <a:pt x="357" y="604"/>
                    </a:lnTo>
                    <a:lnTo>
                      <a:pt x="356" y="604"/>
                    </a:lnTo>
                    <a:lnTo>
                      <a:pt x="356" y="603"/>
                    </a:lnTo>
                    <a:lnTo>
                      <a:pt x="356" y="601"/>
                    </a:lnTo>
                    <a:lnTo>
                      <a:pt x="355" y="601"/>
                    </a:lnTo>
                    <a:lnTo>
                      <a:pt x="355" y="600"/>
                    </a:lnTo>
                    <a:lnTo>
                      <a:pt x="354" y="600"/>
                    </a:lnTo>
                    <a:lnTo>
                      <a:pt x="354" y="599"/>
                    </a:lnTo>
                    <a:lnTo>
                      <a:pt x="354" y="598"/>
                    </a:lnTo>
                    <a:lnTo>
                      <a:pt x="354" y="596"/>
                    </a:lnTo>
                    <a:lnTo>
                      <a:pt x="354" y="598"/>
                    </a:lnTo>
                    <a:lnTo>
                      <a:pt x="354" y="596"/>
                    </a:lnTo>
                    <a:close/>
                  </a:path>
                </a:pathLst>
              </a:custGeom>
              <a:solidFill>
                <a:srgbClr val="00A99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1" name="Freeform 57">
                <a:extLst>
                  <a:ext uri="{FF2B5EF4-FFF2-40B4-BE49-F238E27FC236}">
                    <a16:creationId xmlns:a16="http://schemas.microsoft.com/office/drawing/2014/main" id="{BC357AA7-7C65-3AAF-8160-ED51F7C7E034}"/>
                  </a:ext>
                </a:extLst>
              </p:cNvPr>
              <p:cNvSpPr>
                <a:spLocks noEditPoints="1"/>
              </p:cNvSpPr>
              <p:nvPr/>
            </p:nvSpPr>
            <p:spPr bwMode="auto">
              <a:xfrm>
                <a:off x="2171055" y="2366952"/>
                <a:ext cx="1050143" cy="1749336"/>
              </a:xfrm>
              <a:custGeom>
                <a:avLst/>
                <a:gdLst>
                  <a:gd name="T0" fmla="*/ 1492 w 2388"/>
                  <a:gd name="T1" fmla="*/ 353 h 3601"/>
                  <a:gd name="T2" fmla="*/ 1972 w 2388"/>
                  <a:gd name="T3" fmla="*/ 453 h 3601"/>
                  <a:gd name="T4" fmla="*/ 1984 w 2388"/>
                  <a:gd name="T5" fmla="*/ 525 h 3601"/>
                  <a:gd name="T6" fmla="*/ 2016 w 2388"/>
                  <a:gd name="T7" fmla="*/ 597 h 3601"/>
                  <a:gd name="T8" fmla="*/ 2056 w 2388"/>
                  <a:gd name="T9" fmla="*/ 633 h 3601"/>
                  <a:gd name="T10" fmla="*/ 2112 w 2388"/>
                  <a:gd name="T11" fmla="*/ 677 h 3601"/>
                  <a:gd name="T12" fmla="*/ 2096 w 2388"/>
                  <a:gd name="T13" fmla="*/ 741 h 3601"/>
                  <a:gd name="T14" fmla="*/ 2064 w 2388"/>
                  <a:gd name="T15" fmla="*/ 789 h 3601"/>
                  <a:gd name="T16" fmla="*/ 2044 w 2388"/>
                  <a:gd name="T17" fmla="*/ 841 h 3601"/>
                  <a:gd name="T18" fmla="*/ 2000 w 2388"/>
                  <a:gd name="T19" fmla="*/ 917 h 3601"/>
                  <a:gd name="T20" fmla="*/ 1916 w 2388"/>
                  <a:gd name="T21" fmla="*/ 977 h 3601"/>
                  <a:gd name="T22" fmla="*/ 1924 w 2388"/>
                  <a:gd name="T23" fmla="*/ 993 h 3601"/>
                  <a:gd name="T24" fmla="*/ 1948 w 2388"/>
                  <a:gd name="T25" fmla="*/ 1005 h 3601"/>
                  <a:gd name="T26" fmla="*/ 1928 w 2388"/>
                  <a:gd name="T27" fmla="*/ 1045 h 3601"/>
                  <a:gd name="T28" fmla="*/ 1924 w 2388"/>
                  <a:gd name="T29" fmla="*/ 1065 h 3601"/>
                  <a:gd name="T30" fmla="*/ 1916 w 2388"/>
                  <a:gd name="T31" fmla="*/ 1113 h 3601"/>
                  <a:gd name="T32" fmla="*/ 1956 w 2388"/>
                  <a:gd name="T33" fmla="*/ 1153 h 3601"/>
                  <a:gd name="T34" fmla="*/ 1980 w 2388"/>
                  <a:gd name="T35" fmla="*/ 1197 h 3601"/>
                  <a:gd name="T36" fmla="*/ 2036 w 2388"/>
                  <a:gd name="T37" fmla="*/ 1257 h 3601"/>
                  <a:gd name="T38" fmla="*/ 2084 w 2388"/>
                  <a:gd name="T39" fmla="*/ 1297 h 3601"/>
                  <a:gd name="T40" fmla="*/ 2016 w 2388"/>
                  <a:gd name="T41" fmla="*/ 1385 h 3601"/>
                  <a:gd name="T42" fmla="*/ 2080 w 2388"/>
                  <a:gd name="T43" fmla="*/ 2241 h 3601"/>
                  <a:gd name="T44" fmla="*/ 2008 w 2388"/>
                  <a:gd name="T45" fmla="*/ 2241 h 3601"/>
                  <a:gd name="T46" fmla="*/ 1848 w 2388"/>
                  <a:gd name="T47" fmla="*/ 2585 h 3601"/>
                  <a:gd name="T48" fmla="*/ 1764 w 2388"/>
                  <a:gd name="T49" fmla="*/ 2789 h 3601"/>
                  <a:gd name="T50" fmla="*/ 1716 w 2388"/>
                  <a:gd name="T51" fmla="*/ 2829 h 3601"/>
                  <a:gd name="T52" fmla="*/ 1532 w 2388"/>
                  <a:gd name="T53" fmla="*/ 2989 h 3601"/>
                  <a:gd name="T54" fmla="*/ 1412 w 2388"/>
                  <a:gd name="T55" fmla="*/ 3577 h 3601"/>
                  <a:gd name="T56" fmla="*/ 1340 w 2388"/>
                  <a:gd name="T57" fmla="*/ 3565 h 3601"/>
                  <a:gd name="T58" fmla="*/ 1288 w 2388"/>
                  <a:gd name="T59" fmla="*/ 3533 h 3601"/>
                  <a:gd name="T60" fmla="*/ 1176 w 2388"/>
                  <a:gd name="T61" fmla="*/ 3529 h 3601"/>
                  <a:gd name="T62" fmla="*/ 1072 w 2388"/>
                  <a:gd name="T63" fmla="*/ 3529 h 3601"/>
                  <a:gd name="T64" fmla="*/ 960 w 2388"/>
                  <a:gd name="T65" fmla="*/ 3509 h 3601"/>
                  <a:gd name="T66" fmla="*/ 700 w 2388"/>
                  <a:gd name="T67" fmla="*/ 3409 h 3601"/>
                  <a:gd name="T68" fmla="*/ 484 w 2388"/>
                  <a:gd name="T69" fmla="*/ 3377 h 3601"/>
                  <a:gd name="T70" fmla="*/ 412 w 2388"/>
                  <a:gd name="T71" fmla="*/ 3289 h 3601"/>
                  <a:gd name="T72" fmla="*/ 296 w 2388"/>
                  <a:gd name="T73" fmla="*/ 3289 h 3601"/>
                  <a:gd name="T74" fmla="*/ 228 w 2388"/>
                  <a:gd name="T75" fmla="*/ 3205 h 3601"/>
                  <a:gd name="T76" fmla="*/ 80 w 2388"/>
                  <a:gd name="T77" fmla="*/ 3197 h 3601"/>
                  <a:gd name="T78" fmla="*/ 48 w 2388"/>
                  <a:gd name="T79" fmla="*/ 3013 h 3601"/>
                  <a:gd name="T80" fmla="*/ 20 w 2388"/>
                  <a:gd name="T81" fmla="*/ 2817 h 3601"/>
                  <a:gd name="T82" fmla="*/ 300 w 2388"/>
                  <a:gd name="T83" fmla="*/ 2441 h 3601"/>
                  <a:gd name="T84" fmla="*/ 300 w 2388"/>
                  <a:gd name="T85" fmla="*/ 2385 h 3601"/>
                  <a:gd name="T86" fmla="*/ 280 w 2388"/>
                  <a:gd name="T87" fmla="*/ 2305 h 3601"/>
                  <a:gd name="T88" fmla="*/ 272 w 2388"/>
                  <a:gd name="T89" fmla="*/ 2245 h 3601"/>
                  <a:gd name="T90" fmla="*/ 300 w 2388"/>
                  <a:gd name="T91" fmla="*/ 2201 h 3601"/>
                  <a:gd name="T92" fmla="*/ 340 w 2388"/>
                  <a:gd name="T93" fmla="*/ 2145 h 3601"/>
                  <a:gd name="T94" fmla="*/ 372 w 2388"/>
                  <a:gd name="T95" fmla="*/ 2093 h 3601"/>
                  <a:gd name="T96" fmla="*/ 396 w 2388"/>
                  <a:gd name="T97" fmla="*/ 2041 h 3601"/>
                  <a:gd name="T98" fmla="*/ 384 w 2388"/>
                  <a:gd name="T99" fmla="*/ 2001 h 3601"/>
                  <a:gd name="T100" fmla="*/ 412 w 2388"/>
                  <a:gd name="T101" fmla="*/ 1913 h 3601"/>
                  <a:gd name="T102" fmla="*/ 556 w 2388"/>
                  <a:gd name="T103" fmla="*/ 1997 h 3601"/>
                  <a:gd name="T104" fmla="*/ 644 w 2388"/>
                  <a:gd name="T105" fmla="*/ 2061 h 3601"/>
                  <a:gd name="T106" fmla="*/ 880 w 2388"/>
                  <a:gd name="T107" fmla="*/ 1921 h 3601"/>
                  <a:gd name="T108" fmla="*/ 736 w 2388"/>
                  <a:gd name="T109" fmla="*/ 1505 h 3601"/>
                  <a:gd name="T110" fmla="*/ 640 w 2388"/>
                  <a:gd name="T111" fmla="*/ 1113 h 3601"/>
                  <a:gd name="T112" fmla="*/ 660 w 2388"/>
                  <a:gd name="T113" fmla="*/ 1049 h 3601"/>
                  <a:gd name="T114" fmla="*/ 524 w 2388"/>
                  <a:gd name="T115" fmla="*/ 681 h 3601"/>
                  <a:gd name="T116" fmla="*/ 560 w 2388"/>
                  <a:gd name="T117" fmla="*/ 405 h 3601"/>
                  <a:gd name="T118" fmla="*/ 544 w 2388"/>
                  <a:gd name="T119" fmla="*/ 176 h 3601"/>
                  <a:gd name="T120" fmla="*/ 1136 w 2388"/>
                  <a:gd name="T121" fmla="*/ 44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8" h="3601">
                    <a:moveTo>
                      <a:pt x="1284" y="176"/>
                    </a:moveTo>
                    <a:lnTo>
                      <a:pt x="1276" y="204"/>
                    </a:lnTo>
                    <a:lnTo>
                      <a:pt x="1332" y="208"/>
                    </a:lnTo>
                    <a:lnTo>
                      <a:pt x="1372" y="208"/>
                    </a:lnTo>
                    <a:lnTo>
                      <a:pt x="1412" y="232"/>
                    </a:lnTo>
                    <a:lnTo>
                      <a:pt x="1396" y="268"/>
                    </a:lnTo>
                    <a:lnTo>
                      <a:pt x="1392" y="301"/>
                    </a:lnTo>
                    <a:lnTo>
                      <a:pt x="1408" y="365"/>
                    </a:lnTo>
                    <a:lnTo>
                      <a:pt x="1412" y="365"/>
                    </a:lnTo>
                    <a:lnTo>
                      <a:pt x="1416" y="361"/>
                    </a:lnTo>
                    <a:lnTo>
                      <a:pt x="1420" y="361"/>
                    </a:lnTo>
                    <a:lnTo>
                      <a:pt x="1424" y="357"/>
                    </a:lnTo>
                    <a:lnTo>
                      <a:pt x="1424" y="353"/>
                    </a:lnTo>
                    <a:lnTo>
                      <a:pt x="1428" y="353"/>
                    </a:lnTo>
                    <a:lnTo>
                      <a:pt x="1432" y="349"/>
                    </a:lnTo>
                    <a:lnTo>
                      <a:pt x="1436" y="349"/>
                    </a:lnTo>
                    <a:lnTo>
                      <a:pt x="1436" y="345"/>
                    </a:lnTo>
                    <a:lnTo>
                      <a:pt x="1436" y="341"/>
                    </a:lnTo>
                    <a:lnTo>
                      <a:pt x="1472" y="353"/>
                    </a:lnTo>
                    <a:lnTo>
                      <a:pt x="1492" y="353"/>
                    </a:lnTo>
                    <a:lnTo>
                      <a:pt x="1496" y="361"/>
                    </a:lnTo>
                    <a:lnTo>
                      <a:pt x="1624" y="393"/>
                    </a:lnTo>
                    <a:lnTo>
                      <a:pt x="1664" y="409"/>
                    </a:lnTo>
                    <a:lnTo>
                      <a:pt x="1712" y="477"/>
                    </a:lnTo>
                    <a:lnTo>
                      <a:pt x="1768" y="473"/>
                    </a:lnTo>
                    <a:lnTo>
                      <a:pt x="1824" y="397"/>
                    </a:lnTo>
                    <a:lnTo>
                      <a:pt x="1828" y="397"/>
                    </a:lnTo>
                    <a:lnTo>
                      <a:pt x="1828" y="401"/>
                    </a:lnTo>
                    <a:lnTo>
                      <a:pt x="1832" y="401"/>
                    </a:lnTo>
                    <a:lnTo>
                      <a:pt x="1836" y="401"/>
                    </a:lnTo>
                    <a:lnTo>
                      <a:pt x="1840" y="401"/>
                    </a:lnTo>
                    <a:lnTo>
                      <a:pt x="1840" y="397"/>
                    </a:lnTo>
                    <a:lnTo>
                      <a:pt x="1844" y="397"/>
                    </a:lnTo>
                    <a:lnTo>
                      <a:pt x="1844" y="393"/>
                    </a:lnTo>
                    <a:lnTo>
                      <a:pt x="1960" y="437"/>
                    </a:lnTo>
                    <a:lnTo>
                      <a:pt x="1964" y="437"/>
                    </a:lnTo>
                    <a:lnTo>
                      <a:pt x="1968" y="445"/>
                    </a:lnTo>
                    <a:lnTo>
                      <a:pt x="1968" y="449"/>
                    </a:lnTo>
                    <a:lnTo>
                      <a:pt x="1968" y="453"/>
                    </a:lnTo>
                    <a:lnTo>
                      <a:pt x="1972" y="453"/>
                    </a:lnTo>
                    <a:lnTo>
                      <a:pt x="1968" y="457"/>
                    </a:lnTo>
                    <a:lnTo>
                      <a:pt x="1968" y="461"/>
                    </a:lnTo>
                    <a:lnTo>
                      <a:pt x="1968" y="465"/>
                    </a:lnTo>
                    <a:lnTo>
                      <a:pt x="1968" y="469"/>
                    </a:lnTo>
                    <a:lnTo>
                      <a:pt x="1972" y="469"/>
                    </a:lnTo>
                    <a:lnTo>
                      <a:pt x="1972" y="473"/>
                    </a:lnTo>
                    <a:lnTo>
                      <a:pt x="1976" y="477"/>
                    </a:lnTo>
                    <a:lnTo>
                      <a:pt x="1976" y="481"/>
                    </a:lnTo>
                    <a:lnTo>
                      <a:pt x="1980" y="485"/>
                    </a:lnTo>
                    <a:lnTo>
                      <a:pt x="1980" y="489"/>
                    </a:lnTo>
                    <a:lnTo>
                      <a:pt x="1980" y="493"/>
                    </a:lnTo>
                    <a:lnTo>
                      <a:pt x="1980" y="497"/>
                    </a:lnTo>
                    <a:lnTo>
                      <a:pt x="1980" y="501"/>
                    </a:lnTo>
                    <a:lnTo>
                      <a:pt x="1980" y="505"/>
                    </a:lnTo>
                    <a:lnTo>
                      <a:pt x="1980" y="509"/>
                    </a:lnTo>
                    <a:lnTo>
                      <a:pt x="1980" y="513"/>
                    </a:lnTo>
                    <a:lnTo>
                      <a:pt x="1980" y="517"/>
                    </a:lnTo>
                    <a:lnTo>
                      <a:pt x="1984" y="517"/>
                    </a:lnTo>
                    <a:lnTo>
                      <a:pt x="1984" y="521"/>
                    </a:lnTo>
                    <a:lnTo>
                      <a:pt x="1984" y="525"/>
                    </a:lnTo>
                    <a:lnTo>
                      <a:pt x="1988" y="529"/>
                    </a:lnTo>
                    <a:lnTo>
                      <a:pt x="1988" y="533"/>
                    </a:lnTo>
                    <a:lnTo>
                      <a:pt x="1992" y="537"/>
                    </a:lnTo>
                    <a:lnTo>
                      <a:pt x="1992" y="541"/>
                    </a:lnTo>
                    <a:lnTo>
                      <a:pt x="1992" y="545"/>
                    </a:lnTo>
                    <a:lnTo>
                      <a:pt x="1992" y="549"/>
                    </a:lnTo>
                    <a:lnTo>
                      <a:pt x="1992" y="553"/>
                    </a:lnTo>
                    <a:lnTo>
                      <a:pt x="1996" y="557"/>
                    </a:lnTo>
                    <a:lnTo>
                      <a:pt x="1996" y="561"/>
                    </a:lnTo>
                    <a:lnTo>
                      <a:pt x="1996" y="565"/>
                    </a:lnTo>
                    <a:lnTo>
                      <a:pt x="2000" y="569"/>
                    </a:lnTo>
                    <a:lnTo>
                      <a:pt x="2000" y="573"/>
                    </a:lnTo>
                    <a:lnTo>
                      <a:pt x="2004" y="577"/>
                    </a:lnTo>
                    <a:lnTo>
                      <a:pt x="2008" y="581"/>
                    </a:lnTo>
                    <a:lnTo>
                      <a:pt x="2008" y="585"/>
                    </a:lnTo>
                    <a:lnTo>
                      <a:pt x="2008" y="589"/>
                    </a:lnTo>
                    <a:lnTo>
                      <a:pt x="2012" y="589"/>
                    </a:lnTo>
                    <a:lnTo>
                      <a:pt x="2012" y="593"/>
                    </a:lnTo>
                    <a:lnTo>
                      <a:pt x="2016" y="593"/>
                    </a:lnTo>
                    <a:lnTo>
                      <a:pt x="2016" y="597"/>
                    </a:lnTo>
                    <a:lnTo>
                      <a:pt x="2020" y="597"/>
                    </a:lnTo>
                    <a:lnTo>
                      <a:pt x="2024" y="601"/>
                    </a:lnTo>
                    <a:lnTo>
                      <a:pt x="2028" y="601"/>
                    </a:lnTo>
                    <a:lnTo>
                      <a:pt x="2028" y="605"/>
                    </a:lnTo>
                    <a:lnTo>
                      <a:pt x="2032" y="605"/>
                    </a:lnTo>
                    <a:lnTo>
                      <a:pt x="2032" y="609"/>
                    </a:lnTo>
                    <a:lnTo>
                      <a:pt x="2036" y="609"/>
                    </a:lnTo>
                    <a:lnTo>
                      <a:pt x="2040" y="609"/>
                    </a:lnTo>
                    <a:lnTo>
                      <a:pt x="2040" y="613"/>
                    </a:lnTo>
                    <a:lnTo>
                      <a:pt x="2040" y="617"/>
                    </a:lnTo>
                    <a:lnTo>
                      <a:pt x="2044" y="617"/>
                    </a:lnTo>
                    <a:lnTo>
                      <a:pt x="2044" y="621"/>
                    </a:lnTo>
                    <a:lnTo>
                      <a:pt x="2048" y="621"/>
                    </a:lnTo>
                    <a:lnTo>
                      <a:pt x="2048" y="625"/>
                    </a:lnTo>
                    <a:lnTo>
                      <a:pt x="2052" y="625"/>
                    </a:lnTo>
                    <a:lnTo>
                      <a:pt x="2052" y="629"/>
                    </a:lnTo>
                    <a:lnTo>
                      <a:pt x="2056" y="629"/>
                    </a:lnTo>
                    <a:lnTo>
                      <a:pt x="2056" y="633"/>
                    </a:lnTo>
                    <a:lnTo>
                      <a:pt x="2056" y="629"/>
                    </a:lnTo>
                    <a:lnTo>
                      <a:pt x="2056" y="633"/>
                    </a:lnTo>
                    <a:lnTo>
                      <a:pt x="2060" y="633"/>
                    </a:lnTo>
                    <a:lnTo>
                      <a:pt x="2064" y="637"/>
                    </a:lnTo>
                    <a:lnTo>
                      <a:pt x="2068" y="637"/>
                    </a:lnTo>
                    <a:lnTo>
                      <a:pt x="2072" y="637"/>
                    </a:lnTo>
                    <a:lnTo>
                      <a:pt x="2072" y="641"/>
                    </a:lnTo>
                    <a:lnTo>
                      <a:pt x="2076" y="641"/>
                    </a:lnTo>
                    <a:lnTo>
                      <a:pt x="2080" y="645"/>
                    </a:lnTo>
                    <a:lnTo>
                      <a:pt x="2084" y="645"/>
                    </a:lnTo>
                    <a:lnTo>
                      <a:pt x="2088" y="649"/>
                    </a:lnTo>
                    <a:lnTo>
                      <a:pt x="2092" y="649"/>
                    </a:lnTo>
                    <a:lnTo>
                      <a:pt x="2092" y="653"/>
                    </a:lnTo>
                    <a:lnTo>
                      <a:pt x="2096" y="653"/>
                    </a:lnTo>
                    <a:lnTo>
                      <a:pt x="2096" y="657"/>
                    </a:lnTo>
                    <a:lnTo>
                      <a:pt x="2100" y="657"/>
                    </a:lnTo>
                    <a:lnTo>
                      <a:pt x="2100" y="661"/>
                    </a:lnTo>
                    <a:lnTo>
                      <a:pt x="2104" y="661"/>
                    </a:lnTo>
                    <a:lnTo>
                      <a:pt x="2104" y="665"/>
                    </a:lnTo>
                    <a:lnTo>
                      <a:pt x="2108" y="669"/>
                    </a:lnTo>
                    <a:lnTo>
                      <a:pt x="2108" y="673"/>
                    </a:lnTo>
                    <a:lnTo>
                      <a:pt x="2112" y="677"/>
                    </a:lnTo>
                    <a:lnTo>
                      <a:pt x="2116" y="677"/>
                    </a:lnTo>
                    <a:lnTo>
                      <a:pt x="2116" y="681"/>
                    </a:lnTo>
                    <a:lnTo>
                      <a:pt x="2120" y="685"/>
                    </a:lnTo>
                    <a:lnTo>
                      <a:pt x="2120" y="689"/>
                    </a:lnTo>
                    <a:lnTo>
                      <a:pt x="2116" y="693"/>
                    </a:lnTo>
                    <a:lnTo>
                      <a:pt x="2116" y="697"/>
                    </a:lnTo>
                    <a:lnTo>
                      <a:pt x="2112" y="701"/>
                    </a:lnTo>
                    <a:lnTo>
                      <a:pt x="2108" y="701"/>
                    </a:lnTo>
                    <a:lnTo>
                      <a:pt x="2108" y="705"/>
                    </a:lnTo>
                    <a:lnTo>
                      <a:pt x="2104" y="705"/>
                    </a:lnTo>
                    <a:lnTo>
                      <a:pt x="2104" y="709"/>
                    </a:lnTo>
                    <a:lnTo>
                      <a:pt x="2104" y="713"/>
                    </a:lnTo>
                    <a:lnTo>
                      <a:pt x="2100" y="713"/>
                    </a:lnTo>
                    <a:lnTo>
                      <a:pt x="2100" y="717"/>
                    </a:lnTo>
                    <a:lnTo>
                      <a:pt x="2100" y="721"/>
                    </a:lnTo>
                    <a:lnTo>
                      <a:pt x="2100" y="725"/>
                    </a:lnTo>
                    <a:lnTo>
                      <a:pt x="2100" y="729"/>
                    </a:lnTo>
                    <a:lnTo>
                      <a:pt x="2100" y="733"/>
                    </a:lnTo>
                    <a:lnTo>
                      <a:pt x="2100" y="737"/>
                    </a:lnTo>
                    <a:lnTo>
                      <a:pt x="2096" y="741"/>
                    </a:lnTo>
                    <a:lnTo>
                      <a:pt x="2096" y="745"/>
                    </a:lnTo>
                    <a:lnTo>
                      <a:pt x="2096" y="749"/>
                    </a:lnTo>
                    <a:lnTo>
                      <a:pt x="2092" y="749"/>
                    </a:lnTo>
                    <a:lnTo>
                      <a:pt x="2092" y="753"/>
                    </a:lnTo>
                    <a:lnTo>
                      <a:pt x="2092" y="757"/>
                    </a:lnTo>
                    <a:lnTo>
                      <a:pt x="2088" y="757"/>
                    </a:lnTo>
                    <a:lnTo>
                      <a:pt x="2088" y="761"/>
                    </a:lnTo>
                    <a:lnTo>
                      <a:pt x="2088" y="765"/>
                    </a:lnTo>
                    <a:lnTo>
                      <a:pt x="2084" y="765"/>
                    </a:lnTo>
                    <a:lnTo>
                      <a:pt x="2084" y="769"/>
                    </a:lnTo>
                    <a:lnTo>
                      <a:pt x="2084" y="773"/>
                    </a:lnTo>
                    <a:lnTo>
                      <a:pt x="2088" y="773"/>
                    </a:lnTo>
                    <a:lnTo>
                      <a:pt x="2084" y="773"/>
                    </a:lnTo>
                    <a:lnTo>
                      <a:pt x="2084" y="777"/>
                    </a:lnTo>
                    <a:lnTo>
                      <a:pt x="2080" y="777"/>
                    </a:lnTo>
                    <a:lnTo>
                      <a:pt x="2076" y="781"/>
                    </a:lnTo>
                    <a:lnTo>
                      <a:pt x="2076" y="785"/>
                    </a:lnTo>
                    <a:lnTo>
                      <a:pt x="2072" y="785"/>
                    </a:lnTo>
                    <a:lnTo>
                      <a:pt x="2068" y="789"/>
                    </a:lnTo>
                    <a:lnTo>
                      <a:pt x="2064" y="789"/>
                    </a:lnTo>
                    <a:lnTo>
                      <a:pt x="2060" y="793"/>
                    </a:lnTo>
                    <a:lnTo>
                      <a:pt x="2056" y="793"/>
                    </a:lnTo>
                    <a:lnTo>
                      <a:pt x="2056" y="797"/>
                    </a:lnTo>
                    <a:lnTo>
                      <a:pt x="2052" y="797"/>
                    </a:lnTo>
                    <a:lnTo>
                      <a:pt x="2052" y="801"/>
                    </a:lnTo>
                    <a:lnTo>
                      <a:pt x="2052" y="805"/>
                    </a:lnTo>
                    <a:lnTo>
                      <a:pt x="2048" y="805"/>
                    </a:lnTo>
                    <a:lnTo>
                      <a:pt x="2044" y="805"/>
                    </a:lnTo>
                    <a:lnTo>
                      <a:pt x="2040" y="809"/>
                    </a:lnTo>
                    <a:lnTo>
                      <a:pt x="2036" y="809"/>
                    </a:lnTo>
                    <a:lnTo>
                      <a:pt x="2040" y="809"/>
                    </a:lnTo>
                    <a:lnTo>
                      <a:pt x="2040" y="813"/>
                    </a:lnTo>
                    <a:lnTo>
                      <a:pt x="2040" y="817"/>
                    </a:lnTo>
                    <a:lnTo>
                      <a:pt x="2040" y="821"/>
                    </a:lnTo>
                    <a:lnTo>
                      <a:pt x="2044" y="821"/>
                    </a:lnTo>
                    <a:lnTo>
                      <a:pt x="2044" y="825"/>
                    </a:lnTo>
                    <a:lnTo>
                      <a:pt x="2044" y="829"/>
                    </a:lnTo>
                    <a:lnTo>
                      <a:pt x="2044" y="833"/>
                    </a:lnTo>
                    <a:lnTo>
                      <a:pt x="2044" y="837"/>
                    </a:lnTo>
                    <a:lnTo>
                      <a:pt x="2044" y="841"/>
                    </a:lnTo>
                    <a:lnTo>
                      <a:pt x="2044" y="845"/>
                    </a:lnTo>
                    <a:lnTo>
                      <a:pt x="2044" y="849"/>
                    </a:lnTo>
                    <a:lnTo>
                      <a:pt x="2044" y="853"/>
                    </a:lnTo>
                    <a:lnTo>
                      <a:pt x="2040" y="853"/>
                    </a:lnTo>
                    <a:lnTo>
                      <a:pt x="2040" y="857"/>
                    </a:lnTo>
                    <a:lnTo>
                      <a:pt x="2040" y="861"/>
                    </a:lnTo>
                    <a:lnTo>
                      <a:pt x="2040" y="865"/>
                    </a:lnTo>
                    <a:lnTo>
                      <a:pt x="2036" y="869"/>
                    </a:lnTo>
                    <a:lnTo>
                      <a:pt x="2036" y="873"/>
                    </a:lnTo>
                    <a:lnTo>
                      <a:pt x="2032" y="877"/>
                    </a:lnTo>
                    <a:lnTo>
                      <a:pt x="2032" y="881"/>
                    </a:lnTo>
                    <a:lnTo>
                      <a:pt x="2028" y="885"/>
                    </a:lnTo>
                    <a:lnTo>
                      <a:pt x="2028" y="889"/>
                    </a:lnTo>
                    <a:lnTo>
                      <a:pt x="2024" y="893"/>
                    </a:lnTo>
                    <a:lnTo>
                      <a:pt x="2020" y="897"/>
                    </a:lnTo>
                    <a:lnTo>
                      <a:pt x="2016" y="901"/>
                    </a:lnTo>
                    <a:lnTo>
                      <a:pt x="2012" y="905"/>
                    </a:lnTo>
                    <a:lnTo>
                      <a:pt x="2008" y="909"/>
                    </a:lnTo>
                    <a:lnTo>
                      <a:pt x="2004" y="913"/>
                    </a:lnTo>
                    <a:lnTo>
                      <a:pt x="2000" y="917"/>
                    </a:lnTo>
                    <a:lnTo>
                      <a:pt x="1996" y="921"/>
                    </a:lnTo>
                    <a:lnTo>
                      <a:pt x="1992" y="925"/>
                    </a:lnTo>
                    <a:lnTo>
                      <a:pt x="1988" y="925"/>
                    </a:lnTo>
                    <a:lnTo>
                      <a:pt x="1988" y="929"/>
                    </a:lnTo>
                    <a:lnTo>
                      <a:pt x="1984" y="929"/>
                    </a:lnTo>
                    <a:lnTo>
                      <a:pt x="1980" y="933"/>
                    </a:lnTo>
                    <a:lnTo>
                      <a:pt x="1976" y="933"/>
                    </a:lnTo>
                    <a:lnTo>
                      <a:pt x="1972" y="933"/>
                    </a:lnTo>
                    <a:lnTo>
                      <a:pt x="1968" y="937"/>
                    </a:lnTo>
                    <a:lnTo>
                      <a:pt x="1960" y="941"/>
                    </a:lnTo>
                    <a:lnTo>
                      <a:pt x="1952" y="945"/>
                    </a:lnTo>
                    <a:lnTo>
                      <a:pt x="1948" y="949"/>
                    </a:lnTo>
                    <a:lnTo>
                      <a:pt x="1944" y="953"/>
                    </a:lnTo>
                    <a:lnTo>
                      <a:pt x="1940" y="953"/>
                    </a:lnTo>
                    <a:lnTo>
                      <a:pt x="1936" y="957"/>
                    </a:lnTo>
                    <a:lnTo>
                      <a:pt x="1932" y="961"/>
                    </a:lnTo>
                    <a:lnTo>
                      <a:pt x="1924" y="965"/>
                    </a:lnTo>
                    <a:lnTo>
                      <a:pt x="1920" y="973"/>
                    </a:lnTo>
                    <a:lnTo>
                      <a:pt x="1920" y="977"/>
                    </a:lnTo>
                    <a:lnTo>
                      <a:pt x="1916" y="977"/>
                    </a:lnTo>
                    <a:lnTo>
                      <a:pt x="1920" y="977"/>
                    </a:lnTo>
                    <a:lnTo>
                      <a:pt x="1920" y="981"/>
                    </a:lnTo>
                    <a:lnTo>
                      <a:pt x="1916" y="981"/>
                    </a:lnTo>
                    <a:lnTo>
                      <a:pt x="1920" y="981"/>
                    </a:lnTo>
                    <a:lnTo>
                      <a:pt x="1920" y="985"/>
                    </a:lnTo>
                    <a:lnTo>
                      <a:pt x="1920" y="981"/>
                    </a:lnTo>
                    <a:lnTo>
                      <a:pt x="1920" y="977"/>
                    </a:lnTo>
                    <a:lnTo>
                      <a:pt x="1924" y="977"/>
                    </a:lnTo>
                    <a:lnTo>
                      <a:pt x="1928" y="973"/>
                    </a:lnTo>
                    <a:lnTo>
                      <a:pt x="1928" y="969"/>
                    </a:lnTo>
                    <a:lnTo>
                      <a:pt x="1928" y="973"/>
                    </a:lnTo>
                    <a:lnTo>
                      <a:pt x="1932" y="973"/>
                    </a:lnTo>
                    <a:lnTo>
                      <a:pt x="1936" y="973"/>
                    </a:lnTo>
                    <a:lnTo>
                      <a:pt x="1936" y="977"/>
                    </a:lnTo>
                    <a:lnTo>
                      <a:pt x="1936" y="981"/>
                    </a:lnTo>
                    <a:lnTo>
                      <a:pt x="1936" y="985"/>
                    </a:lnTo>
                    <a:lnTo>
                      <a:pt x="1932" y="985"/>
                    </a:lnTo>
                    <a:lnTo>
                      <a:pt x="1932" y="989"/>
                    </a:lnTo>
                    <a:lnTo>
                      <a:pt x="1928" y="989"/>
                    </a:lnTo>
                    <a:lnTo>
                      <a:pt x="1924" y="993"/>
                    </a:lnTo>
                    <a:lnTo>
                      <a:pt x="1924" y="997"/>
                    </a:lnTo>
                    <a:lnTo>
                      <a:pt x="1924" y="1001"/>
                    </a:lnTo>
                    <a:lnTo>
                      <a:pt x="1920" y="1001"/>
                    </a:lnTo>
                    <a:lnTo>
                      <a:pt x="1916" y="1001"/>
                    </a:lnTo>
                    <a:lnTo>
                      <a:pt x="1916" y="1005"/>
                    </a:lnTo>
                    <a:lnTo>
                      <a:pt x="1920" y="1005"/>
                    </a:lnTo>
                    <a:lnTo>
                      <a:pt x="1920" y="1009"/>
                    </a:lnTo>
                    <a:lnTo>
                      <a:pt x="1924" y="1009"/>
                    </a:lnTo>
                    <a:lnTo>
                      <a:pt x="1924" y="1013"/>
                    </a:lnTo>
                    <a:lnTo>
                      <a:pt x="1924" y="1017"/>
                    </a:lnTo>
                    <a:lnTo>
                      <a:pt x="1928" y="1017"/>
                    </a:lnTo>
                    <a:lnTo>
                      <a:pt x="1928" y="1013"/>
                    </a:lnTo>
                    <a:lnTo>
                      <a:pt x="1928" y="1009"/>
                    </a:lnTo>
                    <a:lnTo>
                      <a:pt x="1932" y="1009"/>
                    </a:lnTo>
                    <a:lnTo>
                      <a:pt x="1932" y="1005"/>
                    </a:lnTo>
                    <a:lnTo>
                      <a:pt x="1936" y="1005"/>
                    </a:lnTo>
                    <a:lnTo>
                      <a:pt x="1940" y="1001"/>
                    </a:lnTo>
                    <a:lnTo>
                      <a:pt x="1944" y="1001"/>
                    </a:lnTo>
                    <a:lnTo>
                      <a:pt x="1944" y="1005"/>
                    </a:lnTo>
                    <a:lnTo>
                      <a:pt x="1948" y="1005"/>
                    </a:lnTo>
                    <a:lnTo>
                      <a:pt x="1952" y="1005"/>
                    </a:lnTo>
                    <a:lnTo>
                      <a:pt x="1952" y="1009"/>
                    </a:lnTo>
                    <a:lnTo>
                      <a:pt x="1948" y="1009"/>
                    </a:lnTo>
                    <a:lnTo>
                      <a:pt x="1952" y="1009"/>
                    </a:lnTo>
                    <a:lnTo>
                      <a:pt x="1956" y="1009"/>
                    </a:lnTo>
                    <a:lnTo>
                      <a:pt x="1956" y="1013"/>
                    </a:lnTo>
                    <a:lnTo>
                      <a:pt x="1956" y="1017"/>
                    </a:lnTo>
                    <a:lnTo>
                      <a:pt x="1960" y="1017"/>
                    </a:lnTo>
                    <a:lnTo>
                      <a:pt x="1956" y="1021"/>
                    </a:lnTo>
                    <a:lnTo>
                      <a:pt x="1952" y="1021"/>
                    </a:lnTo>
                    <a:lnTo>
                      <a:pt x="1948" y="1021"/>
                    </a:lnTo>
                    <a:lnTo>
                      <a:pt x="1944" y="1021"/>
                    </a:lnTo>
                    <a:lnTo>
                      <a:pt x="1940" y="1025"/>
                    </a:lnTo>
                    <a:lnTo>
                      <a:pt x="1936" y="1025"/>
                    </a:lnTo>
                    <a:lnTo>
                      <a:pt x="1932" y="1029"/>
                    </a:lnTo>
                    <a:lnTo>
                      <a:pt x="1932" y="1033"/>
                    </a:lnTo>
                    <a:lnTo>
                      <a:pt x="1928" y="1033"/>
                    </a:lnTo>
                    <a:lnTo>
                      <a:pt x="1928" y="1037"/>
                    </a:lnTo>
                    <a:lnTo>
                      <a:pt x="1928" y="1041"/>
                    </a:lnTo>
                    <a:lnTo>
                      <a:pt x="1928" y="1045"/>
                    </a:lnTo>
                    <a:lnTo>
                      <a:pt x="1924" y="1045"/>
                    </a:lnTo>
                    <a:lnTo>
                      <a:pt x="1924" y="1049"/>
                    </a:lnTo>
                    <a:lnTo>
                      <a:pt x="1924" y="1045"/>
                    </a:lnTo>
                    <a:lnTo>
                      <a:pt x="1920" y="1045"/>
                    </a:lnTo>
                    <a:lnTo>
                      <a:pt x="1916" y="1041"/>
                    </a:lnTo>
                    <a:lnTo>
                      <a:pt x="1912" y="1037"/>
                    </a:lnTo>
                    <a:lnTo>
                      <a:pt x="1908" y="1037"/>
                    </a:lnTo>
                    <a:lnTo>
                      <a:pt x="1908" y="1041"/>
                    </a:lnTo>
                    <a:lnTo>
                      <a:pt x="1912" y="1045"/>
                    </a:lnTo>
                    <a:lnTo>
                      <a:pt x="1912" y="1049"/>
                    </a:lnTo>
                    <a:lnTo>
                      <a:pt x="1916" y="1049"/>
                    </a:lnTo>
                    <a:lnTo>
                      <a:pt x="1912" y="1049"/>
                    </a:lnTo>
                    <a:lnTo>
                      <a:pt x="1912" y="1053"/>
                    </a:lnTo>
                    <a:lnTo>
                      <a:pt x="1916" y="1053"/>
                    </a:lnTo>
                    <a:lnTo>
                      <a:pt x="1920" y="1057"/>
                    </a:lnTo>
                    <a:lnTo>
                      <a:pt x="1924" y="1057"/>
                    </a:lnTo>
                    <a:lnTo>
                      <a:pt x="1924" y="1061"/>
                    </a:lnTo>
                    <a:lnTo>
                      <a:pt x="1928" y="1061"/>
                    </a:lnTo>
                    <a:lnTo>
                      <a:pt x="1928" y="1065"/>
                    </a:lnTo>
                    <a:lnTo>
                      <a:pt x="1924" y="1065"/>
                    </a:lnTo>
                    <a:lnTo>
                      <a:pt x="1924" y="1061"/>
                    </a:lnTo>
                    <a:lnTo>
                      <a:pt x="1924" y="1065"/>
                    </a:lnTo>
                    <a:lnTo>
                      <a:pt x="1920" y="1065"/>
                    </a:lnTo>
                    <a:lnTo>
                      <a:pt x="1920" y="1069"/>
                    </a:lnTo>
                    <a:lnTo>
                      <a:pt x="1920" y="1073"/>
                    </a:lnTo>
                    <a:lnTo>
                      <a:pt x="1920" y="1077"/>
                    </a:lnTo>
                    <a:lnTo>
                      <a:pt x="1920" y="1081"/>
                    </a:lnTo>
                    <a:lnTo>
                      <a:pt x="1920" y="1085"/>
                    </a:lnTo>
                    <a:lnTo>
                      <a:pt x="1920" y="1089"/>
                    </a:lnTo>
                    <a:lnTo>
                      <a:pt x="1924" y="1089"/>
                    </a:lnTo>
                    <a:lnTo>
                      <a:pt x="1924" y="1093"/>
                    </a:lnTo>
                    <a:lnTo>
                      <a:pt x="1920" y="1093"/>
                    </a:lnTo>
                    <a:lnTo>
                      <a:pt x="1916" y="1093"/>
                    </a:lnTo>
                    <a:lnTo>
                      <a:pt x="1916" y="1097"/>
                    </a:lnTo>
                    <a:lnTo>
                      <a:pt x="1912" y="1097"/>
                    </a:lnTo>
                    <a:lnTo>
                      <a:pt x="1912" y="1101"/>
                    </a:lnTo>
                    <a:lnTo>
                      <a:pt x="1912" y="1105"/>
                    </a:lnTo>
                    <a:lnTo>
                      <a:pt x="1912" y="1109"/>
                    </a:lnTo>
                    <a:lnTo>
                      <a:pt x="1912" y="1113"/>
                    </a:lnTo>
                    <a:lnTo>
                      <a:pt x="1916" y="1113"/>
                    </a:lnTo>
                    <a:lnTo>
                      <a:pt x="1916" y="1109"/>
                    </a:lnTo>
                    <a:lnTo>
                      <a:pt x="1920" y="1109"/>
                    </a:lnTo>
                    <a:lnTo>
                      <a:pt x="1924" y="1113"/>
                    </a:lnTo>
                    <a:lnTo>
                      <a:pt x="1924" y="1117"/>
                    </a:lnTo>
                    <a:lnTo>
                      <a:pt x="1924" y="1121"/>
                    </a:lnTo>
                    <a:lnTo>
                      <a:pt x="1924" y="1125"/>
                    </a:lnTo>
                    <a:lnTo>
                      <a:pt x="1924" y="1129"/>
                    </a:lnTo>
                    <a:lnTo>
                      <a:pt x="1924" y="1133"/>
                    </a:lnTo>
                    <a:lnTo>
                      <a:pt x="1928" y="1133"/>
                    </a:lnTo>
                    <a:lnTo>
                      <a:pt x="1928" y="1137"/>
                    </a:lnTo>
                    <a:lnTo>
                      <a:pt x="1932" y="1141"/>
                    </a:lnTo>
                    <a:lnTo>
                      <a:pt x="1936" y="1141"/>
                    </a:lnTo>
                    <a:lnTo>
                      <a:pt x="1936" y="1145"/>
                    </a:lnTo>
                    <a:lnTo>
                      <a:pt x="1940" y="1145"/>
                    </a:lnTo>
                    <a:lnTo>
                      <a:pt x="1940" y="1149"/>
                    </a:lnTo>
                    <a:lnTo>
                      <a:pt x="1944" y="1153"/>
                    </a:lnTo>
                    <a:lnTo>
                      <a:pt x="1944" y="1157"/>
                    </a:lnTo>
                    <a:lnTo>
                      <a:pt x="1948" y="1153"/>
                    </a:lnTo>
                    <a:lnTo>
                      <a:pt x="1952" y="1153"/>
                    </a:lnTo>
                    <a:lnTo>
                      <a:pt x="1956" y="1153"/>
                    </a:lnTo>
                    <a:lnTo>
                      <a:pt x="1956" y="1157"/>
                    </a:lnTo>
                    <a:lnTo>
                      <a:pt x="1960" y="1161"/>
                    </a:lnTo>
                    <a:lnTo>
                      <a:pt x="1964" y="1161"/>
                    </a:lnTo>
                    <a:lnTo>
                      <a:pt x="1964" y="1165"/>
                    </a:lnTo>
                    <a:lnTo>
                      <a:pt x="1968" y="1169"/>
                    </a:lnTo>
                    <a:lnTo>
                      <a:pt x="1968" y="1173"/>
                    </a:lnTo>
                    <a:lnTo>
                      <a:pt x="1968" y="1177"/>
                    </a:lnTo>
                    <a:lnTo>
                      <a:pt x="1972" y="1177"/>
                    </a:lnTo>
                    <a:lnTo>
                      <a:pt x="1972" y="1181"/>
                    </a:lnTo>
                    <a:lnTo>
                      <a:pt x="1972" y="1185"/>
                    </a:lnTo>
                    <a:lnTo>
                      <a:pt x="1968" y="1185"/>
                    </a:lnTo>
                    <a:lnTo>
                      <a:pt x="1968" y="1189"/>
                    </a:lnTo>
                    <a:lnTo>
                      <a:pt x="1968" y="1193"/>
                    </a:lnTo>
                    <a:lnTo>
                      <a:pt x="1964" y="1193"/>
                    </a:lnTo>
                    <a:lnTo>
                      <a:pt x="1960" y="1193"/>
                    </a:lnTo>
                    <a:lnTo>
                      <a:pt x="1960" y="1197"/>
                    </a:lnTo>
                    <a:lnTo>
                      <a:pt x="1964" y="1197"/>
                    </a:lnTo>
                    <a:lnTo>
                      <a:pt x="1968" y="1197"/>
                    </a:lnTo>
                    <a:lnTo>
                      <a:pt x="1976" y="1197"/>
                    </a:lnTo>
                    <a:lnTo>
                      <a:pt x="1980" y="1197"/>
                    </a:lnTo>
                    <a:lnTo>
                      <a:pt x="1984" y="1197"/>
                    </a:lnTo>
                    <a:lnTo>
                      <a:pt x="1984" y="1201"/>
                    </a:lnTo>
                    <a:lnTo>
                      <a:pt x="1988" y="1201"/>
                    </a:lnTo>
                    <a:lnTo>
                      <a:pt x="1992" y="1205"/>
                    </a:lnTo>
                    <a:lnTo>
                      <a:pt x="1992" y="1209"/>
                    </a:lnTo>
                    <a:lnTo>
                      <a:pt x="1996" y="1209"/>
                    </a:lnTo>
                    <a:lnTo>
                      <a:pt x="1996" y="1213"/>
                    </a:lnTo>
                    <a:lnTo>
                      <a:pt x="2000" y="1213"/>
                    </a:lnTo>
                    <a:lnTo>
                      <a:pt x="2000" y="1217"/>
                    </a:lnTo>
                    <a:lnTo>
                      <a:pt x="2004" y="1221"/>
                    </a:lnTo>
                    <a:lnTo>
                      <a:pt x="2008" y="1225"/>
                    </a:lnTo>
                    <a:lnTo>
                      <a:pt x="2012" y="1229"/>
                    </a:lnTo>
                    <a:lnTo>
                      <a:pt x="2016" y="1233"/>
                    </a:lnTo>
                    <a:lnTo>
                      <a:pt x="2020" y="1237"/>
                    </a:lnTo>
                    <a:lnTo>
                      <a:pt x="2024" y="1241"/>
                    </a:lnTo>
                    <a:lnTo>
                      <a:pt x="2028" y="1245"/>
                    </a:lnTo>
                    <a:lnTo>
                      <a:pt x="2028" y="1249"/>
                    </a:lnTo>
                    <a:lnTo>
                      <a:pt x="2032" y="1253"/>
                    </a:lnTo>
                    <a:lnTo>
                      <a:pt x="2032" y="1257"/>
                    </a:lnTo>
                    <a:lnTo>
                      <a:pt x="2036" y="1257"/>
                    </a:lnTo>
                    <a:lnTo>
                      <a:pt x="2036" y="1261"/>
                    </a:lnTo>
                    <a:lnTo>
                      <a:pt x="2040" y="1261"/>
                    </a:lnTo>
                    <a:lnTo>
                      <a:pt x="2040" y="1265"/>
                    </a:lnTo>
                    <a:lnTo>
                      <a:pt x="2044" y="1269"/>
                    </a:lnTo>
                    <a:lnTo>
                      <a:pt x="2048" y="1273"/>
                    </a:lnTo>
                    <a:lnTo>
                      <a:pt x="2048" y="1277"/>
                    </a:lnTo>
                    <a:lnTo>
                      <a:pt x="2052" y="1277"/>
                    </a:lnTo>
                    <a:lnTo>
                      <a:pt x="2056" y="1277"/>
                    </a:lnTo>
                    <a:lnTo>
                      <a:pt x="2056" y="1281"/>
                    </a:lnTo>
                    <a:lnTo>
                      <a:pt x="2060" y="1281"/>
                    </a:lnTo>
                    <a:lnTo>
                      <a:pt x="2060" y="1285"/>
                    </a:lnTo>
                    <a:lnTo>
                      <a:pt x="2064" y="1285"/>
                    </a:lnTo>
                    <a:lnTo>
                      <a:pt x="2064" y="1289"/>
                    </a:lnTo>
                    <a:lnTo>
                      <a:pt x="2068" y="1289"/>
                    </a:lnTo>
                    <a:lnTo>
                      <a:pt x="2072" y="1289"/>
                    </a:lnTo>
                    <a:lnTo>
                      <a:pt x="2072" y="1293"/>
                    </a:lnTo>
                    <a:lnTo>
                      <a:pt x="2076" y="1293"/>
                    </a:lnTo>
                    <a:lnTo>
                      <a:pt x="2076" y="1297"/>
                    </a:lnTo>
                    <a:lnTo>
                      <a:pt x="2080" y="1297"/>
                    </a:lnTo>
                    <a:lnTo>
                      <a:pt x="2084" y="1297"/>
                    </a:lnTo>
                    <a:lnTo>
                      <a:pt x="2084" y="1301"/>
                    </a:lnTo>
                    <a:lnTo>
                      <a:pt x="2088" y="1301"/>
                    </a:lnTo>
                    <a:lnTo>
                      <a:pt x="2092" y="1309"/>
                    </a:lnTo>
                    <a:lnTo>
                      <a:pt x="2092" y="1313"/>
                    </a:lnTo>
                    <a:lnTo>
                      <a:pt x="2092" y="1309"/>
                    </a:lnTo>
                    <a:lnTo>
                      <a:pt x="2092" y="1313"/>
                    </a:lnTo>
                    <a:lnTo>
                      <a:pt x="2084" y="1325"/>
                    </a:lnTo>
                    <a:lnTo>
                      <a:pt x="2084" y="1329"/>
                    </a:lnTo>
                    <a:lnTo>
                      <a:pt x="2072" y="1341"/>
                    </a:lnTo>
                    <a:lnTo>
                      <a:pt x="2068" y="1349"/>
                    </a:lnTo>
                    <a:lnTo>
                      <a:pt x="2064" y="1353"/>
                    </a:lnTo>
                    <a:lnTo>
                      <a:pt x="2056" y="1357"/>
                    </a:lnTo>
                    <a:lnTo>
                      <a:pt x="2048" y="1365"/>
                    </a:lnTo>
                    <a:lnTo>
                      <a:pt x="2040" y="1369"/>
                    </a:lnTo>
                    <a:lnTo>
                      <a:pt x="2036" y="1369"/>
                    </a:lnTo>
                    <a:lnTo>
                      <a:pt x="2032" y="1373"/>
                    </a:lnTo>
                    <a:lnTo>
                      <a:pt x="2028" y="1373"/>
                    </a:lnTo>
                    <a:lnTo>
                      <a:pt x="2024" y="1373"/>
                    </a:lnTo>
                    <a:lnTo>
                      <a:pt x="2020" y="1377"/>
                    </a:lnTo>
                    <a:lnTo>
                      <a:pt x="2016" y="1385"/>
                    </a:lnTo>
                    <a:lnTo>
                      <a:pt x="2036" y="1421"/>
                    </a:lnTo>
                    <a:lnTo>
                      <a:pt x="2040" y="1425"/>
                    </a:lnTo>
                    <a:lnTo>
                      <a:pt x="2040" y="1429"/>
                    </a:lnTo>
                    <a:lnTo>
                      <a:pt x="2044" y="1433"/>
                    </a:lnTo>
                    <a:lnTo>
                      <a:pt x="2084" y="1465"/>
                    </a:lnTo>
                    <a:lnTo>
                      <a:pt x="2120" y="1513"/>
                    </a:lnTo>
                    <a:lnTo>
                      <a:pt x="2128" y="1541"/>
                    </a:lnTo>
                    <a:lnTo>
                      <a:pt x="2152" y="1601"/>
                    </a:lnTo>
                    <a:lnTo>
                      <a:pt x="2264" y="1657"/>
                    </a:lnTo>
                    <a:lnTo>
                      <a:pt x="2280" y="1689"/>
                    </a:lnTo>
                    <a:lnTo>
                      <a:pt x="2296" y="1713"/>
                    </a:lnTo>
                    <a:lnTo>
                      <a:pt x="2284" y="1741"/>
                    </a:lnTo>
                    <a:lnTo>
                      <a:pt x="2324" y="1941"/>
                    </a:lnTo>
                    <a:lnTo>
                      <a:pt x="2376" y="2073"/>
                    </a:lnTo>
                    <a:lnTo>
                      <a:pt x="2388" y="2141"/>
                    </a:lnTo>
                    <a:lnTo>
                      <a:pt x="2248" y="2177"/>
                    </a:lnTo>
                    <a:lnTo>
                      <a:pt x="2156" y="2173"/>
                    </a:lnTo>
                    <a:lnTo>
                      <a:pt x="2088" y="2241"/>
                    </a:lnTo>
                    <a:lnTo>
                      <a:pt x="2084" y="2241"/>
                    </a:lnTo>
                    <a:lnTo>
                      <a:pt x="2080" y="2241"/>
                    </a:lnTo>
                    <a:lnTo>
                      <a:pt x="2076" y="2245"/>
                    </a:lnTo>
                    <a:lnTo>
                      <a:pt x="2072" y="2245"/>
                    </a:lnTo>
                    <a:lnTo>
                      <a:pt x="2068" y="2245"/>
                    </a:lnTo>
                    <a:lnTo>
                      <a:pt x="2068" y="2249"/>
                    </a:lnTo>
                    <a:lnTo>
                      <a:pt x="2060" y="2249"/>
                    </a:lnTo>
                    <a:lnTo>
                      <a:pt x="2056" y="2253"/>
                    </a:lnTo>
                    <a:lnTo>
                      <a:pt x="2052" y="2253"/>
                    </a:lnTo>
                    <a:lnTo>
                      <a:pt x="2048" y="2253"/>
                    </a:lnTo>
                    <a:lnTo>
                      <a:pt x="2044" y="2253"/>
                    </a:lnTo>
                    <a:lnTo>
                      <a:pt x="2040" y="2253"/>
                    </a:lnTo>
                    <a:lnTo>
                      <a:pt x="2036" y="2253"/>
                    </a:lnTo>
                    <a:lnTo>
                      <a:pt x="2032" y="2253"/>
                    </a:lnTo>
                    <a:lnTo>
                      <a:pt x="2028" y="2249"/>
                    </a:lnTo>
                    <a:lnTo>
                      <a:pt x="2024" y="2249"/>
                    </a:lnTo>
                    <a:lnTo>
                      <a:pt x="2020" y="2249"/>
                    </a:lnTo>
                    <a:lnTo>
                      <a:pt x="2016" y="2249"/>
                    </a:lnTo>
                    <a:lnTo>
                      <a:pt x="2016" y="2245"/>
                    </a:lnTo>
                    <a:lnTo>
                      <a:pt x="2012" y="2245"/>
                    </a:lnTo>
                    <a:lnTo>
                      <a:pt x="2012" y="2241"/>
                    </a:lnTo>
                    <a:lnTo>
                      <a:pt x="2008" y="2241"/>
                    </a:lnTo>
                    <a:lnTo>
                      <a:pt x="2008" y="2237"/>
                    </a:lnTo>
                    <a:lnTo>
                      <a:pt x="2004" y="2237"/>
                    </a:lnTo>
                    <a:lnTo>
                      <a:pt x="2004" y="2233"/>
                    </a:lnTo>
                    <a:lnTo>
                      <a:pt x="2000" y="2233"/>
                    </a:lnTo>
                    <a:lnTo>
                      <a:pt x="2000" y="2229"/>
                    </a:lnTo>
                    <a:lnTo>
                      <a:pt x="1996" y="2225"/>
                    </a:lnTo>
                    <a:lnTo>
                      <a:pt x="1932" y="2221"/>
                    </a:lnTo>
                    <a:lnTo>
                      <a:pt x="1912" y="2201"/>
                    </a:lnTo>
                    <a:lnTo>
                      <a:pt x="1880" y="2233"/>
                    </a:lnTo>
                    <a:lnTo>
                      <a:pt x="1892" y="2257"/>
                    </a:lnTo>
                    <a:lnTo>
                      <a:pt x="1912" y="2301"/>
                    </a:lnTo>
                    <a:lnTo>
                      <a:pt x="1932" y="2329"/>
                    </a:lnTo>
                    <a:lnTo>
                      <a:pt x="1920" y="2357"/>
                    </a:lnTo>
                    <a:lnTo>
                      <a:pt x="1944" y="2421"/>
                    </a:lnTo>
                    <a:lnTo>
                      <a:pt x="1924" y="2461"/>
                    </a:lnTo>
                    <a:lnTo>
                      <a:pt x="1908" y="2485"/>
                    </a:lnTo>
                    <a:lnTo>
                      <a:pt x="1868" y="2537"/>
                    </a:lnTo>
                    <a:lnTo>
                      <a:pt x="1852" y="2577"/>
                    </a:lnTo>
                    <a:lnTo>
                      <a:pt x="1848" y="2581"/>
                    </a:lnTo>
                    <a:lnTo>
                      <a:pt x="1848" y="2585"/>
                    </a:lnTo>
                    <a:lnTo>
                      <a:pt x="1848" y="2589"/>
                    </a:lnTo>
                    <a:lnTo>
                      <a:pt x="1844" y="2593"/>
                    </a:lnTo>
                    <a:lnTo>
                      <a:pt x="1844" y="2589"/>
                    </a:lnTo>
                    <a:lnTo>
                      <a:pt x="1840" y="2589"/>
                    </a:lnTo>
                    <a:lnTo>
                      <a:pt x="1832" y="2597"/>
                    </a:lnTo>
                    <a:lnTo>
                      <a:pt x="1808" y="2633"/>
                    </a:lnTo>
                    <a:lnTo>
                      <a:pt x="1796" y="2649"/>
                    </a:lnTo>
                    <a:lnTo>
                      <a:pt x="1800" y="2665"/>
                    </a:lnTo>
                    <a:lnTo>
                      <a:pt x="1776" y="2697"/>
                    </a:lnTo>
                    <a:lnTo>
                      <a:pt x="1764" y="2713"/>
                    </a:lnTo>
                    <a:lnTo>
                      <a:pt x="1748" y="2721"/>
                    </a:lnTo>
                    <a:lnTo>
                      <a:pt x="1744" y="2741"/>
                    </a:lnTo>
                    <a:lnTo>
                      <a:pt x="1768" y="2761"/>
                    </a:lnTo>
                    <a:lnTo>
                      <a:pt x="1768" y="2765"/>
                    </a:lnTo>
                    <a:lnTo>
                      <a:pt x="1764" y="2769"/>
                    </a:lnTo>
                    <a:lnTo>
                      <a:pt x="1768" y="2773"/>
                    </a:lnTo>
                    <a:lnTo>
                      <a:pt x="1764" y="2777"/>
                    </a:lnTo>
                    <a:lnTo>
                      <a:pt x="1764" y="2781"/>
                    </a:lnTo>
                    <a:lnTo>
                      <a:pt x="1764" y="2785"/>
                    </a:lnTo>
                    <a:lnTo>
                      <a:pt x="1764" y="2789"/>
                    </a:lnTo>
                    <a:lnTo>
                      <a:pt x="1760" y="2789"/>
                    </a:lnTo>
                    <a:lnTo>
                      <a:pt x="1760" y="2793"/>
                    </a:lnTo>
                    <a:lnTo>
                      <a:pt x="1756" y="2793"/>
                    </a:lnTo>
                    <a:lnTo>
                      <a:pt x="1756" y="2797"/>
                    </a:lnTo>
                    <a:lnTo>
                      <a:pt x="1752" y="2797"/>
                    </a:lnTo>
                    <a:lnTo>
                      <a:pt x="1748" y="2797"/>
                    </a:lnTo>
                    <a:lnTo>
                      <a:pt x="1748" y="2801"/>
                    </a:lnTo>
                    <a:lnTo>
                      <a:pt x="1744" y="2801"/>
                    </a:lnTo>
                    <a:lnTo>
                      <a:pt x="1744" y="2805"/>
                    </a:lnTo>
                    <a:lnTo>
                      <a:pt x="1740" y="2805"/>
                    </a:lnTo>
                    <a:lnTo>
                      <a:pt x="1736" y="2809"/>
                    </a:lnTo>
                    <a:lnTo>
                      <a:pt x="1736" y="2813"/>
                    </a:lnTo>
                    <a:lnTo>
                      <a:pt x="1732" y="2813"/>
                    </a:lnTo>
                    <a:lnTo>
                      <a:pt x="1728" y="2817"/>
                    </a:lnTo>
                    <a:lnTo>
                      <a:pt x="1724" y="2817"/>
                    </a:lnTo>
                    <a:lnTo>
                      <a:pt x="1724" y="2821"/>
                    </a:lnTo>
                    <a:lnTo>
                      <a:pt x="1720" y="2821"/>
                    </a:lnTo>
                    <a:lnTo>
                      <a:pt x="1720" y="2825"/>
                    </a:lnTo>
                    <a:lnTo>
                      <a:pt x="1720" y="2829"/>
                    </a:lnTo>
                    <a:lnTo>
                      <a:pt x="1716" y="2829"/>
                    </a:lnTo>
                    <a:lnTo>
                      <a:pt x="1716" y="2837"/>
                    </a:lnTo>
                    <a:lnTo>
                      <a:pt x="1712" y="2837"/>
                    </a:lnTo>
                    <a:lnTo>
                      <a:pt x="1712" y="2841"/>
                    </a:lnTo>
                    <a:lnTo>
                      <a:pt x="1712" y="2845"/>
                    </a:lnTo>
                    <a:lnTo>
                      <a:pt x="1708" y="2845"/>
                    </a:lnTo>
                    <a:lnTo>
                      <a:pt x="1708" y="2849"/>
                    </a:lnTo>
                    <a:lnTo>
                      <a:pt x="1708" y="2853"/>
                    </a:lnTo>
                    <a:lnTo>
                      <a:pt x="1704" y="2853"/>
                    </a:lnTo>
                    <a:lnTo>
                      <a:pt x="1704" y="2857"/>
                    </a:lnTo>
                    <a:lnTo>
                      <a:pt x="1704" y="2861"/>
                    </a:lnTo>
                    <a:lnTo>
                      <a:pt x="1700" y="2861"/>
                    </a:lnTo>
                    <a:lnTo>
                      <a:pt x="1700" y="2865"/>
                    </a:lnTo>
                    <a:lnTo>
                      <a:pt x="1700" y="2869"/>
                    </a:lnTo>
                    <a:lnTo>
                      <a:pt x="1700" y="2873"/>
                    </a:lnTo>
                    <a:lnTo>
                      <a:pt x="1700" y="2877"/>
                    </a:lnTo>
                    <a:lnTo>
                      <a:pt x="1700" y="2881"/>
                    </a:lnTo>
                    <a:lnTo>
                      <a:pt x="1620" y="2901"/>
                    </a:lnTo>
                    <a:lnTo>
                      <a:pt x="1580" y="2929"/>
                    </a:lnTo>
                    <a:lnTo>
                      <a:pt x="1532" y="2945"/>
                    </a:lnTo>
                    <a:lnTo>
                      <a:pt x="1532" y="2989"/>
                    </a:lnTo>
                    <a:lnTo>
                      <a:pt x="1532" y="3005"/>
                    </a:lnTo>
                    <a:lnTo>
                      <a:pt x="1524" y="3017"/>
                    </a:lnTo>
                    <a:lnTo>
                      <a:pt x="1508" y="3041"/>
                    </a:lnTo>
                    <a:lnTo>
                      <a:pt x="1516" y="3065"/>
                    </a:lnTo>
                    <a:lnTo>
                      <a:pt x="1524" y="3101"/>
                    </a:lnTo>
                    <a:lnTo>
                      <a:pt x="1500" y="3313"/>
                    </a:lnTo>
                    <a:lnTo>
                      <a:pt x="1484" y="3485"/>
                    </a:lnTo>
                    <a:lnTo>
                      <a:pt x="1496" y="3537"/>
                    </a:lnTo>
                    <a:lnTo>
                      <a:pt x="1496" y="3553"/>
                    </a:lnTo>
                    <a:lnTo>
                      <a:pt x="1492" y="3601"/>
                    </a:lnTo>
                    <a:lnTo>
                      <a:pt x="1492" y="3597"/>
                    </a:lnTo>
                    <a:lnTo>
                      <a:pt x="1480" y="3593"/>
                    </a:lnTo>
                    <a:lnTo>
                      <a:pt x="1472" y="3585"/>
                    </a:lnTo>
                    <a:lnTo>
                      <a:pt x="1464" y="3589"/>
                    </a:lnTo>
                    <a:lnTo>
                      <a:pt x="1448" y="3581"/>
                    </a:lnTo>
                    <a:lnTo>
                      <a:pt x="1444" y="3585"/>
                    </a:lnTo>
                    <a:lnTo>
                      <a:pt x="1424" y="3585"/>
                    </a:lnTo>
                    <a:lnTo>
                      <a:pt x="1416" y="3581"/>
                    </a:lnTo>
                    <a:lnTo>
                      <a:pt x="1412" y="3581"/>
                    </a:lnTo>
                    <a:lnTo>
                      <a:pt x="1412" y="3577"/>
                    </a:lnTo>
                    <a:lnTo>
                      <a:pt x="1408" y="3577"/>
                    </a:lnTo>
                    <a:lnTo>
                      <a:pt x="1404" y="3573"/>
                    </a:lnTo>
                    <a:lnTo>
                      <a:pt x="1400" y="3573"/>
                    </a:lnTo>
                    <a:lnTo>
                      <a:pt x="1396" y="3573"/>
                    </a:lnTo>
                    <a:lnTo>
                      <a:pt x="1392" y="3573"/>
                    </a:lnTo>
                    <a:lnTo>
                      <a:pt x="1388" y="3573"/>
                    </a:lnTo>
                    <a:lnTo>
                      <a:pt x="1384" y="3573"/>
                    </a:lnTo>
                    <a:lnTo>
                      <a:pt x="1380" y="3573"/>
                    </a:lnTo>
                    <a:lnTo>
                      <a:pt x="1376" y="3573"/>
                    </a:lnTo>
                    <a:lnTo>
                      <a:pt x="1372" y="3573"/>
                    </a:lnTo>
                    <a:lnTo>
                      <a:pt x="1368" y="3573"/>
                    </a:lnTo>
                    <a:lnTo>
                      <a:pt x="1360" y="3577"/>
                    </a:lnTo>
                    <a:lnTo>
                      <a:pt x="1356" y="3581"/>
                    </a:lnTo>
                    <a:lnTo>
                      <a:pt x="1352" y="3581"/>
                    </a:lnTo>
                    <a:lnTo>
                      <a:pt x="1352" y="3577"/>
                    </a:lnTo>
                    <a:lnTo>
                      <a:pt x="1352" y="3573"/>
                    </a:lnTo>
                    <a:lnTo>
                      <a:pt x="1352" y="3569"/>
                    </a:lnTo>
                    <a:lnTo>
                      <a:pt x="1348" y="3565"/>
                    </a:lnTo>
                    <a:lnTo>
                      <a:pt x="1344" y="3565"/>
                    </a:lnTo>
                    <a:lnTo>
                      <a:pt x="1340" y="3565"/>
                    </a:lnTo>
                    <a:lnTo>
                      <a:pt x="1340" y="3561"/>
                    </a:lnTo>
                    <a:lnTo>
                      <a:pt x="1336" y="3561"/>
                    </a:lnTo>
                    <a:lnTo>
                      <a:pt x="1332" y="3561"/>
                    </a:lnTo>
                    <a:lnTo>
                      <a:pt x="1324" y="3561"/>
                    </a:lnTo>
                    <a:lnTo>
                      <a:pt x="1324" y="3549"/>
                    </a:lnTo>
                    <a:lnTo>
                      <a:pt x="1324" y="3545"/>
                    </a:lnTo>
                    <a:lnTo>
                      <a:pt x="1320" y="3545"/>
                    </a:lnTo>
                    <a:lnTo>
                      <a:pt x="1320" y="3541"/>
                    </a:lnTo>
                    <a:lnTo>
                      <a:pt x="1316" y="3541"/>
                    </a:lnTo>
                    <a:lnTo>
                      <a:pt x="1312" y="3541"/>
                    </a:lnTo>
                    <a:lnTo>
                      <a:pt x="1308" y="3541"/>
                    </a:lnTo>
                    <a:lnTo>
                      <a:pt x="1308" y="3537"/>
                    </a:lnTo>
                    <a:lnTo>
                      <a:pt x="1308" y="3533"/>
                    </a:lnTo>
                    <a:lnTo>
                      <a:pt x="1304" y="3533"/>
                    </a:lnTo>
                    <a:lnTo>
                      <a:pt x="1300" y="3533"/>
                    </a:lnTo>
                    <a:lnTo>
                      <a:pt x="1296" y="3529"/>
                    </a:lnTo>
                    <a:lnTo>
                      <a:pt x="1296" y="3533"/>
                    </a:lnTo>
                    <a:lnTo>
                      <a:pt x="1292" y="3533"/>
                    </a:lnTo>
                    <a:lnTo>
                      <a:pt x="1292" y="3537"/>
                    </a:lnTo>
                    <a:lnTo>
                      <a:pt x="1288" y="3533"/>
                    </a:lnTo>
                    <a:lnTo>
                      <a:pt x="1276" y="3537"/>
                    </a:lnTo>
                    <a:lnTo>
                      <a:pt x="1272" y="3537"/>
                    </a:lnTo>
                    <a:lnTo>
                      <a:pt x="1272" y="3533"/>
                    </a:lnTo>
                    <a:lnTo>
                      <a:pt x="1264" y="3529"/>
                    </a:lnTo>
                    <a:lnTo>
                      <a:pt x="1260" y="3529"/>
                    </a:lnTo>
                    <a:lnTo>
                      <a:pt x="1252" y="3525"/>
                    </a:lnTo>
                    <a:lnTo>
                      <a:pt x="1248" y="3525"/>
                    </a:lnTo>
                    <a:lnTo>
                      <a:pt x="1232" y="3517"/>
                    </a:lnTo>
                    <a:lnTo>
                      <a:pt x="1232" y="3521"/>
                    </a:lnTo>
                    <a:lnTo>
                      <a:pt x="1228" y="3521"/>
                    </a:lnTo>
                    <a:lnTo>
                      <a:pt x="1224" y="3521"/>
                    </a:lnTo>
                    <a:lnTo>
                      <a:pt x="1212" y="3521"/>
                    </a:lnTo>
                    <a:lnTo>
                      <a:pt x="1208" y="3521"/>
                    </a:lnTo>
                    <a:lnTo>
                      <a:pt x="1204" y="3525"/>
                    </a:lnTo>
                    <a:lnTo>
                      <a:pt x="1200" y="3525"/>
                    </a:lnTo>
                    <a:lnTo>
                      <a:pt x="1196" y="3529"/>
                    </a:lnTo>
                    <a:lnTo>
                      <a:pt x="1192" y="3529"/>
                    </a:lnTo>
                    <a:lnTo>
                      <a:pt x="1184" y="3529"/>
                    </a:lnTo>
                    <a:lnTo>
                      <a:pt x="1180" y="3529"/>
                    </a:lnTo>
                    <a:lnTo>
                      <a:pt x="1176" y="3529"/>
                    </a:lnTo>
                    <a:lnTo>
                      <a:pt x="1172" y="3529"/>
                    </a:lnTo>
                    <a:lnTo>
                      <a:pt x="1168" y="3529"/>
                    </a:lnTo>
                    <a:lnTo>
                      <a:pt x="1156" y="3529"/>
                    </a:lnTo>
                    <a:lnTo>
                      <a:pt x="1136" y="3529"/>
                    </a:lnTo>
                    <a:lnTo>
                      <a:pt x="1132" y="3529"/>
                    </a:lnTo>
                    <a:lnTo>
                      <a:pt x="1128" y="3529"/>
                    </a:lnTo>
                    <a:lnTo>
                      <a:pt x="1128" y="3525"/>
                    </a:lnTo>
                    <a:lnTo>
                      <a:pt x="1124" y="3525"/>
                    </a:lnTo>
                    <a:lnTo>
                      <a:pt x="1120" y="3525"/>
                    </a:lnTo>
                    <a:lnTo>
                      <a:pt x="1112" y="3529"/>
                    </a:lnTo>
                    <a:lnTo>
                      <a:pt x="1108" y="3529"/>
                    </a:lnTo>
                    <a:lnTo>
                      <a:pt x="1104" y="3529"/>
                    </a:lnTo>
                    <a:lnTo>
                      <a:pt x="1104" y="3525"/>
                    </a:lnTo>
                    <a:lnTo>
                      <a:pt x="1100" y="3525"/>
                    </a:lnTo>
                    <a:lnTo>
                      <a:pt x="1096" y="3525"/>
                    </a:lnTo>
                    <a:lnTo>
                      <a:pt x="1092" y="3525"/>
                    </a:lnTo>
                    <a:lnTo>
                      <a:pt x="1088" y="3525"/>
                    </a:lnTo>
                    <a:lnTo>
                      <a:pt x="1084" y="3525"/>
                    </a:lnTo>
                    <a:lnTo>
                      <a:pt x="1084" y="3521"/>
                    </a:lnTo>
                    <a:lnTo>
                      <a:pt x="1072" y="3529"/>
                    </a:lnTo>
                    <a:lnTo>
                      <a:pt x="1068" y="3529"/>
                    </a:lnTo>
                    <a:lnTo>
                      <a:pt x="1052" y="3533"/>
                    </a:lnTo>
                    <a:lnTo>
                      <a:pt x="1048" y="3533"/>
                    </a:lnTo>
                    <a:lnTo>
                      <a:pt x="1044" y="3533"/>
                    </a:lnTo>
                    <a:lnTo>
                      <a:pt x="1044" y="3529"/>
                    </a:lnTo>
                    <a:lnTo>
                      <a:pt x="1040" y="3529"/>
                    </a:lnTo>
                    <a:lnTo>
                      <a:pt x="1036" y="3529"/>
                    </a:lnTo>
                    <a:lnTo>
                      <a:pt x="1032" y="3529"/>
                    </a:lnTo>
                    <a:lnTo>
                      <a:pt x="1032" y="3525"/>
                    </a:lnTo>
                    <a:lnTo>
                      <a:pt x="1028" y="3525"/>
                    </a:lnTo>
                    <a:lnTo>
                      <a:pt x="1024" y="3521"/>
                    </a:lnTo>
                    <a:lnTo>
                      <a:pt x="1020" y="3521"/>
                    </a:lnTo>
                    <a:lnTo>
                      <a:pt x="1016" y="3517"/>
                    </a:lnTo>
                    <a:lnTo>
                      <a:pt x="1012" y="3517"/>
                    </a:lnTo>
                    <a:lnTo>
                      <a:pt x="1012" y="3513"/>
                    </a:lnTo>
                    <a:lnTo>
                      <a:pt x="1008" y="3513"/>
                    </a:lnTo>
                    <a:lnTo>
                      <a:pt x="1004" y="3513"/>
                    </a:lnTo>
                    <a:lnTo>
                      <a:pt x="1004" y="3509"/>
                    </a:lnTo>
                    <a:lnTo>
                      <a:pt x="988" y="3509"/>
                    </a:lnTo>
                    <a:lnTo>
                      <a:pt x="960" y="3509"/>
                    </a:lnTo>
                    <a:lnTo>
                      <a:pt x="944" y="3493"/>
                    </a:lnTo>
                    <a:lnTo>
                      <a:pt x="912" y="3497"/>
                    </a:lnTo>
                    <a:lnTo>
                      <a:pt x="904" y="3493"/>
                    </a:lnTo>
                    <a:lnTo>
                      <a:pt x="900" y="3493"/>
                    </a:lnTo>
                    <a:lnTo>
                      <a:pt x="896" y="3497"/>
                    </a:lnTo>
                    <a:lnTo>
                      <a:pt x="892" y="3497"/>
                    </a:lnTo>
                    <a:lnTo>
                      <a:pt x="884" y="3489"/>
                    </a:lnTo>
                    <a:lnTo>
                      <a:pt x="872" y="3473"/>
                    </a:lnTo>
                    <a:lnTo>
                      <a:pt x="860" y="3465"/>
                    </a:lnTo>
                    <a:lnTo>
                      <a:pt x="832" y="3441"/>
                    </a:lnTo>
                    <a:lnTo>
                      <a:pt x="824" y="3437"/>
                    </a:lnTo>
                    <a:lnTo>
                      <a:pt x="816" y="3429"/>
                    </a:lnTo>
                    <a:lnTo>
                      <a:pt x="800" y="3421"/>
                    </a:lnTo>
                    <a:lnTo>
                      <a:pt x="788" y="3417"/>
                    </a:lnTo>
                    <a:lnTo>
                      <a:pt x="776" y="3417"/>
                    </a:lnTo>
                    <a:lnTo>
                      <a:pt x="748" y="3413"/>
                    </a:lnTo>
                    <a:lnTo>
                      <a:pt x="736" y="3413"/>
                    </a:lnTo>
                    <a:lnTo>
                      <a:pt x="720" y="3409"/>
                    </a:lnTo>
                    <a:lnTo>
                      <a:pt x="704" y="3409"/>
                    </a:lnTo>
                    <a:lnTo>
                      <a:pt x="700" y="3409"/>
                    </a:lnTo>
                    <a:lnTo>
                      <a:pt x="688" y="3405"/>
                    </a:lnTo>
                    <a:lnTo>
                      <a:pt x="676" y="3401"/>
                    </a:lnTo>
                    <a:lnTo>
                      <a:pt x="672" y="3401"/>
                    </a:lnTo>
                    <a:lnTo>
                      <a:pt x="660" y="3397"/>
                    </a:lnTo>
                    <a:lnTo>
                      <a:pt x="636" y="3393"/>
                    </a:lnTo>
                    <a:lnTo>
                      <a:pt x="628" y="3393"/>
                    </a:lnTo>
                    <a:lnTo>
                      <a:pt x="604" y="3393"/>
                    </a:lnTo>
                    <a:lnTo>
                      <a:pt x="576" y="3397"/>
                    </a:lnTo>
                    <a:lnTo>
                      <a:pt x="572" y="3397"/>
                    </a:lnTo>
                    <a:lnTo>
                      <a:pt x="560" y="3397"/>
                    </a:lnTo>
                    <a:lnTo>
                      <a:pt x="556" y="3397"/>
                    </a:lnTo>
                    <a:lnTo>
                      <a:pt x="552" y="3393"/>
                    </a:lnTo>
                    <a:lnTo>
                      <a:pt x="528" y="3389"/>
                    </a:lnTo>
                    <a:lnTo>
                      <a:pt x="524" y="3389"/>
                    </a:lnTo>
                    <a:lnTo>
                      <a:pt x="516" y="3385"/>
                    </a:lnTo>
                    <a:lnTo>
                      <a:pt x="512" y="3381"/>
                    </a:lnTo>
                    <a:lnTo>
                      <a:pt x="496" y="3373"/>
                    </a:lnTo>
                    <a:lnTo>
                      <a:pt x="488" y="3369"/>
                    </a:lnTo>
                    <a:lnTo>
                      <a:pt x="488" y="3373"/>
                    </a:lnTo>
                    <a:lnTo>
                      <a:pt x="484" y="3377"/>
                    </a:lnTo>
                    <a:lnTo>
                      <a:pt x="472" y="3365"/>
                    </a:lnTo>
                    <a:lnTo>
                      <a:pt x="472" y="3361"/>
                    </a:lnTo>
                    <a:lnTo>
                      <a:pt x="468" y="3361"/>
                    </a:lnTo>
                    <a:lnTo>
                      <a:pt x="460" y="3353"/>
                    </a:lnTo>
                    <a:lnTo>
                      <a:pt x="452" y="3345"/>
                    </a:lnTo>
                    <a:lnTo>
                      <a:pt x="448" y="3341"/>
                    </a:lnTo>
                    <a:lnTo>
                      <a:pt x="448" y="3333"/>
                    </a:lnTo>
                    <a:lnTo>
                      <a:pt x="448" y="3329"/>
                    </a:lnTo>
                    <a:lnTo>
                      <a:pt x="444" y="3325"/>
                    </a:lnTo>
                    <a:lnTo>
                      <a:pt x="444" y="3321"/>
                    </a:lnTo>
                    <a:lnTo>
                      <a:pt x="444" y="3317"/>
                    </a:lnTo>
                    <a:lnTo>
                      <a:pt x="440" y="3317"/>
                    </a:lnTo>
                    <a:lnTo>
                      <a:pt x="436" y="3313"/>
                    </a:lnTo>
                    <a:lnTo>
                      <a:pt x="436" y="3309"/>
                    </a:lnTo>
                    <a:lnTo>
                      <a:pt x="432" y="3301"/>
                    </a:lnTo>
                    <a:lnTo>
                      <a:pt x="432" y="3297"/>
                    </a:lnTo>
                    <a:lnTo>
                      <a:pt x="428" y="3293"/>
                    </a:lnTo>
                    <a:lnTo>
                      <a:pt x="420" y="3289"/>
                    </a:lnTo>
                    <a:lnTo>
                      <a:pt x="416" y="3289"/>
                    </a:lnTo>
                    <a:lnTo>
                      <a:pt x="412" y="3289"/>
                    </a:lnTo>
                    <a:lnTo>
                      <a:pt x="400" y="3301"/>
                    </a:lnTo>
                    <a:lnTo>
                      <a:pt x="396" y="3305"/>
                    </a:lnTo>
                    <a:lnTo>
                      <a:pt x="392" y="3309"/>
                    </a:lnTo>
                    <a:lnTo>
                      <a:pt x="384" y="3313"/>
                    </a:lnTo>
                    <a:lnTo>
                      <a:pt x="384" y="3321"/>
                    </a:lnTo>
                    <a:lnTo>
                      <a:pt x="380" y="3321"/>
                    </a:lnTo>
                    <a:lnTo>
                      <a:pt x="380" y="3325"/>
                    </a:lnTo>
                    <a:lnTo>
                      <a:pt x="376" y="3325"/>
                    </a:lnTo>
                    <a:lnTo>
                      <a:pt x="372" y="3325"/>
                    </a:lnTo>
                    <a:lnTo>
                      <a:pt x="364" y="3317"/>
                    </a:lnTo>
                    <a:lnTo>
                      <a:pt x="356" y="3309"/>
                    </a:lnTo>
                    <a:lnTo>
                      <a:pt x="352" y="3309"/>
                    </a:lnTo>
                    <a:lnTo>
                      <a:pt x="352" y="3305"/>
                    </a:lnTo>
                    <a:lnTo>
                      <a:pt x="348" y="3301"/>
                    </a:lnTo>
                    <a:lnTo>
                      <a:pt x="344" y="3301"/>
                    </a:lnTo>
                    <a:lnTo>
                      <a:pt x="340" y="3301"/>
                    </a:lnTo>
                    <a:lnTo>
                      <a:pt x="328" y="3301"/>
                    </a:lnTo>
                    <a:lnTo>
                      <a:pt x="316" y="3293"/>
                    </a:lnTo>
                    <a:lnTo>
                      <a:pt x="300" y="3289"/>
                    </a:lnTo>
                    <a:lnTo>
                      <a:pt x="296" y="3289"/>
                    </a:lnTo>
                    <a:lnTo>
                      <a:pt x="292" y="3285"/>
                    </a:lnTo>
                    <a:lnTo>
                      <a:pt x="292" y="3281"/>
                    </a:lnTo>
                    <a:lnTo>
                      <a:pt x="288" y="3273"/>
                    </a:lnTo>
                    <a:lnTo>
                      <a:pt x="284" y="3269"/>
                    </a:lnTo>
                    <a:lnTo>
                      <a:pt x="280" y="3269"/>
                    </a:lnTo>
                    <a:lnTo>
                      <a:pt x="276" y="3269"/>
                    </a:lnTo>
                    <a:lnTo>
                      <a:pt x="272" y="3265"/>
                    </a:lnTo>
                    <a:lnTo>
                      <a:pt x="268" y="3265"/>
                    </a:lnTo>
                    <a:lnTo>
                      <a:pt x="268" y="3253"/>
                    </a:lnTo>
                    <a:lnTo>
                      <a:pt x="264" y="3253"/>
                    </a:lnTo>
                    <a:lnTo>
                      <a:pt x="260" y="3249"/>
                    </a:lnTo>
                    <a:lnTo>
                      <a:pt x="256" y="3245"/>
                    </a:lnTo>
                    <a:lnTo>
                      <a:pt x="256" y="3237"/>
                    </a:lnTo>
                    <a:lnTo>
                      <a:pt x="256" y="3233"/>
                    </a:lnTo>
                    <a:lnTo>
                      <a:pt x="260" y="3225"/>
                    </a:lnTo>
                    <a:lnTo>
                      <a:pt x="256" y="3225"/>
                    </a:lnTo>
                    <a:lnTo>
                      <a:pt x="256" y="3221"/>
                    </a:lnTo>
                    <a:lnTo>
                      <a:pt x="248" y="3217"/>
                    </a:lnTo>
                    <a:lnTo>
                      <a:pt x="236" y="3205"/>
                    </a:lnTo>
                    <a:lnTo>
                      <a:pt x="228" y="3205"/>
                    </a:lnTo>
                    <a:lnTo>
                      <a:pt x="224" y="3209"/>
                    </a:lnTo>
                    <a:lnTo>
                      <a:pt x="224" y="3205"/>
                    </a:lnTo>
                    <a:lnTo>
                      <a:pt x="220" y="3205"/>
                    </a:lnTo>
                    <a:lnTo>
                      <a:pt x="216" y="3201"/>
                    </a:lnTo>
                    <a:lnTo>
                      <a:pt x="212" y="3201"/>
                    </a:lnTo>
                    <a:lnTo>
                      <a:pt x="208" y="3201"/>
                    </a:lnTo>
                    <a:lnTo>
                      <a:pt x="200" y="3201"/>
                    </a:lnTo>
                    <a:lnTo>
                      <a:pt x="192" y="3205"/>
                    </a:lnTo>
                    <a:lnTo>
                      <a:pt x="188" y="3205"/>
                    </a:lnTo>
                    <a:lnTo>
                      <a:pt x="164" y="3193"/>
                    </a:lnTo>
                    <a:lnTo>
                      <a:pt x="160" y="3193"/>
                    </a:lnTo>
                    <a:lnTo>
                      <a:pt x="156" y="3193"/>
                    </a:lnTo>
                    <a:lnTo>
                      <a:pt x="148" y="3197"/>
                    </a:lnTo>
                    <a:lnTo>
                      <a:pt x="144" y="3197"/>
                    </a:lnTo>
                    <a:lnTo>
                      <a:pt x="140" y="3197"/>
                    </a:lnTo>
                    <a:lnTo>
                      <a:pt x="132" y="3201"/>
                    </a:lnTo>
                    <a:lnTo>
                      <a:pt x="116" y="3205"/>
                    </a:lnTo>
                    <a:lnTo>
                      <a:pt x="96" y="3201"/>
                    </a:lnTo>
                    <a:lnTo>
                      <a:pt x="80" y="3201"/>
                    </a:lnTo>
                    <a:lnTo>
                      <a:pt x="80" y="3197"/>
                    </a:lnTo>
                    <a:lnTo>
                      <a:pt x="72" y="3189"/>
                    </a:lnTo>
                    <a:lnTo>
                      <a:pt x="88" y="3169"/>
                    </a:lnTo>
                    <a:lnTo>
                      <a:pt x="96" y="3157"/>
                    </a:lnTo>
                    <a:lnTo>
                      <a:pt x="96" y="3153"/>
                    </a:lnTo>
                    <a:lnTo>
                      <a:pt x="100" y="3149"/>
                    </a:lnTo>
                    <a:lnTo>
                      <a:pt x="96" y="3137"/>
                    </a:lnTo>
                    <a:lnTo>
                      <a:pt x="88" y="3121"/>
                    </a:lnTo>
                    <a:lnTo>
                      <a:pt x="92" y="3121"/>
                    </a:lnTo>
                    <a:lnTo>
                      <a:pt x="88" y="3121"/>
                    </a:lnTo>
                    <a:lnTo>
                      <a:pt x="84" y="3113"/>
                    </a:lnTo>
                    <a:lnTo>
                      <a:pt x="80" y="3109"/>
                    </a:lnTo>
                    <a:lnTo>
                      <a:pt x="76" y="3109"/>
                    </a:lnTo>
                    <a:lnTo>
                      <a:pt x="72" y="3101"/>
                    </a:lnTo>
                    <a:lnTo>
                      <a:pt x="68" y="3101"/>
                    </a:lnTo>
                    <a:lnTo>
                      <a:pt x="48" y="3105"/>
                    </a:lnTo>
                    <a:lnTo>
                      <a:pt x="52" y="3093"/>
                    </a:lnTo>
                    <a:lnTo>
                      <a:pt x="60" y="3077"/>
                    </a:lnTo>
                    <a:lnTo>
                      <a:pt x="56" y="3069"/>
                    </a:lnTo>
                    <a:lnTo>
                      <a:pt x="48" y="3021"/>
                    </a:lnTo>
                    <a:lnTo>
                      <a:pt x="48" y="3013"/>
                    </a:lnTo>
                    <a:lnTo>
                      <a:pt x="48" y="3001"/>
                    </a:lnTo>
                    <a:lnTo>
                      <a:pt x="52" y="2981"/>
                    </a:lnTo>
                    <a:lnTo>
                      <a:pt x="48" y="2981"/>
                    </a:lnTo>
                    <a:lnTo>
                      <a:pt x="44" y="2969"/>
                    </a:lnTo>
                    <a:lnTo>
                      <a:pt x="44" y="2965"/>
                    </a:lnTo>
                    <a:lnTo>
                      <a:pt x="40" y="2961"/>
                    </a:lnTo>
                    <a:lnTo>
                      <a:pt x="36" y="2961"/>
                    </a:lnTo>
                    <a:lnTo>
                      <a:pt x="32" y="2953"/>
                    </a:lnTo>
                    <a:lnTo>
                      <a:pt x="28" y="2949"/>
                    </a:lnTo>
                    <a:lnTo>
                      <a:pt x="20" y="2945"/>
                    </a:lnTo>
                    <a:lnTo>
                      <a:pt x="20" y="2941"/>
                    </a:lnTo>
                    <a:lnTo>
                      <a:pt x="16" y="2941"/>
                    </a:lnTo>
                    <a:lnTo>
                      <a:pt x="12" y="2937"/>
                    </a:lnTo>
                    <a:lnTo>
                      <a:pt x="8" y="2933"/>
                    </a:lnTo>
                    <a:lnTo>
                      <a:pt x="0" y="2921"/>
                    </a:lnTo>
                    <a:lnTo>
                      <a:pt x="0" y="2917"/>
                    </a:lnTo>
                    <a:lnTo>
                      <a:pt x="0" y="2893"/>
                    </a:lnTo>
                    <a:lnTo>
                      <a:pt x="4" y="2869"/>
                    </a:lnTo>
                    <a:lnTo>
                      <a:pt x="12" y="2845"/>
                    </a:lnTo>
                    <a:lnTo>
                      <a:pt x="20" y="2817"/>
                    </a:lnTo>
                    <a:lnTo>
                      <a:pt x="32" y="2789"/>
                    </a:lnTo>
                    <a:lnTo>
                      <a:pt x="40" y="2765"/>
                    </a:lnTo>
                    <a:lnTo>
                      <a:pt x="52" y="2737"/>
                    </a:lnTo>
                    <a:lnTo>
                      <a:pt x="64" y="2713"/>
                    </a:lnTo>
                    <a:lnTo>
                      <a:pt x="84" y="2685"/>
                    </a:lnTo>
                    <a:lnTo>
                      <a:pt x="112" y="2653"/>
                    </a:lnTo>
                    <a:lnTo>
                      <a:pt x="144" y="2617"/>
                    </a:lnTo>
                    <a:lnTo>
                      <a:pt x="168" y="2589"/>
                    </a:lnTo>
                    <a:lnTo>
                      <a:pt x="200" y="2565"/>
                    </a:lnTo>
                    <a:lnTo>
                      <a:pt x="212" y="2557"/>
                    </a:lnTo>
                    <a:lnTo>
                      <a:pt x="236" y="2537"/>
                    </a:lnTo>
                    <a:lnTo>
                      <a:pt x="260" y="2517"/>
                    </a:lnTo>
                    <a:lnTo>
                      <a:pt x="272" y="2509"/>
                    </a:lnTo>
                    <a:lnTo>
                      <a:pt x="296" y="2489"/>
                    </a:lnTo>
                    <a:lnTo>
                      <a:pt x="300" y="2465"/>
                    </a:lnTo>
                    <a:lnTo>
                      <a:pt x="300" y="2457"/>
                    </a:lnTo>
                    <a:lnTo>
                      <a:pt x="300" y="2453"/>
                    </a:lnTo>
                    <a:lnTo>
                      <a:pt x="300" y="2449"/>
                    </a:lnTo>
                    <a:lnTo>
                      <a:pt x="300" y="2445"/>
                    </a:lnTo>
                    <a:lnTo>
                      <a:pt x="300" y="2441"/>
                    </a:lnTo>
                    <a:lnTo>
                      <a:pt x="296" y="2441"/>
                    </a:lnTo>
                    <a:lnTo>
                      <a:pt x="296" y="2437"/>
                    </a:lnTo>
                    <a:lnTo>
                      <a:pt x="300" y="2437"/>
                    </a:lnTo>
                    <a:lnTo>
                      <a:pt x="304" y="2437"/>
                    </a:lnTo>
                    <a:lnTo>
                      <a:pt x="304" y="2433"/>
                    </a:lnTo>
                    <a:lnTo>
                      <a:pt x="304" y="2429"/>
                    </a:lnTo>
                    <a:lnTo>
                      <a:pt x="300" y="2429"/>
                    </a:lnTo>
                    <a:lnTo>
                      <a:pt x="300" y="2425"/>
                    </a:lnTo>
                    <a:lnTo>
                      <a:pt x="304" y="2425"/>
                    </a:lnTo>
                    <a:lnTo>
                      <a:pt x="304" y="2421"/>
                    </a:lnTo>
                    <a:lnTo>
                      <a:pt x="304" y="2417"/>
                    </a:lnTo>
                    <a:lnTo>
                      <a:pt x="304" y="2413"/>
                    </a:lnTo>
                    <a:lnTo>
                      <a:pt x="304" y="2409"/>
                    </a:lnTo>
                    <a:lnTo>
                      <a:pt x="304" y="2405"/>
                    </a:lnTo>
                    <a:lnTo>
                      <a:pt x="304" y="2401"/>
                    </a:lnTo>
                    <a:lnTo>
                      <a:pt x="308" y="2401"/>
                    </a:lnTo>
                    <a:lnTo>
                      <a:pt x="304" y="2397"/>
                    </a:lnTo>
                    <a:lnTo>
                      <a:pt x="304" y="2393"/>
                    </a:lnTo>
                    <a:lnTo>
                      <a:pt x="304" y="2389"/>
                    </a:lnTo>
                    <a:lnTo>
                      <a:pt x="300" y="2385"/>
                    </a:lnTo>
                    <a:lnTo>
                      <a:pt x="300" y="2381"/>
                    </a:lnTo>
                    <a:lnTo>
                      <a:pt x="296" y="2377"/>
                    </a:lnTo>
                    <a:lnTo>
                      <a:pt x="296" y="2373"/>
                    </a:lnTo>
                    <a:lnTo>
                      <a:pt x="292" y="2369"/>
                    </a:lnTo>
                    <a:lnTo>
                      <a:pt x="292" y="2365"/>
                    </a:lnTo>
                    <a:lnTo>
                      <a:pt x="292" y="2361"/>
                    </a:lnTo>
                    <a:lnTo>
                      <a:pt x="292" y="2357"/>
                    </a:lnTo>
                    <a:lnTo>
                      <a:pt x="288" y="2353"/>
                    </a:lnTo>
                    <a:lnTo>
                      <a:pt x="288" y="2349"/>
                    </a:lnTo>
                    <a:lnTo>
                      <a:pt x="288" y="2345"/>
                    </a:lnTo>
                    <a:lnTo>
                      <a:pt x="288" y="2341"/>
                    </a:lnTo>
                    <a:lnTo>
                      <a:pt x="288" y="2337"/>
                    </a:lnTo>
                    <a:lnTo>
                      <a:pt x="288" y="2333"/>
                    </a:lnTo>
                    <a:lnTo>
                      <a:pt x="284" y="2329"/>
                    </a:lnTo>
                    <a:lnTo>
                      <a:pt x="284" y="2325"/>
                    </a:lnTo>
                    <a:lnTo>
                      <a:pt x="284" y="2321"/>
                    </a:lnTo>
                    <a:lnTo>
                      <a:pt x="284" y="2317"/>
                    </a:lnTo>
                    <a:lnTo>
                      <a:pt x="280" y="2313"/>
                    </a:lnTo>
                    <a:lnTo>
                      <a:pt x="280" y="2309"/>
                    </a:lnTo>
                    <a:lnTo>
                      <a:pt x="280" y="2305"/>
                    </a:lnTo>
                    <a:lnTo>
                      <a:pt x="284" y="2305"/>
                    </a:lnTo>
                    <a:lnTo>
                      <a:pt x="284" y="2301"/>
                    </a:lnTo>
                    <a:lnTo>
                      <a:pt x="288" y="2301"/>
                    </a:lnTo>
                    <a:lnTo>
                      <a:pt x="284" y="2301"/>
                    </a:lnTo>
                    <a:lnTo>
                      <a:pt x="284" y="2297"/>
                    </a:lnTo>
                    <a:lnTo>
                      <a:pt x="284" y="2293"/>
                    </a:lnTo>
                    <a:lnTo>
                      <a:pt x="284" y="2289"/>
                    </a:lnTo>
                    <a:lnTo>
                      <a:pt x="284" y="2285"/>
                    </a:lnTo>
                    <a:lnTo>
                      <a:pt x="280" y="2285"/>
                    </a:lnTo>
                    <a:lnTo>
                      <a:pt x="280" y="2281"/>
                    </a:lnTo>
                    <a:lnTo>
                      <a:pt x="280" y="2277"/>
                    </a:lnTo>
                    <a:lnTo>
                      <a:pt x="280" y="2273"/>
                    </a:lnTo>
                    <a:lnTo>
                      <a:pt x="276" y="2269"/>
                    </a:lnTo>
                    <a:lnTo>
                      <a:pt x="276" y="2265"/>
                    </a:lnTo>
                    <a:lnTo>
                      <a:pt x="276" y="2261"/>
                    </a:lnTo>
                    <a:lnTo>
                      <a:pt x="276" y="2257"/>
                    </a:lnTo>
                    <a:lnTo>
                      <a:pt x="272" y="2257"/>
                    </a:lnTo>
                    <a:lnTo>
                      <a:pt x="272" y="2253"/>
                    </a:lnTo>
                    <a:lnTo>
                      <a:pt x="272" y="2249"/>
                    </a:lnTo>
                    <a:lnTo>
                      <a:pt x="272" y="2245"/>
                    </a:lnTo>
                    <a:lnTo>
                      <a:pt x="272" y="2241"/>
                    </a:lnTo>
                    <a:lnTo>
                      <a:pt x="268" y="2241"/>
                    </a:lnTo>
                    <a:lnTo>
                      <a:pt x="268" y="2237"/>
                    </a:lnTo>
                    <a:lnTo>
                      <a:pt x="268" y="2233"/>
                    </a:lnTo>
                    <a:lnTo>
                      <a:pt x="264" y="2229"/>
                    </a:lnTo>
                    <a:lnTo>
                      <a:pt x="264" y="2225"/>
                    </a:lnTo>
                    <a:lnTo>
                      <a:pt x="264" y="2221"/>
                    </a:lnTo>
                    <a:lnTo>
                      <a:pt x="268" y="2221"/>
                    </a:lnTo>
                    <a:lnTo>
                      <a:pt x="272" y="2221"/>
                    </a:lnTo>
                    <a:lnTo>
                      <a:pt x="276" y="2221"/>
                    </a:lnTo>
                    <a:lnTo>
                      <a:pt x="276" y="2217"/>
                    </a:lnTo>
                    <a:lnTo>
                      <a:pt x="280" y="2217"/>
                    </a:lnTo>
                    <a:lnTo>
                      <a:pt x="280" y="2213"/>
                    </a:lnTo>
                    <a:lnTo>
                      <a:pt x="284" y="2213"/>
                    </a:lnTo>
                    <a:lnTo>
                      <a:pt x="284" y="2209"/>
                    </a:lnTo>
                    <a:lnTo>
                      <a:pt x="288" y="2209"/>
                    </a:lnTo>
                    <a:lnTo>
                      <a:pt x="292" y="2209"/>
                    </a:lnTo>
                    <a:lnTo>
                      <a:pt x="292" y="2205"/>
                    </a:lnTo>
                    <a:lnTo>
                      <a:pt x="296" y="2205"/>
                    </a:lnTo>
                    <a:lnTo>
                      <a:pt x="300" y="2201"/>
                    </a:lnTo>
                    <a:lnTo>
                      <a:pt x="300" y="2197"/>
                    </a:lnTo>
                    <a:lnTo>
                      <a:pt x="304" y="2197"/>
                    </a:lnTo>
                    <a:lnTo>
                      <a:pt x="308" y="2197"/>
                    </a:lnTo>
                    <a:lnTo>
                      <a:pt x="308" y="2193"/>
                    </a:lnTo>
                    <a:lnTo>
                      <a:pt x="312" y="2193"/>
                    </a:lnTo>
                    <a:lnTo>
                      <a:pt x="316" y="2189"/>
                    </a:lnTo>
                    <a:lnTo>
                      <a:pt x="320" y="2189"/>
                    </a:lnTo>
                    <a:lnTo>
                      <a:pt x="320" y="2185"/>
                    </a:lnTo>
                    <a:lnTo>
                      <a:pt x="324" y="2185"/>
                    </a:lnTo>
                    <a:lnTo>
                      <a:pt x="324" y="2181"/>
                    </a:lnTo>
                    <a:lnTo>
                      <a:pt x="324" y="2177"/>
                    </a:lnTo>
                    <a:lnTo>
                      <a:pt x="328" y="2173"/>
                    </a:lnTo>
                    <a:lnTo>
                      <a:pt x="328" y="2169"/>
                    </a:lnTo>
                    <a:lnTo>
                      <a:pt x="332" y="2165"/>
                    </a:lnTo>
                    <a:lnTo>
                      <a:pt x="332" y="2161"/>
                    </a:lnTo>
                    <a:lnTo>
                      <a:pt x="332" y="2157"/>
                    </a:lnTo>
                    <a:lnTo>
                      <a:pt x="336" y="2157"/>
                    </a:lnTo>
                    <a:lnTo>
                      <a:pt x="336" y="2153"/>
                    </a:lnTo>
                    <a:lnTo>
                      <a:pt x="340" y="2149"/>
                    </a:lnTo>
                    <a:lnTo>
                      <a:pt x="340" y="2145"/>
                    </a:lnTo>
                    <a:lnTo>
                      <a:pt x="340" y="2141"/>
                    </a:lnTo>
                    <a:lnTo>
                      <a:pt x="344" y="2141"/>
                    </a:lnTo>
                    <a:lnTo>
                      <a:pt x="344" y="2137"/>
                    </a:lnTo>
                    <a:lnTo>
                      <a:pt x="344" y="2133"/>
                    </a:lnTo>
                    <a:lnTo>
                      <a:pt x="348" y="2133"/>
                    </a:lnTo>
                    <a:lnTo>
                      <a:pt x="352" y="2129"/>
                    </a:lnTo>
                    <a:lnTo>
                      <a:pt x="352" y="2125"/>
                    </a:lnTo>
                    <a:lnTo>
                      <a:pt x="352" y="2121"/>
                    </a:lnTo>
                    <a:lnTo>
                      <a:pt x="356" y="2121"/>
                    </a:lnTo>
                    <a:lnTo>
                      <a:pt x="356" y="2117"/>
                    </a:lnTo>
                    <a:lnTo>
                      <a:pt x="356" y="2113"/>
                    </a:lnTo>
                    <a:lnTo>
                      <a:pt x="356" y="2109"/>
                    </a:lnTo>
                    <a:lnTo>
                      <a:pt x="360" y="2109"/>
                    </a:lnTo>
                    <a:lnTo>
                      <a:pt x="360" y="2105"/>
                    </a:lnTo>
                    <a:lnTo>
                      <a:pt x="360" y="2101"/>
                    </a:lnTo>
                    <a:lnTo>
                      <a:pt x="364" y="2101"/>
                    </a:lnTo>
                    <a:lnTo>
                      <a:pt x="364" y="2097"/>
                    </a:lnTo>
                    <a:lnTo>
                      <a:pt x="368" y="2097"/>
                    </a:lnTo>
                    <a:lnTo>
                      <a:pt x="368" y="2093"/>
                    </a:lnTo>
                    <a:lnTo>
                      <a:pt x="372" y="2093"/>
                    </a:lnTo>
                    <a:lnTo>
                      <a:pt x="372" y="2089"/>
                    </a:lnTo>
                    <a:lnTo>
                      <a:pt x="372" y="2085"/>
                    </a:lnTo>
                    <a:lnTo>
                      <a:pt x="376" y="2085"/>
                    </a:lnTo>
                    <a:lnTo>
                      <a:pt x="376" y="2081"/>
                    </a:lnTo>
                    <a:lnTo>
                      <a:pt x="380" y="2081"/>
                    </a:lnTo>
                    <a:lnTo>
                      <a:pt x="380" y="2077"/>
                    </a:lnTo>
                    <a:lnTo>
                      <a:pt x="380" y="2073"/>
                    </a:lnTo>
                    <a:lnTo>
                      <a:pt x="384" y="2073"/>
                    </a:lnTo>
                    <a:lnTo>
                      <a:pt x="384" y="2069"/>
                    </a:lnTo>
                    <a:lnTo>
                      <a:pt x="384" y="2065"/>
                    </a:lnTo>
                    <a:lnTo>
                      <a:pt x="388" y="2065"/>
                    </a:lnTo>
                    <a:lnTo>
                      <a:pt x="392" y="2065"/>
                    </a:lnTo>
                    <a:lnTo>
                      <a:pt x="392" y="2061"/>
                    </a:lnTo>
                    <a:lnTo>
                      <a:pt x="392" y="2057"/>
                    </a:lnTo>
                    <a:lnTo>
                      <a:pt x="396" y="2057"/>
                    </a:lnTo>
                    <a:lnTo>
                      <a:pt x="396" y="2053"/>
                    </a:lnTo>
                    <a:lnTo>
                      <a:pt x="400" y="2049"/>
                    </a:lnTo>
                    <a:lnTo>
                      <a:pt x="396" y="2049"/>
                    </a:lnTo>
                    <a:lnTo>
                      <a:pt x="396" y="2045"/>
                    </a:lnTo>
                    <a:lnTo>
                      <a:pt x="396" y="2041"/>
                    </a:lnTo>
                    <a:lnTo>
                      <a:pt x="400" y="2041"/>
                    </a:lnTo>
                    <a:lnTo>
                      <a:pt x="400" y="2037"/>
                    </a:lnTo>
                    <a:lnTo>
                      <a:pt x="404" y="2033"/>
                    </a:lnTo>
                    <a:lnTo>
                      <a:pt x="408" y="2033"/>
                    </a:lnTo>
                    <a:lnTo>
                      <a:pt x="408" y="2029"/>
                    </a:lnTo>
                    <a:lnTo>
                      <a:pt x="412" y="2029"/>
                    </a:lnTo>
                    <a:lnTo>
                      <a:pt x="412" y="2025"/>
                    </a:lnTo>
                    <a:lnTo>
                      <a:pt x="412" y="2021"/>
                    </a:lnTo>
                    <a:lnTo>
                      <a:pt x="412" y="2017"/>
                    </a:lnTo>
                    <a:lnTo>
                      <a:pt x="412" y="2013"/>
                    </a:lnTo>
                    <a:lnTo>
                      <a:pt x="412" y="2009"/>
                    </a:lnTo>
                    <a:lnTo>
                      <a:pt x="408" y="2009"/>
                    </a:lnTo>
                    <a:lnTo>
                      <a:pt x="404" y="2009"/>
                    </a:lnTo>
                    <a:lnTo>
                      <a:pt x="404" y="2005"/>
                    </a:lnTo>
                    <a:lnTo>
                      <a:pt x="400" y="2005"/>
                    </a:lnTo>
                    <a:lnTo>
                      <a:pt x="396" y="2005"/>
                    </a:lnTo>
                    <a:lnTo>
                      <a:pt x="392" y="2005"/>
                    </a:lnTo>
                    <a:lnTo>
                      <a:pt x="388" y="2005"/>
                    </a:lnTo>
                    <a:lnTo>
                      <a:pt x="388" y="2001"/>
                    </a:lnTo>
                    <a:lnTo>
                      <a:pt x="384" y="2001"/>
                    </a:lnTo>
                    <a:lnTo>
                      <a:pt x="380" y="2001"/>
                    </a:lnTo>
                    <a:lnTo>
                      <a:pt x="380" y="1997"/>
                    </a:lnTo>
                    <a:lnTo>
                      <a:pt x="380" y="1993"/>
                    </a:lnTo>
                    <a:lnTo>
                      <a:pt x="384" y="1993"/>
                    </a:lnTo>
                    <a:lnTo>
                      <a:pt x="384" y="1985"/>
                    </a:lnTo>
                    <a:lnTo>
                      <a:pt x="384" y="1977"/>
                    </a:lnTo>
                    <a:lnTo>
                      <a:pt x="384" y="1973"/>
                    </a:lnTo>
                    <a:lnTo>
                      <a:pt x="388" y="1969"/>
                    </a:lnTo>
                    <a:lnTo>
                      <a:pt x="388" y="1965"/>
                    </a:lnTo>
                    <a:lnTo>
                      <a:pt x="392" y="1961"/>
                    </a:lnTo>
                    <a:lnTo>
                      <a:pt x="396" y="1953"/>
                    </a:lnTo>
                    <a:lnTo>
                      <a:pt x="396" y="1945"/>
                    </a:lnTo>
                    <a:lnTo>
                      <a:pt x="400" y="1941"/>
                    </a:lnTo>
                    <a:lnTo>
                      <a:pt x="400" y="1937"/>
                    </a:lnTo>
                    <a:lnTo>
                      <a:pt x="404" y="1933"/>
                    </a:lnTo>
                    <a:lnTo>
                      <a:pt x="404" y="1925"/>
                    </a:lnTo>
                    <a:lnTo>
                      <a:pt x="408" y="1925"/>
                    </a:lnTo>
                    <a:lnTo>
                      <a:pt x="408" y="1921"/>
                    </a:lnTo>
                    <a:lnTo>
                      <a:pt x="412" y="1917"/>
                    </a:lnTo>
                    <a:lnTo>
                      <a:pt x="412" y="1913"/>
                    </a:lnTo>
                    <a:lnTo>
                      <a:pt x="412" y="1909"/>
                    </a:lnTo>
                    <a:lnTo>
                      <a:pt x="416" y="1901"/>
                    </a:lnTo>
                    <a:lnTo>
                      <a:pt x="420" y="1897"/>
                    </a:lnTo>
                    <a:lnTo>
                      <a:pt x="420" y="1889"/>
                    </a:lnTo>
                    <a:lnTo>
                      <a:pt x="424" y="1881"/>
                    </a:lnTo>
                    <a:lnTo>
                      <a:pt x="448" y="1897"/>
                    </a:lnTo>
                    <a:lnTo>
                      <a:pt x="456" y="1917"/>
                    </a:lnTo>
                    <a:lnTo>
                      <a:pt x="476" y="1937"/>
                    </a:lnTo>
                    <a:lnTo>
                      <a:pt x="492" y="1945"/>
                    </a:lnTo>
                    <a:lnTo>
                      <a:pt x="504" y="1957"/>
                    </a:lnTo>
                    <a:lnTo>
                      <a:pt x="548" y="1961"/>
                    </a:lnTo>
                    <a:lnTo>
                      <a:pt x="544" y="1969"/>
                    </a:lnTo>
                    <a:lnTo>
                      <a:pt x="544" y="1973"/>
                    </a:lnTo>
                    <a:lnTo>
                      <a:pt x="544" y="1977"/>
                    </a:lnTo>
                    <a:lnTo>
                      <a:pt x="548" y="1977"/>
                    </a:lnTo>
                    <a:lnTo>
                      <a:pt x="548" y="1981"/>
                    </a:lnTo>
                    <a:lnTo>
                      <a:pt x="548" y="1985"/>
                    </a:lnTo>
                    <a:lnTo>
                      <a:pt x="552" y="1989"/>
                    </a:lnTo>
                    <a:lnTo>
                      <a:pt x="552" y="1993"/>
                    </a:lnTo>
                    <a:lnTo>
                      <a:pt x="556" y="1997"/>
                    </a:lnTo>
                    <a:lnTo>
                      <a:pt x="556" y="2001"/>
                    </a:lnTo>
                    <a:lnTo>
                      <a:pt x="560" y="2005"/>
                    </a:lnTo>
                    <a:lnTo>
                      <a:pt x="564" y="2009"/>
                    </a:lnTo>
                    <a:lnTo>
                      <a:pt x="568" y="2009"/>
                    </a:lnTo>
                    <a:lnTo>
                      <a:pt x="568" y="2013"/>
                    </a:lnTo>
                    <a:lnTo>
                      <a:pt x="564" y="2021"/>
                    </a:lnTo>
                    <a:lnTo>
                      <a:pt x="560" y="2029"/>
                    </a:lnTo>
                    <a:lnTo>
                      <a:pt x="556" y="2045"/>
                    </a:lnTo>
                    <a:lnTo>
                      <a:pt x="604" y="2065"/>
                    </a:lnTo>
                    <a:lnTo>
                      <a:pt x="608" y="2069"/>
                    </a:lnTo>
                    <a:lnTo>
                      <a:pt x="608" y="2065"/>
                    </a:lnTo>
                    <a:lnTo>
                      <a:pt x="612" y="2065"/>
                    </a:lnTo>
                    <a:lnTo>
                      <a:pt x="616" y="2065"/>
                    </a:lnTo>
                    <a:lnTo>
                      <a:pt x="620" y="2065"/>
                    </a:lnTo>
                    <a:lnTo>
                      <a:pt x="624" y="2065"/>
                    </a:lnTo>
                    <a:lnTo>
                      <a:pt x="628" y="2065"/>
                    </a:lnTo>
                    <a:lnTo>
                      <a:pt x="632" y="2065"/>
                    </a:lnTo>
                    <a:lnTo>
                      <a:pt x="636" y="2065"/>
                    </a:lnTo>
                    <a:lnTo>
                      <a:pt x="640" y="2061"/>
                    </a:lnTo>
                    <a:lnTo>
                      <a:pt x="644" y="2061"/>
                    </a:lnTo>
                    <a:lnTo>
                      <a:pt x="648" y="2061"/>
                    </a:lnTo>
                    <a:lnTo>
                      <a:pt x="652" y="2061"/>
                    </a:lnTo>
                    <a:lnTo>
                      <a:pt x="668" y="2045"/>
                    </a:lnTo>
                    <a:lnTo>
                      <a:pt x="688" y="1989"/>
                    </a:lnTo>
                    <a:lnTo>
                      <a:pt x="692" y="2001"/>
                    </a:lnTo>
                    <a:lnTo>
                      <a:pt x="712" y="2029"/>
                    </a:lnTo>
                    <a:lnTo>
                      <a:pt x="712" y="2037"/>
                    </a:lnTo>
                    <a:lnTo>
                      <a:pt x="728" y="2053"/>
                    </a:lnTo>
                    <a:lnTo>
                      <a:pt x="756" y="2033"/>
                    </a:lnTo>
                    <a:lnTo>
                      <a:pt x="796" y="2029"/>
                    </a:lnTo>
                    <a:lnTo>
                      <a:pt x="840" y="2041"/>
                    </a:lnTo>
                    <a:lnTo>
                      <a:pt x="860" y="2045"/>
                    </a:lnTo>
                    <a:lnTo>
                      <a:pt x="896" y="2061"/>
                    </a:lnTo>
                    <a:lnTo>
                      <a:pt x="924" y="2065"/>
                    </a:lnTo>
                    <a:lnTo>
                      <a:pt x="944" y="2001"/>
                    </a:lnTo>
                    <a:lnTo>
                      <a:pt x="936" y="1993"/>
                    </a:lnTo>
                    <a:lnTo>
                      <a:pt x="916" y="1973"/>
                    </a:lnTo>
                    <a:lnTo>
                      <a:pt x="904" y="1953"/>
                    </a:lnTo>
                    <a:lnTo>
                      <a:pt x="876" y="1933"/>
                    </a:lnTo>
                    <a:lnTo>
                      <a:pt x="880" y="1921"/>
                    </a:lnTo>
                    <a:lnTo>
                      <a:pt x="880" y="1905"/>
                    </a:lnTo>
                    <a:lnTo>
                      <a:pt x="852" y="1893"/>
                    </a:lnTo>
                    <a:lnTo>
                      <a:pt x="816" y="1865"/>
                    </a:lnTo>
                    <a:lnTo>
                      <a:pt x="804" y="1825"/>
                    </a:lnTo>
                    <a:lnTo>
                      <a:pt x="776" y="1805"/>
                    </a:lnTo>
                    <a:lnTo>
                      <a:pt x="724" y="1785"/>
                    </a:lnTo>
                    <a:lnTo>
                      <a:pt x="704" y="1781"/>
                    </a:lnTo>
                    <a:lnTo>
                      <a:pt x="696" y="1757"/>
                    </a:lnTo>
                    <a:lnTo>
                      <a:pt x="672" y="1729"/>
                    </a:lnTo>
                    <a:lnTo>
                      <a:pt x="676" y="1717"/>
                    </a:lnTo>
                    <a:lnTo>
                      <a:pt x="680" y="1709"/>
                    </a:lnTo>
                    <a:lnTo>
                      <a:pt x="680" y="1665"/>
                    </a:lnTo>
                    <a:lnTo>
                      <a:pt x="700" y="1657"/>
                    </a:lnTo>
                    <a:lnTo>
                      <a:pt x="696" y="1637"/>
                    </a:lnTo>
                    <a:lnTo>
                      <a:pt x="728" y="1605"/>
                    </a:lnTo>
                    <a:lnTo>
                      <a:pt x="740" y="1577"/>
                    </a:lnTo>
                    <a:lnTo>
                      <a:pt x="744" y="1549"/>
                    </a:lnTo>
                    <a:lnTo>
                      <a:pt x="752" y="1525"/>
                    </a:lnTo>
                    <a:lnTo>
                      <a:pt x="740" y="1513"/>
                    </a:lnTo>
                    <a:lnTo>
                      <a:pt x="736" y="1505"/>
                    </a:lnTo>
                    <a:lnTo>
                      <a:pt x="728" y="1473"/>
                    </a:lnTo>
                    <a:lnTo>
                      <a:pt x="724" y="1465"/>
                    </a:lnTo>
                    <a:lnTo>
                      <a:pt x="716" y="1465"/>
                    </a:lnTo>
                    <a:lnTo>
                      <a:pt x="692" y="1429"/>
                    </a:lnTo>
                    <a:lnTo>
                      <a:pt x="664" y="1397"/>
                    </a:lnTo>
                    <a:lnTo>
                      <a:pt x="668" y="1373"/>
                    </a:lnTo>
                    <a:lnTo>
                      <a:pt x="652" y="1341"/>
                    </a:lnTo>
                    <a:lnTo>
                      <a:pt x="636" y="1317"/>
                    </a:lnTo>
                    <a:lnTo>
                      <a:pt x="624" y="1305"/>
                    </a:lnTo>
                    <a:lnTo>
                      <a:pt x="640" y="1289"/>
                    </a:lnTo>
                    <a:lnTo>
                      <a:pt x="644" y="1285"/>
                    </a:lnTo>
                    <a:lnTo>
                      <a:pt x="664" y="1265"/>
                    </a:lnTo>
                    <a:lnTo>
                      <a:pt x="668" y="1233"/>
                    </a:lnTo>
                    <a:lnTo>
                      <a:pt x="672" y="1213"/>
                    </a:lnTo>
                    <a:lnTo>
                      <a:pt x="672" y="1169"/>
                    </a:lnTo>
                    <a:lnTo>
                      <a:pt x="668" y="1157"/>
                    </a:lnTo>
                    <a:lnTo>
                      <a:pt x="672" y="1137"/>
                    </a:lnTo>
                    <a:lnTo>
                      <a:pt x="636" y="1121"/>
                    </a:lnTo>
                    <a:lnTo>
                      <a:pt x="636" y="1117"/>
                    </a:lnTo>
                    <a:lnTo>
                      <a:pt x="640" y="1113"/>
                    </a:lnTo>
                    <a:lnTo>
                      <a:pt x="644" y="1109"/>
                    </a:lnTo>
                    <a:lnTo>
                      <a:pt x="648" y="1105"/>
                    </a:lnTo>
                    <a:lnTo>
                      <a:pt x="648" y="1101"/>
                    </a:lnTo>
                    <a:lnTo>
                      <a:pt x="648" y="1097"/>
                    </a:lnTo>
                    <a:lnTo>
                      <a:pt x="644" y="1097"/>
                    </a:lnTo>
                    <a:lnTo>
                      <a:pt x="648" y="1093"/>
                    </a:lnTo>
                    <a:lnTo>
                      <a:pt x="648" y="1089"/>
                    </a:lnTo>
                    <a:lnTo>
                      <a:pt x="648" y="1085"/>
                    </a:lnTo>
                    <a:lnTo>
                      <a:pt x="648" y="1081"/>
                    </a:lnTo>
                    <a:lnTo>
                      <a:pt x="652" y="1077"/>
                    </a:lnTo>
                    <a:lnTo>
                      <a:pt x="652" y="1073"/>
                    </a:lnTo>
                    <a:lnTo>
                      <a:pt x="656" y="1069"/>
                    </a:lnTo>
                    <a:lnTo>
                      <a:pt x="660" y="1069"/>
                    </a:lnTo>
                    <a:lnTo>
                      <a:pt x="660" y="1065"/>
                    </a:lnTo>
                    <a:lnTo>
                      <a:pt x="660" y="1061"/>
                    </a:lnTo>
                    <a:lnTo>
                      <a:pt x="660" y="1057"/>
                    </a:lnTo>
                    <a:lnTo>
                      <a:pt x="660" y="1053"/>
                    </a:lnTo>
                    <a:lnTo>
                      <a:pt x="664" y="1053"/>
                    </a:lnTo>
                    <a:lnTo>
                      <a:pt x="664" y="1049"/>
                    </a:lnTo>
                    <a:lnTo>
                      <a:pt x="660" y="1049"/>
                    </a:lnTo>
                    <a:lnTo>
                      <a:pt x="656" y="1041"/>
                    </a:lnTo>
                    <a:lnTo>
                      <a:pt x="656" y="1037"/>
                    </a:lnTo>
                    <a:lnTo>
                      <a:pt x="648" y="1025"/>
                    </a:lnTo>
                    <a:lnTo>
                      <a:pt x="616" y="1025"/>
                    </a:lnTo>
                    <a:lnTo>
                      <a:pt x="596" y="997"/>
                    </a:lnTo>
                    <a:lnTo>
                      <a:pt x="608" y="945"/>
                    </a:lnTo>
                    <a:lnTo>
                      <a:pt x="596" y="921"/>
                    </a:lnTo>
                    <a:lnTo>
                      <a:pt x="612" y="893"/>
                    </a:lnTo>
                    <a:lnTo>
                      <a:pt x="608" y="881"/>
                    </a:lnTo>
                    <a:lnTo>
                      <a:pt x="592" y="865"/>
                    </a:lnTo>
                    <a:lnTo>
                      <a:pt x="584" y="805"/>
                    </a:lnTo>
                    <a:lnTo>
                      <a:pt x="576" y="789"/>
                    </a:lnTo>
                    <a:lnTo>
                      <a:pt x="568" y="781"/>
                    </a:lnTo>
                    <a:lnTo>
                      <a:pt x="568" y="753"/>
                    </a:lnTo>
                    <a:lnTo>
                      <a:pt x="572" y="725"/>
                    </a:lnTo>
                    <a:lnTo>
                      <a:pt x="540" y="705"/>
                    </a:lnTo>
                    <a:lnTo>
                      <a:pt x="540" y="701"/>
                    </a:lnTo>
                    <a:lnTo>
                      <a:pt x="536" y="693"/>
                    </a:lnTo>
                    <a:lnTo>
                      <a:pt x="532" y="685"/>
                    </a:lnTo>
                    <a:lnTo>
                      <a:pt x="524" y="681"/>
                    </a:lnTo>
                    <a:lnTo>
                      <a:pt x="516" y="677"/>
                    </a:lnTo>
                    <a:lnTo>
                      <a:pt x="512" y="677"/>
                    </a:lnTo>
                    <a:lnTo>
                      <a:pt x="512" y="673"/>
                    </a:lnTo>
                    <a:lnTo>
                      <a:pt x="508" y="661"/>
                    </a:lnTo>
                    <a:lnTo>
                      <a:pt x="508" y="653"/>
                    </a:lnTo>
                    <a:lnTo>
                      <a:pt x="508" y="649"/>
                    </a:lnTo>
                    <a:lnTo>
                      <a:pt x="508" y="617"/>
                    </a:lnTo>
                    <a:lnTo>
                      <a:pt x="512" y="609"/>
                    </a:lnTo>
                    <a:lnTo>
                      <a:pt x="512" y="605"/>
                    </a:lnTo>
                    <a:lnTo>
                      <a:pt x="512" y="601"/>
                    </a:lnTo>
                    <a:lnTo>
                      <a:pt x="520" y="593"/>
                    </a:lnTo>
                    <a:lnTo>
                      <a:pt x="520" y="589"/>
                    </a:lnTo>
                    <a:lnTo>
                      <a:pt x="520" y="557"/>
                    </a:lnTo>
                    <a:lnTo>
                      <a:pt x="524" y="525"/>
                    </a:lnTo>
                    <a:lnTo>
                      <a:pt x="524" y="469"/>
                    </a:lnTo>
                    <a:lnTo>
                      <a:pt x="528" y="445"/>
                    </a:lnTo>
                    <a:lnTo>
                      <a:pt x="552" y="409"/>
                    </a:lnTo>
                    <a:lnTo>
                      <a:pt x="556" y="409"/>
                    </a:lnTo>
                    <a:lnTo>
                      <a:pt x="556" y="405"/>
                    </a:lnTo>
                    <a:lnTo>
                      <a:pt x="560" y="405"/>
                    </a:lnTo>
                    <a:lnTo>
                      <a:pt x="564" y="405"/>
                    </a:lnTo>
                    <a:lnTo>
                      <a:pt x="564" y="401"/>
                    </a:lnTo>
                    <a:lnTo>
                      <a:pt x="568" y="401"/>
                    </a:lnTo>
                    <a:lnTo>
                      <a:pt x="572" y="401"/>
                    </a:lnTo>
                    <a:lnTo>
                      <a:pt x="572" y="397"/>
                    </a:lnTo>
                    <a:lnTo>
                      <a:pt x="576" y="397"/>
                    </a:lnTo>
                    <a:lnTo>
                      <a:pt x="580" y="397"/>
                    </a:lnTo>
                    <a:lnTo>
                      <a:pt x="580" y="393"/>
                    </a:lnTo>
                    <a:lnTo>
                      <a:pt x="576" y="353"/>
                    </a:lnTo>
                    <a:lnTo>
                      <a:pt x="544" y="317"/>
                    </a:lnTo>
                    <a:lnTo>
                      <a:pt x="552" y="293"/>
                    </a:lnTo>
                    <a:lnTo>
                      <a:pt x="556" y="277"/>
                    </a:lnTo>
                    <a:lnTo>
                      <a:pt x="556" y="240"/>
                    </a:lnTo>
                    <a:lnTo>
                      <a:pt x="536" y="240"/>
                    </a:lnTo>
                    <a:lnTo>
                      <a:pt x="496" y="196"/>
                    </a:lnTo>
                    <a:lnTo>
                      <a:pt x="508" y="176"/>
                    </a:lnTo>
                    <a:lnTo>
                      <a:pt x="520" y="172"/>
                    </a:lnTo>
                    <a:lnTo>
                      <a:pt x="524" y="172"/>
                    </a:lnTo>
                    <a:lnTo>
                      <a:pt x="532" y="172"/>
                    </a:lnTo>
                    <a:lnTo>
                      <a:pt x="544" y="176"/>
                    </a:lnTo>
                    <a:lnTo>
                      <a:pt x="548" y="176"/>
                    </a:lnTo>
                    <a:lnTo>
                      <a:pt x="580" y="180"/>
                    </a:lnTo>
                    <a:lnTo>
                      <a:pt x="644" y="212"/>
                    </a:lnTo>
                    <a:lnTo>
                      <a:pt x="672" y="212"/>
                    </a:lnTo>
                    <a:lnTo>
                      <a:pt x="688" y="208"/>
                    </a:lnTo>
                    <a:lnTo>
                      <a:pt x="716" y="192"/>
                    </a:lnTo>
                    <a:lnTo>
                      <a:pt x="756" y="184"/>
                    </a:lnTo>
                    <a:lnTo>
                      <a:pt x="808" y="160"/>
                    </a:lnTo>
                    <a:lnTo>
                      <a:pt x="828" y="164"/>
                    </a:lnTo>
                    <a:lnTo>
                      <a:pt x="864" y="188"/>
                    </a:lnTo>
                    <a:lnTo>
                      <a:pt x="912" y="200"/>
                    </a:lnTo>
                    <a:lnTo>
                      <a:pt x="936" y="192"/>
                    </a:lnTo>
                    <a:lnTo>
                      <a:pt x="968" y="172"/>
                    </a:lnTo>
                    <a:lnTo>
                      <a:pt x="972" y="168"/>
                    </a:lnTo>
                    <a:lnTo>
                      <a:pt x="1000" y="140"/>
                    </a:lnTo>
                    <a:lnTo>
                      <a:pt x="1032" y="132"/>
                    </a:lnTo>
                    <a:lnTo>
                      <a:pt x="1040" y="104"/>
                    </a:lnTo>
                    <a:lnTo>
                      <a:pt x="1076" y="88"/>
                    </a:lnTo>
                    <a:lnTo>
                      <a:pt x="1104" y="52"/>
                    </a:lnTo>
                    <a:lnTo>
                      <a:pt x="1136" y="44"/>
                    </a:lnTo>
                    <a:lnTo>
                      <a:pt x="1168" y="28"/>
                    </a:lnTo>
                    <a:lnTo>
                      <a:pt x="1212" y="0"/>
                    </a:lnTo>
                    <a:lnTo>
                      <a:pt x="1244" y="12"/>
                    </a:lnTo>
                    <a:lnTo>
                      <a:pt x="1252" y="16"/>
                    </a:lnTo>
                    <a:lnTo>
                      <a:pt x="1272" y="36"/>
                    </a:lnTo>
                    <a:lnTo>
                      <a:pt x="1260" y="60"/>
                    </a:lnTo>
                    <a:lnTo>
                      <a:pt x="1268" y="72"/>
                    </a:lnTo>
                    <a:lnTo>
                      <a:pt x="1280" y="84"/>
                    </a:lnTo>
                    <a:lnTo>
                      <a:pt x="1272" y="120"/>
                    </a:lnTo>
                    <a:lnTo>
                      <a:pt x="1276" y="140"/>
                    </a:lnTo>
                    <a:lnTo>
                      <a:pt x="1280" y="160"/>
                    </a:lnTo>
                    <a:lnTo>
                      <a:pt x="1284" y="176"/>
                    </a:lnTo>
                    <a:close/>
                    <a:moveTo>
                      <a:pt x="48" y="3021"/>
                    </a:moveTo>
                    <a:lnTo>
                      <a:pt x="56" y="3069"/>
                    </a:lnTo>
                    <a:lnTo>
                      <a:pt x="52" y="3041"/>
                    </a:lnTo>
                    <a:lnTo>
                      <a:pt x="48" y="3025"/>
                    </a:lnTo>
                    <a:lnTo>
                      <a:pt x="48" y="3021"/>
                    </a:lnTo>
                    <a:close/>
                  </a:path>
                </a:pathLst>
              </a:custGeom>
              <a:solidFill>
                <a:srgbClr val="00A99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3" name="Freeform 61">
                <a:extLst>
                  <a:ext uri="{FF2B5EF4-FFF2-40B4-BE49-F238E27FC236}">
                    <a16:creationId xmlns:a16="http://schemas.microsoft.com/office/drawing/2014/main" id="{30CD10A3-E763-503C-DEF4-CCA1A1EDC2F4}"/>
                  </a:ext>
                </a:extLst>
              </p:cNvPr>
              <p:cNvSpPr>
                <a:spLocks/>
              </p:cNvSpPr>
              <p:nvPr/>
            </p:nvSpPr>
            <p:spPr bwMode="auto">
              <a:xfrm>
                <a:off x="4500912" y="4301698"/>
                <a:ext cx="2423076" cy="1527701"/>
              </a:xfrm>
              <a:custGeom>
                <a:avLst/>
                <a:gdLst>
                  <a:gd name="T0" fmla="*/ 915 w 1689"/>
                  <a:gd name="T1" fmla="*/ 21 h 965"/>
                  <a:gd name="T2" fmla="*/ 915 w 1689"/>
                  <a:gd name="T3" fmla="*/ 24 h 965"/>
                  <a:gd name="T4" fmla="*/ 915 w 1689"/>
                  <a:gd name="T5" fmla="*/ 28 h 965"/>
                  <a:gd name="T6" fmla="*/ 913 w 1689"/>
                  <a:gd name="T7" fmla="*/ 32 h 965"/>
                  <a:gd name="T8" fmla="*/ 1020 w 1689"/>
                  <a:gd name="T9" fmla="*/ 125 h 965"/>
                  <a:gd name="T10" fmla="*/ 1171 w 1689"/>
                  <a:gd name="T11" fmla="*/ 132 h 965"/>
                  <a:gd name="T12" fmla="*/ 1259 w 1689"/>
                  <a:gd name="T13" fmla="*/ 262 h 965"/>
                  <a:gd name="T14" fmla="*/ 1375 w 1689"/>
                  <a:gd name="T15" fmla="*/ 230 h 965"/>
                  <a:gd name="T16" fmla="*/ 1526 w 1689"/>
                  <a:gd name="T17" fmla="*/ 171 h 965"/>
                  <a:gd name="T18" fmla="*/ 1601 w 1689"/>
                  <a:gd name="T19" fmla="*/ 242 h 965"/>
                  <a:gd name="T20" fmla="*/ 1646 w 1689"/>
                  <a:gd name="T21" fmla="*/ 356 h 965"/>
                  <a:gd name="T22" fmla="*/ 1680 w 1689"/>
                  <a:gd name="T23" fmla="*/ 521 h 965"/>
                  <a:gd name="T24" fmla="*/ 1688 w 1689"/>
                  <a:gd name="T25" fmla="*/ 650 h 965"/>
                  <a:gd name="T26" fmla="*/ 1668 w 1689"/>
                  <a:gd name="T27" fmla="*/ 732 h 965"/>
                  <a:gd name="T28" fmla="*/ 1623 w 1689"/>
                  <a:gd name="T29" fmla="*/ 733 h 965"/>
                  <a:gd name="T30" fmla="*/ 1587 w 1689"/>
                  <a:gd name="T31" fmla="*/ 732 h 965"/>
                  <a:gd name="T32" fmla="*/ 1549 w 1689"/>
                  <a:gd name="T33" fmla="*/ 732 h 965"/>
                  <a:gd name="T34" fmla="*/ 1525 w 1689"/>
                  <a:gd name="T35" fmla="*/ 751 h 965"/>
                  <a:gd name="T36" fmla="*/ 1478 w 1689"/>
                  <a:gd name="T37" fmla="*/ 765 h 965"/>
                  <a:gd name="T38" fmla="*/ 1429 w 1689"/>
                  <a:gd name="T39" fmla="*/ 775 h 965"/>
                  <a:gd name="T40" fmla="*/ 1407 w 1689"/>
                  <a:gd name="T41" fmla="*/ 783 h 965"/>
                  <a:gd name="T42" fmla="*/ 1369 w 1689"/>
                  <a:gd name="T43" fmla="*/ 802 h 965"/>
                  <a:gd name="T44" fmla="*/ 1285 w 1689"/>
                  <a:gd name="T45" fmla="*/ 842 h 965"/>
                  <a:gd name="T46" fmla="*/ 1224 w 1689"/>
                  <a:gd name="T47" fmla="*/ 869 h 965"/>
                  <a:gd name="T48" fmla="*/ 1185 w 1689"/>
                  <a:gd name="T49" fmla="*/ 893 h 965"/>
                  <a:gd name="T50" fmla="*/ 1154 w 1689"/>
                  <a:gd name="T51" fmla="*/ 911 h 965"/>
                  <a:gd name="T52" fmla="*/ 1144 w 1689"/>
                  <a:gd name="T53" fmla="*/ 917 h 965"/>
                  <a:gd name="T54" fmla="*/ 1122 w 1689"/>
                  <a:gd name="T55" fmla="*/ 925 h 965"/>
                  <a:gd name="T56" fmla="*/ 1099 w 1689"/>
                  <a:gd name="T57" fmla="*/ 948 h 965"/>
                  <a:gd name="T58" fmla="*/ 1073 w 1689"/>
                  <a:gd name="T59" fmla="*/ 956 h 965"/>
                  <a:gd name="T60" fmla="*/ 1016 w 1689"/>
                  <a:gd name="T61" fmla="*/ 948 h 965"/>
                  <a:gd name="T62" fmla="*/ 985 w 1689"/>
                  <a:gd name="T63" fmla="*/ 913 h 965"/>
                  <a:gd name="T64" fmla="*/ 978 w 1689"/>
                  <a:gd name="T65" fmla="*/ 888 h 965"/>
                  <a:gd name="T66" fmla="*/ 953 w 1689"/>
                  <a:gd name="T67" fmla="*/ 894 h 965"/>
                  <a:gd name="T68" fmla="*/ 894 w 1689"/>
                  <a:gd name="T69" fmla="*/ 905 h 965"/>
                  <a:gd name="T70" fmla="*/ 854 w 1689"/>
                  <a:gd name="T71" fmla="*/ 905 h 965"/>
                  <a:gd name="T72" fmla="*/ 820 w 1689"/>
                  <a:gd name="T73" fmla="*/ 896 h 965"/>
                  <a:gd name="T74" fmla="*/ 783 w 1689"/>
                  <a:gd name="T75" fmla="*/ 888 h 965"/>
                  <a:gd name="T76" fmla="*/ 743 w 1689"/>
                  <a:gd name="T77" fmla="*/ 872 h 965"/>
                  <a:gd name="T78" fmla="*/ 690 w 1689"/>
                  <a:gd name="T79" fmla="*/ 845 h 965"/>
                  <a:gd name="T80" fmla="*/ 637 w 1689"/>
                  <a:gd name="T81" fmla="*/ 814 h 965"/>
                  <a:gd name="T82" fmla="*/ 589 w 1689"/>
                  <a:gd name="T83" fmla="*/ 803 h 965"/>
                  <a:gd name="T84" fmla="*/ 516 w 1689"/>
                  <a:gd name="T85" fmla="*/ 790 h 965"/>
                  <a:gd name="T86" fmla="*/ 480 w 1689"/>
                  <a:gd name="T87" fmla="*/ 759 h 965"/>
                  <a:gd name="T88" fmla="*/ 445 w 1689"/>
                  <a:gd name="T89" fmla="*/ 706 h 965"/>
                  <a:gd name="T90" fmla="*/ 384 w 1689"/>
                  <a:gd name="T91" fmla="*/ 694 h 965"/>
                  <a:gd name="T92" fmla="*/ 329 w 1689"/>
                  <a:gd name="T93" fmla="*/ 675 h 965"/>
                  <a:gd name="T94" fmla="*/ 258 w 1689"/>
                  <a:gd name="T95" fmla="*/ 653 h 965"/>
                  <a:gd name="T96" fmla="*/ 189 w 1689"/>
                  <a:gd name="T97" fmla="*/ 646 h 965"/>
                  <a:gd name="T98" fmla="*/ 143 w 1689"/>
                  <a:gd name="T99" fmla="*/ 657 h 965"/>
                  <a:gd name="T100" fmla="*/ 84 w 1689"/>
                  <a:gd name="T101" fmla="*/ 650 h 965"/>
                  <a:gd name="T102" fmla="*/ 16 w 1689"/>
                  <a:gd name="T103" fmla="*/ 662 h 965"/>
                  <a:gd name="T104" fmla="*/ 14 w 1689"/>
                  <a:gd name="T105" fmla="*/ 248 h 965"/>
                  <a:gd name="T106" fmla="*/ 273 w 1689"/>
                  <a:gd name="T107" fmla="*/ 338 h 965"/>
                  <a:gd name="T108" fmla="*/ 489 w 1689"/>
                  <a:gd name="T109" fmla="*/ 278 h 965"/>
                  <a:gd name="T110" fmla="*/ 646 w 1689"/>
                  <a:gd name="T111" fmla="*/ 265 h 965"/>
                  <a:gd name="T112" fmla="*/ 678 w 1689"/>
                  <a:gd name="T113" fmla="*/ 246 h 965"/>
                  <a:gd name="T114" fmla="*/ 705 w 1689"/>
                  <a:gd name="T115" fmla="*/ 166 h 965"/>
                  <a:gd name="T116" fmla="*/ 809 w 1689"/>
                  <a:gd name="T117" fmla="*/ 49 h 965"/>
                  <a:gd name="T118" fmla="*/ 908 w 1689"/>
                  <a:gd name="T119" fmla="*/ 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9" h="965">
                    <a:moveTo>
                      <a:pt x="915" y="11"/>
                    </a:moveTo>
                    <a:lnTo>
                      <a:pt x="913" y="11"/>
                    </a:lnTo>
                    <a:lnTo>
                      <a:pt x="913" y="17"/>
                    </a:lnTo>
                    <a:lnTo>
                      <a:pt x="915" y="19"/>
                    </a:lnTo>
                    <a:lnTo>
                      <a:pt x="915" y="20"/>
                    </a:lnTo>
                    <a:lnTo>
                      <a:pt x="915" y="21"/>
                    </a:lnTo>
                    <a:lnTo>
                      <a:pt x="913" y="21"/>
                    </a:lnTo>
                    <a:lnTo>
                      <a:pt x="913" y="22"/>
                    </a:lnTo>
                    <a:lnTo>
                      <a:pt x="915" y="22"/>
                    </a:lnTo>
                    <a:lnTo>
                      <a:pt x="913" y="22"/>
                    </a:lnTo>
                    <a:lnTo>
                      <a:pt x="913" y="24"/>
                    </a:lnTo>
                    <a:lnTo>
                      <a:pt x="915" y="24"/>
                    </a:lnTo>
                    <a:lnTo>
                      <a:pt x="915" y="25"/>
                    </a:lnTo>
                    <a:lnTo>
                      <a:pt x="916" y="25"/>
                    </a:lnTo>
                    <a:lnTo>
                      <a:pt x="915" y="25"/>
                    </a:lnTo>
                    <a:lnTo>
                      <a:pt x="915" y="26"/>
                    </a:lnTo>
                    <a:lnTo>
                      <a:pt x="915" y="27"/>
                    </a:lnTo>
                    <a:lnTo>
                      <a:pt x="915" y="28"/>
                    </a:lnTo>
                    <a:lnTo>
                      <a:pt x="916" y="28"/>
                    </a:lnTo>
                    <a:lnTo>
                      <a:pt x="915" y="28"/>
                    </a:lnTo>
                    <a:lnTo>
                      <a:pt x="915" y="30"/>
                    </a:lnTo>
                    <a:lnTo>
                      <a:pt x="915" y="31"/>
                    </a:lnTo>
                    <a:lnTo>
                      <a:pt x="913" y="31"/>
                    </a:lnTo>
                    <a:lnTo>
                      <a:pt x="913" y="32"/>
                    </a:lnTo>
                    <a:lnTo>
                      <a:pt x="915" y="32"/>
                    </a:lnTo>
                    <a:lnTo>
                      <a:pt x="922" y="62"/>
                    </a:lnTo>
                    <a:lnTo>
                      <a:pt x="934" y="96"/>
                    </a:lnTo>
                    <a:lnTo>
                      <a:pt x="981" y="114"/>
                    </a:lnTo>
                    <a:lnTo>
                      <a:pt x="999" y="118"/>
                    </a:lnTo>
                    <a:lnTo>
                      <a:pt x="1020" y="125"/>
                    </a:lnTo>
                    <a:lnTo>
                      <a:pt x="1056" y="132"/>
                    </a:lnTo>
                    <a:lnTo>
                      <a:pt x="1099" y="127"/>
                    </a:lnTo>
                    <a:lnTo>
                      <a:pt x="1124" y="129"/>
                    </a:lnTo>
                    <a:lnTo>
                      <a:pt x="1142" y="130"/>
                    </a:lnTo>
                    <a:lnTo>
                      <a:pt x="1143" y="130"/>
                    </a:lnTo>
                    <a:lnTo>
                      <a:pt x="1171" y="132"/>
                    </a:lnTo>
                    <a:lnTo>
                      <a:pt x="1204" y="195"/>
                    </a:lnTo>
                    <a:lnTo>
                      <a:pt x="1220" y="210"/>
                    </a:lnTo>
                    <a:lnTo>
                      <a:pt x="1216" y="231"/>
                    </a:lnTo>
                    <a:lnTo>
                      <a:pt x="1228" y="236"/>
                    </a:lnTo>
                    <a:lnTo>
                      <a:pt x="1240" y="251"/>
                    </a:lnTo>
                    <a:lnTo>
                      <a:pt x="1259" y="262"/>
                    </a:lnTo>
                    <a:lnTo>
                      <a:pt x="1282" y="272"/>
                    </a:lnTo>
                    <a:lnTo>
                      <a:pt x="1313" y="264"/>
                    </a:lnTo>
                    <a:lnTo>
                      <a:pt x="1332" y="259"/>
                    </a:lnTo>
                    <a:lnTo>
                      <a:pt x="1354" y="241"/>
                    </a:lnTo>
                    <a:lnTo>
                      <a:pt x="1364" y="238"/>
                    </a:lnTo>
                    <a:lnTo>
                      <a:pt x="1375" y="230"/>
                    </a:lnTo>
                    <a:lnTo>
                      <a:pt x="1388" y="222"/>
                    </a:lnTo>
                    <a:lnTo>
                      <a:pt x="1399" y="215"/>
                    </a:lnTo>
                    <a:lnTo>
                      <a:pt x="1424" y="200"/>
                    </a:lnTo>
                    <a:lnTo>
                      <a:pt x="1493" y="181"/>
                    </a:lnTo>
                    <a:lnTo>
                      <a:pt x="1507" y="176"/>
                    </a:lnTo>
                    <a:lnTo>
                      <a:pt x="1526" y="171"/>
                    </a:lnTo>
                    <a:lnTo>
                      <a:pt x="1549" y="181"/>
                    </a:lnTo>
                    <a:lnTo>
                      <a:pt x="1599" y="166"/>
                    </a:lnTo>
                    <a:lnTo>
                      <a:pt x="1599" y="183"/>
                    </a:lnTo>
                    <a:lnTo>
                      <a:pt x="1593" y="211"/>
                    </a:lnTo>
                    <a:lnTo>
                      <a:pt x="1592" y="224"/>
                    </a:lnTo>
                    <a:lnTo>
                      <a:pt x="1601" y="242"/>
                    </a:lnTo>
                    <a:lnTo>
                      <a:pt x="1615" y="269"/>
                    </a:lnTo>
                    <a:lnTo>
                      <a:pt x="1619" y="272"/>
                    </a:lnTo>
                    <a:lnTo>
                      <a:pt x="1624" y="292"/>
                    </a:lnTo>
                    <a:lnTo>
                      <a:pt x="1633" y="314"/>
                    </a:lnTo>
                    <a:lnTo>
                      <a:pt x="1637" y="327"/>
                    </a:lnTo>
                    <a:lnTo>
                      <a:pt x="1646" y="356"/>
                    </a:lnTo>
                    <a:lnTo>
                      <a:pt x="1661" y="381"/>
                    </a:lnTo>
                    <a:lnTo>
                      <a:pt x="1662" y="395"/>
                    </a:lnTo>
                    <a:lnTo>
                      <a:pt x="1658" y="404"/>
                    </a:lnTo>
                    <a:lnTo>
                      <a:pt x="1663" y="432"/>
                    </a:lnTo>
                    <a:lnTo>
                      <a:pt x="1667" y="499"/>
                    </a:lnTo>
                    <a:lnTo>
                      <a:pt x="1680" y="521"/>
                    </a:lnTo>
                    <a:lnTo>
                      <a:pt x="1683" y="548"/>
                    </a:lnTo>
                    <a:lnTo>
                      <a:pt x="1683" y="558"/>
                    </a:lnTo>
                    <a:lnTo>
                      <a:pt x="1687" y="575"/>
                    </a:lnTo>
                    <a:lnTo>
                      <a:pt x="1689" y="602"/>
                    </a:lnTo>
                    <a:lnTo>
                      <a:pt x="1685" y="620"/>
                    </a:lnTo>
                    <a:lnTo>
                      <a:pt x="1688" y="650"/>
                    </a:lnTo>
                    <a:lnTo>
                      <a:pt x="1680" y="686"/>
                    </a:lnTo>
                    <a:lnTo>
                      <a:pt x="1684" y="705"/>
                    </a:lnTo>
                    <a:lnTo>
                      <a:pt x="1680" y="726"/>
                    </a:lnTo>
                    <a:lnTo>
                      <a:pt x="1672" y="732"/>
                    </a:lnTo>
                    <a:lnTo>
                      <a:pt x="1669" y="732"/>
                    </a:lnTo>
                    <a:lnTo>
                      <a:pt x="1668" y="732"/>
                    </a:lnTo>
                    <a:lnTo>
                      <a:pt x="1664" y="734"/>
                    </a:lnTo>
                    <a:lnTo>
                      <a:pt x="1662" y="735"/>
                    </a:lnTo>
                    <a:lnTo>
                      <a:pt x="1656" y="735"/>
                    </a:lnTo>
                    <a:lnTo>
                      <a:pt x="1644" y="734"/>
                    </a:lnTo>
                    <a:lnTo>
                      <a:pt x="1634" y="734"/>
                    </a:lnTo>
                    <a:lnTo>
                      <a:pt x="1623" y="733"/>
                    </a:lnTo>
                    <a:lnTo>
                      <a:pt x="1621" y="733"/>
                    </a:lnTo>
                    <a:lnTo>
                      <a:pt x="1613" y="734"/>
                    </a:lnTo>
                    <a:lnTo>
                      <a:pt x="1604" y="734"/>
                    </a:lnTo>
                    <a:lnTo>
                      <a:pt x="1591" y="735"/>
                    </a:lnTo>
                    <a:lnTo>
                      <a:pt x="1588" y="734"/>
                    </a:lnTo>
                    <a:lnTo>
                      <a:pt x="1587" y="732"/>
                    </a:lnTo>
                    <a:lnTo>
                      <a:pt x="1583" y="729"/>
                    </a:lnTo>
                    <a:lnTo>
                      <a:pt x="1576" y="723"/>
                    </a:lnTo>
                    <a:lnTo>
                      <a:pt x="1569" y="723"/>
                    </a:lnTo>
                    <a:lnTo>
                      <a:pt x="1563" y="726"/>
                    </a:lnTo>
                    <a:lnTo>
                      <a:pt x="1559" y="728"/>
                    </a:lnTo>
                    <a:lnTo>
                      <a:pt x="1549" y="732"/>
                    </a:lnTo>
                    <a:lnTo>
                      <a:pt x="1548" y="732"/>
                    </a:lnTo>
                    <a:lnTo>
                      <a:pt x="1547" y="733"/>
                    </a:lnTo>
                    <a:lnTo>
                      <a:pt x="1534" y="738"/>
                    </a:lnTo>
                    <a:lnTo>
                      <a:pt x="1532" y="745"/>
                    </a:lnTo>
                    <a:lnTo>
                      <a:pt x="1531" y="750"/>
                    </a:lnTo>
                    <a:lnTo>
                      <a:pt x="1525" y="751"/>
                    </a:lnTo>
                    <a:lnTo>
                      <a:pt x="1518" y="754"/>
                    </a:lnTo>
                    <a:lnTo>
                      <a:pt x="1505" y="759"/>
                    </a:lnTo>
                    <a:lnTo>
                      <a:pt x="1504" y="759"/>
                    </a:lnTo>
                    <a:lnTo>
                      <a:pt x="1486" y="764"/>
                    </a:lnTo>
                    <a:lnTo>
                      <a:pt x="1482" y="765"/>
                    </a:lnTo>
                    <a:lnTo>
                      <a:pt x="1478" y="765"/>
                    </a:lnTo>
                    <a:lnTo>
                      <a:pt x="1475" y="766"/>
                    </a:lnTo>
                    <a:lnTo>
                      <a:pt x="1462" y="767"/>
                    </a:lnTo>
                    <a:lnTo>
                      <a:pt x="1450" y="770"/>
                    </a:lnTo>
                    <a:lnTo>
                      <a:pt x="1437" y="771"/>
                    </a:lnTo>
                    <a:lnTo>
                      <a:pt x="1435" y="772"/>
                    </a:lnTo>
                    <a:lnTo>
                      <a:pt x="1429" y="775"/>
                    </a:lnTo>
                    <a:lnTo>
                      <a:pt x="1425" y="776"/>
                    </a:lnTo>
                    <a:lnTo>
                      <a:pt x="1417" y="780"/>
                    </a:lnTo>
                    <a:lnTo>
                      <a:pt x="1415" y="780"/>
                    </a:lnTo>
                    <a:lnTo>
                      <a:pt x="1409" y="782"/>
                    </a:lnTo>
                    <a:lnTo>
                      <a:pt x="1408" y="783"/>
                    </a:lnTo>
                    <a:lnTo>
                      <a:pt x="1407" y="783"/>
                    </a:lnTo>
                    <a:lnTo>
                      <a:pt x="1401" y="786"/>
                    </a:lnTo>
                    <a:lnTo>
                      <a:pt x="1398" y="787"/>
                    </a:lnTo>
                    <a:lnTo>
                      <a:pt x="1396" y="788"/>
                    </a:lnTo>
                    <a:lnTo>
                      <a:pt x="1391" y="791"/>
                    </a:lnTo>
                    <a:lnTo>
                      <a:pt x="1382" y="794"/>
                    </a:lnTo>
                    <a:lnTo>
                      <a:pt x="1369" y="802"/>
                    </a:lnTo>
                    <a:lnTo>
                      <a:pt x="1353" y="809"/>
                    </a:lnTo>
                    <a:lnTo>
                      <a:pt x="1343" y="814"/>
                    </a:lnTo>
                    <a:lnTo>
                      <a:pt x="1328" y="821"/>
                    </a:lnTo>
                    <a:lnTo>
                      <a:pt x="1312" y="830"/>
                    </a:lnTo>
                    <a:lnTo>
                      <a:pt x="1295" y="837"/>
                    </a:lnTo>
                    <a:lnTo>
                      <a:pt x="1285" y="842"/>
                    </a:lnTo>
                    <a:lnTo>
                      <a:pt x="1270" y="850"/>
                    </a:lnTo>
                    <a:lnTo>
                      <a:pt x="1264" y="852"/>
                    </a:lnTo>
                    <a:lnTo>
                      <a:pt x="1257" y="855"/>
                    </a:lnTo>
                    <a:lnTo>
                      <a:pt x="1247" y="859"/>
                    </a:lnTo>
                    <a:lnTo>
                      <a:pt x="1239" y="863"/>
                    </a:lnTo>
                    <a:lnTo>
                      <a:pt x="1224" y="869"/>
                    </a:lnTo>
                    <a:lnTo>
                      <a:pt x="1213" y="875"/>
                    </a:lnTo>
                    <a:lnTo>
                      <a:pt x="1209" y="878"/>
                    </a:lnTo>
                    <a:lnTo>
                      <a:pt x="1205" y="879"/>
                    </a:lnTo>
                    <a:lnTo>
                      <a:pt x="1197" y="884"/>
                    </a:lnTo>
                    <a:lnTo>
                      <a:pt x="1189" y="889"/>
                    </a:lnTo>
                    <a:lnTo>
                      <a:pt x="1185" y="893"/>
                    </a:lnTo>
                    <a:lnTo>
                      <a:pt x="1183" y="894"/>
                    </a:lnTo>
                    <a:lnTo>
                      <a:pt x="1177" y="898"/>
                    </a:lnTo>
                    <a:lnTo>
                      <a:pt x="1165" y="904"/>
                    </a:lnTo>
                    <a:lnTo>
                      <a:pt x="1156" y="909"/>
                    </a:lnTo>
                    <a:lnTo>
                      <a:pt x="1155" y="911"/>
                    </a:lnTo>
                    <a:lnTo>
                      <a:pt x="1154" y="911"/>
                    </a:lnTo>
                    <a:lnTo>
                      <a:pt x="1153" y="912"/>
                    </a:lnTo>
                    <a:lnTo>
                      <a:pt x="1149" y="915"/>
                    </a:lnTo>
                    <a:lnTo>
                      <a:pt x="1148" y="916"/>
                    </a:lnTo>
                    <a:lnTo>
                      <a:pt x="1147" y="916"/>
                    </a:lnTo>
                    <a:lnTo>
                      <a:pt x="1145" y="917"/>
                    </a:lnTo>
                    <a:lnTo>
                      <a:pt x="1144" y="917"/>
                    </a:lnTo>
                    <a:lnTo>
                      <a:pt x="1138" y="921"/>
                    </a:lnTo>
                    <a:lnTo>
                      <a:pt x="1133" y="921"/>
                    </a:lnTo>
                    <a:lnTo>
                      <a:pt x="1126" y="921"/>
                    </a:lnTo>
                    <a:lnTo>
                      <a:pt x="1126" y="922"/>
                    </a:lnTo>
                    <a:lnTo>
                      <a:pt x="1124" y="922"/>
                    </a:lnTo>
                    <a:lnTo>
                      <a:pt x="1122" y="925"/>
                    </a:lnTo>
                    <a:lnTo>
                      <a:pt x="1115" y="932"/>
                    </a:lnTo>
                    <a:lnTo>
                      <a:pt x="1115" y="933"/>
                    </a:lnTo>
                    <a:lnTo>
                      <a:pt x="1112" y="934"/>
                    </a:lnTo>
                    <a:lnTo>
                      <a:pt x="1112" y="936"/>
                    </a:lnTo>
                    <a:lnTo>
                      <a:pt x="1111" y="936"/>
                    </a:lnTo>
                    <a:lnTo>
                      <a:pt x="1099" y="948"/>
                    </a:lnTo>
                    <a:lnTo>
                      <a:pt x="1097" y="950"/>
                    </a:lnTo>
                    <a:lnTo>
                      <a:pt x="1090" y="958"/>
                    </a:lnTo>
                    <a:lnTo>
                      <a:pt x="1084" y="963"/>
                    </a:lnTo>
                    <a:lnTo>
                      <a:pt x="1081" y="965"/>
                    </a:lnTo>
                    <a:lnTo>
                      <a:pt x="1080" y="965"/>
                    </a:lnTo>
                    <a:lnTo>
                      <a:pt x="1073" y="956"/>
                    </a:lnTo>
                    <a:lnTo>
                      <a:pt x="1063" y="947"/>
                    </a:lnTo>
                    <a:lnTo>
                      <a:pt x="1054" y="947"/>
                    </a:lnTo>
                    <a:lnTo>
                      <a:pt x="1045" y="947"/>
                    </a:lnTo>
                    <a:lnTo>
                      <a:pt x="1034" y="948"/>
                    </a:lnTo>
                    <a:lnTo>
                      <a:pt x="1023" y="948"/>
                    </a:lnTo>
                    <a:lnTo>
                      <a:pt x="1016" y="948"/>
                    </a:lnTo>
                    <a:lnTo>
                      <a:pt x="1000" y="947"/>
                    </a:lnTo>
                    <a:lnTo>
                      <a:pt x="998" y="945"/>
                    </a:lnTo>
                    <a:lnTo>
                      <a:pt x="988" y="944"/>
                    </a:lnTo>
                    <a:lnTo>
                      <a:pt x="983" y="944"/>
                    </a:lnTo>
                    <a:lnTo>
                      <a:pt x="983" y="929"/>
                    </a:lnTo>
                    <a:lnTo>
                      <a:pt x="985" y="913"/>
                    </a:lnTo>
                    <a:lnTo>
                      <a:pt x="985" y="901"/>
                    </a:lnTo>
                    <a:lnTo>
                      <a:pt x="985" y="891"/>
                    </a:lnTo>
                    <a:lnTo>
                      <a:pt x="985" y="890"/>
                    </a:lnTo>
                    <a:lnTo>
                      <a:pt x="985" y="886"/>
                    </a:lnTo>
                    <a:lnTo>
                      <a:pt x="980" y="888"/>
                    </a:lnTo>
                    <a:lnTo>
                      <a:pt x="978" y="888"/>
                    </a:lnTo>
                    <a:lnTo>
                      <a:pt x="976" y="889"/>
                    </a:lnTo>
                    <a:lnTo>
                      <a:pt x="975" y="889"/>
                    </a:lnTo>
                    <a:lnTo>
                      <a:pt x="964" y="891"/>
                    </a:lnTo>
                    <a:lnTo>
                      <a:pt x="956" y="893"/>
                    </a:lnTo>
                    <a:lnTo>
                      <a:pt x="955" y="893"/>
                    </a:lnTo>
                    <a:lnTo>
                      <a:pt x="953" y="894"/>
                    </a:lnTo>
                    <a:lnTo>
                      <a:pt x="940" y="895"/>
                    </a:lnTo>
                    <a:lnTo>
                      <a:pt x="935" y="896"/>
                    </a:lnTo>
                    <a:lnTo>
                      <a:pt x="927" y="899"/>
                    </a:lnTo>
                    <a:lnTo>
                      <a:pt x="916" y="901"/>
                    </a:lnTo>
                    <a:lnTo>
                      <a:pt x="904" y="904"/>
                    </a:lnTo>
                    <a:lnTo>
                      <a:pt x="894" y="905"/>
                    </a:lnTo>
                    <a:lnTo>
                      <a:pt x="884" y="905"/>
                    </a:lnTo>
                    <a:lnTo>
                      <a:pt x="874" y="905"/>
                    </a:lnTo>
                    <a:lnTo>
                      <a:pt x="870" y="905"/>
                    </a:lnTo>
                    <a:lnTo>
                      <a:pt x="863" y="905"/>
                    </a:lnTo>
                    <a:lnTo>
                      <a:pt x="856" y="905"/>
                    </a:lnTo>
                    <a:lnTo>
                      <a:pt x="854" y="905"/>
                    </a:lnTo>
                    <a:lnTo>
                      <a:pt x="851" y="905"/>
                    </a:lnTo>
                    <a:lnTo>
                      <a:pt x="848" y="905"/>
                    </a:lnTo>
                    <a:lnTo>
                      <a:pt x="841" y="902"/>
                    </a:lnTo>
                    <a:lnTo>
                      <a:pt x="838" y="901"/>
                    </a:lnTo>
                    <a:lnTo>
                      <a:pt x="827" y="899"/>
                    </a:lnTo>
                    <a:lnTo>
                      <a:pt x="820" y="896"/>
                    </a:lnTo>
                    <a:lnTo>
                      <a:pt x="814" y="895"/>
                    </a:lnTo>
                    <a:lnTo>
                      <a:pt x="802" y="893"/>
                    </a:lnTo>
                    <a:lnTo>
                      <a:pt x="799" y="891"/>
                    </a:lnTo>
                    <a:lnTo>
                      <a:pt x="798" y="891"/>
                    </a:lnTo>
                    <a:lnTo>
                      <a:pt x="794" y="890"/>
                    </a:lnTo>
                    <a:lnTo>
                      <a:pt x="783" y="888"/>
                    </a:lnTo>
                    <a:lnTo>
                      <a:pt x="770" y="884"/>
                    </a:lnTo>
                    <a:lnTo>
                      <a:pt x="769" y="884"/>
                    </a:lnTo>
                    <a:lnTo>
                      <a:pt x="762" y="882"/>
                    </a:lnTo>
                    <a:lnTo>
                      <a:pt x="753" y="878"/>
                    </a:lnTo>
                    <a:lnTo>
                      <a:pt x="751" y="877"/>
                    </a:lnTo>
                    <a:lnTo>
                      <a:pt x="743" y="872"/>
                    </a:lnTo>
                    <a:lnTo>
                      <a:pt x="737" y="869"/>
                    </a:lnTo>
                    <a:lnTo>
                      <a:pt x="729" y="864"/>
                    </a:lnTo>
                    <a:lnTo>
                      <a:pt x="717" y="859"/>
                    </a:lnTo>
                    <a:lnTo>
                      <a:pt x="711" y="856"/>
                    </a:lnTo>
                    <a:lnTo>
                      <a:pt x="696" y="847"/>
                    </a:lnTo>
                    <a:lnTo>
                      <a:pt x="690" y="845"/>
                    </a:lnTo>
                    <a:lnTo>
                      <a:pt x="679" y="839"/>
                    </a:lnTo>
                    <a:lnTo>
                      <a:pt x="665" y="831"/>
                    </a:lnTo>
                    <a:lnTo>
                      <a:pt x="659" y="828"/>
                    </a:lnTo>
                    <a:lnTo>
                      <a:pt x="647" y="820"/>
                    </a:lnTo>
                    <a:lnTo>
                      <a:pt x="641" y="818"/>
                    </a:lnTo>
                    <a:lnTo>
                      <a:pt x="637" y="814"/>
                    </a:lnTo>
                    <a:lnTo>
                      <a:pt x="635" y="813"/>
                    </a:lnTo>
                    <a:lnTo>
                      <a:pt x="631" y="812"/>
                    </a:lnTo>
                    <a:lnTo>
                      <a:pt x="623" y="807"/>
                    </a:lnTo>
                    <a:lnTo>
                      <a:pt x="609" y="805"/>
                    </a:lnTo>
                    <a:lnTo>
                      <a:pt x="598" y="804"/>
                    </a:lnTo>
                    <a:lnTo>
                      <a:pt x="589" y="803"/>
                    </a:lnTo>
                    <a:lnTo>
                      <a:pt x="582" y="804"/>
                    </a:lnTo>
                    <a:lnTo>
                      <a:pt x="571" y="807"/>
                    </a:lnTo>
                    <a:lnTo>
                      <a:pt x="556" y="802"/>
                    </a:lnTo>
                    <a:lnTo>
                      <a:pt x="542" y="797"/>
                    </a:lnTo>
                    <a:lnTo>
                      <a:pt x="529" y="793"/>
                    </a:lnTo>
                    <a:lnTo>
                      <a:pt x="516" y="790"/>
                    </a:lnTo>
                    <a:lnTo>
                      <a:pt x="516" y="788"/>
                    </a:lnTo>
                    <a:lnTo>
                      <a:pt x="502" y="785"/>
                    </a:lnTo>
                    <a:lnTo>
                      <a:pt x="497" y="783"/>
                    </a:lnTo>
                    <a:lnTo>
                      <a:pt x="492" y="775"/>
                    </a:lnTo>
                    <a:lnTo>
                      <a:pt x="485" y="765"/>
                    </a:lnTo>
                    <a:lnTo>
                      <a:pt x="480" y="759"/>
                    </a:lnTo>
                    <a:lnTo>
                      <a:pt x="474" y="749"/>
                    </a:lnTo>
                    <a:lnTo>
                      <a:pt x="473" y="747"/>
                    </a:lnTo>
                    <a:lnTo>
                      <a:pt x="467" y="737"/>
                    </a:lnTo>
                    <a:lnTo>
                      <a:pt x="461" y="729"/>
                    </a:lnTo>
                    <a:lnTo>
                      <a:pt x="452" y="716"/>
                    </a:lnTo>
                    <a:lnTo>
                      <a:pt x="445" y="706"/>
                    </a:lnTo>
                    <a:lnTo>
                      <a:pt x="435" y="705"/>
                    </a:lnTo>
                    <a:lnTo>
                      <a:pt x="429" y="704"/>
                    </a:lnTo>
                    <a:lnTo>
                      <a:pt x="415" y="701"/>
                    </a:lnTo>
                    <a:lnTo>
                      <a:pt x="400" y="699"/>
                    </a:lnTo>
                    <a:lnTo>
                      <a:pt x="399" y="699"/>
                    </a:lnTo>
                    <a:lnTo>
                      <a:pt x="384" y="694"/>
                    </a:lnTo>
                    <a:lnTo>
                      <a:pt x="371" y="689"/>
                    </a:lnTo>
                    <a:lnTo>
                      <a:pt x="356" y="684"/>
                    </a:lnTo>
                    <a:lnTo>
                      <a:pt x="350" y="683"/>
                    </a:lnTo>
                    <a:lnTo>
                      <a:pt x="343" y="680"/>
                    </a:lnTo>
                    <a:lnTo>
                      <a:pt x="334" y="678"/>
                    </a:lnTo>
                    <a:lnTo>
                      <a:pt x="329" y="675"/>
                    </a:lnTo>
                    <a:lnTo>
                      <a:pt x="316" y="672"/>
                    </a:lnTo>
                    <a:lnTo>
                      <a:pt x="302" y="667"/>
                    </a:lnTo>
                    <a:lnTo>
                      <a:pt x="291" y="663"/>
                    </a:lnTo>
                    <a:lnTo>
                      <a:pt x="279" y="659"/>
                    </a:lnTo>
                    <a:lnTo>
                      <a:pt x="274" y="658"/>
                    </a:lnTo>
                    <a:lnTo>
                      <a:pt x="258" y="653"/>
                    </a:lnTo>
                    <a:lnTo>
                      <a:pt x="246" y="652"/>
                    </a:lnTo>
                    <a:lnTo>
                      <a:pt x="233" y="651"/>
                    </a:lnTo>
                    <a:lnTo>
                      <a:pt x="219" y="650"/>
                    </a:lnTo>
                    <a:lnTo>
                      <a:pt x="210" y="648"/>
                    </a:lnTo>
                    <a:lnTo>
                      <a:pt x="200" y="647"/>
                    </a:lnTo>
                    <a:lnTo>
                      <a:pt x="189" y="646"/>
                    </a:lnTo>
                    <a:lnTo>
                      <a:pt x="171" y="645"/>
                    </a:lnTo>
                    <a:lnTo>
                      <a:pt x="154" y="643"/>
                    </a:lnTo>
                    <a:lnTo>
                      <a:pt x="145" y="652"/>
                    </a:lnTo>
                    <a:lnTo>
                      <a:pt x="143" y="654"/>
                    </a:lnTo>
                    <a:lnTo>
                      <a:pt x="143" y="656"/>
                    </a:lnTo>
                    <a:lnTo>
                      <a:pt x="143" y="657"/>
                    </a:lnTo>
                    <a:lnTo>
                      <a:pt x="132" y="656"/>
                    </a:lnTo>
                    <a:lnTo>
                      <a:pt x="117" y="653"/>
                    </a:lnTo>
                    <a:lnTo>
                      <a:pt x="113" y="653"/>
                    </a:lnTo>
                    <a:lnTo>
                      <a:pt x="105" y="652"/>
                    </a:lnTo>
                    <a:lnTo>
                      <a:pt x="92" y="651"/>
                    </a:lnTo>
                    <a:lnTo>
                      <a:pt x="84" y="650"/>
                    </a:lnTo>
                    <a:lnTo>
                      <a:pt x="75" y="651"/>
                    </a:lnTo>
                    <a:lnTo>
                      <a:pt x="64" y="653"/>
                    </a:lnTo>
                    <a:lnTo>
                      <a:pt x="56" y="654"/>
                    </a:lnTo>
                    <a:lnTo>
                      <a:pt x="44" y="657"/>
                    </a:lnTo>
                    <a:lnTo>
                      <a:pt x="33" y="658"/>
                    </a:lnTo>
                    <a:lnTo>
                      <a:pt x="16" y="662"/>
                    </a:lnTo>
                    <a:lnTo>
                      <a:pt x="11" y="641"/>
                    </a:lnTo>
                    <a:lnTo>
                      <a:pt x="11" y="616"/>
                    </a:lnTo>
                    <a:lnTo>
                      <a:pt x="11" y="573"/>
                    </a:lnTo>
                    <a:lnTo>
                      <a:pt x="0" y="486"/>
                    </a:lnTo>
                    <a:lnTo>
                      <a:pt x="3" y="248"/>
                    </a:lnTo>
                    <a:lnTo>
                      <a:pt x="14" y="248"/>
                    </a:lnTo>
                    <a:lnTo>
                      <a:pt x="49" y="245"/>
                    </a:lnTo>
                    <a:lnTo>
                      <a:pt x="69" y="241"/>
                    </a:lnTo>
                    <a:lnTo>
                      <a:pt x="111" y="272"/>
                    </a:lnTo>
                    <a:lnTo>
                      <a:pt x="127" y="291"/>
                    </a:lnTo>
                    <a:lnTo>
                      <a:pt x="165" y="337"/>
                    </a:lnTo>
                    <a:lnTo>
                      <a:pt x="273" y="338"/>
                    </a:lnTo>
                    <a:lnTo>
                      <a:pt x="308" y="338"/>
                    </a:lnTo>
                    <a:lnTo>
                      <a:pt x="348" y="339"/>
                    </a:lnTo>
                    <a:lnTo>
                      <a:pt x="373" y="327"/>
                    </a:lnTo>
                    <a:lnTo>
                      <a:pt x="449" y="294"/>
                    </a:lnTo>
                    <a:lnTo>
                      <a:pt x="484" y="280"/>
                    </a:lnTo>
                    <a:lnTo>
                      <a:pt x="489" y="278"/>
                    </a:lnTo>
                    <a:lnTo>
                      <a:pt x="501" y="272"/>
                    </a:lnTo>
                    <a:lnTo>
                      <a:pt x="512" y="268"/>
                    </a:lnTo>
                    <a:lnTo>
                      <a:pt x="548" y="265"/>
                    </a:lnTo>
                    <a:lnTo>
                      <a:pt x="577" y="259"/>
                    </a:lnTo>
                    <a:lnTo>
                      <a:pt x="629" y="265"/>
                    </a:lnTo>
                    <a:lnTo>
                      <a:pt x="646" y="265"/>
                    </a:lnTo>
                    <a:lnTo>
                      <a:pt x="674" y="264"/>
                    </a:lnTo>
                    <a:lnTo>
                      <a:pt x="688" y="265"/>
                    </a:lnTo>
                    <a:lnTo>
                      <a:pt x="686" y="257"/>
                    </a:lnTo>
                    <a:lnTo>
                      <a:pt x="685" y="254"/>
                    </a:lnTo>
                    <a:lnTo>
                      <a:pt x="685" y="253"/>
                    </a:lnTo>
                    <a:lnTo>
                      <a:pt x="678" y="246"/>
                    </a:lnTo>
                    <a:lnTo>
                      <a:pt x="670" y="236"/>
                    </a:lnTo>
                    <a:lnTo>
                      <a:pt x="667" y="229"/>
                    </a:lnTo>
                    <a:lnTo>
                      <a:pt x="679" y="208"/>
                    </a:lnTo>
                    <a:lnTo>
                      <a:pt x="699" y="195"/>
                    </a:lnTo>
                    <a:lnTo>
                      <a:pt x="702" y="176"/>
                    </a:lnTo>
                    <a:lnTo>
                      <a:pt x="705" y="166"/>
                    </a:lnTo>
                    <a:lnTo>
                      <a:pt x="726" y="124"/>
                    </a:lnTo>
                    <a:lnTo>
                      <a:pt x="746" y="89"/>
                    </a:lnTo>
                    <a:lnTo>
                      <a:pt x="753" y="81"/>
                    </a:lnTo>
                    <a:lnTo>
                      <a:pt x="758" y="79"/>
                    </a:lnTo>
                    <a:lnTo>
                      <a:pt x="772" y="70"/>
                    </a:lnTo>
                    <a:lnTo>
                      <a:pt x="809" y="49"/>
                    </a:lnTo>
                    <a:lnTo>
                      <a:pt x="814" y="44"/>
                    </a:lnTo>
                    <a:lnTo>
                      <a:pt x="814" y="43"/>
                    </a:lnTo>
                    <a:lnTo>
                      <a:pt x="841" y="10"/>
                    </a:lnTo>
                    <a:lnTo>
                      <a:pt x="851" y="0"/>
                    </a:lnTo>
                    <a:lnTo>
                      <a:pt x="880" y="4"/>
                    </a:lnTo>
                    <a:lnTo>
                      <a:pt x="908" y="6"/>
                    </a:lnTo>
                    <a:lnTo>
                      <a:pt x="912" y="6"/>
                    </a:lnTo>
                    <a:lnTo>
                      <a:pt x="915" y="9"/>
                    </a:lnTo>
                    <a:lnTo>
                      <a:pt x="915" y="10"/>
                    </a:lnTo>
                    <a:lnTo>
                      <a:pt x="915" y="11"/>
                    </a:lnTo>
                    <a:close/>
                  </a:path>
                </a:pathLst>
              </a:custGeom>
              <a:solidFill>
                <a:srgbClr val="FEA1AC"/>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4" name="Freeform 63">
                <a:extLst>
                  <a:ext uri="{FF2B5EF4-FFF2-40B4-BE49-F238E27FC236}">
                    <a16:creationId xmlns:a16="http://schemas.microsoft.com/office/drawing/2014/main" id="{81A85C62-B431-BBB2-4733-0655BCE20E25}"/>
                  </a:ext>
                </a:extLst>
              </p:cNvPr>
              <p:cNvSpPr>
                <a:spLocks/>
              </p:cNvSpPr>
              <p:nvPr/>
            </p:nvSpPr>
            <p:spPr bwMode="auto">
              <a:xfrm>
                <a:off x="2333771" y="1583791"/>
                <a:ext cx="1371498" cy="1092344"/>
              </a:xfrm>
              <a:custGeom>
                <a:avLst/>
                <a:gdLst>
                  <a:gd name="T0" fmla="*/ 459 w 956"/>
                  <a:gd name="T1" fmla="*/ 30 h 690"/>
                  <a:gd name="T2" fmla="*/ 480 w 956"/>
                  <a:gd name="T3" fmla="*/ 55 h 690"/>
                  <a:gd name="T4" fmla="*/ 520 w 956"/>
                  <a:gd name="T5" fmla="*/ 34 h 690"/>
                  <a:gd name="T6" fmla="*/ 545 w 956"/>
                  <a:gd name="T7" fmla="*/ 42 h 690"/>
                  <a:gd name="T8" fmla="*/ 546 w 956"/>
                  <a:gd name="T9" fmla="*/ 92 h 690"/>
                  <a:gd name="T10" fmla="*/ 580 w 956"/>
                  <a:gd name="T11" fmla="*/ 102 h 690"/>
                  <a:gd name="T12" fmla="*/ 628 w 956"/>
                  <a:gd name="T13" fmla="*/ 105 h 690"/>
                  <a:gd name="T14" fmla="*/ 639 w 956"/>
                  <a:gd name="T15" fmla="*/ 109 h 690"/>
                  <a:gd name="T16" fmla="*/ 700 w 956"/>
                  <a:gd name="T17" fmla="*/ 123 h 690"/>
                  <a:gd name="T18" fmla="*/ 752 w 956"/>
                  <a:gd name="T19" fmla="*/ 132 h 690"/>
                  <a:gd name="T20" fmla="*/ 763 w 956"/>
                  <a:gd name="T21" fmla="*/ 205 h 690"/>
                  <a:gd name="T22" fmla="*/ 771 w 956"/>
                  <a:gd name="T23" fmla="*/ 243 h 690"/>
                  <a:gd name="T24" fmla="*/ 782 w 956"/>
                  <a:gd name="T25" fmla="*/ 250 h 690"/>
                  <a:gd name="T26" fmla="*/ 788 w 956"/>
                  <a:gd name="T27" fmla="*/ 269 h 690"/>
                  <a:gd name="T28" fmla="*/ 794 w 956"/>
                  <a:gd name="T29" fmla="*/ 288 h 690"/>
                  <a:gd name="T30" fmla="*/ 859 w 956"/>
                  <a:gd name="T31" fmla="*/ 297 h 690"/>
                  <a:gd name="T32" fmla="*/ 930 w 956"/>
                  <a:gd name="T33" fmla="*/ 328 h 690"/>
                  <a:gd name="T34" fmla="*/ 927 w 956"/>
                  <a:gd name="T35" fmla="*/ 373 h 690"/>
                  <a:gd name="T36" fmla="*/ 949 w 956"/>
                  <a:gd name="T37" fmla="*/ 525 h 690"/>
                  <a:gd name="T38" fmla="*/ 908 w 956"/>
                  <a:gd name="T39" fmla="*/ 624 h 690"/>
                  <a:gd name="T40" fmla="*/ 772 w 956"/>
                  <a:gd name="T41" fmla="*/ 656 h 690"/>
                  <a:gd name="T42" fmla="*/ 614 w 956"/>
                  <a:gd name="T43" fmla="*/ 626 h 690"/>
                  <a:gd name="T44" fmla="*/ 550 w 956"/>
                  <a:gd name="T45" fmla="*/ 664 h 690"/>
                  <a:gd name="T46" fmla="*/ 501 w 956"/>
                  <a:gd name="T47" fmla="*/ 675 h 690"/>
                  <a:gd name="T48" fmla="*/ 492 w 956"/>
                  <a:gd name="T49" fmla="*/ 644 h 690"/>
                  <a:gd name="T50" fmla="*/ 395 w 956"/>
                  <a:gd name="T51" fmla="*/ 621 h 690"/>
                  <a:gd name="T52" fmla="*/ 277 w 956"/>
                  <a:gd name="T53" fmla="*/ 521 h 690"/>
                  <a:gd name="T54" fmla="*/ 164 w 956"/>
                  <a:gd name="T55" fmla="*/ 547 h 690"/>
                  <a:gd name="T56" fmla="*/ 164 w 956"/>
                  <a:gd name="T57" fmla="*/ 524 h 690"/>
                  <a:gd name="T58" fmla="*/ 158 w 956"/>
                  <a:gd name="T59" fmla="*/ 502 h 690"/>
                  <a:gd name="T60" fmla="*/ 153 w 956"/>
                  <a:gd name="T61" fmla="*/ 486 h 690"/>
                  <a:gd name="T62" fmla="*/ 136 w 956"/>
                  <a:gd name="T63" fmla="*/ 472 h 690"/>
                  <a:gd name="T64" fmla="*/ 128 w 956"/>
                  <a:gd name="T65" fmla="*/ 455 h 690"/>
                  <a:gd name="T66" fmla="*/ 124 w 956"/>
                  <a:gd name="T67" fmla="*/ 433 h 690"/>
                  <a:gd name="T68" fmla="*/ 118 w 956"/>
                  <a:gd name="T69" fmla="*/ 413 h 690"/>
                  <a:gd name="T70" fmla="*/ 113 w 956"/>
                  <a:gd name="T71" fmla="*/ 393 h 690"/>
                  <a:gd name="T72" fmla="*/ 98 w 956"/>
                  <a:gd name="T73" fmla="*/ 377 h 690"/>
                  <a:gd name="T74" fmla="*/ 80 w 956"/>
                  <a:gd name="T75" fmla="*/ 362 h 690"/>
                  <a:gd name="T76" fmla="*/ 81 w 956"/>
                  <a:gd name="T77" fmla="*/ 339 h 690"/>
                  <a:gd name="T78" fmla="*/ 42 w 956"/>
                  <a:gd name="T79" fmla="*/ 286 h 690"/>
                  <a:gd name="T80" fmla="*/ 28 w 956"/>
                  <a:gd name="T81" fmla="*/ 265 h 690"/>
                  <a:gd name="T82" fmla="*/ 20 w 956"/>
                  <a:gd name="T83" fmla="*/ 245 h 690"/>
                  <a:gd name="T84" fmla="*/ 13 w 956"/>
                  <a:gd name="T85" fmla="*/ 224 h 690"/>
                  <a:gd name="T86" fmla="*/ 16 w 956"/>
                  <a:gd name="T87" fmla="*/ 201 h 690"/>
                  <a:gd name="T88" fmla="*/ 12 w 956"/>
                  <a:gd name="T89" fmla="*/ 181 h 690"/>
                  <a:gd name="T90" fmla="*/ 2 w 956"/>
                  <a:gd name="T91" fmla="*/ 159 h 690"/>
                  <a:gd name="T92" fmla="*/ 29 w 956"/>
                  <a:gd name="T93" fmla="*/ 136 h 690"/>
                  <a:gd name="T94" fmla="*/ 63 w 956"/>
                  <a:gd name="T95" fmla="*/ 130 h 690"/>
                  <a:gd name="T96" fmla="*/ 92 w 956"/>
                  <a:gd name="T97" fmla="*/ 120 h 690"/>
                  <a:gd name="T98" fmla="*/ 113 w 956"/>
                  <a:gd name="T99" fmla="*/ 120 h 690"/>
                  <a:gd name="T100" fmla="*/ 136 w 956"/>
                  <a:gd name="T101" fmla="*/ 104 h 690"/>
                  <a:gd name="T102" fmla="*/ 153 w 956"/>
                  <a:gd name="T103" fmla="*/ 98 h 690"/>
                  <a:gd name="T104" fmla="*/ 174 w 956"/>
                  <a:gd name="T105" fmla="*/ 87 h 690"/>
                  <a:gd name="T106" fmla="*/ 202 w 956"/>
                  <a:gd name="T107" fmla="*/ 82 h 690"/>
                  <a:gd name="T108" fmla="*/ 227 w 956"/>
                  <a:gd name="T109" fmla="*/ 83 h 690"/>
                  <a:gd name="T110" fmla="*/ 255 w 956"/>
                  <a:gd name="T111" fmla="*/ 82 h 690"/>
                  <a:gd name="T112" fmla="*/ 280 w 956"/>
                  <a:gd name="T113" fmla="*/ 62 h 690"/>
                  <a:gd name="T114" fmla="*/ 309 w 956"/>
                  <a:gd name="T115" fmla="*/ 59 h 690"/>
                  <a:gd name="T116" fmla="*/ 345 w 956"/>
                  <a:gd name="T117" fmla="*/ 27 h 690"/>
                  <a:gd name="T118" fmla="*/ 384 w 956"/>
                  <a:gd name="T119" fmla="*/ 40 h 690"/>
                  <a:gd name="T120" fmla="*/ 432 w 956"/>
                  <a:gd name="T121" fmla="*/ 30 h 690"/>
                  <a:gd name="T122" fmla="*/ 442 w 956"/>
                  <a:gd name="T123" fmla="*/ 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6" h="690">
                    <a:moveTo>
                      <a:pt x="445" y="2"/>
                    </a:moveTo>
                    <a:lnTo>
                      <a:pt x="448" y="5"/>
                    </a:lnTo>
                    <a:lnTo>
                      <a:pt x="448" y="7"/>
                    </a:lnTo>
                    <a:lnTo>
                      <a:pt x="449" y="7"/>
                    </a:lnTo>
                    <a:lnTo>
                      <a:pt x="449" y="8"/>
                    </a:lnTo>
                    <a:lnTo>
                      <a:pt x="449" y="7"/>
                    </a:lnTo>
                    <a:lnTo>
                      <a:pt x="449" y="8"/>
                    </a:lnTo>
                    <a:lnTo>
                      <a:pt x="450" y="8"/>
                    </a:lnTo>
                    <a:lnTo>
                      <a:pt x="450" y="10"/>
                    </a:lnTo>
                    <a:lnTo>
                      <a:pt x="450" y="11"/>
                    </a:lnTo>
                    <a:lnTo>
                      <a:pt x="450" y="12"/>
                    </a:lnTo>
                    <a:lnTo>
                      <a:pt x="450" y="13"/>
                    </a:lnTo>
                    <a:lnTo>
                      <a:pt x="449" y="15"/>
                    </a:lnTo>
                    <a:lnTo>
                      <a:pt x="449" y="16"/>
                    </a:lnTo>
                    <a:lnTo>
                      <a:pt x="449" y="17"/>
                    </a:lnTo>
                    <a:lnTo>
                      <a:pt x="450" y="18"/>
                    </a:lnTo>
                    <a:lnTo>
                      <a:pt x="450" y="19"/>
                    </a:lnTo>
                    <a:lnTo>
                      <a:pt x="452" y="19"/>
                    </a:lnTo>
                    <a:lnTo>
                      <a:pt x="452" y="21"/>
                    </a:lnTo>
                    <a:lnTo>
                      <a:pt x="452" y="22"/>
                    </a:lnTo>
                    <a:lnTo>
                      <a:pt x="450" y="22"/>
                    </a:lnTo>
                    <a:lnTo>
                      <a:pt x="453" y="24"/>
                    </a:lnTo>
                    <a:lnTo>
                      <a:pt x="454" y="26"/>
                    </a:lnTo>
                    <a:lnTo>
                      <a:pt x="457" y="28"/>
                    </a:lnTo>
                    <a:lnTo>
                      <a:pt x="458" y="29"/>
                    </a:lnTo>
                    <a:lnTo>
                      <a:pt x="459" y="30"/>
                    </a:lnTo>
                    <a:lnTo>
                      <a:pt x="461" y="30"/>
                    </a:lnTo>
                    <a:lnTo>
                      <a:pt x="463" y="30"/>
                    </a:lnTo>
                    <a:lnTo>
                      <a:pt x="464" y="30"/>
                    </a:lnTo>
                    <a:lnTo>
                      <a:pt x="466" y="30"/>
                    </a:lnTo>
                    <a:lnTo>
                      <a:pt x="469" y="30"/>
                    </a:lnTo>
                    <a:lnTo>
                      <a:pt x="471" y="29"/>
                    </a:lnTo>
                    <a:lnTo>
                      <a:pt x="474" y="29"/>
                    </a:lnTo>
                    <a:lnTo>
                      <a:pt x="479" y="32"/>
                    </a:lnTo>
                    <a:lnTo>
                      <a:pt x="480" y="34"/>
                    </a:lnTo>
                    <a:lnTo>
                      <a:pt x="481" y="37"/>
                    </a:lnTo>
                    <a:lnTo>
                      <a:pt x="482" y="39"/>
                    </a:lnTo>
                    <a:lnTo>
                      <a:pt x="481" y="40"/>
                    </a:lnTo>
                    <a:lnTo>
                      <a:pt x="481" y="42"/>
                    </a:lnTo>
                    <a:lnTo>
                      <a:pt x="481" y="43"/>
                    </a:lnTo>
                    <a:lnTo>
                      <a:pt x="480" y="43"/>
                    </a:lnTo>
                    <a:lnTo>
                      <a:pt x="480" y="44"/>
                    </a:lnTo>
                    <a:lnTo>
                      <a:pt x="480" y="45"/>
                    </a:lnTo>
                    <a:lnTo>
                      <a:pt x="480" y="46"/>
                    </a:lnTo>
                    <a:lnTo>
                      <a:pt x="479" y="46"/>
                    </a:lnTo>
                    <a:lnTo>
                      <a:pt x="479" y="48"/>
                    </a:lnTo>
                    <a:lnTo>
                      <a:pt x="479" y="49"/>
                    </a:lnTo>
                    <a:lnTo>
                      <a:pt x="477" y="49"/>
                    </a:lnTo>
                    <a:lnTo>
                      <a:pt x="477" y="50"/>
                    </a:lnTo>
                    <a:lnTo>
                      <a:pt x="477" y="51"/>
                    </a:lnTo>
                    <a:lnTo>
                      <a:pt x="479" y="53"/>
                    </a:lnTo>
                    <a:lnTo>
                      <a:pt x="480" y="55"/>
                    </a:lnTo>
                    <a:lnTo>
                      <a:pt x="481" y="56"/>
                    </a:lnTo>
                    <a:lnTo>
                      <a:pt x="486" y="56"/>
                    </a:lnTo>
                    <a:lnTo>
                      <a:pt x="491" y="57"/>
                    </a:lnTo>
                    <a:lnTo>
                      <a:pt x="495" y="57"/>
                    </a:lnTo>
                    <a:lnTo>
                      <a:pt x="496" y="57"/>
                    </a:lnTo>
                    <a:lnTo>
                      <a:pt x="498" y="56"/>
                    </a:lnTo>
                    <a:lnTo>
                      <a:pt x="499" y="56"/>
                    </a:lnTo>
                    <a:lnTo>
                      <a:pt x="502" y="56"/>
                    </a:lnTo>
                    <a:lnTo>
                      <a:pt x="503" y="55"/>
                    </a:lnTo>
                    <a:lnTo>
                      <a:pt x="506" y="54"/>
                    </a:lnTo>
                    <a:lnTo>
                      <a:pt x="506" y="53"/>
                    </a:lnTo>
                    <a:lnTo>
                      <a:pt x="507" y="50"/>
                    </a:lnTo>
                    <a:lnTo>
                      <a:pt x="507" y="49"/>
                    </a:lnTo>
                    <a:lnTo>
                      <a:pt x="506" y="48"/>
                    </a:lnTo>
                    <a:lnTo>
                      <a:pt x="506" y="45"/>
                    </a:lnTo>
                    <a:lnTo>
                      <a:pt x="507" y="44"/>
                    </a:lnTo>
                    <a:lnTo>
                      <a:pt x="507" y="43"/>
                    </a:lnTo>
                    <a:lnTo>
                      <a:pt x="508" y="40"/>
                    </a:lnTo>
                    <a:lnTo>
                      <a:pt x="511" y="38"/>
                    </a:lnTo>
                    <a:lnTo>
                      <a:pt x="512" y="37"/>
                    </a:lnTo>
                    <a:lnTo>
                      <a:pt x="513" y="34"/>
                    </a:lnTo>
                    <a:lnTo>
                      <a:pt x="514" y="34"/>
                    </a:lnTo>
                    <a:lnTo>
                      <a:pt x="515" y="34"/>
                    </a:lnTo>
                    <a:lnTo>
                      <a:pt x="517" y="34"/>
                    </a:lnTo>
                    <a:lnTo>
                      <a:pt x="518" y="34"/>
                    </a:lnTo>
                    <a:lnTo>
                      <a:pt x="520" y="34"/>
                    </a:lnTo>
                    <a:lnTo>
                      <a:pt x="522" y="34"/>
                    </a:lnTo>
                    <a:lnTo>
                      <a:pt x="523" y="34"/>
                    </a:lnTo>
                    <a:lnTo>
                      <a:pt x="524" y="34"/>
                    </a:lnTo>
                    <a:lnTo>
                      <a:pt x="525" y="34"/>
                    </a:lnTo>
                    <a:lnTo>
                      <a:pt x="525" y="35"/>
                    </a:lnTo>
                    <a:lnTo>
                      <a:pt x="526" y="35"/>
                    </a:lnTo>
                    <a:lnTo>
                      <a:pt x="526" y="37"/>
                    </a:lnTo>
                    <a:lnTo>
                      <a:pt x="526" y="38"/>
                    </a:lnTo>
                    <a:lnTo>
                      <a:pt x="528" y="38"/>
                    </a:lnTo>
                    <a:lnTo>
                      <a:pt x="529" y="38"/>
                    </a:lnTo>
                    <a:lnTo>
                      <a:pt x="530" y="38"/>
                    </a:lnTo>
                    <a:lnTo>
                      <a:pt x="531" y="38"/>
                    </a:lnTo>
                    <a:lnTo>
                      <a:pt x="533" y="38"/>
                    </a:lnTo>
                    <a:lnTo>
                      <a:pt x="534" y="39"/>
                    </a:lnTo>
                    <a:lnTo>
                      <a:pt x="534" y="40"/>
                    </a:lnTo>
                    <a:lnTo>
                      <a:pt x="535" y="40"/>
                    </a:lnTo>
                    <a:lnTo>
                      <a:pt x="535" y="42"/>
                    </a:lnTo>
                    <a:lnTo>
                      <a:pt x="536" y="42"/>
                    </a:lnTo>
                    <a:lnTo>
                      <a:pt x="538" y="43"/>
                    </a:lnTo>
                    <a:lnTo>
                      <a:pt x="539" y="43"/>
                    </a:lnTo>
                    <a:lnTo>
                      <a:pt x="539" y="42"/>
                    </a:lnTo>
                    <a:lnTo>
                      <a:pt x="540" y="42"/>
                    </a:lnTo>
                    <a:lnTo>
                      <a:pt x="541" y="42"/>
                    </a:lnTo>
                    <a:lnTo>
                      <a:pt x="542" y="42"/>
                    </a:lnTo>
                    <a:lnTo>
                      <a:pt x="544" y="42"/>
                    </a:lnTo>
                    <a:lnTo>
                      <a:pt x="545" y="42"/>
                    </a:lnTo>
                    <a:lnTo>
                      <a:pt x="546" y="43"/>
                    </a:lnTo>
                    <a:lnTo>
                      <a:pt x="547" y="43"/>
                    </a:lnTo>
                    <a:lnTo>
                      <a:pt x="549" y="43"/>
                    </a:lnTo>
                    <a:lnTo>
                      <a:pt x="549" y="44"/>
                    </a:lnTo>
                    <a:lnTo>
                      <a:pt x="549" y="45"/>
                    </a:lnTo>
                    <a:lnTo>
                      <a:pt x="550" y="45"/>
                    </a:lnTo>
                    <a:lnTo>
                      <a:pt x="551" y="45"/>
                    </a:lnTo>
                    <a:lnTo>
                      <a:pt x="551" y="46"/>
                    </a:lnTo>
                    <a:lnTo>
                      <a:pt x="551" y="48"/>
                    </a:lnTo>
                    <a:lnTo>
                      <a:pt x="551" y="50"/>
                    </a:lnTo>
                    <a:lnTo>
                      <a:pt x="552" y="50"/>
                    </a:lnTo>
                    <a:lnTo>
                      <a:pt x="552" y="51"/>
                    </a:lnTo>
                    <a:lnTo>
                      <a:pt x="552" y="53"/>
                    </a:lnTo>
                    <a:lnTo>
                      <a:pt x="551" y="57"/>
                    </a:lnTo>
                    <a:lnTo>
                      <a:pt x="550" y="61"/>
                    </a:lnTo>
                    <a:lnTo>
                      <a:pt x="549" y="64"/>
                    </a:lnTo>
                    <a:lnTo>
                      <a:pt x="547" y="66"/>
                    </a:lnTo>
                    <a:lnTo>
                      <a:pt x="545" y="67"/>
                    </a:lnTo>
                    <a:lnTo>
                      <a:pt x="544" y="70"/>
                    </a:lnTo>
                    <a:lnTo>
                      <a:pt x="542" y="70"/>
                    </a:lnTo>
                    <a:lnTo>
                      <a:pt x="540" y="73"/>
                    </a:lnTo>
                    <a:lnTo>
                      <a:pt x="539" y="75"/>
                    </a:lnTo>
                    <a:lnTo>
                      <a:pt x="538" y="76"/>
                    </a:lnTo>
                    <a:lnTo>
                      <a:pt x="541" y="88"/>
                    </a:lnTo>
                    <a:lnTo>
                      <a:pt x="542" y="92"/>
                    </a:lnTo>
                    <a:lnTo>
                      <a:pt x="546" y="92"/>
                    </a:lnTo>
                    <a:lnTo>
                      <a:pt x="547" y="91"/>
                    </a:lnTo>
                    <a:lnTo>
                      <a:pt x="550" y="93"/>
                    </a:lnTo>
                    <a:lnTo>
                      <a:pt x="552" y="93"/>
                    </a:lnTo>
                    <a:lnTo>
                      <a:pt x="552" y="94"/>
                    </a:lnTo>
                    <a:lnTo>
                      <a:pt x="552" y="96"/>
                    </a:lnTo>
                    <a:lnTo>
                      <a:pt x="553" y="97"/>
                    </a:lnTo>
                    <a:lnTo>
                      <a:pt x="555" y="98"/>
                    </a:lnTo>
                    <a:lnTo>
                      <a:pt x="556" y="98"/>
                    </a:lnTo>
                    <a:lnTo>
                      <a:pt x="556" y="99"/>
                    </a:lnTo>
                    <a:lnTo>
                      <a:pt x="557" y="100"/>
                    </a:lnTo>
                    <a:lnTo>
                      <a:pt x="558" y="100"/>
                    </a:lnTo>
                    <a:lnTo>
                      <a:pt x="558" y="102"/>
                    </a:lnTo>
                    <a:lnTo>
                      <a:pt x="560" y="102"/>
                    </a:lnTo>
                    <a:lnTo>
                      <a:pt x="560" y="100"/>
                    </a:lnTo>
                    <a:lnTo>
                      <a:pt x="561" y="100"/>
                    </a:lnTo>
                    <a:lnTo>
                      <a:pt x="562" y="100"/>
                    </a:lnTo>
                    <a:lnTo>
                      <a:pt x="562" y="99"/>
                    </a:lnTo>
                    <a:lnTo>
                      <a:pt x="563" y="99"/>
                    </a:lnTo>
                    <a:lnTo>
                      <a:pt x="567" y="99"/>
                    </a:lnTo>
                    <a:lnTo>
                      <a:pt x="569" y="99"/>
                    </a:lnTo>
                    <a:lnTo>
                      <a:pt x="571" y="99"/>
                    </a:lnTo>
                    <a:lnTo>
                      <a:pt x="572" y="100"/>
                    </a:lnTo>
                    <a:lnTo>
                      <a:pt x="573" y="100"/>
                    </a:lnTo>
                    <a:lnTo>
                      <a:pt x="576" y="102"/>
                    </a:lnTo>
                    <a:lnTo>
                      <a:pt x="578" y="102"/>
                    </a:lnTo>
                    <a:lnTo>
                      <a:pt x="580" y="102"/>
                    </a:lnTo>
                    <a:lnTo>
                      <a:pt x="583" y="102"/>
                    </a:lnTo>
                    <a:lnTo>
                      <a:pt x="585" y="102"/>
                    </a:lnTo>
                    <a:lnTo>
                      <a:pt x="588" y="100"/>
                    </a:lnTo>
                    <a:lnTo>
                      <a:pt x="589" y="100"/>
                    </a:lnTo>
                    <a:lnTo>
                      <a:pt x="594" y="102"/>
                    </a:lnTo>
                    <a:lnTo>
                      <a:pt x="596" y="102"/>
                    </a:lnTo>
                    <a:lnTo>
                      <a:pt x="599" y="100"/>
                    </a:lnTo>
                    <a:lnTo>
                      <a:pt x="599" y="99"/>
                    </a:lnTo>
                    <a:lnTo>
                      <a:pt x="600" y="99"/>
                    </a:lnTo>
                    <a:lnTo>
                      <a:pt x="604" y="98"/>
                    </a:lnTo>
                    <a:lnTo>
                      <a:pt x="605" y="98"/>
                    </a:lnTo>
                    <a:lnTo>
                      <a:pt x="606" y="97"/>
                    </a:lnTo>
                    <a:lnTo>
                      <a:pt x="609" y="97"/>
                    </a:lnTo>
                    <a:lnTo>
                      <a:pt x="611" y="98"/>
                    </a:lnTo>
                    <a:lnTo>
                      <a:pt x="612" y="98"/>
                    </a:lnTo>
                    <a:lnTo>
                      <a:pt x="614" y="99"/>
                    </a:lnTo>
                    <a:lnTo>
                      <a:pt x="615" y="99"/>
                    </a:lnTo>
                    <a:lnTo>
                      <a:pt x="617" y="99"/>
                    </a:lnTo>
                    <a:lnTo>
                      <a:pt x="619" y="99"/>
                    </a:lnTo>
                    <a:lnTo>
                      <a:pt x="620" y="99"/>
                    </a:lnTo>
                    <a:lnTo>
                      <a:pt x="622" y="100"/>
                    </a:lnTo>
                    <a:lnTo>
                      <a:pt x="623" y="103"/>
                    </a:lnTo>
                    <a:lnTo>
                      <a:pt x="626" y="104"/>
                    </a:lnTo>
                    <a:lnTo>
                      <a:pt x="627" y="104"/>
                    </a:lnTo>
                    <a:lnTo>
                      <a:pt x="628" y="104"/>
                    </a:lnTo>
                    <a:lnTo>
                      <a:pt x="628" y="105"/>
                    </a:lnTo>
                    <a:lnTo>
                      <a:pt x="628" y="107"/>
                    </a:lnTo>
                    <a:lnTo>
                      <a:pt x="628" y="108"/>
                    </a:lnTo>
                    <a:lnTo>
                      <a:pt x="630" y="108"/>
                    </a:lnTo>
                    <a:lnTo>
                      <a:pt x="630" y="107"/>
                    </a:lnTo>
                    <a:lnTo>
                      <a:pt x="631" y="107"/>
                    </a:lnTo>
                    <a:lnTo>
                      <a:pt x="631" y="108"/>
                    </a:lnTo>
                    <a:lnTo>
                      <a:pt x="631" y="109"/>
                    </a:lnTo>
                    <a:lnTo>
                      <a:pt x="632" y="109"/>
                    </a:lnTo>
                    <a:lnTo>
                      <a:pt x="631" y="109"/>
                    </a:lnTo>
                    <a:lnTo>
                      <a:pt x="632" y="109"/>
                    </a:lnTo>
                    <a:lnTo>
                      <a:pt x="632" y="108"/>
                    </a:lnTo>
                    <a:lnTo>
                      <a:pt x="633" y="108"/>
                    </a:lnTo>
                    <a:lnTo>
                      <a:pt x="632" y="108"/>
                    </a:lnTo>
                    <a:lnTo>
                      <a:pt x="632" y="109"/>
                    </a:lnTo>
                    <a:lnTo>
                      <a:pt x="633" y="109"/>
                    </a:lnTo>
                    <a:lnTo>
                      <a:pt x="634" y="109"/>
                    </a:lnTo>
                    <a:lnTo>
                      <a:pt x="634" y="108"/>
                    </a:lnTo>
                    <a:lnTo>
                      <a:pt x="634" y="107"/>
                    </a:lnTo>
                    <a:lnTo>
                      <a:pt x="636" y="107"/>
                    </a:lnTo>
                    <a:lnTo>
                      <a:pt x="636" y="108"/>
                    </a:lnTo>
                    <a:lnTo>
                      <a:pt x="636" y="109"/>
                    </a:lnTo>
                    <a:lnTo>
                      <a:pt x="637" y="109"/>
                    </a:lnTo>
                    <a:lnTo>
                      <a:pt x="637" y="108"/>
                    </a:lnTo>
                    <a:lnTo>
                      <a:pt x="638" y="108"/>
                    </a:lnTo>
                    <a:lnTo>
                      <a:pt x="638" y="109"/>
                    </a:lnTo>
                    <a:lnTo>
                      <a:pt x="639" y="109"/>
                    </a:lnTo>
                    <a:lnTo>
                      <a:pt x="642" y="109"/>
                    </a:lnTo>
                    <a:lnTo>
                      <a:pt x="644" y="110"/>
                    </a:lnTo>
                    <a:lnTo>
                      <a:pt x="646" y="110"/>
                    </a:lnTo>
                    <a:lnTo>
                      <a:pt x="648" y="110"/>
                    </a:lnTo>
                    <a:lnTo>
                      <a:pt x="649" y="111"/>
                    </a:lnTo>
                    <a:lnTo>
                      <a:pt x="650" y="113"/>
                    </a:lnTo>
                    <a:lnTo>
                      <a:pt x="653" y="115"/>
                    </a:lnTo>
                    <a:lnTo>
                      <a:pt x="655" y="116"/>
                    </a:lnTo>
                    <a:lnTo>
                      <a:pt x="659" y="118"/>
                    </a:lnTo>
                    <a:lnTo>
                      <a:pt x="661" y="116"/>
                    </a:lnTo>
                    <a:lnTo>
                      <a:pt x="664" y="116"/>
                    </a:lnTo>
                    <a:lnTo>
                      <a:pt x="668" y="116"/>
                    </a:lnTo>
                    <a:lnTo>
                      <a:pt x="670" y="116"/>
                    </a:lnTo>
                    <a:lnTo>
                      <a:pt x="674" y="116"/>
                    </a:lnTo>
                    <a:lnTo>
                      <a:pt x="676" y="116"/>
                    </a:lnTo>
                    <a:lnTo>
                      <a:pt x="680" y="118"/>
                    </a:lnTo>
                    <a:lnTo>
                      <a:pt x="682" y="118"/>
                    </a:lnTo>
                    <a:lnTo>
                      <a:pt x="684" y="118"/>
                    </a:lnTo>
                    <a:lnTo>
                      <a:pt x="685" y="118"/>
                    </a:lnTo>
                    <a:lnTo>
                      <a:pt x="686" y="118"/>
                    </a:lnTo>
                    <a:lnTo>
                      <a:pt x="687" y="118"/>
                    </a:lnTo>
                    <a:lnTo>
                      <a:pt x="688" y="119"/>
                    </a:lnTo>
                    <a:lnTo>
                      <a:pt x="691" y="119"/>
                    </a:lnTo>
                    <a:lnTo>
                      <a:pt x="693" y="120"/>
                    </a:lnTo>
                    <a:lnTo>
                      <a:pt x="697" y="121"/>
                    </a:lnTo>
                    <a:lnTo>
                      <a:pt x="700" y="123"/>
                    </a:lnTo>
                    <a:lnTo>
                      <a:pt x="702" y="123"/>
                    </a:lnTo>
                    <a:lnTo>
                      <a:pt x="704" y="121"/>
                    </a:lnTo>
                    <a:lnTo>
                      <a:pt x="706" y="121"/>
                    </a:lnTo>
                    <a:lnTo>
                      <a:pt x="707" y="120"/>
                    </a:lnTo>
                    <a:lnTo>
                      <a:pt x="709" y="120"/>
                    </a:lnTo>
                    <a:lnTo>
                      <a:pt x="711" y="120"/>
                    </a:lnTo>
                    <a:lnTo>
                      <a:pt x="713" y="121"/>
                    </a:lnTo>
                    <a:lnTo>
                      <a:pt x="713" y="123"/>
                    </a:lnTo>
                    <a:lnTo>
                      <a:pt x="715" y="123"/>
                    </a:lnTo>
                    <a:lnTo>
                      <a:pt x="717" y="124"/>
                    </a:lnTo>
                    <a:lnTo>
                      <a:pt x="719" y="124"/>
                    </a:lnTo>
                    <a:lnTo>
                      <a:pt x="722" y="125"/>
                    </a:lnTo>
                    <a:lnTo>
                      <a:pt x="723" y="125"/>
                    </a:lnTo>
                    <a:lnTo>
                      <a:pt x="724" y="125"/>
                    </a:lnTo>
                    <a:lnTo>
                      <a:pt x="727" y="125"/>
                    </a:lnTo>
                    <a:lnTo>
                      <a:pt x="730" y="126"/>
                    </a:lnTo>
                    <a:lnTo>
                      <a:pt x="733" y="126"/>
                    </a:lnTo>
                    <a:lnTo>
                      <a:pt x="735" y="127"/>
                    </a:lnTo>
                    <a:lnTo>
                      <a:pt x="738" y="127"/>
                    </a:lnTo>
                    <a:lnTo>
                      <a:pt x="740" y="127"/>
                    </a:lnTo>
                    <a:lnTo>
                      <a:pt x="742" y="129"/>
                    </a:lnTo>
                    <a:lnTo>
                      <a:pt x="744" y="129"/>
                    </a:lnTo>
                    <a:lnTo>
                      <a:pt x="745" y="130"/>
                    </a:lnTo>
                    <a:lnTo>
                      <a:pt x="747" y="130"/>
                    </a:lnTo>
                    <a:lnTo>
                      <a:pt x="751" y="131"/>
                    </a:lnTo>
                    <a:lnTo>
                      <a:pt x="752" y="132"/>
                    </a:lnTo>
                    <a:lnTo>
                      <a:pt x="755" y="134"/>
                    </a:lnTo>
                    <a:lnTo>
                      <a:pt x="757" y="136"/>
                    </a:lnTo>
                    <a:lnTo>
                      <a:pt x="758" y="138"/>
                    </a:lnTo>
                    <a:lnTo>
                      <a:pt x="758" y="141"/>
                    </a:lnTo>
                    <a:lnTo>
                      <a:pt x="758" y="142"/>
                    </a:lnTo>
                    <a:lnTo>
                      <a:pt x="758" y="146"/>
                    </a:lnTo>
                    <a:lnTo>
                      <a:pt x="758" y="148"/>
                    </a:lnTo>
                    <a:lnTo>
                      <a:pt x="758" y="150"/>
                    </a:lnTo>
                    <a:lnTo>
                      <a:pt x="761" y="152"/>
                    </a:lnTo>
                    <a:lnTo>
                      <a:pt x="762" y="153"/>
                    </a:lnTo>
                    <a:lnTo>
                      <a:pt x="765" y="157"/>
                    </a:lnTo>
                    <a:lnTo>
                      <a:pt x="765" y="159"/>
                    </a:lnTo>
                    <a:lnTo>
                      <a:pt x="765" y="162"/>
                    </a:lnTo>
                    <a:lnTo>
                      <a:pt x="765" y="165"/>
                    </a:lnTo>
                    <a:lnTo>
                      <a:pt x="763" y="169"/>
                    </a:lnTo>
                    <a:lnTo>
                      <a:pt x="763" y="173"/>
                    </a:lnTo>
                    <a:lnTo>
                      <a:pt x="763" y="175"/>
                    </a:lnTo>
                    <a:lnTo>
                      <a:pt x="763" y="179"/>
                    </a:lnTo>
                    <a:lnTo>
                      <a:pt x="763" y="181"/>
                    </a:lnTo>
                    <a:lnTo>
                      <a:pt x="763" y="183"/>
                    </a:lnTo>
                    <a:lnTo>
                      <a:pt x="763" y="186"/>
                    </a:lnTo>
                    <a:lnTo>
                      <a:pt x="763" y="190"/>
                    </a:lnTo>
                    <a:lnTo>
                      <a:pt x="763" y="194"/>
                    </a:lnTo>
                    <a:lnTo>
                      <a:pt x="763" y="197"/>
                    </a:lnTo>
                    <a:lnTo>
                      <a:pt x="763" y="202"/>
                    </a:lnTo>
                    <a:lnTo>
                      <a:pt x="763" y="205"/>
                    </a:lnTo>
                    <a:lnTo>
                      <a:pt x="762" y="207"/>
                    </a:lnTo>
                    <a:lnTo>
                      <a:pt x="762" y="211"/>
                    </a:lnTo>
                    <a:lnTo>
                      <a:pt x="762" y="215"/>
                    </a:lnTo>
                    <a:lnTo>
                      <a:pt x="762" y="219"/>
                    </a:lnTo>
                    <a:lnTo>
                      <a:pt x="762" y="224"/>
                    </a:lnTo>
                    <a:lnTo>
                      <a:pt x="762" y="227"/>
                    </a:lnTo>
                    <a:lnTo>
                      <a:pt x="761" y="228"/>
                    </a:lnTo>
                    <a:lnTo>
                      <a:pt x="761" y="229"/>
                    </a:lnTo>
                    <a:lnTo>
                      <a:pt x="761" y="233"/>
                    </a:lnTo>
                    <a:lnTo>
                      <a:pt x="761" y="234"/>
                    </a:lnTo>
                    <a:lnTo>
                      <a:pt x="761" y="235"/>
                    </a:lnTo>
                    <a:lnTo>
                      <a:pt x="762" y="235"/>
                    </a:lnTo>
                    <a:lnTo>
                      <a:pt x="762" y="237"/>
                    </a:lnTo>
                    <a:lnTo>
                      <a:pt x="763" y="237"/>
                    </a:lnTo>
                    <a:lnTo>
                      <a:pt x="763" y="238"/>
                    </a:lnTo>
                    <a:lnTo>
                      <a:pt x="765" y="238"/>
                    </a:lnTo>
                    <a:lnTo>
                      <a:pt x="763" y="239"/>
                    </a:lnTo>
                    <a:lnTo>
                      <a:pt x="765" y="239"/>
                    </a:lnTo>
                    <a:lnTo>
                      <a:pt x="765" y="240"/>
                    </a:lnTo>
                    <a:lnTo>
                      <a:pt x="766" y="240"/>
                    </a:lnTo>
                    <a:lnTo>
                      <a:pt x="766" y="242"/>
                    </a:lnTo>
                    <a:lnTo>
                      <a:pt x="767" y="242"/>
                    </a:lnTo>
                    <a:lnTo>
                      <a:pt x="768" y="242"/>
                    </a:lnTo>
                    <a:lnTo>
                      <a:pt x="769" y="242"/>
                    </a:lnTo>
                    <a:lnTo>
                      <a:pt x="769" y="243"/>
                    </a:lnTo>
                    <a:lnTo>
                      <a:pt x="771" y="243"/>
                    </a:lnTo>
                    <a:lnTo>
                      <a:pt x="771" y="242"/>
                    </a:lnTo>
                    <a:lnTo>
                      <a:pt x="772" y="242"/>
                    </a:lnTo>
                    <a:lnTo>
                      <a:pt x="772" y="243"/>
                    </a:lnTo>
                    <a:lnTo>
                      <a:pt x="773" y="243"/>
                    </a:lnTo>
                    <a:lnTo>
                      <a:pt x="774" y="243"/>
                    </a:lnTo>
                    <a:lnTo>
                      <a:pt x="776" y="243"/>
                    </a:lnTo>
                    <a:lnTo>
                      <a:pt x="774" y="243"/>
                    </a:lnTo>
                    <a:lnTo>
                      <a:pt x="776" y="243"/>
                    </a:lnTo>
                    <a:lnTo>
                      <a:pt x="777" y="243"/>
                    </a:lnTo>
                    <a:lnTo>
                      <a:pt x="776" y="243"/>
                    </a:lnTo>
                    <a:lnTo>
                      <a:pt x="776" y="244"/>
                    </a:lnTo>
                    <a:lnTo>
                      <a:pt x="777" y="244"/>
                    </a:lnTo>
                    <a:lnTo>
                      <a:pt x="776" y="244"/>
                    </a:lnTo>
                    <a:lnTo>
                      <a:pt x="777" y="244"/>
                    </a:lnTo>
                    <a:lnTo>
                      <a:pt x="777" y="245"/>
                    </a:lnTo>
                    <a:lnTo>
                      <a:pt x="778" y="245"/>
                    </a:lnTo>
                    <a:lnTo>
                      <a:pt x="778" y="246"/>
                    </a:lnTo>
                    <a:lnTo>
                      <a:pt x="779" y="246"/>
                    </a:lnTo>
                    <a:lnTo>
                      <a:pt x="781" y="248"/>
                    </a:lnTo>
                    <a:lnTo>
                      <a:pt x="781" y="246"/>
                    </a:lnTo>
                    <a:lnTo>
                      <a:pt x="781" y="248"/>
                    </a:lnTo>
                    <a:lnTo>
                      <a:pt x="782" y="248"/>
                    </a:lnTo>
                    <a:lnTo>
                      <a:pt x="783" y="249"/>
                    </a:lnTo>
                    <a:lnTo>
                      <a:pt x="782" y="249"/>
                    </a:lnTo>
                    <a:lnTo>
                      <a:pt x="783" y="250"/>
                    </a:lnTo>
                    <a:lnTo>
                      <a:pt x="782" y="250"/>
                    </a:lnTo>
                    <a:lnTo>
                      <a:pt x="783" y="250"/>
                    </a:lnTo>
                    <a:lnTo>
                      <a:pt x="783" y="251"/>
                    </a:lnTo>
                    <a:lnTo>
                      <a:pt x="782" y="251"/>
                    </a:lnTo>
                    <a:lnTo>
                      <a:pt x="783" y="253"/>
                    </a:lnTo>
                    <a:lnTo>
                      <a:pt x="783" y="254"/>
                    </a:lnTo>
                    <a:lnTo>
                      <a:pt x="782" y="254"/>
                    </a:lnTo>
                    <a:lnTo>
                      <a:pt x="782" y="253"/>
                    </a:lnTo>
                    <a:lnTo>
                      <a:pt x="782" y="254"/>
                    </a:lnTo>
                    <a:lnTo>
                      <a:pt x="783" y="254"/>
                    </a:lnTo>
                    <a:lnTo>
                      <a:pt x="783" y="255"/>
                    </a:lnTo>
                    <a:lnTo>
                      <a:pt x="783" y="256"/>
                    </a:lnTo>
                    <a:lnTo>
                      <a:pt x="782" y="256"/>
                    </a:lnTo>
                    <a:lnTo>
                      <a:pt x="782" y="258"/>
                    </a:lnTo>
                    <a:lnTo>
                      <a:pt x="782" y="259"/>
                    </a:lnTo>
                    <a:lnTo>
                      <a:pt x="783" y="259"/>
                    </a:lnTo>
                    <a:lnTo>
                      <a:pt x="783" y="260"/>
                    </a:lnTo>
                    <a:lnTo>
                      <a:pt x="783" y="261"/>
                    </a:lnTo>
                    <a:lnTo>
                      <a:pt x="783" y="262"/>
                    </a:lnTo>
                    <a:lnTo>
                      <a:pt x="784" y="262"/>
                    </a:lnTo>
                    <a:lnTo>
                      <a:pt x="784" y="264"/>
                    </a:lnTo>
                    <a:lnTo>
                      <a:pt x="784" y="265"/>
                    </a:lnTo>
                    <a:lnTo>
                      <a:pt x="785" y="265"/>
                    </a:lnTo>
                    <a:lnTo>
                      <a:pt x="787" y="266"/>
                    </a:lnTo>
                    <a:lnTo>
                      <a:pt x="787" y="267"/>
                    </a:lnTo>
                    <a:lnTo>
                      <a:pt x="787" y="269"/>
                    </a:lnTo>
                    <a:lnTo>
                      <a:pt x="788" y="269"/>
                    </a:lnTo>
                    <a:lnTo>
                      <a:pt x="788" y="270"/>
                    </a:lnTo>
                    <a:lnTo>
                      <a:pt x="788" y="271"/>
                    </a:lnTo>
                    <a:lnTo>
                      <a:pt x="789" y="271"/>
                    </a:lnTo>
                    <a:lnTo>
                      <a:pt x="789" y="272"/>
                    </a:lnTo>
                    <a:lnTo>
                      <a:pt x="789" y="271"/>
                    </a:lnTo>
                    <a:lnTo>
                      <a:pt x="789" y="272"/>
                    </a:lnTo>
                    <a:lnTo>
                      <a:pt x="790" y="272"/>
                    </a:lnTo>
                    <a:lnTo>
                      <a:pt x="790" y="273"/>
                    </a:lnTo>
                    <a:lnTo>
                      <a:pt x="790" y="275"/>
                    </a:lnTo>
                    <a:lnTo>
                      <a:pt x="790" y="276"/>
                    </a:lnTo>
                    <a:lnTo>
                      <a:pt x="792" y="276"/>
                    </a:lnTo>
                    <a:lnTo>
                      <a:pt x="792" y="277"/>
                    </a:lnTo>
                    <a:lnTo>
                      <a:pt x="793" y="277"/>
                    </a:lnTo>
                    <a:lnTo>
                      <a:pt x="792" y="277"/>
                    </a:lnTo>
                    <a:lnTo>
                      <a:pt x="793" y="278"/>
                    </a:lnTo>
                    <a:lnTo>
                      <a:pt x="793" y="280"/>
                    </a:lnTo>
                    <a:lnTo>
                      <a:pt x="793" y="281"/>
                    </a:lnTo>
                    <a:lnTo>
                      <a:pt x="793" y="282"/>
                    </a:lnTo>
                    <a:lnTo>
                      <a:pt x="793" y="283"/>
                    </a:lnTo>
                    <a:lnTo>
                      <a:pt x="794" y="283"/>
                    </a:lnTo>
                    <a:lnTo>
                      <a:pt x="794" y="285"/>
                    </a:lnTo>
                    <a:lnTo>
                      <a:pt x="793" y="285"/>
                    </a:lnTo>
                    <a:lnTo>
                      <a:pt x="793" y="286"/>
                    </a:lnTo>
                    <a:lnTo>
                      <a:pt x="793" y="287"/>
                    </a:lnTo>
                    <a:lnTo>
                      <a:pt x="793" y="288"/>
                    </a:lnTo>
                    <a:lnTo>
                      <a:pt x="794" y="288"/>
                    </a:lnTo>
                    <a:lnTo>
                      <a:pt x="799" y="288"/>
                    </a:lnTo>
                    <a:lnTo>
                      <a:pt x="804" y="288"/>
                    </a:lnTo>
                    <a:lnTo>
                      <a:pt x="808" y="288"/>
                    </a:lnTo>
                    <a:lnTo>
                      <a:pt x="811" y="287"/>
                    </a:lnTo>
                    <a:lnTo>
                      <a:pt x="816" y="287"/>
                    </a:lnTo>
                    <a:lnTo>
                      <a:pt x="817" y="287"/>
                    </a:lnTo>
                    <a:lnTo>
                      <a:pt x="820" y="286"/>
                    </a:lnTo>
                    <a:lnTo>
                      <a:pt x="822" y="287"/>
                    </a:lnTo>
                    <a:lnTo>
                      <a:pt x="826" y="287"/>
                    </a:lnTo>
                    <a:lnTo>
                      <a:pt x="827" y="287"/>
                    </a:lnTo>
                    <a:lnTo>
                      <a:pt x="831" y="288"/>
                    </a:lnTo>
                    <a:lnTo>
                      <a:pt x="835" y="288"/>
                    </a:lnTo>
                    <a:lnTo>
                      <a:pt x="838" y="289"/>
                    </a:lnTo>
                    <a:lnTo>
                      <a:pt x="841" y="289"/>
                    </a:lnTo>
                    <a:lnTo>
                      <a:pt x="843" y="291"/>
                    </a:lnTo>
                    <a:lnTo>
                      <a:pt x="844" y="291"/>
                    </a:lnTo>
                    <a:lnTo>
                      <a:pt x="847" y="292"/>
                    </a:lnTo>
                    <a:lnTo>
                      <a:pt x="850" y="293"/>
                    </a:lnTo>
                    <a:lnTo>
                      <a:pt x="853" y="294"/>
                    </a:lnTo>
                    <a:lnTo>
                      <a:pt x="855" y="294"/>
                    </a:lnTo>
                    <a:lnTo>
                      <a:pt x="857" y="294"/>
                    </a:lnTo>
                    <a:lnTo>
                      <a:pt x="858" y="293"/>
                    </a:lnTo>
                    <a:lnTo>
                      <a:pt x="859" y="293"/>
                    </a:lnTo>
                    <a:lnTo>
                      <a:pt x="860" y="294"/>
                    </a:lnTo>
                    <a:lnTo>
                      <a:pt x="860" y="296"/>
                    </a:lnTo>
                    <a:lnTo>
                      <a:pt x="859" y="297"/>
                    </a:lnTo>
                    <a:lnTo>
                      <a:pt x="859" y="298"/>
                    </a:lnTo>
                    <a:lnTo>
                      <a:pt x="859" y="299"/>
                    </a:lnTo>
                    <a:lnTo>
                      <a:pt x="859" y="301"/>
                    </a:lnTo>
                    <a:lnTo>
                      <a:pt x="859" y="302"/>
                    </a:lnTo>
                    <a:lnTo>
                      <a:pt x="859" y="303"/>
                    </a:lnTo>
                    <a:lnTo>
                      <a:pt x="859" y="304"/>
                    </a:lnTo>
                    <a:lnTo>
                      <a:pt x="859" y="307"/>
                    </a:lnTo>
                    <a:lnTo>
                      <a:pt x="860" y="307"/>
                    </a:lnTo>
                    <a:lnTo>
                      <a:pt x="860" y="309"/>
                    </a:lnTo>
                    <a:lnTo>
                      <a:pt x="860" y="312"/>
                    </a:lnTo>
                    <a:lnTo>
                      <a:pt x="869" y="316"/>
                    </a:lnTo>
                    <a:lnTo>
                      <a:pt x="871" y="319"/>
                    </a:lnTo>
                    <a:lnTo>
                      <a:pt x="884" y="319"/>
                    </a:lnTo>
                    <a:lnTo>
                      <a:pt x="886" y="320"/>
                    </a:lnTo>
                    <a:lnTo>
                      <a:pt x="892" y="320"/>
                    </a:lnTo>
                    <a:lnTo>
                      <a:pt x="893" y="321"/>
                    </a:lnTo>
                    <a:lnTo>
                      <a:pt x="896" y="321"/>
                    </a:lnTo>
                    <a:lnTo>
                      <a:pt x="901" y="323"/>
                    </a:lnTo>
                    <a:lnTo>
                      <a:pt x="902" y="323"/>
                    </a:lnTo>
                    <a:lnTo>
                      <a:pt x="908" y="324"/>
                    </a:lnTo>
                    <a:lnTo>
                      <a:pt x="909" y="325"/>
                    </a:lnTo>
                    <a:lnTo>
                      <a:pt x="914" y="325"/>
                    </a:lnTo>
                    <a:lnTo>
                      <a:pt x="917" y="325"/>
                    </a:lnTo>
                    <a:lnTo>
                      <a:pt x="919" y="326"/>
                    </a:lnTo>
                    <a:lnTo>
                      <a:pt x="923" y="326"/>
                    </a:lnTo>
                    <a:lnTo>
                      <a:pt x="930" y="328"/>
                    </a:lnTo>
                    <a:lnTo>
                      <a:pt x="936" y="336"/>
                    </a:lnTo>
                    <a:lnTo>
                      <a:pt x="940" y="341"/>
                    </a:lnTo>
                    <a:lnTo>
                      <a:pt x="941" y="341"/>
                    </a:lnTo>
                    <a:lnTo>
                      <a:pt x="941" y="342"/>
                    </a:lnTo>
                    <a:lnTo>
                      <a:pt x="940" y="342"/>
                    </a:lnTo>
                    <a:lnTo>
                      <a:pt x="940" y="343"/>
                    </a:lnTo>
                    <a:lnTo>
                      <a:pt x="939" y="343"/>
                    </a:lnTo>
                    <a:lnTo>
                      <a:pt x="938" y="345"/>
                    </a:lnTo>
                    <a:lnTo>
                      <a:pt x="936" y="345"/>
                    </a:lnTo>
                    <a:lnTo>
                      <a:pt x="935" y="345"/>
                    </a:lnTo>
                    <a:lnTo>
                      <a:pt x="935" y="346"/>
                    </a:lnTo>
                    <a:lnTo>
                      <a:pt x="934" y="346"/>
                    </a:lnTo>
                    <a:lnTo>
                      <a:pt x="934" y="347"/>
                    </a:lnTo>
                    <a:lnTo>
                      <a:pt x="933" y="347"/>
                    </a:lnTo>
                    <a:lnTo>
                      <a:pt x="931" y="347"/>
                    </a:lnTo>
                    <a:lnTo>
                      <a:pt x="931" y="348"/>
                    </a:lnTo>
                    <a:lnTo>
                      <a:pt x="931" y="350"/>
                    </a:lnTo>
                    <a:lnTo>
                      <a:pt x="931" y="351"/>
                    </a:lnTo>
                    <a:lnTo>
                      <a:pt x="931" y="352"/>
                    </a:lnTo>
                    <a:lnTo>
                      <a:pt x="933" y="356"/>
                    </a:lnTo>
                    <a:lnTo>
                      <a:pt x="933" y="357"/>
                    </a:lnTo>
                    <a:lnTo>
                      <a:pt x="933" y="358"/>
                    </a:lnTo>
                    <a:lnTo>
                      <a:pt x="934" y="359"/>
                    </a:lnTo>
                    <a:lnTo>
                      <a:pt x="934" y="361"/>
                    </a:lnTo>
                    <a:lnTo>
                      <a:pt x="934" y="363"/>
                    </a:lnTo>
                    <a:lnTo>
                      <a:pt x="927" y="373"/>
                    </a:lnTo>
                    <a:lnTo>
                      <a:pt x="924" y="383"/>
                    </a:lnTo>
                    <a:lnTo>
                      <a:pt x="922" y="389"/>
                    </a:lnTo>
                    <a:lnTo>
                      <a:pt x="912" y="407"/>
                    </a:lnTo>
                    <a:lnTo>
                      <a:pt x="917" y="422"/>
                    </a:lnTo>
                    <a:lnTo>
                      <a:pt x="922" y="436"/>
                    </a:lnTo>
                    <a:lnTo>
                      <a:pt x="922" y="444"/>
                    </a:lnTo>
                    <a:lnTo>
                      <a:pt x="922" y="453"/>
                    </a:lnTo>
                    <a:lnTo>
                      <a:pt x="930" y="463"/>
                    </a:lnTo>
                    <a:lnTo>
                      <a:pt x="935" y="469"/>
                    </a:lnTo>
                    <a:lnTo>
                      <a:pt x="944" y="471"/>
                    </a:lnTo>
                    <a:lnTo>
                      <a:pt x="947" y="477"/>
                    </a:lnTo>
                    <a:lnTo>
                      <a:pt x="954" y="488"/>
                    </a:lnTo>
                    <a:lnTo>
                      <a:pt x="956" y="494"/>
                    </a:lnTo>
                    <a:lnTo>
                      <a:pt x="955" y="499"/>
                    </a:lnTo>
                    <a:lnTo>
                      <a:pt x="952" y="513"/>
                    </a:lnTo>
                    <a:lnTo>
                      <a:pt x="951" y="518"/>
                    </a:lnTo>
                    <a:lnTo>
                      <a:pt x="951" y="519"/>
                    </a:lnTo>
                    <a:lnTo>
                      <a:pt x="950" y="519"/>
                    </a:lnTo>
                    <a:lnTo>
                      <a:pt x="950" y="520"/>
                    </a:lnTo>
                    <a:lnTo>
                      <a:pt x="949" y="520"/>
                    </a:lnTo>
                    <a:lnTo>
                      <a:pt x="949" y="521"/>
                    </a:lnTo>
                    <a:lnTo>
                      <a:pt x="949" y="523"/>
                    </a:lnTo>
                    <a:lnTo>
                      <a:pt x="949" y="524"/>
                    </a:lnTo>
                    <a:lnTo>
                      <a:pt x="950" y="524"/>
                    </a:lnTo>
                    <a:lnTo>
                      <a:pt x="950" y="525"/>
                    </a:lnTo>
                    <a:lnTo>
                      <a:pt x="949" y="525"/>
                    </a:lnTo>
                    <a:lnTo>
                      <a:pt x="949" y="526"/>
                    </a:lnTo>
                    <a:lnTo>
                      <a:pt x="949" y="528"/>
                    </a:lnTo>
                    <a:lnTo>
                      <a:pt x="949" y="526"/>
                    </a:lnTo>
                    <a:lnTo>
                      <a:pt x="949" y="525"/>
                    </a:lnTo>
                    <a:lnTo>
                      <a:pt x="947" y="525"/>
                    </a:lnTo>
                    <a:lnTo>
                      <a:pt x="947" y="524"/>
                    </a:lnTo>
                    <a:lnTo>
                      <a:pt x="946" y="524"/>
                    </a:lnTo>
                    <a:lnTo>
                      <a:pt x="945" y="525"/>
                    </a:lnTo>
                    <a:lnTo>
                      <a:pt x="923" y="541"/>
                    </a:lnTo>
                    <a:lnTo>
                      <a:pt x="924" y="545"/>
                    </a:lnTo>
                    <a:lnTo>
                      <a:pt x="924" y="546"/>
                    </a:lnTo>
                    <a:lnTo>
                      <a:pt x="924" y="547"/>
                    </a:lnTo>
                    <a:lnTo>
                      <a:pt x="923" y="548"/>
                    </a:lnTo>
                    <a:lnTo>
                      <a:pt x="923" y="550"/>
                    </a:lnTo>
                    <a:lnTo>
                      <a:pt x="923" y="551"/>
                    </a:lnTo>
                    <a:lnTo>
                      <a:pt x="924" y="551"/>
                    </a:lnTo>
                    <a:lnTo>
                      <a:pt x="924" y="552"/>
                    </a:lnTo>
                    <a:lnTo>
                      <a:pt x="924" y="553"/>
                    </a:lnTo>
                    <a:lnTo>
                      <a:pt x="924" y="555"/>
                    </a:lnTo>
                    <a:lnTo>
                      <a:pt x="923" y="555"/>
                    </a:lnTo>
                    <a:lnTo>
                      <a:pt x="923" y="556"/>
                    </a:lnTo>
                    <a:lnTo>
                      <a:pt x="922" y="556"/>
                    </a:lnTo>
                    <a:lnTo>
                      <a:pt x="913" y="568"/>
                    </a:lnTo>
                    <a:lnTo>
                      <a:pt x="917" y="582"/>
                    </a:lnTo>
                    <a:lnTo>
                      <a:pt x="914" y="589"/>
                    </a:lnTo>
                    <a:lnTo>
                      <a:pt x="908" y="624"/>
                    </a:lnTo>
                    <a:lnTo>
                      <a:pt x="891" y="631"/>
                    </a:lnTo>
                    <a:lnTo>
                      <a:pt x="876" y="622"/>
                    </a:lnTo>
                    <a:lnTo>
                      <a:pt x="871" y="637"/>
                    </a:lnTo>
                    <a:lnTo>
                      <a:pt x="852" y="641"/>
                    </a:lnTo>
                    <a:lnTo>
                      <a:pt x="844" y="649"/>
                    </a:lnTo>
                    <a:lnTo>
                      <a:pt x="830" y="654"/>
                    </a:lnTo>
                    <a:lnTo>
                      <a:pt x="822" y="657"/>
                    </a:lnTo>
                    <a:lnTo>
                      <a:pt x="821" y="657"/>
                    </a:lnTo>
                    <a:lnTo>
                      <a:pt x="819" y="658"/>
                    </a:lnTo>
                    <a:lnTo>
                      <a:pt x="817" y="658"/>
                    </a:lnTo>
                    <a:lnTo>
                      <a:pt x="815" y="658"/>
                    </a:lnTo>
                    <a:lnTo>
                      <a:pt x="812" y="659"/>
                    </a:lnTo>
                    <a:lnTo>
                      <a:pt x="811" y="660"/>
                    </a:lnTo>
                    <a:lnTo>
                      <a:pt x="810" y="660"/>
                    </a:lnTo>
                    <a:lnTo>
                      <a:pt x="809" y="659"/>
                    </a:lnTo>
                    <a:lnTo>
                      <a:pt x="808" y="659"/>
                    </a:lnTo>
                    <a:lnTo>
                      <a:pt x="805" y="658"/>
                    </a:lnTo>
                    <a:lnTo>
                      <a:pt x="804" y="658"/>
                    </a:lnTo>
                    <a:lnTo>
                      <a:pt x="801" y="657"/>
                    </a:lnTo>
                    <a:lnTo>
                      <a:pt x="787" y="653"/>
                    </a:lnTo>
                    <a:lnTo>
                      <a:pt x="784" y="653"/>
                    </a:lnTo>
                    <a:lnTo>
                      <a:pt x="781" y="654"/>
                    </a:lnTo>
                    <a:lnTo>
                      <a:pt x="778" y="654"/>
                    </a:lnTo>
                    <a:lnTo>
                      <a:pt x="776" y="653"/>
                    </a:lnTo>
                    <a:lnTo>
                      <a:pt x="774" y="654"/>
                    </a:lnTo>
                    <a:lnTo>
                      <a:pt x="772" y="656"/>
                    </a:lnTo>
                    <a:lnTo>
                      <a:pt x="769" y="656"/>
                    </a:lnTo>
                    <a:lnTo>
                      <a:pt x="767" y="657"/>
                    </a:lnTo>
                    <a:lnTo>
                      <a:pt x="762" y="656"/>
                    </a:lnTo>
                    <a:lnTo>
                      <a:pt x="757" y="656"/>
                    </a:lnTo>
                    <a:lnTo>
                      <a:pt x="754" y="653"/>
                    </a:lnTo>
                    <a:lnTo>
                      <a:pt x="750" y="652"/>
                    </a:lnTo>
                    <a:lnTo>
                      <a:pt x="749" y="652"/>
                    </a:lnTo>
                    <a:lnTo>
                      <a:pt x="752" y="641"/>
                    </a:lnTo>
                    <a:lnTo>
                      <a:pt x="720" y="638"/>
                    </a:lnTo>
                    <a:lnTo>
                      <a:pt x="711" y="633"/>
                    </a:lnTo>
                    <a:lnTo>
                      <a:pt x="681" y="621"/>
                    </a:lnTo>
                    <a:lnTo>
                      <a:pt x="663" y="605"/>
                    </a:lnTo>
                    <a:lnTo>
                      <a:pt x="649" y="610"/>
                    </a:lnTo>
                    <a:lnTo>
                      <a:pt x="644" y="615"/>
                    </a:lnTo>
                    <a:lnTo>
                      <a:pt x="633" y="617"/>
                    </a:lnTo>
                    <a:lnTo>
                      <a:pt x="631" y="619"/>
                    </a:lnTo>
                    <a:lnTo>
                      <a:pt x="628" y="620"/>
                    </a:lnTo>
                    <a:lnTo>
                      <a:pt x="623" y="622"/>
                    </a:lnTo>
                    <a:lnTo>
                      <a:pt x="622" y="622"/>
                    </a:lnTo>
                    <a:lnTo>
                      <a:pt x="620" y="622"/>
                    </a:lnTo>
                    <a:lnTo>
                      <a:pt x="619" y="624"/>
                    </a:lnTo>
                    <a:lnTo>
                      <a:pt x="617" y="624"/>
                    </a:lnTo>
                    <a:lnTo>
                      <a:pt x="616" y="624"/>
                    </a:lnTo>
                    <a:lnTo>
                      <a:pt x="616" y="625"/>
                    </a:lnTo>
                    <a:lnTo>
                      <a:pt x="615" y="625"/>
                    </a:lnTo>
                    <a:lnTo>
                      <a:pt x="614" y="626"/>
                    </a:lnTo>
                    <a:lnTo>
                      <a:pt x="612" y="626"/>
                    </a:lnTo>
                    <a:lnTo>
                      <a:pt x="611" y="626"/>
                    </a:lnTo>
                    <a:lnTo>
                      <a:pt x="610" y="626"/>
                    </a:lnTo>
                    <a:lnTo>
                      <a:pt x="609" y="626"/>
                    </a:lnTo>
                    <a:lnTo>
                      <a:pt x="607" y="626"/>
                    </a:lnTo>
                    <a:lnTo>
                      <a:pt x="606" y="626"/>
                    </a:lnTo>
                    <a:lnTo>
                      <a:pt x="605" y="626"/>
                    </a:lnTo>
                    <a:lnTo>
                      <a:pt x="604" y="626"/>
                    </a:lnTo>
                    <a:lnTo>
                      <a:pt x="603" y="627"/>
                    </a:lnTo>
                    <a:lnTo>
                      <a:pt x="601" y="629"/>
                    </a:lnTo>
                    <a:lnTo>
                      <a:pt x="599" y="629"/>
                    </a:lnTo>
                    <a:lnTo>
                      <a:pt x="598" y="630"/>
                    </a:lnTo>
                    <a:lnTo>
                      <a:pt x="596" y="630"/>
                    </a:lnTo>
                    <a:lnTo>
                      <a:pt x="595" y="630"/>
                    </a:lnTo>
                    <a:lnTo>
                      <a:pt x="594" y="630"/>
                    </a:lnTo>
                    <a:lnTo>
                      <a:pt x="593" y="630"/>
                    </a:lnTo>
                    <a:lnTo>
                      <a:pt x="593" y="629"/>
                    </a:lnTo>
                    <a:lnTo>
                      <a:pt x="592" y="629"/>
                    </a:lnTo>
                    <a:lnTo>
                      <a:pt x="592" y="627"/>
                    </a:lnTo>
                    <a:lnTo>
                      <a:pt x="590" y="627"/>
                    </a:lnTo>
                    <a:lnTo>
                      <a:pt x="589" y="626"/>
                    </a:lnTo>
                    <a:lnTo>
                      <a:pt x="589" y="625"/>
                    </a:lnTo>
                    <a:lnTo>
                      <a:pt x="588" y="624"/>
                    </a:lnTo>
                    <a:lnTo>
                      <a:pt x="571" y="635"/>
                    </a:lnTo>
                    <a:lnTo>
                      <a:pt x="565" y="662"/>
                    </a:lnTo>
                    <a:lnTo>
                      <a:pt x="550" y="664"/>
                    </a:lnTo>
                    <a:lnTo>
                      <a:pt x="534" y="673"/>
                    </a:lnTo>
                    <a:lnTo>
                      <a:pt x="519" y="686"/>
                    </a:lnTo>
                    <a:lnTo>
                      <a:pt x="515" y="690"/>
                    </a:lnTo>
                    <a:lnTo>
                      <a:pt x="515" y="689"/>
                    </a:lnTo>
                    <a:lnTo>
                      <a:pt x="514" y="689"/>
                    </a:lnTo>
                    <a:lnTo>
                      <a:pt x="514" y="687"/>
                    </a:lnTo>
                    <a:lnTo>
                      <a:pt x="513" y="687"/>
                    </a:lnTo>
                    <a:lnTo>
                      <a:pt x="513" y="686"/>
                    </a:lnTo>
                    <a:lnTo>
                      <a:pt x="512" y="686"/>
                    </a:lnTo>
                    <a:lnTo>
                      <a:pt x="512" y="685"/>
                    </a:lnTo>
                    <a:lnTo>
                      <a:pt x="511" y="685"/>
                    </a:lnTo>
                    <a:lnTo>
                      <a:pt x="511" y="684"/>
                    </a:lnTo>
                    <a:lnTo>
                      <a:pt x="511" y="683"/>
                    </a:lnTo>
                    <a:lnTo>
                      <a:pt x="509" y="683"/>
                    </a:lnTo>
                    <a:lnTo>
                      <a:pt x="508" y="683"/>
                    </a:lnTo>
                    <a:lnTo>
                      <a:pt x="508" y="681"/>
                    </a:lnTo>
                    <a:lnTo>
                      <a:pt x="507" y="681"/>
                    </a:lnTo>
                    <a:lnTo>
                      <a:pt x="507" y="680"/>
                    </a:lnTo>
                    <a:lnTo>
                      <a:pt x="506" y="680"/>
                    </a:lnTo>
                    <a:lnTo>
                      <a:pt x="504" y="679"/>
                    </a:lnTo>
                    <a:lnTo>
                      <a:pt x="503" y="679"/>
                    </a:lnTo>
                    <a:lnTo>
                      <a:pt x="503" y="678"/>
                    </a:lnTo>
                    <a:lnTo>
                      <a:pt x="502" y="678"/>
                    </a:lnTo>
                    <a:lnTo>
                      <a:pt x="502" y="676"/>
                    </a:lnTo>
                    <a:lnTo>
                      <a:pt x="501" y="676"/>
                    </a:lnTo>
                    <a:lnTo>
                      <a:pt x="501" y="675"/>
                    </a:lnTo>
                    <a:lnTo>
                      <a:pt x="501" y="674"/>
                    </a:lnTo>
                    <a:lnTo>
                      <a:pt x="499" y="673"/>
                    </a:lnTo>
                    <a:lnTo>
                      <a:pt x="498" y="671"/>
                    </a:lnTo>
                    <a:lnTo>
                      <a:pt x="498" y="670"/>
                    </a:lnTo>
                    <a:lnTo>
                      <a:pt x="497" y="669"/>
                    </a:lnTo>
                    <a:lnTo>
                      <a:pt x="497" y="668"/>
                    </a:lnTo>
                    <a:lnTo>
                      <a:pt x="497" y="667"/>
                    </a:lnTo>
                    <a:lnTo>
                      <a:pt x="496" y="665"/>
                    </a:lnTo>
                    <a:lnTo>
                      <a:pt x="496" y="664"/>
                    </a:lnTo>
                    <a:lnTo>
                      <a:pt x="496" y="663"/>
                    </a:lnTo>
                    <a:lnTo>
                      <a:pt x="496" y="662"/>
                    </a:lnTo>
                    <a:lnTo>
                      <a:pt x="496" y="660"/>
                    </a:lnTo>
                    <a:lnTo>
                      <a:pt x="495" y="659"/>
                    </a:lnTo>
                    <a:lnTo>
                      <a:pt x="495" y="658"/>
                    </a:lnTo>
                    <a:lnTo>
                      <a:pt x="493" y="657"/>
                    </a:lnTo>
                    <a:lnTo>
                      <a:pt x="493" y="656"/>
                    </a:lnTo>
                    <a:lnTo>
                      <a:pt x="493" y="654"/>
                    </a:lnTo>
                    <a:lnTo>
                      <a:pt x="492" y="654"/>
                    </a:lnTo>
                    <a:lnTo>
                      <a:pt x="492" y="653"/>
                    </a:lnTo>
                    <a:lnTo>
                      <a:pt x="492" y="652"/>
                    </a:lnTo>
                    <a:lnTo>
                      <a:pt x="492" y="651"/>
                    </a:lnTo>
                    <a:lnTo>
                      <a:pt x="492" y="649"/>
                    </a:lnTo>
                    <a:lnTo>
                      <a:pt x="492" y="648"/>
                    </a:lnTo>
                    <a:lnTo>
                      <a:pt x="492" y="647"/>
                    </a:lnTo>
                    <a:lnTo>
                      <a:pt x="492" y="646"/>
                    </a:lnTo>
                    <a:lnTo>
                      <a:pt x="492" y="644"/>
                    </a:lnTo>
                    <a:lnTo>
                      <a:pt x="491" y="643"/>
                    </a:lnTo>
                    <a:lnTo>
                      <a:pt x="491" y="642"/>
                    </a:lnTo>
                    <a:lnTo>
                      <a:pt x="490" y="641"/>
                    </a:lnTo>
                    <a:lnTo>
                      <a:pt x="490" y="640"/>
                    </a:lnTo>
                    <a:lnTo>
                      <a:pt x="488" y="640"/>
                    </a:lnTo>
                    <a:lnTo>
                      <a:pt x="488" y="638"/>
                    </a:lnTo>
                    <a:lnTo>
                      <a:pt x="488" y="637"/>
                    </a:lnTo>
                    <a:lnTo>
                      <a:pt x="488" y="636"/>
                    </a:lnTo>
                    <a:lnTo>
                      <a:pt x="490" y="635"/>
                    </a:lnTo>
                    <a:lnTo>
                      <a:pt x="488" y="635"/>
                    </a:lnTo>
                    <a:lnTo>
                      <a:pt x="488" y="633"/>
                    </a:lnTo>
                    <a:lnTo>
                      <a:pt x="488" y="632"/>
                    </a:lnTo>
                    <a:lnTo>
                      <a:pt x="487" y="630"/>
                    </a:lnTo>
                    <a:lnTo>
                      <a:pt x="486" y="630"/>
                    </a:lnTo>
                    <a:lnTo>
                      <a:pt x="450" y="616"/>
                    </a:lnTo>
                    <a:lnTo>
                      <a:pt x="450" y="617"/>
                    </a:lnTo>
                    <a:lnTo>
                      <a:pt x="449" y="617"/>
                    </a:lnTo>
                    <a:lnTo>
                      <a:pt x="449" y="619"/>
                    </a:lnTo>
                    <a:lnTo>
                      <a:pt x="448" y="619"/>
                    </a:lnTo>
                    <a:lnTo>
                      <a:pt x="447" y="619"/>
                    </a:lnTo>
                    <a:lnTo>
                      <a:pt x="445" y="619"/>
                    </a:lnTo>
                    <a:lnTo>
                      <a:pt x="445" y="617"/>
                    </a:lnTo>
                    <a:lnTo>
                      <a:pt x="444" y="617"/>
                    </a:lnTo>
                    <a:lnTo>
                      <a:pt x="427" y="641"/>
                    </a:lnTo>
                    <a:lnTo>
                      <a:pt x="410" y="642"/>
                    </a:lnTo>
                    <a:lnTo>
                      <a:pt x="395" y="621"/>
                    </a:lnTo>
                    <a:lnTo>
                      <a:pt x="383" y="616"/>
                    </a:lnTo>
                    <a:lnTo>
                      <a:pt x="344" y="606"/>
                    </a:lnTo>
                    <a:lnTo>
                      <a:pt x="342" y="604"/>
                    </a:lnTo>
                    <a:lnTo>
                      <a:pt x="336" y="604"/>
                    </a:lnTo>
                    <a:lnTo>
                      <a:pt x="325" y="600"/>
                    </a:lnTo>
                    <a:lnTo>
                      <a:pt x="325" y="602"/>
                    </a:lnTo>
                    <a:lnTo>
                      <a:pt x="325" y="603"/>
                    </a:lnTo>
                    <a:lnTo>
                      <a:pt x="324" y="603"/>
                    </a:lnTo>
                    <a:lnTo>
                      <a:pt x="323" y="604"/>
                    </a:lnTo>
                    <a:lnTo>
                      <a:pt x="322" y="604"/>
                    </a:lnTo>
                    <a:lnTo>
                      <a:pt x="322" y="605"/>
                    </a:lnTo>
                    <a:lnTo>
                      <a:pt x="320" y="606"/>
                    </a:lnTo>
                    <a:lnTo>
                      <a:pt x="319" y="606"/>
                    </a:lnTo>
                    <a:lnTo>
                      <a:pt x="318" y="608"/>
                    </a:lnTo>
                    <a:lnTo>
                      <a:pt x="317" y="608"/>
                    </a:lnTo>
                    <a:lnTo>
                      <a:pt x="312" y="588"/>
                    </a:lnTo>
                    <a:lnTo>
                      <a:pt x="313" y="578"/>
                    </a:lnTo>
                    <a:lnTo>
                      <a:pt x="318" y="567"/>
                    </a:lnTo>
                    <a:lnTo>
                      <a:pt x="306" y="559"/>
                    </a:lnTo>
                    <a:lnTo>
                      <a:pt x="293" y="559"/>
                    </a:lnTo>
                    <a:lnTo>
                      <a:pt x="276" y="558"/>
                    </a:lnTo>
                    <a:lnTo>
                      <a:pt x="279" y="550"/>
                    </a:lnTo>
                    <a:lnTo>
                      <a:pt x="277" y="545"/>
                    </a:lnTo>
                    <a:lnTo>
                      <a:pt x="276" y="539"/>
                    </a:lnTo>
                    <a:lnTo>
                      <a:pt x="275" y="532"/>
                    </a:lnTo>
                    <a:lnTo>
                      <a:pt x="277" y="521"/>
                    </a:lnTo>
                    <a:lnTo>
                      <a:pt x="274" y="518"/>
                    </a:lnTo>
                    <a:lnTo>
                      <a:pt x="271" y="514"/>
                    </a:lnTo>
                    <a:lnTo>
                      <a:pt x="275" y="507"/>
                    </a:lnTo>
                    <a:lnTo>
                      <a:pt x="269" y="501"/>
                    </a:lnTo>
                    <a:lnTo>
                      <a:pt x="266" y="499"/>
                    </a:lnTo>
                    <a:lnTo>
                      <a:pt x="256" y="496"/>
                    </a:lnTo>
                    <a:lnTo>
                      <a:pt x="243" y="504"/>
                    </a:lnTo>
                    <a:lnTo>
                      <a:pt x="233" y="509"/>
                    </a:lnTo>
                    <a:lnTo>
                      <a:pt x="223" y="512"/>
                    </a:lnTo>
                    <a:lnTo>
                      <a:pt x="215" y="523"/>
                    </a:lnTo>
                    <a:lnTo>
                      <a:pt x="204" y="528"/>
                    </a:lnTo>
                    <a:lnTo>
                      <a:pt x="201" y="536"/>
                    </a:lnTo>
                    <a:lnTo>
                      <a:pt x="191" y="539"/>
                    </a:lnTo>
                    <a:lnTo>
                      <a:pt x="183" y="547"/>
                    </a:lnTo>
                    <a:lnTo>
                      <a:pt x="182" y="548"/>
                    </a:lnTo>
                    <a:lnTo>
                      <a:pt x="172" y="555"/>
                    </a:lnTo>
                    <a:lnTo>
                      <a:pt x="164" y="557"/>
                    </a:lnTo>
                    <a:lnTo>
                      <a:pt x="164" y="556"/>
                    </a:lnTo>
                    <a:lnTo>
                      <a:pt x="163" y="556"/>
                    </a:lnTo>
                    <a:lnTo>
                      <a:pt x="163" y="555"/>
                    </a:lnTo>
                    <a:lnTo>
                      <a:pt x="163" y="553"/>
                    </a:lnTo>
                    <a:lnTo>
                      <a:pt x="164" y="552"/>
                    </a:lnTo>
                    <a:lnTo>
                      <a:pt x="164" y="551"/>
                    </a:lnTo>
                    <a:lnTo>
                      <a:pt x="164" y="550"/>
                    </a:lnTo>
                    <a:lnTo>
                      <a:pt x="164" y="548"/>
                    </a:lnTo>
                    <a:lnTo>
                      <a:pt x="164" y="547"/>
                    </a:lnTo>
                    <a:lnTo>
                      <a:pt x="164" y="546"/>
                    </a:lnTo>
                    <a:lnTo>
                      <a:pt x="164" y="545"/>
                    </a:lnTo>
                    <a:lnTo>
                      <a:pt x="166" y="545"/>
                    </a:lnTo>
                    <a:lnTo>
                      <a:pt x="166" y="544"/>
                    </a:lnTo>
                    <a:lnTo>
                      <a:pt x="166" y="542"/>
                    </a:lnTo>
                    <a:lnTo>
                      <a:pt x="166" y="541"/>
                    </a:lnTo>
                    <a:lnTo>
                      <a:pt x="167" y="541"/>
                    </a:lnTo>
                    <a:lnTo>
                      <a:pt x="167" y="540"/>
                    </a:lnTo>
                    <a:lnTo>
                      <a:pt x="166" y="540"/>
                    </a:lnTo>
                    <a:lnTo>
                      <a:pt x="166" y="539"/>
                    </a:lnTo>
                    <a:lnTo>
                      <a:pt x="167" y="539"/>
                    </a:lnTo>
                    <a:lnTo>
                      <a:pt x="167" y="537"/>
                    </a:lnTo>
                    <a:lnTo>
                      <a:pt x="167" y="536"/>
                    </a:lnTo>
                    <a:lnTo>
                      <a:pt x="166" y="535"/>
                    </a:lnTo>
                    <a:lnTo>
                      <a:pt x="164" y="534"/>
                    </a:lnTo>
                    <a:lnTo>
                      <a:pt x="164" y="532"/>
                    </a:lnTo>
                    <a:lnTo>
                      <a:pt x="164" y="531"/>
                    </a:lnTo>
                    <a:lnTo>
                      <a:pt x="166" y="531"/>
                    </a:lnTo>
                    <a:lnTo>
                      <a:pt x="166" y="530"/>
                    </a:lnTo>
                    <a:lnTo>
                      <a:pt x="166" y="529"/>
                    </a:lnTo>
                    <a:lnTo>
                      <a:pt x="166" y="528"/>
                    </a:lnTo>
                    <a:lnTo>
                      <a:pt x="167" y="526"/>
                    </a:lnTo>
                    <a:lnTo>
                      <a:pt x="167" y="525"/>
                    </a:lnTo>
                    <a:lnTo>
                      <a:pt x="166" y="525"/>
                    </a:lnTo>
                    <a:lnTo>
                      <a:pt x="164" y="525"/>
                    </a:lnTo>
                    <a:lnTo>
                      <a:pt x="164" y="524"/>
                    </a:lnTo>
                    <a:lnTo>
                      <a:pt x="164" y="523"/>
                    </a:lnTo>
                    <a:lnTo>
                      <a:pt x="164" y="521"/>
                    </a:lnTo>
                    <a:lnTo>
                      <a:pt x="166" y="521"/>
                    </a:lnTo>
                    <a:lnTo>
                      <a:pt x="164" y="521"/>
                    </a:lnTo>
                    <a:lnTo>
                      <a:pt x="164" y="520"/>
                    </a:lnTo>
                    <a:lnTo>
                      <a:pt x="164" y="519"/>
                    </a:lnTo>
                    <a:lnTo>
                      <a:pt x="164" y="518"/>
                    </a:lnTo>
                    <a:lnTo>
                      <a:pt x="166" y="517"/>
                    </a:lnTo>
                    <a:lnTo>
                      <a:pt x="164" y="517"/>
                    </a:lnTo>
                    <a:lnTo>
                      <a:pt x="164" y="515"/>
                    </a:lnTo>
                    <a:lnTo>
                      <a:pt x="164" y="514"/>
                    </a:lnTo>
                    <a:lnTo>
                      <a:pt x="164" y="513"/>
                    </a:lnTo>
                    <a:lnTo>
                      <a:pt x="163" y="513"/>
                    </a:lnTo>
                    <a:lnTo>
                      <a:pt x="163" y="512"/>
                    </a:lnTo>
                    <a:lnTo>
                      <a:pt x="163" y="510"/>
                    </a:lnTo>
                    <a:lnTo>
                      <a:pt x="162" y="510"/>
                    </a:lnTo>
                    <a:lnTo>
                      <a:pt x="162" y="509"/>
                    </a:lnTo>
                    <a:lnTo>
                      <a:pt x="161" y="509"/>
                    </a:lnTo>
                    <a:lnTo>
                      <a:pt x="161" y="508"/>
                    </a:lnTo>
                    <a:lnTo>
                      <a:pt x="161" y="507"/>
                    </a:lnTo>
                    <a:lnTo>
                      <a:pt x="160" y="507"/>
                    </a:lnTo>
                    <a:lnTo>
                      <a:pt x="160" y="505"/>
                    </a:lnTo>
                    <a:lnTo>
                      <a:pt x="160" y="504"/>
                    </a:lnTo>
                    <a:lnTo>
                      <a:pt x="160" y="503"/>
                    </a:lnTo>
                    <a:lnTo>
                      <a:pt x="160" y="502"/>
                    </a:lnTo>
                    <a:lnTo>
                      <a:pt x="158" y="502"/>
                    </a:lnTo>
                    <a:lnTo>
                      <a:pt x="160" y="502"/>
                    </a:lnTo>
                    <a:lnTo>
                      <a:pt x="160" y="501"/>
                    </a:lnTo>
                    <a:lnTo>
                      <a:pt x="160" y="502"/>
                    </a:lnTo>
                    <a:lnTo>
                      <a:pt x="160" y="501"/>
                    </a:lnTo>
                    <a:lnTo>
                      <a:pt x="158" y="501"/>
                    </a:lnTo>
                    <a:lnTo>
                      <a:pt x="160" y="499"/>
                    </a:lnTo>
                    <a:lnTo>
                      <a:pt x="160" y="498"/>
                    </a:lnTo>
                    <a:lnTo>
                      <a:pt x="160" y="497"/>
                    </a:lnTo>
                    <a:lnTo>
                      <a:pt x="160" y="496"/>
                    </a:lnTo>
                    <a:lnTo>
                      <a:pt x="158" y="496"/>
                    </a:lnTo>
                    <a:lnTo>
                      <a:pt x="160" y="496"/>
                    </a:lnTo>
                    <a:lnTo>
                      <a:pt x="160" y="494"/>
                    </a:lnTo>
                    <a:lnTo>
                      <a:pt x="158" y="494"/>
                    </a:lnTo>
                    <a:lnTo>
                      <a:pt x="158" y="493"/>
                    </a:lnTo>
                    <a:lnTo>
                      <a:pt x="157" y="493"/>
                    </a:lnTo>
                    <a:lnTo>
                      <a:pt x="157" y="492"/>
                    </a:lnTo>
                    <a:lnTo>
                      <a:pt x="157" y="491"/>
                    </a:lnTo>
                    <a:lnTo>
                      <a:pt x="157" y="490"/>
                    </a:lnTo>
                    <a:lnTo>
                      <a:pt x="156" y="490"/>
                    </a:lnTo>
                    <a:lnTo>
                      <a:pt x="156" y="488"/>
                    </a:lnTo>
                    <a:lnTo>
                      <a:pt x="157" y="488"/>
                    </a:lnTo>
                    <a:lnTo>
                      <a:pt x="157" y="487"/>
                    </a:lnTo>
                    <a:lnTo>
                      <a:pt x="156" y="487"/>
                    </a:lnTo>
                    <a:lnTo>
                      <a:pt x="156" y="486"/>
                    </a:lnTo>
                    <a:lnTo>
                      <a:pt x="155" y="486"/>
                    </a:lnTo>
                    <a:lnTo>
                      <a:pt x="153" y="486"/>
                    </a:lnTo>
                    <a:lnTo>
                      <a:pt x="155" y="485"/>
                    </a:lnTo>
                    <a:lnTo>
                      <a:pt x="153" y="485"/>
                    </a:lnTo>
                    <a:lnTo>
                      <a:pt x="152" y="485"/>
                    </a:lnTo>
                    <a:lnTo>
                      <a:pt x="152" y="483"/>
                    </a:lnTo>
                    <a:lnTo>
                      <a:pt x="152" y="481"/>
                    </a:lnTo>
                    <a:lnTo>
                      <a:pt x="151" y="481"/>
                    </a:lnTo>
                    <a:lnTo>
                      <a:pt x="151" y="480"/>
                    </a:lnTo>
                    <a:lnTo>
                      <a:pt x="152" y="480"/>
                    </a:lnTo>
                    <a:lnTo>
                      <a:pt x="152" y="478"/>
                    </a:lnTo>
                    <a:lnTo>
                      <a:pt x="151" y="478"/>
                    </a:lnTo>
                    <a:lnTo>
                      <a:pt x="151" y="477"/>
                    </a:lnTo>
                    <a:lnTo>
                      <a:pt x="150" y="477"/>
                    </a:lnTo>
                    <a:lnTo>
                      <a:pt x="148" y="477"/>
                    </a:lnTo>
                    <a:lnTo>
                      <a:pt x="148" y="476"/>
                    </a:lnTo>
                    <a:lnTo>
                      <a:pt x="147" y="476"/>
                    </a:lnTo>
                    <a:lnTo>
                      <a:pt x="146" y="476"/>
                    </a:lnTo>
                    <a:lnTo>
                      <a:pt x="145" y="475"/>
                    </a:lnTo>
                    <a:lnTo>
                      <a:pt x="144" y="475"/>
                    </a:lnTo>
                    <a:lnTo>
                      <a:pt x="142" y="475"/>
                    </a:lnTo>
                    <a:lnTo>
                      <a:pt x="142" y="474"/>
                    </a:lnTo>
                    <a:lnTo>
                      <a:pt x="141" y="474"/>
                    </a:lnTo>
                    <a:lnTo>
                      <a:pt x="140" y="474"/>
                    </a:lnTo>
                    <a:lnTo>
                      <a:pt x="139" y="474"/>
                    </a:lnTo>
                    <a:lnTo>
                      <a:pt x="137" y="474"/>
                    </a:lnTo>
                    <a:lnTo>
                      <a:pt x="136" y="474"/>
                    </a:lnTo>
                    <a:lnTo>
                      <a:pt x="136" y="472"/>
                    </a:lnTo>
                    <a:lnTo>
                      <a:pt x="135" y="472"/>
                    </a:lnTo>
                    <a:lnTo>
                      <a:pt x="136" y="472"/>
                    </a:lnTo>
                    <a:lnTo>
                      <a:pt x="136" y="471"/>
                    </a:lnTo>
                    <a:lnTo>
                      <a:pt x="136" y="470"/>
                    </a:lnTo>
                    <a:lnTo>
                      <a:pt x="136" y="469"/>
                    </a:lnTo>
                    <a:lnTo>
                      <a:pt x="135" y="469"/>
                    </a:lnTo>
                    <a:lnTo>
                      <a:pt x="135" y="467"/>
                    </a:lnTo>
                    <a:lnTo>
                      <a:pt x="134" y="467"/>
                    </a:lnTo>
                    <a:lnTo>
                      <a:pt x="134" y="466"/>
                    </a:lnTo>
                    <a:lnTo>
                      <a:pt x="133" y="466"/>
                    </a:lnTo>
                    <a:lnTo>
                      <a:pt x="133" y="465"/>
                    </a:lnTo>
                    <a:lnTo>
                      <a:pt x="131" y="466"/>
                    </a:lnTo>
                    <a:lnTo>
                      <a:pt x="131" y="465"/>
                    </a:lnTo>
                    <a:lnTo>
                      <a:pt x="130" y="464"/>
                    </a:lnTo>
                    <a:lnTo>
                      <a:pt x="130" y="463"/>
                    </a:lnTo>
                    <a:lnTo>
                      <a:pt x="130" y="461"/>
                    </a:lnTo>
                    <a:lnTo>
                      <a:pt x="130" y="460"/>
                    </a:lnTo>
                    <a:lnTo>
                      <a:pt x="130" y="459"/>
                    </a:lnTo>
                    <a:lnTo>
                      <a:pt x="131" y="459"/>
                    </a:lnTo>
                    <a:lnTo>
                      <a:pt x="131" y="458"/>
                    </a:lnTo>
                    <a:lnTo>
                      <a:pt x="131" y="456"/>
                    </a:lnTo>
                    <a:lnTo>
                      <a:pt x="130" y="456"/>
                    </a:lnTo>
                    <a:lnTo>
                      <a:pt x="131" y="455"/>
                    </a:lnTo>
                    <a:lnTo>
                      <a:pt x="130" y="455"/>
                    </a:lnTo>
                    <a:lnTo>
                      <a:pt x="129" y="455"/>
                    </a:lnTo>
                    <a:lnTo>
                      <a:pt x="128" y="455"/>
                    </a:lnTo>
                    <a:lnTo>
                      <a:pt x="128" y="454"/>
                    </a:lnTo>
                    <a:lnTo>
                      <a:pt x="128" y="453"/>
                    </a:lnTo>
                    <a:lnTo>
                      <a:pt x="128" y="451"/>
                    </a:lnTo>
                    <a:lnTo>
                      <a:pt x="128" y="450"/>
                    </a:lnTo>
                    <a:lnTo>
                      <a:pt x="126" y="450"/>
                    </a:lnTo>
                    <a:lnTo>
                      <a:pt x="126" y="449"/>
                    </a:lnTo>
                    <a:lnTo>
                      <a:pt x="126" y="448"/>
                    </a:lnTo>
                    <a:lnTo>
                      <a:pt x="126" y="447"/>
                    </a:lnTo>
                    <a:lnTo>
                      <a:pt x="128" y="447"/>
                    </a:lnTo>
                    <a:lnTo>
                      <a:pt x="128" y="445"/>
                    </a:lnTo>
                    <a:lnTo>
                      <a:pt x="129" y="444"/>
                    </a:lnTo>
                    <a:lnTo>
                      <a:pt x="128" y="444"/>
                    </a:lnTo>
                    <a:lnTo>
                      <a:pt x="128" y="443"/>
                    </a:lnTo>
                    <a:lnTo>
                      <a:pt x="126" y="443"/>
                    </a:lnTo>
                    <a:lnTo>
                      <a:pt x="126" y="442"/>
                    </a:lnTo>
                    <a:lnTo>
                      <a:pt x="126" y="440"/>
                    </a:lnTo>
                    <a:lnTo>
                      <a:pt x="125" y="440"/>
                    </a:lnTo>
                    <a:lnTo>
                      <a:pt x="125" y="439"/>
                    </a:lnTo>
                    <a:lnTo>
                      <a:pt x="124" y="439"/>
                    </a:lnTo>
                    <a:lnTo>
                      <a:pt x="124" y="438"/>
                    </a:lnTo>
                    <a:lnTo>
                      <a:pt x="125" y="438"/>
                    </a:lnTo>
                    <a:lnTo>
                      <a:pt x="125" y="437"/>
                    </a:lnTo>
                    <a:lnTo>
                      <a:pt x="125" y="436"/>
                    </a:lnTo>
                    <a:lnTo>
                      <a:pt x="125" y="434"/>
                    </a:lnTo>
                    <a:lnTo>
                      <a:pt x="124" y="434"/>
                    </a:lnTo>
                    <a:lnTo>
                      <a:pt x="124" y="433"/>
                    </a:lnTo>
                    <a:lnTo>
                      <a:pt x="125" y="433"/>
                    </a:lnTo>
                    <a:lnTo>
                      <a:pt x="125" y="432"/>
                    </a:lnTo>
                    <a:lnTo>
                      <a:pt x="124" y="432"/>
                    </a:lnTo>
                    <a:lnTo>
                      <a:pt x="124" y="431"/>
                    </a:lnTo>
                    <a:lnTo>
                      <a:pt x="124" y="429"/>
                    </a:lnTo>
                    <a:lnTo>
                      <a:pt x="123" y="429"/>
                    </a:lnTo>
                    <a:lnTo>
                      <a:pt x="123" y="428"/>
                    </a:lnTo>
                    <a:lnTo>
                      <a:pt x="124" y="428"/>
                    </a:lnTo>
                    <a:lnTo>
                      <a:pt x="124" y="427"/>
                    </a:lnTo>
                    <a:lnTo>
                      <a:pt x="123" y="427"/>
                    </a:lnTo>
                    <a:lnTo>
                      <a:pt x="123" y="426"/>
                    </a:lnTo>
                    <a:lnTo>
                      <a:pt x="121" y="426"/>
                    </a:lnTo>
                    <a:lnTo>
                      <a:pt x="121" y="424"/>
                    </a:lnTo>
                    <a:lnTo>
                      <a:pt x="121" y="423"/>
                    </a:lnTo>
                    <a:lnTo>
                      <a:pt x="120" y="423"/>
                    </a:lnTo>
                    <a:lnTo>
                      <a:pt x="120" y="422"/>
                    </a:lnTo>
                    <a:lnTo>
                      <a:pt x="119" y="421"/>
                    </a:lnTo>
                    <a:lnTo>
                      <a:pt x="119" y="420"/>
                    </a:lnTo>
                    <a:lnTo>
                      <a:pt x="118" y="420"/>
                    </a:lnTo>
                    <a:lnTo>
                      <a:pt x="118" y="418"/>
                    </a:lnTo>
                    <a:lnTo>
                      <a:pt x="118" y="417"/>
                    </a:lnTo>
                    <a:lnTo>
                      <a:pt x="118" y="416"/>
                    </a:lnTo>
                    <a:lnTo>
                      <a:pt x="119" y="416"/>
                    </a:lnTo>
                    <a:lnTo>
                      <a:pt x="118" y="416"/>
                    </a:lnTo>
                    <a:lnTo>
                      <a:pt x="118" y="415"/>
                    </a:lnTo>
                    <a:lnTo>
                      <a:pt x="118" y="413"/>
                    </a:lnTo>
                    <a:lnTo>
                      <a:pt x="118" y="412"/>
                    </a:lnTo>
                    <a:lnTo>
                      <a:pt x="117" y="412"/>
                    </a:lnTo>
                    <a:lnTo>
                      <a:pt x="117" y="411"/>
                    </a:lnTo>
                    <a:lnTo>
                      <a:pt x="115" y="411"/>
                    </a:lnTo>
                    <a:lnTo>
                      <a:pt x="115" y="410"/>
                    </a:lnTo>
                    <a:lnTo>
                      <a:pt x="115" y="409"/>
                    </a:lnTo>
                    <a:lnTo>
                      <a:pt x="117" y="409"/>
                    </a:lnTo>
                    <a:lnTo>
                      <a:pt x="115" y="407"/>
                    </a:lnTo>
                    <a:lnTo>
                      <a:pt x="115" y="406"/>
                    </a:lnTo>
                    <a:lnTo>
                      <a:pt x="115" y="405"/>
                    </a:lnTo>
                    <a:lnTo>
                      <a:pt x="115" y="404"/>
                    </a:lnTo>
                    <a:lnTo>
                      <a:pt x="114" y="404"/>
                    </a:lnTo>
                    <a:lnTo>
                      <a:pt x="114" y="402"/>
                    </a:lnTo>
                    <a:lnTo>
                      <a:pt x="114" y="401"/>
                    </a:lnTo>
                    <a:lnTo>
                      <a:pt x="114" y="400"/>
                    </a:lnTo>
                    <a:lnTo>
                      <a:pt x="115" y="400"/>
                    </a:lnTo>
                    <a:lnTo>
                      <a:pt x="114" y="400"/>
                    </a:lnTo>
                    <a:lnTo>
                      <a:pt x="114" y="399"/>
                    </a:lnTo>
                    <a:lnTo>
                      <a:pt x="114" y="397"/>
                    </a:lnTo>
                    <a:lnTo>
                      <a:pt x="115" y="397"/>
                    </a:lnTo>
                    <a:lnTo>
                      <a:pt x="115" y="396"/>
                    </a:lnTo>
                    <a:lnTo>
                      <a:pt x="114" y="396"/>
                    </a:lnTo>
                    <a:lnTo>
                      <a:pt x="114" y="395"/>
                    </a:lnTo>
                    <a:lnTo>
                      <a:pt x="114" y="394"/>
                    </a:lnTo>
                    <a:lnTo>
                      <a:pt x="113" y="394"/>
                    </a:lnTo>
                    <a:lnTo>
                      <a:pt x="113" y="393"/>
                    </a:lnTo>
                    <a:lnTo>
                      <a:pt x="114" y="393"/>
                    </a:lnTo>
                    <a:lnTo>
                      <a:pt x="114" y="391"/>
                    </a:lnTo>
                    <a:lnTo>
                      <a:pt x="114" y="390"/>
                    </a:lnTo>
                    <a:lnTo>
                      <a:pt x="114" y="389"/>
                    </a:lnTo>
                    <a:lnTo>
                      <a:pt x="114" y="388"/>
                    </a:lnTo>
                    <a:lnTo>
                      <a:pt x="113" y="388"/>
                    </a:lnTo>
                    <a:lnTo>
                      <a:pt x="112" y="388"/>
                    </a:lnTo>
                    <a:lnTo>
                      <a:pt x="110" y="388"/>
                    </a:lnTo>
                    <a:lnTo>
                      <a:pt x="110" y="386"/>
                    </a:lnTo>
                    <a:lnTo>
                      <a:pt x="109" y="386"/>
                    </a:lnTo>
                    <a:lnTo>
                      <a:pt x="109" y="385"/>
                    </a:lnTo>
                    <a:lnTo>
                      <a:pt x="108" y="385"/>
                    </a:lnTo>
                    <a:lnTo>
                      <a:pt x="107" y="384"/>
                    </a:lnTo>
                    <a:lnTo>
                      <a:pt x="106" y="384"/>
                    </a:lnTo>
                    <a:lnTo>
                      <a:pt x="106" y="383"/>
                    </a:lnTo>
                    <a:lnTo>
                      <a:pt x="104" y="383"/>
                    </a:lnTo>
                    <a:lnTo>
                      <a:pt x="104" y="382"/>
                    </a:lnTo>
                    <a:lnTo>
                      <a:pt x="103" y="382"/>
                    </a:lnTo>
                    <a:lnTo>
                      <a:pt x="103" y="380"/>
                    </a:lnTo>
                    <a:lnTo>
                      <a:pt x="102" y="380"/>
                    </a:lnTo>
                    <a:lnTo>
                      <a:pt x="102" y="379"/>
                    </a:lnTo>
                    <a:lnTo>
                      <a:pt x="101" y="379"/>
                    </a:lnTo>
                    <a:lnTo>
                      <a:pt x="101" y="378"/>
                    </a:lnTo>
                    <a:lnTo>
                      <a:pt x="99" y="378"/>
                    </a:lnTo>
                    <a:lnTo>
                      <a:pt x="99" y="377"/>
                    </a:lnTo>
                    <a:lnTo>
                      <a:pt x="98" y="377"/>
                    </a:lnTo>
                    <a:lnTo>
                      <a:pt x="97" y="377"/>
                    </a:lnTo>
                    <a:lnTo>
                      <a:pt x="96" y="377"/>
                    </a:lnTo>
                    <a:lnTo>
                      <a:pt x="96" y="375"/>
                    </a:lnTo>
                    <a:lnTo>
                      <a:pt x="94" y="375"/>
                    </a:lnTo>
                    <a:lnTo>
                      <a:pt x="93" y="375"/>
                    </a:lnTo>
                    <a:lnTo>
                      <a:pt x="93" y="374"/>
                    </a:lnTo>
                    <a:lnTo>
                      <a:pt x="92" y="374"/>
                    </a:lnTo>
                    <a:lnTo>
                      <a:pt x="92" y="373"/>
                    </a:lnTo>
                    <a:lnTo>
                      <a:pt x="91" y="373"/>
                    </a:lnTo>
                    <a:lnTo>
                      <a:pt x="90" y="373"/>
                    </a:lnTo>
                    <a:lnTo>
                      <a:pt x="90" y="372"/>
                    </a:lnTo>
                    <a:lnTo>
                      <a:pt x="88" y="372"/>
                    </a:lnTo>
                    <a:lnTo>
                      <a:pt x="88" y="370"/>
                    </a:lnTo>
                    <a:lnTo>
                      <a:pt x="87" y="370"/>
                    </a:lnTo>
                    <a:lnTo>
                      <a:pt x="86" y="369"/>
                    </a:lnTo>
                    <a:lnTo>
                      <a:pt x="86" y="368"/>
                    </a:lnTo>
                    <a:lnTo>
                      <a:pt x="85" y="368"/>
                    </a:lnTo>
                    <a:lnTo>
                      <a:pt x="85" y="367"/>
                    </a:lnTo>
                    <a:lnTo>
                      <a:pt x="83" y="367"/>
                    </a:lnTo>
                    <a:lnTo>
                      <a:pt x="82" y="367"/>
                    </a:lnTo>
                    <a:lnTo>
                      <a:pt x="82" y="366"/>
                    </a:lnTo>
                    <a:lnTo>
                      <a:pt x="81" y="366"/>
                    </a:lnTo>
                    <a:lnTo>
                      <a:pt x="81" y="364"/>
                    </a:lnTo>
                    <a:lnTo>
                      <a:pt x="80" y="364"/>
                    </a:lnTo>
                    <a:lnTo>
                      <a:pt x="80" y="363"/>
                    </a:lnTo>
                    <a:lnTo>
                      <a:pt x="80" y="362"/>
                    </a:lnTo>
                    <a:lnTo>
                      <a:pt x="79" y="362"/>
                    </a:lnTo>
                    <a:lnTo>
                      <a:pt x="79" y="361"/>
                    </a:lnTo>
                    <a:lnTo>
                      <a:pt x="79" y="359"/>
                    </a:lnTo>
                    <a:lnTo>
                      <a:pt x="77" y="358"/>
                    </a:lnTo>
                    <a:lnTo>
                      <a:pt x="77" y="357"/>
                    </a:lnTo>
                    <a:lnTo>
                      <a:pt x="77" y="356"/>
                    </a:lnTo>
                    <a:lnTo>
                      <a:pt x="77" y="355"/>
                    </a:lnTo>
                    <a:lnTo>
                      <a:pt x="76" y="355"/>
                    </a:lnTo>
                    <a:lnTo>
                      <a:pt x="76" y="353"/>
                    </a:lnTo>
                    <a:lnTo>
                      <a:pt x="75" y="352"/>
                    </a:lnTo>
                    <a:lnTo>
                      <a:pt x="75" y="351"/>
                    </a:lnTo>
                    <a:lnTo>
                      <a:pt x="76" y="351"/>
                    </a:lnTo>
                    <a:lnTo>
                      <a:pt x="76" y="350"/>
                    </a:lnTo>
                    <a:lnTo>
                      <a:pt x="76" y="348"/>
                    </a:lnTo>
                    <a:lnTo>
                      <a:pt x="77" y="347"/>
                    </a:lnTo>
                    <a:lnTo>
                      <a:pt x="77" y="346"/>
                    </a:lnTo>
                    <a:lnTo>
                      <a:pt x="77" y="345"/>
                    </a:lnTo>
                    <a:lnTo>
                      <a:pt x="79" y="343"/>
                    </a:lnTo>
                    <a:lnTo>
                      <a:pt x="79" y="342"/>
                    </a:lnTo>
                    <a:lnTo>
                      <a:pt x="77" y="342"/>
                    </a:lnTo>
                    <a:lnTo>
                      <a:pt x="77" y="341"/>
                    </a:lnTo>
                    <a:lnTo>
                      <a:pt x="79" y="341"/>
                    </a:lnTo>
                    <a:lnTo>
                      <a:pt x="79" y="340"/>
                    </a:lnTo>
                    <a:lnTo>
                      <a:pt x="80" y="340"/>
                    </a:lnTo>
                    <a:lnTo>
                      <a:pt x="81" y="340"/>
                    </a:lnTo>
                    <a:lnTo>
                      <a:pt x="81" y="339"/>
                    </a:lnTo>
                    <a:lnTo>
                      <a:pt x="81" y="337"/>
                    </a:lnTo>
                    <a:lnTo>
                      <a:pt x="82" y="337"/>
                    </a:lnTo>
                    <a:lnTo>
                      <a:pt x="82" y="336"/>
                    </a:lnTo>
                    <a:lnTo>
                      <a:pt x="59" y="302"/>
                    </a:lnTo>
                    <a:lnTo>
                      <a:pt x="52" y="304"/>
                    </a:lnTo>
                    <a:lnTo>
                      <a:pt x="50" y="303"/>
                    </a:lnTo>
                    <a:lnTo>
                      <a:pt x="49" y="302"/>
                    </a:lnTo>
                    <a:lnTo>
                      <a:pt x="49" y="301"/>
                    </a:lnTo>
                    <a:lnTo>
                      <a:pt x="48" y="299"/>
                    </a:lnTo>
                    <a:lnTo>
                      <a:pt x="48" y="298"/>
                    </a:lnTo>
                    <a:lnTo>
                      <a:pt x="47" y="298"/>
                    </a:lnTo>
                    <a:lnTo>
                      <a:pt x="47" y="297"/>
                    </a:lnTo>
                    <a:lnTo>
                      <a:pt x="47" y="296"/>
                    </a:lnTo>
                    <a:lnTo>
                      <a:pt x="45" y="296"/>
                    </a:lnTo>
                    <a:lnTo>
                      <a:pt x="45" y="294"/>
                    </a:lnTo>
                    <a:lnTo>
                      <a:pt x="45" y="293"/>
                    </a:lnTo>
                    <a:lnTo>
                      <a:pt x="44" y="294"/>
                    </a:lnTo>
                    <a:lnTo>
                      <a:pt x="44" y="293"/>
                    </a:lnTo>
                    <a:lnTo>
                      <a:pt x="44" y="292"/>
                    </a:lnTo>
                    <a:lnTo>
                      <a:pt x="43" y="292"/>
                    </a:lnTo>
                    <a:lnTo>
                      <a:pt x="43" y="291"/>
                    </a:lnTo>
                    <a:lnTo>
                      <a:pt x="43" y="289"/>
                    </a:lnTo>
                    <a:lnTo>
                      <a:pt x="42" y="289"/>
                    </a:lnTo>
                    <a:lnTo>
                      <a:pt x="42" y="288"/>
                    </a:lnTo>
                    <a:lnTo>
                      <a:pt x="42" y="287"/>
                    </a:lnTo>
                    <a:lnTo>
                      <a:pt x="42" y="286"/>
                    </a:lnTo>
                    <a:lnTo>
                      <a:pt x="42" y="285"/>
                    </a:lnTo>
                    <a:lnTo>
                      <a:pt x="42" y="283"/>
                    </a:lnTo>
                    <a:lnTo>
                      <a:pt x="40" y="283"/>
                    </a:lnTo>
                    <a:lnTo>
                      <a:pt x="40" y="282"/>
                    </a:lnTo>
                    <a:lnTo>
                      <a:pt x="40" y="281"/>
                    </a:lnTo>
                    <a:lnTo>
                      <a:pt x="40" y="280"/>
                    </a:lnTo>
                    <a:lnTo>
                      <a:pt x="39" y="278"/>
                    </a:lnTo>
                    <a:lnTo>
                      <a:pt x="39" y="277"/>
                    </a:lnTo>
                    <a:lnTo>
                      <a:pt x="38" y="277"/>
                    </a:lnTo>
                    <a:lnTo>
                      <a:pt x="38" y="276"/>
                    </a:lnTo>
                    <a:lnTo>
                      <a:pt x="38" y="275"/>
                    </a:lnTo>
                    <a:lnTo>
                      <a:pt x="38" y="273"/>
                    </a:lnTo>
                    <a:lnTo>
                      <a:pt x="37" y="273"/>
                    </a:lnTo>
                    <a:lnTo>
                      <a:pt x="37" y="272"/>
                    </a:lnTo>
                    <a:lnTo>
                      <a:pt x="36" y="272"/>
                    </a:lnTo>
                    <a:lnTo>
                      <a:pt x="34" y="271"/>
                    </a:lnTo>
                    <a:lnTo>
                      <a:pt x="33" y="271"/>
                    </a:lnTo>
                    <a:lnTo>
                      <a:pt x="33" y="270"/>
                    </a:lnTo>
                    <a:lnTo>
                      <a:pt x="32" y="270"/>
                    </a:lnTo>
                    <a:lnTo>
                      <a:pt x="31" y="270"/>
                    </a:lnTo>
                    <a:lnTo>
                      <a:pt x="31" y="269"/>
                    </a:lnTo>
                    <a:lnTo>
                      <a:pt x="29" y="269"/>
                    </a:lnTo>
                    <a:lnTo>
                      <a:pt x="29" y="267"/>
                    </a:lnTo>
                    <a:lnTo>
                      <a:pt x="28" y="267"/>
                    </a:lnTo>
                    <a:lnTo>
                      <a:pt x="28" y="266"/>
                    </a:lnTo>
                    <a:lnTo>
                      <a:pt x="28" y="265"/>
                    </a:lnTo>
                    <a:lnTo>
                      <a:pt x="27" y="265"/>
                    </a:lnTo>
                    <a:lnTo>
                      <a:pt x="27" y="264"/>
                    </a:lnTo>
                    <a:lnTo>
                      <a:pt x="27" y="262"/>
                    </a:lnTo>
                    <a:lnTo>
                      <a:pt x="27" y="261"/>
                    </a:lnTo>
                    <a:lnTo>
                      <a:pt x="26" y="262"/>
                    </a:lnTo>
                    <a:lnTo>
                      <a:pt x="25" y="262"/>
                    </a:lnTo>
                    <a:lnTo>
                      <a:pt x="23" y="262"/>
                    </a:lnTo>
                    <a:lnTo>
                      <a:pt x="23" y="261"/>
                    </a:lnTo>
                    <a:lnTo>
                      <a:pt x="23" y="260"/>
                    </a:lnTo>
                    <a:lnTo>
                      <a:pt x="23" y="259"/>
                    </a:lnTo>
                    <a:lnTo>
                      <a:pt x="22" y="259"/>
                    </a:lnTo>
                    <a:lnTo>
                      <a:pt x="22" y="258"/>
                    </a:lnTo>
                    <a:lnTo>
                      <a:pt x="22" y="256"/>
                    </a:lnTo>
                    <a:lnTo>
                      <a:pt x="22" y="255"/>
                    </a:lnTo>
                    <a:lnTo>
                      <a:pt x="22" y="254"/>
                    </a:lnTo>
                    <a:lnTo>
                      <a:pt x="21" y="254"/>
                    </a:lnTo>
                    <a:lnTo>
                      <a:pt x="22" y="254"/>
                    </a:lnTo>
                    <a:lnTo>
                      <a:pt x="22" y="253"/>
                    </a:lnTo>
                    <a:lnTo>
                      <a:pt x="22" y="251"/>
                    </a:lnTo>
                    <a:lnTo>
                      <a:pt x="21" y="251"/>
                    </a:lnTo>
                    <a:lnTo>
                      <a:pt x="21" y="250"/>
                    </a:lnTo>
                    <a:lnTo>
                      <a:pt x="21" y="249"/>
                    </a:lnTo>
                    <a:lnTo>
                      <a:pt x="21" y="248"/>
                    </a:lnTo>
                    <a:lnTo>
                      <a:pt x="21" y="246"/>
                    </a:lnTo>
                    <a:lnTo>
                      <a:pt x="21" y="245"/>
                    </a:lnTo>
                    <a:lnTo>
                      <a:pt x="20" y="245"/>
                    </a:lnTo>
                    <a:lnTo>
                      <a:pt x="20" y="244"/>
                    </a:lnTo>
                    <a:lnTo>
                      <a:pt x="18" y="243"/>
                    </a:lnTo>
                    <a:lnTo>
                      <a:pt x="18" y="242"/>
                    </a:lnTo>
                    <a:lnTo>
                      <a:pt x="18" y="240"/>
                    </a:lnTo>
                    <a:lnTo>
                      <a:pt x="18" y="239"/>
                    </a:lnTo>
                    <a:lnTo>
                      <a:pt x="17" y="239"/>
                    </a:lnTo>
                    <a:lnTo>
                      <a:pt x="17" y="238"/>
                    </a:lnTo>
                    <a:lnTo>
                      <a:pt x="17" y="237"/>
                    </a:lnTo>
                    <a:lnTo>
                      <a:pt x="16" y="237"/>
                    </a:lnTo>
                    <a:lnTo>
                      <a:pt x="16" y="235"/>
                    </a:lnTo>
                    <a:lnTo>
                      <a:pt x="16" y="234"/>
                    </a:lnTo>
                    <a:lnTo>
                      <a:pt x="15" y="234"/>
                    </a:lnTo>
                    <a:lnTo>
                      <a:pt x="15" y="233"/>
                    </a:lnTo>
                    <a:lnTo>
                      <a:pt x="15" y="232"/>
                    </a:lnTo>
                    <a:lnTo>
                      <a:pt x="13" y="232"/>
                    </a:lnTo>
                    <a:lnTo>
                      <a:pt x="13" y="231"/>
                    </a:lnTo>
                    <a:lnTo>
                      <a:pt x="15" y="231"/>
                    </a:lnTo>
                    <a:lnTo>
                      <a:pt x="15" y="229"/>
                    </a:lnTo>
                    <a:lnTo>
                      <a:pt x="13" y="228"/>
                    </a:lnTo>
                    <a:lnTo>
                      <a:pt x="15" y="228"/>
                    </a:lnTo>
                    <a:lnTo>
                      <a:pt x="15" y="227"/>
                    </a:lnTo>
                    <a:lnTo>
                      <a:pt x="13" y="227"/>
                    </a:lnTo>
                    <a:lnTo>
                      <a:pt x="15" y="227"/>
                    </a:lnTo>
                    <a:lnTo>
                      <a:pt x="15" y="226"/>
                    </a:lnTo>
                    <a:lnTo>
                      <a:pt x="13" y="226"/>
                    </a:lnTo>
                    <a:lnTo>
                      <a:pt x="13" y="224"/>
                    </a:lnTo>
                    <a:lnTo>
                      <a:pt x="15" y="224"/>
                    </a:lnTo>
                    <a:lnTo>
                      <a:pt x="15" y="223"/>
                    </a:lnTo>
                    <a:lnTo>
                      <a:pt x="15" y="222"/>
                    </a:lnTo>
                    <a:lnTo>
                      <a:pt x="15" y="221"/>
                    </a:lnTo>
                    <a:lnTo>
                      <a:pt x="15" y="219"/>
                    </a:lnTo>
                    <a:lnTo>
                      <a:pt x="16" y="219"/>
                    </a:lnTo>
                    <a:lnTo>
                      <a:pt x="15" y="219"/>
                    </a:lnTo>
                    <a:lnTo>
                      <a:pt x="15" y="218"/>
                    </a:lnTo>
                    <a:lnTo>
                      <a:pt x="15" y="217"/>
                    </a:lnTo>
                    <a:lnTo>
                      <a:pt x="16" y="217"/>
                    </a:lnTo>
                    <a:lnTo>
                      <a:pt x="16" y="216"/>
                    </a:lnTo>
                    <a:lnTo>
                      <a:pt x="15" y="216"/>
                    </a:lnTo>
                    <a:lnTo>
                      <a:pt x="15" y="215"/>
                    </a:lnTo>
                    <a:lnTo>
                      <a:pt x="16" y="215"/>
                    </a:lnTo>
                    <a:lnTo>
                      <a:pt x="16" y="213"/>
                    </a:lnTo>
                    <a:lnTo>
                      <a:pt x="16" y="212"/>
                    </a:lnTo>
                    <a:lnTo>
                      <a:pt x="16" y="211"/>
                    </a:lnTo>
                    <a:lnTo>
                      <a:pt x="16" y="210"/>
                    </a:lnTo>
                    <a:lnTo>
                      <a:pt x="16" y="208"/>
                    </a:lnTo>
                    <a:lnTo>
                      <a:pt x="16" y="207"/>
                    </a:lnTo>
                    <a:lnTo>
                      <a:pt x="16" y="206"/>
                    </a:lnTo>
                    <a:lnTo>
                      <a:pt x="16" y="205"/>
                    </a:lnTo>
                    <a:lnTo>
                      <a:pt x="16" y="204"/>
                    </a:lnTo>
                    <a:lnTo>
                      <a:pt x="15" y="204"/>
                    </a:lnTo>
                    <a:lnTo>
                      <a:pt x="16" y="202"/>
                    </a:lnTo>
                    <a:lnTo>
                      <a:pt x="16" y="201"/>
                    </a:lnTo>
                    <a:lnTo>
                      <a:pt x="15" y="201"/>
                    </a:lnTo>
                    <a:lnTo>
                      <a:pt x="15" y="200"/>
                    </a:lnTo>
                    <a:lnTo>
                      <a:pt x="15" y="199"/>
                    </a:lnTo>
                    <a:lnTo>
                      <a:pt x="13" y="199"/>
                    </a:lnTo>
                    <a:lnTo>
                      <a:pt x="13" y="197"/>
                    </a:lnTo>
                    <a:lnTo>
                      <a:pt x="13" y="196"/>
                    </a:lnTo>
                    <a:lnTo>
                      <a:pt x="13" y="195"/>
                    </a:lnTo>
                    <a:lnTo>
                      <a:pt x="15" y="194"/>
                    </a:lnTo>
                    <a:lnTo>
                      <a:pt x="13" y="194"/>
                    </a:lnTo>
                    <a:lnTo>
                      <a:pt x="13" y="192"/>
                    </a:lnTo>
                    <a:lnTo>
                      <a:pt x="15" y="192"/>
                    </a:lnTo>
                    <a:lnTo>
                      <a:pt x="15" y="191"/>
                    </a:lnTo>
                    <a:lnTo>
                      <a:pt x="13" y="191"/>
                    </a:lnTo>
                    <a:lnTo>
                      <a:pt x="13" y="190"/>
                    </a:lnTo>
                    <a:lnTo>
                      <a:pt x="15" y="190"/>
                    </a:lnTo>
                    <a:lnTo>
                      <a:pt x="15" y="189"/>
                    </a:lnTo>
                    <a:lnTo>
                      <a:pt x="15" y="188"/>
                    </a:lnTo>
                    <a:lnTo>
                      <a:pt x="15" y="186"/>
                    </a:lnTo>
                    <a:lnTo>
                      <a:pt x="13" y="186"/>
                    </a:lnTo>
                    <a:lnTo>
                      <a:pt x="13" y="185"/>
                    </a:lnTo>
                    <a:lnTo>
                      <a:pt x="13" y="184"/>
                    </a:lnTo>
                    <a:lnTo>
                      <a:pt x="12" y="184"/>
                    </a:lnTo>
                    <a:lnTo>
                      <a:pt x="13" y="184"/>
                    </a:lnTo>
                    <a:lnTo>
                      <a:pt x="13" y="183"/>
                    </a:lnTo>
                    <a:lnTo>
                      <a:pt x="13" y="181"/>
                    </a:lnTo>
                    <a:lnTo>
                      <a:pt x="12" y="181"/>
                    </a:lnTo>
                    <a:lnTo>
                      <a:pt x="12" y="180"/>
                    </a:lnTo>
                    <a:lnTo>
                      <a:pt x="12" y="179"/>
                    </a:lnTo>
                    <a:lnTo>
                      <a:pt x="11" y="179"/>
                    </a:lnTo>
                    <a:lnTo>
                      <a:pt x="11" y="178"/>
                    </a:lnTo>
                    <a:lnTo>
                      <a:pt x="11" y="177"/>
                    </a:lnTo>
                    <a:lnTo>
                      <a:pt x="11" y="175"/>
                    </a:lnTo>
                    <a:lnTo>
                      <a:pt x="12" y="175"/>
                    </a:lnTo>
                    <a:lnTo>
                      <a:pt x="12" y="174"/>
                    </a:lnTo>
                    <a:lnTo>
                      <a:pt x="11" y="174"/>
                    </a:lnTo>
                    <a:lnTo>
                      <a:pt x="11" y="173"/>
                    </a:lnTo>
                    <a:lnTo>
                      <a:pt x="11" y="172"/>
                    </a:lnTo>
                    <a:lnTo>
                      <a:pt x="11" y="170"/>
                    </a:lnTo>
                    <a:lnTo>
                      <a:pt x="10" y="169"/>
                    </a:lnTo>
                    <a:lnTo>
                      <a:pt x="9" y="169"/>
                    </a:lnTo>
                    <a:lnTo>
                      <a:pt x="9" y="168"/>
                    </a:lnTo>
                    <a:lnTo>
                      <a:pt x="7" y="168"/>
                    </a:lnTo>
                    <a:lnTo>
                      <a:pt x="6" y="168"/>
                    </a:lnTo>
                    <a:lnTo>
                      <a:pt x="6" y="167"/>
                    </a:lnTo>
                    <a:lnTo>
                      <a:pt x="5" y="167"/>
                    </a:lnTo>
                    <a:lnTo>
                      <a:pt x="4" y="167"/>
                    </a:lnTo>
                    <a:lnTo>
                      <a:pt x="4" y="165"/>
                    </a:lnTo>
                    <a:lnTo>
                      <a:pt x="4" y="164"/>
                    </a:lnTo>
                    <a:lnTo>
                      <a:pt x="2" y="163"/>
                    </a:lnTo>
                    <a:lnTo>
                      <a:pt x="2" y="162"/>
                    </a:lnTo>
                    <a:lnTo>
                      <a:pt x="2" y="161"/>
                    </a:lnTo>
                    <a:lnTo>
                      <a:pt x="2" y="159"/>
                    </a:lnTo>
                    <a:lnTo>
                      <a:pt x="2" y="158"/>
                    </a:lnTo>
                    <a:lnTo>
                      <a:pt x="1" y="158"/>
                    </a:lnTo>
                    <a:lnTo>
                      <a:pt x="1" y="157"/>
                    </a:lnTo>
                    <a:lnTo>
                      <a:pt x="1" y="156"/>
                    </a:lnTo>
                    <a:lnTo>
                      <a:pt x="0" y="154"/>
                    </a:lnTo>
                    <a:lnTo>
                      <a:pt x="0" y="153"/>
                    </a:lnTo>
                    <a:lnTo>
                      <a:pt x="0" y="152"/>
                    </a:lnTo>
                    <a:lnTo>
                      <a:pt x="0" y="151"/>
                    </a:lnTo>
                    <a:lnTo>
                      <a:pt x="0" y="150"/>
                    </a:lnTo>
                    <a:lnTo>
                      <a:pt x="0" y="148"/>
                    </a:lnTo>
                    <a:lnTo>
                      <a:pt x="0" y="147"/>
                    </a:lnTo>
                    <a:lnTo>
                      <a:pt x="0" y="146"/>
                    </a:lnTo>
                    <a:lnTo>
                      <a:pt x="2" y="146"/>
                    </a:lnTo>
                    <a:lnTo>
                      <a:pt x="5" y="143"/>
                    </a:lnTo>
                    <a:lnTo>
                      <a:pt x="6" y="143"/>
                    </a:lnTo>
                    <a:lnTo>
                      <a:pt x="10" y="142"/>
                    </a:lnTo>
                    <a:lnTo>
                      <a:pt x="12" y="141"/>
                    </a:lnTo>
                    <a:lnTo>
                      <a:pt x="13" y="140"/>
                    </a:lnTo>
                    <a:lnTo>
                      <a:pt x="16" y="138"/>
                    </a:lnTo>
                    <a:lnTo>
                      <a:pt x="17" y="138"/>
                    </a:lnTo>
                    <a:lnTo>
                      <a:pt x="18" y="138"/>
                    </a:lnTo>
                    <a:lnTo>
                      <a:pt x="22" y="137"/>
                    </a:lnTo>
                    <a:lnTo>
                      <a:pt x="23" y="137"/>
                    </a:lnTo>
                    <a:lnTo>
                      <a:pt x="26" y="137"/>
                    </a:lnTo>
                    <a:lnTo>
                      <a:pt x="27" y="137"/>
                    </a:lnTo>
                    <a:lnTo>
                      <a:pt x="29" y="136"/>
                    </a:lnTo>
                    <a:lnTo>
                      <a:pt x="32" y="136"/>
                    </a:lnTo>
                    <a:lnTo>
                      <a:pt x="32" y="137"/>
                    </a:lnTo>
                    <a:lnTo>
                      <a:pt x="33" y="137"/>
                    </a:lnTo>
                    <a:lnTo>
                      <a:pt x="33" y="136"/>
                    </a:lnTo>
                    <a:lnTo>
                      <a:pt x="34" y="137"/>
                    </a:lnTo>
                    <a:lnTo>
                      <a:pt x="36" y="138"/>
                    </a:lnTo>
                    <a:lnTo>
                      <a:pt x="37" y="138"/>
                    </a:lnTo>
                    <a:lnTo>
                      <a:pt x="38" y="140"/>
                    </a:lnTo>
                    <a:lnTo>
                      <a:pt x="38" y="138"/>
                    </a:lnTo>
                    <a:lnTo>
                      <a:pt x="39" y="138"/>
                    </a:lnTo>
                    <a:lnTo>
                      <a:pt x="42" y="138"/>
                    </a:lnTo>
                    <a:lnTo>
                      <a:pt x="43" y="138"/>
                    </a:lnTo>
                    <a:lnTo>
                      <a:pt x="44" y="140"/>
                    </a:lnTo>
                    <a:lnTo>
                      <a:pt x="45" y="140"/>
                    </a:lnTo>
                    <a:lnTo>
                      <a:pt x="48" y="140"/>
                    </a:lnTo>
                    <a:lnTo>
                      <a:pt x="49" y="138"/>
                    </a:lnTo>
                    <a:lnTo>
                      <a:pt x="52" y="138"/>
                    </a:lnTo>
                    <a:lnTo>
                      <a:pt x="54" y="137"/>
                    </a:lnTo>
                    <a:lnTo>
                      <a:pt x="55" y="136"/>
                    </a:lnTo>
                    <a:lnTo>
                      <a:pt x="56" y="135"/>
                    </a:lnTo>
                    <a:lnTo>
                      <a:pt x="58" y="132"/>
                    </a:lnTo>
                    <a:lnTo>
                      <a:pt x="59" y="132"/>
                    </a:lnTo>
                    <a:lnTo>
                      <a:pt x="59" y="131"/>
                    </a:lnTo>
                    <a:lnTo>
                      <a:pt x="60" y="130"/>
                    </a:lnTo>
                    <a:lnTo>
                      <a:pt x="61" y="130"/>
                    </a:lnTo>
                    <a:lnTo>
                      <a:pt x="63" y="130"/>
                    </a:lnTo>
                    <a:lnTo>
                      <a:pt x="64" y="130"/>
                    </a:lnTo>
                    <a:lnTo>
                      <a:pt x="65" y="130"/>
                    </a:lnTo>
                    <a:lnTo>
                      <a:pt x="67" y="127"/>
                    </a:lnTo>
                    <a:lnTo>
                      <a:pt x="70" y="125"/>
                    </a:lnTo>
                    <a:lnTo>
                      <a:pt x="70" y="124"/>
                    </a:lnTo>
                    <a:lnTo>
                      <a:pt x="71" y="124"/>
                    </a:lnTo>
                    <a:lnTo>
                      <a:pt x="71" y="123"/>
                    </a:lnTo>
                    <a:lnTo>
                      <a:pt x="72" y="123"/>
                    </a:lnTo>
                    <a:lnTo>
                      <a:pt x="74" y="120"/>
                    </a:lnTo>
                    <a:lnTo>
                      <a:pt x="75" y="121"/>
                    </a:lnTo>
                    <a:lnTo>
                      <a:pt x="76" y="121"/>
                    </a:lnTo>
                    <a:lnTo>
                      <a:pt x="77" y="121"/>
                    </a:lnTo>
                    <a:lnTo>
                      <a:pt x="79" y="121"/>
                    </a:lnTo>
                    <a:lnTo>
                      <a:pt x="80" y="121"/>
                    </a:lnTo>
                    <a:lnTo>
                      <a:pt x="81" y="121"/>
                    </a:lnTo>
                    <a:lnTo>
                      <a:pt x="81" y="123"/>
                    </a:lnTo>
                    <a:lnTo>
                      <a:pt x="82" y="123"/>
                    </a:lnTo>
                    <a:lnTo>
                      <a:pt x="83" y="123"/>
                    </a:lnTo>
                    <a:lnTo>
                      <a:pt x="85" y="123"/>
                    </a:lnTo>
                    <a:lnTo>
                      <a:pt x="85" y="124"/>
                    </a:lnTo>
                    <a:lnTo>
                      <a:pt x="88" y="123"/>
                    </a:lnTo>
                    <a:lnTo>
                      <a:pt x="90" y="123"/>
                    </a:lnTo>
                    <a:lnTo>
                      <a:pt x="92" y="123"/>
                    </a:lnTo>
                    <a:lnTo>
                      <a:pt x="91" y="121"/>
                    </a:lnTo>
                    <a:lnTo>
                      <a:pt x="91" y="120"/>
                    </a:lnTo>
                    <a:lnTo>
                      <a:pt x="92" y="120"/>
                    </a:lnTo>
                    <a:lnTo>
                      <a:pt x="92" y="119"/>
                    </a:lnTo>
                    <a:lnTo>
                      <a:pt x="92" y="118"/>
                    </a:lnTo>
                    <a:lnTo>
                      <a:pt x="92" y="116"/>
                    </a:lnTo>
                    <a:lnTo>
                      <a:pt x="93" y="116"/>
                    </a:lnTo>
                    <a:lnTo>
                      <a:pt x="94" y="116"/>
                    </a:lnTo>
                    <a:lnTo>
                      <a:pt x="96" y="116"/>
                    </a:lnTo>
                    <a:lnTo>
                      <a:pt x="97" y="115"/>
                    </a:lnTo>
                    <a:lnTo>
                      <a:pt x="98" y="115"/>
                    </a:lnTo>
                    <a:lnTo>
                      <a:pt x="99" y="115"/>
                    </a:lnTo>
                    <a:lnTo>
                      <a:pt x="101" y="115"/>
                    </a:lnTo>
                    <a:lnTo>
                      <a:pt x="102" y="115"/>
                    </a:lnTo>
                    <a:lnTo>
                      <a:pt x="103" y="115"/>
                    </a:lnTo>
                    <a:lnTo>
                      <a:pt x="104" y="115"/>
                    </a:lnTo>
                    <a:lnTo>
                      <a:pt x="104" y="114"/>
                    </a:lnTo>
                    <a:lnTo>
                      <a:pt x="106" y="114"/>
                    </a:lnTo>
                    <a:lnTo>
                      <a:pt x="107" y="115"/>
                    </a:lnTo>
                    <a:lnTo>
                      <a:pt x="107" y="116"/>
                    </a:lnTo>
                    <a:lnTo>
                      <a:pt x="108" y="115"/>
                    </a:lnTo>
                    <a:lnTo>
                      <a:pt x="109" y="115"/>
                    </a:lnTo>
                    <a:lnTo>
                      <a:pt x="110" y="115"/>
                    </a:lnTo>
                    <a:lnTo>
                      <a:pt x="110" y="116"/>
                    </a:lnTo>
                    <a:lnTo>
                      <a:pt x="112" y="116"/>
                    </a:lnTo>
                    <a:lnTo>
                      <a:pt x="112" y="118"/>
                    </a:lnTo>
                    <a:lnTo>
                      <a:pt x="112" y="119"/>
                    </a:lnTo>
                    <a:lnTo>
                      <a:pt x="113" y="119"/>
                    </a:lnTo>
                    <a:lnTo>
                      <a:pt x="113" y="120"/>
                    </a:lnTo>
                    <a:lnTo>
                      <a:pt x="114" y="120"/>
                    </a:lnTo>
                    <a:lnTo>
                      <a:pt x="114" y="121"/>
                    </a:lnTo>
                    <a:lnTo>
                      <a:pt x="115" y="123"/>
                    </a:lnTo>
                    <a:lnTo>
                      <a:pt x="117" y="123"/>
                    </a:lnTo>
                    <a:lnTo>
                      <a:pt x="117" y="124"/>
                    </a:lnTo>
                    <a:lnTo>
                      <a:pt x="118" y="124"/>
                    </a:lnTo>
                    <a:lnTo>
                      <a:pt x="118" y="125"/>
                    </a:lnTo>
                    <a:lnTo>
                      <a:pt x="119" y="125"/>
                    </a:lnTo>
                    <a:lnTo>
                      <a:pt x="120" y="124"/>
                    </a:lnTo>
                    <a:lnTo>
                      <a:pt x="121" y="124"/>
                    </a:lnTo>
                    <a:lnTo>
                      <a:pt x="123" y="124"/>
                    </a:lnTo>
                    <a:lnTo>
                      <a:pt x="123" y="125"/>
                    </a:lnTo>
                    <a:lnTo>
                      <a:pt x="123" y="126"/>
                    </a:lnTo>
                    <a:lnTo>
                      <a:pt x="123" y="127"/>
                    </a:lnTo>
                    <a:lnTo>
                      <a:pt x="124" y="127"/>
                    </a:lnTo>
                    <a:lnTo>
                      <a:pt x="128" y="126"/>
                    </a:lnTo>
                    <a:lnTo>
                      <a:pt x="129" y="125"/>
                    </a:lnTo>
                    <a:lnTo>
                      <a:pt x="133" y="124"/>
                    </a:lnTo>
                    <a:lnTo>
                      <a:pt x="136" y="123"/>
                    </a:lnTo>
                    <a:lnTo>
                      <a:pt x="136" y="120"/>
                    </a:lnTo>
                    <a:lnTo>
                      <a:pt x="136" y="119"/>
                    </a:lnTo>
                    <a:lnTo>
                      <a:pt x="136" y="115"/>
                    </a:lnTo>
                    <a:lnTo>
                      <a:pt x="136" y="113"/>
                    </a:lnTo>
                    <a:lnTo>
                      <a:pt x="136" y="109"/>
                    </a:lnTo>
                    <a:lnTo>
                      <a:pt x="136" y="108"/>
                    </a:lnTo>
                    <a:lnTo>
                      <a:pt x="136" y="104"/>
                    </a:lnTo>
                    <a:lnTo>
                      <a:pt x="136" y="103"/>
                    </a:lnTo>
                    <a:lnTo>
                      <a:pt x="135" y="103"/>
                    </a:lnTo>
                    <a:lnTo>
                      <a:pt x="135" y="102"/>
                    </a:lnTo>
                    <a:lnTo>
                      <a:pt x="135" y="100"/>
                    </a:lnTo>
                    <a:lnTo>
                      <a:pt x="136" y="100"/>
                    </a:lnTo>
                    <a:lnTo>
                      <a:pt x="137" y="99"/>
                    </a:lnTo>
                    <a:lnTo>
                      <a:pt x="139" y="99"/>
                    </a:lnTo>
                    <a:lnTo>
                      <a:pt x="139" y="100"/>
                    </a:lnTo>
                    <a:lnTo>
                      <a:pt x="140" y="100"/>
                    </a:lnTo>
                    <a:lnTo>
                      <a:pt x="141" y="100"/>
                    </a:lnTo>
                    <a:lnTo>
                      <a:pt x="141" y="99"/>
                    </a:lnTo>
                    <a:lnTo>
                      <a:pt x="142" y="99"/>
                    </a:lnTo>
                    <a:lnTo>
                      <a:pt x="144" y="99"/>
                    </a:lnTo>
                    <a:lnTo>
                      <a:pt x="144" y="98"/>
                    </a:lnTo>
                    <a:lnTo>
                      <a:pt x="145" y="98"/>
                    </a:lnTo>
                    <a:lnTo>
                      <a:pt x="145" y="97"/>
                    </a:lnTo>
                    <a:lnTo>
                      <a:pt x="146" y="97"/>
                    </a:lnTo>
                    <a:lnTo>
                      <a:pt x="147" y="97"/>
                    </a:lnTo>
                    <a:lnTo>
                      <a:pt x="148" y="97"/>
                    </a:lnTo>
                    <a:lnTo>
                      <a:pt x="148" y="98"/>
                    </a:lnTo>
                    <a:lnTo>
                      <a:pt x="150" y="98"/>
                    </a:lnTo>
                    <a:lnTo>
                      <a:pt x="150" y="99"/>
                    </a:lnTo>
                    <a:lnTo>
                      <a:pt x="151" y="99"/>
                    </a:lnTo>
                    <a:lnTo>
                      <a:pt x="151" y="100"/>
                    </a:lnTo>
                    <a:lnTo>
                      <a:pt x="152" y="98"/>
                    </a:lnTo>
                    <a:lnTo>
                      <a:pt x="153" y="98"/>
                    </a:lnTo>
                    <a:lnTo>
                      <a:pt x="155" y="97"/>
                    </a:lnTo>
                    <a:lnTo>
                      <a:pt x="156" y="97"/>
                    </a:lnTo>
                    <a:lnTo>
                      <a:pt x="157" y="96"/>
                    </a:lnTo>
                    <a:lnTo>
                      <a:pt x="157" y="94"/>
                    </a:lnTo>
                    <a:lnTo>
                      <a:pt x="160" y="94"/>
                    </a:lnTo>
                    <a:lnTo>
                      <a:pt x="160" y="96"/>
                    </a:lnTo>
                    <a:lnTo>
                      <a:pt x="161" y="97"/>
                    </a:lnTo>
                    <a:lnTo>
                      <a:pt x="163" y="98"/>
                    </a:lnTo>
                    <a:lnTo>
                      <a:pt x="163" y="97"/>
                    </a:lnTo>
                    <a:lnTo>
                      <a:pt x="164" y="97"/>
                    </a:lnTo>
                    <a:lnTo>
                      <a:pt x="166" y="98"/>
                    </a:lnTo>
                    <a:lnTo>
                      <a:pt x="166" y="97"/>
                    </a:lnTo>
                    <a:lnTo>
                      <a:pt x="167" y="97"/>
                    </a:lnTo>
                    <a:lnTo>
                      <a:pt x="168" y="98"/>
                    </a:lnTo>
                    <a:lnTo>
                      <a:pt x="169" y="98"/>
                    </a:lnTo>
                    <a:lnTo>
                      <a:pt x="171" y="98"/>
                    </a:lnTo>
                    <a:lnTo>
                      <a:pt x="172" y="98"/>
                    </a:lnTo>
                    <a:lnTo>
                      <a:pt x="173" y="97"/>
                    </a:lnTo>
                    <a:lnTo>
                      <a:pt x="173" y="96"/>
                    </a:lnTo>
                    <a:lnTo>
                      <a:pt x="172" y="94"/>
                    </a:lnTo>
                    <a:lnTo>
                      <a:pt x="173" y="94"/>
                    </a:lnTo>
                    <a:lnTo>
                      <a:pt x="174" y="92"/>
                    </a:lnTo>
                    <a:lnTo>
                      <a:pt x="174" y="91"/>
                    </a:lnTo>
                    <a:lnTo>
                      <a:pt x="174" y="89"/>
                    </a:lnTo>
                    <a:lnTo>
                      <a:pt x="174" y="88"/>
                    </a:lnTo>
                    <a:lnTo>
                      <a:pt x="174" y="87"/>
                    </a:lnTo>
                    <a:lnTo>
                      <a:pt x="174" y="86"/>
                    </a:lnTo>
                    <a:lnTo>
                      <a:pt x="174" y="84"/>
                    </a:lnTo>
                    <a:lnTo>
                      <a:pt x="174" y="83"/>
                    </a:lnTo>
                    <a:lnTo>
                      <a:pt x="173" y="83"/>
                    </a:lnTo>
                    <a:lnTo>
                      <a:pt x="174" y="82"/>
                    </a:lnTo>
                    <a:lnTo>
                      <a:pt x="174" y="81"/>
                    </a:lnTo>
                    <a:lnTo>
                      <a:pt x="177" y="82"/>
                    </a:lnTo>
                    <a:lnTo>
                      <a:pt x="179" y="81"/>
                    </a:lnTo>
                    <a:lnTo>
                      <a:pt x="182" y="81"/>
                    </a:lnTo>
                    <a:lnTo>
                      <a:pt x="183" y="81"/>
                    </a:lnTo>
                    <a:lnTo>
                      <a:pt x="184" y="80"/>
                    </a:lnTo>
                    <a:lnTo>
                      <a:pt x="187" y="80"/>
                    </a:lnTo>
                    <a:lnTo>
                      <a:pt x="188" y="80"/>
                    </a:lnTo>
                    <a:lnTo>
                      <a:pt x="189" y="80"/>
                    </a:lnTo>
                    <a:lnTo>
                      <a:pt x="190" y="80"/>
                    </a:lnTo>
                    <a:lnTo>
                      <a:pt x="191" y="80"/>
                    </a:lnTo>
                    <a:lnTo>
                      <a:pt x="193" y="81"/>
                    </a:lnTo>
                    <a:lnTo>
                      <a:pt x="194" y="81"/>
                    </a:lnTo>
                    <a:lnTo>
                      <a:pt x="195" y="81"/>
                    </a:lnTo>
                    <a:lnTo>
                      <a:pt x="195" y="80"/>
                    </a:lnTo>
                    <a:lnTo>
                      <a:pt x="196" y="80"/>
                    </a:lnTo>
                    <a:lnTo>
                      <a:pt x="198" y="81"/>
                    </a:lnTo>
                    <a:lnTo>
                      <a:pt x="199" y="81"/>
                    </a:lnTo>
                    <a:lnTo>
                      <a:pt x="200" y="81"/>
                    </a:lnTo>
                    <a:lnTo>
                      <a:pt x="201" y="81"/>
                    </a:lnTo>
                    <a:lnTo>
                      <a:pt x="202" y="82"/>
                    </a:lnTo>
                    <a:lnTo>
                      <a:pt x="204" y="82"/>
                    </a:lnTo>
                    <a:lnTo>
                      <a:pt x="205" y="82"/>
                    </a:lnTo>
                    <a:lnTo>
                      <a:pt x="206" y="82"/>
                    </a:lnTo>
                    <a:lnTo>
                      <a:pt x="207" y="82"/>
                    </a:lnTo>
                    <a:lnTo>
                      <a:pt x="209" y="82"/>
                    </a:lnTo>
                    <a:lnTo>
                      <a:pt x="210" y="83"/>
                    </a:lnTo>
                    <a:lnTo>
                      <a:pt x="211" y="83"/>
                    </a:lnTo>
                    <a:lnTo>
                      <a:pt x="212" y="83"/>
                    </a:lnTo>
                    <a:lnTo>
                      <a:pt x="212" y="84"/>
                    </a:lnTo>
                    <a:lnTo>
                      <a:pt x="214" y="84"/>
                    </a:lnTo>
                    <a:lnTo>
                      <a:pt x="214" y="86"/>
                    </a:lnTo>
                    <a:lnTo>
                      <a:pt x="215" y="84"/>
                    </a:lnTo>
                    <a:lnTo>
                      <a:pt x="216" y="84"/>
                    </a:lnTo>
                    <a:lnTo>
                      <a:pt x="216" y="86"/>
                    </a:lnTo>
                    <a:lnTo>
                      <a:pt x="217" y="86"/>
                    </a:lnTo>
                    <a:lnTo>
                      <a:pt x="217" y="87"/>
                    </a:lnTo>
                    <a:lnTo>
                      <a:pt x="218" y="87"/>
                    </a:lnTo>
                    <a:lnTo>
                      <a:pt x="220" y="87"/>
                    </a:lnTo>
                    <a:lnTo>
                      <a:pt x="220" y="86"/>
                    </a:lnTo>
                    <a:lnTo>
                      <a:pt x="221" y="86"/>
                    </a:lnTo>
                    <a:lnTo>
                      <a:pt x="222" y="86"/>
                    </a:lnTo>
                    <a:lnTo>
                      <a:pt x="223" y="86"/>
                    </a:lnTo>
                    <a:lnTo>
                      <a:pt x="223" y="84"/>
                    </a:lnTo>
                    <a:lnTo>
                      <a:pt x="225" y="84"/>
                    </a:lnTo>
                    <a:lnTo>
                      <a:pt x="226" y="84"/>
                    </a:lnTo>
                    <a:lnTo>
                      <a:pt x="227" y="83"/>
                    </a:lnTo>
                    <a:lnTo>
                      <a:pt x="228" y="83"/>
                    </a:lnTo>
                    <a:lnTo>
                      <a:pt x="229" y="83"/>
                    </a:lnTo>
                    <a:lnTo>
                      <a:pt x="231" y="83"/>
                    </a:lnTo>
                    <a:lnTo>
                      <a:pt x="231" y="82"/>
                    </a:lnTo>
                    <a:lnTo>
                      <a:pt x="232" y="82"/>
                    </a:lnTo>
                    <a:lnTo>
                      <a:pt x="233" y="82"/>
                    </a:lnTo>
                    <a:lnTo>
                      <a:pt x="234" y="82"/>
                    </a:lnTo>
                    <a:lnTo>
                      <a:pt x="236" y="82"/>
                    </a:lnTo>
                    <a:lnTo>
                      <a:pt x="237" y="81"/>
                    </a:lnTo>
                    <a:lnTo>
                      <a:pt x="238" y="80"/>
                    </a:lnTo>
                    <a:lnTo>
                      <a:pt x="239" y="80"/>
                    </a:lnTo>
                    <a:lnTo>
                      <a:pt x="241" y="80"/>
                    </a:lnTo>
                    <a:lnTo>
                      <a:pt x="242" y="78"/>
                    </a:lnTo>
                    <a:lnTo>
                      <a:pt x="243" y="78"/>
                    </a:lnTo>
                    <a:lnTo>
                      <a:pt x="243" y="77"/>
                    </a:lnTo>
                    <a:lnTo>
                      <a:pt x="245" y="78"/>
                    </a:lnTo>
                    <a:lnTo>
                      <a:pt x="247" y="78"/>
                    </a:lnTo>
                    <a:lnTo>
                      <a:pt x="248" y="78"/>
                    </a:lnTo>
                    <a:lnTo>
                      <a:pt x="249" y="80"/>
                    </a:lnTo>
                    <a:lnTo>
                      <a:pt x="250" y="80"/>
                    </a:lnTo>
                    <a:lnTo>
                      <a:pt x="250" y="81"/>
                    </a:lnTo>
                    <a:lnTo>
                      <a:pt x="252" y="81"/>
                    </a:lnTo>
                    <a:lnTo>
                      <a:pt x="253" y="81"/>
                    </a:lnTo>
                    <a:lnTo>
                      <a:pt x="254" y="81"/>
                    </a:lnTo>
                    <a:lnTo>
                      <a:pt x="254" y="82"/>
                    </a:lnTo>
                    <a:lnTo>
                      <a:pt x="255" y="82"/>
                    </a:lnTo>
                    <a:lnTo>
                      <a:pt x="256" y="82"/>
                    </a:lnTo>
                    <a:lnTo>
                      <a:pt x="256" y="83"/>
                    </a:lnTo>
                    <a:lnTo>
                      <a:pt x="258" y="83"/>
                    </a:lnTo>
                    <a:lnTo>
                      <a:pt x="259" y="83"/>
                    </a:lnTo>
                    <a:lnTo>
                      <a:pt x="260" y="84"/>
                    </a:lnTo>
                    <a:lnTo>
                      <a:pt x="260" y="86"/>
                    </a:lnTo>
                    <a:lnTo>
                      <a:pt x="261" y="86"/>
                    </a:lnTo>
                    <a:lnTo>
                      <a:pt x="261" y="84"/>
                    </a:lnTo>
                    <a:lnTo>
                      <a:pt x="261" y="83"/>
                    </a:lnTo>
                    <a:lnTo>
                      <a:pt x="261" y="82"/>
                    </a:lnTo>
                    <a:lnTo>
                      <a:pt x="261" y="81"/>
                    </a:lnTo>
                    <a:lnTo>
                      <a:pt x="261" y="80"/>
                    </a:lnTo>
                    <a:lnTo>
                      <a:pt x="263" y="80"/>
                    </a:lnTo>
                    <a:lnTo>
                      <a:pt x="264" y="80"/>
                    </a:lnTo>
                    <a:lnTo>
                      <a:pt x="265" y="78"/>
                    </a:lnTo>
                    <a:lnTo>
                      <a:pt x="266" y="78"/>
                    </a:lnTo>
                    <a:lnTo>
                      <a:pt x="268" y="77"/>
                    </a:lnTo>
                    <a:lnTo>
                      <a:pt x="269" y="77"/>
                    </a:lnTo>
                    <a:lnTo>
                      <a:pt x="270" y="77"/>
                    </a:lnTo>
                    <a:lnTo>
                      <a:pt x="271" y="75"/>
                    </a:lnTo>
                    <a:lnTo>
                      <a:pt x="274" y="73"/>
                    </a:lnTo>
                    <a:lnTo>
                      <a:pt x="274" y="70"/>
                    </a:lnTo>
                    <a:lnTo>
                      <a:pt x="274" y="67"/>
                    </a:lnTo>
                    <a:lnTo>
                      <a:pt x="275" y="64"/>
                    </a:lnTo>
                    <a:lnTo>
                      <a:pt x="275" y="62"/>
                    </a:lnTo>
                    <a:lnTo>
                      <a:pt x="280" y="62"/>
                    </a:lnTo>
                    <a:lnTo>
                      <a:pt x="281" y="62"/>
                    </a:lnTo>
                    <a:lnTo>
                      <a:pt x="282" y="61"/>
                    </a:lnTo>
                    <a:lnTo>
                      <a:pt x="286" y="61"/>
                    </a:lnTo>
                    <a:lnTo>
                      <a:pt x="287" y="61"/>
                    </a:lnTo>
                    <a:lnTo>
                      <a:pt x="287" y="59"/>
                    </a:lnTo>
                    <a:lnTo>
                      <a:pt x="290" y="59"/>
                    </a:lnTo>
                    <a:lnTo>
                      <a:pt x="290" y="57"/>
                    </a:lnTo>
                    <a:lnTo>
                      <a:pt x="290" y="56"/>
                    </a:lnTo>
                    <a:lnTo>
                      <a:pt x="291" y="56"/>
                    </a:lnTo>
                    <a:lnTo>
                      <a:pt x="292" y="56"/>
                    </a:lnTo>
                    <a:lnTo>
                      <a:pt x="293" y="56"/>
                    </a:lnTo>
                    <a:lnTo>
                      <a:pt x="295" y="56"/>
                    </a:lnTo>
                    <a:lnTo>
                      <a:pt x="296" y="56"/>
                    </a:lnTo>
                    <a:lnTo>
                      <a:pt x="297" y="56"/>
                    </a:lnTo>
                    <a:lnTo>
                      <a:pt x="298" y="57"/>
                    </a:lnTo>
                    <a:lnTo>
                      <a:pt x="299" y="57"/>
                    </a:lnTo>
                    <a:lnTo>
                      <a:pt x="301" y="59"/>
                    </a:lnTo>
                    <a:lnTo>
                      <a:pt x="302" y="59"/>
                    </a:lnTo>
                    <a:lnTo>
                      <a:pt x="303" y="57"/>
                    </a:lnTo>
                    <a:lnTo>
                      <a:pt x="304" y="59"/>
                    </a:lnTo>
                    <a:lnTo>
                      <a:pt x="304" y="57"/>
                    </a:lnTo>
                    <a:lnTo>
                      <a:pt x="306" y="57"/>
                    </a:lnTo>
                    <a:lnTo>
                      <a:pt x="306" y="59"/>
                    </a:lnTo>
                    <a:lnTo>
                      <a:pt x="307" y="59"/>
                    </a:lnTo>
                    <a:lnTo>
                      <a:pt x="308" y="59"/>
                    </a:lnTo>
                    <a:lnTo>
                      <a:pt x="309" y="59"/>
                    </a:lnTo>
                    <a:lnTo>
                      <a:pt x="309" y="57"/>
                    </a:lnTo>
                    <a:lnTo>
                      <a:pt x="310" y="56"/>
                    </a:lnTo>
                    <a:lnTo>
                      <a:pt x="310" y="54"/>
                    </a:lnTo>
                    <a:lnTo>
                      <a:pt x="310" y="53"/>
                    </a:lnTo>
                    <a:lnTo>
                      <a:pt x="312" y="50"/>
                    </a:lnTo>
                    <a:lnTo>
                      <a:pt x="312" y="48"/>
                    </a:lnTo>
                    <a:lnTo>
                      <a:pt x="313" y="46"/>
                    </a:lnTo>
                    <a:lnTo>
                      <a:pt x="313" y="45"/>
                    </a:lnTo>
                    <a:lnTo>
                      <a:pt x="313" y="43"/>
                    </a:lnTo>
                    <a:lnTo>
                      <a:pt x="317" y="40"/>
                    </a:lnTo>
                    <a:lnTo>
                      <a:pt x="319" y="39"/>
                    </a:lnTo>
                    <a:lnTo>
                      <a:pt x="320" y="38"/>
                    </a:lnTo>
                    <a:lnTo>
                      <a:pt x="322" y="37"/>
                    </a:lnTo>
                    <a:lnTo>
                      <a:pt x="323" y="34"/>
                    </a:lnTo>
                    <a:lnTo>
                      <a:pt x="325" y="33"/>
                    </a:lnTo>
                    <a:lnTo>
                      <a:pt x="326" y="32"/>
                    </a:lnTo>
                    <a:lnTo>
                      <a:pt x="328" y="30"/>
                    </a:lnTo>
                    <a:lnTo>
                      <a:pt x="329" y="30"/>
                    </a:lnTo>
                    <a:lnTo>
                      <a:pt x="331" y="32"/>
                    </a:lnTo>
                    <a:lnTo>
                      <a:pt x="333" y="30"/>
                    </a:lnTo>
                    <a:lnTo>
                      <a:pt x="337" y="29"/>
                    </a:lnTo>
                    <a:lnTo>
                      <a:pt x="339" y="28"/>
                    </a:lnTo>
                    <a:lnTo>
                      <a:pt x="340" y="28"/>
                    </a:lnTo>
                    <a:lnTo>
                      <a:pt x="341" y="27"/>
                    </a:lnTo>
                    <a:lnTo>
                      <a:pt x="342" y="27"/>
                    </a:lnTo>
                    <a:lnTo>
                      <a:pt x="345" y="27"/>
                    </a:lnTo>
                    <a:lnTo>
                      <a:pt x="346" y="27"/>
                    </a:lnTo>
                    <a:lnTo>
                      <a:pt x="347" y="27"/>
                    </a:lnTo>
                    <a:lnTo>
                      <a:pt x="350" y="26"/>
                    </a:lnTo>
                    <a:lnTo>
                      <a:pt x="351" y="26"/>
                    </a:lnTo>
                    <a:lnTo>
                      <a:pt x="353" y="27"/>
                    </a:lnTo>
                    <a:lnTo>
                      <a:pt x="356" y="27"/>
                    </a:lnTo>
                    <a:lnTo>
                      <a:pt x="357" y="28"/>
                    </a:lnTo>
                    <a:lnTo>
                      <a:pt x="360" y="28"/>
                    </a:lnTo>
                    <a:lnTo>
                      <a:pt x="361" y="29"/>
                    </a:lnTo>
                    <a:lnTo>
                      <a:pt x="363" y="30"/>
                    </a:lnTo>
                    <a:lnTo>
                      <a:pt x="364" y="30"/>
                    </a:lnTo>
                    <a:lnTo>
                      <a:pt x="371" y="33"/>
                    </a:lnTo>
                    <a:lnTo>
                      <a:pt x="372" y="33"/>
                    </a:lnTo>
                    <a:lnTo>
                      <a:pt x="372" y="34"/>
                    </a:lnTo>
                    <a:lnTo>
                      <a:pt x="373" y="34"/>
                    </a:lnTo>
                    <a:lnTo>
                      <a:pt x="373" y="35"/>
                    </a:lnTo>
                    <a:lnTo>
                      <a:pt x="374" y="35"/>
                    </a:lnTo>
                    <a:lnTo>
                      <a:pt x="376" y="35"/>
                    </a:lnTo>
                    <a:lnTo>
                      <a:pt x="376" y="37"/>
                    </a:lnTo>
                    <a:lnTo>
                      <a:pt x="377" y="37"/>
                    </a:lnTo>
                    <a:lnTo>
                      <a:pt x="377" y="38"/>
                    </a:lnTo>
                    <a:lnTo>
                      <a:pt x="378" y="38"/>
                    </a:lnTo>
                    <a:lnTo>
                      <a:pt x="379" y="38"/>
                    </a:lnTo>
                    <a:lnTo>
                      <a:pt x="382" y="39"/>
                    </a:lnTo>
                    <a:lnTo>
                      <a:pt x="383" y="40"/>
                    </a:lnTo>
                    <a:lnTo>
                      <a:pt x="384" y="40"/>
                    </a:lnTo>
                    <a:lnTo>
                      <a:pt x="385" y="42"/>
                    </a:lnTo>
                    <a:lnTo>
                      <a:pt x="387" y="42"/>
                    </a:lnTo>
                    <a:lnTo>
                      <a:pt x="391" y="43"/>
                    </a:lnTo>
                    <a:lnTo>
                      <a:pt x="394" y="43"/>
                    </a:lnTo>
                    <a:lnTo>
                      <a:pt x="400" y="43"/>
                    </a:lnTo>
                    <a:lnTo>
                      <a:pt x="404" y="43"/>
                    </a:lnTo>
                    <a:lnTo>
                      <a:pt x="407" y="42"/>
                    </a:lnTo>
                    <a:lnTo>
                      <a:pt x="409" y="42"/>
                    </a:lnTo>
                    <a:lnTo>
                      <a:pt x="410" y="40"/>
                    </a:lnTo>
                    <a:lnTo>
                      <a:pt x="415" y="40"/>
                    </a:lnTo>
                    <a:lnTo>
                      <a:pt x="417" y="39"/>
                    </a:lnTo>
                    <a:lnTo>
                      <a:pt x="418" y="39"/>
                    </a:lnTo>
                    <a:lnTo>
                      <a:pt x="422" y="39"/>
                    </a:lnTo>
                    <a:lnTo>
                      <a:pt x="422" y="38"/>
                    </a:lnTo>
                    <a:lnTo>
                      <a:pt x="423" y="37"/>
                    </a:lnTo>
                    <a:lnTo>
                      <a:pt x="425" y="37"/>
                    </a:lnTo>
                    <a:lnTo>
                      <a:pt x="425" y="35"/>
                    </a:lnTo>
                    <a:lnTo>
                      <a:pt x="426" y="35"/>
                    </a:lnTo>
                    <a:lnTo>
                      <a:pt x="426" y="34"/>
                    </a:lnTo>
                    <a:lnTo>
                      <a:pt x="427" y="34"/>
                    </a:lnTo>
                    <a:lnTo>
                      <a:pt x="428" y="34"/>
                    </a:lnTo>
                    <a:lnTo>
                      <a:pt x="430" y="34"/>
                    </a:lnTo>
                    <a:lnTo>
                      <a:pt x="431" y="34"/>
                    </a:lnTo>
                    <a:lnTo>
                      <a:pt x="431" y="33"/>
                    </a:lnTo>
                    <a:lnTo>
                      <a:pt x="431" y="32"/>
                    </a:lnTo>
                    <a:lnTo>
                      <a:pt x="432" y="30"/>
                    </a:lnTo>
                    <a:lnTo>
                      <a:pt x="432" y="29"/>
                    </a:lnTo>
                    <a:lnTo>
                      <a:pt x="432" y="28"/>
                    </a:lnTo>
                    <a:lnTo>
                      <a:pt x="432" y="27"/>
                    </a:lnTo>
                    <a:lnTo>
                      <a:pt x="432" y="26"/>
                    </a:lnTo>
                    <a:lnTo>
                      <a:pt x="432" y="24"/>
                    </a:lnTo>
                    <a:lnTo>
                      <a:pt x="432" y="23"/>
                    </a:lnTo>
                    <a:lnTo>
                      <a:pt x="431" y="22"/>
                    </a:lnTo>
                    <a:lnTo>
                      <a:pt x="431" y="21"/>
                    </a:lnTo>
                    <a:lnTo>
                      <a:pt x="431" y="19"/>
                    </a:lnTo>
                    <a:lnTo>
                      <a:pt x="432" y="18"/>
                    </a:lnTo>
                    <a:lnTo>
                      <a:pt x="433" y="17"/>
                    </a:lnTo>
                    <a:lnTo>
                      <a:pt x="434" y="17"/>
                    </a:lnTo>
                    <a:lnTo>
                      <a:pt x="434" y="16"/>
                    </a:lnTo>
                    <a:lnTo>
                      <a:pt x="436" y="16"/>
                    </a:lnTo>
                    <a:lnTo>
                      <a:pt x="436" y="15"/>
                    </a:lnTo>
                    <a:lnTo>
                      <a:pt x="437" y="13"/>
                    </a:lnTo>
                    <a:lnTo>
                      <a:pt x="436" y="12"/>
                    </a:lnTo>
                    <a:lnTo>
                      <a:pt x="437" y="11"/>
                    </a:lnTo>
                    <a:lnTo>
                      <a:pt x="437" y="10"/>
                    </a:lnTo>
                    <a:lnTo>
                      <a:pt x="436" y="6"/>
                    </a:lnTo>
                    <a:lnTo>
                      <a:pt x="436" y="3"/>
                    </a:lnTo>
                    <a:lnTo>
                      <a:pt x="436" y="0"/>
                    </a:lnTo>
                    <a:lnTo>
                      <a:pt x="437" y="0"/>
                    </a:lnTo>
                    <a:lnTo>
                      <a:pt x="439" y="1"/>
                    </a:lnTo>
                    <a:lnTo>
                      <a:pt x="441" y="1"/>
                    </a:lnTo>
                    <a:lnTo>
                      <a:pt x="442" y="1"/>
                    </a:lnTo>
                    <a:lnTo>
                      <a:pt x="442" y="0"/>
                    </a:lnTo>
                    <a:lnTo>
                      <a:pt x="443" y="0"/>
                    </a:lnTo>
                    <a:lnTo>
                      <a:pt x="444" y="0"/>
                    </a:lnTo>
                    <a:lnTo>
                      <a:pt x="444" y="1"/>
                    </a:lnTo>
                    <a:lnTo>
                      <a:pt x="445" y="1"/>
                    </a:lnTo>
                    <a:lnTo>
                      <a:pt x="445" y="2"/>
                    </a:lnTo>
                    <a:close/>
                  </a:path>
                </a:pathLst>
              </a:custGeom>
              <a:solidFill>
                <a:srgbClr val="00A99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6" name="Freeform 47">
                <a:extLst>
                  <a:ext uri="{FF2B5EF4-FFF2-40B4-BE49-F238E27FC236}">
                    <a16:creationId xmlns:a16="http://schemas.microsoft.com/office/drawing/2014/main" id="{5C2050E1-D6C3-68EE-B6D4-561577B6A472}"/>
                  </a:ext>
                </a:extLst>
              </p:cNvPr>
              <p:cNvSpPr>
                <a:spLocks/>
              </p:cNvSpPr>
              <p:nvPr/>
            </p:nvSpPr>
            <p:spPr bwMode="auto">
              <a:xfrm>
                <a:off x="3009440" y="2080141"/>
                <a:ext cx="1566606" cy="1519785"/>
              </a:xfrm>
              <a:custGeom>
                <a:avLst/>
                <a:gdLst>
                  <a:gd name="T0" fmla="*/ 554 w 1092"/>
                  <a:gd name="T1" fmla="*/ 20 h 960"/>
                  <a:gd name="T2" fmla="*/ 573 w 1092"/>
                  <a:gd name="T3" fmla="*/ 14 h 960"/>
                  <a:gd name="T4" fmla="*/ 594 w 1092"/>
                  <a:gd name="T5" fmla="*/ 22 h 960"/>
                  <a:gd name="T6" fmla="*/ 615 w 1092"/>
                  <a:gd name="T7" fmla="*/ 36 h 960"/>
                  <a:gd name="T8" fmla="*/ 633 w 1092"/>
                  <a:gd name="T9" fmla="*/ 56 h 960"/>
                  <a:gd name="T10" fmla="*/ 657 w 1092"/>
                  <a:gd name="T11" fmla="*/ 44 h 960"/>
                  <a:gd name="T12" fmla="*/ 669 w 1092"/>
                  <a:gd name="T13" fmla="*/ 58 h 960"/>
                  <a:gd name="T14" fmla="*/ 687 w 1092"/>
                  <a:gd name="T15" fmla="*/ 54 h 960"/>
                  <a:gd name="T16" fmla="*/ 716 w 1092"/>
                  <a:gd name="T17" fmla="*/ 61 h 960"/>
                  <a:gd name="T18" fmla="*/ 729 w 1092"/>
                  <a:gd name="T19" fmla="*/ 74 h 960"/>
                  <a:gd name="T20" fmla="*/ 750 w 1092"/>
                  <a:gd name="T21" fmla="*/ 90 h 960"/>
                  <a:gd name="T22" fmla="*/ 730 w 1092"/>
                  <a:gd name="T23" fmla="*/ 243 h 960"/>
                  <a:gd name="T24" fmla="*/ 866 w 1092"/>
                  <a:gd name="T25" fmla="*/ 316 h 960"/>
                  <a:gd name="T26" fmla="*/ 1043 w 1092"/>
                  <a:gd name="T27" fmla="*/ 303 h 960"/>
                  <a:gd name="T28" fmla="*/ 1060 w 1092"/>
                  <a:gd name="T29" fmla="*/ 302 h 960"/>
                  <a:gd name="T30" fmla="*/ 1081 w 1092"/>
                  <a:gd name="T31" fmla="*/ 300 h 960"/>
                  <a:gd name="T32" fmla="*/ 1085 w 1092"/>
                  <a:gd name="T33" fmla="*/ 394 h 960"/>
                  <a:gd name="T34" fmla="*/ 1065 w 1092"/>
                  <a:gd name="T35" fmla="*/ 435 h 960"/>
                  <a:gd name="T36" fmla="*/ 1060 w 1092"/>
                  <a:gd name="T37" fmla="*/ 515 h 960"/>
                  <a:gd name="T38" fmla="*/ 914 w 1092"/>
                  <a:gd name="T39" fmla="*/ 567 h 960"/>
                  <a:gd name="T40" fmla="*/ 893 w 1092"/>
                  <a:gd name="T41" fmla="*/ 624 h 960"/>
                  <a:gd name="T42" fmla="*/ 884 w 1092"/>
                  <a:gd name="T43" fmla="*/ 650 h 960"/>
                  <a:gd name="T44" fmla="*/ 889 w 1092"/>
                  <a:gd name="T45" fmla="*/ 674 h 960"/>
                  <a:gd name="T46" fmla="*/ 884 w 1092"/>
                  <a:gd name="T47" fmla="*/ 781 h 960"/>
                  <a:gd name="T48" fmla="*/ 804 w 1092"/>
                  <a:gd name="T49" fmla="*/ 840 h 960"/>
                  <a:gd name="T50" fmla="*/ 718 w 1092"/>
                  <a:gd name="T51" fmla="*/ 922 h 960"/>
                  <a:gd name="T52" fmla="*/ 706 w 1092"/>
                  <a:gd name="T53" fmla="*/ 939 h 960"/>
                  <a:gd name="T54" fmla="*/ 689 w 1092"/>
                  <a:gd name="T55" fmla="*/ 955 h 960"/>
                  <a:gd name="T56" fmla="*/ 518 w 1092"/>
                  <a:gd name="T57" fmla="*/ 866 h 960"/>
                  <a:gd name="T58" fmla="*/ 481 w 1092"/>
                  <a:gd name="T59" fmla="*/ 732 h 960"/>
                  <a:gd name="T60" fmla="*/ 461 w 1092"/>
                  <a:gd name="T61" fmla="*/ 721 h 960"/>
                  <a:gd name="T62" fmla="*/ 366 w 1092"/>
                  <a:gd name="T63" fmla="*/ 652 h 960"/>
                  <a:gd name="T64" fmla="*/ 339 w 1092"/>
                  <a:gd name="T65" fmla="*/ 646 h 960"/>
                  <a:gd name="T66" fmla="*/ 313 w 1092"/>
                  <a:gd name="T67" fmla="*/ 648 h 960"/>
                  <a:gd name="T68" fmla="*/ 303 w 1092"/>
                  <a:gd name="T69" fmla="*/ 625 h 960"/>
                  <a:gd name="T70" fmla="*/ 281 w 1092"/>
                  <a:gd name="T71" fmla="*/ 616 h 960"/>
                  <a:gd name="T72" fmla="*/ 258 w 1092"/>
                  <a:gd name="T73" fmla="*/ 610 h 960"/>
                  <a:gd name="T74" fmla="*/ 228 w 1092"/>
                  <a:gd name="T75" fmla="*/ 607 h 960"/>
                  <a:gd name="T76" fmla="*/ 203 w 1092"/>
                  <a:gd name="T77" fmla="*/ 596 h 960"/>
                  <a:gd name="T78" fmla="*/ 179 w 1092"/>
                  <a:gd name="T79" fmla="*/ 586 h 960"/>
                  <a:gd name="T80" fmla="*/ 164 w 1092"/>
                  <a:gd name="T81" fmla="*/ 565 h 960"/>
                  <a:gd name="T82" fmla="*/ 43 w 1092"/>
                  <a:gd name="T83" fmla="*/ 572 h 960"/>
                  <a:gd name="T84" fmla="*/ 21 w 1092"/>
                  <a:gd name="T85" fmla="*/ 549 h 960"/>
                  <a:gd name="T86" fmla="*/ 9 w 1092"/>
                  <a:gd name="T87" fmla="*/ 533 h 960"/>
                  <a:gd name="T88" fmla="*/ 4 w 1092"/>
                  <a:gd name="T89" fmla="*/ 513 h 960"/>
                  <a:gd name="T90" fmla="*/ 5 w 1092"/>
                  <a:gd name="T91" fmla="*/ 502 h 960"/>
                  <a:gd name="T92" fmla="*/ 7 w 1092"/>
                  <a:gd name="T93" fmla="*/ 490 h 960"/>
                  <a:gd name="T94" fmla="*/ 6 w 1092"/>
                  <a:gd name="T95" fmla="*/ 480 h 960"/>
                  <a:gd name="T96" fmla="*/ 25 w 1092"/>
                  <a:gd name="T97" fmla="*/ 466 h 960"/>
                  <a:gd name="T98" fmla="*/ 42 w 1092"/>
                  <a:gd name="T99" fmla="*/ 436 h 960"/>
                  <a:gd name="T100" fmla="*/ 54 w 1092"/>
                  <a:gd name="T101" fmla="*/ 419 h 960"/>
                  <a:gd name="T102" fmla="*/ 64 w 1092"/>
                  <a:gd name="T103" fmla="*/ 394 h 960"/>
                  <a:gd name="T104" fmla="*/ 45 w 1092"/>
                  <a:gd name="T105" fmla="*/ 375 h 960"/>
                  <a:gd name="T106" fmla="*/ 139 w 1092"/>
                  <a:gd name="T107" fmla="*/ 312 h 960"/>
                  <a:gd name="T108" fmla="*/ 287 w 1092"/>
                  <a:gd name="T109" fmla="*/ 342 h 960"/>
                  <a:gd name="T110" fmla="*/ 382 w 1092"/>
                  <a:gd name="T111" fmla="*/ 327 h 960"/>
                  <a:gd name="T112" fmla="*/ 479 w 1092"/>
                  <a:gd name="T113" fmla="*/ 211 h 960"/>
                  <a:gd name="T114" fmla="*/ 447 w 1092"/>
                  <a:gd name="T115" fmla="*/ 108 h 960"/>
                  <a:gd name="T116" fmla="*/ 471 w 1092"/>
                  <a:gd name="T117" fmla="*/ 28 h 960"/>
                  <a:gd name="T118" fmla="*/ 496 w 1092"/>
                  <a:gd name="T119" fmla="*/ 18 h 960"/>
                  <a:gd name="T120" fmla="*/ 522 w 1092"/>
                  <a:gd name="T121" fmla="*/ 20 h 960"/>
                  <a:gd name="T122" fmla="*/ 529 w 1092"/>
                  <a:gd name="T123" fmla="*/ 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2" h="960">
                    <a:moveTo>
                      <a:pt x="539" y="0"/>
                    </a:moveTo>
                    <a:lnTo>
                      <a:pt x="540" y="0"/>
                    </a:lnTo>
                    <a:lnTo>
                      <a:pt x="541" y="1"/>
                    </a:lnTo>
                    <a:lnTo>
                      <a:pt x="541" y="2"/>
                    </a:lnTo>
                    <a:lnTo>
                      <a:pt x="542" y="2"/>
                    </a:lnTo>
                    <a:lnTo>
                      <a:pt x="544" y="4"/>
                    </a:lnTo>
                    <a:lnTo>
                      <a:pt x="545" y="5"/>
                    </a:lnTo>
                    <a:lnTo>
                      <a:pt x="546" y="6"/>
                    </a:lnTo>
                    <a:lnTo>
                      <a:pt x="547" y="6"/>
                    </a:lnTo>
                    <a:lnTo>
                      <a:pt x="547" y="7"/>
                    </a:lnTo>
                    <a:lnTo>
                      <a:pt x="547" y="9"/>
                    </a:lnTo>
                    <a:lnTo>
                      <a:pt x="546" y="9"/>
                    </a:lnTo>
                    <a:lnTo>
                      <a:pt x="546" y="10"/>
                    </a:lnTo>
                    <a:lnTo>
                      <a:pt x="545" y="10"/>
                    </a:lnTo>
                    <a:lnTo>
                      <a:pt x="546" y="11"/>
                    </a:lnTo>
                    <a:lnTo>
                      <a:pt x="546" y="12"/>
                    </a:lnTo>
                    <a:lnTo>
                      <a:pt x="546" y="14"/>
                    </a:lnTo>
                    <a:lnTo>
                      <a:pt x="547" y="14"/>
                    </a:lnTo>
                    <a:lnTo>
                      <a:pt x="549" y="14"/>
                    </a:lnTo>
                    <a:lnTo>
                      <a:pt x="550" y="14"/>
                    </a:lnTo>
                    <a:lnTo>
                      <a:pt x="550" y="15"/>
                    </a:lnTo>
                    <a:lnTo>
                      <a:pt x="551" y="16"/>
                    </a:lnTo>
                    <a:lnTo>
                      <a:pt x="551" y="17"/>
                    </a:lnTo>
                    <a:lnTo>
                      <a:pt x="552" y="17"/>
                    </a:lnTo>
                    <a:lnTo>
                      <a:pt x="554" y="18"/>
                    </a:lnTo>
                    <a:lnTo>
                      <a:pt x="554" y="20"/>
                    </a:lnTo>
                    <a:lnTo>
                      <a:pt x="555" y="20"/>
                    </a:lnTo>
                    <a:lnTo>
                      <a:pt x="555" y="21"/>
                    </a:lnTo>
                    <a:lnTo>
                      <a:pt x="555" y="22"/>
                    </a:lnTo>
                    <a:lnTo>
                      <a:pt x="556" y="22"/>
                    </a:lnTo>
                    <a:lnTo>
                      <a:pt x="557" y="22"/>
                    </a:lnTo>
                    <a:lnTo>
                      <a:pt x="558" y="21"/>
                    </a:lnTo>
                    <a:lnTo>
                      <a:pt x="560" y="21"/>
                    </a:lnTo>
                    <a:lnTo>
                      <a:pt x="561" y="20"/>
                    </a:lnTo>
                    <a:lnTo>
                      <a:pt x="561" y="18"/>
                    </a:lnTo>
                    <a:lnTo>
                      <a:pt x="561" y="17"/>
                    </a:lnTo>
                    <a:lnTo>
                      <a:pt x="562" y="17"/>
                    </a:lnTo>
                    <a:lnTo>
                      <a:pt x="563" y="16"/>
                    </a:lnTo>
                    <a:lnTo>
                      <a:pt x="563" y="15"/>
                    </a:lnTo>
                    <a:lnTo>
                      <a:pt x="565" y="15"/>
                    </a:lnTo>
                    <a:lnTo>
                      <a:pt x="565" y="14"/>
                    </a:lnTo>
                    <a:lnTo>
                      <a:pt x="566" y="14"/>
                    </a:lnTo>
                    <a:lnTo>
                      <a:pt x="566" y="15"/>
                    </a:lnTo>
                    <a:lnTo>
                      <a:pt x="566" y="14"/>
                    </a:lnTo>
                    <a:lnTo>
                      <a:pt x="567" y="14"/>
                    </a:lnTo>
                    <a:lnTo>
                      <a:pt x="568" y="14"/>
                    </a:lnTo>
                    <a:lnTo>
                      <a:pt x="569" y="14"/>
                    </a:lnTo>
                    <a:lnTo>
                      <a:pt x="571" y="14"/>
                    </a:lnTo>
                    <a:lnTo>
                      <a:pt x="571" y="12"/>
                    </a:lnTo>
                    <a:lnTo>
                      <a:pt x="571" y="14"/>
                    </a:lnTo>
                    <a:lnTo>
                      <a:pt x="572" y="14"/>
                    </a:lnTo>
                    <a:lnTo>
                      <a:pt x="573" y="14"/>
                    </a:lnTo>
                    <a:lnTo>
                      <a:pt x="573" y="12"/>
                    </a:lnTo>
                    <a:lnTo>
                      <a:pt x="573" y="14"/>
                    </a:lnTo>
                    <a:lnTo>
                      <a:pt x="574" y="14"/>
                    </a:lnTo>
                    <a:lnTo>
                      <a:pt x="576" y="14"/>
                    </a:lnTo>
                    <a:lnTo>
                      <a:pt x="576" y="15"/>
                    </a:lnTo>
                    <a:lnTo>
                      <a:pt x="577" y="15"/>
                    </a:lnTo>
                    <a:lnTo>
                      <a:pt x="577" y="16"/>
                    </a:lnTo>
                    <a:lnTo>
                      <a:pt x="577" y="17"/>
                    </a:lnTo>
                    <a:lnTo>
                      <a:pt x="578" y="17"/>
                    </a:lnTo>
                    <a:lnTo>
                      <a:pt x="578" y="18"/>
                    </a:lnTo>
                    <a:lnTo>
                      <a:pt x="579" y="18"/>
                    </a:lnTo>
                    <a:lnTo>
                      <a:pt x="579" y="20"/>
                    </a:lnTo>
                    <a:lnTo>
                      <a:pt x="581" y="20"/>
                    </a:lnTo>
                    <a:lnTo>
                      <a:pt x="582" y="20"/>
                    </a:lnTo>
                    <a:lnTo>
                      <a:pt x="582" y="21"/>
                    </a:lnTo>
                    <a:lnTo>
                      <a:pt x="583" y="21"/>
                    </a:lnTo>
                    <a:lnTo>
                      <a:pt x="584" y="21"/>
                    </a:lnTo>
                    <a:lnTo>
                      <a:pt x="585" y="21"/>
                    </a:lnTo>
                    <a:lnTo>
                      <a:pt x="587" y="21"/>
                    </a:lnTo>
                    <a:lnTo>
                      <a:pt x="588" y="21"/>
                    </a:lnTo>
                    <a:lnTo>
                      <a:pt x="589" y="21"/>
                    </a:lnTo>
                    <a:lnTo>
                      <a:pt x="590" y="21"/>
                    </a:lnTo>
                    <a:lnTo>
                      <a:pt x="592" y="21"/>
                    </a:lnTo>
                    <a:lnTo>
                      <a:pt x="592" y="22"/>
                    </a:lnTo>
                    <a:lnTo>
                      <a:pt x="593" y="22"/>
                    </a:lnTo>
                    <a:lnTo>
                      <a:pt x="594" y="22"/>
                    </a:lnTo>
                    <a:lnTo>
                      <a:pt x="595" y="22"/>
                    </a:lnTo>
                    <a:lnTo>
                      <a:pt x="596" y="23"/>
                    </a:lnTo>
                    <a:lnTo>
                      <a:pt x="598" y="23"/>
                    </a:lnTo>
                    <a:lnTo>
                      <a:pt x="598" y="25"/>
                    </a:lnTo>
                    <a:lnTo>
                      <a:pt x="599" y="26"/>
                    </a:lnTo>
                    <a:lnTo>
                      <a:pt x="600" y="25"/>
                    </a:lnTo>
                    <a:lnTo>
                      <a:pt x="601" y="25"/>
                    </a:lnTo>
                    <a:lnTo>
                      <a:pt x="603" y="25"/>
                    </a:lnTo>
                    <a:lnTo>
                      <a:pt x="604" y="26"/>
                    </a:lnTo>
                    <a:lnTo>
                      <a:pt x="605" y="26"/>
                    </a:lnTo>
                    <a:lnTo>
                      <a:pt x="606" y="27"/>
                    </a:lnTo>
                    <a:lnTo>
                      <a:pt x="606" y="28"/>
                    </a:lnTo>
                    <a:lnTo>
                      <a:pt x="606" y="29"/>
                    </a:lnTo>
                    <a:lnTo>
                      <a:pt x="608" y="31"/>
                    </a:lnTo>
                    <a:lnTo>
                      <a:pt x="608" y="32"/>
                    </a:lnTo>
                    <a:lnTo>
                      <a:pt x="609" y="32"/>
                    </a:lnTo>
                    <a:lnTo>
                      <a:pt x="610" y="32"/>
                    </a:lnTo>
                    <a:lnTo>
                      <a:pt x="611" y="32"/>
                    </a:lnTo>
                    <a:lnTo>
                      <a:pt x="611" y="33"/>
                    </a:lnTo>
                    <a:lnTo>
                      <a:pt x="612" y="33"/>
                    </a:lnTo>
                    <a:lnTo>
                      <a:pt x="612" y="34"/>
                    </a:lnTo>
                    <a:lnTo>
                      <a:pt x="612" y="36"/>
                    </a:lnTo>
                    <a:lnTo>
                      <a:pt x="611" y="36"/>
                    </a:lnTo>
                    <a:lnTo>
                      <a:pt x="612" y="36"/>
                    </a:lnTo>
                    <a:lnTo>
                      <a:pt x="614" y="36"/>
                    </a:lnTo>
                    <a:lnTo>
                      <a:pt x="615" y="36"/>
                    </a:lnTo>
                    <a:lnTo>
                      <a:pt x="616" y="36"/>
                    </a:lnTo>
                    <a:lnTo>
                      <a:pt x="617" y="37"/>
                    </a:lnTo>
                    <a:lnTo>
                      <a:pt x="617" y="39"/>
                    </a:lnTo>
                    <a:lnTo>
                      <a:pt x="617" y="41"/>
                    </a:lnTo>
                    <a:lnTo>
                      <a:pt x="619" y="41"/>
                    </a:lnTo>
                    <a:lnTo>
                      <a:pt x="619" y="42"/>
                    </a:lnTo>
                    <a:lnTo>
                      <a:pt x="619" y="43"/>
                    </a:lnTo>
                    <a:lnTo>
                      <a:pt x="617" y="44"/>
                    </a:lnTo>
                    <a:lnTo>
                      <a:pt x="619" y="45"/>
                    </a:lnTo>
                    <a:lnTo>
                      <a:pt x="619" y="47"/>
                    </a:lnTo>
                    <a:lnTo>
                      <a:pt x="621" y="48"/>
                    </a:lnTo>
                    <a:lnTo>
                      <a:pt x="621" y="49"/>
                    </a:lnTo>
                    <a:lnTo>
                      <a:pt x="622" y="49"/>
                    </a:lnTo>
                    <a:lnTo>
                      <a:pt x="623" y="50"/>
                    </a:lnTo>
                    <a:lnTo>
                      <a:pt x="625" y="50"/>
                    </a:lnTo>
                    <a:lnTo>
                      <a:pt x="625" y="52"/>
                    </a:lnTo>
                    <a:lnTo>
                      <a:pt x="625" y="53"/>
                    </a:lnTo>
                    <a:lnTo>
                      <a:pt x="626" y="53"/>
                    </a:lnTo>
                    <a:lnTo>
                      <a:pt x="626" y="54"/>
                    </a:lnTo>
                    <a:lnTo>
                      <a:pt x="627" y="54"/>
                    </a:lnTo>
                    <a:lnTo>
                      <a:pt x="628" y="55"/>
                    </a:lnTo>
                    <a:lnTo>
                      <a:pt x="630" y="55"/>
                    </a:lnTo>
                    <a:lnTo>
                      <a:pt x="630" y="56"/>
                    </a:lnTo>
                    <a:lnTo>
                      <a:pt x="631" y="56"/>
                    </a:lnTo>
                    <a:lnTo>
                      <a:pt x="632" y="56"/>
                    </a:lnTo>
                    <a:lnTo>
                      <a:pt x="633" y="56"/>
                    </a:lnTo>
                    <a:lnTo>
                      <a:pt x="633" y="55"/>
                    </a:lnTo>
                    <a:lnTo>
                      <a:pt x="635" y="55"/>
                    </a:lnTo>
                    <a:lnTo>
                      <a:pt x="636" y="54"/>
                    </a:lnTo>
                    <a:lnTo>
                      <a:pt x="637" y="53"/>
                    </a:lnTo>
                    <a:lnTo>
                      <a:pt x="638" y="52"/>
                    </a:lnTo>
                    <a:lnTo>
                      <a:pt x="638" y="50"/>
                    </a:lnTo>
                    <a:lnTo>
                      <a:pt x="638" y="49"/>
                    </a:lnTo>
                    <a:lnTo>
                      <a:pt x="639" y="48"/>
                    </a:lnTo>
                    <a:lnTo>
                      <a:pt x="641" y="47"/>
                    </a:lnTo>
                    <a:lnTo>
                      <a:pt x="642" y="47"/>
                    </a:lnTo>
                    <a:lnTo>
                      <a:pt x="643" y="45"/>
                    </a:lnTo>
                    <a:lnTo>
                      <a:pt x="644" y="45"/>
                    </a:lnTo>
                    <a:lnTo>
                      <a:pt x="646" y="45"/>
                    </a:lnTo>
                    <a:lnTo>
                      <a:pt x="646" y="44"/>
                    </a:lnTo>
                    <a:lnTo>
                      <a:pt x="647" y="43"/>
                    </a:lnTo>
                    <a:lnTo>
                      <a:pt x="648" y="41"/>
                    </a:lnTo>
                    <a:lnTo>
                      <a:pt x="649" y="41"/>
                    </a:lnTo>
                    <a:lnTo>
                      <a:pt x="650" y="41"/>
                    </a:lnTo>
                    <a:lnTo>
                      <a:pt x="652" y="41"/>
                    </a:lnTo>
                    <a:lnTo>
                      <a:pt x="653" y="41"/>
                    </a:lnTo>
                    <a:lnTo>
                      <a:pt x="654" y="41"/>
                    </a:lnTo>
                    <a:lnTo>
                      <a:pt x="654" y="42"/>
                    </a:lnTo>
                    <a:lnTo>
                      <a:pt x="655" y="42"/>
                    </a:lnTo>
                    <a:lnTo>
                      <a:pt x="655" y="43"/>
                    </a:lnTo>
                    <a:lnTo>
                      <a:pt x="657" y="43"/>
                    </a:lnTo>
                    <a:lnTo>
                      <a:pt x="657" y="44"/>
                    </a:lnTo>
                    <a:lnTo>
                      <a:pt x="657" y="45"/>
                    </a:lnTo>
                    <a:lnTo>
                      <a:pt x="657" y="47"/>
                    </a:lnTo>
                    <a:lnTo>
                      <a:pt x="657" y="48"/>
                    </a:lnTo>
                    <a:lnTo>
                      <a:pt x="658" y="48"/>
                    </a:lnTo>
                    <a:lnTo>
                      <a:pt x="658" y="49"/>
                    </a:lnTo>
                    <a:lnTo>
                      <a:pt x="658" y="50"/>
                    </a:lnTo>
                    <a:lnTo>
                      <a:pt x="659" y="52"/>
                    </a:lnTo>
                    <a:lnTo>
                      <a:pt x="658" y="52"/>
                    </a:lnTo>
                    <a:lnTo>
                      <a:pt x="659" y="52"/>
                    </a:lnTo>
                    <a:lnTo>
                      <a:pt x="659" y="53"/>
                    </a:lnTo>
                    <a:lnTo>
                      <a:pt x="659" y="54"/>
                    </a:lnTo>
                    <a:lnTo>
                      <a:pt x="659" y="55"/>
                    </a:lnTo>
                    <a:lnTo>
                      <a:pt x="659" y="56"/>
                    </a:lnTo>
                    <a:lnTo>
                      <a:pt x="659" y="58"/>
                    </a:lnTo>
                    <a:lnTo>
                      <a:pt x="660" y="58"/>
                    </a:lnTo>
                    <a:lnTo>
                      <a:pt x="660" y="59"/>
                    </a:lnTo>
                    <a:lnTo>
                      <a:pt x="662" y="59"/>
                    </a:lnTo>
                    <a:lnTo>
                      <a:pt x="662" y="60"/>
                    </a:lnTo>
                    <a:lnTo>
                      <a:pt x="663" y="60"/>
                    </a:lnTo>
                    <a:lnTo>
                      <a:pt x="663" y="59"/>
                    </a:lnTo>
                    <a:lnTo>
                      <a:pt x="664" y="59"/>
                    </a:lnTo>
                    <a:lnTo>
                      <a:pt x="665" y="59"/>
                    </a:lnTo>
                    <a:lnTo>
                      <a:pt x="666" y="59"/>
                    </a:lnTo>
                    <a:lnTo>
                      <a:pt x="666" y="58"/>
                    </a:lnTo>
                    <a:lnTo>
                      <a:pt x="668" y="58"/>
                    </a:lnTo>
                    <a:lnTo>
                      <a:pt x="669" y="58"/>
                    </a:lnTo>
                    <a:lnTo>
                      <a:pt x="669" y="56"/>
                    </a:lnTo>
                    <a:lnTo>
                      <a:pt x="670" y="55"/>
                    </a:lnTo>
                    <a:lnTo>
                      <a:pt x="671" y="55"/>
                    </a:lnTo>
                    <a:lnTo>
                      <a:pt x="673" y="55"/>
                    </a:lnTo>
                    <a:lnTo>
                      <a:pt x="674" y="55"/>
                    </a:lnTo>
                    <a:lnTo>
                      <a:pt x="674" y="54"/>
                    </a:lnTo>
                    <a:lnTo>
                      <a:pt x="675" y="53"/>
                    </a:lnTo>
                    <a:lnTo>
                      <a:pt x="676" y="53"/>
                    </a:lnTo>
                    <a:lnTo>
                      <a:pt x="676" y="52"/>
                    </a:lnTo>
                    <a:lnTo>
                      <a:pt x="677" y="52"/>
                    </a:lnTo>
                    <a:lnTo>
                      <a:pt x="677" y="50"/>
                    </a:lnTo>
                    <a:lnTo>
                      <a:pt x="679" y="50"/>
                    </a:lnTo>
                    <a:lnTo>
                      <a:pt x="679" y="49"/>
                    </a:lnTo>
                    <a:lnTo>
                      <a:pt x="680" y="49"/>
                    </a:lnTo>
                    <a:lnTo>
                      <a:pt x="681" y="49"/>
                    </a:lnTo>
                    <a:lnTo>
                      <a:pt x="681" y="48"/>
                    </a:lnTo>
                    <a:lnTo>
                      <a:pt x="682" y="48"/>
                    </a:lnTo>
                    <a:lnTo>
                      <a:pt x="682" y="49"/>
                    </a:lnTo>
                    <a:lnTo>
                      <a:pt x="684" y="49"/>
                    </a:lnTo>
                    <a:lnTo>
                      <a:pt x="684" y="50"/>
                    </a:lnTo>
                    <a:lnTo>
                      <a:pt x="685" y="50"/>
                    </a:lnTo>
                    <a:lnTo>
                      <a:pt x="685" y="52"/>
                    </a:lnTo>
                    <a:lnTo>
                      <a:pt x="685" y="53"/>
                    </a:lnTo>
                    <a:lnTo>
                      <a:pt x="685" y="54"/>
                    </a:lnTo>
                    <a:lnTo>
                      <a:pt x="686" y="54"/>
                    </a:lnTo>
                    <a:lnTo>
                      <a:pt x="687" y="54"/>
                    </a:lnTo>
                    <a:lnTo>
                      <a:pt x="689" y="54"/>
                    </a:lnTo>
                    <a:lnTo>
                      <a:pt x="690" y="54"/>
                    </a:lnTo>
                    <a:lnTo>
                      <a:pt x="691" y="54"/>
                    </a:lnTo>
                    <a:lnTo>
                      <a:pt x="692" y="54"/>
                    </a:lnTo>
                    <a:lnTo>
                      <a:pt x="693" y="54"/>
                    </a:lnTo>
                    <a:lnTo>
                      <a:pt x="695" y="54"/>
                    </a:lnTo>
                    <a:lnTo>
                      <a:pt x="696" y="54"/>
                    </a:lnTo>
                    <a:lnTo>
                      <a:pt x="701" y="55"/>
                    </a:lnTo>
                    <a:lnTo>
                      <a:pt x="700" y="55"/>
                    </a:lnTo>
                    <a:lnTo>
                      <a:pt x="701" y="55"/>
                    </a:lnTo>
                    <a:lnTo>
                      <a:pt x="701" y="56"/>
                    </a:lnTo>
                    <a:lnTo>
                      <a:pt x="702" y="56"/>
                    </a:lnTo>
                    <a:lnTo>
                      <a:pt x="703" y="58"/>
                    </a:lnTo>
                    <a:lnTo>
                      <a:pt x="703" y="59"/>
                    </a:lnTo>
                    <a:lnTo>
                      <a:pt x="704" y="59"/>
                    </a:lnTo>
                    <a:lnTo>
                      <a:pt x="706" y="60"/>
                    </a:lnTo>
                    <a:lnTo>
                      <a:pt x="707" y="60"/>
                    </a:lnTo>
                    <a:lnTo>
                      <a:pt x="708" y="60"/>
                    </a:lnTo>
                    <a:lnTo>
                      <a:pt x="709" y="60"/>
                    </a:lnTo>
                    <a:lnTo>
                      <a:pt x="711" y="59"/>
                    </a:lnTo>
                    <a:lnTo>
                      <a:pt x="711" y="60"/>
                    </a:lnTo>
                    <a:lnTo>
                      <a:pt x="712" y="60"/>
                    </a:lnTo>
                    <a:lnTo>
                      <a:pt x="713" y="60"/>
                    </a:lnTo>
                    <a:lnTo>
                      <a:pt x="714" y="60"/>
                    </a:lnTo>
                    <a:lnTo>
                      <a:pt x="714" y="61"/>
                    </a:lnTo>
                    <a:lnTo>
                      <a:pt x="716" y="61"/>
                    </a:lnTo>
                    <a:lnTo>
                      <a:pt x="716" y="60"/>
                    </a:lnTo>
                    <a:lnTo>
                      <a:pt x="717" y="60"/>
                    </a:lnTo>
                    <a:lnTo>
                      <a:pt x="717" y="61"/>
                    </a:lnTo>
                    <a:lnTo>
                      <a:pt x="718" y="61"/>
                    </a:lnTo>
                    <a:lnTo>
                      <a:pt x="719" y="61"/>
                    </a:lnTo>
                    <a:lnTo>
                      <a:pt x="720" y="61"/>
                    </a:lnTo>
                    <a:lnTo>
                      <a:pt x="720" y="63"/>
                    </a:lnTo>
                    <a:lnTo>
                      <a:pt x="722" y="63"/>
                    </a:lnTo>
                    <a:lnTo>
                      <a:pt x="723" y="63"/>
                    </a:lnTo>
                    <a:lnTo>
                      <a:pt x="724" y="63"/>
                    </a:lnTo>
                    <a:lnTo>
                      <a:pt x="725" y="63"/>
                    </a:lnTo>
                    <a:lnTo>
                      <a:pt x="727" y="63"/>
                    </a:lnTo>
                    <a:lnTo>
                      <a:pt x="728" y="63"/>
                    </a:lnTo>
                    <a:lnTo>
                      <a:pt x="729" y="64"/>
                    </a:lnTo>
                    <a:lnTo>
                      <a:pt x="730" y="63"/>
                    </a:lnTo>
                    <a:lnTo>
                      <a:pt x="730" y="64"/>
                    </a:lnTo>
                    <a:lnTo>
                      <a:pt x="730" y="65"/>
                    </a:lnTo>
                    <a:lnTo>
                      <a:pt x="730" y="66"/>
                    </a:lnTo>
                    <a:lnTo>
                      <a:pt x="730" y="68"/>
                    </a:lnTo>
                    <a:lnTo>
                      <a:pt x="730" y="69"/>
                    </a:lnTo>
                    <a:lnTo>
                      <a:pt x="729" y="70"/>
                    </a:lnTo>
                    <a:lnTo>
                      <a:pt x="729" y="71"/>
                    </a:lnTo>
                    <a:lnTo>
                      <a:pt x="730" y="71"/>
                    </a:lnTo>
                    <a:lnTo>
                      <a:pt x="729" y="72"/>
                    </a:lnTo>
                    <a:lnTo>
                      <a:pt x="730" y="72"/>
                    </a:lnTo>
                    <a:lnTo>
                      <a:pt x="729" y="74"/>
                    </a:lnTo>
                    <a:lnTo>
                      <a:pt x="730" y="74"/>
                    </a:lnTo>
                    <a:lnTo>
                      <a:pt x="730" y="75"/>
                    </a:lnTo>
                    <a:lnTo>
                      <a:pt x="730" y="76"/>
                    </a:lnTo>
                    <a:lnTo>
                      <a:pt x="730" y="77"/>
                    </a:lnTo>
                    <a:lnTo>
                      <a:pt x="731" y="77"/>
                    </a:lnTo>
                    <a:lnTo>
                      <a:pt x="731" y="79"/>
                    </a:lnTo>
                    <a:lnTo>
                      <a:pt x="730" y="79"/>
                    </a:lnTo>
                    <a:lnTo>
                      <a:pt x="731" y="80"/>
                    </a:lnTo>
                    <a:lnTo>
                      <a:pt x="733" y="80"/>
                    </a:lnTo>
                    <a:lnTo>
                      <a:pt x="734" y="80"/>
                    </a:lnTo>
                    <a:lnTo>
                      <a:pt x="735" y="80"/>
                    </a:lnTo>
                    <a:lnTo>
                      <a:pt x="736" y="80"/>
                    </a:lnTo>
                    <a:lnTo>
                      <a:pt x="738" y="80"/>
                    </a:lnTo>
                    <a:lnTo>
                      <a:pt x="738" y="81"/>
                    </a:lnTo>
                    <a:lnTo>
                      <a:pt x="739" y="81"/>
                    </a:lnTo>
                    <a:lnTo>
                      <a:pt x="740" y="82"/>
                    </a:lnTo>
                    <a:lnTo>
                      <a:pt x="741" y="83"/>
                    </a:lnTo>
                    <a:lnTo>
                      <a:pt x="743" y="83"/>
                    </a:lnTo>
                    <a:lnTo>
                      <a:pt x="744" y="83"/>
                    </a:lnTo>
                    <a:lnTo>
                      <a:pt x="745" y="83"/>
                    </a:lnTo>
                    <a:lnTo>
                      <a:pt x="749" y="85"/>
                    </a:lnTo>
                    <a:lnTo>
                      <a:pt x="750" y="85"/>
                    </a:lnTo>
                    <a:lnTo>
                      <a:pt x="751" y="86"/>
                    </a:lnTo>
                    <a:lnTo>
                      <a:pt x="751" y="87"/>
                    </a:lnTo>
                    <a:lnTo>
                      <a:pt x="751" y="88"/>
                    </a:lnTo>
                    <a:lnTo>
                      <a:pt x="750" y="90"/>
                    </a:lnTo>
                    <a:lnTo>
                      <a:pt x="750" y="91"/>
                    </a:lnTo>
                    <a:lnTo>
                      <a:pt x="749" y="92"/>
                    </a:lnTo>
                    <a:lnTo>
                      <a:pt x="741" y="98"/>
                    </a:lnTo>
                    <a:lnTo>
                      <a:pt x="749" y="108"/>
                    </a:lnTo>
                    <a:lnTo>
                      <a:pt x="736" y="120"/>
                    </a:lnTo>
                    <a:lnTo>
                      <a:pt x="731" y="126"/>
                    </a:lnTo>
                    <a:lnTo>
                      <a:pt x="729" y="129"/>
                    </a:lnTo>
                    <a:lnTo>
                      <a:pt x="724" y="134"/>
                    </a:lnTo>
                    <a:lnTo>
                      <a:pt x="723" y="135"/>
                    </a:lnTo>
                    <a:lnTo>
                      <a:pt x="720" y="139"/>
                    </a:lnTo>
                    <a:lnTo>
                      <a:pt x="718" y="142"/>
                    </a:lnTo>
                    <a:lnTo>
                      <a:pt x="716" y="146"/>
                    </a:lnTo>
                    <a:lnTo>
                      <a:pt x="709" y="149"/>
                    </a:lnTo>
                    <a:lnTo>
                      <a:pt x="690" y="173"/>
                    </a:lnTo>
                    <a:lnTo>
                      <a:pt x="691" y="196"/>
                    </a:lnTo>
                    <a:lnTo>
                      <a:pt x="709" y="220"/>
                    </a:lnTo>
                    <a:lnTo>
                      <a:pt x="718" y="228"/>
                    </a:lnTo>
                    <a:lnTo>
                      <a:pt x="724" y="236"/>
                    </a:lnTo>
                    <a:lnTo>
                      <a:pt x="727" y="238"/>
                    </a:lnTo>
                    <a:lnTo>
                      <a:pt x="727" y="239"/>
                    </a:lnTo>
                    <a:lnTo>
                      <a:pt x="728" y="239"/>
                    </a:lnTo>
                    <a:lnTo>
                      <a:pt x="728" y="241"/>
                    </a:lnTo>
                    <a:lnTo>
                      <a:pt x="728" y="242"/>
                    </a:lnTo>
                    <a:lnTo>
                      <a:pt x="729" y="242"/>
                    </a:lnTo>
                    <a:lnTo>
                      <a:pt x="729" y="243"/>
                    </a:lnTo>
                    <a:lnTo>
                      <a:pt x="730" y="243"/>
                    </a:lnTo>
                    <a:lnTo>
                      <a:pt x="730" y="244"/>
                    </a:lnTo>
                    <a:lnTo>
                      <a:pt x="730" y="245"/>
                    </a:lnTo>
                    <a:lnTo>
                      <a:pt x="731" y="245"/>
                    </a:lnTo>
                    <a:lnTo>
                      <a:pt x="731" y="247"/>
                    </a:lnTo>
                    <a:lnTo>
                      <a:pt x="733" y="248"/>
                    </a:lnTo>
                    <a:lnTo>
                      <a:pt x="733" y="249"/>
                    </a:lnTo>
                    <a:lnTo>
                      <a:pt x="734" y="249"/>
                    </a:lnTo>
                    <a:lnTo>
                      <a:pt x="735" y="250"/>
                    </a:lnTo>
                    <a:lnTo>
                      <a:pt x="736" y="250"/>
                    </a:lnTo>
                    <a:lnTo>
                      <a:pt x="750" y="253"/>
                    </a:lnTo>
                    <a:lnTo>
                      <a:pt x="766" y="252"/>
                    </a:lnTo>
                    <a:lnTo>
                      <a:pt x="772" y="255"/>
                    </a:lnTo>
                    <a:lnTo>
                      <a:pt x="777" y="258"/>
                    </a:lnTo>
                    <a:lnTo>
                      <a:pt x="783" y="255"/>
                    </a:lnTo>
                    <a:lnTo>
                      <a:pt x="790" y="253"/>
                    </a:lnTo>
                    <a:lnTo>
                      <a:pt x="799" y="261"/>
                    </a:lnTo>
                    <a:lnTo>
                      <a:pt x="821" y="270"/>
                    </a:lnTo>
                    <a:lnTo>
                      <a:pt x="826" y="275"/>
                    </a:lnTo>
                    <a:lnTo>
                      <a:pt x="831" y="280"/>
                    </a:lnTo>
                    <a:lnTo>
                      <a:pt x="843" y="291"/>
                    </a:lnTo>
                    <a:lnTo>
                      <a:pt x="847" y="295"/>
                    </a:lnTo>
                    <a:lnTo>
                      <a:pt x="847" y="296"/>
                    </a:lnTo>
                    <a:lnTo>
                      <a:pt x="852" y="303"/>
                    </a:lnTo>
                    <a:lnTo>
                      <a:pt x="859" y="310"/>
                    </a:lnTo>
                    <a:lnTo>
                      <a:pt x="860" y="310"/>
                    </a:lnTo>
                    <a:lnTo>
                      <a:pt x="866" y="316"/>
                    </a:lnTo>
                    <a:lnTo>
                      <a:pt x="871" y="317"/>
                    </a:lnTo>
                    <a:lnTo>
                      <a:pt x="886" y="316"/>
                    </a:lnTo>
                    <a:lnTo>
                      <a:pt x="898" y="321"/>
                    </a:lnTo>
                    <a:lnTo>
                      <a:pt x="911" y="313"/>
                    </a:lnTo>
                    <a:lnTo>
                      <a:pt x="923" y="308"/>
                    </a:lnTo>
                    <a:lnTo>
                      <a:pt x="929" y="315"/>
                    </a:lnTo>
                    <a:lnTo>
                      <a:pt x="943" y="313"/>
                    </a:lnTo>
                    <a:lnTo>
                      <a:pt x="954" y="313"/>
                    </a:lnTo>
                    <a:lnTo>
                      <a:pt x="961" y="317"/>
                    </a:lnTo>
                    <a:lnTo>
                      <a:pt x="962" y="326"/>
                    </a:lnTo>
                    <a:lnTo>
                      <a:pt x="982" y="337"/>
                    </a:lnTo>
                    <a:lnTo>
                      <a:pt x="995" y="329"/>
                    </a:lnTo>
                    <a:lnTo>
                      <a:pt x="1008" y="326"/>
                    </a:lnTo>
                    <a:lnTo>
                      <a:pt x="1019" y="302"/>
                    </a:lnTo>
                    <a:lnTo>
                      <a:pt x="1038" y="300"/>
                    </a:lnTo>
                    <a:lnTo>
                      <a:pt x="1038" y="301"/>
                    </a:lnTo>
                    <a:lnTo>
                      <a:pt x="1040" y="301"/>
                    </a:lnTo>
                    <a:lnTo>
                      <a:pt x="1041" y="301"/>
                    </a:lnTo>
                    <a:lnTo>
                      <a:pt x="1041" y="302"/>
                    </a:lnTo>
                    <a:lnTo>
                      <a:pt x="1041" y="301"/>
                    </a:lnTo>
                    <a:lnTo>
                      <a:pt x="1041" y="302"/>
                    </a:lnTo>
                    <a:lnTo>
                      <a:pt x="1042" y="302"/>
                    </a:lnTo>
                    <a:lnTo>
                      <a:pt x="1042" y="303"/>
                    </a:lnTo>
                    <a:lnTo>
                      <a:pt x="1042" y="302"/>
                    </a:lnTo>
                    <a:lnTo>
                      <a:pt x="1043" y="302"/>
                    </a:lnTo>
                    <a:lnTo>
                      <a:pt x="1043" y="303"/>
                    </a:lnTo>
                    <a:lnTo>
                      <a:pt x="1043" y="302"/>
                    </a:lnTo>
                    <a:lnTo>
                      <a:pt x="1043" y="303"/>
                    </a:lnTo>
                    <a:lnTo>
                      <a:pt x="1043" y="305"/>
                    </a:lnTo>
                    <a:lnTo>
                      <a:pt x="1043" y="303"/>
                    </a:lnTo>
                    <a:lnTo>
                      <a:pt x="1044" y="305"/>
                    </a:lnTo>
                    <a:lnTo>
                      <a:pt x="1046" y="305"/>
                    </a:lnTo>
                    <a:lnTo>
                      <a:pt x="1046" y="306"/>
                    </a:lnTo>
                    <a:lnTo>
                      <a:pt x="1047" y="306"/>
                    </a:lnTo>
                    <a:lnTo>
                      <a:pt x="1048" y="306"/>
                    </a:lnTo>
                    <a:lnTo>
                      <a:pt x="1048" y="305"/>
                    </a:lnTo>
                    <a:lnTo>
                      <a:pt x="1049" y="305"/>
                    </a:lnTo>
                    <a:lnTo>
                      <a:pt x="1051" y="305"/>
                    </a:lnTo>
                    <a:lnTo>
                      <a:pt x="1051" y="303"/>
                    </a:lnTo>
                    <a:lnTo>
                      <a:pt x="1052" y="303"/>
                    </a:lnTo>
                    <a:lnTo>
                      <a:pt x="1052" y="302"/>
                    </a:lnTo>
                    <a:lnTo>
                      <a:pt x="1053" y="302"/>
                    </a:lnTo>
                    <a:lnTo>
                      <a:pt x="1054" y="302"/>
                    </a:lnTo>
                    <a:lnTo>
                      <a:pt x="1054" y="301"/>
                    </a:lnTo>
                    <a:lnTo>
                      <a:pt x="1054" y="302"/>
                    </a:lnTo>
                    <a:lnTo>
                      <a:pt x="1055" y="302"/>
                    </a:lnTo>
                    <a:lnTo>
                      <a:pt x="1057" y="302"/>
                    </a:lnTo>
                    <a:lnTo>
                      <a:pt x="1058" y="302"/>
                    </a:lnTo>
                    <a:lnTo>
                      <a:pt x="1059" y="302"/>
                    </a:lnTo>
                    <a:lnTo>
                      <a:pt x="1059" y="301"/>
                    </a:lnTo>
                    <a:lnTo>
                      <a:pt x="1060" y="301"/>
                    </a:lnTo>
                    <a:lnTo>
                      <a:pt x="1060" y="302"/>
                    </a:lnTo>
                    <a:lnTo>
                      <a:pt x="1060" y="301"/>
                    </a:lnTo>
                    <a:lnTo>
                      <a:pt x="1062" y="301"/>
                    </a:lnTo>
                    <a:lnTo>
                      <a:pt x="1063" y="301"/>
                    </a:lnTo>
                    <a:lnTo>
                      <a:pt x="1063" y="302"/>
                    </a:lnTo>
                    <a:lnTo>
                      <a:pt x="1064" y="302"/>
                    </a:lnTo>
                    <a:lnTo>
                      <a:pt x="1064" y="301"/>
                    </a:lnTo>
                    <a:lnTo>
                      <a:pt x="1065" y="301"/>
                    </a:lnTo>
                    <a:lnTo>
                      <a:pt x="1067" y="301"/>
                    </a:lnTo>
                    <a:lnTo>
                      <a:pt x="1068" y="301"/>
                    </a:lnTo>
                    <a:lnTo>
                      <a:pt x="1068" y="300"/>
                    </a:lnTo>
                    <a:lnTo>
                      <a:pt x="1069" y="300"/>
                    </a:lnTo>
                    <a:lnTo>
                      <a:pt x="1069" y="299"/>
                    </a:lnTo>
                    <a:lnTo>
                      <a:pt x="1069" y="297"/>
                    </a:lnTo>
                    <a:lnTo>
                      <a:pt x="1068" y="297"/>
                    </a:lnTo>
                    <a:lnTo>
                      <a:pt x="1068" y="296"/>
                    </a:lnTo>
                    <a:lnTo>
                      <a:pt x="1070" y="296"/>
                    </a:lnTo>
                    <a:lnTo>
                      <a:pt x="1071" y="296"/>
                    </a:lnTo>
                    <a:lnTo>
                      <a:pt x="1074" y="296"/>
                    </a:lnTo>
                    <a:lnTo>
                      <a:pt x="1075" y="296"/>
                    </a:lnTo>
                    <a:lnTo>
                      <a:pt x="1079" y="295"/>
                    </a:lnTo>
                    <a:lnTo>
                      <a:pt x="1080" y="295"/>
                    </a:lnTo>
                    <a:lnTo>
                      <a:pt x="1080" y="296"/>
                    </a:lnTo>
                    <a:lnTo>
                      <a:pt x="1080" y="297"/>
                    </a:lnTo>
                    <a:lnTo>
                      <a:pt x="1080" y="299"/>
                    </a:lnTo>
                    <a:lnTo>
                      <a:pt x="1081" y="299"/>
                    </a:lnTo>
                    <a:lnTo>
                      <a:pt x="1081" y="300"/>
                    </a:lnTo>
                    <a:lnTo>
                      <a:pt x="1080" y="301"/>
                    </a:lnTo>
                    <a:lnTo>
                      <a:pt x="1080" y="302"/>
                    </a:lnTo>
                    <a:lnTo>
                      <a:pt x="1080" y="303"/>
                    </a:lnTo>
                    <a:lnTo>
                      <a:pt x="1079" y="303"/>
                    </a:lnTo>
                    <a:lnTo>
                      <a:pt x="1079" y="305"/>
                    </a:lnTo>
                    <a:lnTo>
                      <a:pt x="1079" y="306"/>
                    </a:lnTo>
                    <a:lnTo>
                      <a:pt x="1079" y="307"/>
                    </a:lnTo>
                    <a:lnTo>
                      <a:pt x="1079" y="308"/>
                    </a:lnTo>
                    <a:lnTo>
                      <a:pt x="1079" y="310"/>
                    </a:lnTo>
                    <a:lnTo>
                      <a:pt x="1078" y="311"/>
                    </a:lnTo>
                    <a:lnTo>
                      <a:pt x="1079" y="311"/>
                    </a:lnTo>
                    <a:lnTo>
                      <a:pt x="1079" y="312"/>
                    </a:lnTo>
                    <a:lnTo>
                      <a:pt x="1079" y="313"/>
                    </a:lnTo>
                    <a:lnTo>
                      <a:pt x="1079" y="315"/>
                    </a:lnTo>
                    <a:lnTo>
                      <a:pt x="1078" y="315"/>
                    </a:lnTo>
                    <a:lnTo>
                      <a:pt x="1076" y="316"/>
                    </a:lnTo>
                    <a:lnTo>
                      <a:pt x="1079" y="323"/>
                    </a:lnTo>
                    <a:lnTo>
                      <a:pt x="1079" y="335"/>
                    </a:lnTo>
                    <a:lnTo>
                      <a:pt x="1079" y="343"/>
                    </a:lnTo>
                    <a:lnTo>
                      <a:pt x="1079" y="356"/>
                    </a:lnTo>
                    <a:lnTo>
                      <a:pt x="1090" y="373"/>
                    </a:lnTo>
                    <a:lnTo>
                      <a:pt x="1092" y="381"/>
                    </a:lnTo>
                    <a:lnTo>
                      <a:pt x="1089" y="391"/>
                    </a:lnTo>
                    <a:lnTo>
                      <a:pt x="1087" y="391"/>
                    </a:lnTo>
                    <a:lnTo>
                      <a:pt x="1086" y="392"/>
                    </a:lnTo>
                    <a:lnTo>
                      <a:pt x="1085" y="394"/>
                    </a:lnTo>
                    <a:lnTo>
                      <a:pt x="1085" y="396"/>
                    </a:lnTo>
                    <a:lnTo>
                      <a:pt x="1084" y="398"/>
                    </a:lnTo>
                    <a:lnTo>
                      <a:pt x="1082" y="400"/>
                    </a:lnTo>
                    <a:lnTo>
                      <a:pt x="1082" y="402"/>
                    </a:lnTo>
                    <a:lnTo>
                      <a:pt x="1082" y="403"/>
                    </a:lnTo>
                    <a:lnTo>
                      <a:pt x="1081" y="404"/>
                    </a:lnTo>
                    <a:lnTo>
                      <a:pt x="1080" y="405"/>
                    </a:lnTo>
                    <a:lnTo>
                      <a:pt x="1079" y="407"/>
                    </a:lnTo>
                    <a:lnTo>
                      <a:pt x="1078" y="408"/>
                    </a:lnTo>
                    <a:lnTo>
                      <a:pt x="1076" y="408"/>
                    </a:lnTo>
                    <a:lnTo>
                      <a:pt x="1076" y="409"/>
                    </a:lnTo>
                    <a:lnTo>
                      <a:pt x="1076" y="411"/>
                    </a:lnTo>
                    <a:lnTo>
                      <a:pt x="1076" y="413"/>
                    </a:lnTo>
                    <a:lnTo>
                      <a:pt x="1075" y="415"/>
                    </a:lnTo>
                    <a:lnTo>
                      <a:pt x="1068" y="421"/>
                    </a:lnTo>
                    <a:lnTo>
                      <a:pt x="1068" y="423"/>
                    </a:lnTo>
                    <a:lnTo>
                      <a:pt x="1067" y="424"/>
                    </a:lnTo>
                    <a:lnTo>
                      <a:pt x="1067" y="425"/>
                    </a:lnTo>
                    <a:lnTo>
                      <a:pt x="1067" y="426"/>
                    </a:lnTo>
                    <a:lnTo>
                      <a:pt x="1065" y="426"/>
                    </a:lnTo>
                    <a:lnTo>
                      <a:pt x="1065" y="429"/>
                    </a:lnTo>
                    <a:lnTo>
                      <a:pt x="1065" y="430"/>
                    </a:lnTo>
                    <a:lnTo>
                      <a:pt x="1065" y="431"/>
                    </a:lnTo>
                    <a:lnTo>
                      <a:pt x="1065" y="432"/>
                    </a:lnTo>
                    <a:lnTo>
                      <a:pt x="1065" y="434"/>
                    </a:lnTo>
                    <a:lnTo>
                      <a:pt x="1065" y="435"/>
                    </a:lnTo>
                    <a:lnTo>
                      <a:pt x="1064" y="435"/>
                    </a:lnTo>
                    <a:lnTo>
                      <a:pt x="1064" y="437"/>
                    </a:lnTo>
                    <a:lnTo>
                      <a:pt x="1062" y="451"/>
                    </a:lnTo>
                    <a:lnTo>
                      <a:pt x="1062" y="468"/>
                    </a:lnTo>
                    <a:lnTo>
                      <a:pt x="1059" y="469"/>
                    </a:lnTo>
                    <a:lnTo>
                      <a:pt x="1059" y="470"/>
                    </a:lnTo>
                    <a:lnTo>
                      <a:pt x="1059" y="472"/>
                    </a:lnTo>
                    <a:lnTo>
                      <a:pt x="1059" y="474"/>
                    </a:lnTo>
                    <a:lnTo>
                      <a:pt x="1059" y="475"/>
                    </a:lnTo>
                    <a:lnTo>
                      <a:pt x="1059" y="477"/>
                    </a:lnTo>
                    <a:lnTo>
                      <a:pt x="1060" y="478"/>
                    </a:lnTo>
                    <a:lnTo>
                      <a:pt x="1062" y="478"/>
                    </a:lnTo>
                    <a:lnTo>
                      <a:pt x="1063" y="478"/>
                    </a:lnTo>
                    <a:lnTo>
                      <a:pt x="1064" y="477"/>
                    </a:lnTo>
                    <a:lnTo>
                      <a:pt x="1064" y="478"/>
                    </a:lnTo>
                    <a:lnTo>
                      <a:pt x="1063" y="479"/>
                    </a:lnTo>
                    <a:lnTo>
                      <a:pt x="1063" y="481"/>
                    </a:lnTo>
                    <a:lnTo>
                      <a:pt x="1064" y="483"/>
                    </a:lnTo>
                    <a:lnTo>
                      <a:pt x="1064" y="484"/>
                    </a:lnTo>
                    <a:lnTo>
                      <a:pt x="1065" y="485"/>
                    </a:lnTo>
                    <a:lnTo>
                      <a:pt x="1065" y="486"/>
                    </a:lnTo>
                    <a:lnTo>
                      <a:pt x="1065" y="488"/>
                    </a:lnTo>
                    <a:lnTo>
                      <a:pt x="1064" y="489"/>
                    </a:lnTo>
                    <a:lnTo>
                      <a:pt x="1064" y="490"/>
                    </a:lnTo>
                    <a:lnTo>
                      <a:pt x="1067" y="499"/>
                    </a:lnTo>
                    <a:lnTo>
                      <a:pt x="1060" y="515"/>
                    </a:lnTo>
                    <a:lnTo>
                      <a:pt x="1058" y="522"/>
                    </a:lnTo>
                    <a:lnTo>
                      <a:pt x="1047" y="522"/>
                    </a:lnTo>
                    <a:lnTo>
                      <a:pt x="1042" y="522"/>
                    </a:lnTo>
                    <a:lnTo>
                      <a:pt x="1036" y="526"/>
                    </a:lnTo>
                    <a:lnTo>
                      <a:pt x="1032" y="529"/>
                    </a:lnTo>
                    <a:lnTo>
                      <a:pt x="1026" y="533"/>
                    </a:lnTo>
                    <a:lnTo>
                      <a:pt x="1019" y="535"/>
                    </a:lnTo>
                    <a:lnTo>
                      <a:pt x="1006" y="540"/>
                    </a:lnTo>
                    <a:lnTo>
                      <a:pt x="989" y="538"/>
                    </a:lnTo>
                    <a:lnTo>
                      <a:pt x="987" y="547"/>
                    </a:lnTo>
                    <a:lnTo>
                      <a:pt x="983" y="555"/>
                    </a:lnTo>
                    <a:lnTo>
                      <a:pt x="981" y="555"/>
                    </a:lnTo>
                    <a:lnTo>
                      <a:pt x="979" y="555"/>
                    </a:lnTo>
                    <a:lnTo>
                      <a:pt x="978" y="555"/>
                    </a:lnTo>
                    <a:lnTo>
                      <a:pt x="972" y="556"/>
                    </a:lnTo>
                    <a:lnTo>
                      <a:pt x="967" y="560"/>
                    </a:lnTo>
                    <a:lnTo>
                      <a:pt x="965" y="562"/>
                    </a:lnTo>
                    <a:lnTo>
                      <a:pt x="963" y="565"/>
                    </a:lnTo>
                    <a:lnTo>
                      <a:pt x="959" y="569"/>
                    </a:lnTo>
                    <a:lnTo>
                      <a:pt x="949" y="575"/>
                    </a:lnTo>
                    <a:lnTo>
                      <a:pt x="945" y="572"/>
                    </a:lnTo>
                    <a:lnTo>
                      <a:pt x="941" y="570"/>
                    </a:lnTo>
                    <a:lnTo>
                      <a:pt x="934" y="565"/>
                    </a:lnTo>
                    <a:lnTo>
                      <a:pt x="928" y="565"/>
                    </a:lnTo>
                    <a:lnTo>
                      <a:pt x="916" y="566"/>
                    </a:lnTo>
                    <a:lnTo>
                      <a:pt x="914" y="567"/>
                    </a:lnTo>
                    <a:lnTo>
                      <a:pt x="913" y="567"/>
                    </a:lnTo>
                    <a:lnTo>
                      <a:pt x="907" y="567"/>
                    </a:lnTo>
                    <a:lnTo>
                      <a:pt x="902" y="574"/>
                    </a:lnTo>
                    <a:lnTo>
                      <a:pt x="900" y="585"/>
                    </a:lnTo>
                    <a:lnTo>
                      <a:pt x="897" y="591"/>
                    </a:lnTo>
                    <a:lnTo>
                      <a:pt x="897" y="593"/>
                    </a:lnTo>
                    <a:lnTo>
                      <a:pt x="896" y="596"/>
                    </a:lnTo>
                    <a:lnTo>
                      <a:pt x="893" y="597"/>
                    </a:lnTo>
                    <a:lnTo>
                      <a:pt x="891" y="598"/>
                    </a:lnTo>
                    <a:lnTo>
                      <a:pt x="889" y="602"/>
                    </a:lnTo>
                    <a:lnTo>
                      <a:pt x="887" y="604"/>
                    </a:lnTo>
                    <a:lnTo>
                      <a:pt x="889" y="607"/>
                    </a:lnTo>
                    <a:lnTo>
                      <a:pt x="890" y="608"/>
                    </a:lnTo>
                    <a:lnTo>
                      <a:pt x="891" y="609"/>
                    </a:lnTo>
                    <a:lnTo>
                      <a:pt x="891" y="610"/>
                    </a:lnTo>
                    <a:lnTo>
                      <a:pt x="889" y="614"/>
                    </a:lnTo>
                    <a:lnTo>
                      <a:pt x="890" y="615"/>
                    </a:lnTo>
                    <a:lnTo>
                      <a:pt x="889" y="616"/>
                    </a:lnTo>
                    <a:lnTo>
                      <a:pt x="889" y="618"/>
                    </a:lnTo>
                    <a:lnTo>
                      <a:pt x="889" y="619"/>
                    </a:lnTo>
                    <a:lnTo>
                      <a:pt x="890" y="619"/>
                    </a:lnTo>
                    <a:lnTo>
                      <a:pt x="890" y="620"/>
                    </a:lnTo>
                    <a:lnTo>
                      <a:pt x="891" y="621"/>
                    </a:lnTo>
                    <a:lnTo>
                      <a:pt x="891" y="623"/>
                    </a:lnTo>
                    <a:lnTo>
                      <a:pt x="892" y="623"/>
                    </a:lnTo>
                    <a:lnTo>
                      <a:pt x="893" y="624"/>
                    </a:lnTo>
                    <a:lnTo>
                      <a:pt x="893" y="625"/>
                    </a:lnTo>
                    <a:lnTo>
                      <a:pt x="893" y="626"/>
                    </a:lnTo>
                    <a:lnTo>
                      <a:pt x="893" y="628"/>
                    </a:lnTo>
                    <a:lnTo>
                      <a:pt x="893" y="629"/>
                    </a:lnTo>
                    <a:lnTo>
                      <a:pt x="893" y="630"/>
                    </a:lnTo>
                    <a:lnTo>
                      <a:pt x="892" y="631"/>
                    </a:lnTo>
                    <a:lnTo>
                      <a:pt x="891" y="631"/>
                    </a:lnTo>
                    <a:lnTo>
                      <a:pt x="889" y="630"/>
                    </a:lnTo>
                    <a:lnTo>
                      <a:pt x="890" y="631"/>
                    </a:lnTo>
                    <a:lnTo>
                      <a:pt x="891" y="632"/>
                    </a:lnTo>
                    <a:lnTo>
                      <a:pt x="891" y="634"/>
                    </a:lnTo>
                    <a:lnTo>
                      <a:pt x="890" y="634"/>
                    </a:lnTo>
                    <a:lnTo>
                      <a:pt x="890" y="635"/>
                    </a:lnTo>
                    <a:lnTo>
                      <a:pt x="889" y="636"/>
                    </a:lnTo>
                    <a:lnTo>
                      <a:pt x="889" y="637"/>
                    </a:lnTo>
                    <a:lnTo>
                      <a:pt x="889" y="640"/>
                    </a:lnTo>
                    <a:lnTo>
                      <a:pt x="887" y="641"/>
                    </a:lnTo>
                    <a:lnTo>
                      <a:pt x="887" y="642"/>
                    </a:lnTo>
                    <a:lnTo>
                      <a:pt x="887" y="645"/>
                    </a:lnTo>
                    <a:lnTo>
                      <a:pt x="887" y="646"/>
                    </a:lnTo>
                    <a:lnTo>
                      <a:pt x="889" y="647"/>
                    </a:lnTo>
                    <a:lnTo>
                      <a:pt x="889" y="648"/>
                    </a:lnTo>
                    <a:lnTo>
                      <a:pt x="889" y="650"/>
                    </a:lnTo>
                    <a:lnTo>
                      <a:pt x="886" y="650"/>
                    </a:lnTo>
                    <a:lnTo>
                      <a:pt x="885" y="650"/>
                    </a:lnTo>
                    <a:lnTo>
                      <a:pt x="884" y="650"/>
                    </a:lnTo>
                    <a:lnTo>
                      <a:pt x="885" y="651"/>
                    </a:lnTo>
                    <a:lnTo>
                      <a:pt x="885" y="652"/>
                    </a:lnTo>
                    <a:lnTo>
                      <a:pt x="886" y="652"/>
                    </a:lnTo>
                    <a:lnTo>
                      <a:pt x="886" y="653"/>
                    </a:lnTo>
                    <a:lnTo>
                      <a:pt x="886" y="655"/>
                    </a:lnTo>
                    <a:lnTo>
                      <a:pt x="886" y="656"/>
                    </a:lnTo>
                    <a:lnTo>
                      <a:pt x="885" y="657"/>
                    </a:lnTo>
                    <a:lnTo>
                      <a:pt x="884" y="657"/>
                    </a:lnTo>
                    <a:lnTo>
                      <a:pt x="882" y="657"/>
                    </a:lnTo>
                    <a:lnTo>
                      <a:pt x="884" y="658"/>
                    </a:lnTo>
                    <a:lnTo>
                      <a:pt x="882" y="659"/>
                    </a:lnTo>
                    <a:lnTo>
                      <a:pt x="882" y="661"/>
                    </a:lnTo>
                    <a:lnTo>
                      <a:pt x="884" y="662"/>
                    </a:lnTo>
                    <a:lnTo>
                      <a:pt x="885" y="662"/>
                    </a:lnTo>
                    <a:lnTo>
                      <a:pt x="885" y="663"/>
                    </a:lnTo>
                    <a:lnTo>
                      <a:pt x="884" y="664"/>
                    </a:lnTo>
                    <a:lnTo>
                      <a:pt x="882" y="666"/>
                    </a:lnTo>
                    <a:lnTo>
                      <a:pt x="882" y="667"/>
                    </a:lnTo>
                    <a:lnTo>
                      <a:pt x="884" y="668"/>
                    </a:lnTo>
                    <a:lnTo>
                      <a:pt x="885" y="669"/>
                    </a:lnTo>
                    <a:lnTo>
                      <a:pt x="886" y="669"/>
                    </a:lnTo>
                    <a:lnTo>
                      <a:pt x="886" y="670"/>
                    </a:lnTo>
                    <a:lnTo>
                      <a:pt x="886" y="672"/>
                    </a:lnTo>
                    <a:lnTo>
                      <a:pt x="886" y="673"/>
                    </a:lnTo>
                    <a:lnTo>
                      <a:pt x="887" y="674"/>
                    </a:lnTo>
                    <a:lnTo>
                      <a:pt x="889" y="674"/>
                    </a:lnTo>
                    <a:lnTo>
                      <a:pt x="893" y="679"/>
                    </a:lnTo>
                    <a:lnTo>
                      <a:pt x="892" y="686"/>
                    </a:lnTo>
                    <a:lnTo>
                      <a:pt x="897" y="688"/>
                    </a:lnTo>
                    <a:lnTo>
                      <a:pt x="911" y="686"/>
                    </a:lnTo>
                    <a:lnTo>
                      <a:pt x="923" y="691"/>
                    </a:lnTo>
                    <a:lnTo>
                      <a:pt x="922" y="696"/>
                    </a:lnTo>
                    <a:lnTo>
                      <a:pt x="917" y="699"/>
                    </a:lnTo>
                    <a:lnTo>
                      <a:pt x="914" y="717"/>
                    </a:lnTo>
                    <a:lnTo>
                      <a:pt x="901" y="729"/>
                    </a:lnTo>
                    <a:lnTo>
                      <a:pt x="889" y="742"/>
                    </a:lnTo>
                    <a:lnTo>
                      <a:pt x="898" y="759"/>
                    </a:lnTo>
                    <a:lnTo>
                      <a:pt x="891" y="769"/>
                    </a:lnTo>
                    <a:lnTo>
                      <a:pt x="890" y="770"/>
                    </a:lnTo>
                    <a:lnTo>
                      <a:pt x="889" y="770"/>
                    </a:lnTo>
                    <a:lnTo>
                      <a:pt x="887" y="770"/>
                    </a:lnTo>
                    <a:lnTo>
                      <a:pt x="887" y="771"/>
                    </a:lnTo>
                    <a:lnTo>
                      <a:pt x="887" y="772"/>
                    </a:lnTo>
                    <a:lnTo>
                      <a:pt x="887" y="774"/>
                    </a:lnTo>
                    <a:lnTo>
                      <a:pt x="887" y="775"/>
                    </a:lnTo>
                    <a:lnTo>
                      <a:pt x="886" y="776"/>
                    </a:lnTo>
                    <a:lnTo>
                      <a:pt x="886" y="777"/>
                    </a:lnTo>
                    <a:lnTo>
                      <a:pt x="886" y="779"/>
                    </a:lnTo>
                    <a:lnTo>
                      <a:pt x="886" y="780"/>
                    </a:lnTo>
                    <a:lnTo>
                      <a:pt x="885" y="780"/>
                    </a:lnTo>
                    <a:lnTo>
                      <a:pt x="885" y="781"/>
                    </a:lnTo>
                    <a:lnTo>
                      <a:pt x="884" y="781"/>
                    </a:lnTo>
                    <a:lnTo>
                      <a:pt x="884" y="782"/>
                    </a:lnTo>
                    <a:lnTo>
                      <a:pt x="882" y="782"/>
                    </a:lnTo>
                    <a:lnTo>
                      <a:pt x="881" y="782"/>
                    </a:lnTo>
                    <a:lnTo>
                      <a:pt x="880" y="782"/>
                    </a:lnTo>
                    <a:lnTo>
                      <a:pt x="880" y="783"/>
                    </a:lnTo>
                    <a:lnTo>
                      <a:pt x="879" y="783"/>
                    </a:lnTo>
                    <a:lnTo>
                      <a:pt x="878" y="783"/>
                    </a:lnTo>
                    <a:lnTo>
                      <a:pt x="878" y="785"/>
                    </a:lnTo>
                    <a:lnTo>
                      <a:pt x="876" y="785"/>
                    </a:lnTo>
                    <a:lnTo>
                      <a:pt x="876" y="786"/>
                    </a:lnTo>
                    <a:lnTo>
                      <a:pt x="876" y="785"/>
                    </a:lnTo>
                    <a:lnTo>
                      <a:pt x="875" y="785"/>
                    </a:lnTo>
                    <a:lnTo>
                      <a:pt x="875" y="786"/>
                    </a:lnTo>
                    <a:lnTo>
                      <a:pt x="874" y="786"/>
                    </a:lnTo>
                    <a:lnTo>
                      <a:pt x="866" y="792"/>
                    </a:lnTo>
                    <a:lnTo>
                      <a:pt x="854" y="796"/>
                    </a:lnTo>
                    <a:lnTo>
                      <a:pt x="852" y="797"/>
                    </a:lnTo>
                    <a:lnTo>
                      <a:pt x="832" y="798"/>
                    </a:lnTo>
                    <a:lnTo>
                      <a:pt x="819" y="796"/>
                    </a:lnTo>
                    <a:lnTo>
                      <a:pt x="817" y="798"/>
                    </a:lnTo>
                    <a:lnTo>
                      <a:pt x="815" y="799"/>
                    </a:lnTo>
                    <a:lnTo>
                      <a:pt x="810" y="812"/>
                    </a:lnTo>
                    <a:lnTo>
                      <a:pt x="811" y="829"/>
                    </a:lnTo>
                    <a:lnTo>
                      <a:pt x="805" y="837"/>
                    </a:lnTo>
                    <a:lnTo>
                      <a:pt x="805" y="839"/>
                    </a:lnTo>
                    <a:lnTo>
                      <a:pt x="804" y="840"/>
                    </a:lnTo>
                    <a:lnTo>
                      <a:pt x="804" y="841"/>
                    </a:lnTo>
                    <a:lnTo>
                      <a:pt x="803" y="841"/>
                    </a:lnTo>
                    <a:lnTo>
                      <a:pt x="801" y="841"/>
                    </a:lnTo>
                    <a:lnTo>
                      <a:pt x="800" y="841"/>
                    </a:lnTo>
                    <a:lnTo>
                      <a:pt x="799" y="842"/>
                    </a:lnTo>
                    <a:lnTo>
                      <a:pt x="798" y="842"/>
                    </a:lnTo>
                    <a:lnTo>
                      <a:pt x="797" y="842"/>
                    </a:lnTo>
                    <a:lnTo>
                      <a:pt x="795" y="844"/>
                    </a:lnTo>
                    <a:lnTo>
                      <a:pt x="794" y="847"/>
                    </a:lnTo>
                    <a:lnTo>
                      <a:pt x="794" y="853"/>
                    </a:lnTo>
                    <a:lnTo>
                      <a:pt x="789" y="871"/>
                    </a:lnTo>
                    <a:lnTo>
                      <a:pt x="788" y="875"/>
                    </a:lnTo>
                    <a:lnTo>
                      <a:pt x="788" y="885"/>
                    </a:lnTo>
                    <a:lnTo>
                      <a:pt x="785" y="891"/>
                    </a:lnTo>
                    <a:lnTo>
                      <a:pt x="782" y="899"/>
                    </a:lnTo>
                    <a:lnTo>
                      <a:pt x="782" y="904"/>
                    </a:lnTo>
                    <a:lnTo>
                      <a:pt x="779" y="916"/>
                    </a:lnTo>
                    <a:lnTo>
                      <a:pt x="765" y="938"/>
                    </a:lnTo>
                    <a:lnTo>
                      <a:pt x="755" y="958"/>
                    </a:lnTo>
                    <a:lnTo>
                      <a:pt x="736" y="959"/>
                    </a:lnTo>
                    <a:lnTo>
                      <a:pt x="725" y="945"/>
                    </a:lnTo>
                    <a:lnTo>
                      <a:pt x="722" y="923"/>
                    </a:lnTo>
                    <a:lnTo>
                      <a:pt x="719" y="922"/>
                    </a:lnTo>
                    <a:lnTo>
                      <a:pt x="718" y="920"/>
                    </a:lnTo>
                    <a:lnTo>
                      <a:pt x="718" y="921"/>
                    </a:lnTo>
                    <a:lnTo>
                      <a:pt x="718" y="922"/>
                    </a:lnTo>
                    <a:lnTo>
                      <a:pt x="717" y="922"/>
                    </a:lnTo>
                    <a:lnTo>
                      <a:pt x="716" y="922"/>
                    </a:lnTo>
                    <a:lnTo>
                      <a:pt x="714" y="922"/>
                    </a:lnTo>
                    <a:lnTo>
                      <a:pt x="713" y="922"/>
                    </a:lnTo>
                    <a:lnTo>
                      <a:pt x="712" y="922"/>
                    </a:lnTo>
                    <a:lnTo>
                      <a:pt x="713" y="922"/>
                    </a:lnTo>
                    <a:lnTo>
                      <a:pt x="713" y="923"/>
                    </a:lnTo>
                    <a:lnTo>
                      <a:pt x="712" y="923"/>
                    </a:lnTo>
                    <a:lnTo>
                      <a:pt x="712" y="925"/>
                    </a:lnTo>
                    <a:lnTo>
                      <a:pt x="712" y="926"/>
                    </a:lnTo>
                    <a:lnTo>
                      <a:pt x="711" y="927"/>
                    </a:lnTo>
                    <a:lnTo>
                      <a:pt x="711" y="928"/>
                    </a:lnTo>
                    <a:lnTo>
                      <a:pt x="709" y="928"/>
                    </a:lnTo>
                    <a:lnTo>
                      <a:pt x="709" y="929"/>
                    </a:lnTo>
                    <a:lnTo>
                      <a:pt x="709" y="931"/>
                    </a:lnTo>
                    <a:lnTo>
                      <a:pt x="709" y="932"/>
                    </a:lnTo>
                    <a:lnTo>
                      <a:pt x="709" y="933"/>
                    </a:lnTo>
                    <a:lnTo>
                      <a:pt x="708" y="933"/>
                    </a:lnTo>
                    <a:lnTo>
                      <a:pt x="708" y="934"/>
                    </a:lnTo>
                    <a:lnTo>
                      <a:pt x="707" y="934"/>
                    </a:lnTo>
                    <a:lnTo>
                      <a:pt x="707" y="936"/>
                    </a:lnTo>
                    <a:lnTo>
                      <a:pt x="706" y="937"/>
                    </a:lnTo>
                    <a:lnTo>
                      <a:pt x="706" y="938"/>
                    </a:lnTo>
                    <a:lnTo>
                      <a:pt x="704" y="938"/>
                    </a:lnTo>
                    <a:lnTo>
                      <a:pt x="704" y="939"/>
                    </a:lnTo>
                    <a:lnTo>
                      <a:pt x="706" y="939"/>
                    </a:lnTo>
                    <a:lnTo>
                      <a:pt x="704" y="939"/>
                    </a:lnTo>
                    <a:lnTo>
                      <a:pt x="704" y="941"/>
                    </a:lnTo>
                    <a:lnTo>
                      <a:pt x="703" y="941"/>
                    </a:lnTo>
                    <a:lnTo>
                      <a:pt x="703" y="942"/>
                    </a:lnTo>
                    <a:lnTo>
                      <a:pt x="702" y="942"/>
                    </a:lnTo>
                    <a:lnTo>
                      <a:pt x="701" y="942"/>
                    </a:lnTo>
                    <a:lnTo>
                      <a:pt x="701" y="943"/>
                    </a:lnTo>
                    <a:lnTo>
                      <a:pt x="700" y="943"/>
                    </a:lnTo>
                    <a:lnTo>
                      <a:pt x="700" y="944"/>
                    </a:lnTo>
                    <a:lnTo>
                      <a:pt x="698" y="944"/>
                    </a:lnTo>
                    <a:lnTo>
                      <a:pt x="698" y="945"/>
                    </a:lnTo>
                    <a:lnTo>
                      <a:pt x="698" y="947"/>
                    </a:lnTo>
                    <a:lnTo>
                      <a:pt x="697" y="947"/>
                    </a:lnTo>
                    <a:lnTo>
                      <a:pt x="697" y="948"/>
                    </a:lnTo>
                    <a:lnTo>
                      <a:pt x="696" y="948"/>
                    </a:lnTo>
                    <a:lnTo>
                      <a:pt x="696" y="949"/>
                    </a:lnTo>
                    <a:lnTo>
                      <a:pt x="696" y="950"/>
                    </a:lnTo>
                    <a:lnTo>
                      <a:pt x="695" y="950"/>
                    </a:lnTo>
                    <a:lnTo>
                      <a:pt x="693" y="950"/>
                    </a:lnTo>
                    <a:lnTo>
                      <a:pt x="693" y="952"/>
                    </a:lnTo>
                    <a:lnTo>
                      <a:pt x="692" y="952"/>
                    </a:lnTo>
                    <a:lnTo>
                      <a:pt x="692" y="953"/>
                    </a:lnTo>
                    <a:lnTo>
                      <a:pt x="691" y="953"/>
                    </a:lnTo>
                    <a:lnTo>
                      <a:pt x="690" y="953"/>
                    </a:lnTo>
                    <a:lnTo>
                      <a:pt x="690" y="954"/>
                    </a:lnTo>
                    <a:lnTo>
                      <a:pt x="689" y="955"/>
                    </a:lnTo>
                    <a:lnTo>
                      <a:pt x="676" y="960"/>
                    </a:lnTo>
                    <a:lnTo>
                      <a:pt x="655" y="952"/>
                    </a:lnTo>
                    <a:lnTo>
                      <a:pt x="642" y="947"/>
                    </a:lnTo>
                    <a:lnTo>
                      <a:pt x="636" y="949"/>
                    </a:lnTo>
                    <a:lnTo>
                      <a:pt x="630" y="931"/>
                    </a:lnTo>
                    <a:lnTo>
                      <a:pt x="631" y="920"/>
                    </a:lnTo>
                    <a:lnTo>
                      <a:pt x="620" y="906"/>
                    </a:lnTo>
                    <a:lnTo>
                      <a:pt x="615" y="891"/>
                    </a:lnTo>
                    <a:lnTo>
                      <a:pt x="608" y="869"/>
                    </a:lnTo>
                    <a:lnTo>
                      <a:pt x="598" y="862"/>
                    </a:lnTo>
                    <a:lnTo>
                      <a:pt x="587" y="844"/>
                    </a:lnTo>
                    <a:lnTo>
                      <a:pt x="565" y="860"/>
                    </a:lnTo>
                    <a:lnTo>
                      <a:pt x="528" y="868"/>
                    </a:lnTo>
                    <a:lnTo>
                      <a:pt x="527" y="869"/>
                    </a:lnTo>
                    <a:lnTo>
                      <a:pt x="525" y="869"/>
                    </a:lnTo>
                    <a:lnTo>
                      <a:pt x="524" y="868"/>
                    </a:lnTo>
                    <a:lnTo>
                      <a:pt x="524" y="867"/>
                    </a:lnTo>
                    <a:lnTo>
                      <a:pt x="523" y="867"/>
                    </a:lnTo>
                    <a:lnTo>
                      <a:pt x="523" y="866"/>
                    </a:lnTo>
                    <a:lnTo>
                      <a:pt x="523" y="864"/>
                    </a:lnTo>
                    <a:lnTo>
                      <a:pt x="522" y="863"/>
                    </a:lnTo>
                    <a:lnTo>
                      <a:pt x="520" y="863"/>
                    </a:lnTo>
                    <a:lnTo>
                      <a:pt x="520" y="864"/>
                    </a:lnTo>
                    <a:lnTo>
                      <a:pt x="520" y="866"/>
                    </a:lnTo>
                    <a:lnTo>
                      <a:pt x="519" y="866"/>
                    </a:lnTo>
                    <a:lnTo>
                      <a:pt x="518" y="866"/>
                    </a:lnTo>
                    <a:lnTo>
                      <a:pt x="517" y="866"/>
                    </a:lnTo>
                    <a:lnTo>
                      <a:pt x="515" y="866"/>
                    </a:lnTo>
                    <a:lnTo>
                      <a:pt x="514" y="866"/>
                    </a:lnTo>
                    <a:lnTo>
                      <a:pt x="515" y="862"/>
                    </a:lnTo>
                    <a:lnTo>
                      <a:pt x="519" y="855"/>
                    </a:lnTo>
                    <a:lnTo>
                      <a:pt x="517" y="846"/>
                    </a:lnTo>
                    <a:lnTo>
                      <a:pt x="509" y="831"/>
                    </a:lnTo>
                    <a:lnTo>
                      <a:pt x="509" y="820"/>
                    </a:lnTo>
                    <a:lnTo>
                      <a:pt x="514" y="815"/>
                    </a:lnTo>
                    <a:lnTo>
                      <a:pt x="515" y="813"/>
                    </a:lnTo>
                    <a:lnTo>
                      <a:pt x="519" y="798"/>
                    </a:lnTo>
                    <a:lnTo>
                      <a:pt x="520" y="770"/>
                    </a:lnTo>
                    <a:lnTo>
                      <a:pt x="518" y="770"/>
                    </a:lnTo>
                    <a:lnTo>
                      <a:pt x="514" y="770"/>
                    </a:lnTo>
                    <a:lnTo>
                      <a:pt x="503" y="753"/>
                    </a:lnTo>
                    <a:lnTo>
                      <a:pt x="507" y="745"/>
                    </a:lnTo>
                    <a:lnTo>
                      <a:pt x="506" y="744"/>
                    </a:lnTo>
                    <a:lnTo>
                      <a:pt x="488" y="734"/>
                    </a:lnTo>
                    <a:lnTo>
                      <a:pt x="487" y="734"/>
                    </a:lnTo>
                    <a:lnTo>
                      <a:pt x="487" y="733"/>
                    </a:lnTo>
                    <a:lnTo>
                      <a:pt x="486" y="733"/>
                    </a:lnTo>
                    <a:lnTo>
                      <a:pt x="485" y="733"/>
                    </a:lnTo>
                    <a:lnTo>
                      <a:pt x="484" y="733"/>
                    </a:lnTo>
                    <a:lnTo>
                      <a:pt x="482" y="733"/>
                    </a:lnTo>
                    <a:lnTo>
                      <a:pt x="482" y="732"/>
                    </a:lnTo>
                    <a:lnTo>
                      <a:pt x="481" y="732"/>
                    </a:lnTo>
                    <a:lnTo>
                      <a:pt x="481" y="731"/>
                    </a:lnTo>
                    <a:lnTo>
                      <a:pt x="480" y="731"/>
                    </a:lnTo>
                    <a:lnTo>
                      <a:pt x="479" y="731"/>
                    </a:lnTo>
                    <a:lnTo>
                      <a:pt x="479" y="729"/>
                    </a:lnTo>
                    <a:lnTo>
                      <a:pt x="477" y="729"/>
                    </a:lnTo>
                    <a:lnTo>
                      <a:pt x="477" y="728"/>
                    </a:lnTo>
                    <a:lnTo>
                      <a:pt x="476" y="728"/>
                    </a:lnTo>
                    <a:lnTo>
                      <a:pt x="476" y="727"/>
                    </a:lnTo>
                    <a:lnTo>
                      <a:pt x="475" y="727"/>
                    </a:lnTo>
                    <a:lnTo>
                      <a:pt x="474" y="727"/>
                    </a:lnTo>
                    <a:lnTo>
                      <a:pt x="474" y="726"/>
                    </a:lnTo>
                    <a:lnTo>
                      <a:pt x="473" y="726"/>
                    </a:lnTo>
                    <a:lnTo>
                      <a:pt x="473" y="724"/>
                    </a:lnTo>
                    <a:lnTo>
                      <a:pt x="471" y="724"/>
                    </a:lnTo>
                    <a:lnTo>
                      <a:pt x="471" y="723"/>
                    </a:lnTo>
                    <a:lnTo>
                      <a:pt x="470" y="723"/>
                    </a:lnTo>
                    <a:lnTo>
                      <a:pt x="469" y="723"/>
                    </a:lnTo>
                    <a:lnTo>
                      <a:pt x="468" y="723"/>
                    </a:lnTo>
                    <a:lnTo>
                      <a:pt x="466" y="723"/>
                    </a:lnTo>
                    <a:lnTo>
                      <a:pt x="466" y="724"/>
                    </a:lnTo>
                    <a:lnTo>
                      <a:pt x="466" y="723"/>
                    </a:lnTo>
                    <a:lnTo>
                      <a:pt x="465" y="723"/>
                    </a:lnTo>
                    <a:lnTo>
                      <a:pt x="464" y="723"/>
                    </a:lnTo>
                    <a:lnTo>
                      <a:pt x="463" y="723"/>
                    </a:lnTo>
                    <a:lnTo>
                      <a:pt x="461" y="722"/>
                    </a:lnTo>
                    <a:lnTo>
                      <a:pt x="461" y="721"/>
                    </a:lnTo>
                    <a:lnTo>
                      <a:pt x="460" y="720"/>
                    </a:lnTo>
                    <a:lnTo>
                      <a:pt x="459" y="720"/>
                    </a:lnTo>
                    <a:lnTo>
                      <a:pt x="459" y="718"/>
                    </a:lnTo>
                    <a:lnTo>
                      <a:pt x="458" y="718"/>
                    </a:lnTo>
                    <a:lnTo>
                      <a:pt x="458" y="717"/>
                    </a:lnTo>
                    <a:lnTo>
                      <a:pt x="458" y="716"/>
                    </a:lnTo>
                    <a:lnTo>
                      <a:pt x="455" y="715"/>
                    </a:lnTo>
                    <a:lnTo>
                      <a:pt x="455" y="713"/>
                    </a:lnTo>
                    <a:lnTo>
                      <a:pt x="436" y="696"/>
                    </a:lnTo>
                    <a:lnTo>
                      <a:pt x="385" y="659"/>
                    </a:lnTo>
                    <a:lnTo>
                      <a:pt x="382" y="657"/>
                    </a:lnTo>
                    <a:lnTo>
                      <a:pt x="380" y="657"/>
                    </a:lnTo>
                    <a:lnTo>
                      <a:pt x="379" y="656"/>
                    </a:lnTo>
                    <a:lnTo>
                      <a:pt x="378" y="656"/>
                    </a:lnTo>
                    <a:lnTo>
                      <a:pt x="378" y="655"/>
                    </a:lnTo>
                    <a:lnTo>
                      <a:pt x="377" y="655"/>
                    </a:lnTo>
                    <a:lnTo>
                      <a:pt x="376" y="655"/>
                    </a:lnTo>
                    <a:lnTo>
                      <a:pt x="374" y="655"/>
                    </a:lnTo>
                    <a:lnTo>
                      <a:pt x="373" y="655"/>
                    </a:lnTo>
                    <a:lnTo>
                      <a:pt x="373" y="653"/>
                    </a:lnTo>
                    <a:lnTo>
                      <a:pt x="372" y="653"/>
                    </a:lnTo>
                    <a:lnTo>
                      <a:pt x="371" y="653"/>
                    </a:lnTo>
                    <a:lnTo>
                      <a:pt x="369" y="653"/>
                    </a:lnTo>
                    <a:lnTo>
                      <a:pt x="368" y="653"/>
                    </a:lnTo>
                    <a:lnTo>
                      <a:pt x="367" y="653"/>
                    </a:lnTo>
                    <a:lnTo>
                      <a:pt x="366" y="652"/>
                    </a:lnTo>
                    <a:lnTo>
                      <a:pt x="365" y="652"/>
                    </a:lnTo>
                    <a:lnTo>
                      <a:pt x="363" y="652"/>
                    </a:lnTo>
                    <a:lnTo>
                      <a:pt x="362" y="652"/>
                    </a:lnTo>
                    <a:lnTo>
                      <a:pt x="361" y="652"/>
                    </a:lnTo>
                    <a:lnTo>
                      <a:pt x="361" y="651"/>
                    </a:lnTo>
                    <a:lnTo>
                      <a:pt x="360" y="650"/>
                    </a:lnTo>
                    <a:lnTo>
                      <a:pt x="358" y="648"/>
                    </a:lnTo>
                    <a:lnTo>
                      <a:pt x="357" y="648"/>
                    </a:lnTo>
                    <a:lnTo>
                      <a:pt x="357" y="647"/>
                    </a:lnTo>
                    <a:lnTo>
                      <a:pt x="356" y="647"/>
                    </a:lnTo>
                    <a:lnTo>
                      <a:pt x="355" y="647"/>
                    </a:lnTo>
                    <a:lnTo>
                      <a:pt x="353" y="647"/>
                    </a:lnTo>
                    <a:lnTo>
                      <a:pt x="352" y="647"/>
                    </a:lnTo>
                    <a:lnTo>
                      <a:pt x="351" y="647"/>
                    </a:lnTo>
                    <a:lnTo>
                      <a:pt x="350" y="647"/>
                    </a:lnTo>
                    <a:lnTo>
                      <a:pt x="350" y="646"/>
                    </a:lnTo>
                    <a:lnTo>
                      <a:pt x="349" y="646"/>
                    </a:lnTo>
                    <a:lnTo>
                      <a:pt x="347" y="646"/>
                    </a:lnTo>
                    <a:lnTo>
                      <a:pt x="347" y="647"/>
                    </a:lnTo>
                    <a:lnTo>
                      <a:pt x="346" y="647"/>
                    </a:lnTo>
                    <a:lnTo>
                      <a:pt x="345" y="647"/>
                    </a:lnTo>
                    <a:lnTo>
                      <a:pt x="344" y="647"/>
                    </a:lnTo>
                    <a:lnTo>
                      <a:pt x="342" y="647"/>
                    </a:lnTo>
                    <a:lnTo>
                      <a:pt x="341" y="646"/>
                    </a:lnTo>
                    <a:lnTo>
                      <a:pt x="340" y="646"/>
                    </a:lnTo>
                    <a:lnTo>
                      <a:pt x="339" y="646"/>
                    </a:lnTo>
                    <a:lnTo>
                      <a:pt x="338" y="646"/>
                    </a:lnTo>
                    <a:lnTo>
                      <a:pt x="336" y="646"/>
                    </a:lnTo>
                    <a:lnTo>
                      <a:pt x="336" y="647"/>
                    </a:lnTo>
                    <a:lnTo>
                      <a:pt x="335" y="647"/>
                    </a:lnTo>
                    <a:lnTo>
                      <a:pt x="334" y="647"/>
                    </a:lnTo>
                    <a:lnTo>
                      <a:pt x="334" y="648"/>
                    </a:lnTo>
                    <a:lnTo>
                      <a:pt x="333" y="648"/>
                    </a:lnTo>
                    <a:lnTo>
                      <a:pt x="331" y="648"/>
                    </a:lnTo>
                    <a:lnTo>
                      <a:pt x="330" y="648"/>
                    </a:lnTo>
                    <a:lnTo>
                      <a:pt x="329" y="648"/>
                    </a:lnTo>
                    <a:lnTo>
                      <a:pt x="328" y="648"/>
                    </a:lnTo>
                    <a:lnTo>
                      <a:pt x="326" y="650"/>
                    </a:lnTo>
                    <a:lnTo>
                      <a:pt x="325" y="650"/>
                    </a:lnTo>
                    <a:lnTo>
                      <a:pt x="324" y="650"/>
                    </a:lnTo>
                    <a:lnTo>
                      <a:pt x="324" y="651"/>
                    </a:lnTo>
                    <a:lnTo>
                      <a:pt x="323" y="651"/>
                    </a:lnTo>
                    <a:lnTo>
                      <a:pt x="322" y="651"/>
                    </a:lnTo>
                    <a:lnTo>
                      <a:pt x="320" y="651"/>
                    </a:lnTo>
                    <a:lnTo>
                      <a:pt x="319" y="651"/>
                    </a:lnTo>
                    <a:lnTo>
                      <a:pt x="319" y="652"/>
                    </a:lnTo>
                    <a:lnTo>
                      <a:pt x="318" y="652"/>
                    </a:lnTo>
                    <a:lnTo>
                      <a:pt x="317" y="651"/>
                    </a:lnTo>
                    <a:lnTo>
                      <a:pt x="315" y="650"/>
                    </a:lnTo>
                    <a:lnTo>
                      <a:pt x="315" y="648"/>
                    </a:lnTo>
                    <a:lnTo>
                      <a:pt x="314" y="648"/>
                    </a:lnTo>
                    <a:lnTo>
                      <a:pt x="313" y="648"/>
                    </a:lnTo>
                    <a:lnTo>
                      <a:pt x="313" y="647"/>
                    </a:lnTo>
                    <a:lnTo>
                      <a:pt x="313" y="646"/>
                    </a:lnTo>
                    <a:lnTo>
                      <a:pt x="313" y="645"/>
                    </a:lnTo>
                    <a:lnTo>
                      <a:pt x="312" y="645"/>
                    </a:lnTo>
                    <a:lnTo>
                      <a:pt x="312" y="643"/>
                    </a:lnTo>
                    <a:lnTo>
                      <a:pt x="311" y="643"/>
                    </a:lnTo>
                    <a:lnTo>
                      <a:pt x="311" y="642"/>
                    </a:lnTo>
                    <a:lnTo>
                      <a:pt x="309" y="642"/>
                    </a:lnTo>
                    <a:lnTo>
                      <a:pt x="309" y="641"/>
                    </a:lnTo>
                    <a:lnTo>
                      <a:pt x="309" y="640"/>
                    </a:lnTo>
                    <a:lnTo>
                      <a:pt x="309" y="639"/>
                    </a:lnTo>
                    <a:lnTo>
                      <a:pt x="309" y="637"/>
                    </a:lnTo>
                    <a:lnTo>
                      <a:pt x="309" y="636"/>
                    </a:lnTo>
                    <a:lnTo>
                      <a:pt x="309" y="635"/>
                    </a:lnTo>
                    <a:lnTo>
                      <a:pt x="309" y="634"/>
                    </a:lnTo>
                    <a:lnTo>
                      <a:pt x="309" y="632"/>
                    </a:lnTo>
                    <a:lnTo>
                      <a:pt x="308" y="632"/>
                    </a:lnTo>
                    <a:lnTo>
                      <a:pt x="308" y="631"/>
                    </a:lnTo>
                    <a:lnTo>
                      <a:pt x="307" y="631"/>
                    </a:lnTo>
                    <a:lnTo>
                      <a:pt x="306" y="631"/>
                    </a:lnTo>
                    <a:lnTo>
                      <a:pt x="306" y="630"/>
                    </a:lnTo>
                    <a:lnTo>
                      <a:pt x="304" y="630"/>
                    </a:lnTo>
                    <a:lnTo>
                      <a:pt x="304" y="629"/>
                    </a:lnTo>
                    <a:lnTo>
                      <a:pt x="303" y="628"/>
                    </a:lnTo>
                    <a:lnTo>
                      <a:pt x="303" y="626"/>
                    </a:lnTo>
                    <a:lnTo>
                      <a:pt x="303" y="625"/>
                    </a:lnTo>
                    <a:lnTo>
                      <a:pt x="303" y="624"/>
                    </a:lnTo>
                    <a:lnTo>
                      <a:pt x="302" y="624"/>
                    </a:lnTo>
                    <a:lnTo>
                      <a:pt x="302" y="623"/>
                    </a:lnTo>
                    <a:lnTo>
                      <a:pt x="302" y="621"/>
                    </a:lnTo>
                    <a:lnTo>
                      <a:pt x="301" y="621"/>
                    </a:lnTo>
                    <a:lnTo>
                      <a:pt x="299" y="621"/>
                    </a:lnTo>
                    <a:lnTo>
                      <a:pt x="299" y="620"/>
                    </a:lnTo>
                    <a:lnTo>
                      <a:pt x="298" y="620"/>
                    </a:lnTo>
                    <a:lnTo>
                      <a:pt x="297" y="620"/>
                    </a:lnTo>
                    <a:lnTo>
                      <a:pt x="296" y="619"/>
                    </a:lnTo>
                    <a:lnTo>
                      <a:pt x="295" y="619"/>
                    </a:lnTo>
                    <a:lnTo>
                      <a:pt x="293" y="619"/>
                    </a:lnTo>
                    <a:lnTo>
                      <a:pt x="293" y="618"/>
                    </a:lnTo>
                    <a:lnTo>
                      <a:pt x="292" y="619"/>
                    </a:lnTo>
                    <a:lnTo>
                      <a:pt x="291" y="619"/>
                    </a:lnTo>
                    <a:lnTo>
                      <a:pt x="290" y="619"/>
                    </a:lnTo>
                    <a:lnTo>
                      <a:pt x="288" y="618"/>
                    </a:lnTo>
                    <a:lnTo>
                      <a:pt x="288" y="616"/>
                    </a:lnTo>
                    <a:lnTo>
                      <a:pt x="287" y="616"/>
                    </a:lnTo>
                    <a:lnTo>
                      <a:pt x="286" y="616"/>
                    </a:lnTo>
                    <a:lnTo>
                      <a:pt x="285" y="616"/>
                    </a:lnTo>
                    <a:lnTo>
                      <a:pt x="284" y="616"/>
                    </a:lnTo>
                    <a:lnTo>
                      <a:pt x="284" y="615"/>
                    </a:lnTo>
                    <a:lnTo>
                      <a:pt x="282" y="615"/>
                    </a:lnTo>
                    <a:lnTo>
                      <a:pt x="282" y="616"/>
                    </a:lnTo>
                    <a:lnTo>
                      <a:pt x="281" y="616"/>
                    </a:lnTo>
                    <a:lnTo>
                      <a:pt x="281" y="615"/>
                    </a:lnTo>
                    <a:lnTo>
                      <a:pt x="280" y="615"/>
                    </a:lnTo>
                    <a:lnTo>
                      <a:pt x="279" y="615"/>
                    </a:lnTo>
                    <a:lnTo>
                      <a:pt x="277" y="615"/>
                    </a:lnTo>
                    <a:lnTo>
                      <a:pt x="276" y="615"/>
                    </a:lnTo>
                    <a:lnTo>
                      <a:pt x="275" y="615"/>
                    </a:lnTo>
                    <a:lnTo>
                      <a:pt x="274" y="615"/>
                    </a:lnTo>
                    <a:lnTo>
                      <a:pt x="274" y="614"/>
                    </a:lnTo>
                    <a:lnTo>
                      <a:pt x="272" y="614"/>
                    </a:lnTo>
                    <a:lnTo>
                      <a:pt x="271" y="614"/>
                    </a:lnTo>
                    <a:lnTo>
                      <a:pt x="270" y="614"/>
                    </a:lnTo>
                    <a:lnTo>
                      <a:pt x="269" y="615"/>
                    </a:lnTo>
                    <a:lnTo>
                      <a:pt x="268" y="614"/>
                    </a:lnTo>
                    <a:lnTo>
                      <a:pt x="268" y="613"/>
                    </a:lnTo>
                    <a:lnTo>
                      <a:pt x="266" y="613"/>
                    </a:lnTo>
                    <a:lnTo>
                      <a:pt x="266" y="612"/>
                    </a:lnTo>
                    <a:lnTo>
                      <a:pt x="265" y="612"/>
                    </a:lnTo>
                    <a:lnTo>
                      <a:pt x="265" y="613"/>
                    </a:lnTo>
                    <a:lnTo>
                      <a:pt x="265" y="612"/>
                    </a:lnTo>
                    <a:lnTo>
                      <a:pt x="264" y="612"/>
                    </a:lnTo>
                    <a:lnTo>
                      <a:pt x="263" y="612"/>
                    </a:lnTo>
                    <a:lnTo>
                      <a:pt x="261" y="612"/>
                    </a:lnTo>
                    <a:lnTo>
                      <a:pt x="260" y="612"/>
                    </a:lnTo>
                    <a:lnTo>
                      <a:pt x="259" y="612"/>
                    </a:lnTo>
                    <a:lnTo>
                      <a:pt x="259" y="610"/>
                    </a:lnTo>
                    <a:lnTo>
                      <a:pt x="258" y="610"/>
                    </a:lnTo>
                    <a:lnTo>
                      <a:pt x="257" y="610"/>
                    </a:lnTo>
                    <a:lnTo>
                      <a:pt x="255" y="610"/>
                    </a:lnTo>
                    <a:lnTo>
                      <a:pt x="254" y="610"/>
                    </a:lnTo>
                    <a:lnTo>
                      <a:pt x="253" y="610"/>
                    </a:lnTo>
                    <a:lnTo>
                      <a:pt x="252" y="610"/>
                    </a:lnTo>
                    <a:lnTo>
                      <a:pt x="250" y="610"/>
                    </a:lnTo>
                    <a:lnTo>
                      <a:pt x="249" y="610"/>
                    </a:lnTo>
                    <a:lnTo>
                      <a:pt x="249" y="609"/>
                    </a:lnTo>
                    <a:lnTo>
                      <a:pt x="248" y="609"/>
                    </a:lnTo>
                    <a:lnTo>
                      <a:pt x="247" y="609"/>
                    </a:lnTo>
                    <a:lnTo>
                      <a:pt x="245" y="609"/>
                    </a:lnTo>
                    <a:lnTo>
                      <a:pt x="244" y="609"/>
                    </a:lnTo>
                    <a:lnTo>
                      <a:pt x="243" y="609"/>
                    </a:lnTo>
                    <a:lnTo>
                      <a:pt x="242" y="609"/>
                    </a:lnTo>
                    <a:lnTo>
                      <a:pt x="241" y="609"/>
                    </a:lnTo>
                    <a:lnTo>
                      <a:pt x="239" y="609"/>
                    </a:lnTo>
                    <a:lnTo>
                      <a:pt x="238" y="609"/>
                    </a:lnTo>
                    <a:lnTo>
                      <a:pt x="238" y="608"/>
                    </a:lnTo>
                    <a:lnTo>
                      <a:pt x="237" y="608"/>
                    </a:lnTo>
                    <a:lnTo>
                      <a:pt x="236" y="607"/>
                    </a:lnTo>
                    <a:lnTo>
                      <a:pt x="234" y="607"/>
                    </a:lnTo>
                    <a:lnTo>
                      <a:pt x="233" y="607"/>
                    </a:lnTo>
                    <a:lnTo>
                      <a:pt x="232" y="607"/>
                    </a:lnTo>
                    <a:lnTo>
                      <a:pt x="231" y="607"/>
                    </a:lnTo>
                    <a:lnTo>
                      <a:pt x="230" y="607"/>
                    </a:lnTo>
                    <a:lnTo>
                      <a:pt x="228" y="607"/>
                    </a:lnTo>
                    <a:lnTo>
                      <a:pt x="228" y="605"/>
                    </a:lnTo>
                    <a:lnTo>
                      <a:pt x="227" y="605"/>
                    </a:lnTo>
                    <a:lnTo>
                      <a:pt x="226" y="605"/>
                    </a:lnTo>
                    <a:lnTo>
                      <a:pt x="225" y="604"/>
                    </a:lnTo>
                    <a:lnTo>
                      <a:pt x="223" y="604"/>
                    </a:lnTo>
                    <a:lnTo>
                      <a:pt x="222" y="604"/>
                    </a:lnTo>
                    <a:lnTo>
                      <a:pt x="221" y="604"/>
                    </a:lnTo>
                    <a:lnTo>
                      <a:pt x="220" y="604"/>
                    </a:lnTo>
                    <a:lnTo>
                      <a:pt x="218" y="604"/>
                    </a:lnTo>
                    <a:lnTo>
                      <a:pt x="217" y="604"/>
                    </a:lnTo>
                    <a:lnTo>
                      <a:pt x="216" y="604"/>
                    </a:lnTo>
                    <a:lnTo>
                      <a:pt x="215" y="603"/>
                    </a:lnTo>
                    <a:lnTo>
                      <a:pt x="214" y="603"/>
                    </a:lnTo>
                    <a:lnTo>
                      <a:pt x="212" y="602"/>
                    </a:lnTo>
                    <a:lnTo>
                      <a:pt x="211" y="602"/>
                    </a:lnTo>
                    <a:lnTo>
                      <a:pt x="211" y="601"/>
                    </a:lnTo>
                    <a:lnTo>
                      <a:pt x="210" y="601"/>
                    </a:lnTo>
                    <a:lnTo>
                      <a:pt x="209" y="601"/>
                    </a:lnTo>
                    <a:lnTo>
                      <a:pt x="209" y="599"/>
                    </a:lnTo>
                    <a:lnTo>
                      <a:pt x="207" y="599"/>
                    </a:lnTo>
                    <a:lnTo>
                      <a:pt x="206" y="599"/>
                    </a:lnTo>
                    <a:lnTo>
                      <a:pt x="206" y="598"/>
                    </a:lnTo>
                    <a:lnTo>
                      <a:pt x="205" y="598"/>
                    </a:lnTo>
                    <a:lnTo>
                      <a:pt x="204" y="597"/>
                    </a:lnTo>
                    <a:lnTo>
                      <a:pt x="204" y="596"/>
                    </a:lnTo>
                    <a:lnTo>
                      <a:pt x="203" y="596"/>
                    </a:lnTo>
                    <a:lnTo>
                      <a:pt x="201" y="596"/>
                    </a:lnTo>
                    <a:lnTo>
                      <a:pt x="200" y="596"/>
                    </a:lnTo>
                    <a:lnTo>
                      <a:pt x="200" y="594"/>
                    </a:lnTo>
                    <a:lnTo>
                      <a:pt x="199" y="594"/>
                    </a:lnTo>
                    <a:lnTo>
                      <a:pt x="198" y="594"/>
                    </a:lnTo>
                    <a:lnTo>
                      <a:pt x="196" y="594"/>
                    </a:lnTo>
                    <a:lnTo>
                      <a:pt x="196" y="593"/>
                    </a:lnTo>
                    <a:lnTo>
                      <a:pt x="195" y="593"/>
                    </a:lnTo>
                    <a:lnTo>
                      <a:pt x="194" y="593"/>
                    </a:lnTo>
                    <a:lnTo>
                      <a:pt x="194" y="592"/>
                    </a:lnTo>
                    <a:lnTo>
                      <a:pt x="193" y="592"/>
                    </a:lnTo>
                    <a:lnTo>
                      <a:pt x="191" y="592"/>
                    </a:lnTo>
                    <a:lnTo>
                      <a:pt x="191" y="591"/>
                    </a:lnTo>
                    <a:lnTo>
                      <a:pt x="190" y="591"/>
                    </a:lnTo>
                    <a:lnTo>
                      <a:pt x="189" y="591"/>
                    </a:lnTo>
                    <a:lnTo>
                      <a:pt x="188" y="591"/>
                    </a:lnTo>
                    <a:lnTo>
                      <a:pt x="188" y="589"/>
                    </a:lnTo>
                    <a:lnTo>
                      <a:pt x="187" y="589"/>
                    </a:lnTo>
                    <a:lnTo>
                      <a:pt x="185" y="589"/>
                    </a:lnTo>
                    <a:lnTo>
                      <a:pt x="185" y="588"/>
                    </a:lnTo>
                    <a:lnTo>
                      <a:pt x="184" y="588"/>
                    </a:lnTo>
                    <a:lnTo>
                      <a:pt x="183" y="588"/>
                    </a:lnTo>
                    <a:lnTo>
                      <a:pt x="182" y="587"/>
                    </a:lnTo>
                    <a:lnTo>
                      <a:pt x="180" y="587"/>
                    </a:lnTo>
                    <a:lnTo>
                      <a:pt x="179" y="587"/>
                    </a:lnTo>
                    <a:lnTo>
                      <a:pt x="179" y="586"/>
                    </a:lnTo>
                    <a:lnTo>
                      <a:pt x="178" y="586"/>
                    </a:lnTo>
                    <a:lnTo>
                      <a:pt x="178" y="585"/>
                    </a:lnTo>
                    <a:lnTo>
                      <a:pt x="177" y="585"/>
                    </a:lnTo>
                    <a:lnTo>
                      <a:pt x="177" y="583"/>
                    </a:lnTo>
                    <a:lnTo>
                      <a:pt x="176" y="582"/>
                    </a:lnTo>
                    <a:lnTo>
                      <a:pt x="176" y="581"/>
                    </a:lnTo>
                    <a:lnTo>
                      <a:pt x="174" y="581"/>
                    </a:lnTo>
                    <a:lnTo>
                      <a:pt x="174" y="580"/>
                    </a:lnTo>
                    <a:lnTo>
                      <a:pt x="173" y="578"/>
                    </a:lnTo>
                    <a:lnTo>
                      <a:pt x="173" y="577"/>
                    </a:lnTo>
                    <a:lnTo>
                      <a:pt x="173" y="576"/>
                    </a:lnTo>
                    <a:lnTo>
                      <a:pt x="172" y="576"/>
                    </a:lnTo>
                    <a:lnTo>
                      <a:pt x="171" y="576"/>
                    </a:lnTo>
                    <a:lnTo>
                      <a:pt x="169" y="576"/>
                    </a:lnTo>
                    <a:lnTo>
                      <a:pt x="169" y="575"/>
                    </a:lnTo>
                    <a:lnTo>
                      <a:pt x="168" y="574"/>
                    </a:lnTo>
                    <a:lnTo>
                      <a:pt x="168" y="572"/>
                    </a:lnTo>
                    <a:lnTo>
                      <a:pt x="167" y="572"/>
                    </a:lnTo>
                    <a:lnTo>
                      <a:pt x="167" y="571"/>
                    </a:lnTo>
                    <a:lnTo>
                      <a:pt x="167" y="570"/>
                    </a:lnTo>
                    <a:lnTo>
                      <a:pt x="167" y="569"/>
                    </a:lnTo>
                    <a:lnTo>
                      <a:pt x="166" y="569"/>
                    </a:lnTo>
                    <a:lnTo>
                      <a:pt x="166" y="567"/>
                    </a:lnTo>
                    <a:lnTo>
                      <a:pt x="166" y="566"/>
                    </a:lnTo>
                    <a:lnTo>
                      <a:pt x="164" y="566"/>
                    </a:lnTo>
                    <a:lnTo>
                      <a:pt x="164" y="565"/>
                    </a:lnTo>
                    <a:lnTo>
                      <a:pt x="161" y="565"/>
                    </a:lnTo>
                    <a:lnTo>
                      <a:pt x="156" y="565"/>
                    </a:lnTo>
                    <a:lnTo>
                      <a:pt x="151" y="566"/>
                    </a:lnTo>
                    <a:lnTo>
                      <a:pt x="126" y="575"/>
                    </a:lnTo>
                    <a:lnTo>
                      <a:pt x="87" y="580"/>
                    </a:lnTo>
                    <a:lnTo>
                      <a:pt x="56" y="583"/>
                    </a:lnTo>
                    <a:lnTo>
                      <a:pt x="56" y="585"/>
                    </a:lnTo>
                    <a:lnTo>
                      <a:pt x="56" y="583"/>
                    </a:lnTo>
                    <a:lnTo>
                      <a:pt x="55" y="581"/>
                    </a:lnTo>
                    <a:lnTo>
                      <a:pt x="54" y="581"/>
                    </a:lnTo>
                    <a:lnTo>
                      <a:pt x="54" y="580"/>
                    </a:lnTo>
                    <a:lnTo>
                      <a:pt x="53" y="580"/>
                    </a:lnTo>
                    <a:lnTo>
                      <a:pt x="52" y="580"/>
                    </a:lnTo>
                    <a:lnTo>
                      <a:pt x="52" y="578"/>
                    </a:lnTo>
                    <a:lnTo>
                      <a:pt x="50" y="578"/>
                    </a:lnTo>
                    <a:lnTo>
                      <a:pt x="50" y="577"/>
                    </a:lnTo>
                    <a:lnTo>
                      <a:pt x="49" y="577"/>
                    </a:lnTo>
                    <a:lnTo>
                      <a:pt x="48" y="577"/>
                    </a:lnTo>
                    <a:lnTo>
                      <a:pt x="48" y="576"/>
                    </a:lnTo>
                    <a:lnTo>
                      <a:pt x="47" y="576"/>
                    </a:lnTo>
                    <a:lnTo>
                      <a:pt x="47" y="575"/>
                    </a:lnTo>
                    <a:lnTo>
                      <a:pt x="45" y="575"/>
                    </a:lnTo>
                    <a:lnTo>
                      <a:pt x="45" y="574"/>
                    </a:lnTo>
                    <a:lnTo>
                      <a:pt x="44" y="574"/>
                    </a:lnTo>
                    <a:lnTo>
                      <a:pt x="43" y="574"/>
                    </a:lnTo>
                    <a:lnTo>
                      <a:pt x="43" y="572"/>
                    </a:lnTo>
                    <a:lnTo>
                      <a:pt x="42" y="571"/>
                    </a:lnTo>
                    <a:lnTo>
                      <a:pt x="41" y="570"/>
                    </a:lnTo>
                    <a:lnTo>
                      <a:pt x="41" y="569"/>
                    </a:lnTo>
                    <a:lnTo>
                      <a:pt x="39" y="569"/>
                    </a:lnTo>
                    <a:lnTo>
                      <a:pt x="39" y="567"/>
                    </a:lnTo>
                    <a:lnTo>
                      <a:pt x="38" y="567"/>
                    </a:lnTo>
                    <a:lnTo>
                      <a:pt x="38" y="566"/>
                    </a:lnTo>
                    <a:lnTo>
                      <a:pt x="37" y="565"/>
                    </a:lnTo>
                    <a:lnTo>
                      <a:pt x="37" y="564"/>
                    </a:lnTo>
                    <a:lnTo>
                      <a:pt x="36" y="562"/>
                    </a:lnTo>
                    <a:lnTo>
                      <a:pt x="34" y="561"/>
                    </a:lnTo>
                    <a:lnTo>
                      <a:pt x="33" y="560"/>
                    </a:lnTo>
                    <a:lnTo>
                      <a:pt x="32" y="559"/>
                    </a:lnTo>
                    <a:lnTo>
                      <a:pt x="31" y="558"/>
                    </a:lnTo>
                    <a:lnTo>
                      <a:pt x="29" y="556"/>
                    </a:lnTo>
                    <a:lnTo>
                      <a:pt x="28" y="555"/>
                    </a:lnTo>
                    <a:lnTo>
                      <a:pt x="28" y="554"/>
                    </a:lnTo>
                    <a:lnTo>
                      <a:pt x="27" y="554"/>
                    </a:lnTo>
                    <a:lnTo>
                      <a:pt x="27" y="553"/>
                    </a:lnTo>
                    <a:lnTo>
                      <a:pt x="26" y="553"/>
                    </a:lnTo>
                    <a:lnTo>
                      <a:pt x="26" y="551"/>
                    </a:lnTo>
                    <a:lnTo>
                      <a:pt x="25" y="550"/>
                    </a:lnTo>
                    <a:lnTo>
                      <a:pt x="23" y="550"/>
                    </a:lnTo>
                    <a:lnTo>
                      <a:pt x="23" y="549"/>
                    </a:lnTo>
                    <a:lnTo>
                      <a:pt x="22" y="549"/>
                    </a:lnTo>
                    <a:lnTo>
                      <a:pt x="21" y="549"/>
                    </a:lnTo>
                    <a:lnTo>
                      <a:pt x="18" y="549"/>
                    </a:lnTo>
                    <a:lnTo>
                      <a:pt x="17" y="549"/>
                    </a:lnTo>
                    <a:lnTo>
                      <a:pt x="16" y="549"/>
                    </a:lnTo>
                    <a:lnTo>
                      <a:pt x="16" y="548"/>
                    </a:lnTo>
                    <a:lnTo>
                      <a:pt x="17" y="548"/>
                    </a:lnTo>
                    <a:lnTo>
                      <a:pt x="18" y="548"/>
                    </a:lnTo>
                    <a:lnTo>
                      <a:pt x="18" y="547"/>
                    </a:lnTo>
                    <a:lnTo>
                      <a:pt x="18" y="545"/>
                    </a:lnTo>
                    <a:lnTo>
                      <a:pt x="20" y="545"/>
                    </a:lnTo>
                    <a:lnTo>
                      <a:pt x="20" y="544"/>
                    </a:lnTo>
                    <a:lnTo>
                      <a:pt x="20" y="543"/>
                    </a:lnTo>
                    <a:lnTo>
                      <a:pt x="18" y="543"/>
                    </a:lnTo>
                    <a:lnTo>
                      <a:pt x="18" y="542"/>
                    </a:lnTo>
                    <a:lnTo>
                      <a:pt x="18" y="540"/>
                    </a:lnTo>
                    <a:lnTo>
                      <a:pt x="17" y="539"/>
                    </a:lnTo>
                    <a:lnTo>
                      <a:pt x="17" y="538"/>
                    </a:lnTo>
                    <a:lnTo>
                      <a:pt x="16" y="538"/>
                    </a:lnTo>
                    <a:lnTo>
                      <a:pt x="15" y="537"/>
                    </a:lnTo>
                    <a:lnTo>
                      <a:pt x="15" y="535"/>
                    </a:lnTo>
                    <a:lnTo>
                      <a:pt x="14" y="535"/>
                    </a:lnTo>
                    <a:lnTo>
                      <a:pt x="12" y="535"/>
                    </a:lnTo>
                    <a:lnTo>
                      <a:pt x="11" y="537"/>
                    </a:lnTo>
                    <a:lnTo>
                      <a:pt x="11" y="535"/>
                    </a:lnTo>
                    <a:lnTo>
                      <a:pt x="10" y="534"/>
                    </a:lnTo>
                    <a:lnTo>
                      <a:pt x="10" y="533"/>
                    </a:lnTo>
                    <a:lnTo>
                      <a:pt x="9" y="533"/>
                    </a:lnTo>
                    <a:lnTo>
                      <a:pt x="9" y="532"/>
                    </a:lnTo>
                    <a:lnTo>
                      <a:pt x="7" y="532"/>
                    </a:lnTo>
                    <a:lnTo>
                      <a:pt x="6" y="531"/>
                    </a:lnTo>
                    <a:lnTo>
                      <a:pt x="6" y="529"/>
                    </a:lnTo>
                    <a:lnTo>
                      <a:pt x="5" y="529"/>
                    </a:lnTo>
                    <a:lnTo>
                      <a:pt x="5" y="528"/>
                    </a:lnTo>
                    <a:lnTo>
                      <a:pt x="5" y="527"/>
                    </a:lnTo>
                    <a:lnTo>
                      <a:pt x="5" y="526"/>
                    </a:lnTo>
                    <a:lnTo>
                      <a:pt x="5" y="524"/>
                    </a:lnTo>
                    <a:lnTo>
                      <a:pt x="5" y="523"/>
                    </a:lnTo>
                    <a:lnTo>
                      <a:pt x="4" y="522"/>
                    </a:lnTo>
                    <a:lnTo>
                      <a:pt x="2" y="522"/>
                    </a:lnTo>
                    <a:lnTo>
                      <a:pt x="2" y="523"/>
                    </a:lnTo>
                    <a:lnTo>
                      <a:pt x="1" y="523"/>
                    </a:lnTo>
                    <a:lnTo>
                      <a:pt x="1" y="522"/>
                    </a:lnTo>
                    <a:lnTo>
                      <a:pt x="1" y="521"/>
                    </a:lnTo>
                    <a:lnTo>
                      <a:pt x="1" y="520"/>
                    </a:lnTo>
                    <a:lnTo>
                      <a:pt x="1" y="518"/>
                    </a:lnTo>
                    <a:lnTo>
                      <a:pt x="2" y="518"/>
                    </a:lnTo>
                    <a:lnTo>
                      <a:pt x="2" y="517"/>
                    </a:lnTo>
                    <a:lnTo>
                      <a:pt x="4" y="517"/>
                    </a:lnTo>
                    <a:lnTo>
                      <a:pt x="5" y="517"/>
                    </a:lnTo>
                    <a:lnTo>
                      <a:pt x="5" y="516"/>
                    </a:lnTo>
                    <a:lnTo>
                      <a:pt x="4" y="516"/>
                    </a:lnTo>
                    <a:lnTo>
                      <a:pt x="4" y="515"/>
                    </a:lnTo>
                    <a:lnTo>
                      <a:pt x="4" y="513"/>
                    </a:lnTo>
                    <a:lnTo>
                      <a:pt x="4" y="512"/>
                    </a:lnTo>
                    <a:lnTo>
                      <a:pt x="4" y="511"/>
                    </a:lnTo>
                    <a:lnTo>
                      <a:pt x="4" y="510"/>
                    </a:lnTo>
                    <a:lnTo>
                      <a:pt x="4" y="508"/>
                    </a:lnTo>
                    <a:lnTo>
                      <a:pt x="5" y="508"/>
                    </a:lnTo>
                    <a:lnTo>
                      <a:pt x="5" y="507"/>
                    </a:lnTo>
                    <a:lnTo>
                      <a:pt x="5" y="508"/>
                    </a:lnTo>
                    <a:lnTo>
                      <a:pt x="6" y="508"/>
                    </a:lnTo>
                    <a:lnTo>
                      <a:pt x="6" y="507"/>
                    </a:lnTo>
                    <a:lnTo>
                      <a:pt x="5" y="507"/>
                    </a:lnTo>
                    <a:lnTo>
                      <a:pt x="5" y="506"/>
                    </a:lnTo>
                    <a:lnTo>
                      <a:pt x="4" y="506"/>
                    </a:lnTo>
                    <a:lnTo>
                      <a:pt x="2" y="505"/>
                    </a:lnTo>
                    <a:lnTo>
                      <a:pt x="1" y="505"/>
                    </a:lnTo>
                    <a:lnTo>
                      <a:pt x="1" y="504"/>
                    </a:lnTo>
                    <a:lnTo>
                      <a:pt x="2" y="504"/>
                    </a:lnTo>
                    <a:lnTo>
                      <a:pt x="1" y="504"/>
                    </a:lnTo>
                    <a:lnTo>
                      <a:pt x="1" y="502"/>
                    </a:lnTo>
                    <a:lnTo>
                      <a:pt x="0" y="501"/>
                    </a:lnTo>
                    <a:lnTo>
                      <a:pt x="0" y="500"/>
                    </a:lnTo>
                    <a:lnTo>
                      <a:pt x="1" y="500"/>
                    </a:lnTo>
                    <a:lnTo>
                      <a:pt x="2" y="501"/>
                    </a:lnTo>
                    <a:lnTo>
                      <a:pt x="4" y="502"/>
                    </a:lnTo>
                    <a:lnTo>
                      <a:pt x="5" y="502"/>
                    </a:lnTo>
                    <a:lnTo>
                      <a:pt x="5" y="504"/>
                    </a:lnTo>
                    <a:lnTo>
                      <a:pt x="5" y="502"/>
                    </a:lnTo>
                    <a:lnTo>
                      <a:pt x="6" y="502"/>
                    </a:lnTo>
                    <a:lnTo>
                      <a:pt x="6" y="501"/>
                    </a:lnTo>
                    <a:lnTo>
                      <a:pt x="6" y="500"/>
                    </a:lnTo>
                    <a:lnTo>
                      <a:pt x="6" y="499"/>
                    </a:lnTo>
                    <a:lnTo>
                      <a:pt x="7" y="499"/>
                    </a:lnTo>
                    <a:lnTo>
                      <a:pt x="7" y="497"/>
                    </a:lnTo>
                    <a:lnTo>
                      <a:pt x="9" y="496"/>
                    </a:lnTo>
                    <a:lnTo>
                      <a:pt x="10" y="496"/>
                    </a:lnTo>
                    <a:lnTo>
                      <a:pt x="11" y="495"/>
                    </a:lnTo>
                    <a:lnTo>
                      <a:pt x="12" y="495"/>
                    </a:lnTo>
                    <a:lnTo>
                      <a:pt x="14" y="495"/>
                    </a:lnTo>
                    <a:lnTo>
                      <a:pt x="15" y="495"/>
                    </a:lnTo>
                    <a:lnTo>
                      <a:pt x="16" y="494"/>
                    </a:lnTo>
                    <a:lnTo>
                      <a:pt x="15" y="494"/>
                    </a:lnTo>
                    <a:lnTo>
                      <a:pt x="15" y="493"/>
                    </a:lnTo>
                    <a:lnTo>
                      <a:pt x="15" y="491"/>
                    </a:lnTo>
                    <a:lnTo>
                      <a:pt x="14" y="491"/>
                    </a:lnTo>
                    <a:lnTo>
                      <a:pt x="12" y="491"/>
                    </a:lnTo>
                    <a:lnTo>
                      <a:pt x="14" y="491"/>
                    </a:lnTo>
                    <a:lnTo>
                      <a:pt x="14" y="490"/>
                    </a:lnTo>
                    <a:lnTo>
                      <a:pt x="12" y="490"/>
                    </a:lnTo>
                    <a:lnTo>
                      <a:pt x="11" y="490"/>
                    </a:lnTo>
                    <a:lnTo>
                      <a:pt x="11" y="489"/>
                    </a:lnTo>
                    <a:lnTo>
                      <a:pt x="10" y="489"/>
                    </a:lnTo>
                    <a:lnTo>
                      <a:pt x="9" y="490"/>
                    </a:lnTo>
                    <a:lnTo>
                      <a:pt x="7" y="490"/>
                    </a:lnTo>
                    <a:lnTo>
                      <a:pt x="7" y="491"/>
                    </a:lnTo>
                    <a:lnTo>
                      <a:pt x="6" y="491"/>
                    </a:lnTo>
                    <a:lnTo>
                      <a:pt x="6" y="493"/>
                    </a:lnTo>
                    <a:lnTo>
                      <a:pt x="6" y="494"/>
                    </a:lnTo>
                    <a:lnTo>
                      <a:pt x="5" y="494"/>
                    </a:lnTo>
                    <a:lnTo>
                      <a:pt x="5" y="493"/>
                    </a:lnTo>
                    <a:lnTo>
                      <a:pt x="5" y="491"/>
                    </a:lnTo>
                    <a:lnTo>
                      <a:pt x="4" y="491"/>
                    </a:lnTo>
                    <a:lnTo>
                      <a:pt x="4" y="490"/>
                    </a:lnTo>
                    <a:lnTo>
                      <a:pt x="2" y="490"/>
                    </a:lnTo>
                    <a:lnTo>
                      <a:pt x="2" y="489"/>
                    </a:lnTo>
                    <a:lnTo>
                      <a:pt x="4" y="489"/>
                    </a:lnTo>
                    <a:lnTo>
                      <a:pt x="5" y="489"/>
                    </a:lnTo>
                    <a:lnTo>
                      <a:pt x="5" y="488"/>
                    </a:lnTo>
                    <a:lnTo>
                      <a:pt x="5" y="486"/>
                    </a:lnTo>
                    <a:lnTo>
                      <a:pt x="6" y="485"/>
                    </a:lnTo>
                    <a:lnTo>
                      <a:pt x="7" y="485"/>
                    </a:lnTo>
                    <a:lnTo>
                      <a:pt x="7" y="484"/>
                    </a:lnTo>
                    <a:lnTo>
                      <a:pt x="9" y="484"/>
                    </a:lnTo>
                    <a:lnTo>
                      <a:pt x="9" y="483"/>
                    </a:lnTo>
                    <a:lnTo>
                      <a:pt x="9" y="481"/>
                    </a:lnTo>
                    <a:lnTo>
                      <a:pt x="9" y="480"/>
                    </a:lnTo>
                    <a:lnTo>
                      <a:pt x="7" y="480"/>
                    </a:lnTo>
                    <a:lnTo>
                      <a:pt x="6" y="480"/>
                    </a:lnTo>
                    <a:lnTo>
                      <a:pt x="6" y="479"/>
                    </a:lnTo>
                    <a:lnTo>
                      <a:pt x="6" y="480"/>
                    </a:lnTo>
                    <a:lnTo>
                      <a:pt x="5" y="481"/>
                    </a:lnTo>
                    <a:lnTo>
                      <a:pt x="4" y="481"/>
                    </a:lnTo>
                    <a:lnTo>
                      <a:pt x="4" y="483"/>
                    </a:lnTo>
                    <a:lnTo>
                      <a:pt x="4" y="484"/>
                    </a:lnTo>
                    <a:lnTo>
                      <a:pt x="4" y="483"/>
                    </a:lnTo>
                    <a:lnTo>
                      <a:pt x="2" y="483"/>
                    </a:lnTo>
                    <a:lnTo>
                      <a:pt x="4" y="483"/>
                    </a:lnTo>
                    <a:lnTo>
                      <a:pt x="4" y="481"/>
                    </a:lnTo>
                    <a:lnTo>
                      <a:pt x="2" y="481"/>
                    </a:lnTo>
                    <a:lnTo>
                      <a:pt x="4" y="481"/>
                    </a:lnTo>
                    <a:lnTo>
                      <a:pt x="4" y="480"/>
                    </a:lnTo>
                    <a:lnTo>
                      <a:pt x="5" y="478"/>
                    </a:lnTo>
                    <a:lnTo>
                      <a:pt x="7" y="477"/>
                    </a:lnTo>
                    <a:lnTo>
                      <a:pt x="9" y="475"/>
                    </a:lnTo>
                    <a:lnTo>
                      <a:pt x="10" y="474"/>
                    </a:lnTo>
                    <a:lnTo>
                      <a:pt x="11" y="474"/>
                    </a:lnTo>
                    <a:lnTo>
                      <a:pt x="12" y="473"/>
                    </a:lnTo>
                    <a:lnTo>
                      <a:pt x="14" y="472"/>
                    </a:lnTo>
                    <a:lnTo>
                      <a:pt x="16" y="470"/>
                    </a:lnTo>
                    <a:lnTo>
                      <a:pt x="18" y="469"/>
                    </a:lnTo>
                    <a:lnTo>
                      <a:pt x="20" y="468"/>
                    </a:lnTo>
                    <a:lnTo>
                      <a:pt x="21" y="468"/>
                    </a:lnTo>
                    <a:lnTo>
                      <a:pt x="22" y="468"/>
                    </a:lnTo>
                    <a:lnTo>
                      <a:pt x="23" y="467"/>
                    </a:lnTo>
                    <a:lnTo>
                      <a:pt x="25" y="467"/>
                    </a:lnTo>
                    <a:lnTo>
                      <a:pt x="25" y="466"/>
                    </a:lnTo>
                    <a:lnTo>
                      <a:pt x="26" y="466"/>
                    </a:lnTo>
                    <a:lnTo>
                      <a:pt x="27" y="464"/>
                    </a:lnTo>
                    <a:lnTo>
                      <a:pt x="28" y="463"/>
                    </a:lnTo>
                    <a:lnTo>
                      <a:pt x="29" y="462"/>
                    </a:lnTo>
                    <a:lnTo>
                      <a:pt x="31" y="461"/>
                    </a:lnTo>
                    <a:lnTo>
                      <a:pt x="32" y="459"/>
                    </a:lnTo>
                    <a:lnTo>
                      <a:pt x="33" y="458"/>
                    </a:lnTo>
                    <a:lnTo>
                      <a:pt x="34" y="457"/>
                    </a:lnTo>
                    <a:lnTo>
                      <a:pt x="36" y="456"/>
                    </a:lnTo>
                    <a:lnTo>
                      <a:pt x="37" y="454"/>
                    </a:lnTo>
                    <a:lnTo>
                      <a:pt x="37" y="453"/>
                    </a:lnTo>
                    <a:lnTo>
                      <a:pt x="38" y="452"/>
                    </a:lnTo>
                    <a:lnTo>
                      <a:pt x="38" y="451"/>
                    </a:lnTo>
                    <a:lnTo>
                      <a:pt x="39" y="450"/>
                    </a:lnTo>
                    <a:lnTo>
                      <a:pt x="39" y="448"/>
                    </a:lnTo>
                    <a:lnTo>
                      <a:pt x="41" y="447"/>
                    </a:lnTo>
                    <a:lnTo>
                      <a:pt x="41" y="446"/>
                    </a:lnTo>
                    <a:lnTo>
                      <a:pt x="41" y="445"/>
                    </a:lnTo>
                    <a:lnTo>
                      <a:pt x="41" y="443"/>
                    </a:lnTo>
                    <a:lnTo>
                      <a:pt x="42" y="443"/>
                    </a:lnTo>
                    <a:lnTo>
                      <a:pt x="42" y="442"/>
                    </a:lnTo>
                    <a:lnTo>
                      <a:pt x="42" y="441"/>
                    </a:lnTo>
                    <a:lnTo>
                      <a:pt x="42" y="440"/>
                    </a:lnTo>
                    <a:lnTo>
                      <a:pt x="42" y="439"/>
                    </a:lnTo>
                    <a:lnTo>
                      <a:pt x="42" y="437"/>
                    </a:lnTo>
                    <a:lnTo>
                      <a:pt x="42" y="436"/>
                    </a:lnTo>
                    <a:lnTo>
                      <a:pt x="42" y="435"/>
                    </a:lnTo>
                    <a:lnTo>
                      <a:pt x="42" y="434"/>
                    </a:lnTo>
                    <a:lnTo>
                      <a:pt x="41" y="434"/>
                    </a:lnTo>
                    <a:lnTo>
                      <a:pt x="41" y="432"/>
                    </a:lnTo>
                    <a:lnTo>
                      <a:pt x="41" y="431"/>
                    </a:lnTo>
                    <a:lnTo>
                      <a:pt x="41" y="430"/>
                    </a:lnTo>
                    <a:lnTo>
                      <a:pt x="39" y="430"/>
                    </a:lnTo>
                    <a:lnTo>
                      <a:pt x="41" y="430"/>
                    </a:lnTo>
                    <a:lnTo>
                      <a:pt x="42" y="429"/>
                    </a:lnTo>
                    <a:lnTo>
                      <a:pt x="43" y="429"/>
                    </a:lnTo>
                    <a:lnTo>
                      <a:pt x="44" y="429"/>
                    </a:lnTo>
                    <a:lnTo>
                      <a:pt x="44" y="427"/>
                    </a:lnTo>
                    <a:lnTo>
                      <a:pt x="44" y="426"/>
                    </a:lnTo>
                    <a:lnTo>
                      <a:pt x="45" y="426"/>
                    </a:lnTo>
                    <a:lnTo>
                      <a:pt x="45" y="425"/>
                    </a:lnTo>
                    <a:lnTo>
                      <a:pt x="47" y="425"/>
                    </a:lnTo>
                    <a:lnTo>
                      <a:pt x="48" y="424"/>
                    </a:lnTo>
                    <a:lnTo>
                      <a:pt x="49" y="424"/>
                    </a:lnTo>
                    <a:lnTo>
                      <a:pt x="50" y="423"/>
                    </a:lnTo>
                    <a:lnTo>
                      <a:pt x="52" y="423"/>
                    </a:lnTo>
                    <a:lnTo>
                      <a:pt x="52" y="421"/>
                    </a:lnTo>
                    <a:lnTo>
                      <a:pt x="53" y="420"/>
                    </a:lnTo>
                    <a:lnTo>
                      <a:pt x="54" y="420"/>
                    </a:lnTo>
                    <a:lnTo>
                      <a:pt x="54" y="419"/>
                    </a:lnTo>
                    <a:lnTo>
                      <a:pt x="55" y="419"/>
                    </a:lnTo>
                    <a:lnTo>
                      <a:pt x="54" y="419"/>
                    </a:lnTo>
                    <a:lnTo>
                      <a:pt x="54" y="418"/>
                    </a:lnTo>
                    <a:lnTo>
                      <a:pt x="54" y="416"/>
                    </a:lnTo>
                    <a:lnTo>
                      <a:pt x="55" y="416"/>
                    </a:lnTo>
                    <a:lnTo>
                      <a:pt x="55" y="415"/>
                    </a:lnTo>
                    <a:lnTo>
                      <a:pt x="55" y="414"/>
                    </a:lnTo>
                    <a:lnTo>
                      <a:pt x="56" y="414"/>
                    </a:lnTo>
                    <a:lnTo>
                      <a:pt x="56" y="413"/>
                    </a:lnTo>
                    <a:lnTo>
                      <a:pt x="56" y="411"/>
                    </a:lnTo>
                    <a:lnTo>
                      <a:pt x="58" y="411"/>
                    </a:lnTo>
                    <a:lnTo>
                      <a:pt x="58" y="410"/>
                    </a:lnTo>
                    <a:lnTo>
                      <a:pt x="58" y="409"/>
                    </a:lnTo>
                    <a:lnTo>
                      <a:pt x="59" y="408"/>
                    </a:lnTo>
                    <a:lnTo>
                      <a:pt x="59" y="407"/>
                    </a:lnTo>
                    <a:lnTo>
                      <a:pt x="59" y="405"/>
                    </a:lnTo>
                    <a:lnTo>
                      <a:pt x="59" y="404"/>
                    </a:lnTo>
                    <a:lnTo>
                      <a:pt x="59" y="403"/>
                    </a:lnTo>
                    <a:lnTo>
                      <a:pt x="59" y="402"/>
                    </a:lnTo>
                    <a:lnTo>
                      <a:pt x="59" y="400"/>
                    </a:lnTo>
                    <a:lnTo>
                      <a:pt x="60" y="400"/>
                    </a:lnTo>
                    <a:lnTo>
                      <a:pt x="60" y="399"/>
                    </a:lnTo>
                    <a:lnTo>
                      <a:pt x="60" y="398"/>
                    </a:lnTo>
                    <a:lnTo>
                      <a:pt x="61" y="398"/>
                    </a:lnTo>
                    <a:lnTo>
                      <a:pt x="61" y="397"/>
                    </a:lnTo>
                    <a:lnTo>
                      <a:pt x="63" y="397"/>
                    </a:lnTo>
                    <a:lnTo>
                      <a:pt x="64" y="396"/>
                    </a:lnTo>
                    <a:lnTo>
                      <a:pt x="64" y="394"/>
                    </a:lnTo>
                    <a:lnTo>
                      <a:pt x="65" y="393"/>
                    </a:lnTo>
                    <a:lnTo>
                      <a:pt x="65" y="392"/>
                    </a:lnTo>
                    <a:lnTo>
                      <a:pt x="64" y="391"/>
                    </a:lnTo>
                    <a:lnTo>
                      <a:pt x="64" y="389"/>
                    </a:lnTo>
                    <a:lnTo>
                      <a:pt x="63" y="389"/>
                    </a:lnTo>
                    <a:lnTo>
                      <a:pt x="61" y="388"/>
                    </a:lnTo>
                    <a:lnTo>
                      <a:pt x="61" y="387"/>
                    </a:lnTo>
                    <a:lnTo>
                      <a:pt x="60" y="386"/>
                    </a:lnTo>
                    <a:lnTo>
                      <a:pt x="60" y="384"/>
                    </a:lnTo>
                    <a:lnTo>
                      <a:pt x="59" y="384"/>
                    </a:lnTo>
                    <a:lnTo>
                      <a:pt x="59" y="383"/>
                    </a:lnTo>
                    <a:lnTo>
                      <a:pt x="58" y="383"/>
                    </a:lnTo>
                    <a:lnTo>
                      <a:pt x="58" y="382"/>
                    </a:lnTo>
                    <a:lnTo>
                      <a:pt x="56" y="382"/>
                    </a:lnTo>
                    <a:lnTo>
                      <a:pt x="56" y="381"/>
                    </a:lnTo>
                    <a:lnTo>
                      <a:pt x="55" y="381"/>
                    </a:lnTo>
                    <a:lnTo>
                      <a:pt x="54" y="380"/>
                    </a:lnTo>
                    <a:lnTo>
                      <a:pt x="53" y="380"/>
                    </a:lnTo>
                    <a:lnTo>
                      <a:pt x="52" y="378"/>
                    </a:lnTo>
                    <a:lnTo>
                      <a:pt x="50" y="378"/>
                    </a:lnTo>
                    <a:lnTo>
                      <a:pt x="50" y="377"/>
                    </a:lnTo>
                    <a:lnTo>
                      <a:pt x="49" y="377"/>
                    </a:lnTo>
                    <a:lnTo>
                      <a:pt x="48" y="377"/>
                    </a:lnTo>
                    <a:lnTo>
                      <a:pt x="47" y="376"/>
                    </a:lnTo>
                    <a:lnTo>
                      <a:pt x="45" y="376"/>
                    </a:lnTo>
                    <a:lnTo>
                      <a:pt x="45" y="375"/>
                    </a:lnTo>
                    <a:lnTo>
                      <a:pt x="45" y="376"/>
                    </a:lnTo>
                    <a:lnTo>
                      <a:pt x="49" y="372"/>
                    </a:lnTo>
                    <a:lnTo>
                      <a:pt x="64" y="359"/>
                    </a:lnTo>
                    <a:lnTo>
                      <a:pt x="80" y="350"/>
                    </a:lnTo>
                    <a:lnTo>
                      <a:pt x="95" y="348"/>
                    </a:lnTo>
                    <a:lnTo>
                      <a:pt x="101" y="321"/>
                    </a:lnTo>
                    <a:lnTo>
                      <a:pt x="118" y="310"/>
                    </a:lnTo>
                    <a:lnTo>
                      <a:pt x="119" y="311"/>
                    </a:lnTo>
                    <a:lnTo>
                      <a:pt x="119" y="312"/>
                    </a:lnTo>
                    <a:lnTo>
                      <a:pt x="120" y="313"/>
                    </a:lnTo>
                    <a:lnTo>
                      <a:pt x="122" y="313"/>
                    </a:lnTo>
                    <a:lnTo>
                      <a:pt x="122" y="315"/>
                    </a:lnTo>
                    <a:lnTo>
                      <a:pt x="123" y="315"/>
                    </a:lnTo>
                    <a:lnTo>
                      <a:pt x="123" y="316"/>
                    </a:lnTo>
                    <a:lnTo>
                      <a:pt x="124" y="316"/>
                    </a:lnTo>
                    <a:lnTo>
                      <a:pt x="125" y="316"/>
                    </a:lnTo>
                    <a:lnTo>
                      <a:pt x="126" y="316"/>
                    </a:lnTo>
                    <a:lnTo>
                      <a:pt x="128" y="316"/>
                    </a:lnTo>
                    <a:lnTo>
                      <a:pt x="129" y="315"/>
                    </a:lnTo>
                    <a:lnTo>
                      <a:pt x="131" y="315"/>
                    </a:lnTo>
                    <a:lnTo>
                      <a:pt x="133" y="313"/>
                    </a:lnTo>
                    <a:lnTo>
                      <a:pt x="134" y="312"/>
                    </a:lnTo>
                    <a:lnTo>
                      <a:pt x="135" y="312"/>
                    </a:lnTo>
                    <a:lnTo>
                      <a:pt x="136" y="312"/>
                    </a:lnTo>
                    <a:lnTo>
                      <a:pt x="137" y="312"/>
                    </a:lnTo>
                    <a:lnTo>
                      <a:pt x="139" y="312"/>
                    </a:lnTo>
                    <a:lnTo>
                      <a:pt x="140" y="312"/>
                    </a:lnTo>
                    <a:lnTo>
                      <a:pt x="141" y="312"/>
                    </a:lnTo>
                    <a:lnTo>
                      <a:pt x="142" y="312"/>
                    </a:lnTo>
                    <a:lnTo>
                      <a:pt x="144" y="312"/>
                    </a:lnTo>
                    <a:lnTo>
                      <a:pt x="145" y="311"/>
                    </a:lnTo>
                    <a:lnTo>
                      <a:pt x="146" y="311"/>
                    </a:lnTo>
                    <a:lnTo>
                      <a:pt x="146" y="310"/>
                    </a:lnTo>
                    <a:lnTo>
                      <a:pt x="147" y="310"/>
                    </a:lnTo>
                    <a:lnTo>
                      <a:pt x="149" y="310"/>
                    </a:lnTo>
                    <a:lnTo>
                      <a:pt x="150" y="308"/>
                    </a:lnTo>
                    <a:lnTo>
                      <a:pt x="152" y="308"/>
                    </a:lnTo>
                    <a:lnTo>
                      <a:pt x="153" y="308"/>
                    </a:lnTo>
                    <a:lnTo>
                      <a:pt x="158" y="306"/>
                    </a:lnTo>
                    <a:lnTo>
                      <a:pt x="161" y="305"/>
                    </a:lnTo>
                    <a:lnTo>
                      <a:pt x="163" y="303"/>
                    </a:lnTo>
                    <a:lnTo>
                      <a:pt x="174" y="301"/>
                    </a:lnTo>
                    <a:lnTo>
                      <a:pt x="179" y="296"/>
                    </a:lnTo>
                    <a:lnTo>
                      <a:pt x="193" y="291"/>
                    </a:lnTo>
                    <a:lnTo>
                      <a:pt x="211" y="307"/>
                    </a:lnTo>
                    <a:lnTo>
                      <a:pt x="241" y="319"/>
                    </a:lnTo>
                    <a:lnTo>
                      <a:pt x="250" y="324"/>
                    </a:lnTo>
                    <a:lnTo>
                      <a:pt x="282" y="327"/>
                    </a:lnTo>
                    <a:lnTo>
                      <a:pt x="279" y="338"/>
                    </a:lnTo>
                    <a:lnTo>
                      <a:pt x="280" y="338"/>
                    </a:lnTo>
                    <a:lnTo>
                      <a:pt x="284" y="339"/>
                    </a:lnTo>
                    <a:lnTo>
                      <a:pt x="287" y="342"/>
                    </a:lnTo>
                    <a:lnTo>
                      <a:pt x="292" y="342"/>
                    </a:lnTo>
                    <a:lnTo>
                      <a:pt x="297" y="343"/>
                    </a:lnTo>
                    <a:lnTo>
                      <a:pt x="299" y="342"/>
                    </a:lnTo>
                    <a:lnTo>
                      <a:pt x="302" y="342"/>
                    </a:lnTo>
                    <a:lnTo>
                      <a:pt x="304" y="340"/>
                    </a:lnTo>
                    <a:lnTo>
                      <a:pt x="306" y="339"/>
                    </a:lnTo>
                    <a:lnTo>
                      <a:pt x="308" y="340"/>
                    </a:lnTo>
                    <a:lnTo>
                      <a:pt x="311" y="340"/>
                    </a:lnTo>
                    <a:lnTo>
                      <a:pt x="314" y="339"/>
                    </a:lnTo>
                    <a:lnTo>
                      <a:pt x="317" y="339"/>
                    </a:lnTo>
                    <a:lnTo>
                      <a:pt x="331" y="343"/>
                    </a:lnTo>
                    <a:lnTo>
                      <a:pt x="334" y="344"/>
                    </a:lnTo>
                    <a:lnTo>
                      <a:pt x="335" y="344"/>
                    </a:lnTo>
                    <a:lnTo>
                      <a:pt x="338" y="345"/>
                    </a:lnTo>
                    <a:lnTo>
                      <a:pt x="339" y="345"/>
                    </a:lnTo>
                    <a:lnTo>
                      <a:pt x="340" y="346"/>
                    </a:lnTo>
                    <a:lnTo>
                      <a:pt x="341" y="346"/>
                    </a:lnTo>
                    <a:lnTo>
                      <a:pt x="342" y="345"/>
                    </a:lnTo>
                    <a:lnTo>
                      <a:pt x="345" y="344"/>
                    </a:lnTo>
                    <a:lnTo>
                      <a:pt x="347" y="344"/>
                    </a:lnTo>
                    <a:lnTo>
                      <a:pt x="349" y="344"/>
                    </a:lnTo>
                    <a:lnTo>
                      <a:pt x="351" y="343"/>
                    </a:lnTo>
                    <a:lnTo>
                      <a:pt x="352" y="343"/>
                    </a:lnTo>
                    <a:lnTo>
                      <a:pt x="360" y="340"/>
                    </a:lnTo>
                    <a:lnTo>
                      <a:pt x="374" y="335"/>
                    </a:lnTo>
                    <a:lnTo>
                      <a:pt x="382" y="327"/>
                    </a:lnTo>
                    <a:lnTo>
                      <a:pt x="401" y="323"/>
                    </a:lnTo>
                    <a:lnTo>
                      <a:pt x="406" y="308"/>
                    </a:lnTo>
                    <a:lnTo>
                      <a:pt x="421" y="317"/>
                    </a:lnTo>
                    <a:lnTo>
                      <a:pt x="438" y="310"/>
                    </a:lnTo>
                    <a:lnTo>
                      <a:pt x="444" y="275"/>
                    </a:lnTo>
                    <a:lnTo>
                      <a:pt x="447" y="268"/>
                    </a:lnTo>
                    <a:lnTo>
                      <a:pt x="443" y="254"/>
                    </a:lnTo>
                    <a:lnTo>
                      <a:pt x="452" y="242"/>
                    </a:lnTo>
                    <a:lnTo>
                      <a:pt x="453" y="242"/>
                    </a:lnTo>
                    <a:lnTo>
                      <a:pt x="453" y="241"/>
                    </a:lnTo>
                    <a:lnTo>
                      <a:pt x="454" y="241"/>
                    </a:lnTo>
                    <a:lnTo>
                      <a:pt x="454" y="239"/>
                    </a:lnTo>
                    <a:lnTo>
                      <a:pt x="454" y="238"/>
                    </a:lnTo>
                    <a:lnTo>
                      <a:pt x="454" y="237"/>
                    </a:lnTo>
                    <a:lnTo>
                      <a:pt x="453" y="237"/>
                    </a:lnTo>
                    <a:lnTo>
                      <a:pt x="453" y="236"/>
                    </a:lnTo>
                    <a:lnTo>
                      <a:pt x="453" y="234"/>
                    </a:lnTo>
                    <a:lnTo>
                      <a:pt x="454" y="233"/>
                    </a:lnTo>
                    <a:lnTo>
                      <a:pt x="454" y="232"/>
                    </a:lnTo>
                    <a:lnTo>
                      <a:pt x="454" y="231"/>
                    </a:lnTo>
                    <a:lnTo>
                      <a:pt x="453" y="227"/>
                    </a:lnTo>
                    <a:lnTo>
                      <a:pt x="475" y="211"/>
                    </a:lnTo>
                    <a:lnTo>
                      <a:pt x="476" y="210"/>
                    </a:lnTo>
                    <a:lnTo>
                      <a:pt x="477" y="210"/>
                    </a:lnTo>
                    <a:lnTo>
                      <a:pt x="477" y="211"/>
                    </a:lnTo>
                    <a:lnTo>
                      <a:pt x="479" y="211"/>
                    </a:lnTo>
                    <a:lnTo>
                      <a:pt x="479" y="212"/>
                    </a:lnTo>
                    <a:lnTo>
                      <a:pt x="479" y="214"/>
                    </a:lnTo>
                    <a:lnTo>
                      <a:pt x="479" y="212"/>
                    </a:lnTo>
                    <a:lnTo>
                      <a:pt x="479" y="211"/>
                    </a:lnTo>
                    <a:lnTo>
                      <a:pt x="480" y="211"/>
                    </a:lnTo>
                    <a:lnTo>
                      <a:pt x="480" y="210"/>
                    </a:lnTo>
                    <a:lnTo>
                      <a:pt x="479" y="210"/>
                    </a:lnTo>
                    <a:lnTo>
                      <a:pt x="479" y="209"/>
                    </a:lnTo>
                    <a:lnTo>
                      <a:pt x="479" y="207"/>
                    </a:lnTo>
                    <a:lnTo>
                      <a:pt x="479" y="206"/>
                    </a:lnTo>
                    <a:lnTo>
                      <a:pt x="480" y="206"/>
                    </a:lnTo>
                    <a:lnTo>
                      <a:pt x="480" y="205"/>
                    </a:lnTo>
                    <a:lnTo>
                      <a:pt x="481" y="205"/>
                    </a:lnTo>
                    <a:lnTo>
                      <a:pt x="481" y="204"/>
                    </a:lnTo>
                    <a:lnTo>
                      <a:pt x="482" y="199"/>
                    </a:lnTo>
                    <a:lnTo>
                      <a:pt x="485" y="185"/>
                    </a:lnTo>
                    <a:lnTo>
                      <a:pt x="486" y="180"/>
                    </a:lnTo>
                    <a:lnTo>
                      <a:pt x="484" y="174"/>
                    </a:lnTo>
                    <a:lnTo>
                      <a:pt x="477" y="163"/>
                    </a:lnTo>
                    <a:lnTo>
                      <a:pt x="474" y="157"/>
                    </a:lnTo>
                    <a:lnTo>
                      <a:pt x="465" y="155"/>
                    </a:lnTo>
                    <a:lnTo>
                      <a:pt x="460" y="149"/>
                    </a:lnTo>
                    <a:lnTo>
                      <a:pt x="452" y="139"/>
                    </a:lnTo>
                    <a:lnTo>
                      <a:pt x="452" y="130"/>
                    </a:lnTo>
                    <a:lnTo>
                      <a:pt x="452" y="122"/>
                    </a:lnTo>
                    <a:lnTo>
                      <a:pt x="447" y="108"/>
                    </a:lnTo>
                    <a:lnTo>
                      <a:pt x="442" y="93"/>
                    </a:lnTo>
                    <a:lnTo>
                      <a:pt x="452" y="75"/>
                    </a:lnTo>
                    <a:lnTo>
                      <a:pt x="454" y="69"/>
                    </a:lnTo>
                    <a:lnTo>
                      <a:pt x="457" y="59"/>
                    </a:lnTo>
                    <a:lnTo>
                      <a:pt x="464" y="49"/>
                    </a:lnTo>
                    <a:lnTo>
                      <a:pt x="464" y="47"/>
                    </a:lnTo>
                    <a:lnTo>
                      <a:pt x="464" y="45"/>
                    </a:lnTo>
                    <a:lnTo>
                      <a:pt x="463" y="44"/>
                    </a:lnTo>
                    <a:lnTo>
                      <a:pt x="463" y="43"/>
                    </a:lnTo>
                    <a:lnTo>
                      <a:pt x="463" y="42"/>
                    </a:lnTo>
                    <a:lnTo>
                      <a:pt x="461" y="38"/>
                    </a:lnTo>
                    <a:lnTo>
                      <a:pt x="461" y="37"/>
                    </a:lnTo>
                    <a:lnTo>
                      <a:pt x="461" y="36"/>
                    </a:lnTo>
                    <a:lnTo>
                      <a:pt x="461" y="34"/>
                    </a:lnTo>
                    <a:lnTo>
                      <a:pt x="461" y="33"/>
                    </a:lnTo>
                    <a:lnTo>
                      <a:pt x="463" y="33"/>
                    </a:lnTo>
                    <a:lnTo>
                      <a:pt x="464" y="33"/>
                    </a:lnTo>
                    <a:lnTo>
                      <a:pt x="464" y="32"/>
                    </a:lnTo>
                    <a:lnTo>
                      <a:pt x="465" y="32"/>
                    </a:lnTo>
                    <a:lnTo>
                      <a:pt x="465" y="31"/>
                    </a:lnTo>
                    <a:lnTo>
                      <a:pt x="466" y="31"/>
                    </a:lnTo>
                    <a:lnTo>
                      <a:pt x="468" y="31"/>
                    </a:lnTo>
                    <a:lnTo>
                      <a:pt x="469" y="29"/>
                    </a:lnTo>
                    <a:lnTo>
                      <a:pt x="470" y="29"/>
                    </a:lnTo>
                    <a:lnTo>
                      <a:pt x="470" y="28"/>
                    </a:lnTo>
                    <a:lnTo>
                      <a:pt x="471" y="28"/>
                    </a:lnTo>
                    <a:lnTo>
                      <a:pt x="471" y="27"/>
                    </a:lnTo>
                    <a:lnTo>
                      <a:pt x="471" y="28"/>
                    </a:lnTo>
                    <a:lnTo>
                      <a:pt x="473" y="28"/>
                    </a:lnTo>
                    <a:lnTo>
                      <a:pt x="473" y="29"/>
                    </a:lnTo>
                    <a:lnTo>
                      <a:pt x="474" y="29"/>
                    </a:lnTo>
                    <a:lnTo>
                      <a:pt x="475" y="29"/>
                    </a:lnTo>
                    <a:lnTo>
                      <a:pt x="476" y="31"/>
                    </a:lnTo>
                    <a:lnTo>
                      <a:pt x="477" y="32"/>
                    </a:lnTo>
                    <a:lnTo>
                      <a:pt x="477" y="31"/>
                    </a:lnTo>
                    <a:lnTo>
                      <a:pt x="479" y="31"/>
                    </a:lnTo>
                    <a:lnTo>
                      <a:pt x="479" y="29"/>
                    </a:lnTo>
                    <a:lnTo>
                      <a:pt x="480" y="28"/>
                    </a:lnTo>
                    <a:lnTo>
                      <a:pt x="481" y="29"/>
                    </a:lnTo>
                    <a:lnTo>
                      <a:pt x="482" y="28"/>
                    </a:lnTo>
                    <a:lnTo>
                      <a:pt x="482" y="27"/>
                    </a:lnTo>
                    <a:lnTo>
                      <a:pt x="482" y="26"/>
                    </a:lnTo>
                    <a:lnTo>
                      <a:pt x="484" y="26"/>
                    </a:lnTo>
                    <a:lnTo>
                      <a:pt x="484" y="25"/>
                    </a:lnTo>
                    <a:lnTo>
                      <a:pt x="484" y="23"/>
                    </a:lnTo>
                    <a:lnTo>
                      <a:pt x="484" y="22"/>
                    </a:lnTo>
                    <a:lnTo>
                      <a:pt x="485" y="22"/>
                    </a:lnTo>
                    <a:lnTo>
                      <a:pt x="486" y="21"/>
                    </a:lnTo>
                    <a:lnTo>
                      <a:pt x="487" y="20"/>
                    </a:lnTo>
                    <a:lnTo>
                      <a:pt x="490" y="20"/>
                    </a:lnTo>
                    <a:lnTo>
                      <a:pt x="491" y="20"/>
                    </a:lnTo>
                    <a:lnTo>
                      <a:pt x="496" y="18"/>
                    </a:lnTo>
                    <a:lnTo>
                      <a:pt x="497" y="18"/>
                    </a:lnTo>
                    <a:lnTo>
                      <a:pt x="500" y="18"/>
                    </a:lnTo>
                    <a:lnTo>
                      <a:pt x="501" y="18"/>
                    </a:lnTo>
                    <a:lnTo>
                      <a:pt x="502" y="17"/>
                    </a:lnTo>
                    <a:lnTo>
                      <a:pt x="503" y="17"/>
                    </a:lnTo>
                    <a:lnTo>
                      <a:pt x="504" y="18"/>
                    </a:lnTo>
                    <a:lnTo>
                      <a:pt x="506" y="18"/>
                    </a:lnTo>
                    <a:lnTo>
                      <a:pt x="507" y="18"/>
                    </a:lnTo>
                    <a:lnTo>
                      <a:pt x="507" y="20"/>
                    </a:lnTo>
                    <a:lnTo>
                      <a:pt x="508" y="18"/>
                    </a:lnTo>
                    <a:lnTo>
                      <a:pt x="509" y="20"/>
                    </a:lnTo>
                    <a:lnTo>
                      <a:pt x="511" y="20"/>
                    </a:lnTo>
                    <a:lnTo>
                      <a:pt x="512" y="20"/>
                    </a:lnTo>
                    <a:lnTo>
                      <a:pt x="512" y="18"/>
                    </a:lnTo>
                    <a:lnTo>
                      <a:pt x="512" y="20"/>
                    </a:lnTo>
                    <a:lnTo>
                      <a:pt x="513" y="20"/>
                    </a:lnTo>
                    <a:lnTo>
                      <a:pt x="514" y="20"/>
                    </a:lnTo>
                    <a:lnTo>
                      <a:pt x="514" y="18"/>
                    </a:lnTo>
                    <a:lnTo>
                      <a:pt x="515" y="18"/>
                    </a:lnTo>
                    <a:lnTo>
                      <a:pt x="517" y="18"/>
                    </a:lnTo>
                    <a:lnTo>
                      <a:pt x="517" y="20"/>
                    </a:lnTo>
                    <a:lnTo>
                      <a:pt x="518" y="20"/>
                    </a:lnTo>
                    <a:lnTo>
                      <a:pt x="519" y="20"/>
                    </a:lnTo>
                    <a:lnTo>
                      <a:pt x="520" y="20"/>
                    </a:lnTo>
                    <a:lnTo>
                      <a:pt x="522" y="21"/>
                    </a:lnTo>
                    <a:lnTo>
                      <a:pt x="522" y="20"/>
                    </a:lnTo>
                    <a:lnTo>
                      <a:pt x="523" y="20"/>
                    </a:lnTo>
                    <a:lnTo>
                      <a:pt x="524" y="20"/>
                    </a:lnTo>
                    <a:lnTo>
                      <a:pt x="525" y="20"/>
                    </a:lnTo>
                    <a:lnTo>
                      <a:pt x="525" y="18"/>
                    </a:lnTo>
                    <a:lnTo>
                      <a:pt x="524" y="18"/>
                    </a:lnTo>
                    <a:lnTo>
                      <a:pt x="524" y="17"/>
                    </a:lnTo>
                    <a:lnTo>
                      <a:pt x="524" y="16"/>
                    </a:lnTo>
                    <a:lnTo>
                      <a:pt x="524" y="15"/>
                    </a:lnTo>
                    <a:lnTo>
                      <a:pt x="523" y="14"/>
                    </a:lnTo>
                    <a:lnTo>
                      <a:pt x="522" y="12"/>
                    </a:lnTo>
                    <a:lnTo>
                      <a:pt x="520" y="10"/>
                    </a:lnTo>
                    <a:lnTo>
                      <a:pt x="520" y="9"/>
                    </a:lnTo>
                    <a:lnTo>
                      <a:pt x="520" y="7"/>
                    </a:lnTo>
                    <a:lnTo>
                      <a:pt x="520" y="6"/>
                    </a:lnTo>
                    <a:lnTo>
                      <a:pt x="522" y="5"/>
                    </a:lnTo>
                    <a:lnTo>
                      <a:pt x="523" y="5"/>
                    </a:lnTo>
                    <a:lnTo>
                      <a:pt x="523" y="4"/>
                    </a:lnTo>
                    <a:lnTo>
                      <a:pt x="524" y="4"/>
                    </a:lnTo>
                    <a:lnTo>
                      <a:pt x="524" y="2"/>
                    </a:lnTo>
                    <a:lnTo>
                      <a:pt x="525" y="4"/>
                    </a:lnTo>
                    <a:lnTo>
                      <a:pt x="525" y="2"/>
                    </a:lnTo>
                    <a:lnTo>
                      <a:pt x="525" y="1"/>
                    </a:lnTo>
                    <a:lnTo>
                      <a:pt x="527" y="1"/>
                    </a:lnTo>
                    <a:lnTo>
                      <a:pt x="527" y="2"/>
                    </a:lnTo>
                    <a:lnTo>
                      <a:pt x="528" y="2"/>
                    </a:lnTo>
                    <a:lnTo>
                      <a:pt x="529" y="1"/>
                    </a:lnTo>
                    <a:lnTo>
                      <a:pt x="530" y="1"/>
                    </a:lnTo>
                    <a:lnTo>
                      <a:pt x="531" y="1"/>
                    </a:lnTo>
                    <a:lnTo>
                      <a:pt x="533" y="1"/>
                    </a:lnTo>
                    <a:lnTo>
                      <a:pt x="534" y="1"/>
                    </a:lnTo>
                    <a:lnTo>
                      <a:pt x="535" y="0"/>
                    </a:lnTo>
                    <a:lnTo>
                      <a:pt x="536" y="0"/>
                    </a:lnTo>
                    <a:lnTo>
                      <a:pt x="538" y="0"/>
                    </a:lnTo>
                    <a:lnTo>
                      <a:pt x="539" y="0"/>
                    </a:lnTo>
                    <a:close/>
                  </a:path>
                </a:pathLst>
              </a:custGeom>
              <a:solidFill>
                <a:srgbClr val="00A99E"/>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7" name="Freeform 13">
                <a:extLst>
                  <a:ext uri="{FF2B5EF4-FFF2-40B4-BE49-F238E27FC236}">
                    <a16:creationId xmlns:a16="http://schemas.microsoft.com/office/drawing/2014/main" id="{200EFA78-64DB-FE05-DAC7-2C9302744B09}"/>
                  </a:ext>
                </a:extLst>
              </p:cNvPr>
              <p:cNvSpPr>
                <a:spLocks noEditPoints="1"/>
              </p:cNvSpPr>
              <p:nvPr/>
            </p:nvSpPr>
            <p:spPr bwMode="auto">
              <a:xfrm>
                <a:off x="5796002" y="2590358"/>
                <a:ext cx="1294027" cy="1198414"/>
              </a:xfrm>
              <a:custGeom>
                <a:avLst/>
                <a:gdLst>
                  <a:gd name="T0" fmla="*/ 2816 w 2940"/>
                  <a:gd name="T1" fmla="*/ 260 h 2468"/>
                  <a:gd name="T2" fmla="*/ 2824 w 2940"/>
                  <a:gd name="T3" fmla="*/ 344 h 2468"/>
                  <a:gd name="T4" fmla="*/ 2852 w 2940"/>
                  <a:gd name="T5" fmla="*/ 412 h 2468"/>
                  <a:gd name="T6" fmla="*/ 2864 w 2940"/>
                  <a:gd name="T7" fmla="*/ 464 h 2468"/>
                  <a:gd name="T8" fmla="*/ 2896 w 2940"/>
                  <a:gd name="T9" fmla="*/ 548 h 2468"/>
                  <a:gd name="T10" fmla="*/ 2712 w 2940"/>
                  <a:gd name="T11" fmla="*/ 1064 h 2468"/>
                  <a:gd name="T12" fmla="*/ 2556 w 2940"/>
                  <a:gd name="T13" fmla="*/ 1048 h 2468"/>
                  <a:gd name="T14" fmla="*/ 2492 w 2940"/>
                  <a:gd name="T15" fmla="*/ 1028 h 2468"/>
                  <a:gd name="T16" fmla="*/ 2592 w 2940"/>
                  <a:gd name="T17" fmla="*/ 1340 h 2468"/>
                  <a:gd name="T18" fmla="*/ 2596 w 2940"/>
                  <a:gd name="T19" fmla="*/ 1412 h 2468"/>
                  <a:gd name="T20" fmla="*/ 2608 w 2940"/>
                  <a:gd name="T21" fmla="*/ 1472 h 2468"/>
                  <a:gd name="T22" fmla="*/ 2640 w 2940"/>
                  <a:gd name="T23" fmla="*/ 1532 h 2468"/>
                  <a:gd name="T24" fmla="*/ 2680 w 2940"/>
                  <a:gd name="T25" fmla="*/ 1584 h 2468"/>
                  <a:gd name="T26" fmla="*/ 2704 w 2940"/>
                  <a:gd name="T27" fmla="*/ 1652 h 2468"/>
                  <a:gd name="T28" fmla="*/ 2744 w 2940"/>
                  <a:gd name="T29" fmla="*/ 1708 h 2468"/>
                  <a:gd name="T30" fmla="*/ 2772 w 2940"/>
                  <a:gd name="T31" fmla="*/ 1784 h 2468"/>
                  <a:gd name="T32" fmla="*/ 2816 w 2940"/>
                  <a:gd name="T33" fmla="*/ 1840 h 2468"/>
                  <a:gd name="T34" fmla="*/ 2668 w 2940"/>
                  <a:gd name="T35" fmla="*/ 2068 h 2468"/>
                  <a:gd name="T36" fmla="*/ 1264 w 2940"/>
                  <a:gd name="T37" fmla="*/ 2312 h 2468"/>
                  <a:gd name="T38" fmla="*/ 368 w 2940"/>
                  <a:gd name="T39" fmla="*/ 2468 h 2468"/>
                  <a:gd name="T40" fmla="*/ 4 w 2940"/>
                  <a:gd name="T41" fmla="*/ 1664 h 2468"/>
                  <a:gd name="T42" fmla="*/ 72 w 2940"/>
                  <a:gd name="T43" fmla="*/ 1572 h 2468"/>
                  <a:gd name="T44" fmla="*/ 20 w 2940"/>
                  <a:gd name="T45" fmla="*/ 1540 h 2468"/>
                  <a:gd name="T46" fmla="*/ 184 w 2940"/>
                  <a:gd name="T47" fmla="*/ 1396 h 2468"/>
                  <a:gd name="T48" fmla="*/ 332 w 2940"/>
                  <a:gd name="T49" fmla="*/ 1068 h 2468"/>
                  <a:gd name="T50" fmla="*/ 296 w 2940"/>
                  <a:gd name="T51" fmla="*/ 1052 h 2468"/>
                  <a:gd name="T52" fmla="*/ 252 w 2940"/>
                  <a:gd name="T53" fmla="*/ 1020 h 2468"/>
                  <a:gd name="T54" fmla="*/ 224 w 2940"/>
                  <a:gd name="T55" fmla="*/ 1004 h 2468"/>
                  <a:gd name="T56" fmla="*/ 172 w 2940"/>
                  <a:gd name="T57" fmla="*/ 984 h 2468"/>
                  <a:gd name="T58" fmla="*/ 160 w 2940"/>
                  <a:gd name="T59" fmla="*/ 920 h 2468"/>
                  <a:gd name="T60" fmla="*/ 160 w 2940"/>
                  <a:gd name="T61" fmla="*/ 864 h 2468"/>
                  <a:gd name="T62" fmla="*/ 204 w 2940"/>
                  <a:gd name="T63" fmla="*/ 812 h 2468"/>
                  <a:gd name="T64" fmla="*/ 224 w 2940"/>
                  <a:gd name="T65" fmla="*/ 760 h 2468"/>
                  <a:gd name="T66" fmla="*/ 256 w 2940"/>
                  <a:gd name="T67" fmla="*/ 732 h 2468"/>
                  <a:gd name="T68" fmla="*/ 276 w 2940"/>
                  <a:gd name="T69" fmla="*/ 736 h 2468"/>
                  <a:gd name="T70" fmla="*/ 304 w 2940"/>
                  <a:gd name="T71" fmla="*/ 680 h 2468"/>
                  <a:gd name="T72" fmla="*/ 308 w 2940"/>
                  <a:gd name="T73" fmla="*/ 632 h 2468"/>
                  <a:gd name="T74" fmla="*/ 300 w 2940"/>
                  <a:gd name="T75" fmla="*/ 596 h 2468"/>
                  <a:gd name="T76" fmla="*/ 312 w 2940"/>
                  <a:gd name="T77" fmla="*/ 564 h 2468"/>
                  <a:gd name="T78" fmla="*/ 308 w 2940"/>
                  <a:gd name="T79" fmla="*/ 512 h 2468"/>
                  <a:gd name="T80" fmla="*/ 760 w 2940"/>
                  <a:gd name="T81" fmla="*/ 532 h 2468"/>
                  <a:gd name="T82" fmla="*/ 1464 w 2940"/>
                  <a:gd name="T83" fmla="*/ 524 h 2468"/>
                  <a:gd name="T84" fmla="*/ 1908 w 2940"/>
                  <a:gd name="T85" fmla="*/ 508 h 2468"/>
                  <a:gd name="T86" fmla="*/ 1980 w 2940"/>
                  <a:gd name="T87" fmla="*/ 496 h 2468"/>
                  <a:gd name="T88" fmla="*/ 2036 w 2940"/>
                  <a:gd name="T89" fmla="*/ 472 h 2468"/>
                  <a:gd name="T90" fmla="*/ 2096 w 2940"/>
                  <a:gd name="T91" fmla="*/ 468 h 2468"/>
                  <a:gd name="T92" fmla="*/ 2152 w 2940"/>
                  <a:gd name="T93" fmla="*/ 76 h 2468"/>
                  <a:gd name="T94" fmla="*/ 2404 w 2940"/>
                  <a:gd name="T95" fmla="*/ 72 h 2468"/>
                  <a:gd name="T96" fmla="*/ 2456 w 2940"/>
                  <a:gd name="T97" fmla="*/ 48 h 2468"/>
                  <a:gd name="T98" fmla="*/ 2512 w 2940"/>
                  <a:gd name="T99" fmla="*/ 32 h 2468"/>
                  <a:gd name="T100" fmla="*/ 2556 w 2940"/>
                  <a:gd name="T101" fmla="*/ 16 h 2468"/>
                  <a:gd name="T102" fmla="*/ 1404 w 2940"/>
                  <a:gd name="T103" fmla="*/ 908 h 2468"/>
                  <a:gd name="T104" fmla="*/ 1464 w 2940"/>
                  <a:gd name="T105" fmla="*/ 1160 h 2468"/>
                  <a:gd name="T106" fmla="*/ 1644 w 2940"/>
                  <a:gd name="T107" fmla="*/ 1288 h 2468"/>
                  <a:gd name="T108" fmla="*/ 1904 w 2940"/>
                  <a:gd name="T109" fmla="*/ 1304 h 2468"/>
                  <a:gd name="T110" fmla="*/ 2080 w 2940"/>
                  <a:gd name="T111" fmla="*/ 1156 h 2468"/>
                  <a:gd name="T112" fmla="*/ 2100 w 2940"/>
                  <a:gd name="T113" fmla="*/ 1100 h 2468"/>
                  <a:gd name="T114" fmla="*/ 2060 w 2940"/>
                  <a:gd name="T115" fmla="*/ 1052 h 2468"/>
                  <a:gd name="T116" fmla="*/ 1944 w 2940"/>
                  <a:gd name="T117" fmla="*/ 996 h 2468"/>
                  <a:gd name="T118" fmla="*/ 1668 w 2940"/>
                  <a:gd name="T119" fmla="*/ 880 h 2468"/>
                  <a:gd name="T120" fmla="*/ 1420 w 2940"/>
                  <a:gd name="T121" fmla="*/ 816 h 2468"/>
                  <a:gd name="T122" fmla="*/ 2064 w 2940"/>
                  <a:gd name="T123" fmla="*/ 1628 h 2468"/>
                  <a:gd name="T124" fmla="*/ 1292 w 2940"/>
                  <a:gd name="T125" fmla="*/ 928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0" h="2468">
                    <a:moveTo>
                      <a:pt x="2588" y="0"/>
                    </a:moveTo>
                    <a:lnTo>
                      <a:pt x="2612" y="12"/>
                    </a:lnTo>
                    <a:lnTo>
                      <a:pt x="2648" y="60"/>
                    </a:lnTo>
                    <a:lnTo>
                      <a:pt x="2684" y="88"/>
                    </a:lnTo>
                    <a:lnTo>
                      <a:pt x="2704" y="116"/>
                    </a:lnTo>
                    <a:lnTo>
                      <a:pt x="2772" y="168"/>
                    </a:lnTo>
                    <a:lnTo>
                      <a:pt x="2772" y="232"/>
                    </a:lnTo>
                    <a:lnTo>
                      <a:pt x="2776" y="232"/>
                    </a:lnTo>
                    <a:lnTo>
                      <a:pt x="2780" y="232"/>
                    </a:lnTo>
                    <a:lnTo>
                      <a:pt x="2780" y="236"/>
                    </a:lnTo>
                    <a:lnTo>
                      <a:pt x="2784" y="236"/>
                    </a:lnTo>
                    <a:lnTo>
                      <a:pt x="2788" y="236"/>
                    </a:lnTo>
                    <a:lnTo>
                      <a:pt x="2792" y="236"/>
                    </a:lnTo>
                    <a:lnTo>
                      <a:pt x="2792" y="240"/>
                    </a:lnTo>
                    <a:lnTo>
                      <a:pt x="2792" y="244"/>
                    </a:lnTo>
                    <a:lnTo>
                      <a:pt x="2792" y="248"/>
                    </a:lnTo>
                    <a:lnTo>
                      <a:pt x="2796" y="252"/>
                    </a:lnTo>
                    <a:lnTo>
                      <a:pt x="2796" y="256"/>
                    </a:lnTo>
                    <a:lnTo>
                      <a:pt x="2800" y="256"/>
                    </a:lnTo>
                    <a:lnTo>
                      <a:pt x="2800" y="260"/>
                    </a:lnTo>
                    <a:lnTo>
                      <a:pt x="2804" y="260"/>
                    </a:lnTo>
                    <a:lnTo>
                      <a:pt x="2808" y="260"/>
                    </a:lnTo>
                    <a:lnTo>
                      <a:pt x="2812" y="260"/>
                    </a:lnTo>
                    <a:lnTo>
                      <a:pt x="2816" y="260"/>
                    </a:lnTo>
                    <a:lnTo>
                      <a:pt x="2820" y="260"/>
                    </a:lnTo>
                    <a:lnTo>
                      <a:pt x="2820" y="264"/>
                    </a:lnTo>
                    <a:lnTo>
                      <a:pt x="2820" y="268"/>
                    </a:lnTo>
                    <a:lnTo>
                      <a:pt x="2820" y="272"/>
                    </a:lnTo>
                    <a:lnTo>
                      <a:pt x="2820" y="276"/>
                    </a:lnTo>
                    <a:lnTo>
                      <a:pt x="2820" y="280"/>
                    </a:lnTo>
                    <a:lnTo>
                      <a:pt x="2816" y="280"/>
                    </a:lnTo>
                    <a:lnTo>
                      <a:pt x="2816" y="284"/>
                    </a:lnTo>
                    <a:lnTo>
                      <a:pt x="2816" y="288"/>
                    </a:lnTo>
                    <a:lnTo>
                      <a:pt x="2816" y="292"/>
                    </a:lnTo>
                    <a:lnTo>
                      <a:pt x="2816" y="296"/>
                    </a:lnTo>
                    <a:lnTo>
                      <a:pt x="2816" y="300"/>
                    </a:lnTo>
                    <a:lnTo>
                      <a:pt x="2816" y="304"/>
                    </a:lnTo>
                    <a:lnTo>
                      <a:pt x="2820" y="312"/>
                    </a:lnTo>
                    <a:lnTo>
                      <a:pt x="2820" y="316"/>
                    </a:lnTo>
                    <a:lnTo>
                      <a:pt x="2820" y="320"/>
                    </a:lnTo>
                    <a:lnTo>
                      <a:pt x="2820" y="324"/>
                    </a:lnTo>
                    <a:lnTo>
                      <a:pt x="2816" y="328"/>
                    </a:lnTo>
                    <a:lnTo>
                      <a:pt x="2816" y="332"/>
                    </a:lnTo>
                    <a:lnTo>
                      <a:pt x="2816" y="336"/>
                    </a:lnTo>
                    <a:lnTo>
                      <a:pt x="2820" y="336"/>
                    </a:lnTo>
                    <a:lnTo>
                      <a:pt x="2820" y="340"/>
                    </a:lnTo>
                    <a:lnTo>
                      <a:pt x="2820" y="344"/>
                    </a:lnTo>
                    <a:lnTo>
                      <a:pt x="2824" y="344"/>
                    </a:lnTo>
                    <a:lnTo>
                      <a:pt x="2824" y="348"/>
                    </a:lnTo>
                    <a:lnTo>
                      <a:pt x="2828" y="348"/>
                    </a:lnTo>
                    <a:lnTo>
                      <a:pt x="2832" y="348"/>
                    </a:lnTo>
                    <a:lnTo>
                      <a:pt x="2832" y="352"/>
                    </a:lnTo>
                    <a:lnTo>
                      <a:pt x="2836" y="352"/>
                    </a:lnTo>
                    <a:lnTo>
                      <a:pt x="2836" y="356"/>
                    </a:lnTo>
                    <a:lnTo>
                      <a:pt x="2840" y="356"/>
                    </a:lnTo>
                    <a:lnTo>
                      <a:pt x="2840" y="360"/>
                    </a:lnTo>
                    <a:lnTo>
                      <a:pt x="2840" y="364"/>
                    </a:lnTo>
                    <a:lnTo>
                      <a:pt x="2844" y="364"/>
                    </a:lnTo>
                    <a:lnTo>
                      <a:pt x="2844" y="368"/>
                    </a:lnTo>
                    <a:lnTo>
                      <a:pt x="2844" y="372"/>
                    </a:lnTo>
                    <a:lnTo>
                      <a:pt x="2844" y="376"/>
                    </a:lnTo>
                    <a:lnTo>
                      <a:pt x="2848" y="376"/>
                    </a:lnTo>
                    <a:lnTo>
                      <a:pt x="2848" y="380"/>
                    </a:lnTo>
                    <a:lnTo>
                      <a:pt x="2848" y="384"/>
                    </a:lnTo>
                    <a:lnTo>
                      <a:pt x="2848" y="388"/>
                    </a:lnTo>
                    <a:lnTo>
                      <a:pt x="2848" y="392"/>
                    </a:lnTo>
                    <a:lnTo>
                      <a:pt x="2852" y="392"/>
                    </a:lnTo>
                    <a:lnTo>
                      <a:pt x="2852" y="396"/>
                    </a:lnTo>
                    <a:lnTo>
                      <a:pt x="2852" y="400"/>
                    </a:lnTo>
                    <a:lnTo>
                      <a:pt x="2852" y="404"/>
                    </a:lnTo>
                    <a:lnTo>
                      <a:pt x="2852" y="408"/>
                    </a:lnTo>
                    <a:lnTo>
                      <a:pt x="2852" y="412"/>
                    </a:lnTo>
                    <a:lnTo>
                      <a:pt x="2848" y="412"/>
                    </a:lnTo>
                    <a:lnTo>
                      <a:pt x="2848" y="416"/>
                    </a:lnTo>
                    <a:lnTo>
                      <a:pt x="2852" y="416"/>
                    </a:lnTo>
                    <a:lnTo>
                      <a:pt x="2852" y="420"/>
                    </a:lnTo>
                    <a:lnTo>
                      <a:pt x="2848" y="420"/>
                    </a:lnTo>
                    <a:lnTo>
                      <a:pt x="2852" y="424"/>
                    </a:lnTo>
                    <a:lnTo>
                      <a:pt x="2848" y="424"/>
                    </a:lnTo>
                    <a:lnTo>
                      <a:pt x="2852" y="428"/>
                    </a:lnTo>
                    <a:lnTo>
                      <a:pt x="2852" y="432"/>
                    </a:lnTo>
                    <a:lnTo>
                      <a:pt x="2848" y="432"/>
                    </a:lnTo>
                    <a:lnTo>
                      <a:pt x="2848" y="436"/>
                    </a:lnTo>
                    <a:lnTo>
                      <a:pt x="2848" y="440"/>
                    </a:lnTo>
                    <a:lnTo>
                      <a:pt x="2848" y="444"/>
                    </a:lnTo>
                    <a:lnTo>
                      <a:pt x="2848" y="448"/>
                    </a:lnTo>
                    <a:lnTo>
                      <a:pt x="2848" y="452"/>
                    </a:lnTo>
                    <a:lnTo>
                      <a:pt x="2852" y="452"/>
                    </a:lnTo>
                    <a:lnTo>
                      <a:pt x="2852" y="456"/>
                    </a:lnTo>
                    <a:lnTo>
                      <a:pt x="2852" y="460"/>
                    </a:lnTo>
                    <a:lnTo>
                      <a:pt x="2856" y="460"/>
                    </a:lnTo>
                    <a:lnTo>
                      <a:pt x="2856" y="464"/>
                    </a:lnTo>
                    <a:lnTo>
                      <a:pt x="2860" y="464"/>
                    </a:lnTo>
                    <a:lnTo>
                      <a:pt x="2860" y="460"/>
                    </a:lnTo>
                    <a:lnTo>
                      <a:pt x="2860" y="464"/>
                    </a:lnTo>
                    <a:lnTo>
                      <a:pt x="2864" y="464"/>
                    </a:lnTo>
                    <a:lnTo>
                      <a:pt x="2864" y="468"/>
                    </a:lnTo>
                    <a:lnTo>
                      <a:pt x="2864" y="472"/>
                    </a:lnTo>
                    <a:lnTo>
                      <a:pt x="2864" y="476"/>
                    </a:lnTo>
                    <a:lnTo>
                      <a:pt x="2864" y="480"/>
                    </a:lnTo>
                    <a:lnTo>
                      <a:pt x="2864" y="484"/>
                    </a:lnTo>
                    <a:lnTo>
                      <a:pt x="2860" y="484"/>
                    </a:lnTo>
                    <a:lnTo>
                      <a:pt x="2864" y="488"/>
                    </a:lnTo>
                    <a:lnTo>
                      <a:pt x="2864" y="492"/>
                    </a:lnTo>
                    <a:lnTo>
                      <a:pt x="2864" y="496"/>
                    </a:lnTo>
                    <a:lnTo>
                      <a:pt x="2860" y="496"/>
                    </a:lnTo>
                    <a:lnTo>
                      <a:pt x="2864" y="496"/>
                    </a:lnTo>
                    <a:lnTo>
                      <a:pt x="2864" y="500"/>
                    </a:lnTo>
                    <a:lnTo>
                      <a:pt x="2872" y="508"/>
                    </a:lnTo>
                    <a:lnTo>
                      <a:pt x="2876" y="512"/>
                    </a:lnTo>
                    <a:lnTo>
                      <a:pt x="2880" y="516"/>
                    </a:lnTo>
                    <a:lnTo>
                      <a:pt x="2880" y="520"/>
                    </a:lnTo>
                    <a:lnTo>
                      <a:pt x="2884" y="524"/>
                    </a:lnTo>
                    <a:lnTo>
                      <a:pt x="2884" y="532"/>
                    </a:lnTo>
                    <a:lnTo>
                      <a:pt x="2884" y="536"/>
                    </a:lnTo>
                    <a:lnTo>
                      <a:pt x="2884" y="540"/>
                    </a:lnTo>
                    <a:lnTo>
                      <a:pt x="2880" y="544"/>
                    </a:lnTo>
                    <a:lnTo>
                      <a:pt x="2884" y="548"/>
                    </a:lnTo>
                    <a:lnTo>
                      <a:pt x="2888" y="548"/>
                    </a:lnTo>
                    <a:lnTo>
                      <a:pt x="2896" y="548"/>
                    </a:lnTo>
                    <a:lnTo>
                      <a:pt x="2896" y="552"/>
                    </a:lnTo>
                    <a:lnTo>
                      <a:pt x="2904" y="556"/>
                    </a:lnTo>
                    <a:lnTo>
                      <a:pt x="2916" y="560"/>
                    </a:lnTo>
                    <a:lnTo>
                      <a:pt x="2920" y="560"/>
                    </a:lnTo>
                    <a:lnTo>
                      <a:pt x="2920" y="564"/>
                    </a:lnTo>
                    <a:lnTo>
                      <a:pt x="2920" y="568"/>
                    </a:lnTo>
                    <a:lnTo>
                      <a:pt x="2916" y="568"/>
                    </a:lnTo>
                    <a:lnTo>
                      <a:pt x="2912" y="568"/>
                    </a:lnTo>
                    <a:lnTo>
                      <a:pt x="2912" y="572"/>
                    </a:lnTo>
                    <a:lnTo>
                      <a:pt x="2908" y="572"/>
                    </a:lnTo>
                    <a:lnTo>
                      <a:pt x="2908" y="576"/>
                    </a:lnTo>
                    <a:lnTo>
                      <a:pt x="2904" y="576"/>
                    </a:lnTo>
                    <a:lnTo>
                      <a:pt x="2920" y="600"/>
                    </a:lnTo>
                    <a:lnTo>
                      <a:pt x="2928" y="676"/>
                    </a:lnTo>
                    <a:lnTo>
                      <a:pt x="2940" y="708"/>
                    </a:lnTo>
                    <a:lnTo>
                      <a:pt x="2912" y="776"/>
                    </a:lnTo>
                    <a:lnTo>
                      <a:pt x="2872" y="860"/>
                    </a:lnTo>
                    <a:lnTo>
                      <a:pt x="2880" y="888"/>
                    </a:lnTo>
                    <a:lnTo>
                      <a:pt x="2880" y="908"/>
                    </a:lnTo>
                    <a:lnTo>
                      <a:pt x="2868" y="924"/>
                    </a:lnTo>
                    <a:lnTo>
                      <a:pt x="2808" y="972"/>
                    </a:lnTo>
                    <a:lnTo>
                      <a:pt x="2792" y="1008"/>
                    </a:lnTo>
                    <a:lnTo>
                      <a:pt x="2728" y="1052"/>
                    </a:lnTo>
                    <a:lnTo>
                      <a:pt x="2712" y="1064"/>
                    </a:lnTo>
                    <a:lnTo>
                      <a:pt x="2624" y="1080"/>
                    </a:lnTo>
                    <a:lnTo>
                      <a:pt x="2616" y="1072"/>
                    </a:lnTo>
                    <a:lnTo>
                      <a:pt x="2612" y="1072"/>
                    </a:lnTo>
                    <a:lnTo>
                      <a:pt x="2608" y="1072"/>
                    </a:lnTo>
                    <a:lnTo>
                      <a:pt x="2608" y="1068"/>
                    </a:lnTo>
                    <a:lnTo>
                      <a:pt x="2604" y="1068"/>
                    </a:lnTo>
                    <a:lnTo>
                      <a:pt x="2600" y="1068"/>
                    </a:lnTo>
                    <a:lnTo>
                      <a:pt x="2600" y="1064"/>
                    </a:lnTo>
                    <a:lnTo>
                      <a:pt x="2596" y="1068"/>
                    </a:lnTo>
                    <a:lnTo>
                      <a:pt x="2596" y="1064"/>
                    </a:lnTo>
                    <a:lnTo>
                      <a:pt x="2592" y="1064"/>
                    </a:lnTo>
                    <a:lnTo>
                      <a:pt x="2588" y="1064"/>
                    </a:lnTo>
                    <a:lnTo>
                      <a:pt x="2584" y="1064"/>
                    </a:lnTo>
                    <a:lnTo>
                      <a:pt x="2580" y="1064"/>
                    </a:lnTo>
                    <a:lnTo>
                      <a:pt x="2580" y="1060"/>
                    </a:lnTo>
                    <a:lnTo>
                      <a:pt x="2576" y="1060"/>
                    </a:lnTo>
                    <a:lnTo>
                      <a:pt x="2572" y="1060"/>
                    </a:lnTo>
                    <a:lnTo>
                      <a:pt x="2568" y="1060"/>
                    </a:lnTo>
                    <a:lnTo>
                      <a:pt x="2568" y="1056"/>
                    </a:lnTo>
                    <a:lnTo>
                      <a:pt x="2564" y="1056"/>
                    </a:lnTo>
                    <a:lnTo>
                      <a:pt x="2564" y="1052"/>
                    </a:lnTo>
                    <a:lnTo>
                      <a:pt x="2560" y="1052"/>
                    </a:lnTo>
                    <a:lnTo>
                      <a:pt x="2560" y="1048"/>
                    </a:lnTo>
                    <a:lnTo>
                      <a:pt x="2556" y="1048"/>
                    </a:lnTo>
                    <a:lnTo>
                      <a:pt x="2556" y="1052"/>
                    </a:lnTo>
                    <a:lnTo>
                      <a:pt x="2552" y="1052"/>
                    </a:lnTo>
                    <a:lnTo>
                      <a:pt x="2548" y="1052"/>
                    </a:lnTo>
                    <a:lnTo>
                      <a:pt x="2548" y="1048"/>
                    </a:lnTo>
                    <a:lnTo>
                      <a:pt x="2544" y="1048"/>
                    </a:lnTo>
                    <a:lnTo>
                      <a:pt x="2544" y="1044"/>
                    </a:lnTo>
                    <a:lnTo>
                      <a:pt x="2540" y="1044"/>
                    </a:lnTo>
                    <a:lnTo>
                      <a:pt x="2540" y="1040"/>
                    </a:lnTo>
                    <a:lnTo>
                      <a:pt x="2536" y="1040"/>
                    </a:lnTo>
                    <a:lnTo>
                      <a:pt x="2532" y="1040"/>
                    </a:lnTo>
                    <a:lnTo>
                      <a:pt x="2528" y="1036"/>
                    </a:lnTo>
                    <a:lnTo>
                      <a:pt x="2524" y="1036"/>
                    </a:lnTo>
                    <a:lnTo>
                      <a:pt x="2524" y="1040"/>
                    </a:lnTo>
                    <a:lnTo>
                      <a:pt x="2524" y="1036"/>
                    </a:lnTo>
                    <a:lnTo>
                      <a:pt x="2520" y="1040"/>
                    </a:lnTo>
                    <a:lnTo>
                      <a:pt x="2516" y="1036"/>
                    </a:lnTo>
                    <a:lnTo>
                      <a:pt x="2512" y="1032"/>
                    </a:lnTo>
                    <a:lnTo>
                      <a:pt x="2512" y="1036"/>
                    </a:lnTo>
                    <a:lnTo>
                      <a:pt x="2508" y="1036"/>
                    </a:lnTo>
                    <a:lnTo>
                      <a:pt x="2504" y="1032"/>
                    </a:lnTo>
                    <a:lnTo>
                      <a:pt x="2500" y="1032"/>
                    </a:lnTo>
                    <a:lnTo>
                      <a:pt x="2496" y="1032"/>
                    </a:lnTo>
                    <a:lnTo>
                      <a:pt x="2496" y="1028"/>
                    </a:lnTo>
                    <a:lnTo>
                      <a:pt x="2492" y="1028"/>
                    </a:lnTo>
                    <a:lnTo>
                      <a:pt x="2468" y="1028"/>
                    </a:lnTo>
                    <a:lnTo>
                      <a:pt x="2456" y="1080"/>
                    </a:lnTo>
                    <a:lnTo>
                      <a:pt x="2480" y="1292"/>
                    </a:lnTo>
                    <a:lnTo>
                      <a:pt x="2488" y="1292"/>
                    </a:lnTo>
                    <a:lnTo>
                      <a:pt x="2520" y="1308"/>
                    </a:lnTo>
                    <a:lnTo>
                      <a:pt x="2620" y="1280"/>
                    </a:lnTo>
                    <a:lnTo>
                      <a:pt x="2620" y="1284"/>
                    </a:lnTo>
                    <a:lnTo>
                      <a:pt x="2616" y="1288"/>
                    </a:lnTo>
                    <a:lnTo>
                      <a:pt x="2620" y="1288"/>
                    </a:lnTo>
                    <a:lnTo>
                      <a:pt x="2620" y="1292"/>
                    </a:lnTo>
                    <a:lnTo>
                      <a:pt x="2616" y="1296"/>
                    </a:lnTo>
                    <a:lnTo>
                      <a:pt x="2616" y="1300"/>
                    </a:lnTo>
                    <a:lnTo>
                      <a:pt x="2616" y="1304"/>
                    </a:lnTo>
                    <a:lnTo>
                      <a:pt x="2612" y="1308"/>
                    </a:lnTo>
                    <a:lnTo>
                      <a:pt x="2608" y="1312"/>
                    </a:lnTo>
                    <a:lnTo>
                      <a:pt x="2608" y="1316"/>
                    </a:lnTo>
                    <a:lnTo>
                      <a:pt x="2608" y="1320"/>
                    </a:lnTo>
                    <a:lnTo>
                      <a:pt x="2608" y="1324"/>
                    </a:lnTo>
                    <a:lnTo>
                      <a:pt x="2604" y="1324"/>
                    </a:lnTo>
                    <a:lnTo>
                      <a:pt x="2604" y="1328"/>
                    </a:lnTo>
                    <a:lnTo>
                      <a:pt x="2604" y="1332"/>
                    </a:lnTo>
                    <a:lnTo>
                      <a:pt x="2600" y="1336"/>
                    </a:lnTo>
                    <a:lnTo>
                      <a:pt x="2596" y="1340"/>
                    </a:lnTo>
                    <a:lnTo>
                      <a:pt x="2592" y="1340"/>
                    </a:lnTo>
                    <a:lnTo>
                      <a:pt x="2588" y="1340"/>
                    </a:lnTo>
                    <a:lnTo>
                      <a:pt x="2588" y="1344"/>
                    </a:lnTo>
                    <a:lnTo>
                      <a:pt x="2588" y="1348"/>
                    </a:lnTo>
                    <a:lnTo>
                      <a:pt x="2588" y="1352"/>
                    </a:lnTo>
                    <a:lnTo>
                      <a:pt x="2588" y="1356"/>
                    </a:lnTo>
                    <a:lnTo>
                      <a:pt x="2588" y="1360"/>
                    </a:lnTo>
                    <a:lnTo>
                      <a:pt x="2588" y="1364"/>
                    </a:lnTo>
                    <a:lnTo>
                      <a:pt x="2588" y="1368"/>
                    </a:lnTo>
                    <a:lnTo>
                      <a:pt x="2588" y="1372"/>
                    </a:lnTo>
                    <a:lnTo>
                      <a:pt x="2588" y="1376"/>
                    </a:lnTo>
                    <a:lnTo>
                      <a:pt x="2592" y="1376"/>
                    </a:lnTo>
                    <a:lnTo>
                      <a:pt x="2592" y="1380"/>
                    </a:lnTo>
                    <a:lnTo>
                      <a:pt x="2592" y="1384"/>
                    </a:lnTo>
                    <a:lnTo>
                      <a:pt x="2596" y="1384"/>
                    </a:lnTo>
                    <a:lnTo>
                      <a:pt x="2596" y="1388"/>
                    </a:lnTo>
                    <a:lnTo>
                      <a:pt x="2592" y="1392"/>
                    </a:lnTo>
                    <a:lnTo>
                      <a:pt x="2592" y="1396"/>
                    </a:lnTo>
                    <a:lnTo>
                      <a:pt x="2596" y="1396"/>
                    </a:lnTo>
                    <a:lnTo>
                      <a:pt x="2596" y="1400"/>
                    </a:lnTo>
                    <a:lnTo>
                      <a:pt x="2592" y="1400"/>
                    </a:lnTo>
                    <a:lnTo>
                      <a:pt x="2592" y="1404"/>
                    </a:lnTo>
                    <a:lnTo>
                      <a:pt x="2596" y="1404"/>
                    </a:lnTo>
                    <a:lnTo>
                      <a:pt x="2596" y="1408"/>
                    </a:lnTo>
                    <a:lnTo>
                      <a:pt x="2596" y="1412"/>
                    </a:lnTo>
                    <a:lnTo>
                      <a:pt x="2596" y="1416"/>
                    </a:lnTo>
                    <a:lnTo>
                      <a:pt x="2592" y="1416"/>
                    </a:lnTo>
                    <a:lnTo>
                      <a:pt x="2592" y="1420"/>
                    </a:lnTo>
                    <a:lnTo>
                      <a:pt x="2596" y="1420"/>
                    </a:lnTo>
                    <a:lnTo>
                      <a:pt x="2596" y="1424"/>
                    </a:lnTo>
                    <a:lnTo>
                      <a:pt x="2592" y="1428"/>
                    </a:lnTo>
                    <a:lnTo>
                      <a:pt x="2592" y="1432"/>
                    </a:lnTo>
                    <a:lnTo>
                      <a:pt x="2596" y="1436"/>
                    </a:lnTo>
                    <a:lnTo>
                      <a:pt x="2592" y="1436"/>
                    </a:lnTo>
                    <a:lnTo>
                      <a:pt x="2592" y="1440"/>
                    </a:lnTo>
                    <a:lnTo>
                      <a:pt x="2596" y="1440"/>
                    </a:lnTo>
                    <a:lnTo>
                      <a:pt x="2596" y="1444"/>
                    </a:lnTo>
                    <a:lnTo>
                      <a:pt x="2596" y="1448"/>
                    </a:lnTo>
                    <a:lnTo>
                      <a:pt x="2592" y="1452"/>
                    </a:lnTo>
                    <a:lnTo>
                      <a:pt x="2592" y="1456"/>
                    </a:lnTo>
                    <a:lnTo>
                      <a:pt x="2588" y="1460"/>
                    </a:lnTo>
                    <a:lnTo>
                      <a:pt x="2592" y="1460"/>
                    </a:lnTo>
                    <a:lnTo>
                      <a:pt x="2592" y="1464"/>
                    </a:lnTo>
                    <a:lnTo>
                      <a:pt x="2592" y="1468"/>
                    </a:lnTo>
                    <a:lnTo>
                      <a:pt x="2596" y="1468"/>
                    </a:lnTo>
                    <a:lnTo>
                      <a:pt x="2600" y="1472"/>
                    </a:lnTo>
                    <a:lnTo>
                      <a:pt x="2604" y="1476"/>
                    </a:lnTo>
                    <a:lnTo>
                      <a:pt x="2604" y="1472"/>
                    </a:lnTo>
                    <a:lnTo>
                      <a:pt x="2608" y="1472"/>
                    </a:lnTo>
                    <a:lnTo>
                      <a:pt x="2608" y="1476"/>
                    </a:lnTo>
                    <a:lnTo>
                      <a:pt x="2608" y="1480"/>
                    </a:lnTo>
                    <a:lnTo>
                      <a:pt x="2612" y="1480"/>
                    </a:lnTo>
                    <a:lnTo>
                      <a:pt x="2612" y="1476"/>
                    </a:lnTo>
                    <a:lnTo>
                      <a:pt x="2616" y="1476"/>
                    </a:lnTo>
                    <a:lnTo>
                      <a:pt x="2616" y="1480"/>
                    </a:lnTo>
                    <a:lnTo>
                      <a:pt x="2616" y="1484"/>
                    </a:lnTo>
                    <a:lnTo>
                      <a:pt x="2616" y="1488"/>
                    </a:lnTo>
                    <a:lnTo>
                      <a:pt x="2616" y="1492"/>
                    </a:lnTo>
                    <a:lnTo>
                      <a:pt x="2620" y="1492"/>
                    </a:lnTo>
                    <a:lnTo>
                      <a:pt x="2620" y="1496"/>
                    </a:lnTo>
                    <a:lnTo>
                      <a:pt x="2624" y="1496"/>
                    </a:lnTo>
                    <a:lnTo>
                      <a:pt x="2624" y="1500"/>
                    </a:lnTo>
                    <a:lnTo>
                      <a:pt x="2624" y="1504"/>
                    </a:lnTo>
                    <a:lnTo>
                      <a:pt x="2628" y="1508"/>
                    </a:lnTo>
                    <a:lnTo>
                      <a:pt x="2628" y="1512"/>
                    </a:lnTo>
                    <a:lnTo>
                      <a:pt x="2632" y="1512"/>
                    </a:lnTo>
                    <a:lnTo>
                      <a:pt x="2632" y="1516"/>
                    </a:lnTo>
                    <a:lnTo>
                      <a:pt x="2632" y="1520"/>
                    </a:lnTo>
                    <a:lnTo>
                      <a:pt x="2636" y="1520"/>
                    </a:lnTo>
                    <a:lnTo>
                      <a:pt x="2636" y="1524"/>
                    </a:lnTo>
                    <a:lnTo>
                      <a:pt x="2636" y="1528"/>
                    </a:lnTo>
                    <a:lnTo>
                      <a:pt x="2636" y="1532"/>
                    </a:lnTo>
                    <a:lnTo>
                      <a:pt x="2640" y="1532"/>
                    </a:lnTo>
                    <a:lnTo>
                      <a:pt x="2640" y="1536"/>
                    </a:lnTo>
                    <a:lnTo>
                      <a:pt x="2640" y="1540"/>
                    </a:lnTo>
                    <a:lnTo>
                      <a:pt x="2640" y="1544"/>
                    </a:lnTo>
                    <a:lnTo>
                      <a:pt x="2640" y="1548"/>
                    </a:lnTo>
                    <a:lnTo>
                      <a:pt x="2644" y="1548"/>
                    </a:lnTo>
                    <a:lnTo>
                      <a:pt x="2648" y="1548"/>
                    </a:lnTo>
                    <a:lnTo>
                      <a:pt x="2648" y="1552"/>
                    </a:lnTo>
                    <a:lnTo>
                      <a:pt x="2648" y="1556"/>
                    </a:lnTo>
                    <a:lnTo>
                      <a:pt x="2652" y="1556"/>
                    </a:lnTo>
                    <a:lnTo>
                      <a:pt x="2656" y="1556"/>
                    </a:lnTo>
                    <a:lnTo>
                      <a:pt x="2656" y="1560"/>
                    </a:lnTo>
                    <a:lnTo>
                      <a:pt x="2660" y="1560"/>
                    </a:lnTo>
                    <a:lnTo>
                      <a:pt x="2660" y="1564"/>
                    </a:lnTo>
                    <a:lnTo>
                      <a:pt x="2660" y="1568"/>
                    </a:lnTo>
                    <a:lnTo>
                      <a:pt x="2664" y="1568"/>
                    </a:lnTo>
                    <a:lnTo>
                      <a:pt x="2668" y="1572"/>
                    </a:lnTo>
                    <a:lnTo>
                      <a:pt x="2668" y="1576"/>
                    </a:lnTo>
                    <a:lnTo>
                      <a:pt x="2672" y="1576"/>
                    </a:lnTo>
                    <a:lnTo>
                      <a:pt x="2672" y="1572"/>
                    </a:lnTo>
                    <a:lnTo>
                      <a:pt x="2676" y="1572"/>
                    </a:lnTo>
                    <a:lnTo>
                      <a:pt x="2676" y="1576"/>
                    </a:lnTo>
                    <a:lnTo>
                      <a:pt x="2676" y="1580"/>
                    </a:lnTo>
                    <a:lnTo>
                      <a:pt x="2676" y="1584"/>
                    </a:lnTo>
                    <a:lnTo>
                      <a:pt x="2680" y="1584"/>
                    </a:lnTo>
                    <a:lnTo>
                      <a:pt x="2680" y="1588"/>
                    </a:lnTo>
                    <a:lnTo>
                      <a:pt x="2684" y="1588"/>
                    </a:lnTo>
                    <a:lnTo>
                      <a:pt x="2684" y="1592"/>
                    </a:lnTo>
                    <a:lnTo>
                      <a:pt x="2680" y="1596"/>
                    </a:lnTo>
                    <a:lnTo>
                      <a:pt x="2680" y="1600"/>
                    </a:lnTo>
                    <a:lnTo>
                      <a:pt x="2680" y="1604"/>
                    </a:lnTo>
                    <a:lnTo>
                      <a:pt x="2684" y="1604"/>
                    </a:lnTo>
                    <a:lnTo>
                      <a:pt x="2684" y="1608"/>
                    </a:lnTo>
                    <a:lnTo>
                      <a:pt x="2684" y="1612"/>
                    </a:lnTo>
                    <a:lnTo>
                      <a:pt x="2684" y="1616"/>
                    </a:lnTo>
                    <a:lnTo>
                      <a:pt x="2688" y="1616"/>
                    </a:lnTo>
                    <a:lnTo>
                      <a:pt x="2692" y="1616"/>
                    </a:lnTo>
                    <a:lnTo>
                      <a:pt x="2692" y="1620"/>
                    </a:lnTo>
                    <a:lnTo>
                      <a:pt x="2692" y="1624"/>
                    </a:lnTo>
                    <a:lnTo>
                      <a:pt x="2692" y="1628"/>
                    </a:lnTo>
                    <a:lnTo>
                      <a:pt x="2692" y="1632"/>
                    </a:lnTo>
                    <a:lnTo>
                      <a:pt x="2692" y="1636"/>
                    </a:lnTo>
                    <a:lnTo>
                      <a:pt x="2696" y="1636"/>
                    </a:lnTo>
                    <a:lnTo>
                      <a:pt x="2700" y="1636"/>
                    </a:lnTo>
                    <a:lnTo>
                      <a:pt x="2700" y="1640"/>
                    </a:lnTo>
                    <a:lnTo>
                      <a:pt x="2700" y="1644"/>
                    </a:lnTo>
                    <a:lnTo>
                      <a:pt x="2704" y="1644"/>
                    </a:lnTo>
                    <a:lnTo>
                      <a:pt x="2704" y="1648"/>
                    </a:lnTo>
                    <a:lnTo>
                      <a:pt x="2704" y="1652"/>
                    </a:lnTo>
                    <a:lnTo>
                      <a:pt x="2708" y="1652"/>
                    </a:lnTo>
                    <a:lnTo>
                      <a:pt x="2708" y="1656"/>
                    </a:lnTo>
                    <a:lnTo>
                      <a:pt x="2708" y="1660"/>
                    </a:lnTo>
                    <a:lnTo>
                      <a:pt x="2712" y="1664"/>
                    </a:lnTo>
                    <a:lnTo>
                      <a:pt x="2712" y="1660"/>
                    </a:lnTo>
                    <a:lnTo>
                      <a:pt x="2716" y="1660"/>
                    </a:lnTo>
                    <a:lnTo>
                      <a:pt x="2716" y="1664"/>
                    </a:lnTo>
                    <a:lnTo>
                      <a:pt x="2720" y="1664"/>
                    </a:lnTo>
                    <a:lnTo>
                      <a:pt x="2720" y="1668"/>
                    </a:lnTo>
                    <a:lnTo>
                      <a:pt x="2724" y="1672"/>
                    </a:lnTo>
                    <a:lnTo>
                      <a:pt x="2724" y="1676"/>
                    </a:lnTo>
                    <a:lnTo>
                      <a:pt x="2724" y="1680"/>
                    </a:lnTo>
                    <a:lnTo>
                      <a:pt x="2720" y="1680"/>
                    </a:lnTo>
                    <a:lnTo>
                      <a:pt x="2724" y="1684"/>
                    </a:lnTo>
                    <a:lnTo>
                      <a:pt x="2728" y="1684"/>
                    </a:lnTo>
                    <a:lnTo>
                      <a:pt x="2732" y="1684"/>
                    </a:lnTo>
                    <a:lnTo>
                      <a:pt x="2732" y="1688"/>
                    </a:lnTo>
                    <a:lnTo>
                      <a:pt x="2732" y="1692"/>
                    </a:lnTo>
                    <a:lnTo>
                      <a:pt x="2732" y="1696"/>
                    </a:lnTo>
                    <a:lnTo>
                      <a:pt x="2736" y="1700"/>
                    </a:lnTo>
                    <a:lnTo>
                      <a:pt x="2740" y="1700"/>
                    </a:lnTo>
                    <a:lnTo>
                      <a:pt x="2740" y="1704"/>
                    </a:lnTo>
                    <a:lnTo>
                      <a:pt x="2744" y="1704"/>
                    </a:lnTo>
                    <a:lnTo>
                      <a:pt x="2744" y="1708"/>
                    </a:lnTo>
                    <a:lnTo>
                      <a:pt x="2744" y="1712"/>
                    </a:lnTo>
                    <a:lnTo>
                      <a:pt x="2748" y="1716"/>
                    </a:lnTo>
                    <a:lnTo>
                      <a:pt x="2748" y="1720"/>
                    </a:lnTo>
                    <a:lnTo>
                      <a:pt x="2748" y="1724"/>
                    </a:lnTo>
                    <a:lnTo>
                      <a:pt x="2748" y="1728"/>
                    </a:lnTo>
                    <a:lnTo>
                      <a:pt x="2752" y="1728"/>
                    </a:lnTo>
                    <a:lnTo>
                      <a:pt x="2752" y="1732"/>
                    </a:lnTo>
                    <a:lnTo>
                      <a:pt x="2752" y="1736"/>
                    </a:lnTo>
                    <a:lnTo>
                      <a:pt x="2752" y="1740"/>
                    </a:lnTo>
                    <a:lnTo>
                      <a:pt x="2756" y="1740"/>
                    </a:lnTo>
                    <a:lnTo>
                      <a:pt x="2756" y="1744"/>
                    </a:lnTo>
                    <a:lnTo>
                      <a:pt x="2756" y="1748"/>
                    </a:lnTo>
                    <a:lnTo>
                      <a:pt x="2756" y="1752"/>
                    </a:lnTo>
                    <a:lnTo>
                      <a:pt x="2756" y="1756"/>
                    </a:lnTo>
                    <a:lnTo>
                      <a:pt x="2756" y="1760"/>
                    </a:lnTo>
                    <a:lnTo>
                      <a:pt x="2760" y="1760"/>
                    </a:lnTo>
                    <a:lnTo>
                      <a:pt x="2764" y="1760"/>
                    </a:lnTo>
                    <a:lnTo>
                      <a:pt x="2764" y="1764"/>
                    </a:lnTo>
                    <a:lnTo>
                      <a:pt x="2764" y="1768"/>
                    </a:lnTo>
                    <a:lnTo>
                      <a:pt x="2768" y="1768"/>
                    </a:lnTo>
                    <a:lnTo>
                      <a:pt x="2768" y="1772"/>
                    </a:lnTo>
                    <a:lnTo>
                      <a:pt x="2768" y="1776"/>
                    </a:lnTo>
                    <a:lnTo>
                      <a:pt x="2772" y="1780"/>
                    </a:lnTo>
                    <a:lnTo>
                      <a:pt x="2772" y="1784"/>
                    </a:lnTo>
                    <a:lnTo>
                      <a:pt x="2772" y="1788"/>
                    </a:lnTo>
                    <a:lnTo>
                      <a:pt x="2772" y="1792"/>
                    </a:lnTo>
                    <a:lnTo>
                      <a:pt x="2776" y="1792"/>
                    </a:lnTo>
                    <a:lnTo>
                      <a:pt x="2776" y="1796"/>
                    </a:lnTo>
                    <a:lnTo>
                      <a:pt x="2780" y="1796"/>
                    </a:lnTo>
                    <a:lnTo>
                      <a:pt x="2784" y="1796"/>
                    </a:lnTo>
                    <a:lnTo>
                      <a:pt x="2788" y="1800"/>
                    </a:lnTo>
                    <a:lnTo>
                      <a:pt x="2788" y="1804"/>
                    </a:lnTo>
                    <a:lnTo>
                      <a:pt x="2788" y="1808"/>
                    </a:lnTo>
                    <a:lnTo>
                      <a:pt x="2788" y="1812"/>
                    </a:lnTo>
                    <a:lnTo>
                      <a:pt x="2792" y="1812"/>
                    </a:lnTo>
                    <a:lnTo>
                      <a:pt x="2792" y="1816"/>
                    </a:lnTo>
                    <a:lnTo>
                      <a:pt x="2792" y="1820"/>
                    </a:lnTo>
                    <a:lnTo>
                      <a:pt x="2796" y="1820"/>
                    </a:lnTo>
                    <a:lnTo>
                      <a:pt x="2796" y="1824"/>
                    </a:lnTo>
                    <a:lnTo>
                      <a:pt x="2800" y="1824"/>
                    </a:lnTo>
                    <a:lnTo>
                      <a:pt x="2804" y="1828"/>
                    </a:lnTo>
                    <a:lnTo>
                      <a:pt x="2808" y="1828"/>
                    </a:lnTo>
                    <a:lnTo>
                      <a:pt x="2808" y="1832"/>
                    </a:lnTo>
                    <a:lnTo>
                      <a:pt x="2808" y="1828"/>
                    </a:lnTo>
                    <a:lnTo>
                      <a:pt x="2812" y="1828"/>
                    </a:lnTo>
                    <a:lnTo>
                      <a:pt x="2816" y="1832"/>
                    </a:lnTo>
                    <a:lnTo>
                      <a:pt x="2816" y="1836"/>
                    </a:lnTo>
                    <a:lnTo>
                      <a:pt x="2816" y="1840"/>
                    </a:lnTo>
                    <a:lnTo>
                      <a:pt x="2816" y="1844"/>
                    </a:lnTo>
                    <a:lnTo>
                      <a:pt x="2820" y="1844"/>
                    </a:lnTo>
                    <a:lnTo>
                      <a:pt x="2820" y="1848"/>
                    </a:lnTo>
                    <a:lnTo>
                      <a:pt x="2824" y="1848"/>
                    </a:lnTo>
                    <a:lnTo>
                      <a:pt x="2828" y="1852"/>
                    </a:lnTo>
                    <a:lnTo>
                      <a:pt x="2832" y="1856"/>
                    </a:lnTo>
                    <a:lnTo>
                      <a:pt x="2832" y="1860"/>
                    </a:lnTo>
                    <a:lnTo>
                      <a:pt x="2836" y="1860"/>
                    </a:lnTo>
                    <a:lnTo>
                      <a:pt x="2840" y="1860"/>
                    </a:lnTo>
                    <a:lnTo>
                      <a:pt x="2844" y="1860"/>
                    </a:lnTo>
                    <a:lnTo>
                      <a:pt x="2844" y="1864"/>
                    </a:lnTo>
                    <a:lnTo>
                      <a:pt x="2848" y="1864"/>
                    </a:lnTo>
                    <a:lnTo>
                      <a:pt x="2848" y="1868"/>
                    </a:lnTo>
                    <a:lnTo>
                      <a:pt x="2852" y="1868"/>
                    </a:lnTo>
                    <a:lnTo>
                      <a:pt x="2856" y="1872"/>
                    </a:lnTo>
                    <a:lnTo>
                      <a:pt x="2860" y="1872"/>
                    </a:lnTo>
                    <a:lnTo>
                      <a:pt x="2864" y="1872"/>
                    </a:lnTo>
                    <a:lnTo>
                      <a:pt x="2868" y="1872"/>
                    </a:lnTo>
                    <a:lnTo>
                      <a:pt x="2872" y="1876"/>
                    </a:lnTo>
                    <a:lnTo>
                      <a:pt x="2868" y="1932"/>
                    </a:lnTo>
                    <a:lnTo>
                      <a:pt x="2848" y="1964"/>
                    </a:lnTo>
                    <a:lnTo>
                      <a:pt x="2836" y="1988"/>
                    </a:lnTo>
                    <a:lnTo>
                      <a:pt x="2708" y="2064"/>
                    </a:lnTo>
                    <a:lnTo>
                      <a:pt x="2668" y="2068"/>
                    </a:lnTo>
                    <a:lnTo>
                      <a:pt x="2528" y="2044"/>
                    </a:lnTo>
                    <a:lnTo>
                      <a:pt x="2480" y="2044"/>
                    </a:lnTo>
                    <a:lnTo>
                      <a:pt x="2440" y="2052"/>
                    </a:lnTo>
                    <a:lnTo>
                      <a:pt x="2388" y="2060"/>
                    </a:lnTo>
                    <a:lnTo>
                      <a:pt x="2360" y="2088"/>
                    </a:lnTo>
                    <a:lnTo>
                      <a:pt x="2308" y="2092"/>
                    </a:lnTo>
                    <a:lnTo>
                      <a:pt x="2304" y="2092"/>
                    </a:lnTo>
                    <a:lnTo>
                      <a:pt x="2284" y="2180"/>
                    </a:lnTo>
                    <a:lnTo>
                      <a:pt x="2284" y="2288"/>
                    </a:lnTo>
                    <a:lnTo>
                      <a:pt x="2148" y="2292"/>
                    </a:lnTo>
                    <a:lnTo>
                      <a:pt x="2084" y="2384"/>
                    </a:lnTo>
                    <a:lnTo>
                      <a:pt x="2060" y="2416"/>
                    </a:lnTo>
                    <a:lnTo>
                      <a:pt x="2024" y="2416"/>
                    </a:lnTo>
                    <a:lnTo>
                      <a:pt x="1964" y="2424"/>
                    </a:lnTo>
                    <a:lnTo>
                      <a:pt x="1876" y="2436"/>
                    </a:lnTo>
                    <a:lnTo>
                      <a:pt x="1868" y="2432"/>
                    </a:lnTo>
                    <a:lnTo>
                      <a:pt x="1828" y="2424"/>
                    </a:lnTo>
                    <a:lnTo>
                      <a:pt x="1724" y="2324"/>
                    </a:lnTo>
                    <a:lnTo>
                      <a:pt x="1632" y="2284"/>
                    </a:lnTo>
                    <a:lnTo>
                      <a:pt x="1560" y="2276"/>
                    </a:lnTo>
                    <a:lnTo>
                      <a:pt x="1504" y="2276"/>
                    </a:lnTo>
                    <a:lnTo>
                      <a:pt x="1424" y="2280"/>
                    </a:lnTo>
                    <a:lnTo>
                      <a:pt x="1352" y="2280"/>
                    </a:lnTo>
                    <a:lnTo>
                      <a:pt x="1264" y="2312"/>
                    </a:lnTo>
                    <a:lnTo>
                      <a:pt x="1264" y="2308"/>
                    </a:lnTo>
                    <a:lnTo>
                      <a:pt x="1260" y="2264"/>
                    </a:lnTo>
                    <a:lnTo>
                      <a:pt x="1188" y="2244"/>
                    </a:lnTo>
                    <a:lnTo>
                      <a:pt x="1168" y="2232"/>
                    </a:lnTo>
                    <a:lnTo>
                      <a:pt x="1156" y="2216"/>
                    </a:lnTo>
                    <a:lnTo>
                      <a:pt x="1108" y="2192"/>
                    </a:lnTo>
                    <a:lnTo>
                      <a:pt x="1080" y="2156"/>
                    </a:lnTo>
                    <a:lnTo>
                      <a:pt x="988" y="2160"/>
                    </a:lnTo>
                    <a:lnTo>
                      <a:pt x="944" y="2220"/>
                    </a:lnTo>
                    <a:lnTo>
                      <a:pt x="900" y="2276"/>
                    </a:lnTo>
                    <a:lnTo>
                      <a:pt x="860" y="2336"/>
                    </a:lnTo>
                    <a:lnTo>
                      <a:pt x="840" y="2348"/>
                    </a:lnTo>
                    <a:lnTo>
                      <a:pt x="816" y="2400"/>
                    </a:lnTo>
                    <a:lnTo>
                      <a:pt x="816" y="2404"/>
                    </a:lnTo>
                    <a:lnTo>
                      <a:pt x="732" y="2360"/>
                    </a:lnTo>
                    <a:lnTo>
                      <a:pt x="708" y="2344"/>
                    </a:lnTo>
                    <a:lnTo>
                      <a:pt x="652" y="2320"/>
                    </a:lnTo>
                    <a:lnTo>
                      <a:pt x="580" y="2300"/>
                    </a:lnTo>
                    <a:lnTo>
                      <a:pt x="568" y="2292"/>
                    </a:lnTo>
                    <a:lnTo>
                      <a:pt x="540" y="2296"/>
                    </a:lnTo>
                    <a:lnTo>
                      <a:pt x="512" y="2308"/>
                    </a:lnTo>
                    <a:lnTo>
                      <a:pt x="488" y="2340"/>
                    </a:lnTo>
                    <a:lnTo>
                      <a:pt x="444" y="2392"/>
                    </a:lnTo>
                    <a:lnTo>
                      <a:pt x="368" y="2468"/>
                    </a:lnTo>
                    <a:lnTo>
                      <a:pt x="340" y="2452"/>
                    </a:lnTo>
                    <a:lnTo>
                      <a:pt x="308" y="2428"/>
                    </a:lnTo>
                    <a:lnTo>
                      <a:pt x="300" y="2420"/>
                    </a:lnTo>
                    <a:lnTo>
                      <a:pt x="288" y="2412"/>
                    </a:lnTo>
                    <a:lnTo>
                      <a:pt x="260" y="2388"/>
                    </a:lnTo>
                    <a:lnTo>
                      <a:pt x="220" y="2376"/>
                    </a:lnTo>
                    <a:lnTo>
                      <a:pt x="192" y="2340"/>
                    </a:lnTo>
                    <a:lnTo>
                      <a:pt x="196" y="2276"/>
                    </a:lnTo>
                    <a:lnTo>
                      <a:pt x="204" y="2216"/>
                    </a:lnTo>
                    <a:lnTo>
                      <a:pt x="144" y="2092"/>
                    </a:lnTo>
                    <a:lnTo>
                      <a:pt x="136" y="2056"/>
                    </a:lnTo>
                    <a:lnTo>
                      <a:pt x="116" y="2020"/>
                    </a:lnTo>
                    <a:lnTo>
                      <a:pt x="160" y="1996"/>
                    </a:lnTo>
                    <a:lnTo>
                      <a:pt x="172" y="1960"/>
                    </a:lnTo>
                    <a:lnTo>
                      <a:pt x="176" y="1940"/>
                    </a:lnTo>
                    <a:lnTo>
                      <a:pt x="192" y="1888"/>
                    </a:lnTo>
                    <a:lnTo>
                      <a:pt x="136" y="1848"/>
                    </a:lnTo>
                    <a:lnTo>
                      <a:pt x="124" y="1828"/>
                    </a:lnTo>
                    <a:lnTo>
                      <a:pt x="108" y="1800"/>
                    </a:lnTo>
                    <a:lnTo>
                      <a:pt x="92" y="1792"/>
                    </a:lnTo>
                    <a:lnTo>
                      <a:pt x="44" y="1760"/>
                    </a:lnTo>
                    <a:lnTo>
                      <a:pt x="36" y="1748"/>
                    </a:lnTo>
                    <a:lnTo>
                      <a:pt x="40" y="1684"/>
                    </a:lnTo>
                    <a:lnTo>
                      <a:pt x="4" y="1664"/>
                    </a:lnTo>
                    <a:lnTo>
                      <a:pt x="60" y="1636"/>
                    </a:lnTo>
                    <a:lnTo>
                      <a:pt x="80" y="1632"/>
                    </a:lnTo>
                    <a:lnTo>
                      <a:pt x="92" y="1624"/>
                    </a:lnTo>
                    <a:lnTo>
                      <a:pt x="96" y="1624"/>
                    </a:lnTo>
                    <a:lnTo>
                      <a:pt x="100" y="1620"/>
                    </a:lnTo>
                    <a:lnTo>
                      <a:pt x="108" y="1616"/>
                    </a:lnTo>
                    <a:lnTo>
                      <a:pt x="112" y="1616"/>
                    </a:lnTo>
                    <a:lnTo>
                      <a:pt x="104" y="1608"/>
                    </a:lnTo>
                    <a:lnTo>
                      <a:pt x="104" y="1604"/>
                    </a:lnTo>
                    <a:lnTo>
                      <a:pt x="100" y="1604"/>
                    </a:lnTo>
                    <a:lnTo>
                      <a:pt x="100" y="1600"/>
                    </a:lnTo>
                    <a:lnTo>
                      <a:pt x="96" y="1600"/>
                    </a:lnTo>
                    <a:lnTo>
                      <a:pt x="96" y="1596"/>
                    </a:lnTo>
                    <a:lnTo>
                      <a:pt x="92" y="1596"/>
                    </a:lnTo>
                    <a:lnTo>
                      <a:pt x="92" y="1592"/>
                    </a:lnTo>
                    <a:lnTo>
                      <a:pt x="92" y="1588"/>
                    </a:lnTo>
                    <a:lnTo>
                      <a:pt x="88" y="1588"/>
                    </a:lnTo>
                    <a:lnTo>
                      <a:pt x="88" y="1584"/>
                    </a:lnTo>
                    <a:lnTo>
                      <a:pt x="84" y="1580"/>
                    </a:lnTo>
                    <a:lnTo>
                      <a:pt x="80" y="1580"/>
                    </a:lnTo>
                    <a:lnTo>
                      <a:pt x="80" y="1576"/>
                    </a:lnTo>
                    <a:lnTo>
                      <a:pt x="76" y="1576"/>
                    </a:lnTo>
                    <a:lnTo>
                      <a:pt x="76" y="1572"/>
                    </a:lnTo>
                    <a:lnTo>
                      <a:pt x="72" y="1572"/>
                    </a:lnTo>
                    <a:lnTo>
                      <a:pt x="68" y="1572"/>
                    </a:lnTo>
                    <a:lnTo>
                      <a:pt x="64" y="1572"/>
                    </a:lnTo>
                    <a:lnTo>
                      <a:pt x="64" y="1576"/>
                    </a:lnTo>
                    <a:lnTo>
                      <a:pt x="60" y="1576"/>
                    </a:lnTo>
                    <a:lnTo>
                      <a:pt x="60" y="1572"/>
                    </a:lnTo>
                    <a:lnTo>
                      <a:pt x="60" y="1576"/>
                    </a:lnTo>
                    <a:lnTo>
                      <a:pt x="56" y="1572"/>
                    </a:lnTo>
                    <a:lnTo>
                      <a:pt x="56" y="1576"/>
                    </a:lnTo>
                    <a:lnTo>
                      <a:pt x="52" y="1576"/>
                    </a:lnTo>
                    <a:lnTo>
                      <a:pt x="52" y="1572"/>
                    </a:lnTo>
                    <a:lnTo>
                      <a:pt x="48" y="1572"/>
                    </a:lnTo>
                    <a:lnTo>
                      <a:pt x="48" y="1568"/>
                    </a:lnTo>
                    <a:lnTo>
                      <a:pt x="44" y="1568"/>
                    </a:lnTo>
                    <a:lnTo>
                      <a:pt x="40" y="1564"/>
                    </a:lnTo>
                    <a:lnTo>
                      <a:pt x="36" y="1564"/>
                    </a:lnTo>
                    <a:lnTo>
                      <a:pt x="36" y="1560"/>
                    </a:lnTo>
                    <a:lnTo>
                      <a:pt x="36" y="1556"/>
                    </a:lnTo>
                    <a:lnTo>
                      <a:pt x="36" y="1552"/>
                    </a:lnTo>
                    <a:lnTo>
                      <a:pt x="32" y="1552"/>
                    </a:lnTo>
                    <a:lnTo>
                      <a:pt x="28" y="1548"/>
                    </a:lnTo>
                    <a:lnTo>
                      <a:pt x="28" y="1544"/>
                    </a:lnTo>
                    <a:lnTo>
                      <a:pt x="24" y="1544"/>
                    </a:lnTo>
                    <a:lnTo>
                      <a:pt x="24" y="1540"/>
                    </a:lnTo>
                    <a:lnTo>
                      <a:pt x="20" y="1540"/>
                    </a:lnTo>
                    <a:lnTo>
                      <a:pt x="20" y="1536"/>
                    </a:lnTo>
                    <a:lnTo>
                      <a:pt x="20" y="1532"/>
                    </a:lnTo>
                    <a:lnTo>
                      <a:pt x="20" y="1528"/>
                    </a:lnTo>
                    <a:lnTo>
                      <a:pt x="20" y="1524"/>
                    </a:lnTo>
                    <a:lnTo>
                      <a:pt x="20" y="1520"/>
                    </a:lnTo>
                    <a:lnTo>
                      <a:pt x="20" y="1516"/>
                    </a:lnTo>
                    <a:lnTo>
                      <a:pt x="16" y="1516"/>
                    </a:lnTo>
                    <a:lnTo>
                      <a:pt x="16" y="1512"/>
                    </a:lnTo>
                    <a:lnTo>
                      <a:pt x="16" y="1508"/>
                    </a:lnTo>
                    <a:lnTo>
                      <a:pt x="12" y="1508"/>
                    </a:lnTo>
                    <a:lnTo>
                      <a:pt x="12" y="1504"/>
                    </a:lnTo>
                    <a:lnTo>
                      <a:pt x="8" y="1504"/>
                    </a:lnTo>
                    <a:lnTo>
                      <a:pt x="8" y="1500"/>
                    </a:lnTo>
                    <a:lnTo>
                      <a:pt x="4" y="1500"/>
                    </a:lnTo>
                    <a:lnTo>
                      <a:pt x="4" y="1496"/>
                    </a:lnTo>
                    <a:lnTo>
                      <a:pt x="4" y="1492"/>
                    </a:lnTo>
                    <a:lnTo>
                      <a:pt x="4" y="1488"/>
                    </a:lnTo>
                    <a:lnTo>
                      <a:pt x="0" y="1488"/>
                    </a:lnTo>
                    <a:lnTo>
                      <a:pt x="0" y="1484"/>
                    </a:lnTo>
                    <a:lnTo>
                      <a:pt x="0" y="1480"/>
                    </a:lnTo>
                    <a:lnTo>
                      <a:pt x="32" y="1480"/>
                    </a:lnTo>
                    <a:lnTo>
                      <a:pt x="44" y="1480"/>
                    </a:lnTo>
                    <a:lnTo>
                      <a:pt x="160" y="1396"/>
                    </a:lnTo>
                    <a:lnTo>
                      <a:pt x="184" y="1396"/>
                    </a:lnTo>
                    <a:lnTo>
                      <a:pt x="224" y="1392"/>
                    </a:lnTo>
                    <a:lnTo>
                      <a:pt x="256" y="1380"/>
                    </a:lnTo>
                    <a:lnTo>
                      <a:pt x="280" y="1388"/>
                    </a:lnTo>
                    <a:lnTo>
                      <a:pt x="292" y="1376"/>
                    </a:lnTo>
                    <a:lnTo>
                      <a:pt x="304" y="1356"/>
                    </a:lnTo>
                    <a:lnTo>
                      <a:pt x="308" y="1344"/>
                    </a:lnTo>
                    <a:lnTo>
                      <a:pt x="336" y="1348"/>
                    </a:lnTo>
                    <a:lnTo>
                      <a:pt x="380" y="1352"/>
                    </a:lnTo>
                    <a:lnTo>
                      <a:pt x="404" y="1352"/>
                    </a:lnTo>
                    <a:lnTo>
                      <a:pt x="408" y="1332"/>
                    </a:lnTo>
                    <a:lnTo>
                      <a:pt x="420" y="1312"/>
                    </a:lnTo>
                    <a:lnTo>
                      <a:pt x="416" y="1240"/>
                    </a:lnTo>
                    <a:lnTo>
                      <a:pt x="400" y="1236"/>
                    </a:lnTo>
                    <a:lnTo>
                      <a:pt x="388" y="1172"/>
                    </a:lnTo>
                    <a:lnTo>
                      <a:pt x="372" y="1136"/>
                    </a:lnTo>
                    <a:lnTo>
                      <a:pt x="352" y="1076"/>
                    </a:lnTo>
                    <a:lnTo>
                      <a:pt x="348" y="1080"/>
                    </a:lnTo>
                    <a:lnTo>
                      <a:pt x="344" y="1080"/>
                    </a:lnTo>
                    <a:lnTo>
                      <a:pt x="344" y="1076"/>
                    </a:lnTo>
                    <a:lnTo>
                      <a:pt x="344" y="1072"/>
                    </a:lnTo>
                    <a:lnTo>
                      <a:pt x="340" y="1072"/>
                    </a:lnTo>
                    <a:lnTo>
                      <a:pt x="336" y="1072"/>
                    </a:lnTo>
                    <a:lnTo>
                      <a:pt x="336" y="1068"/>
                    </a:lnTo>
                    <a:lnTo>
                      <a:pt x="332" y="1068"/>
                    </a:lnTo>
                    <a:lnTo>
                      <a:pt x="332" y="1072"/>
                    </a:lnTo>
                    <a:lnTo>
                      <a:pt x="328" y="1072"/>
                    </a:lnTo>
                    <a:lnTo>
                      <a:pt x="328" y="1068"/>
                    </a:lnTo>
                    <a:lnTo>
                      <a:pt x="324" y="1064"/>
                    </a:lnTo>
                    <a:lnTo>
                      <a:pt x="320" y="1064"/>
                    </a:lnTo>
                    <a:lnTo>
                      <a:pt x="316" y="1064"/>
                    </a:lnTo>
                    <a:lnTo>
                      <a:pt x="320" y="1060"/>
                    </a:lnTo>
                    <a:lnTo>
                      <a:pt x="320" y="1056"/>
                    </a:lnTo>
                    <a:lnTo>
                      <a:pt x="316" y="1056"/>
                    </a:lnTo>
                    <a:lnTo>
                      <a:pt x="316" y="1060"/>
                    </a:lnTo>
                    <a:lnTo>
                      <a:pt x="312" y="1064"/>
                    </a:lnTo>
                    <a:lnTo>
                      <a:pt x="312" y="1060"/>
                    </a:lnTo>
                    <a:lnTo>
                      <a:pt x="308" y="1060"/>
                    </a:lnTo>
                    <a:lnTo>
                      <a:pt x="308" y="1056"/>
                    </a:lnTo>
                    <a:lnTo>
                      <a:pt x="308" y="1052"/>
                    </a:lnTo>
                    <a:lnTo>
                      <a:pt x="312" y="1052"/>
                    </a:lnTo>
                    <a:lnTo>
                      <a:pt x="312" y="1048"/>
                    </a:lnTo>
                    <a:lnTo>
                      <a:pt x="308" y="1048"/>
                    </a:lnTo>
                    <a:lnTo>
                      <a:pt x="304" y="1048"/>
                    </a:lnTo>
                    <a:lnTo>
                      <a:pt x="304" y="1052"/>
                    </a:lnTo>
                    <a:lnTo>
                      <a:pt x="300" y="1052"/>
                    </a:lnTo>
                    <a:lnTo>
                      <a:pt x="300" y="1048"/>
                    </a:lnTo>
                    <a:lnTo>
                      <a:pt x="296" y="1048"/>
                    </a:lnTo>
                    <a:lnTo>
                      <a:pt x="296" y="1052"/>
                    </a:lnTo>
                    <a:lnTo>
                      <a:pt x="296" y="1048"/>
                    </a:lnTo>
                    <a:lnTo>
                      <a:pt x="296" y="1044"/>
                    </a:lnTo>
                    <a:lnTo>
                      <a:pt x="296" y="1048"/>
                    </a:lnTo>
                    <a:lnTo>
                      <a:pt x="296" y="1052"/>
                    </a:lnTo>
                    <a:lnTo>
                      <a:pt x="292" y="1048"/>
                    </a:lnTo>
                    <a:lnTo>
                      <a:pt x="292" y="1044"/>
                    </a:lnTo>
                    <a:lnTo>
                      <a:pt x="292" y="1040"/>
                    </a:lnTo>
                    <a:lnTo>
                      <a:pt x="292" y="1036"/>
                    </a:lnTo>
                    <a:lnTo>
                      <a:pt x="288" y="1036"/>
                    </a:lnTo>
                    <a:lnTo>
                      <a:pt x="288" y="1032"/>
                    </a:lnTo>
                    <a:lnTo>
                      <a:pt x="284" y="1032"/>
                    </a:lnTo>
                    <a:lnTo>
                      <a:pt x="280" y="1032"/>
                    </a:lnTo>
                    <a:lnTo>
                      <a:pt x="276" y="1032"/>
                    </a:lnTo>
                    <a:lnTo>
                      <a:pt x="276" y="1028"/>
                    </a:lnTo>
                    <a:lnTo>
                      <a:pt x="272" y="1028"/>
                    </a:lnTo>
                    <a:lnTo>
                      <a:pt x="268" y="1028"/>
                    </a:lnTo>
                    <a:lnTo>
                      <a:pt x="268" y="1024"/>
                    </a:lnTo>
                    <a:lnTo>
                      <a:pt x="264" y="1024"/>
                    </a:lnTo>
                    <a:lnTo>
                      <a:pt x="264" y="1028"/>
                    </a:lnTo>
                    <a:lnTo>
                      <a:pt x="260" y="1028"/>
                    </a:lnTo>
                    <a:lnTo>
                      <a:pt x="260" y="1024"/>
                    </a:lnTo>
                    <a:lnTo>
                      <a:pt x="260" y="1020"/>
                    </a:lnTo>
                    <a:lnTo>
                      <a:pt x="256" y="1020"/>
                    </a:lnTo>
                    <a:lnTo>
                      <a:pt x="252" y="1020"/>
                    </a:lnTo>
                    <a:lnTo>
                      <a:pt x="248" y="1020"/>
                    </a:lnTo>
                    <a:lnTo>
                      <a:pt x="244" y="1016"/>
                    </a:lnTo>
                    <a:lnTo>
                      <a:pt x="244" y="1020"/>
                    </a:lnTo>
                    <a:lnTo>
                      <a:pt x="240" y="1020"/>
                    </a:lnTo>
                    <a:lnTo>
                      <a:pt x="244" y="1020"/>
                    </a:lnTo>
                    <a:lnTo>
                      <a:pt x="240" y="1020"/>
                    </a:lnTo>
                    <a:lnTo>
                      <a:pt x="240" y="1016"/>
                    </a:lnTo>
                    <a:lnTo>
                      <a:pt x="236" y="1016"/>
                    </a:lnTo>
                    <a:lnTo>
                      <a:pt x="236" y="1012"/>
                    </a:lnTo>
                    <a:lnTo>
                      <a:pt x="240" y="1012"/>
                    </a:lnTo>
                    <a:lnTo>
                      <a:pt x="236" y="1012"/>
                    </a:lnTo>
                    <a:lnTo>
                      <a:pt x="236" y="1008"/>
                    </a:lnTo>
                    <a:lnTo>
                      <a:pt x="236" y="1004"/>
                    </a:lnTo>
                    <a:lnTo>
                      <a:pt x="236" y="1008"/>
                    </a:lnTo>
                    <a:lnTo>
                      <a:pt x="232" y="1008"/>
                    </a:lnTo>
                    <a:lnTo>
                      <a:pt x="232" y="1004"/>
                    </a:lnTo>
                    <a:lnTo>
                      <a:pt x="232" y="1008"/>
                    </a:lnTo>
                    <a:lnTo>
                      <a:pt x="228" y="1008"/>
                    </a:lnTo>
                    <a:lnTo>
                      <a:pt x="228" y="1004"/>
                    </a:lnTo>
                    <a:lnTo>
                      <a:pt x="224" y="1004"/>
                    </a:lnTo>
                    <a:lnTo>
                      <a:pt x="224" y="1000"/>
                    </a:lnTo>
                    <a:lnTo>
                      <a:pt x="224" y="1004"/>
                    </a:lnTo>
                    <a:lnTo>
                      <a:pt x="220" y="1004"/>
                    </a:lnTo>
                    <a:lnTo>
                      <a:pt x="224" y="1004"/>
                    </a:lnTo>
                    <a:lnTo>
                      <a:pt x="220" y="1000"/>
                    </a:lnTo>
                    <a:lnTo>
                      <a:pt x="220" y="1004"/>
                    </a:lnTo>
                    <a:lnTo>
                      <a:pt x="216" y="1004"/>
                    </a:lnTo>
                    <a:lnTo>
                      <a:pt x="220" y="1000"/>
                    </a:lnTo>
                    <a:lnTo>
                      <a:pt x="216" y="1000"/>
                    </a:lnTo>
                    <a:lnTo>
                      <a:pt x="212" y="1000"/>
                    </a:lnTo>
                    <a:lnTo>
                      <a:pt x="212" y="996"/>
                    </a:lnTo>
                    <a:lnTo>
                      <a:pt x="208" y="1000"/>
                    </a:lnTo>
                    <a:lnTo>
                      <a:pt x="208" y="996"/>
                    </a:lnTo>
                    <a:lnTo>
                      <a:pt x="204" y="996"/>
                    </a:lnTo>
                    <a:lnTo>
                      <a:pt x="200" y="996"/>
                    </a:lnTo>
                    <a:lnTo>
                      <a:pt x="200" y="992"/>
                    </a:lnTo>
                    <a:lnTo>
                      <a:pt x="196" y="992"/>
                    </a:lnTo>
                    <a:lnTo>
                      <a:pt x="196" y="996"/>
                    </a:lnTo>
                    <a:lnTo>
                      <a:pt x="196" y="992"/>
                    </a:lnTo>
                    <a:lnTo>
                      <a:pt x="192" y="992"/>
                    </a:lnTo>
                    <a:lnTo>
                      <a:pt x="188" y="992"/>
                    </a:lnTo>
                    <a:lnTo>
                      <a:pt x="184" y="992"/>
                    </a:lnTo>
                    <a:lnTo>
                      <a:pt x="180" y="992"/>
                    </a:lnTo>
                    <a:lnTo>
                      <a:pt x="184" y="988"/>
                    </a:lnTo>
                    <a:lnTo>
                      <a:pt x="180" y="988"/>
                    </a:lnTo>
                    <a:lnTo>
                      <a:pt x="180" y="984"/>
                    </a:lnTo>
                    <a:lnTo>
                      <a:pt x="176" y="984"/>
                    </a:lnTo>
                    <a:lnTo>
                      <a:pt x="172" y="984"/>
                    </a:lnTo>
                    <a:lnTo>
                      <a:pt x="172" y="980"/>
                    </a:lnTo>
                    <a:lnTo>
                      <a:pt x="168" y="976"/>
                    </a:lnTo>
                    <a:lnTo>
                      <a:pt x="168" y="972"/>
                    </a:lnTo>
                    <a:lnTo>
                      <a:pt x="164" y="972"/>
                    </a:lnTo>
                    <a:lnTo>
                      <a:pt x="164" y="968"/>
                    </a:lnTo>
                    <a:lnTo>
                      <a:pt x="160" y="968"/>
                    </a:lnTo>
                    <a:lnTo>
                      <a:pt x="164" y="968"/>
                    </a:lnTo>
                    <a:lnTo>
                      <a:pt x="160" y="964"/>
                    </a:lnTo>
                    <a:lnTo>
                      <a:pt x="160" y="960"/>
                    </a:lnTo>
                    <a:lnTo>
                      <a:pt x="164" y="960"/>
                    </a:lnTo>
                    <a:lnTo>
                      <a:pt x="164" y="956"/>
                    </a:lnTo>
                    <a:lnTo>
                      <a:pt x="164" y="952"/>
                    </a:lnTo>
                    <a:lnTo>
                      <a:pt x="160" y="952"/>
                    </a:lnTo>
                    <a:lnTo>
                      <a:pt x="164" y="952"/>
                    </a:lnTo>
                    <a:lnTo>
                      <a:pt x="164" y="948"/>
                    </a:lnTo>
                    <a:lnTo>
                      <a:pt x="164" y="944"/>
                    </a:lnTo>
                    <a:lnTo>
                      <a:pt x="168" y="944"/>
                    </a:lnTo>
                    <a:lnTo>
                      <a:pt x="168" y="940"/>
                    </a:lnTo>
                    <a:lnTo>
                      <a:pt x="168" y="936"/>
                    </a:lnTo>
                    <a:lnTo>
                      <a:pt x="164" y="936"/>
                    </a:lnTo>
                    <a:lnTo>
                      <a:pt x="164" y="932"/>
                    </a:lnTo>
                    <a:lnTo>
                      <a:pt x="164" y="928"/>
                    </a:lnTo>
                    <a:lnTo>
                      <a:pt x="160" y="924"/>
                    </a:lnTo>
                    <a:lnTo>
                      <a:pt x="160" y="920"/>
                    </a:lnTo>
                    <a:lnTo>
                      <a:pt x="160" y="916"/>
                    </a:lnTo>
                    <a:lnTo>
                      <a:pt x="164" y="916"/>
                    </a:lnTo>
                    <a:lnTo>
                      <a:pt x="164" y="912"/>
                    </a:lnTo>
                    <a:lnTo>
                      <a:pt x="164" y="908"/>
                    </a:lnTo>
                    <a:lnTo>
                      <a:pt x="164" y="904"/>
                    </a:lnTo>
                    <a:lnTo>
                      <a:pt x="168" y="904"/>
                    </a:lnTo>
                    <a:lnTo>
                      <a:pt x="168" y="900"/>
                    </a:lnTo>
                    <a:lnTo>
                      <a:pt x="164" y="900"/>
                    </a:lnTo>
                    <a:lnTo>
                      <a:pt x="164" y="896"/>
                    </a:lnTo>
                    <a:lnTo>
                      <a:pt x="164" y="892"/>
                    </a:lnTo>
                    <a:lnTo>
                      <a:pt x="164" y="888"/>
                    </a:lnTo>
                    <a:lnTo>
                      <a:pt x="164" y="884"/>
                    </a:lnTo>
                    <a:lnTo>
                      <a:pt x="164" y="880"/>
                    </a:lnTo>
                    <a:lnTo>
                      <a:pt x="160" y="876"/>
                    </a:lnTo>
                    <a:lnTo>
                      <a:pt x="156" y="880"/>
                    </a:lnTo>
                    <a:lnTo>
                      <a:pt x="152" y="880"/>
                    </a:lnTo>
                    <a:lnTo>
                      <a:pt x="152" y="876"/>
                    </a:lnTo>
                    <a:lnTo>
                      <a:pt x="152" y="872"/>
                    </a:lnTo>
                    <a:lnTo>
                      <a:pt x="156" y="872"/>
                    </a:lnTo>
                    <a:lnTo>
                      <a:pt x="156" y="868"/>
                    </a:lnTo>
                    <a:lnTo>
                      <a:pt x="152" y="868"/>
                    </a:lnTo>
                    <a:lnTo>
                      <a:pt x="156" y="868"/>
                    </a:lnTo>
                    <a:lnTo>
                      <a:pt x="156" y="864"/>
                    </a:lnTo>
                    <a:lnTo>
                      <a:pt x="160" y="864"/>
                    </a:lnTo>
                    <a:lnTo>
                      <a:pt x="164" y="864"/>
                    </a:lnTo>
                    <a:lnTo>
                      <a:pt x="168" y="864"/>
                    </a:lnTo>
                    <a:lnTo>
                      <a:pt x="168" y="860"/>
                    </a:lnTo>
                    <a:lnTo>
                      <a:pt x="168" y="856"/>
                    </a:lnTo>
                    <a:lnTo>
                      <a:pt x="172" y="856"/>
                    </a:lnTo>
                    <a:lnTo>
                      <a:pt x="176" y="856"/>
                    </a:lnTo>
                    <a:lnTo>
                      <a:pt x="176" y="852"/>
                    </a:lnTo>
                    <a:lnTo>
                      <a:pt x="180" y="848"/>
                    </a:lnTo>
                    <a:lnTo>
                      <a:pt x="184" y="848"/>
                    </a:lnTo>
                    <a:lnTo>
                      <a:pt x="184" y="844"/>
                    </a:lnTo>
                    <a:lnTo>
                      <a:pt x="188" y="844"/>
                    </a:lnTo>
                    <a:lnTo>
                      <a:pt x="192" y="840"/>
                    </a:lnTo>
                    <a:lnTo>
                      <a:pt x="188" y="836"/>
                    </a:lnTo>
                    <a:lnTo>
                      <a:pt x="192" y="832"/>
                    </a:lnTo>
                    <a:lnTo>
                      <a:pt x="192" y="836"/>
                    </a:lnTo>
                    <a:lnTo>
                      <a:pt x="196" y="836"/>
                    </a:lnTo>
                    <a:lnTo>
                      <a:pt x="196" y="832"/>
                    </a:lnTo>
                    <a:lnTo>
                      <a:pt x="200" y="832"/>
                    </a:lnTo>
                    <a:lnTo>
                      <a:pt x="200" y="828"/>
                    </a:lnTo>
                    <a:lnTo>
                      <a:pt x="204" y="828"/>
                    </a:lnTo>
                    <a:lnTo>
                      <a:pt x="204" y="824"/>
                    </a:lnTo>
                    <a:lnTo>
                      <a:pt x="204" y="820"/>
                    </a:lnTo>
                    <a:lnTo>
                      <a:pt x="204" y="816"/>
                    </a:lnTo>
                    <a:lnTo>
                      <a:pt x="204" y="812"/>
                    </a:lnTo>
                    <a:lnTo>
                      <a:pt x="208" y="808"/>
                    </a:lnTo>
                    <a:lnTo>
                      <a:pt x="212" y="808"/>
                    </a:lnTo>
                    <a:lnTo>
                      <a:pt x="216" y="808"/>
                    </a:lnTo>
                    <a:lnTo>
                      <a:pt x="220" y="808"/>
                    </a:lnTo>
                    <a:lnTo>
                      <a:pt x="224" y="808"/>
                    </a:lnTo>
                    <a:lnTo>
                      <a:pt x="224" y="804"/>
                    </a:lnTo>
                    <a:lnTo>
                      <a:pt x="220" y="804"/>
                    </a:lnTo>
                    <a:lnTo>
                      <a:pt x="220" y="800"/>
                    </a:lnTo>
                    <a:lnTo>
                      <a:pt x="220" y="796"/>
                    </a:lnTo>
                    <a:lnTo>
                      <a:pt x="216" y="796"/>
                    </a:lnTo>
                    <a:lnTo>
                      <a:pt x="216" y="792"/>
                    </a:lnTo>
                    <a:lnTo>
                      <a:pt x="220" y="792"/>
                    </a:lnTo>
                    <a:lnTo>
                      <a:pt x="224" y="788"/>
                    </a:lnTo>
                    <a:lnTo>
                      <a:pt x="220" y="788"/>
                    </a:lnTo>
                    <a:lnTo>
                      <a:pt x="224" y="788"/>
                    </a:lnTo>
                    <a:lnTo>
                      <a:pt x="224" y="784"/>
                    </a:lnTo>
                    <a:lnTo>
                      <a:pt x="224" y="780"/>
                    </a:lnTo>
                    <a:lnTo>
                      <a:pt x="224" y="776"/>
                    </a:lnTo>
                    <a:lnTo>
                      <a:pt x="228" y="776"/>
                    </a:lnTo>
                    <a:lnTo>
                      <a:pt x="228" y="772"/>
                    </a:lnTo>
                    <a:lnTo>
                      <a:pt x="228" y="768"/>
                    </a:lnTo>
                    <a:lnTo>
                      <a:pt x="224" y="768"/>
                    </a:lnTo>
                    <a:lnTo>
                      <a:pt x="224" y="764"/>
                    </a:lnTo>
                    <a:lnTo>
                      <a:pt x="224" y="760"/>
                    </a:lnTo>
                    <a:lnTo>
                      <a:pt x="228" y="760"/>
                    </a:lnTo>
                    <a:lnTo>
                      <a:pt x="232" y="764"/>
                    </a:lnTo>
                    <a:lnTo>
                      <a:pt x="236" y="764"/>
                    </a:lnTo>
                    <a:lnTo>
                      <a:pt x="232" y="764"/>
                    </a:lnTo>
                    <a:lnTo>
                      <a:pt x="232" y="760"/>
                    </a:lnTo>
                    <a:lnTo>
                      <a:pt x="236" y="760"/>
                    </a:lnTo>
                    <a:lnTo>
                      <a:pt x="240" y="760"/>
                    </a:lnTo>
                    <a:lnTo>
                      <a:pt x="240" y="756"/>
                    </a:lnTo>
                    <a:lnTo>
                      <a:pt x="240" y="760"/>
                    </a:lnTo>
                    <a:lnTo>
                      <a:pt x="244" y="760"/>
                    </a:lnTo>
                    <a:lnTo>
                      <a:pt x="244" y="756"/>
                    </a:lnTo>
                    <a:lnTo>
                      <a:pt x="244" y="752"/>
                    </a:lnTo>
                    <a:lnTo>
                      <a:pt x="248" y="752"/>
                    </a:lnTo>
                    <a:lnTo>
                      <a:pt x="248" y="756"/>
                    </a:lnTo>
                    <a:lnTo>
                      <a:pt x="248" y="760"/>
                    </a:lnTo>
                    <a:lnTo>
                      <a:pt x="252" y="760"/>
                    </a:lnTo>
                    <a:lnTo>
                      <a:pt x="252" y="756"/>
                    </a:lnTo>
                    <a:lnTo>
                      <a:pt x="252" y="752"/>
                    </a:lnTo>
                    <a:lnTo>
                      <a:pt x="256" y="752"/>
                    </a:lnTo>
                    <a:lnTo>
                      <a:pt x="256" y="748"/>
                    </a:lnTo>
                    <a:lnTo>
                      <a:pt x="256" y="744"/>
                    </a:lnTo>
                    <a:lnTo>
                      <a:pt x="256" y="740"/>
                    </a:lnTo>
                    <a:lnTo>
                      <a:pt x="256" y="736"/>
                    </a:lnTo>
                    <a:lnTo>
                      <a:pt x="256" y="732"/>
                    </a:lnTo>
                    <a:lnTo>
                      <a:pt x="256" y="728"/>
                    </a:lnTo>
                    <a:lnTo>
                      <a:pt x="260" y="728"/>
                    </a:lnTo>
                    <a:lnTo>
                      <a:pt x="260" y="724"/>
                    </a:lnTo>
                    <a:lnTo>
                      <a:pt x="264" y="724"/>
                    </a:lnTo>
                    <a:lnTo>
                      <a:pt x="268" y="724"/>
                    </a:lnTo>
                    <a:lnTo>
                      <a:pt x="268" y="728"/>
                    </a:lnTo>
                    <a:lnTo>
                      <a:pt x="272" y="728"/>
                    </a:lnTo>
                    <a:lnTo>
                      <a:pt x="272" y="732"/>
                    </a:lnTo>
                    <a:lnTo>
                      <a:pt x="272" y="736"/>
                    </a:lnTo>
                    <a:lnTo>
                      <a:pt x="272" y="740"/>
                    </a:lnTo>
                    <a:lnTo>
                      <a:pt x="268" y="740"/>
                    </a:lnTo>
                    <a:lnTo>
                      <a:pt x="268" y="744"/>
                    </a:lnTo>
                    <a:lnTo>
                      <a:pt x="264" y="744"/>
                    </a:lnTo>
                    <a:lnTo>
                      <a:pt x="264" y="748"/>
                    </a:lnTo>
                    <a:lnTo>
                      <a:pt x="268" y="748"/>
                    </a:lnTo>
                    <a:lnTo>
                      <a:pt x="268" y="752"/>
                    </a:lnTo>
                    <a:lnTo>
                      <a:pt x="272" y="756"/>
                    </a:lnTo>
                    <a:lnTo>
                      <a:pt x="272" y="752"/>
                    </a:lnTo>
                    <a:lnTo>
                      <a:pt x="272" y="748"/>
                    </a:lnTo>
                    <a:lnTo>
                      <a:pt x="276" y="748"/>
                    </a:lnTo>
                    <a:lnTo>
                      <a:pt x="272" y="744"/>
                    </a:lnTo>
                    <a:lnTo>
                      <a:pt x="272" y="740"/>
                    </a:lnTo>
                    <a:lnTo>
                      <a:pt x="272" y="736"/>
                    </a:lnTo>
                    <a:lnTo>
                      <a:pt x="276" y="736"/>
                    </a:lnTo>
                    <a:lnTo>
                      <a:pt x="276" y="732"/>
                    </a:lnTo>
                    <a:lnTo>
                      <a:pt x="280" y="732"/>
                    </a:lnTo>
                    <a:lnTo>
                      <a:pt x="284" y="732"/>
                    </a:lnTo>
                    <a:lnTo>
                      <a:pt x="284" y="728"/>
                    </a:lnTo>
                    <a:lnTo>
                      <a:pt x="280" y="728"/>
                    </a:lnTo>
                    <a:lnTo>
                      <a:pt x="284" y="724"/>
                    </a:lnTo>
                    <a:lnTo>
                      <a:pt x="284" y="720"/>
                    </a:lnTo>
                    <a:lnTo>
                      <a:pt x="284" y="716"/>
                    </a:lnTo>
                    <a:lnTo>
                      <a:pt x="288" y="716"/>
                    </a:lnTo>
                    <a:lnTo>
                      <a:pt x="288" y="712"/>
                    </a:lnTo>
                    <a:lnTo>
                      <a:pt x="284" y="712"/>
                    </a:lnTo>
                    <a:lnTo>
                      <a:pt x="288" y="712"/>
                    </a:lnTo>
                    <a:lnTo>
                      <a:pt x="288" y="708"/>
                    </a:lnTo>
                    <a:lnTo>
                      <a:pt x="292" y="708"/>
                    </a:lnTo>
                    <a:lnTo>
                      <a:pt x="292" y="704"/>
                    </a:lnTo>
                    <a:lnTo>
                      <a:pt x="292" y="700"/>
                    </a:lnTo>
                    <a:lnTo>
                      <a:pt x="296" y="696"/>
                    </a:lnTo>
                    <a:lnTo>
                      <a:pt x="300" y="696"/>
                    </a:lnTo>
                    <a:lnTo>
                      <a:pt x="300" y="692"/>
                    </a:lnTo>
                    <a:lnTo>
                      <a:pt x="304" y="688"/>
                    </a:lnTo>
                    <a:lnTo>
                      <a:pt x="300" y="688"/>
                    </a:lnTo>
                    <a:lnTo>
                      <a:pt x="300" y="684"/>
                    </a:lnTo>
                    <a:lnTo>
                      <a:pt x="304" y="684"/>
                    </a:lnTo>
                    <a:lnTo>
                      <a:pt x="304" y="680"/>
                    </a:lnTo>
                    <a:lnTo>
                      <a:pt x="308" y="676"/>
                    </a:lnTo>
                    <a:lnTo>
                      <a:pt x="308" y="672"/>
                    </a:lnTo>
                    <a:lnTo>
                      <a:pt x="304" y="672"/>
                    </a:lnTo>
                    <a:lnTo>
                      <a:pt x="304" y="668"/>
                    </a:lnTo>
                    <a:lnTo>
                      <a:pt x="308" y="668"/>
                    </a:lnTo>
                    <a:lnTo>
                      <a:pt x="308" y="664"/>
                    </a:lnTo>
                    <a:lnTo>
                      <a:pt x="308" y="660"/>
                    </a:lnTo>
                    <a:lnTo>
                      <a:pt x="308" y="664"/>
                    </a:lnTo>
                    <a:lnTo>
                      <a:pt x="304" y="664"/>
                    </a:lnTo>
                    <a:lnTo>
                      <a:pt x="304" y="660"/>
                    </a:lnTo>
                    <a:lnTo>
                      <a:pt x="304" y="656"/>
                    </a:lnTo>
                    <a:lnTo>
                      <a:pt x="308" y="656"/>
                    </a:lnTo>
                    <a:lnTo>
                      <a:pt x="308" y="652"/>
                    </a:lnTo>
                    <a:lnTo>
                      <a:pt x="304" y="652"/>
                    </a:lnTo>
                    <a:lnTo>
                      <a:pt x="304" y="648"/>
                    </a:lnTo>
                    <a:lnTo>
                      <a:pt x="308" y="648"/>
                    </a:lnTo>
                    <a:lnTo>
                      <a:pt x="308" y="644"/>
                    </a:lnTo>
                    <a:lnTo>
                      <a:pt x="308" y="640"/>
                    </a:lnTo>
                    <a:lnTo>
                      <a:pt x="312" y="640"/>
                    </a:lnTo>
                    <a:lnTo>
                      <a:pt x="312" y="636"/>
                    </a:lnTo>
                    <a:lnTo>
                      <a:pt x="308" y="636"/>
                    </a:lnTo>
                    <a:lnTo>
                      <a:pt x="308" y="632"/>
                    </a:lnTo>
                    <a:lnTo>
                      <a:pt x="312" y="632"/>
                    </a:lnTo>
                    <a:lnTo>
                      <a:pt x="308" y="632"/>
                    </a:lnTo>
                    <a:lnTo>
                      <a:pt x="308" y="628"/>
                    </a:lnTo>
                    <a:lnTo>
                      <a:pt x="304" y="628"/>
                    </a:lnTo>
                    <a:lnTo>
                      <a:pt x="300" y="628"/>
                    </a:lnTo>
                    <a:lnTo>
                      <a:pt x="300" y="632"/>
                    </a:lnTo>
                    <a:lnTo>
                      <a:pt x="296" y="632"/>
                    </a:lnTo>
                    <a:lnTo>
                      <a:pt x="296" y="628"/>
                    </a:lnTo>
                    <a:lnTo>
                      <a:pt x="296" y="624"/>
                    </a:lnTo>
                    <a:lnTo>
                      <a:pt x="292" y="624"/>
                    </a:lnTo>
                    <a:lnTo>
                      <a:pt x="288" y="624"/>
                    </a:lnTo>
                    <a:lnTo>
                      <a:pt x="292" y="624"/>
                    </a:lnTo>
                    <a:lnTo>
                      <a:pt x="292" y="620"/>
                    </a:lnTo>
                    <a:lnTo>
                      <a:pt x="292" y="616"/>
                    </a:lnTo>
                    <a:lnTo>
                      <a:pt x="292" y="612"/>
                    </a:lnTo>
                    <a:lnTo>
                      <a:pt x="292" y="608"/>
                    </a:lnTo>
                    <a:lnTo>
                      <a:pt x="292" y="604"/>
                    </a:lnTo>
                    <a:lnTo>
                      <a:pt x="292" y="600"/>
                    </a:lnTo>
                    <a:lnTo>
                      <a:pt x="296" y="600"/>
                    </a:lnTo>
                    <a:lnTo>
                      <a:pt x="296" y="604"/>
                    </a:lnTo>
                    <a:lnTo>
                      <a:pt x="300" y="600"/>
                    </a:lnTo>
                    <a:lnTo>
                      <a:pt x="300" y="604"/>
                    </a:lnTo>
                    <a:lnTo>
                      <a:pt x="304" y="604"/>
                    </a:lnTo>
                    <a:lnTo>
                      <a:pt x="304" y="600"/>
                    </a:lnTo>
                    <a:lnTo>
                      <a:pt x="300" y="600"/>
                    </a:lnTo>
                    <a:lnTo>
                      <a:pt x="300" y="596"/>
                    </a:lnTo>
                    <a:lnTo>
                      <a:pt x="304" y="596"/>
                    </a:lnTo>
                    <a:lnTo>
                      <a:pt x="308" y="596"/>
                    </a:lnTo>
                    <a:lnTo>
                      <a:pt x="312" y="596"/>
                    </a:lnTo>
                    <a:lnTo>
                      <a:pt x="308" y="596"/>
                    </a:lnTo>
                    <a:lnTo>
                      <a:pt x="304" y="592"/>
                    </a:lnTo>
                    <a:lnTo>
                      <a:pt x="300" y="592"/>
                    </a:lnTo>
                    <a:lnTo>
                      <a:pt x="300" y="588"/>
                    </a:lnTo>
                    <a:lnTo>
                      <a:pt x="304" y="588"/>
                    </a:lnTo>
                    <a:lnTo>
                      <a:pt x="304" y="584"/>
                    </a:lnTo>
                    <a:lnTo>
                      <a:pt x="300" y="584"/>
                    </a:lnTo>
                    <a:lnTo>
                      <a:pt x="304" y="584"/>
                    </a:lnTo>
                    <a:lnTo>
                      <a:pt x="308" y="584"/>
                    </a:lnTo>
                    <a:lnTo>
                      <a:pt x="308" y="580"/>
                    </a:lnTo>
                    <a:lnTo>
                      <a:pt x="304" y="580"/>
                    </a:lnTo>
                    <a:lnTo>
                      <a:pt x="304" y="576"/>
                    </a:lnTo>
                    <a:lnTo>
                      <a:pt x="308" y="576"/>
                    </a:lnTo>
                    <a:lnTo>
                      <a:pt x="308" y="572"/>
                    </a:lnTo>
                    <a:lnTo>
                      <a:pt x="312" y="572"/>
                    </a:lnTo>
                    <a:lnTo>
                      <a:pt x="316" y="572"/>
                    </a:lnTo>
                    <a:lnTo>
                      <a:pt x="316" y="568"/>
                    </a:lnTo>
                    <a:lnTo>
                      <a:pt x="316" y="564"/>
                    </a:lnTo>
                    <a:lnTo>
                      <a:pt x="316" y="568"/>
                    </a:lnTo>
                    <a:lnTo>
                      <a:pt x="312" y="568"/>
                    </a:lnTo>
                    <a:lnTo>
                      <a:pt x="312" y="564"/>
                    </a:lnTo>
                    <a:lnTo>
                      <a:pt x="316" y="564"/>
                    </a:lnTo>
                    <a:lnTo>
                      <a:pt x="316" y="560"/>
                    </a:lnTo>
                    <a:lnTo>
                      <a:pt x="316" y="556"/>
                    </a:lnTo>
                    <a:lnTo>
                      <a:pt x="312" y="556"/>
                    </a:lnTo>
                    <a:lnTo>
                      <a:pt x="312" y="552"/>
                    </a:lnTo>
                    <a:lnTo>
                      <a:pt x="312" y="548"/>
                    </a:lnTo>
                    <a:lnTo>
                      <a:pt x="316" y="548"/>
                    </a:lnTo>
                    <a:lnTo>
                      <a:pt x="316" y="544"/>
                    </a:lnTo>
                    <a:lnTo>
                      <a:pt x="320" y="544"/>
                    </a:lnTo>
                    <a:lnTo>
                      <a:pt x="316" y="544"/>
                    </a:lnTo>
                    <a:lnTo>
                      <a:pt x="312" y="544"/>
                    </a:lnTo>
                    <a:lnTo>
                      <a:pt x="312" y="540"/>
                    </a:lnTo>
                    <a:lnTo>
                      <a:pt x="312" y="536"/>
                    </a:lnTo>
                    <a:lnTo>
                      <a:pt x="316" y="536"/>
                    </a:lnTo>
                    <a:lnTo>
                      <a:pt x="316" y="532"/>
                    </a:lnTo>
                    <a:lnTo>
                      <a:pt x="312" y="532"/>
                    </a:lnTo>
                    <a:lnTo>
                      <a:pt x="312" y="528"/>
                    </a:lnTo>
                    <a:lnTo>
                      <a:pt x="312" y="524"/>
                    </a:lnTo>
                    <a:lnTo>
                      <a:pt x="312" y="520"/>
                    </a:lnTo>
                    <a:lnTo>
                      <a:pt x="316" y="520"/>
                    </a:lnTo>
                    <a:lnTo>
                      <a:pt x="312" y="520"/>
                    </a:lnTo>
                    <a:lnTo>
                      <a:pt x="308" y="520"/>
                    </a:lnTo>
                    <a:lnTo>
                      <a:pt x="312" y="516"/>
                    </a:lnTo>
                    <a:lnTo>
                      <a:pt x="308" y="512"/>
                    </a:lnTo>
                    <a:lnTo>
                      <a:pt x="308" y="508"/>
                    </a:lnTo>
                    <a:lnTo>
                      <a:pt x="312" y="508"/>
                    </a:lnTo>
                    <a:lnTo>
                      <a:pt x="312" y="504"/>
                    </a:lnTo>
                    <a:lnTo>
                      <a:pt x="316" y="504"/>
                    </a:lnTo>
                    <a:lnTo>
                      <a:pt x="316" y="500"/>
                    </a:lnTo>
                    <a:lnTo>
                      <a:pt x="320" y="500"/>
                    </a:lnTo>
                    <a:lnTo>
                      <a:pt x="324" y="500"/>
                    </a:lnTo>
                    <a:lnTo>
                      <a:pt x="328" y="500"/>
                    </a:lnTo>
                    <a:lnTo>
                      <a:pt x="332" y="500"/>
                    </a:lnTo>
                    <a:lnTo>
                      <a:pt x="336" y="500"/>
                    </a:lnTo>
                    <a:lnTo>
                      <a:pt x="336" y="496"/>
                    </a:lnTo>
                    <a:lnTo>
                      <a:pt x="332" y="496"/>
                    </a:lnTo>
                    <a:lnTo>
                      <a:pt x="336" y="496"/>
                    </a:lnTo>
                    <a:lnTo>
                      <a:pt x="336" y="492"/>
                    </a:lnTo>
                    <a:lnTo>
                      <a:pt x="380" y="508"/>
                    </a:lnTo>
                    <a:lnTo>
                      <a:pt x="428" y="540"/>
                    </a:lnTo>
                    <a:lnTo>
                      <a:pt x="456" y="560"/>
                    </a:lnTo>
                    <a:lnTo>
                      <a:pt x="492" y="552"/>
                    </a:lnTo>
                    <a:lnTo>
                      <a:pt x="544" y="576"/>
                    </a:lnTo>
                    <a:lnTo>
                      <a:pt x="580" y="592"/>
                    </a:lnTo>
                    <a:lnTo>
                      <a:pt x="620" y="564"/>
                    </a:lnTo>
                    <a:lnTo>
                      <a:pt x="676" y="548"/>
                    </a:lnTo>
                    <a:lnTo>
                      <a:pt x="728" y="560"/>
                    </a:lnTo>
                    <a:lnTo>
                      <a:pt x="760" y="532"/>
                    </a:lnTo>
                    <a:lnTo>
                      <a:pt x="792" y="528"/>
                    </a:lnTo>
                    <a:lnTo>
                      <a:pt x="844" y="472"/>
                    </a:lnTo>
                    <a:lnTo>
                      <a:pt x="848" y="472"/>
                    </a:lnTo>
                    <a:lnTo>
                      <a:pt x="840" y="408"/>
                    </a:lnTo>
                    <a:lnTo>
                      <a:pt x="832" y="372"/>
                    </a:lnTo>
                    <a:lnTo>
                      <a:pt x="840" y="348"/>
                    </a:lnTo>
                    <a:lnTo>
                      <a:pt x="876" y="336"/>
                    </a:lnTo>
                    <a:lnTo>
                      <a:pt x="896" y="324"/>
                    </a:lnTo>
                    <a:lnTo>
                      <a:pt x="904" y="324"/>
                    </a:lnTo>
                    <a:lnTo>
                      <a:pt x="924" y="316"/>
                    </a:lnTo>
                    <a:lnTo>
                      <a:pt x="1044" y="276"/>
                    </a:lnTo>
                    <a:lnTo>
                      <a:pt x="1100" y="280"/>
                    </a:lnTo>
                    <a:lnTo>
                      <a:pt x="1192" y="304"/>
                    </a:lnTo>
                    <a:lnTo>
                      <a:pt x="1184" y="340"/>
                    </a:lnTo>
                    <a:lnTo>
                      <a:pt x="1132" y="424"/>
                    </a:lnTo>
                    <a:lnTo>
                      <a:pt x="1164" y="432"/>
                    </a:lnTo>
                    <a:lnTo>
                      <a:pt x="1204" y="488"/>
                    </a:lnTo>
                    <a:lnTo>
                      <a:pt x="1272" y="448"/>
                    </a:lnTo>
                    <a:lnTo>
                      <a:pt x="1320" y="448"/>
                    </a:lnTo>
                    <a:lnTo>
                      <a:pt x="1332" y="460"/>
                    </a:lnTo>
                    <a:lnTo>
                      <a:pt x="1376" y="476"/>
                    </a:lnTo>
                    <a:lnTo>
                      <a:pt x="1400" y="500"/>
                    </a:lnTo>
                    <a:lnTo>
                      <a:pt x="1424" y="508"/>
                    </a:lnTo>
                    <a:lnTo>
                      <a:pt x="1464" y="524"/>
                    </a:lnTo>
                    <a:lnTo>
                      <a:pt x="1456" y="564"/>
                    </a:lnTo>
                    <a:lnTo>
                      <a:pt x="1480" y="564"/>
                    </a:lnTo>
                    <a:lnTo>
                      <a:pt x="1524" y="568"/>
                    </a:lnTo>
                    <a:lnTo>
                      <a:pt x="1532" y="564"/>
                    </a:lnTo>
                    <a:lnTo>
                      <a:pt x="1604" y="564"/>
                    </a:lnTo>
                    <a:lnTo>
                      <a:pt x="1608" y="540"/>
                    </a:lnTo>
                    <a:lnTo>
                      <a:pt x="1620" y="524"/>
                    </a:lnTo>
                    <a:lnTo>
                      <a:pt x="1636" y="512"/>
                    </a:lnTo>
                    <a:lnTo>
                      <a:pt x="1660" y="488"/>
                    </a:lnTo>
                    <a:lnTo>
                      <a:pt x="1696" y="488"/>
                    </a:lnTo>
                    <a:lnTo>
                      <a:pt x="1732" y="500"/>
                    </a:lnTo>
                    <a:lnTo>
                      <a:pt x="1776" y="484"/>
                    </a:lnTo>
                    <a:lnTo>
                      <a:pt x="1788" y="480"/>
                    </a:lnTo>
                    <a:lnTo>
                      <a:pt x="1804" y="472"/>
                    </a:lnTo>
                    <a:lnTo>
                      <a:pt x="1824" y="476"/>
                    </a:lnTo>
                    <a:lnTo>
                      <a:pt x="1852" y="508"/>
                    </a:lnTo>
                    <a:lnTo>
                      <a:pt x="1884" y="516"/>
                    </a:lnTo>
                    <a:lnTo>
                      <a:pt x="1888" y="516"/>
                    </a:lnTo>
                    <a:lnTo>
                      <a:pt x="1892" y="512"/>
                    </a:lnTo>
                    <a:lnTo>
                      <a:pt x="1896" y="512"/>
                    </a:lnTo>
                    <a:lnTo>
                      <a:pt x="1900" y="512"/>
                    </a:lnTo>
                    <a:lnTo>
                      <a:pt x="1904" y="512"/>
                    </a:lnTo>
                    <a:lnTo>
                      <a:pt x="1908" y="512"/>
                    </a:lnTo>
                    <a:lnTo>
                      <a:pt x="1908" y="508"/>
                    </a:lnTo>
                    <a:lnTo>
                      <a:pt x="1912" y="508"/>
                    </a:lnTo>
                    <a:lnTo>
                      <a:pt x="1916" y="508"/>
                    </a:lnTo>
                    <a:lnTo>
                      <a:pt x="1920" y="508"/>
                    </a:lnTo>
                    <a:lnTo>
                      <a:pt x="1924" y="508"/>
                    </a:lnTo>
                    <a:lnTo>
                      <a:pt x="1924" y="512"/>
                    </a:lnTo>
                    <a:lnTo>
                      <a:pt x="1928" y="512"/>
                    </a:lnTo>
                    <a:lnTo>
                      <a:pt x="1932" y="508"/>
                    </a:lnTo>
                    <a:lnTo>
                      <a:pt x="1936" y="508"/>
                    </a:lnTo>
                    <a:lnTo>
                      <a:pt x="1940" y="508"/>
                    </a:lnTo>
                    <a:lnTo>
                      <a:pt x="1940" y="504"/>
                    </a:lnTo>
                    <a:lnTo>
                      <a:pt x="1944" y="504"/>
                    </a:lnTo>
                    <a:lnTo>
                      <a:pt x="1948" y="504"/>
                    </a:lnTo>
                    <a:lnTo>
                      <a:pt x="1952" y="504"/>
                    </a:lnTo>
                    <a:lnTo>
                      <a:pt x="1952" y="500"/>
                    </a:lnTo>
                    <a:lnTo>
                      <a:pt x="1956" y="500"/>
                    </a:lnTo>
                    <a:lnTo>
                      <a:pt x="1960" y="500"/>
                    </a:lnTo>
                    <a:lnTo>
                      <a:pt x="1960" y="504"/>
                    </a:lnTo>
                    <a:lnTo>
                      <a:pt x="1964" y="504"/>
                    </a:lnTo>
                    <a:lnTo>
                      <a:pt x="1964" y="500"/>
                    </a:lnTo>
                    <a:lnTo>
                      <a:pt x="1968" y="500"/>
                    </a:lnTo>
                    <a:lnTo>
                      <a:pt x="1972" y="500"/>
                    </a:lnTo>
                    <a:lnTo>
                      <a:pt x="1972" y="496"/>
                    </a:lnTo>
                    <a:lnTo>
                      <a:pt x="1976" y="496"/>
                    </a:lnTo>
                    <a:lnTo>
                      <a:pt x="1980" y="496"/>
                    </a:lnTo>
                    <a:lnTo>
                      <a:pt x="1984" y="496"/>
                    </a:lnTo>
                    <a:lnTo>
                      <a:pt x="1988" y="496"/>
                    </a:lnTo>
                    <a:lnTo>
                      <a:pt x="1992" y="496"/>
                    </a:lnTo>
                    <a:lnTo>
                      <a:pt x="1996" y="496"/>
                    </a:lnTo>
                    <a:lnTo>
                      <a:pt x="1996" y="492"/>
                    </a:lnTo>
                    <a:lnTo>
                      <a:pt x="2000" y="492"/>
                    </a:lnTo>
                    <a:lnTo>
                      <a:pt x="2000" y="488"/>
                    </a:lnTo>
                    <a:lnTo>
                      <a:pt x="2004" y="488"/>
                    </a:lnTo>
                    <a:lnTo>
                      <a:pt x="2008" y="484"/>
                    </a:lnTo>
                    <a:lnTo>
                      <a:pt x="2012" y="484"/>
                    </a:lnTo>
                    <a:lnTo>
                      <a:pt x="2012" y="480"/>
                    </a:lnTo>
                    <a:lnTo>
                      <a:pt x="2016" y="480"/>
                    </a:lnTo>
                    <a:lnTo>
                      <a:pt x="2016" y="476"/>
                    </a:lnTo>
                    <a:lnTo>
                      <a:pt x="2020" y="476"/>
                    </a:lnTo>
                    <a:lnTo>
                      <a:pt x="2020" y="472"/>
                    </a:lnTo>
                    <a:lnTo>
                      <a:pt x="2024" y="472"/>
                    </a:lnTo>
                    <a:lnTo>
                      <a:pt x="2024" y="468"/>
                    </a:lnTo>
                    <a:lnTo>
                      <a:pt x="2024" y="464"/>
                    </a:lnTo>
                    <a:lnTo>
                      <a:pt x="2024" y="460"/>
                    </a:lnTo>
                    <a:lnTo>
                      <a:pt x="2028" y="464"/>
                    </a:lnTo>
                    <a:lnTo>
                      <a:pt x="2028" y="468"/>
                    </a:lnTo>
                    <a:lnTo>
                      <a:pt x="2032" y="468"/>
                    </a:lnTo>
                    <a:lnTo>
                      <a:pt x="2032" y="472"/>
                    </a:lnTo>
                    <a:lnTo>
                      <a:pt x="2036" y="472"/>
                    </a:lnTo>
                    <a:lnTo>
                      <a:pt x="2036" y="468"/>
                    </a:lnTo>
                    <a:lnTo>
                      <a:pt x="2040" y="468"/>
                    </a:lnTo>
                    <a:lnTo>
                      <a:pt x="2040" y="472"/>
                    </a:lnTo>
                    <a:lnTo>
                      <a:pt x="2044" y="472"/>
                    </a:lnTo>
                    <a:lnTo>
                      <a:pt x="2044" y="468"/>
                    </a:lnTo>
                    <a:lnTo>
                      <a:pt x="2044" y="464"/>
                    </a:lnTo>
                    <a:lnTo>
                      <a:pt x="2048" y="464"/>
                    </a:lnTo>
                    <a:lnTo>
                      <a:pt x="2052" y="464"/>
                    </a:lnTo>
                    <a:lnTo>
                      <a:pt x="2056" y="464"/>
                    </a:lnTo>
                    <a:lnTo>
                      <a:pt x="2056" y="460"/>
                    </a:lnTo>
                    <a:lnTo>
                      <a:pt x="2060" y="460"/>
                    </a:lnTo>
                    <a:lnTo>
                      <a:pt x="2064" y="460"/>
                    </a:lnTo>
                    <a:lnTo>
                      <a:pt x="2064" y="464"/>
                    </a:lnTo>
                    <a:lnTo>
                      <a:pt x="2068" y="464"/>
                    </a:lnTo>
                    <a:lnTo>
                      <a:pt x="2072" y="464"/>
                    </a:lnTo>
                    <a:lnTo>
                      <a:pt x="2072" y="468"/>
                    </a:lnTo>
                    <a:lnTo>
                      <a:pt x="2076" y="468"/>
                    </a:lnTo>
                    <a:lnTo>
                      <a:pt x="2076" y="464"/>
                    </a:lnTo>
                    <a:lnTo>
                      <a:pt x="2080" y="464"/>
                    </a:lnTo>
                    <a:lnTo>
                      <a:pt x="2084" y="464"/>
                    </a:lnTo>
                    <a:lnTo>
                      <a:pt x="2084" y="468"/>
                    </a:lnTo>
                    <a:lnTo>
                      <a:pt x="2088" y="468"/>
                    </a:lnTo>
                    <a:lnTo>
                      <a:pt x="2092" y="468"/>
                    </a:lnTo>
                    <a:lnTo>
                      <a:pt x="2096" y="468"/>
                    </a:lnTo>
                    <a:lnTo>
                      <a:pt x="2096" y="472"/>
                    </a:lnTo>
                    <a:lnTo>
                      <a:pt x="2100" y="472"/>
                    </a:lnTo>
                    <a:lnTo>
                      <a:pt x="2104" y="472"/>
                    </a:lnTo>
                    <a:lnTo>
                      <a:pt x="2108" y="472"/>
                    </a:lnTo>
                    <a:lnTo>
                      <a:pt x="2112" y="472"/>
                    </a:lnTo>
                    <a:lnTo>
                      <a:pt x="2112" y="468"/>
                    </a:lnTo>
                    <a:lnTo>
                      <a:pt x="2116" y="468"/>
                    </a:lnTo>
                    <a:lnTo>
                      <a:pt x="2120" y="468"/>
                    </a:lnTo>
                    <a:lnTo>
                      <a:pt x="2124" y="468"/>
                    </a:lnTo>
                    <a:lnTo>
                      <a:pt x="2128" y="468"/>
                    </a:lnTo>
                    <a:lnTo>
                      <a:pt x="2132" y="468"/>
                    </a:lnTo>
                    <a:lnTo>
                      <a:pt x="2132" y="472"/>
                    </a:lnTo>
                    <a:lnTo>
                      <a:pt x="2136" y="460"/>
                    </a:lnTo>
                    <a:lnTo>
                      <a:pt x="2120" y="436"/>
                    </a:lnTo>
                    <a:lnTo>
                      <a:pt x="2120" y="404"/>
                    </a:lnTo>
                    <a:lnTo>
                      <a:pt x="2128" y="396"/>
                    </a:lnTo>
                    <a:lnTo>
                      <a:pt x="2152" y="316"/>
                    </a:lnTo>
                    <a:lnTo>
                      <a:pt x="2172" y="292"/>
                    </a:lnTo>
                    <a:lnTo>
                      <a:pt x="2148" y="256"/>
                    </a:lnTo>
                    <a:lnTo>
                      <a:pt x="2132" y="252"/>
                    </a:lnTo>
                    <a:lnTo>
                      <a:pt x="2096" y="240"/>
                    </a:lnTo>
                    <a:lnTo>
                      <a:pt x="2072" y="216"/>
                    </a:lnTo>
                    <a:lnTo>
                      <a:pt x="2036" y="144"/>
                    </a:lnTo>
                    <a:lnTo>
                      <a:pt x="2152" y="76"/>
                    </a:lnTo>
                    <a:lnTo>
                      <a:pt x="2260" y="60"/>
                    </a:lnTo>
                    <a:lnTo>
                      <a:pt x="2340" y="112"/>
                    </a:lnTo>
                    <a:lnTo>
                      <a:pt x="2364" y="112"/>
                    </a:lnTo>
                    <a:lnTo>
                      <a:pt x="2372" y="112"/>
                    </a:lnTo>
                    <a:lnTo>
                      <a:pt x="2376" y="112"/>
                    </a:lnTo>
                    <a:lnTo>
                      <a:pt x="2376" y="108"/>
                    </a:lnTo>
                    <a:lnTo>
                      <a:pt x="2380" y="108"/>
                    </a:lnTo>
                    <a:lnTo>
                      <a:pt x="2380" y="104"/>
                    </a:lnTo>
                    <a:lnTo>
                      <a:pt x="2380" y="100"/>
                    </a:lnTo>
                    <a:lnTo>
                      <a:pt x="2380" y="96"/>
                    </a:lnTo>
                    <a:lnTo>
                      <a:pt x="2384" y="96"/>
                    </a:lnTo>
                    <a:lnTo>
                      <a:pt x="2384" y="92"/>
                    </a:lnTo>
                    <a:lnTo>
                      <a:pt x="2384" y="88"/>
                    </a:lnTo>
                    <a:lnTo>
                      <a:pt x="2380" y="88"/>
                    </a:lnTo>
                    <a:lnTo>
                      <a:pt x="2384" y="88"/>
                    </a:lnTo>
                    <a:lnTo>
                      <a:pt x="2384" y="84"/>
                    </a:lnTo>
                    <a:lnTo>
                      <a:pt x="2388" y="84"/>
                    </a:lnTo>
                    <a:lnTo>
                      <a:pt x="2388" y="80"/>
                    </a:lnTo>
                    <a:lnTo>
                      <a:pt x="2392" y="80"/>
                    </a:lnTo>
                    <a:lnTo>
                      <a:pt x="2392" y="76"/>
                    </a:lnTo>
                    <a:lnTo>
                      <a:pt x="2396" y="76"/>
                    </a:lnTo>
                    <a:lnTo>
                      <a:pt x="2400" y="76"/>
                    </a:lnTo>
                    <a:lnTo>
                      <a:pt x="2400" y="72"/>
                    </a:lnTo>
                    <a:lnTo>
                      <a:pt x="2404" y="72"/>
                    </a:lnTo>
                    <a:lnTo>
                      <a:pt x="2404" y="76"/>
                    </a:lnTo>
                    <a:lnTo>
                      <a:pt x="2408" y="76"/>
                    </a:lnTo>
                    <a:lnTo>
                      <a:pt x="2408" y="72"/>
                    </a:lnTo>
                    <a:lnTo>
                      <a:pt x="2412" y="72"/>
                    </a:lnTo>
                    <a:lnTo>
                      <a:pt x="2412" y="68"/>
                    </a:lnTo>
                    <a:lnTo>
                      <a:pt x="2416" y="68"/>
                    </a:lnTo>
                    <a:lnTo>
                      <a:pt x="2420" y="68"/>
                    </a:lnTo>
                    <a:lnTo>
                      <a:pt x="2420" y="64"/>
                    </a:lnTo>
                    <a:lnTo>
                      <a:pt x="2424" y="64"/>
                    </a:lnTo>
                    <a:lnTo>
                      <a:pt x="2424" y="60"/>
                    </a:lnTo>
                    <a:lnTo>
                      <a:pt x="2428" y="60"/>
                    </a:lnTo>
                    <a:lnTo>
                      <a:pt x="2432" y="60"/>
                    </a:lnTo>
                    <a:lnTo>
                      <a:pt x="2436" y="60"/>
                    </a:lnTo>
                    <a:lnTo>
                      <a:pt x="2440" y="60"/>
                    </a:lnTo>
                    <a:lnTo>
                      <a:pt x="2444" y="56"/>
                    </a:lnTo>
                    <a:lnTo>
                      <a:pt x="2448" y="56"/>
                    </a:lnTo>
                    <a:lnTo>
                      <a:pt x="2448" y="52"/>
                    </a:lnTo>
                    <a:lnTo>
                      <a:pt x="2448" y="48"/>
                    </a:lnTo>
                    <a:lnTo>
                      <a:pt x="2452" y="48"/>
                    </a:lnTo>
                    <a:lnTo>
                      <a:pt x="2452" y="44"/>
                    </a:lnTo>
                    <a:lnTo>
                      <a:pt x="2456" y="44"/>
                    </a:lnTo>
                    <a:lnTo>
                      <a:pt x="2452" y="44"/>
                    </a:lnTo>
                    <a:lnTo>
                      <a:pt x="2452" y="48"/>
                    </a:lnTo>
                    <a:lnTo>
                      <a:pt x="2456" y="48"/>
                    </a:lnTo>
                    <a:lnTo>
                      <a:pt x="2456" y="44"/>
                    </a:lnTo>
                    <a:lnTo>
                      <a:pt x="2456" y="48"/>
                    </a:lnTo>
                    <a:lnTo>
                      <a:pt x="2460" y="48"/>
                    </a:lnTo>
                    <a:lnTo>
                      <a:pt x="2460" y="44"/>
                    </a:lnTo>
                    <a:lnTo>
                      <a:pt x="2464" y="44"/>
                    </a:lnTo>
                    <a:lnTo>
                      <a:pt x="2468" y="44"/>
                    </a:lnTo>
                    <a:lnTo>
                      <a:pt x="2472" y="44"/>
                    </a:lnTo>
                    <a:lnTo>
                      <a:pt x="2476" y="44"/>
                    </a:lnTo>
                    <a:lnTo>
                      <a:pt x="2476" y="40"/>
                    </a:lnTo>
                    <a:lnTo>
                      <a:pt x="2476" y="36"/>
                    </a:lnTo>
                    <a:lnTo>
                      <a:pt x="2480" y="36"/>
                    </a:lnTo>
                    <a:lnTo>
                      <a:pt x="2484" y="36"/>
                    </a:lnTo>
                    <a:lnTo>
                      <a:pt x="2488" y="36"/>
                    </a:lnTo>
                    <a:lnTo>
                      <a:pt x="2488" y="32"/>
                    </a:lnTo>
                    <a:lnTo>
                      <a:pt x="2492" y="32"/>
                    </a:lnTo>
                    <a:lnTo>
                      <a:pt x="2492" y="36"/>
                    </a:lnTo>
                    <a:lnTo>
                      <a:pt x="2496" y="36"/>
                    </a:lnTo>
                    <a:lnTo>
                      <a:pt x="2496" y="32"/>
                    </a:lnTo>
                    <a:lnTo>
                      <a:pt x="2500" y="32"/>
                    </a:lnTo>
                    <a:lnTo>
                      <a:pt x="2500" y="36"/>
                    </a:lnTo>
                    <a:lnTo>
                      <a:pt x="2504" y="36"/>
                    </a:lnTo>
                    <a:lnTo>
                      <a:pt x="2504" y="32"/>
                    </a:lnTo>
                    <a:lnTo>
                      <a:pt x="2508" y="32"/>
                    </a:lnTo>
                    <a:lnTo>
                      <a:pt x="2512" y="32"/>
                    </a:lnTo>
                    <a:lnTo>
                      <a:pt x="2512" y="28"/>
                    </a:lnTo>
                    <a:lnTo>
                      <a:pt x="2512" y="32"/>
                    </a:lnTo>
                    <a:lnTo>
                      <a:pt x="2516" y="32"/>
                    </a:lnTo>
                    <a:lnTo>
                      <a:pt x="2516" y="28"/>
                    </a:lnTo>
                    <a:lnTo>
                      <a:pt x="2516" y="32"/>
                    </a:lnTo>
                    <a:lnTo>
                      <a:pt x="2520" y="32"/>
                    </a:lnTo>
                    <a:lnTo>
                      <a:pt x="2520" y="36"/>
                    </a:lnTo>
                    <a:lnTo>
                      <a:pt x="2524" y="36"/>
                    </a:lnTo>
                    <a:lnTo>
                      <a:pt x="2528" y="36"/>
                    </a:lnTo>
                    <a:lnTo>
                      <a:pt x="2528" y="32"/>
                    </a:lnTo>
                    <a:lnTo>
                      <a:pt x="2528" y="36"/>
                    </a:lnTo>
                    <a:lnTo>
                      <a:pt x="2532" y="36"/>
                    </a:lnTo>
                    <a:lnTo>
                      <a:pt x="2532" y="32"/>
                    </a:lnTo>
                    <a:lnTo>
                      <a:pt x="2536" y="32"/>
                    </a:lnTo>
                    <a:lnTo>
                      <a:pt x="2540" y="32"/>
                    </a:lnTo>
                    <a:lnTo>
                      <a:pt x="2540" y="28"/>
                    </a:lnTo>
                    <a:lnTo>
                      <a:pt x="2544" y="28"/>
                    </a:lnTo>
                    <a:lnTo>
                      <a:pt x="2548" y="28"/>
                    </a:lnTo>
                    <a:lnTo>
                      <a:pt x="2548" y="24"/>
                    </a:lnTo>
                    <a:lnTo>
                      <a:pt x="2552" y="24"/>
                    </a:lnTo>
                    <a:lnTo>
                      <a:pt x="2556" y="20"/>
                    </a:lnTo>
                    <a:lnTo>
                      <a:pt x="2552" y="20"/>
                    </a:lnTo>
                    <a:lnTo>
                      <a:pt x="2552" y="16"/>
                    </a:lnTo>
                    <a:lnTo>
                      <a:pt x="2556" y="16"/>
                    </a:lnTo>
                    <a:lnTo>
                      <a:pt x="2560" y="16"/>
                    </a:lnTo>
                    <a:lnTo>
                      <a:pt x="2560" y="12"/>
                    </a:lnTo>
                    <a:lnTo>
                      <a:pt x="2564" y="12"/>
                    </a:lnTo>
                    <a:lnTo>
                      <a:pt x="2564" y="8"/>
                    </a:lnTo>
                    <a:lnTo>
                      <a:pt x="2564" y="12"/>
                    </a:lnTo>
                    <a:lnTo>
                      <a:pt x="2568" y="12"/>
                    </a:lnTo>
                    <a:lnTo>
                      <a:pt x="2572" y="12"/>
                    </a:lnTo>
                    <a:lnTo>
                      <a:pt x="2572" y="8"/>
                    </a:lnTo>
                    <a:lnTo>
                      <a:pt x="2572" y="12"/>
                    </a:lnTo>
                    <a:lnTo>
                      <a:pt x="2576" y="8"/>
                    </a:lnTo>
                    <a:lnTo>
                      <a:pt x="2580" y="8"/>
                    </a:lnTo>
                    <a:lnTo>
                      <a:pt x="2584" y="8"/>
                    </a:lnTo>
                    <a:lnTo>
                      <a:pt x="2584" y="4"/>
                    </a:lnTo>
                    <a:lnTo>
                      <a:pt x="2588" y="4"/>
                    </a:lnTo>
                    <a:lnTo>
                      <a:pt x="2588" y="0"/>
                    </a:lnTo>
                    <a:lnTo>
                      <a:pt x="2584" y="0"/>
                    </a:lnTo>
                    <a:lnTo>
                      <a:pt x="2588" y="0"/>
                    </a:lnTo>
                    <a:close/>
                    <a:moveTo>
                      <a:pt x="1368" y="824"/>
                    </a:moveTo>
                    <a:lnTo>
                      <a:pt x="1372" y="836"/>
                    </a:lnTo>
                    <a:lnTo>
                      <a:pt x="1384" y="860"/>
                    </a:lnTo>
                    <a:lnTo>
                      <a:pt x="1388" y="864"/>
                    </a:lnTo>
                    <a:lnTo>
                      <a:pt x="1396" y="876"/>
                    </a:lnTo>
                    <a:lnTo>
                      <a:pt x="1404" y="900"/>
                    </a:lnTo>
                    <a:lnTo>
                      <a:pt x="1404" y="908"/>
                    </a:lnTo>
                    <a:lnTo>
                      <a:pt x="1408" y="920"/>
                    </a:lnTo>
                    <a:lnTo>
                      <a:pt x="1404" y="924"/>
                    </a:lnTo>
                    <a:lnTo>
                      <a:pt x="1400" y="932"/>
                    </a:lnTo>
                    <a:lnTo>
                      <a:pt x="1404" y="936"/>
                    </a:lnTo>
                    <a:lnTo>
                      <a:pt x="1408" y="940"/>
                    </a:lnTo>
                    <a:lnTo>
                      <a:pt x="1408" y="944"/>
                    </a:lnTo>
                    <a:lnTo>
                      <a:pt x="1420" y="956"/>
                    </a:lnTo>
                    <a:lnTo>
                      <a:pt x="1432" y="972"/>
                    </a:lnTo>
                    <a:lnTo>
                      <a:pt x="1440" y="984"/>
                    </a:lnTo>
                    <a:lnTo>
                      <a:pt x="1432" y="1004"/>
                    </a:lnTo>
                    <a:lnTo>
                      <a:pt x="1428" y="1012"/>
                    </a:lnTo>
                    <a:lnTo>
                      <a:pt x="1428" y="1024"/>
                    </a:lnTo>
                    <a:lnTo>
                      <a:pt x="1428" y="1036"/>
                    </a:lnTo>
                    <a:lnTo>
                      <a:pt x="1428" y="1040"/>
                    </a:lnTo>
                    <a:lnTo>
                      <a:pt x="1432" y="1044"/>
                    </a:lnTo>
                    <a:lnTo>
                      <a:pt x="1432" y="1048"/>
                    </a:lnTo>
                    <a:lnTo>
                      <a:pt x="1440" y="1064"/>
                    </a:lnTo>
                    <a:lnTo>
                      <a:pt x="1444" y="1064"/>
                    </a:lnTo>
                    <a:lnTo>
                      <a:pt x="1468" y="1084"/>
                    </a:lnTo>
                    <a:lnTo>
                      <a:pt x="1468" y="1088"/>
                    </a:lnTo>
                    <a:lnTo>
                      <a:pt x="1456" y="1096"/>
                    </a:lnTo>
                    <a:lnTo>
                      <a:pt x="1472" y="1124"/>
                    </a:lnTo>
                    <a:lnTo>
                      <a:pt x="1464" y="1144"/>
                    </a:lnTo>
                    <a:lnTo>
                      <a:pt x="1464" y="1160"/>
                    </a:lnTo>
                    <a:lnTo>
                      <a:pt x="1480" y="1180"/>
                    </a:lnTo>
                    <a:lnTo>
                      <a:pt x="1460" y="1220"/>
                    </a:lnTo>
                    <a:lnTo>
                      <a:pt x="1460" y="1272"/>
                    </a:lnTo>
                    <a:lnTo>
                      <a:pt x="1464" y="1292"/>
                    </a:lnTo>
                    <a:lnTo>
                      <a:pt x="1492" y="1300"/>
                    </a:lnTo>
                    <a:lnTo>
                      <a:pt x="1496" y="1296"/>
                    </a:lnTo>
                    <a:lnTo>
                      <a:pt x="1512" y="1280"/>
                    </a:lnTo>
                    <a:lnTo>
                      <a:pt x="1512" y="1276"/>
                    </a:lnTo>
                    <a:lnTo>
                      <a:pt x="1508" y="1268"/>
                    </a:lnTo>
                    <a:lnTo>
                      <a:pt x="1504" y="1264"/>
                    </a:lnTo>
                    <a:lnTo>
                      <a:pt x="1508" y="1264"/>
                    </a:lnTo>
                    <a:lnTo>
                      <a:pt x="1512" y="1264"/>
                    </a:lnTo>
                    <a:lnTo>
                      <a:pt x="1516" y="1268"/>
                    </a:lnTo>
                    <a:lnTo>
                      <a:pt x="1528" y="1268"/>
                    </a:lnTo>
                    <a:lnTo>
                      <a:pt x="1540" y="1272"/>
                    </a:lnTo>
                    <a:lnTo>
                      <a:pt x="1564" y="1276"/>
                    </a:lnTo>
                    <a:lnTo>
                      <a:pt x="1572" y="1284"/>
                    </a:lnTo>
                    <a:lnTo>
                      <a:pt x="1592" y="1288"/>
                    </a:lnTo>
                    <a:lnTo>
                      <a:pt x="1596" y="1288"/>
                    </a:lnTo>
                    <a:lnTo>
                      <a:pt x="1628" y="1284"/>
                    </a:lnTo>
                    <a:lnTo>
                      <a:pt x="1628" y="1292"/>
                    </a:lnTo>
                    <a:lnTo>
                      <a:pt x="1632" y="1300"/>
                    </a:lnTo>
                    <a:lnTo>
                      <a:pt x="1640" y="1288"/>
                    </a:lnTo>
                    <a:lnTo>
                      <a:pt x="1644" y="1288"/>
                    </a:lnTo>
                    <a:lnTo>
                      <a:pt x="1652" y="1272"/>
                    </a:lnTo>
                    <a:lnTo>
                      <a:pt x="1656" y="1264"/>
                    </a:lnTo>
                    <a:lnTo>
                      <a:pt x="1668" y="1252"/>
                    </a:lnTo>
                    <a:lnTo>
                      <a:pt x="1672" y="1252"/>
                    </a:lnTo>
                    <a:lnTo>
                      <a:pt x="1688" y="1256"/>
                    </a:lnTo>
                    <a:lnTo>
                      <a:pt x="1692" y="1260"/>
                    </a:lnTo>
                    <a:lnTo>
                      <a:pt x="1696" y="1260"/>
                    </a:lnTo>
                    <a:lnTo>
                      <a:pt x="1696" y="1264"/>
                    </a:lnTo>
                    <a:lnTo>
                      <a:pt x="1700" y="1260"/>
                    </a:lnTo>
                    <a:lnTo>
                      <a:pt x="1704" y="1260"/>
                    </a:lnTo>
                    <a:lnTo>
                      <a:pt x="1720" y="1252"/>
                    </a:lnTo>
                    <a:lnTo>
                      <a:pt x="1724" y="1256"/>
                    </a:lnTo>
                    <a:lnTo>
                      <a:pt x="1724" y="1260"/>
                    </a:lnTo>
                    <a:lnTo>
                      <a:pt x="1728" y="1264"/>
                    </a:lnTo>
                    <a:lnTo>
                      <a:pt x="1732" y="1264"/>
                    </a:lnTo>
                    <a:lnTo>
                      <a:pt x="1748" y="1268"/>
                    </a:lnTo>
                    <a:lnTo>
                      <a:pt x="1772" y="1272"/>
                    </a:lnTo>
                    <a:lnTo>
                      <a:pt x="1776" y="1280"/>
                    </a:lnTo>
                    <a:lnTo>
                      <a:pt x="1776" y="1284"/>
                    </a:lnTo>
                    <a:lnTo>
                      <a:pt x="1820" y="1280"/>
                    </a:lnTo>
                    <a:lnTo>
                      <a:pt x="1824" y="1280"/>
                    </a:lnTo>
                    <a:lnTo>
                      <a:pt x="1860" y="1260"/>
                    </a:lnTo>
                    <a:lnTo>
                      <a:pt x="1880" y="1280"/>
                    </a:lnTo>
                    <a:lnTo>
                      <a:pt x="1904" y="1304"/>
                    </a:lnTo>
                    <a:lnTo>
                      <a:pt x="1908" y="1308"/>
                    </a:lnTo>
                    <a:lnTo>
                      <a:pt x="1924" y="1324"/>
                    </a:lnTo>
                    <a:lnTo>
                      <a:pt x="1928" y="1328"/>
                    </a:lnTo>
                    <a:lnTo>
                      <a:pt x="1928" y="1336"/>
                    </a:lnTo>
                    <a:lnTo>
                      <a:pt x="1928" y="1344"/>
                    </a:lnTo>
                    <a:lnTo>
                      <a:pt x="1948" y="1340"/>
                    </a:lnTo>
                    <a:lnTo>
                      <a:pt x="1992" y="1344"/>
                    </a:lnTo>
                    <a:lnTo>
                      <a:pt x="1996" y="1344"/>
                    </a:lnTo>
                    <a:lnTo>
                      <a:pt x="2000" y="1344"/>
                    </a:lnTo>
                    <a:lnTo>
                      <a:pt x="2028" y="1340"/>
                    </a:lnTo>
                    <a:lnTo>
                      <a:pt x="2036" y="1336"/>
                    </a:lnTo>
                    <a:lnTo>
                      <a:pt x="2036" y="1296"/>
                    </a:lnTo>
                    <a:lnTo>
                      <a:pt x="2036" y="1276"/>
                    </a:lnTo>
                    <a:lnTo>
                      <a:pt x="2064" y="1260"/>
                    </a:lnTo>
                    <a:lnTo>
                      <a:pt x="2068" y="1256"/>
                    </a:lnTo>
                    <a:lnTo>
                      <a:pt x="2068" y="1252"/>
                    </a:lnTo>
                    <a:lnTo>
                      <a:pt x="2068" y="1220"/>
                    </a:lnTo>
                    <a:lnTo>
                      <a:pt x="2072" y="1216"/>
                    </a:lnTo>
                    <a:lnTo>
                      <a:pt x="2080" y="1176"/>
                    </a:lnTo>
                    <a:lnTo>
                      <a:pt x="2080" y="1172"/>
                    </a:lnTo>
                    <a:lnTo>
                      <a:pt x="2076" y="1164"/>
                    </a:lnTo>
                    <a:lnTo>
                      <a:pt x="2076" y="1160"/>
                    </a:lnTo>
                    <a:lnTo>
                      <a:pt x="2080" y="1160"/>
                    </a:lnTo>
                    <a:lnTo>
                      <a:pt x="2080" y="1156"/>
                    </a:lnTo>
                    <a:lnTo>
                      <a:pt x="2080" y="1160"/>
                    </a:lnTo>
                    <a:lnTo>
                      <a:pt x="2080" y="1156"/>
                    </a:lnTo>
                    <a:lnTo>
                      <a:pt x="2084" y="1156"/>
                    </a:lnTo>
                    <a:lnTo>
                      <a:pt x="2088" y="1152"/>
                    </a:lnTo>
                    <a:lnTo>
                      <a:pt x="2092" y="1148"/>
                    </a:lnTo>
                    <a:lnTo>
                      <a:pt x="2096" y="1144"/>
                    </a:lnTo>
                    <a:lnTo>
                      <a:pt x="2100" y="1144"/>
                    </a:lnTo>
                    <a:lnTo>
                      <a:pt x="2104" y="1144"/>
                    </a:lnTo>
                    <a:lnTo>
                      <a:pt x="2104" y="1140"/>
                    </a:lnTo>
                    <a:lnTo>
                      <a:pt x="2108" y="1140"/>
                    </a:lnTo>
                    <a:lnTo>
                      <a:pt x="2108" y="1136"/>
                    </a:lnTo>
                    <a:lnTo>
                      <a:pt x="2104" y="1136"/>
                    </a:lnTo>
                    <a:lnTo>
                      <a:pt x="2108" y="1136"/>
                    </a:lnTo>
                    <a:lnTo>
                      <a:pt x="2108" y="1132"/>
                    </a:lnTo>
                    <a:lnTo>
                      <a:pt x="2108" y="1128"/>
                    </a:lnTo>
                    <a:lnTo>
                      <a:pt x="2112" y="1128"/>
                    </a:lnTo>
                    <a:lnTo>
                      <a:pt x="2112" y="1124"/>
                    </a:lnTo>
                    <a:lnTo>
                      <a:pt x="2112" y="1120"/>
                    </a:lnTo>
                    <a:lnTo>
                      <a:pt x="2112" y="1116"/>
                    </a:lnTo>
                    <a:lnTo>
                      <a:pt x="2112" y="1112"/>
                    </a:lnTo>
                    <a:lnTo>
                      <a:pt x="2108" y="1108"/>
                    </a:lnTo>
                    <a:lnTo>
                      <a:pt x="2108" y="1104"/>
                    </a:lnTo>
                    <a:lnTo>
                      <a:pt x="2104" y="1104"/>
                    </a:lnTo>
                    <a:lnTo>
                      <a:pt x="2100" y="1100"/>
                    </a:lnTo>
                    <a:lnTo>
                      <a:pt x="2100" y="1096"/>
                    </a:lnTo>
                    <a:lnTo>
                      <a:pt x="2100" y="1092"/>
                    </a:lnTo>
                    <a:lnTo>
                      <a:pt x="2100" y="1088"/>
                    </a:lnTo>
                    <a:lnTo>
                      <a:pt x="2096" y="1084"/>
                    </a:lnTo>
                    <a:lnTo>
                      <a:pt x="2096" y="1080"/>
                    </a:lnTo>
                    <a:lnTo>
                      <a:pt x="2092" y="1076"/>
                    </a:lnTo>
                    <a:lnTo>
                      <a:pt x="2092" y="1072"/>
                    </a:lnTo>
                    <a:lnTo>
                      <a:pt x="2096" y="1072"/>
                    </a:lnTo>
                    <a:lnTo>
                      <a:pt x="2096" y="1068"/>
                    </a:lnTo>
                    <a:lnTo>
                      <a:pt x="2100" y="1068"/>
                    </a:lnTo>
                    <a:lnTo>
                      <a:pt x="2100" y="1064"/>
                    </a:lnTo>
                    <a:lnTo>
                      <a:pt x="2096" y="1064"/>
                    </a:lnTo>
                    <a:lnTo>
                      <a:pt x="2096" y="1060"/>
                    </a:lnTo>
                    <a:lnTo>
                      <a:pt x="2092" y="1060"/>
                    </a:lnTo>
                    <a:lnTo>
                      <a:pt x="2092" y="1056"/>
                    </a:lnTo>
                    <a:lnTo>
                      <a:pt x="2088" y="1056"/>
                    </a:lnTo>
                    <a:lnTo>
                      <a:pt x="2084" y="1056"/>
                    </a:lnTo>
                    <a:lnTo>
                      <a:pt x="2080" y="1056"/>
                    </a:lnTo>
                    <a:lnTo>
                      <a:pt x="2080" y="1052"/>
                    </a:lnTo>
                    <a:lnTo>
                      <a:pt x="2076" y="1052"/>
                    </a:lnTo>
                    <a:lnTo>
                      <a:pt x="2072" y="1052"/>
                    </a:lnTo>
                    <a:lnTo>
                      <a:pt x="2068" y="1052"/>
                    </a:lnTo>
                    <a:lnTo>
                      <a:pt x="2064" y="1052"/>
                    </a:lnTo>
                    <a:lnTo>
                      <a:pt x="2060" y="1052"/>
                    </a:lnTo>
                    <a:lnTo>
                      <a:pt x="2060" y="1056"/>
                    </a:lnTo>
                    <a:lnTo>
                      <a:pt x="2056" y="1056"/>
                    </a:lnTo>
                    <a:lnTo>
                      <a:pt x="2052" y="1056"/>
                    </a:lnTo>
                    <a:lnTo>
                      <a:pt x="2048" y="1060"/>
                    </a:lnTo>
                    <a:lnTo>
                      <a:pt x="2044" y="1056"/>
                    </a:lnTo>
                    <a:lnTo>
                      <a:pt x="2040" y="1056"/>
                    </a:lnTo>
                    <a:lnTo>
                      <a:pt x="2036" y="1060"/>
                    </a:lnTo>
                    <a:lnTo>
                      <a:pt x="2032" y="1056"/>
                    </a:lnTo>
                    <a:lnTo>
                      <a:pt x="2028" y="1056"/>
                    </a:lnTo>
                    <a:lnTo>
                      <a:pt x="2024" y="1052"/>
                    </a:lnTo>
                    <a:lnTo>
                      <a:pt x="2024" y="1048"/>
                    </a:lnTo>
                    <a:lnTo>
                      <a:pt x="2024" y="1044"/>
                    </a:lnTo>
                    <a:lnTo>
                      <a:pt x="2020" y="1044"/>
                    </a:lnTo>
                    <a:lnTo>
                      <a:pt x="2020" y="1040"/>
                    </a:lnTo>
                    <a:lnTo>
                      <a:pt x="2016" y="1040"/>
                    </a:lnTo>
                    <a:lnTo>
                      <a:pt x="2016" y="1036"/>
                    </a:lnTo>
                    <a:lnTo>
                      <a:pt x="2016" y="1032"/>
                    </a:lnTo>
                    <a:lnTo>
                      <a:pt x="2008" y="1036"/>
                    </a:lnTo>
                    <a:lnTo>
                      <a:pt x="1964" y="1044"/>
                    </a:lnTo>
                    <a:lnTo>
                      <a:pt x="1964" y="1040"/>
                    </a:lnTo>
                    <a:lnTo>
                      <a:pt x="1956" y="1024"/>
                    </a:lnTo>
                    <a:lnTo>
                      <a:pt x="1956" y="1020"/>
                    </a:lnTo>
                    <a:lnTo>
                      <a:pt x="1948" y="1004"/>
                    </a:lnTo>
                    <a:lnTo>
                      <a:pt x="1944" y="996"/>
                    </a:lnTo>
                    <a:lnTo>
                      <a:pt x="1932" y="984"/>
                    </a:lnTo>
                    <a:lnTo>
                      <a:pt x="1916" y="968"/>
                    </a:lnTo>
                    <a:lnTo>
                      <a:pt x="1892" y="940"/>
                    </a:lnTo>
                    <a:lnTo>
                      <a:pt x="1876" y="920"/>
                    </a:lnTo>
                    <a:lnTo>
                      <a:pt x="1864" y="916"/>
                    </a:lnTo>
                    <a:lnTo>
                      <a:pt x="1860" y="912"/>
                    </a:lnTo>
                    <a:lnTo>
                      <a:pt x="1844" y="900"/>
                    </a:lnTo>
                    <a:lnTo>
                      <a:pt x="1836" y="896"/>
                    </a:lnTo>
                    <a:lnTo>
                      <a:pt x="1808" y="884"/>
                    </a:lnTo>
                    <a:lnTo>
                      <a:pt x="1796" y="864"/>
                    </a:lnTo>
                    <a:lnTo>
                      <a:pt x="1788" y="856"/>
                    </a:lnTo>
                    <a:lnTo>
                      <a:pt x="1788" y="860"/>
                    </a:lnTo>
                    <a:lnTo>
                      <a:pt x="1784" y="864"/>
                    </a:lnTo>
                    <a:lnTo>
                      <a:pt x="1772" y="876"/>
                    </a:lnTo>
                    <a:lnTo>
                      <a:pt x="1768" y="876"/>
                    </a:lnTo>
                    <a:lnTo>
                      <a:pt x="1764" y="876"/>
                    </a:lnTo>
                    <a:lnTo>
                      <a:pt x="1760" y="876"/>
                    </a:lnTo>
                    <a:lnTo>
                      <a:pt x="1740" y="860"/>
                    </a:lnTo>
                    <a:lnTo>
                      <a:pt x="1736" y="860"/>
                    </a:lnTo>
                    <a:lnTo>
                      <a:pt x="1724" y="868"/>
                    </a:lnTo>
                    <a:lnTo>
                      <a:pt x="1720" y="872"/>
                    </a:lnTo>
                    <a:lnTo>
                      <a:pt x="1720" y="876"/>
                    </a:lnTo>
                    <a:lnTo>
                      <a:pt x="1688" y="880"/>
                    </a:lnTo>
                    <a:lnTo>
                      <a:pt x="1668" y="880"/>
                    </a:lnTo>
                    <a:lnTo>
                      <a:pt x="1664" y="880"/>
                    </a:lnTo>
                    <a:lnTo>
                      <a:pt x="1644" y="860"/>
                    </a:lnTo>
                    <a:lnTo>
                      <a:pt x="1636" y="856"/>
                    </a:lnTo>
                    <a:lnTo>
                      <a:pt x="1616" y="848"/>
                    </a:lnTo>
                    <a:lnTo>
                      <a:pt x="1604" y="848"/>
                    </a:lnTo>
                    <a:lnTo>
                      <a:pt x="1592" y="844"/>
                    </a:lnTo>
                    <a:lnTo>
                      <a:pt x="1576" y="844"/>
                    </a:lnTo>
                    <a:lnTo>
                      <a:pt x="1568" y="844"/>
                    </a:lnTo>
                    <a:lnTo>
                      <a:pt x="1564" y="844"/>
                    </a:lnTo>
                    <a:lnTo>
                      <a:pt x="1552" y="844"/>
                    </a:lnTo>
                    <a:lnTo>
                      <a:pt x="1548" y="840"/>
                    </a:lnTo>
                    <a:lnTo>
                      <a:pt x="1540" y="840"/>
                    </a:lnTo>
                    <a:lnTo>
                      <a:pt x="1532" y="840"/>
                    </a:lnTo>
                    <a:lnTo>
                      <a:pt x="1528" y="840"/>
                    </a:lnTo>
                    <a:lnTo>
                      <a:pt x="1516" y="844"/>
                    </a:lnTo>
                    <a:lnTo>
                      <a:pt x="1512" y="844"/>
                    </a:lnTo>
                    <a:lnTo>
                      <a:pt x="1508" y="840"/>
                    </a:lnTo>
                    <a:lnTo>
                      <a:pt x="1500" y="832"/>
                    </a:lnTo>
                    <a:lnTo>
                      <a:pt x="1468" y="828"/>
                    </a:lnTo>
                    <a:lnTo>
                      <a:pt x="1460" y="828"/>
                    </a:lnTo>
                    <a:lnTo>
                      <a:pt x="1448" y="824"/>
                    </a:lnTo>
                    <a:lnTo>
                      <a:pt x="1436" y="820"/>
                    </a:lnTo>
                    <a:lnTo>
                      <a:pt x="1432" y="820"/>
                    </a:lnTo>
                    <a:lnTo>
                      <a:pt x="1420" y="816"/>
                    </a:lnTo>
                    <a:lnTo>
                      <a:pt x="1416" y="816"/>
                    </a:lnTo>
                    <a:lnTo>
                      <a:pt x="1412" y="812"/>
                    </a:lnTo>
                    <a:lnTo>
                      <a:pt x="1400" y="816"/>
                    </a:lnTo>
                    <a:lnTo>
                      <a:pt x="1368" y="824"/>
                    </a:lnTo>
                    <a:close/>
                    <a:moveTo>
                      <a:pt x="1996" y="1524"/>
                    </a:moveTo>
                    <a:lnTo>
                      <a:pt x="1972" y="1540"/>
                    </a:lnTo>
                    <a:lnTo>
                      <a:pt x="1968" y="1548"/>
                    </a:lnTo>
                    <a:lnTo>
                      <a:pt x="1968" y="1560"/>
                    </a:lnTo>
                    <a:lnTo>
                      <a:pt x="1964" y="1564"/>
                    </a:lnTo>
                    <a:lnTo>
                      <a:pt x="1968" y="1568"/>
                    </a:lnTo>
                    <a:lnTo>
                      <a:pt x="1972" y="1576"/>
                    </a:lnTo>
                    <a:lnTo>
                      <a:pt x="1976" y="1584"/>
                    </a:lnTo>
                    <a:lnTo>
                      <a:pt x="1980" y="1592"/>
                    </a:lnTo>
                    <a:lnTo>
                      <a:pt x="1984" y="1596"/>
                    </a:lnTo>
                    <a:lnTo>
                      <a:pt x="1992" y="1612"/>
                    </a:lnTo>
                    <a:lnTo>
                      <a:pt x="1996" y="1616"/>
                    </a:lnTo>
                    <a:lnTo>
                      <a:pt x="1996" y="1620"/>
                    </a:lnTo>
                    <a:lnTo>
                      <a:pt x="2012" y="1644"/>
                    </a:lnTo>
                    <a:lnTo>
                      <a:pt x="2020" y="1640"/>
                    </a:lnTo>
                    <a:lnTo>
                      <a:pt x="2024" y="1640"/>
                    </a:lnTo>
                    <a:lnTo>
                      <a:pt x="2044" y="1636"/>
                    </a:lnTo>
                    <a:lnTo>
                      <a:pt x="2056" y="1628"/>
                    </a:lnTo>
                    <a:lnTo>
                      <a:pt x="2060" y="1628"/>
                    </a:lnTo>
                    <a:lnTo>
                      <a:pt x="2064" y="1628"/>
                    </a:lnTo>
                    <a:lnTo>
                      <a:pt x="2072" y="1624"/>
                    </a:lnTo>
                    <a:lnTo>
                      <a:pt x="2076" y="1624"/>
                    </a:lnTo>
                    <a:lnTo>
                      <a:pt x="2080" y="1620"/>
                    </a:lnTo>
                    <a:lnTo>
                      <a:pt x="2084" y="1620"/>
                    </a:lnTo>
                    <a:lnTo>
                      <a:pt x="2092" y="1616"/>
                    </a:lnTo>
                    <a:lnTo>
                      <a:pt x="2088" y="1616"/>
                    </a:lnTo>
                    <a:lnTo>
                      <a:pt x="2088" y="1612"/>
                    </a:lnTo>
                    <a:lnTo>
                      <a:pt x="2084" y="1600"/>
                    </a:lnTo>
                    <a:lnTo>
                      <a:pt x="2076" y="1584"/>
                    </a:lnTo>
                    <a:lnTo>
                      <a:pt x="2076" y="1580"/>
                    </a:lnTo>
                    <a:lnTo>
                      <a:pt x="2072" y="1580"/>
                    </a:lnTo>
                    <a:lnTo>
                      <a:pt x="2068" y="1568"/>
                    </a:lnTo>
                    <a:lnTo>
                      <a:pt x="2068" y="1564"/>
                    </a:lnTo>
                    <a:lnTo>
                      <a:pt x="2060" y="1556"/>
                    </a:lnTo>
                    <a:lnTo>
                      <a:pt x="2060" y="1548"/>
                    </a:lnTo>
                    <a:lnTo>
                      <a:pt x="2056" y="1544"/>
                    </a:lnTo>
                    <a:lnTo>
                      <a:pt x="2056" y="1540"/>
                    </a:lnTo>
                    <a:lnTo>
                      <a:pt x="2052" y="1536"/>
                    </a:lnTo>
                    <a:lnTo>
                      <a:pt x="2048" y="1528"/>
                    </a:lnTo>
                    <a:lnTo>
                      <a:pt x="2048" y="1524"/>
                    </a:lnTo>
                    <a:lnTo>
                      <a:pt x="2012" y="1532"/>
                    </a:lnTo>
                    <a:lnTo>
                      <a:pt x="1996" y="1524"/>
                    </a:lnTo>
                    <a:close/>
                    <a:moveTo>
                      <a:pt x="1296" y="928"/>
                    </a:moveTo>
                    <a:lnTo>
                      <a:pt x="1292" y="928"/>
                    </a:lnTo>
                    <a:lnTo>
                      <a:pt x="1296" y="928"/>
                    </a:lnTo>
                    <a:close/>
                  </a:path>
                </a:pathLst>
              </a:custGeom>
              <a:solidFill>
                <a:srgbClr val="FFC200"/>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8" name="Freeform 19">
                <a:extLst>
                  <a:ext uri="{FF2B5EF4-FFF2-40B4-BE49-F238E27FC236}">
                    <a16:creationId xmlns:a16="http://schemas.microsoft.com/office/drawing/2014/main" id="{A6A24734-33F5-20D3-727F-316E809162C4}"/>
                  </a:ext>
                </a:extLst>
              </p:cNvPr>
              <p:cNvSpPr>
                <a:spLocks/>
              </p:cNvSpPr>
              <p:nvPr/>
            </p:nvSpPr>
            <p:spPr bwMode="auto">
              <a:xfrm>
                <a:off x="6810379" y="3502229"/>
                <a:ext cx="325660" cy="481266"/>
              </a:xfrm>
              <a:custGeom>
                <a:avLst/>
                <a:gdLst>
                  <a:gd name="T0" fmla="*/ 178 w 227"/>
                  <a:gd name="T1" fmla="*/ 3 h 304"/>
                  <a:gd name="T2" fmla="*/ 180 w 227"/>
                  <a:gd name="T3" fmla="*/ 2 h 304"/>
                  <a:gd name="T4" fmla="*/ 181 w 227"/>
                  <a:gd name="T5" fmla="*/ 4 h 304"/>
                  <a:gd name="T6" fmla="*/ 184 w 227"/>
                  <a:gd name="T7" fmla="*/ 3 h 304"/>
                  <a:gd name="T8" fmla="*/ 186 w 227"/>
                  <a:gd name="T9" fmla="*/ 6 h 304"/>
                  <a:gd name="T10" fmla="*/ 190 w 227"/>
                  <a:gd name="T11" fmla="*/ 7 h 304"/>
                  <a:gd name="T12" fmla="*/ 192 w 227"/>
                  <a:gd name="T13" fmla="*/ 6 h 304"/>
                  <a:gd name="T14" fmla="*/ 195 w 227"/>
                  <a:gd name="T15" fmla="*/ 7 h 304"/>
                  <a:gd name="T16" fmla="*/ 216 w 227"/>
                  <a:gd name="T17" fmla="*/ 34 h 304"/>
                  <a:gd name="T18" fmla="*/ 223 w 227"/>
                  <a:gd name="T19" fmla="*/ 41 h 304"/>
                  <a:gd name="T20" fmla="*/ 214 w 227"/>
                  <a:gd name="T21" fmla="*/ 76 h 304"/>
                  <a:gd name="T22" fmla="*/ 217 w 227"/>
                  <a:gd name="T23" fmla="*/ 115 h 304"/>
                  <a:gd name="T24" fmla="*/ 173 w 227"/>
                  <a:gd name="T25" fmla="*/ 205 h 304"/>
                  <a:gd name="T26" fmla="*/ 152 w 227"/>
                  <a:gd name="T27" fmla="*/ 233 h 304"/>
                  <a:gd name="T28" fmla="*/ 154 w 227"/>
                  <a:gd name="T29" fmla="*/ 235 h 304"/>
                  <a:gd name="T30" fmla="*/ 157 w 227"/>
                  <a:gd name="T31" fmla="*/ 238 h 304"/>
                  <a:gd name="T32" fmla="*/ 159 w 227"/>
                  <a:gd name="T33" fmla="*/ 239 h 304"/>
                  <a:gd name="T34" fmla="*/ 165 w 227"/>
                  <a:gd name="T35" fmla="*/ 243 h 304"/>
                  <a:gd name="T36" fmla="*/ 167 w 227"/>
                  <a:gd name="T37" fmla="*/ 246 h 304"/>
                  <a:gd name="T38" fmla="*/ 168 w 227"/>
                  <a:gd name="T39" fmla="*/ 250 h 304"/>
                  <a:gd name="T40" fmla="*/ 169 w 227"/>
                  <a:gd name="T41" fmla="*/ 252 h 304"/>
                  <a:gd name="T42" fmla="*/ 136 w 227"/>
                  <a:gd name="T43" fmla="*/ 284 h 304"/>
                  <a:gd name="T44" fmla="*/ 90 w 227"/>
                  <a:gd name="T45" fmla="*/ 297 h 304"/>
                  <a:gd name="T46" fmla="*/ 84 w 227"/>
                  <a:gd name="T47" fmla="*/ 284 h 304"/>
                  <a:gd name="T48" fmla="*/ 72 w 227"/>
                  <a:gd name="T49" fmla="*/ 240 h 304"/>
                  <a:gd name="T50" fmla="*/ 79 w 227"/>
                  <a:gd name="T51" fmla="*/ 205 h 304"/>
                  <a:gd name="T52" fmla="*/ 81 w 227"/>
                  <a:gd name="T53" fmla="*/ 186 h 304"/>
                  <a:gd name="T54" fmla="*/ 54 w 227"/>
                  <a:gd name="T55" fmla="*/ 142 h 304"/>
                  <a:gd name="T56" fmla="*/ 75 w 227"/>
                  <a:gd name="T57" fmla="*/ 120 h 304"/>
                  <a:gd name="T58" fmla="*/ 72 w 227"/>
                  <a:gd name="T59" fmla="*/ 115 h 304"/>
                  <a:gd name="T60" fmla="*/ 68 w 227"/>
                  <a:gd name="T61" fmla="*/ 108 h 304"/>
                  <a:gd name="T62" fmla="*/ 66 w 227"/>
                  <a:gd name="T63" fmla="*/ 106 h 304"/>
                  <a:gd name="T64" fmla="*/ 61 w 227"/>
                  <a:gd name="T65" fmla="*/ 105 h 304"/>
                  <a:gd name="T66" fmla="*/ 52 w 227"/>
                  <a:gd name="T67" fmla="*/ 98 h 304"/>
                  <a:gd name="T68" fmla="*/ 48 w 227"/>
                  <a:gd name="T69" fmla="*/ 93 h 304"/>
                  <a:gd name="T70" fmla="*/ 32 w 227"/>
                  <a:gd name="T71" fmla="*/ 84 h 304"/>
                  <a:gd name="T72" fmla="*/ 24 w 227"/>
                  <a:gd name="T73" fmla="*/ 81 h 304"/>
                  <a:gd name="T74" fmla="*/ 22 w 227"/>
                  <a:gd name="T75" fmla="*/ 78 h 304"/>
                  <a:gd name="T76" fmla="*/ 19 w 227"/>
                  <a:gd name="T77" fmla="*/ 76 h 304"/>
                  <a:gd name="T78" fmla="*/ 16 w 227"/>
                  <a:gd name="T79" fmla="*/ 72 h 304"/>
                  <a:gd name="T80" fmla="*/ 11 w 227"/>
                  <a:gd name="T81" fmla="*/ 71 h 304"/>
                  <a:gd name="T82" fmla="*/ 7 w 227"/>
                  <a:gd name="T83" fmla="*/ 68 h 304"/>
                  <a:gd name="T84" fmla="*/ 3 w 227"/>
                  <a:gd name="T85" fmla="*/ 68 h 304"/>
                  <a:gd name="T86" fmla="*/ 1 w 227"/>
                  <a:gd name="T87" fmla="*/ 67 h 304"/>
                  <a:gd name="T88" fmla="*/ 17 w 227"/>
                  <a:gd name="T89" fmla="*/ 65 h 304"/>
                  <a:gd name="T90" fmla="*/ 54 w 227"/>
                  <a:gd name="T91" fmla="*/ 51 h 304"/>
                  <a:gd name="T92" fmla="*/ 124 w 227"/>
                  <a:gd name="T93" fmla="*/ 57 h 304"/>
                  <a:gd name="T94" fmla="*/ 173 w 227"/>
                  <a:gd name="T95" fmla="*/ 17 h 304"/>
                  <a:gd name="T96" fmla="*/ 175 w 227"/>
                  <a:gd name="T97" fmla="*/ 1 h 304"/>
                  <a:gd name="T98" fmla="*/ 176 w 227"/>
                  <a:gd name="T99" fmla="*/ 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304">
                    <a:moveTo>
                      <a:pt x="176" y="2"/>
                    </a:moveTo>
                    <a:lnTo>
                      <a:pt x="178" y="2"/>
                    </a:lnTo>
                    <a:lnTo>
                      <a:pt x="178" y="3"/>
                    </a:lnTo>
                    <a:lnTo>
                      <a:pt x="179" y="3"/>
                    </a:lnTo>
                    <a:lnTo>
                      <a:pt x="179" y="2"/>
                    </a:lnTo>
                    <a:lnTo>
                      <a:pt x="180" y="2"/>
                    </a:lnTo>
                    <a:lnTo>
                      <a:pt x="180" y="3"/>
                    </a:lnTo>
                    <a:lnTo>
                      <a:pt x="181" y="3"/>
                    </a:lnTo>
                    <a:lnTo>
                      <a:pt x="181" y="4"/>
                    </a:lnTo>
                    <a:lnTo>
                      <a:pt x="183" y="4"/>
                    </a:lnTo>
                    <a:lnTo>
                      <a:pt x="184" y="4"/>
                    </a:lnTo>
                    <a:lnTo>
                      <a:pt x="184" y="3"/>
                    </a:lnTo>
                    <a:lnTo>
                      <a:pt x="184" y="4"/>
                    </a:lnTo>
                    <a:lnTo>
                      <a:pt x="185" y="4"/>
                    </a:lnTo>
                    <a:lnTo>
                      <a:pt x="186" y="6"/>
                    </a:lnTo>
                    <a:lnTo>
                      <a:pt x="187" y="6"/>
                    </a:lnTo>
                    <a:lnTo>
                      <a:pt x="189" y="7"/>
                    </a:lnTo>
                    <a:lnTo>
                      <a:pt x="190" y="7"/>
                    </a:lnTo>
                    <a:lnTo>
                      <a:pt x="191" y="7"/>
                    </a:lnTo>
                    <a:lnTo>
                      <a:pt x="191" y="6"/>
                    </a:lnTo>
                    <a:lnTo>
                      <a:pt x="192" y="6"/>
                    </a:lnTo>
                    <a:lnTo>
                      <a:pt x="194" y="6"/>
                    </a:lnTo>
                    <a:lnTo>
                      <a:pt x="195" y="6"/>
                    </a:lnTo>
                    <a:lnTo>
                      <a:pt x="195" y="7"/>
                    </a:lnTo>
                    <a:lnTo>
                      <a:pt x="196" y="7"/>
                    </a:lnTo>
                    <a:lnTo>
                      <a:pt x="196" y="41"/>
                    </a:lnTo>
                    <a:lnTo>
                      <a:pt x="216" y="34"/>
                    </a:lnTo>
                    <a:lnTo>
                      <a:pt x="223" y="29"/>
                    </a:lnTo>
                    <a:lnTo>
                      <a:pt x="227" y="33"/>
                    </a:lnTo>
                    <a:lnTo>
                      <a:pt x="223" y="41"/>
                    </a:lnTo>
                    <a:lnTo>
                      <a:pt x="219" y="60"/>
                    </a:lnTo>
                    <a:lnTo>
                      <a:pt x="217" y="71"/>
                    </a:lnTo>
                    <a:lnTo>
                      <a:pt x="214" y="76"/>
                    </a:lnTo>
                    <a:lnTo>
                      <a:pt x="216" y="101"/>
                    </a:lnTo>
                    <a:lnTo>
                      <a:pt x="218" y="112"/>
                    </a:lnTo>
                    <a:lnTo>
                      <a:pt x="217" y="115"/>
                    </a:lnTo>
                    <a:lnTo>
                      <a:pt x="213" y="130"/>
                    </a:lnTo>
                    <a:lnTo>
                      <a:pt x="201" y="153"/>
                    </a:lnTo>
                    <a:lnTo>
                      <a:pt x="173" y="205"/>
                    </a:lnTo>
                    <a:lnTo>
                      <a:pt x="160" y="221"/>
                    </a:lnTo>
                    <a:lnTo>
                      <a:pt x="151" y="232"/>
                    </a:lnTo>
                    <a:lnTo>
                      <a:pt x="152" y="233"/>
                    </a:lnTo>
                    <a:lnTo>
                      <a:pt x="152" y="234"/>
                    </a:lnTo>
                    <a:lnTo>
                      <a:pt x="153" y="234"/>
                    </a:lnTo>
                    <a:lnTo>
                      <a:pt x="154" y="235"/>
                    </a:lnTo>
                    <a:lnTo>
                      <a:pt x="156" y="235"/>
                    </a:lnTo>
                    <a:lnTo>
                      <a:pt x="156" y="236"/>
                    </a:lnTo>
                    <a:lnTo>
                      <a:pt x="157" y="238"/>
                    </a:lnTo>
                    <a:lnTo>
                      <a:pt x="158" y="238"/>
                    </a:lnTo>
                    <a:lnTo>
                      <a:pt x="158" y="239"/>
                    </a:lnTo>
                    <a:lnTo>
                      <a:pt x="159" y="239"/>
                    </a:lnTo>
                    <a:lnTo>
                      <a:pt x="163" y="240"/>
                    </a:lnTo>
                    <a:lnTo>
                      <a:pt x="164" y="241"/>
                    </a:lnTo>
                    <a:lnTo>
                      <a:pt x="165" y="243"/>
                    </a:lnTo>
                    <a:lnTo>
                      <a:pt x="165" y="244"/>
                    </a:lnTo>
                    <a:lnTo>
                      <a:pt x="167" y="245"/>
                    </a:lnTo>
                    <a:lnTo>
                      <a:pt x="167" y="246"/>
                    </a:lnTo>
                    <a:lnTo>
                      <a:pt x="168" y="248"/>
                    </a:lnTo>
                    <a:lnTo>
                      <a:pt x="168" y="249"/>
                    </a:lnTo>
                    <a:lnTo>
                      <a:pt x="168" y="250"/>
                    </a:lnTo>
                    <a:lnTo>
                      <a:pt x="168" y="251"/>
                    </a:lnTo>
                    <a:lnTo>
                      <a:pt x="168" y="252"/>
                    </a:lnTo>
                    <a:lnTo>
                      <a:pt x="169" y="252"/>
                    </a:lnTo>
                    <a:lnTo>
                      <a:pt x="164" y="262"/>
                    </a:lnTo>
                    <a:lnTo>
                      <a:pt x="158" y="279"/>
                    </a:lnTo>
                    <a:lnTo>
                      <a:pt x="136" y="284"/>
                    </a:lnTo>
                    <a:lnTo>
                      <a:pt x="111" y="295"/>
                    </a:lnTo>
                    <a:lnTo>
                      <a:pt x="106" y="304"/>
                    </a:lnTo>
                    <a:lnTo>
                      <a:pt x="90" y="297"/>
                    </a:lnTo>
                    <a:lnTo>
                      <a:pt x="89" y="289"/>
                    </a:lnTo>
                    <a:lnTo>
                      <a:pt x="84" y="286"/>
                    </a:lnTo>
                    <a:lnTo>
                      <a:pt x="84" y="284"/>
                    </a:lnTo>
                    <a:lnTo>
                      <a:pt x="70" y="271"/>
                    </a:lnTo>
                    <a:lnTo>
                      <a:pt x="55" y="252"/>
                    </a:lnTo>
                    <a:lnTo>
                      <a:pt x="72" y="240"/>
                    </a:lnTo>
                    <a:lnTo>
                      <a:pt x="76" y="223"/>
                    </a:lnTo>
                    <a:lnTo>
                      <a:pt x="76" y="216"/>
                    </a:lnTo>
                    <a:lnTo>
                      <a:pt x="79" y="205"/>
                    </a:lnTo>
                    <a:lnTo>
                      <a:pt x="83" y="196"/>
                    </a:lnTo>
                    <a:lnTo>
                      <a:pt x="82" y="189"/>
                    </a:lnTo>
                    <a:lnTo>
                      <a:pt x="81" y="186"/>
                    </a:lnTo>
                    <a:lnTo>
                      <a:pt x="81" y="180"/>
                    </a:lnTo>
                    <a:lnTo>
                      <a:pt x="68" y="166"/>
                    </a:lnTo>
                    <a:lnTo>
                      <a:pt x="54" y="142"/>
                    </a:lnTo>
                    <a:lnTo>
                      <a:pt x="57" y="132"/>
                    </a:lnTo>
                    <a:lnTo>
                      <a:pt x="60" y="128"/>
                    </a:lnTo>
                    <a:lnTo>
                      <a:pt x="75" y="120"/>
                    </a:lnTo>
                    <a:lnTo>
                      <a:pt x="73" y="119"/>
                    </a:lnTo>
                    <a:lnTo>
                      <a:pt x="73" y="117"/>
                    </a:lnTo>
                    <a:lnTo>
                      <a:pt x="72" y="115"/>
                    </a:lnTo>
                    <a:lnTo>
                      <a:pt x="71" y="114"/>
                    </a:lnTo>
                    <a:lnTo>
                      <a:pt x="70" y="111"/>
                    </a:lnTo>
                    <a:lnTo>
                      <a:pt x="68" y="108"/>
                    </a:lnTo>
                    <a:lnTo>
                      <a:pt x="67" y="108"/>
                    </a:lnTo>
                    <a:lnTo>
                      <a:pt x="67" y="106"/>
                    </a:lnTo>
                    <a:lnTo>
                      <a:pt x="66" y="106"/>
                    </a:lnTo>
                    <a:lnTo>
                      <a:pt x="63" y="105"/>
                    </a:lnTo>
                    <a:lnTo>
                      <a:pt x="62" y="105"/>
                    </a:lnTo>
                    <a:lnTo>
                      <a:pt x="61" y="105"/>
                    </a:lnTo>
                    <a:lnTo>
                      <a:pt x="60" y="105"/>
                    </a:lnTo>
                    <a:lnTo>
                      <a:pt x="55" y="100"/>
                    </a:lnTo>
                    <a:lnTo>
                      <a:pt x="52" y="98"/>
                    </a:lnTo>
                    <a:lnTo>
                      <a:pt x="50" y="95"/>
                    </a:lnTo>
                    <a:lnTo>
                      <a:pt x="49" y="94"/>
                    </a:lnTo>
                    <a:lnTo>
                      <a:pt x="48" y="93"/>
                    </a:lnTo>
                    <a:lnTo>
                      <a:pt x="40" y="89"/>
                    </a:lnTo>
                    <a:lnTo>
                      <a:pt x="39" y="89"/>
                    </a:lnTo>
                    <a:lnTo>
                      <a:pt x="32" y="84"/>
                    </a:lnTo>
                    <a:lnTo>
                      <a:pt x="28" y="83"/>
                    </a:lnTo>
                    <a:lnTo>
                      <a:pt x="25" y="82"/>
                    </a:lnTo>
                    <a:lnTo>
                      <a:pt x="24" y="81"/>
                    </a:lnTo>
                    <a:lnTo>
                      <a:pt x="23" y="81"/>
                    </a:lnTo>
                    <a:lnTo>
                      <a:pt x="22" y="79"/>
                    </a:lnTo>
                    <a:lnTo>
                      <a:pt x="22" y="78"/>
                    </a:lnTo>
                    <a:lnTo>
                      <a:pt x="21" y="77"/>
                    </a:lnTo>
                    <a:lnTo>
                      <a:pt x="21" y="76"/>
                    </a:lnTo>
                    <a:lnTo>
                      <a:pt x="19" y="76"/>
                    </a:lnTo>
                    <a:lnTo>
                      <a:pt x="18" y="73"/>
                    </a:lnTo>
                    <a:lnTo>
                      <a:pt x="17" y="72"/>
                    </a:lnTo>
                    <a:lnTo>
                      <a:pt x="16" y="72"/>
                    </a:lnTo>
                    <a:lnTo>
                      <a:pt x="13" y="71"/>
                    </a:lnTo>
                    <a:lnTo>
                      <a:pt x="12" y="71"/>
                    </a:lnTo>
                    <a:lnTo>
                      <a:pt x="11" y="71"/>
                    </a:lnTo>
                    <a:lnTo>
                      <a:pt x="9" y="70"/>
                    </a:lnTo>
                    <a:lnTo>
                      <a:pt x="8" y="68"/>
                    </a:lnTo>
                    <a:lnTo>
                      <a:pt x="7" y="68"/>
                    </a:lnTo>
                    <a:lnTo>
                      <a:pt x="6" y="68"/>
                    </a:lnTo>
                    <a:lnTo>
                      <a:pt x="5" y="68"/>
                    </a:lnTo>
                    <a:lnTo>
                      <a:pt x="3" y="68"/>
                    </a:lnTo>
                    <a:lnTo>
                      <a:pt x="2" y="68"/>
                    </a:lnTo>
                    <a:lnTo>
                      <a:pt x="2" y="67"/>
                    </a:lnTo>
                    <a:lnTo>
                      <a:pt x="1" y="67"/>
                    </a:lnTo>
                    <a:lnTo>
                      <a:pt x="0" y="66"/>
                    </a:lnTo>
                    <a:lnTo>
                      <a:pt x="1" y="66"/>
                    </a:lnTo>
                    <a:lnTo>
                      <a:pt x="17" y="65"/>
                    </a:lnTo>
                    <a:lnTo>
                      <a:pt x="25" y="56"/>
                    </a:lnTo>
                    <a:lnTo>
                      <a:pt x="41" y="54"/>
                    </a:lnTo>
                    <a:lnTo>
                      <a:pt x="54" y="51"/>
                    </a:lnTo>
                    <a:lnTo>
                      <a:pt x="68" y="51"/>
                    </a:lnTo>
                    <a:lnTo>
                      <a:pt x="111" y="58"/>
                    </a:lnTo>
                    <a:lnTo>
                      <a:pt x="124" y="57"/>
                    </a:lnTo>
                    <a:lnTo>
                      <a:pt x="163" y="34"/>
                    </a:lnTo>
                    <a:lnTo>
                      <a:pt x="167" y="27"/>
                    </a:lnTo>
                    <a:lnTo>
                      <a:pt x="173" y="17"/>
                    </a:lnTo>
                    <a:lnTo>
                      <a:pt x="174" y="0"/>
                    </a:lnTo>
                    <a:lnTo>
                      <a:pt x="174" y="1"/>
                    </a:lnTo>
                    <a:lnTo>
                      <a:pt x="175" y="1"/>
                    </a:lnTo>
                    <a:lnTo>
                      <a:pt x="175" y="2"/>
                    </a:lnTo>
                    <a:lnTo>
                      <a:pt x="176" y="2"/>
                    </a:lnTo>
                    <a:lnTo>
                      <a:pt x="176" y="2"/>
                    </a:lnTo>
                    <a:close/>
                  </a:path>
                </a:pathLst>
              </a:custGeom>
              <a:solidFill>
                <a:srgbClr val="FEA1AC"/>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99" name="Freeform 32">
                <a:extLst>
                  <a:ext uri="{FF2B5EF4-FFF2-40B4-BE49-F238E27FC236}">
                    <a16:creationId xmlns:a16="http://schemas.microsoft.com/office/drawing/2014/main" id="{F3FFD3F5-4DC7-9266-86A2-66F66AA653DE}"/>
                  </a:ext>
                </a:extLst>
              </p:cNvPr>
              <p:cNvSpPr>
                <a:spLocks/>
              </p:cNvSpPr>
              <p:nvPr/>
            </p:nvSpPr>
            <p:spPr bwMode="auto">
              <a:xfrm>
                <a:off x="5779104" y="2604419"/>
                <a:ext cx="172155" cy="113984"/>
              </a:xfrm>
              <a:custGeom>
                <a:avLst/>
                <a:gdLst>
                  <a:gd name="T0" fmla="*/ 300 w 392"/>
                  <a:gd name="T1" fmla="*/ 32 h 236"/>
                  <a:gd name="T2" fmla="*/ 352 w 392"/>
                  <a:gd name="T3" fmla="*/ 40 h 236"/>
                  <a:gd name="T4" fmla="*/ 380 w 392"/>
                  <a:gd name="T5" fmla="*/ 72 h 236"/>
                  <a:gd name="T6" fmla="*/ 336 w 392"/>
                  <a:gd name="T7" fmla="*/ 136 h 236"/>
                  <a:gd name="T8" fmla="*/ 264 w 392"/>
                  <a:gd name="T9" fmla="*/ 220 h 236"/>
                  <a:gd name="T10" fmla="*/ 244 w 392"/>
                  <a:gd name="T11" fmla="*/ 236 h 236"/>
                  <a:gd name="T12" fmla="*/ 240 w 392"/>
                  <a:gd name="T13" fmla="*/ 232 h 236"/>
                  <a:gd name="T14" fmla="*/ 232 w 392"/>
                  <a:gd name="T15" fmla="*/ 232 h 236"/>
                  <a:gd name="T16" fmla="*/ 232 w 392"/>
                  <a:gd name="T17" fmla="*/ 232 h 236"/>
                  <a:gd name="T18" fmla="*/ 232 w 392"/>
                  <a:gd name="T19" fmla="*/ 232 h 236"/>
                  <a:gd name="T20" fmla="*/ 228 w 392"/>
                  <a:gd name="T21" fmla="*/ 228 h 236"/>
                  <a:gd name="T22" fmla="*/ 224 w 392"/>
                  <a:gd name="T23" fmla="*/ 224 h 236"/>
                  <a:gd name="T24" fmla="*/ 220 w 392"/>
                  <a:gd name="T25" fmla="*/ 220 h 236"/>
                  <a:gd name="T26" fmla="*/ 216 w 392"/>
                  <a:gd name="T27" fmla="*/ 216 h 236"/>
                  <a:gd name="T28" fmla="*/ 216 w 392"/>
                  <a:gd name="T29" fmla="*/ 216 h 236"/>
                  <a:gd name="T30" fmla="*/ 216 w 392"/>
                  <a:gd name="T31" fmla="*/ 216 h 236"/>
                  <a:gd name="T32" fmla="*/ 212 w 392"/>
                  <a:gd name="T33" fmla="*/ 212 h 236"/>
                  <a:gd name="T34" fmla="*/ 208 w 392"/>
                  <a:gd name="T35" fmla="*/ 208 h 236"/>
                  <a:gd name="T36" fmla="*/ 208 w 392"/>
                  <a:gd name="T37" fmla="*/ 204 h 236"/>
                  <a:gd name="T38" fmla="*/ 204 w 392"/>
                  <a:gd name="T39" fmla="*/ 200 h 236"/>
                  <a:gd name="T40" fmla="*/ 200 w 392"/>
                  <a:gd name="T41" fmla="*/ 196 h 236"/>
                  <a:gd name="T42" fmla="*/ 196 w 392"/>
                  <a:gd name="T43" fmla="*/ 192 h 236"/>
                  <a:gd name="T44" fmla="*/ 188 w 392"/>
                  <a:gd name="T45" fmla="*/ 192 h 236"/>
                  <a:gd name="T46" fmla="*/ 184 w 392"/>
                  <a:gd name="T47" fmla="*/ 188 h 236"/>
                  <a:gd name="T48" fmla="*/ 176 w 392"/>
                  <a:gd name="T49" fmla="*/ 188 h 236"/>
                  <a:gd name="T50" fmla="*/ 172 w 392"/>
                  <a:gd name="T51" fmla="*/ 192 h 236"/>
                  <a:gd name="T52" fmla="*/ 164 w 392"/>
                  <a:gd name="T53" fmla="*/ 196 h 236"/>
                  <a:gd name="T54" fmla="*/ 164 w 392"/>
                  <a:gd name="T55" fmla="*/ 196 h 236"/>
                  <a:gd name="T56" fmla="*/ 160 w 392"/>
                  <a:gd name="T57" fmla="*/ 200 h 236"/>
                  <a:gd name="T58" fmla="*/ 160 w 392"/>
                  <a:gd name="T59" fmla="*/ 200 h 236"/>
                  <a:gd name="T60" fmla="*/ 152 w 392"/>
                  <a:gd name="T61" fmla="*/ 200 h 236"/>
                  <a:gd name="T62" fmla="*/ 144 w 392"/>
                  <a:gd name="T63" fmla="*/ 200 h 236"/>
                  <a:gd name="T64" fmla="*/ 140 w 392"/>
                  <a:gd name="T65" fmla="*/ 196 h 236"/>
                  <a:gd name="T66" fmla="*/ 136 w 392"/>
                  <a:gd name="T67" fmla="*/ 192 h 236"/>
                  <a:gd name="T68" fmla="*/ 128 w 392"/>
                  <a:gd name="T69" fmla="*/ 188 h 236"/>
                  <a:gd name="T70" fmla="*/ 124 w 392"/>
                  <a:gd name="T71" fmla="*/ 184 h 236"/>
                  <a:gd name="T72" fmla="*/ 120 w 392"/>
                  <a:gd name="T73" fmla="*/ 180 h 236"/>
                  <a:gd name="T74" fmla="*/ 116 w 392"/>
                  <a:gd name="T75" fmla="*/ 176 h 236"/>
                  <a:gd name="T76" fmla="*/ 112 w 392"/>
                  <a:gd name="T77" fmla="*/ 172 h 236"/>
                  <a:gd name="T78" fmla="*/ 104 w 392"/>
                  <a:gd name="T79" fmla="*/ 172 h 236"/>
                  <a:gd name="T80" fmla="*/ 100 w 392"/>
                  <a:gd name="T81" fmla="*/ 168 h 236"/>
                  <a:gd name="T82" fmla="*/ 96 w 392"/>
                  <a:gd name="T83" fmla="*/ 164 h 236"/>
                  <a:gd name="T84" fmla="*/ 92 w 392"/>
                  <a:gd name="T85" fmla="*/ 168 h 236"/>
                  <a:gd name="T86" fmla="*/ 84 w 392"/>
                  <a:gd name="T87" fmla="*/ 168 h 236"/>
                  <a:gd name="T88" fmla="*/ 80 w 392"/>
                  <a:gd name="T89" fmla="*/ 164 h 236"/>
                  <a:gd name="T90" fmla="*/ 76 w 392"/>
                  <a:gd name="T91" fmla="*/ 168 h 236"/>
                  <a:gd name="T92" fmla="*/ 68 w 392"/>
                  <a:gd name="T93" fmla="*/ 168 h 236"/>
                  <a:gd name="T94" fmla="*/ 64 w 392"/>
                  <a:gd name="T95" fmla="*/ 172 h 236"/>
                  <a:gd name="T96" fmla="*/ 60 w 392"/>
                  <a:gd name="T97" fmla="*/ 172 h 236"/>
                  <a:gd name="T98" fmla="*/ 52 w 392"/>
                  <a:gd name="T99" fmla="*/ 172 h 236"/>
                  <a:gd name="T100" fmla="*/ 52 w 392"/>
                  <a:gd name="T101" fmla="*/ 152 h 236"/>
                  <a:gd name="T102" fmla="*/ 16 w 392"/>
                  <a:gd name="T103" fmla="*/ 124 h 236"/>
                  <a:gd name="T104" fmla="*/ 48 w 392"/>
                  <a:gd name="T105" fmla="*/ 48 h 236"/>
                  <a:gd name="T106" fmla="*/ 96 w 392"/>
                  <a:gd name="T107" fmla="*/ 24 h 236"/>
                  <a:gd name="T108" fmla="*/ 180 w 392"/>
                  <a:gd name="T109" fmla="*/ 76 h 236"/>
                  <a:gd name="T110" fmla="*/ 188 w 392"/>
                  <a:gd name="T111" fmla="*/ 56 h 236"/>
                  <a:gd name="T112" fmla="*/ 240 w 392"/>
                  <a:gd name="T11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2" h="236">
                    <a:moveTo>
                      <a:pt x="276" y="20"/>
                    </a:moveTo>
                    <a:lnTo>
                      <a:pt x="300" y="32"/>
                    </a:lnTo>
                    <a:lnTo>
                      <a:pt x="336" y="28"/>
                    </a:lnTo>
                    <a:lnTo>
                      <a:pt x="352" y="40"/>
                    </a:lnTo>
                    <a:lnTo>
                      <a:pt x="364" y="60"/>
                    </a:lnTo>
                    <a:lnTo>
                      <a:pt x="380" y="72"/>
                    </a:lnTo>
                    <a:lnTo>
                      <a:pt x="392" y="96"/>
                    </a:lnTo>
                    <a:lnTo>
                      <a:pt x="336" y="136"/>
                    </a:lnTo>
                    <a:lnTo>
                      <a:pt x="300" y="180"/>
                    </a:lnTo>
                    <a:lnTo>
                      <a:pt x="264" y="220"/>
                    </a:lnTo>
                    <a:lnTo>
                      <a:pt x="252" y="232"/>
                    </a:lnTo>
                    <a:lnTo>
                      <a:pt x="244" y="236"/>
                    </a:lnTo>
                    <a:lnTo>
                      <a:pt x="240" y="236"/>
                    </a:lnTo>
                    <a:lnTo>
                      <a:pt x="240" y="232"/>
                    </a:lnTo>
                    <a:lnTo>
                      <a:pt x="236" y="232"/>
                    </a:lnTo>
                    <a:lnTo>
                      <a:pt x="232" y="232"/>
                    </a:lnTo>
                    <a:lnTo>
                      <a:pt x="232" y="228"/>
                    </a:lnTo>
                    <a:lnTo>
                      <a:pt x="232" y="232"/>
                    </a:lnTo>
                    <a:lnTo>
                      <a:pt x="232" y="228"/>
                    </a:lnTo>
                    <a:lnTo>
                      <a:pt x="232" y="232"/>
                    </a:lnTo>
                    <a:lnTo>
                      <a:pt x="228" y="232"/>
                    </a:lnTo>
                    <a:lnTo>
                      <a:pt x="228" y="228"/>
                    </a:lnTo>
                    <a:lnTo>
                      <a:pt x="224" y="228"/>
                    </a:lnTo>
                    <a:lnTo>
                      <a:pt x="224" y="224"/>
                    </a:lnTo>
                    <a:lnTo>
                      <a:pt x="220" y="224"/>
                    </a:lnTo>
                    <a:lnTo>
                      <a:pt x="220" y="220"/>
                    </a:lnTo>
                    <a:lnTo>
                      <a:pt x="216" y="220"/>
                    </a:lnTo>
                    <a:lnTo>
                      <a:pt x="216" y="216"/>
                    </a:lnTo>
                    <a:lnTo>
                      <a:pt x="220" y="216"/>
                    </a:lnTo>
                    <a:lnTo>
                      <a:pt x="216" y="216"/>
                    </a:lnTo>
                    <a:lnTo>
                      <a:pt x="216" y="212"/>
                    </a:lnTo>
                    <a:lnTo>
                      <a:pt x="216" y="216"/>
                    </a:lnTo>
                    <a:lnTo>
                      <a:pt x="216" y="212"/>
                    </a:lnTo>
                    <a:lnTo>
                      <a:pt x="212" y="212"/>
                    </a:lnTo>
                    <a:lnTo>
                      <a:pt x="208" y="212"/>
                    </a:lnTo>
                    <a:lnTo>
                      <a:pt x="208" y="208"/>
                    </a:lnTo>
                    <a:lnTo>
                      <a:pt x="204" y="208"/>
                    </a:lnTo>
                    <a:lnTo>
                      <a:pt x="208" y="204"/>
                    </a:lnTo>
                    <a:lnTo>
                      <a:pt x="204" y="204"/>
                    </a:lnTo>
                    <a:lnTo>
                      <a:pt x="204" y="200"/>
                    </a:lnTo>
                    <a:lnTo>
                      <a:pt x="200" y="200"/>
                    </a:lnTo>
                    <a:lnTo>
                      <a:pt x="200" y="196"/>
                    </a:lnTo>
                    <a:lnTo>
                      <a:pt x="200" y="192"/>
                    </a:lnTo>
                    <a:lnTo>
                      <a:pt x="196" y="192"/>
                    </a:lnTo>
                    <a:lnTo>
                      <a:pt x="192" y="192"/>
                    </a:lnTo>
                    <a:lnTo>
                      <a:pt x="188" y="192"/>
                    </a:lnTo>
                    <a:lnTo>
                      <a:pt x="188" y="188"/>
                    </a:lnTo>
                    <a:lnTo>
                      <a:pt x="184" y="188"/>
                    </a:lnTo>
                    <a:lnTo>
                      <a:pt x="180" y="188"/>
                    </a:lnTo>
                    <a:lnTo>
                      <a:pt x="176" y="188"/>
                    </a:lnTo>
                    <a:lnTo>
                      <a:pt x="176" y="192"/>
                    </a:lnTo>
                    <a:lnTo>
                      <a:pt x="172" y="192"/>
                    </a:lnTo>
                    <a:lnTo>
                      <a:pt x="168" y="196"/>
                    </a:lnTo>
                    <a:lnTo>
                      <a:pt x="164" y="196"/>
                    </a:lnTo>
                    <a:lnTo>
                      <a:pt x="168" y="196"/>
                    </a:lnTo>
                    <a:lnTo>
                      <a:pt x="164" y="196"/>
                    </a:lnTo>
                    <a:lnTo>
                      <a:pt x="160" y="196"/>
                    </a:lnTo>
                    <a:lnTo>
                      <a:pt x="160" y="200"/>
                    </a:lnTo>
                    <a:lnTo>
                      <a:pt x="160" y="196"/>
                    </a:lnTo>
                    <a:lnTo>
                      <a:pt x="160" y="200"/>
                    </a:lnTo>
                    <a:lnTo>
                      <a:pt x="156" y="200"/>
                    </a:lnTo>
                    <a:lnTo>
                      <a:pt x="152" y="200"/>
                    </a:lnTo>
                    <a:lnTo>
                      <a:pt x="148" y="200"/>
                    </a:lnTo>
                    <a:lnTo>
                      <a:pt x="144" y="200"/>
                    </a:lnTo>
                    <a:lnTo>
                      <a:pt x="140" y="200"/>
                    </a:lnTo>
                    <a:lnTo>
                      <a:pt x="140" y="196"/>
                    </a:lnTo>
                    <a:lnTo>
                      <a:pt x="136" y="196"/>
                    </a:lnTo>
                    <a:lnTo>
                      <a:pt x="136" y="192"/>
                    </a:lnTo>
                    <a:lnTo>
                      <a:pt x="132" y="192"/>
                    </a:lnTo>
                    <a:lnTo>
                      <a:pt x="128" y="188"/>
                    </a:lnTo>
                    <a:lnTo>
                      <a:pt x="128" y="184"/>
                    </a:lnTo>
                    <a:lnTo>
                      <a:pt x="124" y="184"/>
                    </a:lnTo>
                    <a:lnTo>
                      <a:pt x="124" y="180"/>
                    </a:lnTo>
                    <a:lnTo>
                      <a:pt x="120" y="180"/>
                    </a:lnTo>
                    <a:lnTo>
                      <a:pt x="120" y="176"/>
                    </a:lnTo>
                    <a:lnTo>
                      <a:pt x="116" y="176"/>
                    </a:lnTo>
                    <a:lnTo>
                      <a:pt x="112" y="176"/>
                    </a:lnTo>
                    <a:lnTo>
                      <a:pt x="112" y="172"/>
                    </a:lnTo>
                    <a:lnTo>
                      <a:pt x="108" y="172"/>
                    </a:lnTo>
                    <a:lnTo>
                      <a:pt x="104" y="172"/>
                    </a:lnTo>
                    <a:lnTo>
                      <a:pt x="104" y="168"/>
                    </a:lnTo>
                    <a:lnTo>
                      <a:pt x="100" y="168"/>
                    </a:lnTo>
                    <a:lnTo>
                      <a:pt x="96" y="168"/>
                    </a:lnTo>
                    <a:lnTo>
                      <a:pt x="96" y="164"/>
                    </a:lnTo>
                    <a:lnTo>
                      <a:pt x="92" y="164"/>
                    </a:lnTo>
                    <a:lnTo>
                      <a:pt x="92" y="168"/>
                    </a:lnTo>
                    <a:lnTo>
                      <a:pt x="88" y="168"/>
                    </a:lnTo>
                    <a:lnTo>
                      <a:pt x="84" y="168"/>
                    </a:lnTo>
                    <a:lnTo>
                      <a:pt x="80" y="168"/>
                    </a:lnTo>
                    <a:lnTo>
                      <a:pt x="80" y="164"/>
                    </a:lnTo>
                    <a:lnTo>
                      <a:pt x="76" y="164"/>
                    </a:lnTo>
                    <a:lnTo>
                      <a:pt x="76" y="168"/>
                    </a:lnTo>
                    <a:lnTo>
                      <a:pt x="72" y="168"/>
                    </a:lnTo>
                    <a:lnTo>
                      <a:pt x="68" y="168"/>
                    </a:lnTo>
                    <a:lnTo>
                      <a:pt x="64" y="168"/>
                    </a:lnTo>
                    <a:lnTo>
                      <a:pt x="64" y="172"/>
                    </a:lnTo>
                    <a:lnTo>
                      <a:pt x="60" y="168"/>
                    </a:lnTo>
                    <a:lnTo>
                      <a:pt x="60" y="172"/>
                    </a:lnTo>
                    <a:lnTo>
                      <a:pt x="56" y="172"/>
                    </a:lnTo>
                    <a:lnTo>
                      <a:pt x="52" y="172"/>
                    </a:lnTo>
                    <a:lnTo>
                      <a:pt x="48" y="172"/>
                    </a:lnTo>
                    <a:lnTo>
                      <a:pt x="52" y="152"/>
                    </a:lnTo>
                    <a:lnTo>
                      <a:pt x="0" y="148"/>
                    </a:lnTo>
                    <a:lnTo>
                      <a:pt x="16" y="124"/>
                    </a:lnTo>
                    <a:lnTo>
                      <a:pt x="44" y="56"/>
                    </a:lnTo>
                    <a:lnTo>
                      <a:pt x="48" y="48"/>
                    </a:lnTo>
                    <a:lnTo>
                      <a:pt x="68" y="8"/>
                    </a:lnTo>
                    <a:lnTo>
                      <a:pt x="96" y="24"/>
                    </a:lnTo>
                    <a:lnTo>
                      <a:pt x="164" y="56"/>
                    </a:lnTo>
                    <a:lnTo>
                      <a:pt x="180" y="76"/>
                    </a:lnTo>
                    <a:lnTo>
                      <a:pt x="188" y="72"/>
                    </a:lnTo>
                    <a:lnTo>
                      <a:pt x="188" y="56"/>
                    </a:lnTo>
                    <a:lnTo>
                      <a:pt x="220" y="0"/>
                    </a:lnTo>
                    <a:lnTo>
                      <a:pt x="240" y="0"/>
                    </a:lnTo>
                    <a:lnTo>
                      <a:pt x="276" y="20"/>
                    </a:lnTo>
                    <a:close/>
                  </a:path>
                </a:pathLst>
              </a:custGeom>
              <a:solidFill>
                <a:srgbClr val="D0B0D9"/>
              </a:solidFill>
              <a:ln w="3175" cap="rnd">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sp>
            <p:nvSpPr>
              <p:cNvPr id="100" name="Freeform 67">
                <a:extLst>
                  <a:ext uri="{FF2B5EF4-FFF2-40B4-BE49-F238E27FC236}">
                    <a16:creationId xmlns:a16="http://schemas.microsoft.com/office/drawing/2014/main" id="{97E06CCA-7878-F1AB-882C-275EA44AEDE5}"/>
                  </a:ext>
                </a:extLst>
              </p:cNvPr>
              <p:cNvSpPr>
                <a:spLocks noEditPoints="1"/>
              </p:cNvSpPr>
              <p:nvPr/>
            </p:nvSpPr>
            <p:spPr bwMode="auto">
              <a:xfrm>
                <a:off x="6397207" y="2984552"/>
                <a:ext cx="559503" cy="403693"/>
              </a:xfrm>
              <a:custGeom>
                <a:avLst/>
                <a:gdLst>
                  <a:gd name="T0" fmla="*/ 688 w 1268"/>
                  <a:gd name="T1" fmla="*/ 732 h 832"/>
                  <a:gd name="T2" fmla="*/ 708 w 1268"/>
                  <a:gd name="T3" fmla="*/ 772 h 832"/>
                  <a:gd name="T4" fmla="*/ 708 w 1268"/>
                  <a:gd name="T5" fmla="*/ 812 h 832"/>
                  <a:gd name="T6" fmla="*/ 652 w 1268"/>
                  <a:gd name="T7" fmla="*/ 828 h 832"/>
                  <a:gd name="T8" fmla="*/ 608 w 1268"/>
                  <a:gd name="T9" fmla="*/ 772 h 832"/>
                  <a:gd name="T10" fmla="*/ 628 w 1268"/>
                  <a:gd name="T11" fmla="*/ 712 h 832"/>
                  <a:gd name="T12" fmla="*/ 1152 w 1268"/>
                  <a:gd name="T13" fmla="*/ 228 h 832"/>
                  <a:gd name="T14" fmla="*/ 1172 w 1268"/>
                  <a:gd name="T15" fmla="*/ 228 h 832"/>
                  <a:gd name="T16" fmla="*/ 1188 w 1268"/>
                  <a:gd name="T17" fmla="*/ 240 h 832"/>
                  <a:gd name="T18" fmla="*/ 1200 w 1268"/>
                  <a:gd name="T19" fmla="*/ 248 h 832"/>
                  <a:gd name="T20" fmla="*/ 1224 w 1268"/>
                  <a:gd name="T21" fmla="*/ 252 h 832"/>
                  <a:gd name="T22" fmla="*/ 1240 w 1268"/>
                  <a:gd name="T23" fmla="*/ 260 h 832"/>
                  <a:gd name="T24" fmla="*/ 1260 w 1268"/>
                  <a:gd name="T25" fmla="*/ 280 h 832"/>
                  <a:gd name="T26" fmla="*/ 1256 w 1268"/>
                  <a:gd name="T27" fmla="*/ 296 h 832"/>
                  <a:gd name="T28" fmla="*/ 1248 w 1268"/>
                  <a:gd name="T29" fmla="*/ 308 h 832"/>
                  <a:gd name="T30" fmla="*/ 1244 w 1268"/>
                  <a:gd name="T31" fmla="*/ 324 h 832"/>
                  <a:gd name="T32" fmla="*/ 1252 w 1268"/>
                  <a:gd name="T33" fmla="*/ 336 h 832"/>
                  <a:gd name="T34" fmla="*/ 1252 w 1268"/>
                  <a:gd name="T35" fmla="*/ 348 h 832"/>
                  <a:gd name="T36" fmla="*/ 1252 w 1268"/>
                  <a:gd name="T37" fmla="*/ 368 h 832"/>
                  <a:gd name="T38" fmla="*/ 1256 w 1268"/>
                  <a:gd name="T39" fmla="*/ 384 h 832"/>
                  <a:gd name="T40" fmla="*/ 1252 w 1268"/>
                  <a:gd name="T41" fmla="*/ 400 h 832"/>
                  <a:gd name="T42" fmla="*/ 1268 w 1268"/>
                  <a:gd name="T43" fmla="*/ 412 h 832"/>
                  <a:gd name="T44" fmla="*/ 1264 w 1268"/>
                  <a:gd name="T45" fmla="*/ 424 h 832"/>
                  <a:gd name="T46" fmla="*/ 1264 w 1268"/>
                  <a:gd name="T47" fmla="*/ 448 h 832"/>
                  <a:gd name="T48" fmla="*/ 1256 w 1268"/>
                  <a:gd name="T49" fmla="*/ 468 h 832"/>
                  <a:gd name="T50" fmla="*/ 1124 w 1268"/>
                  <a:gd name="T51" fmla="*/ 216 h 832"/>
                  <a:gd name="T52" fmla="*/ 164 w 1268"/>
                  <a:gd name="T53" fmla="*/ 28 h 832"/>
                  <a:gd name="T54" fmla="*/ 224 w 1268"/>
                  <a:gd name="T55" fmla="*/ 32 h 832"/>
                  <a:gd name="T56" fmla="*/ 320 w 1268"/>
                  <a:gd name="T57" fmla="*/ 68 h 832"/>
                  <a:gd name="T58" fmla="*/ 396 w 1268"/>
                  <a:gd name="T59" fmla="*/ 64 h 832"/>
                  <a:gd name="T60" fmla="*/ 440 w 1268"/>
                  <a:gd name="T61" fmla="*/ 72 h 832"/>
                  <a:gd name="T62" fmla="*/ 548 w 1268"/>
                  <a:gd name="T63" fmla="*/ 156 h 832"/>
                  <a:gd name="T64" fmla="*/ 596 w 1268"/>
                  <a:gd name="T65" fmla="*/ 232 h 832"/>
                  <a:gd name="T66" fmla="*/ 656 w 1268"/>
                  <a:gd name="T67" fmla="*/ 232 h 832"/>
                  <a:gd name="T68" fmla="*/ 676 w 1268"/>
                  <a:gd name="T69" fmla="*/ 244 h 832"/>
                  <a:gd name="T70" fmla="*/ 700 w 1268"/>
                  <a:gd name="T71" fmla="*/ 240 h 832"/>
                  <a:gd name="T72" fmla="*/ 724 w 1268"/>
                  <a:gd name="T73" fmla="*/ 244 h 832"/>
                  <a:gd name="T74" fmla="*/ 728 w 1268"/>
                  <a:gd name="T75" fmla="*/ 260 h 832"/>
                  <a:gd name="T76" fmla="*/ 732 w 1268"/>
                  <a:gd name="T77" fmla="*/ 284 h 832"/>
                  <a:gd name="T78" fmla="*/ 744 w 1268"/>
                  <a:gd name="T79" fmla="*/ 308 h 832"/>
                  <a:gd name="T80" fmla="*/ 740 w 1268"/>
                  <a:gd name="T81" fmla="*/ 324 h 832"/>
                  <a:gd name="T82" fmla="*/ 720 w 1268"/>
                  <a:gd name="T83" fmla="*/ 340 h 832"/>
                  <a:gd name="T84" fmla="*/ 708 w 1268"/>
                  <a:gd name="T85" fmla="*/ 352 h 832"/>
                  <a:gd name="T86" fmla="*/ 696 w 1268"/>
                  <a:gd name="T87" fmla="*/ 448 h 832"/>
                  <a:gd name="T88" fmla="*/ 624 w 1268"/>
                  <a:gd name="T89" fmla="*/ 532 h 832"/>
                  <a:gd name="T90" fmla="*/ 536 w 1268"/>
                  <a:gd name="T91" fmla="*/ 492 h 832"/>
                  <a:gd name="T92" fmla="*/ 404 w 1268"/>
                  <a:gd name="T93" fmla="*/ 460 h 832"/>
                  <a:gd name="T94" fmla="*/ 336 w 1268"/>
                  <a:gd name="T95" fmla="*/ 448 h 832"/>
                  <a:gd name="T96" fmla="*/ 300 w 1268"/>
                  <a:gd name="T97" fmla="*/ 440 h 832"/>
                  <a:gd name="T98" fmla="*/ 260 w 1268"/>
                  <a:gd name="T99" fmla="*/ 472 h 832"/>
                  <a:gd name="T100" fmla="*/ 148 w 1268"/>
                  <a:gd name="T101" fmla="*/ 456 h 832"/>
                  <a:gd name="T102" fmla="*/ 128 w 1268"/>
                  <a:gd name="T103" fmla="*/ 484 h 832"/>
                  <a:gd name="T104" fmla="*/ 96 w 1268"/>
                  <a:gd name="T105" fmla="*/ 332 h 832"/>
                  <a:gd name="T106" fmla="*/ 64 w 1268"/>
                  <a:gd name="T107" fmla="*/ 236 h 832"/>
                  <a:gd name="T108" fmla="*/ 72 w 1268"/>
                  <a:gd name="T109" fmla="*/ 172 h 832"/>
                  <a:gd name="T110" fmla="*/ 36 w 1268"/>
                  <a:gd name="T111" fmla="*/ 112 h 832"/>
                  <a:gd name="T112" fmla="*/ 4 w 1268"/>
                  <a:gd name="T113" fmla="*/ 24 h 832"/>
                  <a:gd name="T114" fmla="*/ 68 w 1268"/>
                  <a:gd name="T115" fmla="*/ 8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8" h="832">
                    <a:moveTo>
                      <a:pt x="628" y="712"/>
                    </a:moveTo>
                    <a:lnTo>
                      <a:pt x="644" y="720"/>
                    </a:lnTo>
                    <a:lnTo>
                      <a:pt x="680" y="712"/>
                    </a:lnTo>
                    <a:lnTo>
                      <a:pt x="680" y="716"/>
                    </a:lnTo>
                    <a:lnTo>
                      <a:pt x="684" y="724"/>
                    </a:lnTo>
                    <a:lnTo>
                      <a:pt x="688" y="728"/>
                    </a:lnTo>
                    <a:lnTo>
                      <a:pt x="688" y="732"/>
                    </a:lnTo>
                    <a:lnTo>
                      <a:pt x="692" y="736"/>
                    </a:lnTo>
                    <a:lnTo>
                      <a:pt x="692" y="744"/>
                    </a:lnTo>
                    <a:lnTo>
                      <a:pt x="700" y="752"/>
                    </a:lnTo>
                    <a:lnTo>
                      <a:pt x="700" y="756"/>
                    </a:lnTo>
                    <a:lnTo>
                      <a:pt x="704" y="768"/>
                    </a:lnTo>
                    <a:lnTo>
                      <a:pt x="708" y="768"/>
                    </a:lnTo>
                    <a:lnTo>
                      <a:pt x="708" y="772"/>
                    </a:lnTo>
                    <a:lnTo>
                      <a:pt x="716" y="788"/>
                    </a:lnTo>
                    <a:lnTo>
                      <a:pt x="720" y="800"/>
                    </a:lnTo>
                    <a:lnTo>
                      <a:pt x="720" y="804"/>
                    </a:lnTo>
                    <a:lnTo>
                      <a:pt x="724" y="804"/>
                    </a:lnTo>
                    <a:lnTo>
                      <a:pt x="716" y="808"/>
                    </a:lnTo>
                    <a:lnTo>
                      <a:pt x="712" y="808"/>
                    </a:lnTo>
                    <a:lnTo>
                      <a:pt x="708" y="812"/>
                    </a:lnTo>
                    <a:lnTo>
                      <a:pt x="704" y="812"/>
                    </a:lnTo>
                    <a:lnTo>
                      <a:pt x="696" y="816"/>
                    </a:lnTo>
                    <a:lnTo>
                      <a:pt x="692" y="816"/>
                    </a:lnTo>
                    <a:lnTo>
                      <a:pt x="688" y="816"/>
                    </a:lnTo>
                    <a:lnTo>
                      <a:pt x="676" y="824"/>
                    </a:lnTo>
                    <a:lnTo>
                      <a:pt x="656" y="828"/>
                    </a:lnTo>
                    <a:lnTo>
                      <a:pt x="652" y="828"/>
                    </a:lnTo>
                    <a:lnTo>
                      <a:pt x="644" y="832"/>
                    </a:lnTo>
                    <a:lnTo>
                      <a:pt x="628" y="808"/>
                    </a:lnTo>
                    <a:lnTo>
                      <a:pt x="628" y="804"/>
                    </a:lnTo>
                    <a:lnTo>
                      <a:pt x="624" y="800"/>
                    </a:lnTo>
                    <a:lnTo>
                      <a:pt x="616" y="784"/>
                    </a:lnTo>
                    <a:lnTo>
                      <a:pt x="612" y="780"/>
                    </a:lnTo>
                    <a:lnTo>
                      <a:pt x="608" y="772"/>
                    </a:lnTo>
                    <a:lnTo>
                      <a:pt x="604" y="764"/>
                    </a:lnTo>
                    <a:lnTo>
                      <a:pt x="600" y="756"/>
                    </a:lnTo>
                    <a:lnTo>
                      <a:pt x="596" y="752"/>
                    </a:lnTo>
                    <a:lnTo>
                      <a:pt x="600" y="748"/>
                    </a:lnTo>
                    <a:lnTo>
                      <a:pt x="600" y="736"/>
                    </a:lnTo>
                    <a:lnTo>
                      <a:pt x="604" y="728"/>
                    </a:lnTo>
                    <a:lnTo>
                      <a:pt x="628" y="712"/>
                    </a:lnTo>
                    <a:close/>
                    <a:moveTo>
                      <a:pt x="1128" y="220"/>
                    </a:moveTo>
                    <a:lnTo>
                      <a:pt x="1136" y="220"/>
                    </a:lnTo>
                    <a:lnTo>
                      <a:pt x="1140" y="224"/>
                    </a:lnTo>
                    <a:lnTo>
                      <a:pt x="1144" y="224"/>
                    </a:lnTo>
                    <a:lnTo>
                      <a:pt x="1144" y="220"/>
                    </a:lnTo>
                    <a:lnTo>
                      <a:pt x="1148" y="224"/>
                    </a:lnTo>
                    <a:lnTo>
                      <a:pt x="1152" y="228"/>
                    </a:lnTo>
                    <a:lnTo>
                      <a:pt x="1156" y="224"/>
                    </a:lnTo>
                    <a:lnTo>
                      <a:pt x="1156" y="228"/>
                    </a:lnTo>
                    <a:lnTo>
                      <a:pt x="1156" y="224"/>
                    </a:lnTo>
                    <a:lnTo>
                      <a:pt x="1160" y="224"/>
                    </a:lnTo>
                    <a:lnTo>
                      <a:pt x="1164" y="228"/>
                    </a:lnTo>
                    <a:lnTo>
                      <a:pt x="1168" y="228"/>
                    </a:lnTo>
                    <a:lnTo>
                      <a:pt x="1172" y="228"/>
                    </a:lnTo>
                    <a:lnTo>
                      <a:pt x="1172" y="232"/>
                    </a:lnTo>
                    <a:lnTo>
                      <a:pt x="1176" y="232"/>
                    </a:lnTo>
                    <a:lnTo>
                      <a:pt x="1176" y="236"/>
                    </a:lnTo>
                    <a:lnTo>
                      <a:pt x="1180" y="236"/>
                    </a:lnTo>
                    <a:lnTo>
                      <a:pt x="1180" y="240"/>
                    </a:lnTo>
                    <a:lnTo>
                      <a:pt x="1184" y="240"/>
                    </a:lnTo>
                    <a:lnTo>
                      <a:pt x="1188" y="240"/>
                    </a:lnTo>
                    <a:lnTo>
                      <a:pt x="1188" y="236"/>
                    </a:lnTo>
                    <a:lnTo>
                      <a:pt x="1192" y="236"/>
                    </a:lnTo>
                    <a:lnTo>
                      <a:pt x="1192" y="240"/>
                    </a:lnTo>
                    <a:lnTo>
                      <a:pt x="1196" y="240"/>
                    </a:lnTo>
                    <a:lnTo>
                      <a:pt x="1196" y="244"/>
                    </a:lnTo>
                    <a:lnTo>
                      <a:pt x="1200" y="244"/>
                    </a:lnTo>
                    <a:lnTo>
                      <a:pt x="1200" y="248"/>
                    </a:lnTo>
                    <a:lnTo>
                      <a:pt x="1204" y="248"/>
                    </a:lnTo>
                    <a:lnTo>
                      <a:pt x="1208" y="248"/>
                    </a:lnTo>
                    <a:lnTo>
                      <a:pt x="1212" y="248"/>
                    </a:lnTo>
                    <a:lnTo>
                      <a:pt x="1212" y="252"/>
                    </a:lnTo>
                    <a:lnTo>
                      <a:pt x="1216" y="252"/>
                    </a:lnTo>
                    <a:lnTo>
                      <a:pt x="1220" y="252"/>
                    </a:lnTo>
                    <a:lnTo>
                      <a:pt x="1224" y="252"/>
                    </a:lnTo>
                    <a:lnTo>
                      <a:pt x="1228" y="252"/>
                    </a:lnTo>
                    <a:lnTo>
                      <a:pt x="1228" y="256"/>
                    </a:lnTo>
                    <a:lnTo>
                      <a:pt x="1232" y="252"/>
                    </a:lnTo>
                    <a:lnTo>
                      <a:pt x="1232" y="256"/>
                    </a:lnTo>
                    <a:lnTo>
                      <a:pt x="1236" y="256"/>
                    </a:lnTo>
                    <a:lnTo>
                      <a:pt x="1240" y="256"/>
                    </a:lnTo>
                    <a:lnTo>
                      <a:pt x="1240" y="260"/>
                    </a:lnTo>
                    <a:lnTo>
                      <a:pt x="1244" y="260"/>
                    </a:lnTo>
                    <a:lnTo>
                      <a:pt x="1248" y="260"/>
                    </a:lnTo>
                    <a:lnTo>
                      <a:pt x="1256" y="268"/>
                    </a:lnTo>
                    <a:lnTo>
                      <a:pt x="1260" y="268"/>
                    </a:lnTo>
                    <a:lnTo>
                      <a:pt x="1260" y="272"/>
                    </a:lnTo>
                    <a:lnTo>
                      <a:pt x="1260" y="276"/>
                    </a:lnTo>
                    <a:lnTo>
                      <a:pt x="1260" y="280"/>
                    </a:lnTo>
                    <a:lnTo>
                      <a:pt x="1260" y="284"/>
                    </a:lnTo>
                    <a:lnTo>
                      <a:pt x="1256" y="284"/>
                    </a:lnTo>
                    <a:lnTo>
                      <a:pt x="1260" y="284"/>
                    </a:lnTo>
                    <a:lnTo>
                      <a:pt x="1260" y="288"/>
                    </a:lnTo>
                    <a:lnTo>
                      <a:pt x="1256" y="288"/>
                    </a:lnTo>
                    <a:lnTo>
                      <a:pt x="1256" y="292"/>
                    </a:lnTo>
                    <a:lnTo>
                      <a:pt x="1256" y="296"/>
                    </a:lnTo>
                    <a:lnTo>
                      <a:pt x="1256" y="300"/>
                    </a:lnTo>
                    <a:lnTo>
                      <a:pt x="1252" y="300"/>
                    </a:lnTo>
                    <a:lnTo>
                      <a:pt x="1248" y="300"/>
                    </a:lnTo>
                    <a:lnTo>
                      <a:pt x="1248" y="304"/>
                    </a:lnTo>
                    <a:lnTo>
                      <a:pt x="1252" y="304"/>
                    </a:lnTo>
                    <a:lnTo>
                      <a:pt x="1248" y="304"/>
                    </a:lnTo>
                    <a:lnTo>
                      <a:pt x="1248" y="308"/>
                    </a:lnTo>
                    <a:lnTo>
                      <a:pt x="1244" y="308"/>
                    </a:lnTo>
                    <a:lnTo>
                      <a:pt x="1248" y="308"/>
                    </a:lnTo>
                    <a:lnTo>
                      <a:pt x="1248" y="312"/>
                    </a:lnTo>
                    <a:lnTo>
                      <a:pt x="1244" y="312"/>
                    </a:lnTo>
                    <a:lnTo>
                      <a:pt x="1244" y="316"/>
                    </a:lnTo>
                    <a:lnTo>
                      <a:pt x="1244" y="320"/>
                    </a:lnTo>
                    <a:lnTo>
                      <a:pt x="1244" y="324"/>
                    </a:lnTo>
                    <a:lnTo>
                      <a:pt x="1244" y="320"/>
                    </a:lnTo>
                    <a:lnTo>
                      <a:pt x="1248" y="320"/>
                    </a:lnTo>
                    <a:lnTo>
                      <a:pt x="1252" y="324"/>
                    </a:lnTo>
                    <a:lnTo>
                      <a:pt x="1248" y="324"/>
                    </a:lnTo>
                    <a:lnTo>
                      <a:pt x="1248" y="328"/>
                    </a:lnTo>
                    <a:lnTo>
                      <a:pt x="1252" y="332"/>
                    </a:lnTo>
                    <a:lnTo>
                      <a:pt x="1252" y="336"/>
                    </a:lnTo>
                    <a:lnTo>
                      <a:pt x="1252" y="340"/>
                    </a:lnTo>
                    <a:lnTo>
                      <a:pt x="1252" y="344"/>
                    </a:lnTo>
                    <a:lnTo>
                      <a:pt x="1248" y="344"/>
                    </a:lnTo>
                    <a:lnTo>
                      <a:pt x="1252" y="344"/>
                    </a:lnTo>
                    <a:lnTo>
                      <a:pt x="1252" y="348"/>
                    </a:lnTo>
                    <a:lnTo>
                      <a:pt x="1256" y="348"/>
                    </a:lnTo>
                    <a:lnTo>
                      <a:pt x="1252" y="348"/>
                    </a:lnTo>
                    <a:lnTo>
                      <a:pt x="1252" y="352"/>
                    </a:lnTo>
                    <a:lnTo>
                      <a:pt x="1252" y="356"/>
                    </a:lnTo>
                    <a:lnTo>
                      <a:pt x="1256" y="356"/>
                    </a:lnTo>
                    <a:lnTo>
                      <a:pt x="1256" y="360"/>
                    </a:lnTo>
                    <a:lnTo>
                      <a:pt x="1252" y="360"/>
                    </a:lnTo>
                    <a:lnTo>
                      <a:pt x="1252" y="364"/>
                    </a:lnTo>
                    <a:lnTo>
                      <a:pt x="1252" y="368"/>
                    </a:lnTo>
                    <a:lnTo>
                      <a:pt x="1256" y="368"/>
                    </a:lnTo>
                    <a:lnTo>
                      <a:pt x="1256" y="372"/>
                    </a:lnTo>
                    <a:lnTo>
                      <a:pt x="1256" y="376"/>
                    </a:lnTo>
                    <a:lnTo>
                      <a:pt x="1256" y="380"/>
                    </a:lnTo>
                    <a:lnTo>
                      <a:pt x="1256" y="384"/>
                    </a:lnTo>
                    <a:lnTo>
                      <a:pt x="1260" y="384"/>
                    </a:lnTo>
                    <a:lnTo>
                      <a:pt x="1256" y="384"/>
                    </a:lnTo>
                    <a:lnTo>
                      <a:pt x="1256" y="388"/>
                    </a:lnTo>
                    <a:lnTo>
                      <a:pt x="1260" y="388"/>
                    </a:lnTo>
                    <a:lnTo>
                      <a:pt x="1260" y="392"/>
                    </a:lnTo>
                    <a:lnTo>
                      <a:pt x="1256" y="392"/>
                    </a:lnTo>
                    <a:lnTo>
                      <a:pt x="1256" y="396"/>
                    </a:lnTo>
                    <a:lnTo>
                      <a:pt x="1252" y="396"/>
                    </a:lnTo>
                    <a:lnTo>
                      <a:pt x="1252" y="400"/>
                    </a:lnTo>
                    <a:lnTo>
                      <a:pt x="1252" y="404"/>
                    </a:lnTo>
                    <a:lnTo>
                      <a:pt x="1256" y="404"/>
                    </a:lnTo>
                    <a:lnTo>
                      <a:pt x="1260" y="404"/>
                    </a:lnTo>
                    <a:lnTo>
                      <a:pt x="1264" y="404"/>
                    </a:lnTo>
                    <a:lnTo>
                      <a:pt x="1264" y="408"/>
                    </a:lnTo>
                    <a:lnTo>
                      <a:pt x="1268" y="408"/>
                    </a:lnTo>
                    <a:lnTo>
                      <a:pt x="1268" y="412"/>
                    </a:lnTo>
                    <a:lnTo>
                      <a:pt x="1264" y="412"/>
                    </a:lnTo>
                    <a:lnTo>
                      <a:pt x="1264" y="416"/>
                    </a:lnTo>
                    <a:lnTo>
                      <a:pt x="1264" y="420"/>
                    </a:lnTo>
                    <a:lnTo>
                      <a:pt x="1268" y="416"/>
                    </a:lnTo>
                    <a:lnTo>
                      <a:pt x="1268" y="420"/>
                    </a:lnTo>
                    <a:lnTo>
                      <a:pt x="1268" y="424"/>
                    </a:lnTo>
                    <a:lnTo>
                      <a:pt x="1264" y="424"/>
                    </a:lnTo>
                    <a:lnTo>
                      <a:pt x="1264" y="428"/>
                    </a:lnTo>
                    <a:lnTo>
                      <a:pt x="1260" y="428"/>
                    </a:lnTo>
                    <a:lnTo>
                      <a:pt x="1260" y="432"/>
                    </a:lnTo>
                    <a:lnTo>
                      <a:pt x="1260" y="436"/>
                    </a:lnTo>
                    <a:lnTo>
                      <a:pt x="1260" y="440"/>
                    </a:lnTo>
                    <a:lnTo>
                      <a:pt x="1264" y="444"/>
                    </a:lnTo>
                    <a:lnTo>
                      <a:pt x="1264" y="448"/>
                    </a:lnTo>
                    <a:lnTo>
                      <a:pt x="1260" y="452"/>
                    </a:lnTo>
                    <a:lnTo>
                      <a:pt x="1260" y="456"/>
                    </a:lnTo>
                    <a:lnTo>
                      <a:pt x="1264" y="460"/>
                    </a:lnTo>
                    <a:lnTo>
                      <a:pt x="1260" y="460"/>
                    </a:lnTo>
                    <a:lnTo>
                      <a:pt x="1260" y="464"/>
                    </a:lnTo>
                    <a:lnTo>
                      <a:pt x="1256" y="464"/>
                    </a:lnTo>
                    <a:lnTo>
                      <a:pt x="1256" y="468"/>
                    </a:lnTo>
                    <a:lnTo>
                      <a:pt x="1252" y="468"/>
                    </a:lnTo>
                    <a:lnTo>
                      <a:pt x="1152" y="496"/>
                    </a:lnTo>
                    <a:lnTo>
                      <a:pt x="1120" y="480"/>
                    </a:lnTo>
                    <a:lnTo>
                      <a:pt x="1112" y="480"/>
                    </a:lnTo>
                    <a:lnTo>
                      <a:pt x="1088" y="268"/>
                    </a:lnTo>
                    <a:lnTo>
                      <a:pt x="1100" y="216"/>
                    </a:lnTo>
                    <a:lnTo>
                      <a:pt x="1124" y="216"/>
                    </a:lnTo>
                    <a:lnTo>
                      <a:pt x="1128" y="216"/>
                    </a:lnTo>
                    <a:lnTo>
                      <a:pt x="1128" y="220"/>
                    </a:lnTo>
                    <a:close/>
                    <a:moveTo>
                      <a:pt x="140" y="28"/>
                    </a:moveTo>
                    <a:lnTo>
                      <a:pt x="144" y="32"/>
                    </a:lnTo>
                    <a:lnTo>
                      <a:pt x="148" y="32"/>
                    </a:lnTo>
                    <a:lnTo>
                      <a:pt x="160" y="28"/>
                    </a:lnTo>
                    <a:lnTo>
                      <a:pt x="164" y="28"/>
                    </a:lnTo>
                    <a:lnTo>
                      <a:pt x="172" y="28"/>
                    </a:lnTo>
                    <a:lnTo>
                      <a:pt x="180" y="28"/>
                    </a:lnTo>
                    <a:lnTo>
                      <a:pt x="184" y="32"/>
                    </a:lnTo>
                    <a:lnTo>
                      <a:pt x="196" y="32"/>
                    </a:lnTo>
                    <a:lnTo>
                      <a:pt x="200" y="32"/>
                    </a:lnTo>
                    <a:lnTo>
                      <a:pt x="208" y="32"/>
                    </a:lnTo>
                    <a:lnTo>
                      <a:pt x="224" y="32"/>
                    </a:lnTo>
                    <a:lnTo>
                      <a:pt x="236" y="36"/>
                    </a:lnTo>
                    <a:lnTo>
                      <a:pt x="248" y="36"/>
                    </a:lnTo>
                    <a:lnTo>
                      <a:pt x="268" y="44"/>
                    </a:lnTo>
                    <a:lnTo>
                      <a:pt x="276" y="48"/>
                    </a:lnTo>
                    <a:lnTo>
                      <a:pt x="296" y="68"/>
                    </a:lnTo>
                    <a:lnTo>
                      <a:pt x="300" y="68"/>
                    </a:lnTo>
                    <a:lnTo>
                      <a:pt x="320" y="68"/>
                    </a:lnTo>
                    <a:lnTo>
                      <a:pt x="352" y="64"/>
                    </a:lnTo>
                    <a:lnTo>
                      <a:pt x="352" y="60"/>
                    </a:lnTo>
                    <a:lnTo>
                      <a:pt x="356" y="56"/>
                    </a:lnTo>
                    <a:lnTo>
                      <a:pt x="368" y="48"/>
                    </a:lnTo>
                    <a:lnTo>
                      <a:pt x="372" y="48"/>
                    </a:lnTo>
                    <a:lnTo>
                      <a:pt x="392" y="64"/>
                    </a:lnTo>
                    <a:lnTo>
                      <a:pt x="396" y="64"/>
                    </a:lnTo>
                    <a:lnTo>
                      <a:pt x="400" y="64"/>
                    </a:lnTo>
                    <a:lnTo>
                      <a:pt x="404" y="64"/>
                    </a:lnTo>
                    <a:lnTo>
                      <a:pt x="416" y="52"/>
                    </a:lnTo>
                    <a:lnTo>
                      <a:pt x="420" y="48"/>
                    </a:lnTo>
                    <a:lnTo>
                      <a:pt x="420" y="44"/>
                    </a:lnTo>
                    <a:lnTo>
                      <a:pt x="428" y="52"/>
                    </a:lnTo>
                    <a:lnTo>
                      <a:pt x="440" y="72"/>
                    </a:lnTo>
                    <a:lnTo>
                      <a:pt x="468" y="84"/>
                    </a:lnTo>
                    <a:lnTo>
                      <a:pt x="476" y="88"/>
                    </a:lnTo>
                    <a:lnTo>
                      <a:pt x="492" y="100"/>
                    </a:lnTo>
                    <a:lnTo>
                      <a:pt x="496" y="104"/>
                    </a:lnTo>
                    <a:lnTo>
                      <a:pt x="508" y="108"/>
                    </a:lnTo>
                    <a:lnTo>
                      <a:pt x="524" y="128"/>
                    </a:lnTo>
                    <a:lnTo>
                      <a:pt x="548" y="156"/>
                    </a:lnTo>
                    <a:lnTo>
                      <a:pt x="564" y="172"/>
                    </a:lnTo>
                    <a:lnTo>
                      <a:pt x="576" y="184"/>
                    </a:lnTo>
                    <a:lnTo>
                      <a:pt x="580" y="192"/>
                    </a:lnTo>
                    <a:lnTo>
                      <a:pt x="588" y="208"/>
                    </a:lnTo>
                    <a:lnTo>
                      <a:pt x="588" y="212"/>
                    </a:lnTo>
                    <a:lnTo>
                      <a:pt x="596" y="228"/>
                    </a:lnTo>
                    <a:lnTo>
                      <a:pt x="596" y="232"/>
                    </a:lnTo>
                    <a:lnTo>
                      <a:pt x="640" y="224"/>
                    </a:lnTo>
                    <a:lnTo>
                      <a:pt x="648" y="220"/>
                    </a:lnTo>
                    <a:lnTo>
                      <a:pt x="648" y="224"/>
                    </a:lnTo>
                    <a:lnTo>
                      <a:pt x="648" y="228"/>
                    </a:lnTo>
                    <a:lnTo>
                      <a:pt x="652" y="228"/>
                    </a:lnTo>
                    <a:lnTo>
                      <a:pt x="652" y="232"/>
                    </a:lnTo>
                    <a:lnTo>
                      <a:pt x="656" y="232"/>
                    </a:lnTo>
                    <a:lnTo>
                      <a:pt x="656" y="236"/>
                    </a:lnTo>
                    <a:lnTo>
                      <a:pt x="656" y="240"/>
                    </a:lnTo>
                    <a:lnTo>
                      <a:pt x="660" y="244"/>
                    </a:lnTo>
                    <a:lnTo>
                      <a:pt x="664" y="244"/>
                    </a:lnTo>
                    <a:lnTo>
                      <a:pt x="668" y="248"/>
                    </a:lnTo>
                    <a:lnTo>
                      <a:pt x="672" y="244"/>
                    </a:lnTo>
                    <a:lnTo>
                      <a:pt x="676" y="244"/>
                    </a:lnTo>
                    <a:lnTo>
                      <a:pt x="680" y="248"/>
                    </a:lnTo>
                    <a:lnTo>
                      <a:pt x="684" y="244"/>
                    </a:lnTo>
                    <a:lnTo>
                      <a:pt x="688" y="244"/>
                    </a:lnTo>
                    <a:lnTo>
                      <a:pt x="692" y="244"/>
                    </a:lnTo>
                    <a:lnTo>
                      <a:pt x="692" y="240"/>
                    </a:lnTo>
                    <a:lnTo>
                      <a:pt x="696" y="240"/>
                    </a:lnTo>
                    <a:lnTo>
                      <a:pt x="700" y="240"/>
                    </a:lnTo>
                    <a:lnTo>
                      <a:pt x="704" y="240"/>
                    </a:lnTo>
                    <a:lnTo>
                      <a:pt x="708" y="240"/>
                    </a:lnTo>
                    <a:lnTo>
                      <a:pt x="712" y="240"/>
                    </a:lnTo>
                    <a:lnTo>
                      <a:pt x="712" y="244"/>
                    </a:lnTo>
                    <a:lnTo>
                      <a:pt x="716" y="244"/>
                    </a:lnTo>
                    <a:lnTo>
                      <a:pt x="720" y="244"/>
                    </a:lnTo>
                    <a:lnTo>
                      <a:pt x="724" y="244"/>
                    </a:lnTo>
                    <a:lnTo>
                      <a:pt x="724" y="248"/>
                    </a:lnTo>
                    <a:lnTo>
                      <a:pt x="728" y="248"/>
                    </a:lnTo>
                    <a:lnTo>
                      <a:pt x="728" y="252"/>
                    </a:lnTo>
                    <a:lnTo>
                      <a:pt x="732" y="252"/>
                    </a:lnTo>
                    <a:lnTo>
                      <a:pt x="732" y="256"/>
                    </a:lnTo>
                    <a:lnTo>
                      <a:pt x="728" y="256"/>
                    </a:lnTo>
                    <a:lnTo>
                      <a:pt x="728" y="260"/>
                    </a:lnTo>
                    <a:lnTo>
                      <a:pt x="724" y="260"/>
                    </a:lnTo>
                    <a:lnTo>
                      <a:pt x="724" y="264"/>
                    </a:lnTo>
                    <a:lnTo>
                      <a:pt x="728" y="268"/>
                    </a:lnTo>
                    <a:lnTo>
                      <a:pt x="728" y="272"/>
                    </a:lnTo>
                    <a:lnTo>
                      <a:pt x="732" y="276"/>
                    </a:lnTo>
                    <a:lnTo>
                      <a:pt x="732" y="280"/>
                    </a:lnTo>
                    <a:lnTo>
                      <a:pt x="732" y="284"/>
                    </a:lnTo>
                    <a:lnTo>
                      <a:pt x="732" y="288"/>
                    </a:lnTo>
                    <a:lnTo>
                      <a:pt x="736" y="292"/>
                    </a:lnTo>
                    <a:lnTo>
                      <a:pt x="740" y="292"/>
                    </a:lnTo>
                    <a:lnTo>
                      <a:pt x="740" y="296"/>
                    </a:lnTo>
                    <a:lnTo>
                      <a:pt x="744" y="300"/>
                    </a:lnTo>
                    <a:lnTo>
                      <a:pt x="744" y="304"/>
                    </a:lnTo>
                    <a:lnTo>
                      <a:pt x="744" y="308"/>
                    </a:lnTo>
                    <a:lnTo>
                      <a:pt x="744" y="312"/>
                    </a:lnTo>
                    <a:lnTo>
                      <a:pt x="744" y="316"/>
                    </a:lnTo>
                    <a:lnTo>
                      <a:pt x="740" y="316"/>
                    </a:lnTo>
                    <a:lnTo>
                      <a:pt x="740" y="320"/>
                    </a:lnTo>
                    <a:lnTo>
                      <a:pt x="740" y="324"/>
                    </a:lnTo>
                    <a:lnTo>
                      <a:pt x="736" y="324"/>
                    </a:lnTo>
                    <a:lnTo>
                      <a:pt x="740" y="324"/>
                    </a:lnTo>
                    <a:lnTo>
                      <a:pt x="740" y="328"/>
                    </a:lnTo>
                    <a:lnTo>
                      <a:pt x="736" y="328"/>
                    </a:lnTo>
                    <a:lnTo>
                      <a:pt x="736" y="332"/>
                    </a:lnTo>
                    <a:lnTo>
                      <a:pt x="732" y="332"/>
                    </a:lnTo>
                    <a:lnTo>
                      <a:pt x="728" y="332"/>
                    </a:lnTo>
                    <a:lnTo>
                      <a:pt x="724" y="336"/>
                    </a:lnTo>
                    <a:lnTo>
                      <a:pt x="720" y="340"/>
                    </a:lnTo>
                    <a:lnTo>
                      <a:pt x="716" y="344"/>
                    </a:lnTo>
                    <a:lnTo>
                      <a:pt x="712" y="344"/>
                    </a:lnTo>
                    <a:lnTo>
                      <a:pt x="712" y="348"/>
                    </a:lnTo>
                    <a:lnTo>
                      <a:pt x="712" y="344"/>
                    </a:lnTo>
                    <a:lnTo>
                      <a:pt x="712" y="348"/>
                    </a:lnTo>
                    <a:lnTo>
                      <a:pt x="708" y="348"/>
                    </a:lnTo>
                    <a:lnTo>
                      <a:pt x="708" y="352"/>
                    </a:lnTo>
                    <a:lnTo>
                      <a:pt x="712" y="360"/>
                    </a:lnTo>
                    <a:lnTo>
                      <a:pt x="712" y="364"/>
                    </a:lnTo>
                    <a:lnTo>
                      <a:pt x="704" y="404"/>
                    </a:lnTo>
                    <a:lnTo>
                      <a:pt x="700" y="408"/>
                    </a:lnTo>
                    <a:lnTo>
                      <a:pt x="700" y="440"/>
                    </a:lnTo>
                    <a:lnTo>
                      <a:pt x="700" y="444"/>
                    </a:lnTo>
                    <a:lnTo>
                      <a:pt x="696" y="448"/>
                    </a:lnTo>
                    <a:lnTo>
                      <a:pt x="668" y="464"/>
                    </a:lnTo>
                    <a:lnTo>
                      <a:pt x="668" y="484"/>
                    </a:lnTo>
                    <a:lnTo>
                      <a:pt x="668" y="524"/>
                    </a:lnTo>
                    <a:lnTo>
                      <a:pt x="660" y="528"/>
                    </a:lnTo>
                    <a:lnTo>
                      <a:pt x="632" y="532"/>
                    </a:lnTo>
                    <a:lnTo>
                      <a:pt x="628" y="532"/>
                    </a:lnTo>
                    <a:lnTo>
                      <a:pt x="624" y="532"/>
                    </a:lnTo>
                    <a:lnTo>
                      <a:pt x="580" y="528"/>
                    </a:lnTo>
                    <a:lnTo>
                      <a:pt x="560" y="532"/>
                    </a:lnTo>
                    <a:lnTo>
                      <a:pt x="560" y="524"/>
                    </a:lnTo>
                    <a:lnTo>
                      <a:pt x="560" y="516"/>
                    </a:lnTo>
                    <a:lnTo>
                      <a:pt x="556" y="512"/>
                    </a:lnTo>
                    <a:lnTo>
                      <a:pt x="540" y="496"/>
                    </a:lnTo>
                    <a:lnTo>
                      <a:pt x="536" y="492"/>
                    </a:lnTo>
                    <a:lnTo>
                      <a:pt x="512" y="468"/>
                    </a:lnTo>
                    <a:lnTo>
                      <a:pt x="492" y="448"/>
                    </a:lnTo>
                    <a:lnTo>
                      <a:pt x="456" y="468"/>
                    </a:lnTo>
                    <a:lnTo>
                      <a:pt x="452" y="468"/>
                    </a:lnTo>
                    <a:lnTo>
                      <a:pt x="408" y="472"/>
                    </a:lnTo>
                    <a:lnTo>
                      <a:pt x="408" y="468"/>
                    </a:lnTo>
                    <a:lnTo>
                      <a:pt x="404" y="460"/>
                    </a:lnTo>
                    <a:lnTo>
                      <a:pt x="380" y="456"/>
                    </a:lnTo>
                    <a:lnTo>
                      <a:pt x="364" y="452"/>
                    </a:lnTo>
                    <a:lnTo>
                      <a:pt x="360" y="452"/>
                    </a:lnTo>
                    <a:lnTo>
                      <a:pt x="356" y="448"/>
                    </a:lnTo>
                    <a:lnTo>
                      <a:pt x="356" y="444"/>
                    </a:lnTo>
                    <a:lnTo>
                      <a:pt x="352" y="440"/>
                    </a:lnTo>
                    <a:lnTo>
                      <a:pt x="336" y="448"/>
                    </a:lnTo>
                    <a:lnTo>
                      <a:pt x="332" y="448"/>
                    </a:lnTo>
                    <a:lnTo>
                      <a:pt x="328" y="452"/>
                    </a:lnTo>
                    <a:lnTo>
                      <a:pt x="328" y="448"/>
                    </a:lnTo>
                    <a:lnTo>
                      <a:pt x="324" y="448"/>
                    </a:lnTo>
                    <a:lnTo>
                      <a:pt x="320" y="444"/>
                    </a:lnTo>
                    <a:lnTo>
                      <a:pt x="304" y="440"/>
                    </a:lnTo>
                    <a:lnTo>
                      <a:pt x="300" y="440"/>
                    </a:lnTo>
                    <a:lnTo>
                      <a:pt x="288" y="452"/>
                    </a:lnTo>
                    <a:lnTo>
                      <a:pt x="284" y="460"/>
                    </a:lnTo>
                    <a:lnTo>
                      <a:pt x="276" y="476"/>
                    </a:lnTo>
                    <a:lnTo>
                      <a:pt x="272" y="476"/>
                    </a:lnTo>
                    <a:lnTo>
                      <a:pt x="264" y="488"/>
                    </a:lnTo>
                    <a:lnTo>
                      <a:pt x="260" y="480"/>
                    </a:lnTo>
                    <a:lnTo>
                      <a:pt x="260" y="472"/>
                    </a:lnTo>
                    <a:lnTo>
                      <a:pt x="228" y="476"/>
                    </a:lnTo>
                    <a:lnTo>
                      <a:pt x="224" y="476"/>
                    </a:lnTo>
                    <a:lnTo>
                      <a:pt x="204" y="472"/>
                    </a:lnTo>
                    <a:lnTo>
                      <a:pt x="196" y="464"/>
                    </a:lnTo>
                    <a:lnTo>
                      <a:pt x="172" y="460"/>
                    </a:lnTo>
                    <a:lnTo>
                      <a:pt x="160" y="456"/>
                    </a:lnTo>
                    <a:lnTo>
                      <a:pt x="148" y="456"/>
                    </a:lnTo>
                    <a:lnTo>
                      <a:pt x="144" y="452"/>
                    </a:lnTo>
                    <a:lnTo>
                      <a:pt x="140" y="452"/>
                    </a:lnTo>
                    <a:lnTo>
                      <a:pt x="136" y="452"/>
                    </a:lnTo>
                    <a:lnTo>
                      <a:pt x="140" y="456"/>
                    </a:lnTo>
                    <a:lnTo>
                      <a:pt x="144" y="464"/>
                    </a:lnTo>
                    <a:lnTo>
                      <a:pt x="144" y="468"/>
                    </a:lnTo>
                    <a:lnTo>
                      <a:pt x="128" y="484"/>
                    </a:lnTo>
                    <a:lnTo>
                      <a:pt x="124" y="488"/>
                    </a:lnTo>
                    <a:lnTo>
                      <a:pt x="96" y="480"/>
                    </a:lnTo>
                    <a:lnTo>
                      <a:pt x="92" y="460"/>
                    </a:lnTo>
                    <a:lnTo>
                      <a:pt x="92" y="408"/>
                    </a:lnTo>
                    <a:lnTo>
                      <a:pt x="112" y="368"/>
                    </a:lnTo>
                    <a:lnTo>
                      <a:pt x="96" y="348"/>
                    </a:lnTo>
                    <a:lnTo>
                      <a:pt x="96" y="332"/>
                    </a:lnTo>
                    <a:lnTo>
                      <a:pt x="104" y="312"/>
                    </a:lnTo>
                    <a:lnTo>
                      <a:pt x="88" y="284"/>
                    </a:lnTo>
                    <a:lnTo>
                      <a:pt x="100" y="276"/>
                    </a:lnTo>
                    <a:lnTo>
                      <a:pt x="100" y="272"/>
                    </a:lnTo>
                    <a:lnTo>
                      <a:pt x="76" y="252"/>
                    </a:lnTo>
                    <a:lnTo>
                      <a:pt x="72" y="252"/>
                    </a:lnTo>
                    <a:lnTo>
                      <a:pt x="64" y="236"/>
                    </a:lnTo>
                    <a:lnTo>
                      <a:pt x="64" y="232"/>
                    </a:lnTo>
                    <a:lnTo>
                      <a:pt x="60" y="228"/>
                    </a:lnTo>
                    <a:lnTo>
                      <a:pt x="60" y="224"/>
                    </a:lnTo>
                    <a:lnTo>
                      <a:pt x="60" y="212"/>
                    </a:lnTo>
                    <a:lnTo>
                      <a:pt x="60" y="200"/>
                    </a:lnTo>
                    <a:lnTo>
                      <a:pt x="64" y="192"/>
                    </a:lnTo>
                    <a:lnTo>
                      <a:pt x="72" y="172"/>
                    </a:lnTo>
                    <a:lnTo>
                      <a:pt x="64" y="160"/>
                    </a:lnTo>
                    <a:lnTo>
                      <a:pt x="52" y="144"/>
                    </a:lnTo>
                    <a:lnTo>
                      <a:pt x="40" y="132"/>
                    </a:lnTo>
                    <a:lnTo>
                      <a:pt x="40" y="128"/>
                    </a:lnTo>
                    <a:lnTo>
                      <a:pt x="36" y="124"/>
                    </a:lnTo>
                    <a:lnTo>
                      <a:pt x="32" y="120"/>
                    </a:lnTo>
                    <a:lnTo>
                      <a:pt x="36" y="112"/>
                    </a:lnTo>
                    <a:lnTo>
                      <a:pt x="40" y="108"/>
                    </a:lnTo>
                    <a:lnTo>
                      <a:pt x="36" y="96"/>
                    </a:lnTo>
                    <a:lnTo>
                      <a:pt x="36" y="88"/>
                    </a:lnTo>
                    <a:lnTo>
                      <a:pt x="28" y="64"/>
                    </a:lnTo>
                    <a:lnTo>
                      <a:pt x="20" y="52"/>
                    </a:lnTo>
                    <a:lnTo>
                      <a:pt x="16" y="48"/>
                    </a:lnTo>
                    <a:lnTo>
                      <a:pt x="4" y="24"/>
                    </a:lnTo>
                    <a:lnTo>
                      <a:pt x="0" y="12"/>
                    </a:lnTo>
                    <a:lnTo>
                      <a:pt x="32" y="4"/>
                    </a:lnTo>
                    <a:lnTo>
                      <a:pt x="44" y="0"/>
                    </a:lnTo>
                    <a:lnTo>
                      <a:pt x="48" y="4"/>
                    </a:lnTo>
                    <a:lnTo>
                      <a:pt x="52" y="4"/>
                    </a:lnTo>
                    <a:lnTo>
                      <a:pt x="64" y="8"/>
                    </a:lnTo>
                    <a:lnTo>
                      <a:pt x="68" y="8"/>
                    </a:lnTo>
                    <a:lnTo>
                      <a:pt x="80" y="12"/>
                    </a:lnTo>
                    <a:lnTo>
                      <a:pt x="92" y="16"/>
                    </a:lnTo>
                    <a:lnTo>
                      <a:pt x="100" y="16"/>
                    </a:lnTo>
                    <a:lnTo>
                      <a:pt x="132" y="20"/>
                    </a:lnTo>
                    <a:lnTo>
                      <a:pt x="140" y="28"/>
                    </a:lnTo>
                    <a:close/>
                  </a:path>
                </a:pathLst>
              </a:custGeom>
              <a:solidFill>
                <a:srgbClr val="052C81"/>
              </a:solidFill>
              <a:ln w="3175" cap="rnd">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mn-MN" sz="1600">
                  <a:latin typeface="Roboto Condensed" panose="02000000000000000000" pitchFamily="2" charset="0"/>
                  <a:ea typeface="Roboto Condensed" panose="02000000000000000000" pitchFamily="2" charset="0"/>
                  <a:cs typeface="Arial" panose="020B0604020202020204" pitchFamily="34" charset="0"/>
                </a:endParaRPr>
              </a:p>
            </p:txBody>
          </p:sp>
        </p:grpSp>
        <p:sp>
          <p:nvSpPr>
            <p:cNvPr id="53" name="TextBox 52">
              <a:extLst>
                <a:ext uri="{FF2B5EF4-FFF2-40B4-BE49-F238E27FC236}">
                  <a16:creationId xmlns:a16="http://schemas.microsoft.com/office/drawing/2014/main" id="{573FDB20-7876-F2F2-5CA7-75A136857F9B}"/>
                </a:ext>
              </a:extLst>
            </p:cNvPr>
            <p:cNvSpPr txBox="1"/>
            <p:nvPr/>
          </p:nvSpPr>
          <p:spPr>
            <a:xfrm>
              <a:off x="771866" y="2232153"/>
              <a:ext cx="683200" cy="215445"/>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Баян-Өлгий</a:t>
              </a:r>
              <a:endParaRPr lang="en-US" sz="800" b="1">
                <a:solidFill>
                  <a:srgbClr val="002060"/>
                </a:solidFill>
                <a:latin typeface="Roboto Condensed" pitchFamily="2" charset="0"/>
                <a:ea typeface="Roboto Condensed" pitchFamily="2" charset="0"/>
              </a:endParaRPr>
            </a:p>
          </p:txBody>
        </p:sp>
        <p:sp>
          <p:nvSpPr>
            <p:cNvPr id="54" name="TextBox 53">
              <a:extLst>
                <a:ext uri="{FF2B5EF4-FFF2-40B4-BE49-F238E27FC236}">
                  <a16:creationId xmlns:a16="http://schemas.microsoft.com/office/drawing/2014/main" id="{1DDF7D82-6985-BDC1-8E76-1964F26B0ADF}"/>
                </a:ext>
              </a:extLst>
            </p:cNvPr>
            <p:cNvSpPr txBox="1"/>
            <p:nvPr/>
          </p:nvSpPr>
          <p:spPr>
            <a:xfrm>
              <a:off x="1820504" y="2123003"/>
              <a:ext cx="338554" cy="215445"/>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Увс</a:t>
              </a:r>
              <a:endParaRPr lang="en-US" sz="800" b="1">
                <a:solidFill>
                  <a:srgbClr val="002060"/>
                </a:solidFill>
                <a:latin typeface="Roboto Condensed" pitchFamily="2" charset="0"/>
                <a:ea typeface="Roboto Condensed" pitchFamily="2" charset="0"/>
              </a:endParaRPr>
            </a:p>
          </p:txBody>
        </p:sp>
        <p:sp>
          <p:nvSpPr>
            <p:cNvPr id="55" name="TextBox 54">
              <a:extLst>
                <a:ext uri="{FF2B5EF4-FFF2-40B4-BE49-F238E27FC236}">
                  <a16:creationId xmlns:a16="http://schemas.microsoft.com/office/drawing/2014/main" id="{F117C501-B251-A321-7E32-7CC9B4873CCC}"/>
                </a:ext>
              </a:extLst>
            </p:cNvPr>
            <p:cNvSpPr txBox="1"/>
            <p:nvPr/>
          </p:nvSpPr>
          <p:spPr>
            <a:xfrm>
              <a:off x="1566504" y="3210498"/>
              <a:ext cx="402674"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Ховд</a:t>
              </a:r>
              <a:endParaRPr lang="en-US" sz="800" b="1">
                <a:solidFill>
                  <a:srgbClr val="002060"/>
                </a:solidFill>
                <a:latin typeface="Roboto Condensed" pitchFamily="2" charset="0"/>
                <a:ea typeface="Roboto Condensed" pitchFamily="2" charset="0"/>
              </a:endParaRPr>
            </a:p>
          </p:txBody>
        </p:sp>
        <p:sp>
          <p:nvSpPr>
            <p:cNvPr id="56" name="TextBox 55">
              <a:extLst>
                <a:ext uri="{FF2B5EF4-FFF2-40B4-BE49-F238E27FC236}">
                  <a16:creationId xmlns:a16="http://schemas.microsoft.com/office/drawing/2014/main" id="{73629312-E5BD-2FD3-20C1-69C964972594}"/>
                </a:ext>
              </a:extLst>
            </p:cNvPr>
            <p:cNvSpPr txBox="1"/>
            <p:nvPr/>
          </p:nvSpPr>
          <p:spPr>
            <a:xfrm>
              <a:off x="2609008" y="2924821"/>
              <a:ext cx="486030"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Завхан</a:t>
              </a:r>
              <a:endParaRPr lang="en-US" sz="800" b="1">
                <a:solidFill>
                  <a:srgbClr val="002060"/>
                </a:solidFill>
                <a:latin typeface="Roboto Condensed" pitchFamily="2" charset="0"/>
                <a:ea typeface="Roboto Condensed" pitchFamily="2" charset="0"/>
              </a:endParaRPr>
            </a:p>
          </p:txBody>
        </p:sp>
        <p:sp>
          <p:nvSpPr>
            <p:cNvPr id="57" name="TextBox 56">
              <a:extLst>
                <a:ext uri="{FF2B5EF4-FFF2-40B4-BE49-F238E27FC236}">
                  <a16:creationId xmlns:a16="http://schemas.microsoft.com/office/drawing/2014/main" id="{CE14D2BA-896C-4C88-8EA1-F9FED3CC452B}"/>
                </a:ext>
              </a:extLst>
            </p:cNvPr>
            <p:cNvSpPr txBox="1"/>
            <p:nvPr/>
          </p:nvSpPr>
          <p:spPr>
            <a:xfrm>
              <a:off x="2125804" y="3945374"/>
              <a:ext cx="683200"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Говь-Алтай</a:t>
              </a:r>
              <a:endParaRPr lang="en-US" sz="800" b="1">
                <a:solidFill>
                  <a:srgbClr val="002060"/>
                </a:solidFill>
                <a:latin typeface="Roboto Condensed" pitchFamily="2" charset="0"/>
                <a:ea typeface="Roboto Condensed" pitchFamily="2" charset="0"/>
              </a:endParaRPr>
            </a:p>
          </p:txBody>
        </p:sp>
        <p:sp>
          <p:nvSpPr>
            <p:cNvPr id="58" name="TextBox 57">
              <a:extLst>
                <a:ext uri="{FF2B5EF4-FFF2-40B4-BE49-F238E27FC236}">
                  <a16:creationId xmlns:a16="http://schemas.microsoft.com/office/drawing/2014/main" id="{ABCF31DF-396C-0165-0A76-4519372AE9C4}"/>
                </a:ext>
              </a:extLst>
            </p:cNvPr>
            <p:cNvSpPr txBox="1"/>
            <p:nvPr/>
          </p:nvSpPr>
          <p:spPr>
            <a:xfrm>
              <a:off x="3243295" y="3937972"/>
              <a:ext cx="681597"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Баянхонгор</a:t>
              </a:r>
              <a:endParaRPr lang="en-US" sz="800" b="1">
                <a:solidFill>
                  <a:srgbClr val="002060"/>
                </a:solidFill>
                <a:latin typeface="Roboto Condensed" pitchFamily="2" charset="0"/>
                <a:ea typeface="Roboto Condensed" pitchFamily="2" charset="0"/>
              </a:endParaRPr>
            </a:p>
          </p:txBody>
        </p:sp>
        <p:sp>
          <p:nvSpPr>
            <p:cNvPr id="59" name="TextBox 58">
              <a:extLst>
                <a:ext uri="{FF2B5EF4-FFF2-40B4-BE49-F238E27FC236}">
                  <a16:creationId xmlns:a16="http://schemas.microsoft.com/office/drawing/2014/main" id="{A2D8889C-9315-BAF3-60D6-42C87BF9CEEB}"/>
                </a:ext>
              </a:extLst>
            </p:cNvPr>
            <p:cNvSpPr txBox="1"/>
            <p:nvPr/>
          </p:nvSpPr>
          <p:spPr>
            <a:xfrm>
              <a:off x="3628218" y="3214925"/>
              <a:ext cx="580608"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Архангай</a:t>
              </a:r>
              <a:endParaRPr lang="en-US" sz="800" b="1">
                <a:solidFill>
                  <a:srgbClr val="002060"/>
                </a:solidFill>
                <a:latin typeface="Roboto Condensed" pitchFamily="2" charset="0"/>
                <a:ea typeface="Roboto Condensed" pitchFamily="2" charset="0"/>
              </a:endParaRPr>
            </a:p>
          </p:txBody>
        </p:sp>
        <p:sp>
          <p:nvSpPr>
            <p:cNvPr id="60" name="TextBox 59">
              <a:extLst>
                <a:ext uri="{FF2B5EF4-FFF2-40B4-BE49-F238E27FC236}">
                  <a16:creationId xmlns:a16="http://schemas.microsoft.com/office/drawing/2014/main" id="{ADE5FCB7-E74B-73FC-D37E-5CCBA4FD822B}"/>
                </a:ext>
              </a:extLst>
            </p:cNvPr>
            <p:cNvSpPr txBox="1"/>
            <p:nvPr/>
          </p:nvSpPr>
          <p:spPr>
            <a:xfrm>
              <a:off x="3985690" y="3999012"/>
              <a:ext cx="774441" cy="271453"/>
            </a:xfrm>
            <a:prstGeom prst="rect">
              <a:avLst/>
            </a:prstGeom>
            <a:noFill/>
          </p:spPr>
          <p:txBody>
            <a:bodyPr wrap="square" rtlCol="0">
              <a:spAutoFit/>
            </a:bodyPr>
            <a:lstStyle/>
            <a:p>
              <a:r>
                <a:rPr lang="mn-MN" sz="800" b="1">
                  <a:solidFill>
                    <a:srgbClr val="002060"/>
                  </a:solidFill>
                  <a:latin typeface="Roboto Condensed" pitchFamily="2" charset="0"/>
                  <a:ea typeface="Roboto Condensed" pitchFamily="2" charset="0"/>
                </a:rPr>
                <a:t>Өвөрхангай</a:t>
              </a:r>
              <a:endParaRPr lang="en-US" sz="800" b="1">
                <a:solidFill>
                  <a:srgbClr val="002060"/>
                </a:solidFill>
                <a:latin typeface="Roboto Condensed" pitchFamily="2" charset="0"/>
                <a:ea typeface="Roboto Condensed" pitchFamily="2" charset="0"/>
              </a:endParaRPr>
            </a:p>
          </p:txBody>
        </p:sp>
        <p:sp>
          <p:nvSpPr>
            <p:cNvPr id="61" name="TextBox 60">
              <a:extLst>
                <a:ext uri="{FF2B5EF4-FFF2-40B4-BE49-F238E27FC236}">
                  <a16:creationId xmlns:a16="http://schemas.microsoft.com/office/drawing/2014/main" id="{12350F6D-69F3-1581-13DC-60452CC83D0D}"/>
                </a:ext>
              </a:extLst>
            </p:cNvPr>
            <p:cNvSpPr txBox="1"/>
            <p:nvPr/>
          </p:nvSpPr>
          <p:spPr>
            <a:xfrm>
              <a:off x="3531042" y="2064006"/>
              <a:ext cx="532518"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Хөвсгөл</a:t>
              </a:r>
              <a:endParaRPr lang="en-US" sz="800" b="1">
                <a:solidFill>
                  <a:srgbClr val="002060"/>
                </a:solidFill>
                <a:latin typeface="Roboto Condensed" pitchFamily="2" charset="0"/>
                <a:ea typeface="Roboto Condensed" pitchFamily="2" charset="0"/>
              </a:endParaRPr>
            </a:p>
          </p:txBody>
        </p:sp>
        <p:sp>
          <p:nvSpPr>
            <p:cNvPr id="62" name="TextBox 61">
              <a:extLst>
                <a:ext uri="{FF2B5EF4-FFF2-40B4-BE49-F238E27FC236}">
                  <a16:creationId xmlns:a16="http://schemas.microsoft.com/office/drawing/2014/main" id="{CA1377D7-20A7-F5C7-14A7-7C1B29115282}"/>
                </a:ext>
              </a:extLst>
            </p:cNvPr>
            <p:cNvSpPr txBox="1"/>
            <p:nvPr/>
          </p:nvSpPr>
          <p:spPr>
            <a:xfrm>
              <a:off x="4377947" y="2403256"/>
              <a:ext cx="476412" cy="215445"/>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Булган</a:t>
              </a:r>
              <a:endParaRPr lang="en-US" sz="800" b="1">
                <a:solidFill>
                  <a:srgbClr val="002060"/>
                </a:solidFill>
                <a:latin typeface="Roboto Condensed" pitchFamily="2" charset="0"/>
                <a:ea typeface="Roboto Condensed" pitchFamily="2" charset="0"/>
              </a:endParaRPr>
            </a:p>
          </p:txBody>
        </p:sp>
        <p:sp>
          <p:nvSpPr>
            <p:cNvPr id="63" name="TextBox 62">
              <a:extLst>
                <a:ext uri="{FF2B5EF4-FFF2-40B4-BE49-F238E27FC236}">
                  <a16:creationId xmlns:a16="http://schemas.microsoft.com/office/drawing/2014/main" id="{5E7FD6A9-1504-97A0-879A-4F39667FC12E}"/>
                </a:ext>
              </a:extLst>
            </p:cNvPr>
            <p:cNvSpPr txBox="1"/>
            <p:nvPr/>
          </p:nvSpPr>
          <p:spPr>
            <a:xfrm>
              <a:off x="4347115" y="2807863"/>
              <a:ext cx="447558" cy="215445"/>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Орхон</a:t>
              </a:r>
              <a:endParaRPr lang="en-US" sz="800" b="1">
                <a:solidFill>
                  <a:srgbClr val="002060"/>
                </a:solidFill>
                <a:latin typeface="Roboto Condensed" pitchFamily="2" charset="0"/>
                <a:ea typeface="Roboto Condensed" pitchFamily="2" charset="0"/>
              </a:endParaRPr>
            </a:p>
          </p:txBody>
        </p:sp>
        <p:sp>
          <p:nvSpPr>
            <p:cNvPr id="65" name="TextBox 64">
              <a:extLst>
                <a:ext uri="{FF2B5EF4-FFF2-40B4-BE49-F238E27FC236}">
                  <a16:creationId xmlns:a16="http://schemas.microsoft.com/office/drawing/2014/main" id="{94EEC550-562B-635A-6D87-7C43C92358FB}"/>
                </a:ext>
              </a:extLst>
            </p:cNvPr>
            <p:cNvSpPr txBox="1"/>
            <p:nvPr/>
          </p:nvSpPr>
          <p:spPr>
            <a:xfrm>
              <a:off x="4905180" y="2245848"/>
              <a:ext cx="524503" cy="215445"/>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Сэлэнгэ</a:t>
              </a:r>
              <a:endParaRPr lang="en-US" sz="800" b="1">
                <a:solidFill>
                  <a:srgbClr val="002060"/>
                </a:solidFill>
                <a:latin typeface="Roboto Condensed" pitchFamily="2" charset="0"/>
                <a:ea typeface="Roboto Condensed" pitchFamily="2" charset="0"/>
              </a:endParaRPr>
            </a:p>
          </p:txBody>
        </p:sp>
        <p:sp>
          <p:nvSpPr>
            <p:cNvPr id="66" name="TextBox 65">
              <a:extLst>
                <a:ext uri="{FF2B5EF4-FFF2-40B4-BE49-F238E27FC236}">
                  <a16:creationId xmlns:a16="http://schemas.microsoft.com/office/drawing/2014/main" id="{B621D9D5-3C0C-7EA7-E048-A529429E34DC}"/>
                </a:ext>
              </a:extLst>
            </p:cNvPr>
            <p:cNvSpPr txBox="1"/>
            <p:nvPr/>
          </p:nvSpPr>
          <p:spPr>
            <a:xfrm>
              <a:off x="4948767" y="2617006"/>
              <a:ext cx="688009"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Дархан-Уул</a:t>
              </a:r>
              <a:endParaRPr lang="en-US" sz="800" b="1">
                <a:solidFill>
                  <a:srgbClr val="002060"/>
                </a:solidFill>
                <a:latin typeface="Roboto Condensed" pitchFamily="2" charset="0"/>
                <a:ea typeface="Roboto Condensed" pitchFamily="2" charset="0"/>
              </a:endParaRPr>
            </a:p>
          </p:txBody>
        </p:sp>
        <p:sp>
          <p:nvSpPr>
            <p:cNvPr id="67" name="TextBox 66">
              <a:extLst>
                <a:ext uri="{FF2B5EF4-FFF2-40B4-BE49-F238E27FC236}">
                  <a16:creationId xmlns:a16="http://schemas.microsoft.com/office/drawing/2014/main" id="{460E2482-4F54-6DF4-6EB9-FCBC4FB3CE9D}"/>
                </a:ext>
              </a:extLst>
            </p:cNvPr>
            <p:cNvSpPr txBox="1"/>
            <p:nvPr/>
          </p:nvSpPr>
          <p:spPr>
            <a:xfrm>
              <a:off x="4937018" y="3236163"/>
              <a:ext cx="343364"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Төв</a:t>
              </a:r>
              <a:endParaRPr lang="en-US" sz="800" b="1">
                <a:solidFill>
                  <a:srgbClr val="002060"/>
                </a:solidFill>
                <a:latin typeface="Roboto Condensed" pitchFamily="2" charset="0"/>
                <a:ea typeface="Roboto Condensed" pitchFamily="2" charset="0"/>
              </a:endParaRPr>
            </a:p>
          </p:txBody>
        </p:sp>
        <p:sp>
          <p:nvSpPr>
            <p:cNvPr id="68" name="TextBox 67">
              <a:extLst>
                <a:ext uri="{FF2B5EF4-FFF2-40B4-BE49-F238E27FC236}">
                  <a16:creationId xmlns:a16="http://schemas.microsoft.com/office/drawing/2014/main" id="{E7619B9A-8275-0BDF-374E-2BE7D9D7A7F5}"/>
                </a:ext>
              </a:extLst>
            </p:cNvPr>
            <p:cNvSpPr txBox="1"/>
            <p:nvPr/>
          </p:nvSpPr>
          <p:spPr>
            <a:xfrm>
              <a:off x="5052189" y="4214457"/>
              <a:ext cx="599844"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Дундговь</a:t>
              </a:r>
              <a:endParaRPr lang="en-US" sz="800" b="1">
                <a:solidFill>
                  <a:srgbClr val="002060"/>
                </a:solidFill>
                <a:latin typeface="Roboto Condensed" pitchFamily="2" charset="0"/>
                <a:ea typeface="Roboto Condensed" pitchFamily="2" charset="0"/>
              </a:endParaRPr>
            </a:p>
          </p:txBody>
        </p:sp>
        <p:sp>
          <p:nvSpPr>
            <p:cNvPr id="69" name="TextBox 68">
              <a:extLst>
                <a:ext uri="{FF2B5EF4-FFF2-40B4-BE49-F238E27FC236}">
                  <a16:creationId xmlns:a16="http://schemas.microsoft.com/office/drawing/2014/main" id="{389BB338-857E-ECE0-E87F-37CA011DF0C8}"/>
                </a:ext>
              </a:extLst>
            </p:cNvPr>
            <p:cNvSpPr txBox="1"/>
            <p:nvPr/>
          </p:nvSpPr>
          <p:spPr>
            <a:xfrm>
              <a:off x="4465657" y="5188421"/>
              <a:ext cx="611065"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Өмнөговь</a:t>
              </a:r>
              <a:endParaRPr lang="en-US" sz="800" b="1">
                <a:solidFill>
                  <a:srgbClr val="002060"/>
                </a:solidFill>
                <a:latin typeface="Roboto Condensed" pitchFamily="2" charset="0"/>
                <a:ea typeface="Roboto Condensed" pitchFamily="2" charset="0"/>
              </a:endParaRPr>
            </a:p>
          </p:txBody>
        </p:sp>
        <p:sp>
          <p:nvSpPr>
            <p:cNvPr id="70" name="TextBox 69">
              <a:extLst>
                <a:ext uri="{FF2B5EF4-FFF2-40B4-BE49-F238E27FC236}">
                  <a16:creationId xmlns:a16="http://schemas.microsoft.com/office/drawing/2014/main" id="{75723B79-5D06-1F72-A71D-1CB9588A0AFF}"/>
                </a:ext>
              </a:extLst>
            </p:cNvPr>
            <p:cNvSpPr txBox="1"/>
            <p:nvPr/>
          </p:nvSpPr>
          <p:spPr>
            <a:xfrm>
              <a:off x="5936602" y="4621480"/>
              <a:ext cx="649537"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Дорноговь</a:t>
              </a:r>
              <a:endParaRPr lang="en-US" sz="800" b="1">
                <a:solidFill>
                  <a:srgbClr val="002060"/>
                </a:solidFill>
                <a:latin typeface="Roboto Condensed" pitchFamily="2" charset="0"/>
                <a:ea typeface="Roboto Condensed" pitchFamily="2" charset="0"/>
              </a:endParaRPr>
            </a:p>
          </p:txBody>
        </p:sp>
        <p:sp>
          <p:nvSpPr>
            <p:cNvPr id="71" name="TextBox 70">
              <a:extLst>
                <a:ext uri="{FF2B5EF4-FFF2-40B4-BE49-F238E27FC236}">
                  <a16:creationId xmlns:a16="http://schemas.microsoft.com/office/drawing/2014/main" id="{1545DD84-E128-4134-2756-07E09192B554}"/>
                </a:ext>
              </a:extLst>
            </p:cNvPr>
            <p:cNvSpPr txBox="1"/>
            <p:nvPr/>
          </p:nvSpPr>
          <p:spPr>
            <a:xfrm>
              <a:off x="5534514" y="3830250"/>
              <a:ext cx="699230" cy="215444"/>
            </a:xfrm>
            <a:prstGeom prst="rect">
              <a:avLst/>
            </a:prstGeom>
            <a:noFill/>
          </p:spPr>
          <p:txBody>
            <a:bodyPr wrap="none" rtlCol="0">
              <a:spAutoFit/>
            </a:bodyPr>
            <a:lstStyle/>
            <a:p>
              <a:r>
                <a:rPr lang="mn-MN" sz="800" b="1" err="1">
                  <a:solidFill>
                    <a:srgbClr val="002060"/>
                  </a:solidFill>
                  <a:latin typeface="Roboto Condensed" pitchFamily="2" charset="0"/>
                  <a:ea typeface="Roboto Condensed" pitchFamily="2" charset="0"/>
                </a:rPr>
                <a:t>Говьсүмбэр</a:t>
              </a:r>
              <a:endParaRPr lang="en-US" sz="800" b="1">
                <a:solidFill>
                  <a:srgbClr val="002060"/>
                </a:solidFill>
                <a:latin typeface="Roboto Condensed" pitchFamily="2" charset="0"/>
                <a:ea typeface="Roboto Condensed" pitchFamily="2" charset="0"/>
              </a:endParaRPr>
            </a:p>
          </p:txBody>
        </p:sp>
        <p:sp>
          <p:nvSpPr>
            <p:cNvPr id="72" name="TextBox 71">
              <a:extLst>
                <a:ext uri="{FF2B5EF4-FFF2-40B4-BE49-F238E27FC236}">
                  <a16:creationId xmlns:a16="http://schemas.microsoft.com/office/drawing/2014/main" id="{A50A4C10-EF11-4A57-0EC5-BCEC412BED36}"/>
                </a:ext>
              </a:extLst>
            </p:cNvPr>
            <p:cNvSpPr txBox="1"/>
            <p:nvPr/>
          </p:nvSpPr>
          <p:spPr>
            <a:xfrm>
              <a:off x="6132584" y="3094551"/>
              <a:ext cx="489236"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Хэнтий</a:t>
              </a:r>
              <a:endParaRPr lang="en-US" sz="800" b="1">
                <a:solidFill>
                  <a:srgbClr val="002060"/>
                </a:solidFill>
                <a:latin typeface="Roboto Condensed" pitchFamily="2" charset="0"/>
                <a:ea typeface="Roboto Condensed" pitchFamily="2" charset="0"/>
              </a:endParaRPr>
            </a:p>
          </p:txBody>
        </p:sp>
        <p:sp>
          <p:nvSpPr>
            <p:cNvPr id="73" name="TextBox 72">
              <a:extLst>
                <a:ext uri="{FF2B5EF4-FFF2-40B4-BE49-F238E27FC236}">
                  <a16:creationId xmlns:a16="http://schemas.microsoft.com/office/drawing/2014/main" id="{427B3EE4-431A-BFC3-D180-8F1AD47A6D09}"/>
                </a:ext>
              </a:extLst>
            </p:cNvPr>
            <p:cNvSpPr txBox="1"/>
            <p:nvPr/>
          </p:nvSpPr>
          <p:spPr>
            <a:xfrm>
              <a:off x="7033775" y="2779747"/>
              <a:ext cx="514885"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Дорнод</a:t>
              </a:r>
              <a:endParaRPr lang="en-US" sz="800" b="1">
                <a:solidFill>
                  <a:srgbClr val="002060"/>
                </a:solidFill>
                <a:latin typeface="Roboto Condensed" pitchFamily="2" charset="0"/>
                <a:ea typeface="Roboto Condensed" pitchFamily="2" charset="0"/>
              </a:endParaRPr>
            </a:p>
          </p:txBody>
        </p:sp>
        <p:sp>
          <p:nvSpPr>
            <p:cNvPr id="75" name="TextBox 74">
              <a:extLst>
                <a:ext uri="{FF2B5EF4-FFF2-40B4-BE49-F238E27FC236}">
                  <a16:creationId xmlns:a16="http://schemas.microsoft.com/office/drawing/2014/main" id="{7B9C0268-83C4-EC56-323D-2A1883CFBB62}"/>
                </a:ext>
              </a:extLst>
            </p:cNvPr>
            <p:cNvSpPr txBox="1"/>
            <p:nvPr/>
          </p:nvSpPr>
          <p:spPr>
            <a:xfrm>
              <a:off x="6912917" y="3828481"/>
              <a:ext cx="630301" cy="215444"/>
            </a:xfrm>
            <a:prstGeom prst="rect">
              <a:avLst/>
            </a:prstGeom>
            <a:noFill/>
          </p:spPr>
          <p:txBody>
            <a:bodyPr wrap="none" rtlCol="0">
              <a:spAutoFit/>
            </a:bodyPr>
            <a:lstStyle/>
            <a:p>
              <a:r>
                <a:rPr lang="mn-MN" sz="800" b="1">
                  <a:solidFill>
                    <a:srgbClr val="002060"/>
                  </a:solidFill>
                  <a:latin typeface="Roboto Condensed" pitchFamily="2" charset="0"/>
                  <a:ea typeface="Roboto Condensed" pitchFamily="2" charset="0"/>
                </a:rPr>
                <a:t>Сүхбаатар</a:t>
              </a:r>
              <a:endParaRPr lang="en-US" sz="800" b="1">
                <a:solidFill>
                  <a:srgbClr val="002060"/>
                </a:solidFill>
                <a:latin typeface="Roboto Condensed" pitchFamily="2" charset="0"/>
                <a:ea typeface="Roboto Condensed" pitchFamily="2" charset="0"/>
              </a:endParaRPr>
            </a:p>
          </p:txBody>
        </p:sp>
      </p:grpSp>
      <p:grpSp>
        <p:nvGrpSpPr>
          <p:cNvPr id="4" name="Group 3">
            <a:extLst>
              <a:ext uri="{FF2B5EF4-FFF2-40B4-BE49-F238E27FC236}">
                <a16:creationId xmlns:a16="http://schemas.microsoft.com/office/drawing/2014/main" id="{EBC1238B-DB47-C925-6898-5E442FA2C635}"/>
              </a:ext>
            </a:extLst>
          </p:cNvPr>
          <p:cNvGrpSpPr/>
          <p:nvPr/>
        </p:nvGrpSpPr>
        <p:grpSpPr>
          <a:xfrm>
            <a:off x="1043546" y="2311924"/>
            <a:ext cx="2962769" cy="687519"/>
            <a:chOff x="953690" y="2768567"/>
            <a:chExt cx="2188963" cy="1234547"/>
          </a:xfrm>
        </p:grpSpPr>
        <p:sp>
          <p:nvSpPr>
            <p:cNvPr id="5" name="Rectangle: Rounded Corners 4">
              <a:extLst>
                <a:ext uri="{FF2B5EF4-FFF2-40B4-BE49-F238E27FC236}">
                  <a16:creationId xmlns:a16="http://schemas.microsoft.com/office/drawing/2014/main" id="{C081E630-6FFA-7132-DBE9-AD8AF5C854D9}"/>
                </a:ext>
              </a:extLst>
            </p:cNvPr>
            <p:cNvSpPr/>
            <p:nvPr/>
          </p:nvSpPr>
          <p:spPr>
            <a:xfrm>
              <a:off x="953690" y="2944754"/>
              <a:ext cx="2188963" cy="1058360"/>
            </a:xfrm>
            <a:prstGeom prst="roundRect">
              <a:avLst/>
            </a:prstGeom>
            <a:solidFill>
              <a:srgbClr val="01B0F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TextBox 5">
              <a:extLst>
                <a:ext uri="{FF2B5EF4-FFF2-40B4-BE49-F238E27FC236}">
                  <a16:creationId xmlns:a16="http://schemas.microsoft.com/office/drawing/2014/main" id="{12445683-F6C0-FF38-2872-792575A3AEAE}"/>
                </a:ext>
              </a:extLst>
            </p:cNvPr>
            <p:cNvSpPr txBox="1"/>
            <p:nvPr/>
          </p:nvSpPr>
          <p:spPr>
            <a:xfrm rot="16200000">
              <a:off x="740362" y="3210759"/>
              <a:ext cx="1225473" cy="341089"/>
            </a:xfrm>
            <a:prstGeom prst="rect">
              <a:avLst/>
            </a:prstGeom>
            <a:solidFill>
              <a:schemeClr val="bg1"/>
            </a:solidFill>
          </p:spPr>
          <p:txBody>
            <a:bodyPr wrap="square" lIns="91440" tIns="45720" rIns="91440" bIns="45720" rtlCol="0" anchor="t">
              <a:spAutoFit/>
            </a:bodyPr>
            <a:lstStyle>
              <a:defPPr>
                <a:defRPr lang="en-US"/>
              </a:defPPr>
              <a:lvl1pPr algn="ctr">
                <a:defRPr sz="1200" b="1">
                  <a:solidFill>
                    <a:srgbClr val="998D54"/>
                  </a:solidFill>
                  <a:latin typeface="Roboto Condensed"/>
                  <a:ea typeface="Roboto Condensed"/>
                  <a:cs typeface="Roboto Condensed"/>
                </a:defRPr>
              </a:lvl1pPr>
            </a:lstStyle>
            <a:p>
              <a:r>
                <a:rPr lang="mn-MN" b="0" dirty="0">
                  <a:solidFill>
                    <a:srgbClr val="AA92B9"/>
                  </a:solidFill>
                  <a:latin typeface="Arial" panose="020B0604020202020204" pitchFamily="34" charset="0"/>
                  <a:ea typeface="Roboto Condensed" panose="02000000000000000000" pitchFamily="2" charset="0"/>
                  <a:cs typeface="Arial" panose="020B0604020202020204" pitchFamily="34" charset="0"/>
                </a:rPr>
                <a:t>Хойд бүс</a:t>
              </a:r>
              <a:endParaRPr lang="en-US" b="0" dirty="0">
                <a:solidFill>
                  <a:srgbClr val="AA92B9"/>
                </a:solidFill>
                <a:latin typeface="Arial" panose="020B0604020202020204" pitchFamily="34" charset="0"/>
                <a:ea typeface="Roboto Condensed"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DDF7506C-8735-24BF-3D7E-C74535EA1B97}"/>
                </a:ext>
              </a:extLst>
            </p:cNvPr>
            <p:cNvSpPr txBox="1"/>
            <p:nvPr/>
          </p:nvSpPr>
          <p:spPr>
            <a:xfrm>
              <a:off x="1474451" y="2960712"/>
              <a:ext cx="1561158"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Орхон-</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ШУТИС</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-ийн харьяа </a:t>
              </a:r>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Технологийн коллеж</a:t>
              </a:r>
              <a:endParaRPr lang="en-US" sz="160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grpSp>
      <p:grpSp>
        <p:nvGrpSpPr>
          <p:cNvPr id="15" name="Group 14">
            <a:extLst>
              <a:ext uri="{FF2B5EF4-FFF2-40B4-BE49-F238E27FC236}">
                <a16:creationId xmlns:a16="http://schemas.microsoft.com/office/drawing/2014/main" id="{9CBE9607-F658-197C-5209-F75EA936F0AA}"/>
              </a:ext>
            </a:extLst>
          </p:cNvPr>
          <p:cNvGrpSpPr/>
          <p:nvPr/>
        </p:nvGrpSpPr>
        <p:grpSpPr>
          <a:xfrm>
            <a:off x="1031748" y="1183943"/>
            <a:ext cx="3021112" cy="1249536"/>
            <a:chOff x="953690" y="4118189"/>
            <a:chExt cx="2254260" cy="1388301"/>
          </a:xfrm>
        </p:grpSpPr>
        <p:sp>
          <p:nvSpPr>
            <p:cNvPr id="16" name="Rectangle: Rounded Corners 15">
              <a:extLst>
                <a:ext uri="{FF2B5EF4-FFF2-40B4-BE49-F238E27FC236}">
                  <a16:creationId xmlns:a16="http://schemas.microsoft.com/office/drawing/2014/main" id="{ABFE02E7-E241-A4AD-D4B9-369BC1504070}"/>
                </a:ext>
              </a:extLst>
            </p:cNvPr>
            <p:cNvSpPr/>
            <p:nvPr/>
          </p:nvSpPr>
          <p:spPr>
            <a:xfrm>
              <a:off x="953690" y="4118189"/>
              <a:ext cx="2217604" cy="1338106"/>
            </a:xfrm>
            <a:prstGeom prst="roundRect">
              <a:avLst/>
            </a:prstGeom>
            <a:solidFill>
              <a:srgbClr val="00A99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mn-MN" sz="1200">
                <a:solidFill>
                  <a:schemeClr val="bg1"/>
                </a:solidFill>
                <a:latin typeface="Arial" panose="020B0604020202020204" pitchFamily="34" charset="0"/>
                <a:ea typeface="Roboto Condensed" panose="02000000000000000000" pitchFamily="2" charset="0"/>
                <a:cs typeface="Arial" panose="020B0604020202020204" pitchFamily="34" charset="0"/>
              </a:endParaRPr>
            </a:p>
            <a:p>
              <a:endParaRPr lang="en-US" sz="120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C31741E3-F424-AD4E-7D35-DF4F7D13B062}"/>
                </a:ext>
              </a:extLst>
            </p:cNvPr>
            <p:cNvSpPr txBox="1"/>
            <p:nvPr/>
          </p:nvSpPr>
          <p:spPr>
            <a:xfrm rot="16200000">
              <a:off x="695085" y="4693223"/>
              <a:ext cx="1319451" cy="206688"/>
            </a:xfrm>
            <a:prstGeom prst="rect">
              <a:avLst/>
            </a:prstGeom>
            <a:solidFill>
              <a:schemeClr val="bg1"/>
            </a:solidFill>
          </p:spPr>
          <p:txBody>
            <a:bodyPr wrap="square" lIns="91440" tIns="45720" rIns="91440" bIns="45720" rtlCol="0" anchor="t">
              <a:spAutoFit/>
            </a:bodyPr>
            <a:lstStyle/>
            <a:p>
              <a:pPr algn="ctr"/>
              <a:r>
                <a:rPr lang="mn-MN" sz="1200" dirty="0">
                  <a:solidFill>
                    <a:srgbClr val="998D54"/>
                  </a:solidFill>
                  <a:latin typeface="Arial" panose="020B0604020202020204" pitchFamily="34" charset="0"/>
                  <a:ea typeface="Roboto Condensed" panose="02000000000000000000" pitchFamily="2" charset="0"/>
                  <a:cs typeface="Arial" panose="020B0604020202020204" pitchFamily="34" charset="0"/>
                </a:rPr>
                <a:t>Баруун бүс</a:t>
              </a:r>
              <a:endParaRPr lang="en-US" sz="1200" dirty="0">
                <a:solidFill>
                  <a:srgbClr val="998D54"/>
                </a:solidFill>
                <a:latin typeface="Arial" panose="020B0604020202020204" pitchFamily="34" charset="0"/>
                <a:ea typeface="Roboto Condensed"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8D7CE88A-C81A-A295-6A9A-31942CAD0199}"/>
                </a:ext>
              </a:extLst>
            </p:cNvPr>
            <p:cNvSpPr txBox="1"/>
            <p:nvPr/>
          </p:nvSpPr>
          <p:spPr>
            <a:xfrm>
              <a:off x="1464211" y="4172861"/>
              <a:ext cx="1743739" cy="13336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Баян-Өлгий-</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МУБИС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Ховд-</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Завхан-</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Говь-Алтай-</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АШУҮИС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/салбар сургууль/</a:t>
              </a: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Завхан-</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МУК</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 </a:t>
              </a:r>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/харьяа сургууль/</a:t>
              </a:r>
              <a:endParaRPr lang="en-US" sz="16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19" name="Group 18">
            <a:extLst>
              <a:ext uri="{FF2B5EF4-FFF2-40B4-BE49-F238E27FC236}">
                <a16:creationId xmlns:a16="http://schemas.microsoft.com/office/drawing/2014/main" id="{57F5B7F6-9269-37BC-D78C-896408B75CCA}"/>
              </a:ext>
            </a:extLst>
          </p:cNvPr>
          <p:cNvGrpSpPr/>
          <p:nvPr/>
        </p:nvGrpSpPr>
        <p:grpSpPr>
          <a:xfrm>
            <a:off x="1067300" y="3071224"/>
            <a:ext cx="2936433" cy="958377"/>
            <a:chOff x="902239" y="5426265"/>
            <a:chExt cx="2205599" cy="1529485"/>
          </a:xfrm>
        </p:grpSpPr>
        <p:sp>
          <p:nvSpPr>
            <p:cNvPr id="20" name="Rectangle: Rounded Corners 19">
              <a:extLst>
                <a:ext uri="{FF2B5EF4-FFF2-40B4-BE49-F238E27FC236}">
                  <a16:creationId xmlns:a16="http://schemas.microsoft.com/office/drawing/2014/main" id="{A2CA2847-702E-74B6-201B-CFD24FD5F990}"/>
                </a:ext>
              </a:extLst>
            </p:cNvPr>
            <p:cNvSpPr/>
            <p:nvPr/>
          </p:nvSpPr>
          <p:spPr>
            <a:xfrm>
              <a:off x="902239" y="5426271"/>
              <a:ext cx="2205599" cy="1218627"/>
            </a:xfrm>
            <a:prstGeom prst="roundRect">
              <a:avLst/>
            </a:prstGeom>
            <a:solidFill>
              <a:srgbClr val="01A54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ea typeface="Roboto Condensed" panose="02000000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5C15B50B-0953-1715-F879-9119EA8E5001}"/>
                </a:ext>
              </a:extLst>
            </p:cNvPr>
            <p:cNvSpPr txBox="1"/>
            <p:nvPr/>
          </p:nvSpPr>
          <p:spPr>
            <a:xfrm rot="16200000">
              <a:off x="682133" y="5862197"/>
              <a:ext cx="1218628" cy="346764"/>
            </a:xfrm>
            <a:prstGeom prst="rect">
              <a:avLst/>
            </a:prstGeom>
            <a:solidFill>
              <a:schemeClr val="bg1"/>
            </a:solidFill>
            <a:ln>
              <a:noFill/>
            </a:ln>
          </p:spPr>
          <p:txBody>
            <a:bodyPr wrap="square" lIns="91440" tIns="45720" rIns="91440" bIns="45720" rtlCol="0" anchor="ctr">
              <a:spAutoFit/>
            </a:bodyPr>
            <a:lstStyle>
              <a:defPPr>
                <a:defRPr lang="en-US"/>
              </a:defPPr>
              <a:lvl1pPr algn="ctr">
                <a:defRPr sz="1200" b="1">
                  <a:solidFill>
                    <a:srgbClr val="998D54"/>
                  </a:solidFill>
                  <a:latin typeface="Roboto Condensed"/>
                  <a:ea typeface="Roboto Condensed"/>
                  <a:cs typeface="Roboto Condensed"/>
                </a:defRPr>
              </a:lvl1pPr>
            </a:lstStyle>
            <a:p>
              <a:r>
                <a:rPr lang="mn-MN" b="0" dirty="0">
                  <a:solidFill>
                    <a:srgbClr val="768EC6"/>
                  </a:solidFill>
                  <a:latin typeface="Arial" panose="020B0604020202020204" pitchFamily="34" charset="0"/>
                  <a:ea typeface="Roboto Condensed" panose="02000000000000000000" pitchFamily="2" charset="0"/>
                  <a:cs typeface="Arial" panose="020B0604020202020204" pitchFamily="34" charset="0"/>
                </a:rPr>
                <a:t>Хангайн бүс</a:t>
              </a:r>
            </a:p>
          </p:txBody>
        </p:sp>
        <p:sp>
          <p:nvSpPr>
            <p:cNvPr id="22" name="TextBox 21">
              <a:extLst>
                <a:ext uri="{FF2B5EF4-FFF2-40B4-BE49-F238E27FC236}">
                  <a16:creationId xmlns:a16="http://schemas.microsoft.com/office/drawing/2014/main" id="{F89D6DB7-60AD-24CE-6D83-9DE99620F61C}"/>
                </a:ext>
              </a:extLst>
            </p:cNvPr>
            <p:cNvSpPr txBox="1"/>
            <p:nvPr/>
          </p:nvSpPr>
          <p:spPr>
            <a:xfrm>
              <a:off x="1416990" y="5531316"/>
              <a:ext cx="1508877" cy="142443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Архангай-</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МУБИС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Баянхонгор-</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ХААИС</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 </a:t>
              </a:r>
            </a:p>
            <a:p>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/салбар сургууль/</a:t>
              </a:r>
              <a:endParaRPr lang="en-US" sz="1200">
                <a:solidFill>
                  <a:schemeClr val="bg1"/>
                </a:solidFill>
                <a:latin typeface="Arial" panose="020B0604020202020204" pitchFamily="34" charset="0"/>
                <a:ea typeface="Roboto Condensed" panose="02000000000000000000" pitchFamily="2" charset="0"/>
                <a:cs typeface="Arial" panose="020B0604020202020204" pitchFamily="34" charset="0"/>
              </a:endParaRPr>
            </a:p>
            <a:p>
              <a:endParaRPr lang="en-US" sz="160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grpSp>
      <p:grpSp>
        <p:nvGrpSpPr>
          <p:cNvPr id="24" name="Group 23">
            <a:extLst>
              <a:ext uri="{FF2B5EF4-FFF2-40B4-BE49-F238E27FC236}">
                <a16:creationId xmlns:a16="http://schemas.microsoft.com/office/drawing/2014/main" id="{BA4A62D3-08E1-817E-7E96-44A6A4057F10}"/>
              </a:ext>
            </a:extLst>
          </p:cNvPr>
          <p:cNvGrpSpPr/>
          <p:nvPr/>
        </p:nvGrpSpPr>
        <p:grpSpPr>
          <a:xfrm>
            <a:off x="1049799" y="5642820"/>
            <a:ext cx="2955746" cy="1249524"/>
            <a:chOff x="1269014" y="4968419"/>
            <a:chExt cx="1358537" cy="2769064"/>
          </a:xfrm>
        </p:grpSpPr>
        <p:sp>
          <p:nvSpPr>
            <p:cNvPr id="26" name="Rectangle: Rounded Corners 25">
              <a:extLst>
                <a:ext uri="{FF2B5EF4-FFF2-40B4-BE49-F238E27FC236}">
                  <a16:creationId xmlns:a16="http://schemas.microsoft.com/office/drawing/2014/main" id="{0CD45851-4027-7568-0094-FAD934660ECB}"/>
                </a:ext>
              </a:extLst>
            </p:cNvPr>
            <p:cNvSpPr/>
            <p:nvPr/>
          </p:nvSpPr>
          <p:spPr>
            <a:xfrm>
              <a:off x="1269014" y="4968419"/>
              <a:ext cx="1358537" cy="2373837"/>
            </a:xfrm>
            <a:prstGeom prst="roundRect">
              <a:avLst/>
            </a:prstGeom>
            <a:solidFill>
              <a:srgbClr val="FEA1A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7" name="TextBox 26">
              <a:extLst>
                <a:ext uri="{FF2B5EF4-FFF2-40B4-BE49-F238E27FC236}">
                  <a16:creationId xmlns:a16="http://schemas.microsoft.com/office/drawing/2014/main" id="{DC3CE082-ABA0-402D-D676-99D7562DB830}"/>
                </a:ext>
              </a:extLst>
            </p:cNvPr>
            <p:cNvSpPr txBox="1"/>
            <p:nvPr/>
          </p:nvSpPr>
          <p:spPr>
            <a:xfrm>
              <a:off x="1571861" y="5077440"/>
              <a:ext cx="993307" cy="26600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Өмнөговь-</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ШУТИС</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-ийн харьяа </a:t>
              </a:r>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Технологийн коллеж</a:t>
              </a:r>
            </a:p>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Дорноговь-</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АШУҮИС</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 </a:t>
              </a:r>
            </a:p>
            <a:p>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/салбар сургууль/</a:t>
              </a:r>
              <a:endParaRPr lang="en-US" sz="1200">
                <a:solidFill>
                  <a:schemeClr val="bg1"/>
                </a:solidFill>
                <a:latin typeface="Arial" panose="020B0604020202020204" pitchFamily="34" charset="0"/>
                <a:ea typeface="Roboto Condensed" panose="02000000000000000000" pitchFamily="2" charset="0"/>
                <a:cs typeface="Arial" panose="020B0604020202020204" pitchFamily="34" charset="0"/>
              </a:endParaRPr>
            </a:p>
            <a:p>
              <a:endParaRPr lang="en-US"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p:txBody>
        </p:sp>
      </p:grpSp>
      <p:grpSp>
        <p:nvGrpSpPr>
          <p:cNvPr id="33" name="Group 32">
            <a:extLst>
              <a:ext uri="{FF2B5EF4-FFF2-40B4-BE49-F238E27FC236}">
                <a16:creationId xmlns:a16="http://schemas.microsoft.com/office/drawing/2014/main" id="{A4BB7BAC-46B6-291A-EDD5-CF10B907892C}"/>
              </a:ext>
            </a:extLst>
          </p:cNvPr>
          <p:cNvGrpSpPr/>
          <p:nvPr/>
        </p:nvGrpSpPr>
        <p:grpSpPr>
          <a:xfrm>
            <a:off x="1056164" y="3933424"/>
            <a:ext cx="3003086" cy="759596"/>
            <a:chOff x="9809735" y="2769059"/>
            <a:chExt cx="2210101" cy="1206115"/>
          </a:xfrm>
        </p:grpSpPr>
        <p:sp>
          <p:nvSpPr>
            <p:cNvPr id="34" name="Rectangle: Rounded Corners 33">
              <a:extLst>
                <a:ext uri="{FF2B5EF4-FFF2-40B4-BE49-F238E27FC236}">
                  <a16:creationId xmlns:a16="http://schemas.microsoft.com/office/drawing/2014/main" id="{0708628A-892C-37FB-43C6-033C92A46042}"/>
                </a:ext>
              </a:extLst>
            </p:cNvPr>
            <p:cNvSpPr/>
            <p:nvPr/>
          </p:nvSpPr>
          <p:spPr>
            <a:xfrm>
              <a:off x="9809735" y="2769059"/>
              <a:ext cx="2188938" cy="1205243"/>
            </a:xfrm>
            <a:prstGeom prst="roundRect">
              <a:avLst/>
            </a:prstGeom>
            <a:solidFill>
              <a:srgbClr val="FFC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5" name="TextBox 34">
              <a:extLst>
                <a:ext uri="{FF2B5EF4-FFF2-40B4-BE49-F238E27FC236}">
                  <a16:creationId xmlns:a16="http://schemas.microsoft.com/office/drawing/2014/main" id="{3070084F-4E58-324B-8361-12D3C4159F8C}"/>
                </a:ext>
              </a:extLst>
            </p:cNvPr>
            <p:cNvSpPr txBox="1"/>
            <p:nvPr/>
          </p:nvSpPr>
          <p:spPr>
            <a:xfrm>
              <a:off x="10280121" y="2794777"/>
              <a:ext cx="1739715" cy="9512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Дархан-Уул: ШУТИС, </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АШУҮИС</a:t>
              </a:r>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 ХААИС</a:t>
              </a:r>
            </a:p>
            <a:p>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/салбар сургууль/</a:t>
              </a:r>
              <a:endParaRPr lang="en-US" sz="1200">
                <a:solidFill>
                  <a:schemeClr val="bg1"/>
                </a:solidFill>
                <a:latin typeface="Arial" panose="020B0604020202020204" pitchFamily="34" charset="0"/>
                <a:ea typeface="Roboto Condensed"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CC2323C9-FD55-FEE1-8B7C-843391C63F56}"/>
                </a:ext>
              </a:extLst>
            </p:cNvPr>
            <p:cNvSpPr txBox="1"/>
            <p:nvPr/>
          </p:nvSpPr>
          <p:spPr>
            <a:xfrm rot="16200000">
              <a:off x="9585313" y="3202673"/>
              <a:ext cx="1205242" cy="339759"/>
            </a:xfrm>
            <a:prstGeom prst="rect">
              <a:avLst/>
            </a:prstGeom>
            <a:solidFill>
              <a:schemeClr val="bg1"/>
            </a:solidFill>
            <a:ln>
              <a:noFill/>
            </a:ln>
          </p:spPr>
          <p:txBody>
            <a:bodyPr wrap="square" lIns="91440" tIns="45720" rIns="91440" bIns="45720" rtlCol="0" anchor="ctr">
              <a:spAutoFit/>
            </a:bodyPr>
            <a:lstStyle/>
            <a:p>
              <a:pPr algn="ctr"/>
              <a:r>
                <a:rPr lang="mn-MN" sz="1200" dirty="0">
                  <a:solidFill>
                    <a:srgbClr val="D29D98"/>
                  </a:solidFill>
                  <a:latin typeface="Arial" panose="020B0604020202020204" pitchFamily="34" charset="0"/>
                  <a:ea typeface="Roboto Condensed" panose="02000000000000000000" pitchFamily="2" charset="0"/>
                  <a:cs typeface="Arial" panose="020B0604020202020204" pitchFamily="34" charset="0"/>
                </a:rPr>
                <a:t>Төвийн бүс</a:t>
              </a:r>
              <a:endParaRPr lang="en-US" sz="1200" dirty="0">
                <a:solidFill>
                  <a:srgbClr val="D29D98"/>
                </a:solidFill>
                <a:latin typeface="Arial" panose="020B0604020202020204" pitchFamily="34" charset="0"/>
                <a:ea typeface="Roboto Condensed" panose="02000000000000000000" pitchFamily="2" charset="0"/>
                <a:cs typeface="Arial" panose="020B0604020202020204" pitchFamily="34" charset="0"/>
              </a:endParaRPr>
            </a:p>
          </p:txBody>
        </p:sp>
      </p:grpSp>
      <p:grpSp>
        <p:nvGrpSpPr>
          <p:cNvPr id="37" name="Group 36">
            <a:extLst>
              <a:ext uri="{FF2B5EF4-FFF2-40B4-BE49-F238E27FC236}">
                <a16:creationId xmlns:a16="http://schemas.microsoft.com/office/drawing/2014/main" id="{9A7C23A7-283A-FCFF-2E93-E280FF4F5A55}"/>
              </a:ext>
            </a:extLst>
          </p:cNvPr>
          <p:cNvGrpSpPr/>
          <p:nvPr/>
        </p:nvGrpSpPr>
        <p:grpSpPr>
          <a:xfrm>
            <a:off x="1067302" y="4780075"/>
            <a:ext cx="2938244" cy="759595"/>
            <a:chOff x="9801904" y="4364198"/>
            <a:chExt cx="2188937" cy="961009"/>
          </a:xfrm>
        </p:grpSpPr>
        <p:sp>
          <p:nvSpPr>
            <p:cNvPr id="38" name="Rectangle: Rounded Corners 37">
              <a:extLst>
                <a:ext uri="{FF2B5EF4-FFF2-40B4-BE49-F238E27FC236}">
                  <a16:creationId xmlns:a16="http://schemas.microsoft.com/office/drawing/2014/main" id="{393D1BF7-A990-4E61-F95F-37EFBDC39544}"/>
                </a:ext>
              </a:extLst>
            </p:cNvPr>
            <p:cNvSpPr/>
            <p:nvPr/>
          </p:nvSpPr>
          <p:spPr>
            <a:xfrm>
              <a:off x="9801904" y="4364198"/>
              <a:ext cx="2188937" cy="961009"/>
            </a:xfrm>
            <a:prstGeom prst="roundRect">
              <a:avLst/>
            </a:prstGeom>
            <a:solidFill>
              <a:srgbClr val="C98F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9" name="TextBox 38">
              <a:extLst>
                <a:ext uri="{FF2B5EF4-FFF2-40B4-BE49-F238E27FC236}">
                  <a16:creationId xmlns:a16="http://schemas.microsoft.com/office/drawing/2014/main" id="{3A4AF1BE-2D68-EBF5-B28B-B086989A392E}"/>
                </a:ext>
              </a:extLst>
            </p:cNvPr>
            <p:cNvSpPr txBox="1"/>
            <p:nvPr/>
          </p:nvSpPr>
          <p:spPr>
            <a:xfrm>
              <a:off x="10290474" y="4504136"/>
              <a:ext cx="1434367" cy="646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rtlCol="0" anchor="t">
              <a:spAutoFit/>
            </a:bodyPr>
            <a:lstStyle/>
            <a:p>
              <a:r>
                <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rPr>
                <a:t>Дорнод-</a:t>
              </a:r>
              <a:r>
                <a:rPr lang="mn-MN" sz="1200" err="1">
                  <a:solidFill>
                    <a:srgbClr val="002060"/>
                  </a:solidFill>
                  <a:latin typeface="Arial" panose="020B0604020202020204" pitchFamily="34" charset="0"/>
                  <a:ea typeface="Roboto Condensed" panose="02000000000000000000" pitchFamily="2" charset="0"/>
                  <a:cs typeface="Arial" panose="020B0604020202020204" pitchFamily="34" charset="0"/>
                </a:rPr>
                <a:t>МУИС</a:t>
              </a:r>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a:p>
              <a:r>
                <a:rPr lang="mn-MN" sz="1200">
                  <a:solidFill>
                    <a:schemeClr val="bg1"/>
                  </a:solidFill>
                  <a:latin typeface="Arial" panose="020B0604020202020204" pitchFamily="34" charset="0"/>
                  <a:ea typeface="Roboto Condensed" panose="02000000000000000000" pitchFamily="2" charset="0"/>
                  <a:cs typeface="Arial" panose="020B0604020202020204" pitchFamily="34" charset="0"/>
                </a:rPr>
                <a:t>/салбар сургууль/</a:t>
              </a:r>
              <a:endParaRPr lang="en-US" sz="1200">
                <a:solidFill>
                  <a:schemeClr val="accent2">
                    <a:lumMod val="75000"/>
                  </a:schemeClr>
                </a:solidFill>
                <a:latin typeface="Arial" panose="020B0604020202020204" pitchFamily="34" charset="0"/>
                <a:ea typeface="Roboto Condensed" panose="02000000000000000000" pitchFamily="2" charset="0"/>
                <a:cs typeface="Arial" panose="020B0604020202020204" pitchFamily="34" charset="0"/>
              </a:endParaRPr>
            </a:p>
            <a:p>
              <a:endParaRPr lang="mn-MN" sz="1200">
                <a:solidFill>
                  <a:srgbClr val="002060"/>
                </a:solidFill>
                <a:latin typeface="Arial" panose="020B0604020202020204" pitchFamily="34" charset="0"/>
                <a:ea typeface="Roboto Condensed" panose="02000000000000000000" pitchFamily="2" charset="0"/>
                <a:cs typeface="Arial" panose="020B0604020202020204" pitchFamily="34" charset="0"/>
              </a:endParaRPr>
            </a:p>
          </p:txBody>
        </p:sp>
      </p:grpSp>
      <p:sp>
        <p:nvSpPr>
          <p:cNvPr id="41" name="TextBox 40">
            <a:extLst>
              <a:ext uri="{FF2B5EF4-FFF2-40B4-BE49-F238E27FC236}">
                <a16:creationId xmlns:a16="http://schemas.microsoft.com/office/drawing/2014/main" id="{3BBFC47E-A297-EA4B-5884-A23281E7A9F1}"/>
              </a:ext>
            </a:extLst>
          </p:cNvPr>
          <p:cNvSpPr txBox="1"/>
          <p:nvPr/>
        </p:nvSpPr>
        <p:spPr>
          <a:xfrm>
            <a:off x="2913281" y="409878"/>
            <a:ext cx="8122981"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1600">
                <a:solidFill>
                  <a:srgbClr val="002060"/>
                </a:solidFill>
                <a:latin typeface="Arial"/>
                <a:cs typeface="Arial"/>
              </a:rPr>
              <a:t>ДЭЭД БОЛОВСРОЛЫН БАЙГУУЛЛАГА</a:t>
            </a:r>
          </a:p>
          <a:p>
            <a:pPr algn="ctr"/>
            <a:r>
              <a:rPr lang="mn-MN" sz="1200">
                <a:solidFill>
                  <a:schemeClr val="accent4">
                    <a:lumMod val="75000"/>
                  </a:schemeClr>
                </a:solidFill>
                <a:latin typeface="Arial"/>
                <a:cs typeface="Arial"/>
              </a:rPr>
              <a:t>ОРОН НУТАГТ </a:t>
            </a:r>
          </a:p>
        </p:txBody>
      </p:sp>
      <p:sp>
        <p:nvSpPr>
          <p:cNvPr id="48" name="TextBox 47">
            <a:extLst>
              <a:ext uri="{FF2B5EF4-FFF2-40B4-BE49-F238E27FC236}">
                <a16:creationId xmlns:a16="http://schemas.microsoft.com/office/drawing/2014/main" id="{3113251B-3EC1-67FD-9F59-D5A99E022D8E}"/>
              </a:ext>
            </a:extLst>
          </p:cNvPr>
          <p:cNvSpPr txBox="1"/>
          <p:nvPr/>
        </p:nvSpPr>
        <p:spPr>
          <a:xfrm>
            <a:off x="6958676" y="5436508"/>
            <a:ext cx="2294490" cy="276999"/>
          </a:xfrm>
          <a:prstGeom prst="rect">
            <a:avLst/>
          </a:prstGeom>
          <a:solidFill>
            <a:srgbClr val="002060"/>
          </a:solidFill>
        </p:spPr>
        <p:txBody>
          <a:bodyPr wrap="square" rtlCol="0">
            <a:spAutoFit/>
          </a:bodyPr>
          <a:lstStyle/>
          <a:p>
            <a:r>
              <a:rPr lang="mn-MN" sz="1200">
                <a:solidFill>
                  <a:schemeClr val="bg1"/>
                </a:solidFill>
                <a:latin typeface="Arial"/>
                <a:cs typeface="Arial"/>
              </a:rPr>
              <a:t>СУРАЛЦАГЧ:   </a:t>
            </a:r>
            <a:r>
              <a:rPr lang="mn-MN" sz="1200">
                <a:solidFill>
                  <a:schemeClr val="bg1"/>
                </a:solidFill>
                <a:latin typeface="Arial" panose="020B0604020202020204" pitchFamily="34" charset="0"/>
                <a:cs typeface="Arial" panose="020B0604020202020204" pitchFamily="34" charset="0"/>
              </a:rPr>
              <a:t>11,738 </a:t>
            </a:r>
            <a:r>
              <a:rPr lang="en-US" sz="1200">
                <a:solidFill>
                  <a:schemeClr val="bg1"/>
                </a:solidFill>
                <a:latin typeface="Arial" panose="020B0604020202020204" pitchFamily="34" charset="0"/>
                <a:cs typeface="Arial" panose="020B0604020202020204" pitchFamily="34" charset="0"/>
              </a:rPr>
              <a:t>(</a:t>
            </a:r>
            <a:r>
              <a:rPr lang="mn-MN" sz="1200">
                <a:solidFill>
                  <a:schemeClr val="bg1"/>
                </a:solidFill>
                <a:latin typeface="Arial" panose="020B0604020202020204" pitchFamily="34" charset="0"/>
                <a:cs typeface="Arial" panose="020B0604020202020204" pitchFamily="34" charset="0"/>
              </a:rPr>
              <a:t>7</a:t>
            </a:r>
            <a:r>
              <a:rPr lang="en-US" sz="1200">
                <a:solidFill>
                  <a:schemeClr val="bg1"/>
                </a:solidFill>
                <a:latin typeface="Arial" panose="020B0604020202020204" pitchFamily="34" charset="0"/>
                <a:cs typeface="Arial" panose="020B0604020202020204" pitchFamily="34" charset="0"/>
              </a:rPr>
              <a:t>.</a:t>
            </a:r>
            <a:r>
              <a:rPr lang="mn-MN" sz="1200">
                <a:solidFill>
                  <a:schemeClr val="bg1"/>
                </a:solidFill>
                <a:latin typeface="Arial" panose="020B0604020202020204" pitchFamily="34" charset="0"/>
                <a:cs typeface="Arial" panose="020B0604020202020204" pitchFamily="34" charset="0"/>
              </a:rPr>
              <a:t>2%</a:t>
            </a:r>
            <a:r>
              <a:rPr lang="en-US" sz="1200">
                <a:solidFill>
                  <a:schemeClr val="bg1"/>
                </a:solidFill>
                <a:latin typeface="Arial" panose="020B0604020202020204" pitchFamily="34" charset="0"/>
                <a:cs typeface="Arial" panose="020B0604020202020204" pitchFamily="34" charset="0"/>
              </a:rPr>
              <a:t>)</a:t>
            </a:r>
            <a:r>
              <a:rPr lang="mn-MN" sz="1200">
                <a:solidFill>
                  <a:schemeClr val="bg1"/>
                </a:solidFill>
                <a:latin typeface="Arial" panose="020B0604020202020204" pitchFamily="34" charset="0"/>
                <a:cs typeface="Arial" panose="020B0604020202020204" pitchFamily="34" charset="0"/>
              </a:rPr>
              <a:t> </a:t>
            </a:r>
            <a:endParaRPr lang="en-US" sz="1200">
              <a:solidFill>
                <a:schemeClr val="bg1"/>
              </a:solidFill>
            </a:endParaRPr>
          </a:p>
        </p:txBody>
      </p:sp>
      <p:sp>
        <p:nvSpPr>
          <p:cNvPr id="49" name="TextBox 48">
            <a:extLst>
              <a:ext uri="{FF2B5EF4-FFF2-40B4-BE49-F238E27FC236}">
                <a16:creationId xmlns:a16="http://schemas.microsoft.com/office/drawing/2014/main" id="{196B616F-01B2-8296-AFE8-977508C2D107}"/>
              </a:ext>
            </a:extLst>
          </p:cNvPr>
          <p:cNvSpPr txBox="1"/>
          <p:nvPr/>
        </p:nvSpPr>
        <p:spPr>
          <a:xfrm>
            <a:off x="4206249" y="4792341"/>
            <a:ext cx="2294490" cy="830997"/>
          </a:xfrm>
          <a:prstGeom prst="rect">
            <a:avLst/>
          </a:prstGeom>
          <a:noFill/>
        </p:spPr>
        <p:txBody>
          <a:bodyPr wrap="square" rtlCol="0">
            <a:spAutoFit/>
          </a:bodyPr>
          <a:lstStyle/>
          <a:p>
            <a:r>
              <a:rPr lang="mn-MN" sz="1200">
                <a:solidFill>
                  <a:srgbClr val="002060"/>
                </a:solidFill>
                <a:latin typeface="Arial" panose="020B0604020202020204" pitchFamily="34" charset="0"/>
                <a:cs typeface="Arial" panose="020B0604020202020204" pitchFamily="34" charset="0"/>
              </a:rPr>
              <a:t>ТӨРИЙН ӨМЧИЙН</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Коллеж-2</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Харьяа сургууль-1</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Салбар сургууль-12</a:t>
            </a:r>
            <a:endParaRPr lang="en-US" sz="1200">
              <a:solidFill>
                <a:srgbClr val="002060"/>
              </a:solidFill>
            </a:endParaRPr>
          </a:p>
        </p:txBody>
      </p:sp>
      <p:graphicFrame>
        <p:nvGraphicFramePr>
          <p:cNvPr id="50" name="Table 49">
            <a:extLst>
              <a:ext uri="{FF2B5EF4-FFF2-40B4-BE49-F238E27FC236}">
                <a16:creationId xmlns:a16="http://schemas.microsoft.com/office/drawing/2014/main" id="{96BE21FF-7811-386A-0CC6-5701AAD26DDF}"/>
              </a:ext>
            </a:extLst>
          </p:cNvPr>
          <p:cNvGraphicFramePr>
            <a:graphicFrameLocks noGrp="1"/>
          </p:cNvGraphicFramePr>
          <p:nvPr/>
        </p:nvGraphicFramePr>
        <p:xfrm>
          <a:off x="7011440" y="5923308"/>
          <a:ext cx="2188963" cy="769876"/>
        </p:xfrm>
        <a:graphic>
          <a:graphicData uri="http://schemas.openxmlformats.org/drawingml/2006/table">
            <a:tbl>
              <a:tblPr firstRow="1" firstCol="1" bandRow="1">
                <a:tableStyleId>{5C22544A-7EE6-4342-B048-85BDC9FD1C3A}</a:tableStyleId>
              </a:tblPr>
              <a:tblGrid>
                <a:gridCol w="1383310">
                  <a:extLst>
                    <a:ext uri="{9D8B030D-6E8A-4147-A177-3AD203B41FA5}">
                      <a16:colId xmlns:a16="http://schemas.microsoft.com/office/drawing/2014/main" val="929865217"/>
                    </a:ext>
                  </a:extLst>
                </a:gridCol>
                <a:gridCol w="805653">
                  <a:extLst>
                    <a:ext uri="{9D8B030D-6E8A-4147-A177-3AD203B41FA5}">
                      <a16:colId xmlns:a16="http://schemas.microsoft.com/office/drawing/2014/main" val="3467846288"/>
                    </a:ext>
                  </a:extLst>
                </a:gridCol>
              </a:tblGrid>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Дипломын</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595 </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1659945"/>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Бакалавр</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8,670 </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379374"/>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Магистр</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2,429 </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3672299"/>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Доктор</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gn="just">
                        <a:lnSpc>
                          <a:spcPct val="115000"/>
                        </a:lnSpc>
                        <a:spcAft>
                          <a:spcPts val="800"/>
                        </a:spcAft>
                        <a:buFont typeface="Arial" panose="020B0604020202020204" pitchFamily="34" charset="0"/>
                        <a:buChar char="•"/>
                      </a:pPr>
                      <a:r>
                        <a:rPr lang="mn-MN" sz="1200" b="0" kern="0">
                          <a:solidFill>
                            <a:srgbClr val="002060"/>
                          </a:solidFill>
                          <a:effectLst/>
                          <a:latin typeface="Arial" panose="020B0604020202020204" pitchFamily="34" charset="0"/>
                          <a:cs typeface="Arial" panose="020B0604020202020204" pitchFamily="34" charset="0"/>
                        </a:rPr>
                        <a:t>44 </a:t>
                      </a:r>
                      <a:endParaRPr lang="en-US" sz="120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298358"/>
                  </a:ext>
                </a:extLst>
              </a:tr>
            </a:tbl>
          </a:graphicData>
        </a:graphic>
      </p:graphicFrame>
      <p:sp>
        <p:nvSpPr>
          <p:cNvPr id="29" name="TextBox 28">
            <a:extLst>
              <a:ext uri="{FF2B5EF4-FFF2-40B4-BE49-F238E27FC236}">
                <a16:creationId xmlns:a16="http://schemas.microsoft.com/office/drawing/2014/main" id="{E271C73F-549B-3FDD-1CB1-1719513F06DF}"/>
              </a:ext>
            </a:extLst>
          </p:cNvPr>
          <p:cNvSpPr txBox="1"/>
          <p:nvPr/>
        </p:nvSpPr>
        <p:spPr>
          <a:xfrm>
            <a:off x="4210815" y="4335381"/>
            <a:ext cx="2294490" cy="276999"/>
          </a:xfrm>
          <a:prstGeom prst="rect">
            <a:avLst/>
          </a:prstGeom>
          <a:solidFill>
            <a:srgbClr val="002060"/>
          </a:solidFill>
        </p:spPr>
        <p:txBody>
          <a:bodyPr wrap="square" rtlCol="0">
            <a:spAutoFit/>
          </a:bodyPr>
          <a:lstStyle/>
          <a:p>
            <a:r>
              <a:rPr lang="mn-MN" sz="1200">
                <a:solidFill>
                  <a:schemeClr val="bg1"/>
                </a:solidFill>
                <a:latin typeface="Arial"/>
                <a:cs typeface="Arial"/>
              </a:rPr>
              <a:t>СУРГУУЛЬ: </a:t>
            </a:r>
            <a:r>
              <a:rPr lang="mn-MN" sz="1200">
                <a:solidFill>
                  <a:schemeClr val="bg1"/>
                </a:solidFill>
                <a:latin typeface="Arial" panose="020B0604020202020204" pitchFamily="34" charset="0"/>
                <a:cs typeface="Arial" panose="020B0604020202020204" pitchFamily="34" charset="0"/>
              </a:rPr>
              <a:t> </a:t>
            </a:r>
            <a:endParaRPr lang="en-US" sz="1200">
              <a:solidFill>
                <a:schemeClr val="bg1"/>
              </a:solidFill>
            </a:endParaRPr>
          </a:p>
        </p:txBody>
      </p:sp>
      <p:sp>
        <p:nvSpPr>
          <p:cNvPr id="30" name="TextBox 29">
            <a:extLst>
              <a:ext uri="{FF2B5EF4-FFF2-40B4-BE49-F238E27FC236}">
                <a16:creationId xmlns:a16="http://schemas.microsoft.com/office/drawing/2014/main" id="{729CA49E-D385-06A9-6485-DCDE73B6B5E0}"/>
              </a:ext>
            </a:extLst>
          </p:cNvPr>
          <p:cNvSpPr txBox="1"/>
          <p:nvPr/>
        </p:nvSpPr>
        <p:spPr>
          <a:xfrm>
            <a:off x="4456837" y="1981098"/>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182</a:t>
            </a:r>
          </a:p>
        </p:txBody>
      </p:sp>
      <p:sp>
        <p:nvSpPr>
          <p:cNvPr id="31" name="TextBox 30">
            <a:extLst>
              <a:ext uri="{FF2B5EF4-FFF2-40B4-BE49-F238E27FC236}">
                <a16:creationId xmlns:a16="http://schemas.microsoft.com/office/drawing/2014/main" id="{71197E04-E117-0DA6-E403-FAFBE2DD08D4}"/>
              </a:ext>
            </a:extLst>
          </p:cNvPr>
          <p:cNvSpPr txBox="1"/>
          <p:nvPr/>
        </p:nvSpPr>
        <p:spPr>
          <a:xfrm>
            <a:off x="5679872" y="3322216"/>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1</a:t>
            </a:r>
            <a:r>
              <a:rPr lang="mn-MN" sz="1100">
                <a:solidFill>
                  <a:srgbClr val="002060"/>
                </a:solidFill>
                <a:latin typeface="Arial" panose="020B0604020202020204" pitchFamily="34" charset="0"/>
                <a:cs typeface="Arial" panose="020B0604020202020204" pitchFamily="34" charset="0"/>
              </a:rPr>
              <a:t>65</a:t>
            </a:r>
            <a:endParaRPr lang="en-US" sz="110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D3D634D-E817-CF2F-DC19-6DFD578FE190}"/>
              </a:ext>
            </a:extLst>
          </p:cNvPr>
          <p:cNvSpPr txBox="1"/>
          <p:nvPr/>
        </p:nvSpPr>
        <p:spPr>
          <a:xfrm>
            <a:off x="6091430" y="2524904"/>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,900</a:t>
            </a:r>
            <a:endParaRPr lang="en-US" sz="1100">
              <a:solidFill>
                <a:srgbClr val="00206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98B7ACE-B32B-8CCA-2D0D-CDE35B083742}"/>
              </a:ext>
            </a:extLst>
          </p:cNvPr>
          <p:cNvSpPr txBox="1"/>
          <p:nvPr/>
        </p:nvSpPr>
        <p:spPr>
          <a:xfrm>
            <a:off x="5066316" y="2760359"/>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4,611</a:t>
            </a:r>
            <a:endParaRPr lang="en-US" sz="1100">
              <a:solidFill>
                <a:srgbClr val="00206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4A456D8-26C4-B66C-1915-631D1152A6AD}"/>
              </a:ext>
            </a:extLst>
          </p:cNvPr>
          <p:cNvSpPr txBox="1"/>
          <p:nvPr/>
        </p:nvSpPr>
        <p:spPr>
          <a:xfrm>
            <a:off x="5273367" y="1876578"/>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4,</a:t>
            </a:r>
            <a:r>
              <a:rPr lang="en-US" sz="1100">
                <a:solidFill>
                  <a:srgbClr val="002060"/>
                </a:solidFill>
                <a:latin typeface="Arial" panose="020B0604020202020204" pitchFamily="34" charset="0"/>
                <a:cs typeface="Arial" panose="020B0604020202020204" pitchFamily="34" charset="0"/>
              </a:rPr>
              <a:t>5</a:t>
            </a:r>
            <a:r>
              <a:rPr lang="mn-MN" sz="1100">
                <a:solidFill>
                  <a:srgbClr val="002060"/>
                </a:solidFill>
                <a:latin typeface="Arial" panose="020B0604020202020204" pitchFamily="34" charset="0"/>
                <a:cs typeface="Arial" panose="020B0604020202020204" pitchFamily="34" charset="0"/>
              </a:rPr>
              <a:t>67</a:t>
            </a:r>
            <a:endParaRPr lang="en-US" sz="11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B50B30F-2D7E-AE51-C9A9-7D00C5CBE62B}"/>
              </a:ext>
            </a:extLst>
          </p:cNvPr>
          <p:cNvSpPr txBox="1"/>
          <p:nvPr/>
        </p:nvSpPr>
        <p:spPr>
          <a:xfrm>
            <a:off x="7045598" y="2731376"/>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4,411</a:t>
            </a:r>
            <a:endParaRPr lang="en-US" sz="1100">
              <a:solidFill>
                <a:srgbClr val="00206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E510905-426B-3F38-6F27-EFFF7B9E9673}"/>
              </a:ext>
            </a:extLst>
          </p:cNvPr>
          <p:cNvSpPr txBox="1"/>
          <p:nvPr/>
        </p:nvSpPr>
        <p:spPr>
          <a:xfrm>
            <a:off x="6754970" y="3329277"/>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,516</a:t>
            </a:r>
            <a:endParaRPr lang="en-US" sz="1100">
              <a:solidFill>
                <a:srgbClr val="00206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A09C26A-B5C6-C1A0-934E-D59DCE72B927}"/>
              </a:ext>
            </a:extLst>
          </p:cNvPr>
          <p:cNvSpPr txBox="1"/>
          <p:nvPr/>
        </p:nvSpPr>
        <p:spPr>
          <a:xfrm>
            <a:off x="7678201" y="2093091"/>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2,634</a:t>
            </a:r>
            <a:endParaRPr lang="en-US" sz="1100">
              <a:solidFill>
                <a:srgbClr val="00206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B5DCC22-4F27-74D9-C680-4EB4B139419C}"/>
              </a:ext>
            </a:extLst>
          </p:cNvPr>
          <p:cNvSpPr txBox="1"/>
          <p:nvPr/>
        </p:nvSpPr>
        <p:spPr>
          <a:xfrm>
            <a:off x="7633021" y="2448445"/>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4,963</a:t>
            </a:r>
            <a:endParaRPr lang="en-US" sz="1100">
              <a:solidFill>
                <a:srgbClr val="002060"/>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87146EB7-3A81-B069-FE9A-93DECD75AE3B}"/>
              </a:ext>
            </a:extLst>
          </p:cNvPr>
          <p:cNvSpPr txBox="1"/>
          <p:nvPr/>
        </p:nvSpPr>
        <p:spPr>
          <a:xfrm>
            <a:off x="6934037" y="1855392"/>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5,958</a:t>
            </a:r>
            <a:endParaRPr lang="en-US" sz="1100">
              <a:solidFill>
                <a:srgbClr val="002060"/>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64A2E64-447D-D004-EE40-BEA1B0B9B3BB}"/>
              </a:ext>
            </a:extLst>
          </p:cNvPr>
          <p:cNvSpPr txBox="1"/>
          <p:nvPr/>
        </p:nvSpPr>
        <p:spPr>
          <a:xfrm>
            <a:off x="7420827" y="3363889"/>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5,260</a:t>
            </a:r>
            <a:endParaRPr lang="en-US" sz="1100">
              <a:solidFill>
                <a:srgbClr val="002060"/>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296FE46-D52F-F9E3-5498-3DC960040474}"/>
              </a:ext>
            </a:extLst>
          </p:cNvPr>
          <p:cNvSpPr txBox="1"/>
          <p:nvPr/>
        </p:nvSpPr>
        <p:spPr>
          <a:xfrm>
            <a:off x="8859118" y="3225389"/>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804</a:t>
            </a:r>
            <a:endParaRPr lang="en-US" sz="1100">
              <a:solidFill>
                <a:srgbClr val="002060"/>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5DD1A4FC-0BD9-147D-A5F2-9E6216D409A7}"/>
              </a:ext>
            </a:extLst>
          </p:cNvPr>
          <p:cNvSpPr txBox="1"/>
          <p:nvPr/>
        </p:nvSpPr>
        <p:spPr>
          <a:xfrm>
            <a:off x="8323052" y="2257111"/>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5,</a:t>
            </a:r>
            <a:r>
              <a:rPr lang="en-US" sz="1100">
                <a:solidFill>
                  <a:srgbClr val="002060"/>
                </a:solidFill>
                <a:latin typeface="Arial" panose="020B0604020202020204" pitchFamily="34" charset="0"/>
                <a:cs typeface="Arial" panose="020B0604020202020204" pitchFamily="34" charset="0"/>
              </a:rPr>
              <a:t>1</a:t>
            </a:r>
            <a:r>
              <a:rPr lang="mn-MN" sz="1100">
                <a:solidFill>
                  <a:srgbClr val="002060"/>
                </a:solidFill>
                <a:latin typeface="Arial" panose="020B0604020202020204" pitchFamily="34" charset="0"/>
                <a:cs typeface="Arial" panose="020B0604020202020204" pitchFamily="34" charset="0"/>
              </a:rPr>
              <a:t>15</a:t>
            </a:r>
            <a:endParaRPr lang="en-US" sz="1100">
              <a:solidFill>
                <a:srgbClr val="002060"/>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5BAF235-0766-CE0E-BA83-B93B72DCC858}"/>
              </a:ext>
            </a:extLst>
          </p:cNvPr>
          <p:cNvSpPr txBox="1"/>
          <p:nvPr/>
        </p:nvSpPr>
        <p:spPr>
          <a:xfrm>
            <a:off x="9189664" y="3877094"/>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2,934</a:t>
            </a:r>
            <a:endParaRPr lang="en-US" sz="1100">
              <a:solidFill>
                <a:srgbClr val="00206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055B15D-33E6-AF34-9D3F-2C9AF479A7B3}"/>
              </a:ext>
            </a:extLst>
          </p:cNvPr>
          <p:cNvSpPr txBox="1"/>
          <p:nvPr/>
        </p:nvSpPr>
        <p:spPr>
          <a:xfrm>
            <a:off x="7783962" y="4309902"/>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2</a:t>
            </a:r>
            <a:r>
              <a:rPr lang="mn-MN" sz="1100">
                <a:solidFill>
                  <a:srgbClr val="002060"/>
                </a:solidFill>
                <a:latin typeface="Arial" panose="020B0604020202020204" pitchFamily="34" charset="0"/>
                <a:cs typeface="Arial" panose="020B0604020202020204" pitchFamily="34" charset="0"/>
              </a:rPr>
              <a:t>18</a:t>
            </a:r>
            <a:endParaRPr lang="en-US" sz="1100">
              <a:solidFill>
                <a:srgbClr val="002060"/>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755367A-6709-7E40-3D2F-EB9FF0220B13}"/>
              </a:ext>
            </a:extLst>
          </p:cNvPr>
          <p:cNvSpPr txBox="1"/>
          <p:nvPr/>
        </p:nvSpPr>
        <p:spPr>
          <a:xfrm>
            <a:off x="8326761" y="3534880"/>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1,910</a:t>
            </a:r>
            <a:endParaRPr lang="en-US" sz="1100">
              <a:solidFill>
                <a:srgbClr val="002060"/>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BD3C0AC-2297-DCEC-E016-E6F86D602495}"/>
              </a:ext>
            </a:extLst>
          </p:cNvPr>
          <p:cNvSpPr txBox="1"/>
          <p:nvPr/>
        </p:nvSpPr>
        <p:spPr>
          <a:xfrm>
            <a:off x="8185010" y="1966513"/>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4,996</a:t>
            </a:r>
            <a:endParaRPr lang="en-US" sz="1100">
              <a:solidFill>
                <a:srgbClr val="002060"/>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1857E1F9-C28D-CAD9-83BA-455832B8B3BF}"/>
              </a:ext>
            </a:extLst>
          </p:cNvPr>
          <p:cNvSpPr txBox="1"/>
          <p:nvPr/>
        </p:nvSpPr>
        <p:spPr>
          <a:xfrm>
            <a:off x="8130244" y="2742950"/>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8</a:t>
            </a:r>
            <a:r>
              <a:rPr lang="mn-MN" sz="1100">
                <a:solidFill>
                  <a:srgbClr val="002060"/>
                </a:solidFill>
                <a:latin typeface="Arial" panose="020B0604020202020204" pitchFamily="34" charset="0"/>
                <a:cs typeface="Arial" panose="020B0604020202020204" pitchFamily="34" charset="0"/>
              </a:rPr>
              <a:t>07</a:t>
            </a:r>
            <a:endParaRPr lang="en-US" sz="1100">
              <a:solidFill>
                <a:srgbClr val="00206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74DF54A7-EBEB-18FA-906F-A524FCC0EDA8}"/>
              </a:ext>
            </a:extLst>
          </p:cNvPr>
          <p:cNvSpPr txBox="1"/>
          <p:nvPr/>
        </p:nvSpPr>
        <p:spPr>
          <a:xfrm>
            <a:off x="10129602" y="2388301"/>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38</a:t>
            </a:r>
            <a:endParaRPr lang="en-US" sz="1100">
              <a:solidFill>
                <a:srgbClr val="002060"/>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C110007-502D-95DB-5946-9BF8AABABC15}"/>
              </a:ext>
            </a:extLst>
          </p:cNvPr>
          <p:cNvSpPr txBox="1"/>
          <p:nvPr/>
        </p:nvSpPr>
        <p:spPr>
          <a:xfrm>
            <a:off x="10063201" y="3257868"/>
            <a:ext cx="583488"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2,644</a:t>
            </a:r>
            <a:endParaRPr lang="en-US" sz="1100">
              <a:solidFill>
                <a:srgbClr val="002060"/>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D5D3241B-DD36-D248-6E07-760069D22073}"/>
              </a:ext>
            </a:extLst>
          </p:cNvPr>
          <p:cNvSpPr txBox="1"/>
          <p:nvPr/>
        </p:nvSpPr>
        <p:spPr>
          <a:xfrm>
            <a:off x="9275795" y="2648014"/>
            <a:ext cx="583488" cy="261610"/>
          </a:xfrm>
          <a:prstGeom prst="rect">
            <a:avLst/>
          </a:prstGeom>
          <a:noFill/>
          <a:ln>
            <a:noFill/>
          </a:ln>
        </p:spPr>
        <p:txBody>
          <a:bodyPr wrap="square" rtlCol="0">
            <a:spAutoFit/>
          </a:bodyPr>
          <a:lstStyle/>
          <a:p>
            <a:pPr>
              <a:defRPr/>
            </a:pPr>
            <a:r>
              <a:rPr lang="en-US" sz="1100">
                <a:solidFill>
                  <a:srgbClr val="002060"/>
                </a:solidFill>
                <a:latin typeface="Arial" panose="020B0604020202020204" pitchFamily="34" charset="0"/>
                <a:cs typeface="Arial" panose="020B0604020202020204" pitchFamily="34" charset="0"/>
              </a:rPr>
              <a:t>3</a:t>
            </a:r>
            <a:r>
              <a:rPr lang="mn-MN" sz="1100">
                <a:solidFill>
                  <a:srgbClr val="002060"/>
                </a:solidFill>
                <a:latin typeface="Arial" panose="020B0604020202020204" pitchFamily="34" charset="0"/>
                <a:cs typeface="Arial" panose="020B0604020202020204" pitchFamily="34" charset="0"/>
              </a:rPr>
              <a:t>,</a:t>
            </a:r>
            <a:r>
              <a:rPr lang="en-US" sz="1100">
                <a:solidFill>
                  <a:srgbClr val="002060"/>
                </a:solidFill>
                <a:latin typeface="Arial" panose="020B0604020202020204" pitchFamily="34" charset="0"/>
                <a:cs typeface="Arial" panose="020B0604020202020204" pitchFamily="34" charset="0"/>
              </a:rPr>
              <a:t>5</a:t>
            </a:r>
            <a:r>
              <a:rPr lang="mn-MN" sz="1100">
                <a:solidFill>
                  <a:srgbClr val="002060"/>
                </a:solidFill>
                <a:latin typeface="Arial" panose="020B0604020202020204" pitchFamily="34" charset="0"/>
                <a:cs typeface="Arial" panose="020B0604020202020204" pitchFamily="34" charset="0"/>
              </a:rPr>
              <a:t>72</a:t>
            </a:r>
            <a:endParaRPr lang="en-US" sz="1100">
              <a:solidFill>
                <a:srgbClr val="002060"/>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9BABE899-BB1C-328B-E5B7-8AEEB8E595A3}"/>
              </a:ext>
            </a:extLst>
          </p:cNvPr>
          <p:cNvSpPr txBox="1"/>
          <p:nvPr/>
        </p:nvSpPr>
        <p:spPr>
          <a:xfrm>
            <a:off x="8605915" y="2463028"/>
            <a:ext cx="669880" cy="261610"/>
          </a:xfrm>
          <a:prstGeom prst="rect">
            <a:avLst/>
          </a:prstGeom>
          <a:noFill/>
          <a:ln>
            <a:noFill/>
          </a:ln>
        </p:spPr>
        <p:txBody>
          <a:bodyPr wrap="square" rtlCol="0">
            <a:spAutoFit/>
          </a:bodyPr>
          <a:lstStyle/>
          <a:p>
            <a:pPr>
              <a:defRPr/>
            </a:pPr>
            <a:r>
              <a:rPr lang="mn-MN" sz="1100">
                <a:solidFill>
                  <a:srgbClr val="002060"/>
                </a:solidFill>
                <a:latin typeface="Arial" panose="020B0604020202020204" pitchFamily="34" charset="0"/>
                <a:cs typeface="Arial" panose="020B0604020202020204" pitchFamily="34" charset="0"/>
              </a:rPr>
              <a:t>79,331</a:t>
            </a:r>
            <a:endParaRPr lang="en-US" sz="1100">
              <a:solidFill>
                <a:srgbClr val="002060"/>
              </a:solidFill>
              <a:latin typeface="Arial" panose="020B0604020202020204" pitchFamily="34" charset="0"/>
              <a:cs typeface="Arial" panose="020B0604020202020204" pitchFamily="34" charset="0"/>
            </a:endParaRPr>
          </a:p>
        </p:txBody>
      </p:sp>
      <p:sp>
        <p:nvSpPr>
          <p:cNvPr id="13" name="TextBox 28">
            <a:extLst>
              <a:ext uri="{FF2B5EF4-FFF2-40B4-BE49-F238E27FC236}">
                <a16:creationId xmlns:a16="http://schemas.microsoft.com/office/drawing/2014/main" id="{C5D7A1E3-86AA-F245-5603-235860BB24F0}"/>
              </a:ext>
            </a:extLst>
          </p:cNvPr>
          <p:cNvSpPr txBox="1"/>
          <p:nvPr/>
        </p:nvSpPr>
        <p:spPr>
          <a:xfrm>
            <a:off x="9720674" y="1391917"/>
            <a:ext cx="1228734"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solidFill>
                  <a:srgbClr val="002060"/>
                </a:solidFill>
                <a:latin typeface="Arial" panose="020B0604020202020204" pitchFamily="34" charset="0"/>
                <a:cs typeface="Arial" panose="020B0604020202020204" pitchFamily="34" charset="0"/>
              </a:rPr>
              <a:t>НИЙТ</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C4DBB5C-1219-3D3A-8FB3-019EEE730F7E}"/>
              </a:ext>
            </a:extLst>
          </p:cNvPr>
          <p:cNvSpPr txBox="1"/>
          <p:nvPr/>
        </p:nvSpPr>
        <p:spPr>
          <a:xfrm>
            <a:off x="10807990" y="1226010"/>
            <a:ext cx="105348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161,891</a:t>
            </a:r>
            <a:endParaRPr kumimoji="0" lang="en-US"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6E857DD6-8418-99EE-08E8-13428E1CA1F9}"/>
              </a:ext>
            </a:extLst>
          </p:cNvPr>
          <p:cNvSpPr txBox="1"/>
          <p:nvPr/>
        </p:nvSpPr>
        <p:spPr>
          <a:xfrm>
            <a:off x="9715649" y="4408956"/>
            <a:ext cx="2321668" cy="2308324"/>
          </a:xfrm>
          <a:prstGeom prst="rect">
            <a:avLst/>
          </a:prstGeom>
          <a:noFill/>
        </p:spPr>
        <p:txBody>
          <a:bodyPr wrap="square" rtlCol="0">
            <a:spAutoFit/>
          </a:bodyPr>
          <a:lstStyle/>
          <a:p>
            <a:pPr marL="171450" indent="-171450">
              <a:buFont typeface="Arial" panose="020B0604020202020204" pitchFamily="34" charset="0"/>
              <a:buChar char="•"/>
            </a:pPr>
            <a:endParaRPr lang="mn-MN"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Баян-Өлгий          104</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Ховд	            1,888</a:t>
            </a:r>
            <a:endParaRPr lang="en-US" sz="1200">
              <a:solidFill>
                <a:srgbClr val="002060"/>
              </a:solidFill>
            </a:endParaRP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Завхан                  225</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Говь-Алтай           837</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Орхон                   1,392</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Архангай               806</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Баянхонгор           206</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Дархан-Уул           4,998</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Дорнод                  549</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Өмнөговь              234</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Дорноговь             499</a:t>
            </a:r>
          </a:p>
        </p:txBody>
      </p:sp>
      <p:sp>
        <p:nvSpPr>
          <p:cNvPr id="112" name="TextBox 111">
            <a:extLst>
              <a:ext uri="{FF2B5EF4-FFF2-40B4-BE49-F238E27FC236}">
                <a16:creationId xmlns:a16="http://schemas.microsoft.com/office/drawing/2014/main" id="{1CD6F578-9F40-6EDE-163F-F807D82E53EC}"/>
              </a:ext>
            </a:extLst>
          </p:cNvPr>
          <p:cNvSpPr txBox="1"/>
          <p:nvPr/>
        </p:nvSpPr>
        <p:spPr>
          <a:xfrm rot="16200000">
            <a:off x="1178087" y="4929314"/>
            <a:ext cx="759046" cy="461665"/>
          </a:xfrm>
          <a:prstGeom prst="rect">
            <a:avLst/>
          </a:prstGeom>
          <a:solidFill>
            <a:schemeClr val="bg1"/>
          </a:solidFill>
          <a:ln>
            <a:noFill/>
          </a:ln>
        </p:spPr>
        <p:txBody>
          <a:bodyPr wrap="square" lIns="91440" tIns="45720" rIns="91440" bIns="45720" rtlCol="0" anchor="ctr">
            <a:spAutoFit/>
          </a:bodyPr>
          <a:lstStyle/>
          <a:p>
            <a:pPr algn="ctr"/>
            <a:r>
              <a:rPr lang="mn-MN" sz="1200" dirty="0">
                <a:solidFill>
                  <a:srgbClr val="D29D98"/>
                </a:solidFill>
                <a:latin typeface="Arial" panose="020B0604020202020204" pitchFamily="34" charset="0"/>
                <a:ea typeface="Roboto Condensed" panose="02000000000000000000" pitchFamily="2" charset="0"/>
                <a:cs typeface="Arial" panose="020B0604020202020204" pitchFamily="34" charset="0"/>
              </a:rPr>
              <a:t>Зүүн бүс</a:t>
            </a:r>
            <a:endParaRPr lang="en-US" sz="1200" dirty="0">
              <a:solidFill>
                <a:srgbClr val="D29D98"/>
              </a:solidFill>
              <a:latin typeface="Arial" panose="020B0604020202020204" pitchFamily="34" charset="0"/>
              <a:ea typeface="Roboto Condensed" panose="02000000000000000000" pitchFamily="2" charset="0"/>
              <a:cs typeface="Arial" panose="020B0604020202020204" pitchFamily="34" charset="0"/>
            </a:endParaRPr>
          </a:p>
        </p:txBody>
      </p:sp>
      <p:sp>
        <p:nvSpPr>
          <p:cNvPr id="113" name="TextBox 112">
            <a:extLst>
              <a:ext uri="{FF2B5EF4-FFF2-40B4-BE49-F238E27FC236}">
                <a16:creationId xmlns:a16="http://schemas.microsoft.com/office/drawing/2014/main" id="{FC07F8D7-A5E0-9C3C-06C2-193858EC1743}"/>
              </a:ext>
            </a:extLst>
          </p:cNvPr>
          <p:cNvSpPr txBox="1"/>
          <p:nvPr/>
        </p:nvSpPr>
        <p:spPr>
          <a:xfrm rot="16200000">
            <a:off x="949107" y="6039065"/>
            <a:ext cx="1072868" cy="276999"/>
          </a:xfrm>
          <a:prstGeom prst="rect">
            <a:avLst/>
          </a:prstGeom>
          <a:solidFill>
            <a:schemeClr val="bg1"/>
          </a:solidFill>
        </p:spPr>
        <p:txBody>
          <a:bodyPr wrap="square" lIns="91440" tIns="45720" rIns="91440" bIns="45720" rtlCol="0" anchor="t">
            <a:spAutoFit/>
          </a:bodyPr>
          <a:lstStyle/>
          <a:p>
            <a:pPr algn="ctr"/>
            <a:r>
              <a:rPr lang="mn-MN" sz="1200" dirty="0">
                <a:solidFill>
                  <a:srgbClr val="998D54"/>
                </a:solidFill>
                <a:latin typeface="Arial" panose="020B0604020202020204" pitchFamily="34" charset="0"/>
                <a:ea typeface="Roboto Condensed" panose="02000000000000000000" pitchFamily="2" charset="0"/>
                <a:cs typeface="Arial" panose="020B0604020202020204" pitchFamily="34" charset="0"/>
              </a:rPr>
              <a:t>Говийн бүс     </a:t>
            </a:r>
            <a:endParaRPr lang="en-US" sz="1200" dirty="0">
              <a:solidFill>
                <a:srgbClr val="998D54"/>
              </a:solidFill>
              <a:latin typeface="Arial" panose="020B0604020202020204" pitchFamily="34" charset="0"/>
              <a:ea typeface="Roboto Condensed" panose="02000000000000000000" pitchFamily="2" charset="0"/>
              <a:cs typeface="Arial" panose="020B0604020202020204" pitchFamily="34" charset="0"/>
            </a:endParaRPr>
          </a:p>
        </p:txBody>
      </p:sp>
      <p:sp>
        <p:nvSpPr>
          <p:cNvPr id="114" name="TextBox 28">
            <a:extLst>
              <a:ext uri="{FF2B5EF4-FFF2-40B4-BE49-F238E27FC236}">
                <a16:creationId xmlns:a16="http://schemas.microsoft.com/office/drawing/2014/main" id="{BF634A08-A1FF-610A-CFE1-59E52E790435}"/>
              </a:ext>
            </a:extLst>
          </p:cNvPr>
          <p:cNvSpPr txBox="1"/>
          <p:nvPr/>
        </p:nvSpPr>
        <p:spPr>
          <a:xfrm>
            <a:off x="10736393" y="1508784"/>
            <a:ext cx="1228734"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solidFill>
                  <a:schemeClr val="accent4">
                    <a:lumMod val="75000"/>
                  </a:schemeClr>
                </a:solidFill>
                <a:latin typeface="Arial" panose="020B0604020202020204" pitchFamily="34" charset="0"/>
                <a:cs typeface="Arial" panose="020B0604020202020204" pitchFamily="34" charset="0"/>
              </a:rPr>
              <a:t>СУРАЛЦАГЧ</a:t>
            </a:r>
            <a:endParaRPr kumimoji="0" lang="en-US" sz="1200" i="0" u="none" strike="noStrike" kern="1200" cap="none" spc="0" normalizeH="0" baseline="0" noProof="0">
              <a:ln>
                <a:noFill/>
              </a:ln>
              <a:solidFill>
                <a:schemeClr val="accent4">
                  <a:lumMod val="75000"/>
                </a:schemeClr>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60B4810-D58A-F609-4FA6-E4DFDB409ABE}"/>
              </a:ext>
            </a:extLst>
          </p:cNvPr>
          <p:cNvSpPr txBox="1"/>
          <p:nvPr/>
        </p:nvSpPr>
        <p:spPr>
          <a:xfrm>
            <a:off x="9754756" y="4335382"/>
            <a:ext cx="2294490" cy="276999"/>
          </a:xfrm>
          <a:prstGeom prst="rect">
            <a:avLst/>
          </a:prstGeom>
          <a:solidFill>
            <a:srgbClr val="002060"/>
          </a:solidFill>
        </p:spPr>
        <p:txBody>
          <a:bodyPr wrap="square" rtlCol="0">
            <a:spAutoFit/>
          </a:bodyPr>
          <a:lstStyle/>
          <a:p>
            <a:r>
              <a:rPr lang="mn-MN" sz="1200">
                <a:solidFill>
                  <a:schemeClr val="bg1"/>
                </a:solidFill>
                <a:latin typeface="Arial"/>
                <a:cs typeface="Arial"/>
              </a:rPr>
              <a:t>СУРАЛЦАГЧ /аймгаар/: </a:t>
            </a:r>
            <a:r>
              <a:rPr lang="mn-MN" sz="1200">
                <a:solidFill>
                  <a:schemeClr val="bg1"/>
                </a:solidFill>
                <a:latin typeface="Arial" panose="020B0604020202020204" pitchFamily="34" charset="0"/>
                <a:cs typeface="Arial" panose="020B0604020202020204" pitchFamily="34" charset="0"/>
              </a:rPr>
              <a:t> </a:t>
            </a:r>
            <a:endParaRPr lang="en-US" sz="1200">
              <a:solidFill>
                <a:schemeClr val="bg1"/>
              </a:solidFill>
            </a:endParaRPr>
          </a:p>
        </p:txBody>
      </p:sp>
      <p:sp>
        <p:nvSpPr>
          <p:cNvPr id="116" name="TextBox 115">
            <a:extLst>
              <a:ext uri="{FF2B5EF4-FFF2-40B4-BE49-F238E27FC236}">
                <a16:creationId xmlns:a16="http://schemas.microsoft.com/office/drawing/2014/main" id="{DE6ED515-066D-2A39-06F1-F99709486D40}"/>
              </a:ext>
            </a:extLst>
          </p:cNvPr>
          <p:cNvSpPr txBox="1"/>
          <p:nvPr/>
        </p:nvSpPr>
        <p:spPr>
          <a:xfrm>
            <a:off x="4183637" y="5862187"/>
            <a:ext cx="2321668" cy="830997"/>
          </a:xfrm>
          <a:prstGeom prst="rect">
            <a:avLst/>
          </a:prstGeom>
          <a:noFill/>
        </p:spPr>
        <p:txBody>
          <a:bodyPr wrap="square" rtlCol="0">
            <a:spAutoFit/>
          </a:bodyPr>
          <a:lstStyle/>
          <a:p>
            <a:r>
              <a:rPr lang="mn-MN" sz="1200">
                <a:solidFill>
                  <a:srgbClr val="002060"/>
                </a:solidFill>
                <a:latin typeface="Arial" panose="020B0604020202020204" pitchFamily="34" charset="0"/>
                <a:cs typeface="Arial" panose="020B0604020202020204" pitchFamily="34" charset="0"/>
              </a:rPr>
              <a:t>ТӨРИЙН БУС ӨМЧИЙН</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Коллеж-1</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Харьяа сургууль-1</a:t>
            </a:r>
          </a:p>
          <a:p>
            <a:pPr marL="171450" indent="-171450">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Салбар сургууль-4</a:t>
            </a:r>
            <a:endParaRPr lang="en-US" sz="1200">
              <a:solidFill>
                <a:srgbClr val="002060"/>
              </a:solidFill>
            </a:endParaRPr>
          </a:p>
        </p:txBody>
      </p:sp>
    </p:spTree>
    <p:extLst>
      <p:ext uri="{BB962C8B-B14F-4D97-AF65-F5344CB8AC3E}">
        <p14:creationId xmlns:p14="http://schemas.microsoft.com/office/powerpoint/2010/main" val="17103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90EB7D36-BB45-8095-97DA-721BC15E6356}"/>
              </a:ext>
            </a:extLst>
          </p:cNvPr>
          <p:cNvSpPr/>
          <p:nvPr/>
        </p:nvSpPr>
        <p:spPr>
          <a:xfrm>
            <a:off x="6893564" y="3514543"/>
            <a:ext cx="4910296" cy="1446942"/>
          </a:xfrm>
          <a:prstGeom prst="roundRect">
            <a:avLst/>
          </a:prstGeom>
          <a:solidFill>
            <a:schemeClr val="accent6">
              <a:lumMod val="20000"/>
              <a:lumOff val="80000"/>
            </a:schemeClr>
          </a:solidFill>
          <a:ln w="127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endParaRPr lang="en-US">
              <a:solidFill>
                <a:schemeClr val="accent6">
                  <a:lumMod val="50000"/>
                </a:schemeClr>
              </a:solidFill>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35E7C7F4-E8B7-247A-4A2F-152B63149234}"/>
              </a:ext>
            </a:extLst>
          </p:cNvPr>
          <p:cNvGrpSpPr/>
          <p:nvPr/>
        </p:nvGrpSpPr>
        <p:grpSpPr>
          <a:xfrm>
            <a:off x="226873" y="10758"/>
            <a:ext cx="3281641" cy="6672144"/>
            <a:chOff x="226873" y="10758"/>
            <a:chExt cx="3281641" cy="6672144"/>
          </a:xfrm>
        </p:grpSpPr>
        <p:pic>
          <p:nvPicPr>
            <p:cNvPr id="3" name="Picture 2">
              <a:extLst>
                <a:ext uri="{FF2B5EF4-FFF2-40B4-BE49-F238E27FC236}">
                  <a16:creationId xmlns:a16="http://schemas.microsoft.com/office/drawing/2014/main" id="{CFA70863-67D0-1785-F8AD-C16EB61D39CC}"/>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72DE403-7838-5F34-40A0-BA147C198924}"/>
                </a:ext>
              </a:extLst>
            </p:cNvPr>
            <p:cNvGrpSpPr/>
            <p:nvPr/>
          </p:nvGrpSpPr>
          <p:grpSpPr>
            <a:xfrm>
              <a:off x="226874" y="338541"/>
              <a:ext cx="3281640" cy="923714"/>
              <a:chOff x="347051" y="324943"/>
              <a:chExt cx="3286557" cy="802460"/>
            </a:xfrm>
          </p:grpSpPr>
          <p:pic>
            <p:nvPicPr>
              <p:cNvPr id="7" name="Picture 6" descr="Logo&#10;&#10;Description automatically generated">
                <a:extLst>
                  <a:ext uri="{FF2B5EF4-FFF2-40B4-BE49-F238E27FC236}">
                    <a16:creationId xmlns:a16="http://schemas.microsoft.com/office/drawing/2014/main" id="{938FE6FC-A58C-1165-2B3F-5C008D7DB9FE}"/>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8" name="TextBox 7">
                <a:extLst>
                  <a:ext uri="{FF2B5EF4-FFF2-40B4-BE49-F238E27FC236}">
                    <a16:creationId xmlns:a16="http://schemas.microsoft.com/office/drawing/2014/main" id="{8A909056-1742-1126-4EE9-764E2A0D8779}"/>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5" name="Rectangle 4">
              <a:extLst>
                <a:ext uri="{FF2B5EF4-FFF2-40B4-BE49-F238E27FC236}">
                  <a16:creationId xmlns:a16="http://schemas.microsoft.com/office/drawing/2014/main" id="{2BD90038-2AC4-F546-1645-A5BF58F3545C}"/>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CEA53E7-D62D-E7B9-B841-8216AAD2F959}"/>
                </a:ext>
              </a:extLst>
            </p:cNvPr>
            <p:cNvPicPr>
              <a:picLocks noChangeAspect="1"/>
            </p:cNvPicPr>
            <p:nvPr/>
          </p:nvPicPr>
          <p:blipFill>
            <a:blip r:embed="rId4"/>
            <a:stretch>
              <a:fillRect/>
            </a:stretch>
          </p:blipFill>
          <p:spPr>
            <a:xfrm>
              <a:off x="302984" y="2204076"/>
              <a:ext cx="528342" cy="2214972"/>
            </a:xfrm>
            <a:prstGeom prst="rect">
              <a:avLst/>
            </a:prstGeom>
          </p:spPr>
        </p:pic>
      </p:grpSp>
      <p:grpSp>
        <p:nvGrpSpPr>
          <p:cNvPr id="9" name="Group 8">
            <a:extLst>
              <a:ext uri="{FF2B5EF4-FFF2-40B4-BE49-F238E27FC236}">
                <a16:creationId xmlns:a16="http://schemas.microsoft.com/office/drawing/2014/main" id="{37C40224-CF2A-8EEE-00E5-A240D0993B50}"/>
              </a:ext>
            </a:extLst>
          </p:cNvPr>
          <p:cNvGrpSpPr/>
          <p:nvPr/>
        </p:nvGrpSpPr>
        <p:grpSpPr>
          <a:xfrm>
            <a:off x="1292710" y="1334276"/>
            <a:ext cx="4709983" cy="3982442"/>
            <a:chOff x="2213331" y="783834"/>
            <a:chExt cx="10112410" cy="5342646"/>
          </a:xfrm>
        </p:grpSpPr>
        <p:sp>
          <p:nvSpPr>
            <p:cNvPr id="10" name="Rectangle 9">
              <a:extLst>
                <a:ext uri="{FF2B5EF4-FFF2-40B4-BE49-F238E27FC236}">
                  <a16:creationId xmlns:a16="http://schemas.microsoft.com/office/drawing/2014/main" id="{E32FF7A6-09F4-C95C-FB6F-00B9D59EA60C}"/>
                </a:ext>
              </a:extLst>
            </p:cNvPr>
            <p:cNvSpPr/>
            <p:nvPr/>
          </p:nvSpPr>
          <p:spPr>
            <a:xfrm>
              <a:off x="4525350" y="783834"/>
              <a:ext cx="7800391" cy="963286"/>
            </a:xfrm>
            <a:prstGeom prst="rect">
              <a:avLst/>
            </a:prstGeom>
          </p:spPr>
          <p:txBody>
            <a:bodyPr wrap="square">
              <a:spAutoFit/>
            </a:bodyPr>
            <a:lstStyle/>
            <a:p>
              <a:r>
                <a:rPr lang="mn-MN" sz="1400">
                  <a:solidFill>
                    <a:srgbClr val="002060"/>
                  </a:solidFill>
                  <a:latin typeface="Arial" panose="020B0604020202020204" pitchFamily="34" charset="0"/>
                  <a:cs typeface="Arial" panose="020B0604020202020204" pitchFamily="34" charset="0"/>
                </a:rPr>
                <a:t>ДЭЭД БОЛОВСРОЛЫН ТУХАЙ ХУУЛЬ</a:t>
              </a:r>
              <a:r>
                <a:rPr lang="mn-MN" sz="2000">
                  <a:solidFill>
                    <a:srgbClr val="002060"/>
                  </a:solidFill>
                  <a:latin typeface="Arial" panose="020B0604020202020204" pitchFamily="34" charset="0"/>
                  <a:cs typeface="Arial" panose="020B0604020202020204" pitchFamily="34" charset="0"/>
                </a:rPr>
                <a:t> </a:t>
              </a:r>
              <a:r>
                <a:rPr lang="mn-MN" sz="1200">
                  <a:solidFill>
                    <a:srgbClr val="002060"/>
                  </a:solidFill>
                  <a:latin typeface="Arial" panose="020B0604020202020204" pitchFamily="34" charset="0"/>
                  <a:cs typeface="Arial" panose="020B0604020202020204" pitchFamily="34" charset="0"/>
                </a:rPr>
                <a:t>/шинэчилсэн найруулга/</a:t>
              </a:r>
              <a:endParaRPr lang="en-US" sz="1200">
                <a:solidFill>
                  <a:srgbClr val="002060"/>
                </a:solidFill>
              </a:endParaRPr>
            </a:p>
          </p:txBody>
        </p:sp>
        <p:pic>
          <p:nvPicPr>
            <p:cNvPr id="11" name="Picture 10">
              <a:extLst>
                <a:ext uri="{FF2B5EF4-FFF2-40B4-BE49-F238E27FC236}">
                  <a16:creationId xmlns:a16="http://schemas.microsoft.com/office/drawing/2014/main" id="{D6637FBE-F323-170E-57FC-DBD3BC58B381}"/>
                </a:ext>
              </a:extLst>
            </p:cNvPr>
            <p:cNvPicPr>
              <a:picLocks noChangeAspect="1"/>
            </p:cNvPicPr>
            <p:nvPr/>
          </p:nvPicPr>
          <p:blipFill>
            <a:blip r:embed="rId5"/>
            <a:stretch>
              <a:fillRect/>
            </a:stretch>
          </p:blipFill>
          <p:spPr>
            <a:xfrm>
              <a:off x="2213331" y="2472690"/>
              <a:ext cx="6398342" cy="3653790"/>
            </a:xfrm>
            <a:prstGeom prst="rect">
              <a:avLst/>
            </a:prstGeom>
          </p:spPr>
        </p:pic>
        <p:sp>
          <p:nvSpPr>
            <p:cNvPr id="12" name="Curved Up Arrow 8">
              <a:extLst>
                <a:ext uri="{FF2B5EF4-FFF2-40B4-BE49-F238E27FC236}">
                  <a16:creationId xmlns:a16="http://schemas.microsoft.com/office/drawing/2014/main" id="{E1EFF254-7B18-881A-248E-FDA5EFCFC412}"/>
                </a:ext>
              </a:extLst>
            </p:cNvPr>
            <p:cNvSpPr/>
            <p:nvPr/>
          </p:nvSpPr>
          <p:spPr>
            <a:xfrm rot="6152842" flipH="1" flipV="1">
              <a:off x="7743536" y="2579907"/>
              <a:ext cx="3521344" cy="118675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0">
              <a:extLst>
                <a:ext uri="{FF2B5EF4-FFF2-40B4-BE49-F238E27FC236}">
                  <a16:creationId xmlns:a16="http://schemas.microsoft.com/office/drawing/2014/main" id="{403C31B2-BBF6-465A-C377-BE3785C068BD}"/>
                </a:ext>
              </a:extLst>
            </p:cNvPr>
            <p:cNvSpPr/>
            <p:nvPr/>
          </p:nvSpPr>
          <p:spPr>
            <a:xfrm rot="10800000" flipV="1">
              <a:off x="8611673" y="3013835"/>
              <a:ext cx="2389118" cy="747842"/>
            </a:xfrm>
            <a:prstGeom prst="roundRect">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202</a:t>
              </a:r>
              <a:r>
                <a:rPr lang="mn-MN" sz="1200">
                  <a:latin typeface="Arial" panose="020B0604020202020204" pitchFamily="34" charset="0"/>
                  <a:cs typeface="Arial" panose="020B0604020202020204" pitchFamily="34" charset="0"/>
                </a:rPr>
                <a:t>3-07-07</a:t>
              </a:r>
              <a:endParaRPr lang="en-US" sz="120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A8663991-947D-4346-DD68-4A57541CF6BB}"/>
              </a:ext>
            </a:extLst>
          </p:cNvPr>
          <p:cNvSpPr txBox="1"/>
          <p:nvPr/>
        </p:nvSpPr>
        <p:spPr>
          <a:xfrm>
            <a:off x="3620278" y="565301"/>
            <a:ext cx="657808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mn-MN" sz="16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ДЭЭД БОЛОВСРОЛЫН САЛБАРЫН </a:t>
            </a:r>
            <a:r>
              <a:rPr lang="mn-MN" sz="1600">
                <a:solidFill>
                  <a:srgbClr val="002060"/>
                </a:solidFill>
                <a:latin typeface="Arial" panose="020B0604020202020204" pitchFamily="34" charset="0"/>
                <a:cs typeface="Arial" panose="020B0604020202020204" pitchFamily="34" charset="0"/>
              </a:rPr>
              <a:t>БОДЛОГЫН БАРИМТ БИЧИГ</a:t>
            </a:r>
            <a:endParaRPr kumimoji="0" lang="en-US" sz="16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F55ED2-840A-033F-0841-6BD109CE2C1C}"/>
              </a:ext>
            </a:extLst>
          </p:cNvPr>
          <p:cNvSpPr/>
          <p:nvPr/>
        </p:nvSpPr>
        <p:spPr>
          <a:xfrm>
            <a:off x="6923346" y="1434621"/>
            <a:ext cx="4850732" cy="757724"/>
          </a:xfrm>
          <a:prstGeom prst="roundRect">
            <a:avLst/>
          </a:prstGeom>
          <a:solidFill>
            <a:schemeClr val="accent6">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a:solidFill>
                  <a:srgbClr val="7030A0"/>
                </a:solidFill>
                <a:latin typeface="Arial" panose="020B0604020202020204" pitchFamily="34" charset="0"/>
                <a:cs typeface="Arial" panose="020B0604020202020204" pitchFamily="34" charset="0"/>
              </a:rPr>
              <a:t>УИХ-ЫН 2020 оны</a:t>
            </a:r>
            <a:r>
              <a:rPr lang="en-US" sz="1600">
                <a:solidFill>
                  <a:srgbClr val="7030A0"/>
                </a:solidFill>
                <a:latin typeface="Arial" panose="020B0604020202020204" pitchFamily="34" charset="0"/>
                <a:cs typeface="Arial" panose="020B0604020202020204" pitchFamily="34" charset="0"/>
              </a:rPr>
              <a:t> </a:t>
            </a:r>
            <a:r>
              <a:rPr lang="mn-MN" sz="1600" b="1">
                <a:solidFill>
                  <a:srgbClr val="7030A0"/>
                </a:solidFill>
                <a:latin typeface="Arial" panose="020B0604020202020204" pitchFamily="34" charset="0"/>
                <a:cs typeface="Arial" panose="020B0604020202020204" pitchFamily="34" charset="0"/>
              </a:rPr>
              <a:t>“Алсын хараа-2050” </a:t>
            </a:r>
            <a:r>
              <a:rPr lang="mn-MN" sz="1600">
                <a:solidFill>
                  <a:srgbClr val="7030A0"/>
                </a:solidFill>
                <a:latin typeface="Arial" panose="020B0604020202020204" pitchFamily="34" charset="0"/>
                <a:cs typeface="Arial" panose="020B0604020202020204" pitchFamily="34" charset="0"/>
              </a:rPr>
              <a:t>Монгол Улсын хөгжлийн урт хугацааны бодлого батлах тухай” </a:t>
            </a:r>
            <a:r>
              <a:rPr lang="mn-MN" sz="1600" b="1">
                <a:solidFill>
                  <a:srgbClr val="7030A0"/>
                </a:solidFill>
                <a:latin typeface="Arial" panose="020B0604020202020204" pitchFamily="34" charset="0"/>
                <a:cs typeface="Arial" panose="020B0604020202020204" pitchFamily="34" charset="0"/>
              </a:rPr>
              <a:t>52 дугаар тогтоол</a:t>
            </a:r>
            <a:endParaRPr lang="en-US" sz="1600">
              <a:solidFill>
                <a:srgbClr val="7030A0"/>
              </a:solidFill>
            </a:endParaRPr>
          </a:p>
        </p:txBody>
      </p:sp>
      <p:sp>
        <p:nvSpPr>
          <p:cNvPr id="18" name="Rectangle: Rounded Corners 17">
            <a:extLst>
              <a:ext uri="{FF2B5EF4-FFF2-40B4-BE49-F238E27FC236}">
                <a16:creationId xmlns:a16="http://schemas.microsoft.com/office/drawing/2014/main" id="{4DD3F106-181E-4D7E-AAD9-92814E94041B}"/>
              </a:ext>
            </a:extLst>
          </p:cNvPr>
          <p:cNvSpPr/>
          <p:nvPr/>
        </p:nvSpPr>
        <p:spPr>
          <a:xfrm>
            <a:off x="6930057" y="3636344"/>
            <a:ext cx="4910297" cy="594158"/>
          </a:xfrm>
          <a:prstGeom prst="roundRect">
            <a:avLst/>
          </a:prstGeom>
          <a:no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a:solidFill>
                  <a:srgbClr val="002060"/>
                </a:solidFill>
                <a:latin typeface="Arial" panose="020B0604020202020204" pitchFamily="34" charset="0"/>
                <a:cs typeface="Arial" panose="020B0604020202020204" pitchFamily="34" charset="0"/>
              </a:rPr>
              <a:t>УИХ-ын 2025 оны “Монгол Улсын </a:t>
            </a:r>
            <a:r>
              <a:rPr lang="mn-MN" sz="1400" b="1">
                <a:solidFill>
                  <a:srgbClr val="002060"/>
                </a:solidFill>
                <a:latin typeface="Arial" panose="020B0604020202020204" pitchFamily="34" charset="0"/>
                <a:cs typeface="Arial" panose="020B0604020202020204" pitchFamily="34" charset="0"/>
              </a:rPr>
              <a:t>2026-2030</a:t>
            </a:r>
            <a:r>
              <a:rPr lang="mn-MN" sz="1400">
                <a:solidFill>
                  <a:srgbClr val="002060"/>
                </a:solidFill>
                <a:latin typeface="Arial" panose="020B0604020202020204" pitchFamily="34" charset="0"/>
                <a:cs typeface="Arial" panose="020B0604020202020204" pitchFamily="34" charset="0"/>
              </a:rPr>
              <a:t> онд хөгжүүлэх таван жилийн үндсэн чиглэл батлах тухай” </a:t>
            </a:r>
            <a:r>
              <a:rPr lang="mn-MN" sz="1400" b="1">
                <a:solidFill>
                  <a:srgbClr val="002060"/>
                </a:solidFill>
                <a:latin typeface="Arial" panose="020B0604020202020204" pitchFamily="34" charset="0"/>
                <a:cs typeface="Arial" panose="020B0604020202020204" pitchFamily="34" charset="0"/>
              </a:rPr>
              <a:t>109</a:t>
            </a:r>
            <a:r>
              <a:rPr lang="mn-MN" sz="1400">
                <a:solidFill>
                  <a:srgbClr val="002060"/>
                </a:solidFill>
                <a:latin typeface="Arial" panose="020B0604020202020204" pitchFamily="34" charset="0"/>
                <a:cs typeface="Arial" panose="020B0604020202020204" pitchFamily="34" charset="0"/>
              </a:rPr>
              <a:t> дугаар  тогтоол</a:t>
            </a:r>
            <a:endParaRPr lang="en-US" sz="1400">
              <a:solidFill>
                <a:srgbClr val="002060"/>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8792AA2E-945F-4F94-D04C-EF5CA76AD3A0}"/>
              </a:ext>
            </a:extLst>
          </p:cNvPr>
          <p:cNvSpPr/>
          <p:nvPr/>
        </p:nvSpPr>
        <p:spPr>
          <a:xfrm>
            <a:off x="6930058" y="4292876"/>
            <a:ext cx="4910296" cy="557567"/>
          </a:xfrm>
          <a:prstGeom prst="roundRect">
            <a:avLst/>
          </a:prstGeom>
          <a:no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a:solidFill>
                  <a:srgbClr val="002060"/>
                </a:solidFill>
                <a:latin typeface="Arial" panose="020B0604020202020204" pitchFamily="34" charset="0"/>
                <a:cs typeface="Arial" panose="020B0604020202020204" pitchFamily="34" charset="0"/>
              </a:rPr>
              <a:t>УИХ-ын 2024 оны “МУ-ын ЗГ-ын </a:t>
            </a:r>
            <a:r>
              <a:rPr lang="mn-MN" sz="1400" b="1">
                <a:solidFill>
                  <a:srgbClr val="002060"/>
                </a:solidFill>
                <a:latin typeface="Arial" panose="020B0604020202020204" pitchFamily="34" charset="0"/>
                <a:cs typeface="Arial" panose="020B0604020202020204" pitchFamily="34" charset="0"/>
              </a:rPr>
              <a:t>2024-2028 </a:t>
            </a:r>
            <a:r>
              <a:rPr lang="mn-MN" sz="1400">
                <a:solidFill>
                  <a:srgbClr val="002060"/>
                </a:solidFill>
                <a:latin typeface="Arial" panose="020B0604020202020204" pitchFamily="34" charset="0"/>
                <a:cs typeface="Arial" panose="020B0604020202020204" pitchFamily="34" charset="0"/>
              </a:rPr>
              <a:t>оны үйл ажиллагааны хөтөлбөр батлах тухай” </a:t>
            </a:r>
            <a:r>
              <a:rPr lang="mn-MN" sz="1400" b="1">
                <a:solidFill>
                  <a:srgbClr val="002060"/>
                </a:solidFill>
                <a:latin typeface="Arial" panose="020B0604020202020204" pitchFamily="34" charset="0"/>
                <a:cs typeface="Arial" panose="020B0604020202020204" pitchFamily="34" charset="0"/>
              </a:rPr>
              <a:t>21</a:t>
            </a:r>
            <a:r>
              <a:rPr lang="mn-MN" sz="1400">
                <a:solidFill>
                  <a:srgbClr val="002060"/>
                </a:solidFill>
                <a:latin typeface="Arial" panose="020B0604020202020204" pitchFamily="34" charset="0"/>
                <a:cs typeface="Arial" panose="020B0604020202020204" pitchFamily="34" charset="0"/>
              </a:rPr>
              <a:t> дүгээр тогтоол</a:t>
            </a:r>
            <a:endParaRPr lang="en-US" sz="1400">
              <a:solidFill>
                <a:srgbClr val="002060"/>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0EAFC7F9-FEDB-E6FB-BAF5-7157E2E8281D}"/>
              </a:ext>
            </a:extLst>
          </p:cNvPr>
          <p:cNvSpPr/>
          <p:nvPr/>
        </p:nvSpPr>
        <p:spPr>
          <a:xfrm>
            <a:off x="6989622" y="5299348"/>
            <a:ext cx="4850732" cy="703077"/>
          </a:xfrm>
          <a:prstGeom prst="roundRect">
            <a:avLst/>
          </a:prstGeom>
          <a:solidFill>
            <a:schemeClr val="accent6">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mn-MN" sz="1400">
                <a:solidFill>
                  <a:schemeClr val="accent2"/>
                </a:solidFill>
                <a:latin typeface="Arial" panose="020B0604020202020204" pitchFamily="34" charset="0"/>
                <a:cs typeface="Arial" panose="020B0604020202020204" pitchFamily="34" charset="0"/>
              </a:rPr>
              <a:t>Боловсролын салбарын хөгжлийн дунд хугацааны төлөвлөгөө </a:t>
            </a:r>
            <a:r>
              <a:rPr lang="mn-MN" sz="1400" b="1">
                <a:solidFill>
                  <a:schemeClr val="accent2"/>
                </a:solidFill>
                <a:latin typeface="Arial" panose="020B0604020202020204" pitchFamily="34" charset="0"/>
                <a:cs typeface="Arial" panose="020B0604020202020204" pitchFamily="34" charset="0"/>
              </a:rPr>
              <a:t>2021-2030</a:t>
            </a:r>
            <a:endParaRPr lang="en-US" sz="1400">
              <a:solidFill>
                <a:schemeClr val="accent2"/>
              </a:solidFill>
              <a:latin typeface="Times New Roman" panose="02020603050405020304" pitchFamily="18" charset="0"/>
              <a:ea typeface="Times New Roman" panose="02020603050405020304" pitchFamily="18" charset="0"/>
            </a:endParaRPr>
          </a:p>
        </p:txBody>
      </p:sp>
      <p:sp>
        <p:nvSpPr>
          <p:cNvPr id="21" name="Rectangle: Rounded Corners 20">
            <a:extLst>
              <a:ext uri="{FF2B5EF4-FFF2-40B4-BE49-F238E27FC236}">
                <a16:creationId xmlns:a16="http://schemas.microsoft.com/office/drawing/2014/main" id="{C5F830D5-B77A-40B6-D7F2-35CB8AE68AEF}"/>
              </a:ext>
            </a:extLst>
          </p:cNvPr>
          <p:cNvSpPr/>
          <p:nvPr/>
        </p:nvSpPr>
        <p:spPr>
          <a:xfrm>
            <a:off x="6923347" y="2474215"/>
            <a:ext cx="4910296" cy="685204"/>
          </a:xfrm>
          <a:prstGeom prst="roundRect">
            <a:avLst/>
          </a:prstGeom>
          <a:solidFill>
            <a:schemeClr val="accent6">
              <a:lumMod val="20000"/>
              <a:lumOff val="80000"/>
            </a:schemeClr>
          </a:solidFill>
          <a:ln w="127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mn-MN" b="1">
                <a:solidFill>
                  <a:schemeClr val="accent6">
                    <a:lumMod val="50000"/>
                  </a:schemeClr>
                </a:solidFill>
                <a:latin typeface="Arial" panose="020B0604020202020204" pitchFamily="34" charset="0"/>
                <a:cs typeface="Arial" panose="020B0604020202020204" pitchFamily="34" charset="0"/>
              </a:rPr>
              <a:t>“Тогтвортой хөгжлийн зорилго-2030”</a:t>
            </a:r>
            <a:endParaRPr lang="en-US">
              <a:solidFill>
                <a:schemeClr val="accent6">
                  <a:lumMod val="50000"/>
                </a:schemeClr>
              </a:solidFill>
              <a:latin typeface="Times New Roman" panose="02020603050405020304" pitchFamily="18" charset="0"/>
              <a:ea typeface="Times New Roman" panose="02020603050405020304" pitchFamily="18" charset="0"/>
            </a:endParaRPr>
          </a:p>
        </p:txBody>
      </p:sp>
      <p:pic>
        <p:nvPicPr>
          <p:cNvPr id="22" name="Picture 4" descr="Алсын хараа 2050-г 20 минутанд.. Хариуцлагатай иргэн танд ...">
            <a:extLst>
              <a:ext uri="{FF2B5EF4-FFF2-40B4-BE49-F238E27FC236}">
                <a16:creationId xmlns:a16="http://schemas.microsoft.com/office/drawing/2014/main" id="{E25CCEDA-0E73-C01C-5CE0-E688AB2EA0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0025" y="1471971"/>
            <a:ext cx="720298" cy="7619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2EC560A-D4AB-2BDC-2FDA-4B8ED8C2A6EB}"/>
              </a:ext>
            </a:extLst>
          </p:cNvPr>
          <p:cNvPicPr>
            <a:picLocks noChangeAspect="1"/>
          </p:cNvPicPr>
          <p:nvPr/>
        </p:nvPicPr>
        <p:blipFill rotWithShape="1">
          <a:blip r:embed="rId7"/>
          <a:srcRect l="45715" t="39592" r="47337" b="47060"/>
          <a:stretch/>
        </p:blipFill>
        <p:spPr>
          <a:xfrm>
            <a:off x="5761770" y="3776238"/>
            <a:ext cx="997854" cy="923552"/>
          </a:xfrm>
          <a:prstGeom prst="ellipse">
            <a:avLst/>
          </a:prstGeom>
        </p:spPr>
      </p:pic>
      <p:pic>
        <p:nvPicPr>
          <p:cNvPr id="24" name="Picture 23">
            <a:extLst>
              <a:ext uri="{FF2B5EF4-FFF2-40B4-BE49-F238E27FC236}">
                <a16:creationId xmlns:a16="http://schemas.microsoft.com/office/drawing/2014/main" id="{BDB5709D-C2D5-6A60-FB6C-95137FF5AEED}"/>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5900025" y="5316717"/>
            <a:ext cx="783441" cy="667295"/>
          </a:xfrm>
          <a:prstGeom prst="rect">
            <a:avLst/>
          </a:prstGeom>
        </p:spPr>
      </p:pic>
      <p:pic>
        <p:nvPicPr>
          <p:cNvPr id="25" name="Picture 6" descr="Тогтвортой хөгжлийн боловсрол">
            <a:extLst>
              <a:ext uri="{FF2B5EF4-FFF2-40B4-BE49-F238E27FC236}">
                <a16:creationId xmlns:a16="http://schemas.microsoft.com/office/drawing/2014/main" id="{7A7E0ACC-C08C-3C98-B7E0-51B61D407F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025" y="2474719"/>
            <a:ext cx="720299" cy="69941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14">
            <a:extLst>
              <a:ext uri="{FF2B5EF4-FFF2-40B4-BE49-F238E27FC236}">
                <a16:creationId xmlns:a16="http://schemas.microsoft.com/office/drawing/2014/main" id="{0BB4AB7C-A206-B2CD-8334-B639B2933516}"/>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Tree>
    <p:extLst>
      <p:ext uri="{BB962C8B-B14F-4D97-AF65-F5344CB8AC3E}">
        <p14:creationId xmlns:p14="http://schemas.microsoft.com/office/powerpoint/2010/main" val="75351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6130312-A498-F86F-BD92-C28CED61332D}"/>
            </a:ext>
          </a:extLst>
        </p:cNvPr>
        <p:cNvGrpSpPr/>
        <p:nvPr/>
      </p:nvGrpSpPr>
      <p:grpSpPr>
        <a:xfrm>
          <a:off x="0" y="0"/>
          <a:ext cx="0" cy="0"/>
          <a:chOff x="0" y="0"/>
          <a:chExt cx="0" cy="0"/>
        </a:xfrm>
      </p:grpSpPr>
      <p:pic>
        <p:nvPicPr>
          <p:cNvPr id="7" name="Picture 2" descr="Элсэлтийн шалгалтын бүртгэл энэ долоо хоногт дуусна">
            <a:extLst>
              <a:ext uri="{FF2B5EF4-FFF2-40B4-BE49-F238E27FC236}">
                <a16:creationId xmlns:a16="http://schemas.microsoft.com/office/drawing/2014/main" id="{E81F691D-5E05-D9D8-43E9-2C33EA596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360" y="102990"/>
            <a:ext cx="1430212" cy="9534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FB0E1D2-9C15-EA7A-F651-90C5167F034E}"/>
              </a:ext>
            </a:extLst>
          </p:cNvPr>
          <p:cNvGrpSpPr/>
          <p:nvPr/>
        </p:nvGrpSpPr>
        <p:grpSpPr>
          <a:xfrm>
            <a:off x="226873" y="10758"/>
            <a:ext cx="3281641" cy="6672144"/>
            <a:chOff x="226873" y="10758"/>
            <a:chExt cx="3281641" cy="6672144"/>
          </a:xfrm>
        </p:grpSpPr>
        <p:pic>
          <p:nvPicPr>
            <p:cNvPr id="8" name="Picture 7">
              <a:extLst>
                <a:ext uri="{FF2B5EF4-FFF2-40B4-BE49-F238E27FC236}">
                  <a16:creationId xmlns:a16="http://schemas.microsoft.com/office/drawing/2014/main" id="{8E316BFD-80A3-7E31-D9FE-0560B895EEBE}"/>
                </a:ext>
              </a:extLst>
            </p:cNvPr>
            <p:cNvPicPr>
              <a:picLocks noChangeAspect="1" noChangeArrowheads="1"/>
            </p:cNvPicPr>
            <p:nvPr/>
          </p:nvPicPr>
          <p:blipFill rotWithShape="1">
            <a:blip r:embed="rId4">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B161489-ACA4-7DBD-45E0-883267FB3E9E}"/>
                </a:ext>
              </a:extLst>
            </p:cNvPr>
            <p:cNvGrpSpPr/>
            <p:nvPr/>
          </p:nvGrpSpPr>
          <p:grpSpPr>
            <a:xfrm>
              <a:off x="226874" y="338541"/>
              <a:ext cx="3281640" cy="923714"/>
              <a:chOff x="347051" y="324943"/>
              <a:chExt cx="3286557" cy="802460"/>
            </a:xfrm>
          </p:grpSpPr>
          <p:pic>
            <p:nvPicPr>
              <p:cNvPr id="12" name="Picture 11" descr="Logo&#10;&#10;Description automatically generated">
                <a:extLst>
                  <a:ext uri="{FF2B5EF4-FFF2-40B4-BE49-F238E27FC236}">
                    <a16:creationId xmlns:a16="http://schemas.microsoft.com/office/drawing/2014/main" id="{16110A9B-1916-FC20-D0E8-E267140DD277}"/>
                  </a:ext>
                </a:extLst>
              </p:cNvPr>
              <p:cNvPicPr>
                <a:picLocks noChangeAspect="1"/>
              </p:cNvPicPr>
              <p:nvPr/>
            </p:nvPicPr>
            <p:blipFill rotWithShape="1">
              <a:blip r:embed="rId5">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4" name="TextBox 13">
                <a:extLst>
                  <a:ext uri="{FF2B5EF4-FFF2-40B4-BE49-F238E27FC236}">
                    <a16:creationId xmlns:a16="http://schemas.microsoft.com/office/drawing/2014/main" id="{AB205793-9245-AC37-AA54-086AB98E491E}"/>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D23CFF0B-0A79-5B15-64B9-25BFE6D4DE75}"/>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D0C8F-3FBF-FF27-0FFB-A5EB829B7C65}"/>
                </a:ext>
              </a:extLst>
            </p:cNvPr>
            <p:cNvPicPr>
              <a:picLocks noChangeAspect="1"/>
            </p:cNvPicPr>
            <p:nvPr/>
          </p:nvPicPr>
          <p:blipFill>
            <a:blip r:embed="rId6"/>
            <a:stretch>
              <a:fillRect/>
            </a:stretch>
          </p:blipFill>
          <p:spPr>
            <a:xfrm>
              <a:off x="302984" y="2204076"/>
              <a:ext cx="528342" cy="2214972"/>
            </a:xfrm>
            <a:prstGeom prst="rect">
              <a:avLst/>
            </a:prstGeom>
          </p:spPr>
        </p:pic>
      </p:grpSp>
      <p:sp>
        <p:nvSpPr>
          <p:cNvPr id="2" name="Rounded Rectangle 14">
            <a:extLst>
              <a:ext uri="{FF2B5EF4-FFF2-40B4-BE49-F238E27FC236}">
                <a16:creationId xmlns:a16="http://schemas.microsoft.com/office/drawing/2014/main" id="{B7730FEB-11E7-E80B-B165-54C769692CB9}"/>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
        <p:nvSpPr>
          <p:cNvPr id="4" name="Rectangle 3">
            <a:extLst>
              <a:ext uri="{FF2B5EF4-FFF2-40B4-BE49-F238E27FC236}">
                <a16:creationId xmlns:a16="http://schemas.microsoft.com/office/drawing/2014/main" id="{C75F9F48-B5B8-A1FB-BC2F-BBCAEE38FE9A}"/>
              </a:ext>
            </a:extLst>
          </p:cNvPr>
          <p:cNvSpPr/>
          <p:nvPr/>
        </p:nvSpPr>
        <p:spPr>
          <a:xfrm>
            <a:off x="2540938" y="642385"/>
            <a:ext cx="8371467" cy="338554"/>
          </a:xfrm>
          <a:prstGeom prst="rect">
            <a:avLst/>
          </a:prstGeom>
        </p:spPr>
        <p:txBody>
          <a:bodyPr wrap="square" lIns="91440" tIns="45720" rIns="91440" bIns="45720" anchor="t">
            <a:spAutoFit/>
          </a:bodyPr>
          <a:lstStyle/>
          <a:p>
            <a:pPr algn="ctr"/>
            <a:r>
              <a:rPr lang="mn-MN" sz="1600">
                <a:solidFill>
                  <a:srgbClr val="002060"/>
                </a:solidFill>
                <a:latin typeface="Arial"/>
                <a:cs typeface="Arial"/>
              </a:rPr>
              <a:t>ОЮУТАН ЭЛСҮҮЛЭХ, БОСГО ОНОО, ОЮУТНЫ БАЙР</a:t>
            </a:r>
            <a:endParaRPr lang="mn-MN" sz="1200">
              <a:solidFill>
                <a:schemeClr val="accent4">
                  <a:lumMod val="75000"/>
                </a:schemeClr>
              </a:solidFill>
              <a:latin typeface="Arial"/>
              <a:cs typeface="Arial"/>
            </a:endParaRPr>
          </a:p>
        </p:txBody>
      </p:sp>
      <p:sp>
        <p:nvSpPr>
          <p:cNvPr id="6" name="Rectangle 5">
            <a:extLst>
              <a:ext uri="{FF2B5EF4-FFF2-40B4-BE49-F238E27FC236}">
                <a16:creationId xmlns:a16="http://schemas.microsoft.com/office/drawing/2014/main" id="{C9A78CA8-C5C6-D97F-9909-89EC0E173515}"/>
              </a:ext>
            </a:extLst>
          </p:cNvPr>
          <p:cNvSpPr/>
          <p:nvPr/>
        </p:nvSpPr>
        <p:spPr>
          <a:xfrm>
            <a:off x="1081642" y="1192880"/>
            <a:ext cx="4087517" cy="5447645"/>
          </a:xfrm>
          <a:prstGeom prst="rect">
            <a:avLst/>
          </a:prstGeom>
        </p:spPr>
        <p:txBody>
          <a:bodyPr wrap="square" lIns="91440" tIns="45720" rIns="91440" bIns="45720" anchor="t">
            <a:spAutoFit/>
          </a:bodyPr>
          <a:lstStyle/>
          <a:p>
            <a:pPr algn="just"/>
            <a:endParaRPr lang="mn-MN" sz="1200">
              <a:solidFill>
                <a:srgbClr val="002060"/>
              </a:solidFill>
              <a:latin typeface="Arial" panose="020B0604020202020204" pitchFamily="34" charset="0"/>
              <a:cs typeface="Arial" panose="020B0604020202020204" pitchFamily="34" charset="0"/>
            </a:endParaRPr>
          </a:p>
          <a:p>
            <a:pPr algn="just"/>
            <a:endParaRPr lang="mn-MN" sz="1200">
              <a:solidFill>
                <a:srgbClr val="002060"/>
              </a:solidFill>
              <a:latin typeface="Arial" panose="020B0604020202020204" pitchFamily="34" charset="0"/>
              <a:cs typeface="Arial" panose="020B0604020202020204" pitchFamily="34" charset="0"/>
            </a:endParaRPr>
          </a:p>
          <a:p>
            <a:pPr algn="just"/>
            <a:endParaRPr lang="mn-MN" sz="120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mn-MN" sz="1200">
                <a:solidFill>
                  <a:srgbClr val="00B050"/>
                </a:solidFill>
                <a:latin typeface="Arial" panose="020B0604020202020204" pitchFamily="34" charset="0"/>
                <a:cs typeface="Arial" panose="020B0604020202020204" pitchFamily="34" charset="0"/>
              </a:rPr>
              <a:t>Жилд 2 удаа авах</a:t>
            </a:r>
          </a:p>
          <a:p>
            <a:pPr marL="285750" indent="-285750" algn="just">
              <a:buFont typeface="Wingdings" panose="05000000000000000000" pitchFamily="2" charset="2"/>
              <a:buChar char="§"/>
            </a:pPr>
            <a:r>
              <a:rPr lang="mn-MN" sz="1200" err="1">
                <a:solidFill>
                  <a:srgbClr val="00B050"/>
                </a:solidFill>
                <a:latin typeface="Arial" panose="020B0604020202020204" pitchFamily="34" charset="0"/>
                <a:cs typeface="Arial" panose="020B0604020202020204" pitchFamily="34" charset="0"/>
              </a:rPr>
              <a:t>ЭЕШ</a:t>
            </a:r>
            <a:r>
              <a:rPr lang="mn-MN" sz="1200">
                <a:solidFill>
                  <a:srgbClr val="00B050"/>
                </a:solidFill>
                <a:latin typeface="Arial" panose="020B0604020202020204" pitchFamily="34" charset="0"/>
                <a:cs typeface="Arial" panose="020B0604020202020204" pitchFamily="34" charset="0"/>
              </a:rPr>
              <a:t>-н оноо шаардахгүй:</a:t>
            </a: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a:t>
            </a:r>
            <a:r>
              <a:rPr lang="ru-RU" sz="1200">
                <a:solidFill>
                  <a:schemeClr val="accent2"/>
                </a:solidFill>
                <a:latin typeface="Arial" panose="020B0604020202020204" pitchFamily="34" charset="0"/>
                <a:cs typeface="Arial" panose="020B0604020202020204" pitchFamily="34" charset="0"/>
              </a:rPr>
              <a:t>Дэд бакалавр, бакалаврын</a:t>
            </a:r>
            <a:r>
              <a:rPr lang="ru-RU" sz="1200">
                <a:solidFill>
                  <a:srgbClr val="002060"/>
                </a:solidFill>
                <a:latin typeface="Arial" panose="020B0604020202020204" pitchFamily="34" charset="0"/>
                <a:cs typeface="Arial" panose="020B0604020202020204" pitchFamily="34" charset="0"/>
              </a:rPr>
              <a:t> боловсролтой иргэн</a:t>
            </a:r>
            <a:r>
              <a:rPr lang="en-US" sz="1200">
                <a:solidFill>
                  <a:srgbClr val="002060"/>
                </a:solidFill>
                <a:latin typeface="Arial" panose="020B0604020202020204" pitchFamily="34" charset="0"/>
                <a:cs typeface="Arial" panose="020B0604020202020204" pitchFamily="34" charset="0"/>
              </a:rPr>
              <a:t>;</a:t>
            </a:r>
            <a:endParaRPr lang="mn-MN" sz="1200">
              <a:solidFill>
                <a:srgbClr val="002060"/>
              </a:solidFill>
              <a:latin typeface="Arial" panose="020B0604020202020204" pitchFamily="34" charset="0"/>
              <a:cs typeface="Arial" panose="020B0604020202020204" pitchFamily="34" charset="0"/>
            </a:endParaRP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Политехник коллеж, шаталсан сургалттай </a:t>
            </a:r>
            <a:r>
              <a:rPr lang="mn-MN" sz="1200">
                <a:solidFill>
                  <a:srgbClr val="002060"/>
                </a:solidFill>
                <a:latin typeface="Arial" panose="020B0604020202020204" pitchFamily="34" charset="0"/>
                <a:cs typeface="Arial" panose="020B0604020202020204" pitchFamily="34" charset="0"/>
              </a:rPr>
              <a:t>дээд боловсролын сургалтын байгууллагын төгсөгч тухайн мэргэжлийн чиглэлээр</a:t>
            </a:r>
            <a:r>
              <a:rPr lang="en-US" sz="1200">
                <a:solidFill>
                  <a:srgbClr val="002060"/>
                </a:solidFill>
                <a:latin typeface="Arial" panose="020B0604020202020204" pitchFamily="34" charset="0"/>
                <a:cs typeface="Arial" panose="020B0604020202020204" pitchFamily="34" charset="0"/>
              </a:rPr>
              <a:t> </a:t>
            </a:r>
            <a:r>
              <a:rPr lang="mn-MN" sz="1200">
                <a:solidFill>
                  <a:srgbClr val="002060"/>
                </a:solidFill>
                <a:latin typeface="Arial" panose="020B0604020202020204" pitchFamily="34" charset="0"/>
                <a:cs typeface="Arial" panose="020B0604020202020204" pitchFamily="34" charset="0"/>
              </a:rPr>
              <a:t>элсэх</a:t>
            </a:r>
            <a:r>
              <a:rPr lang="en-US" sz="1200">
                <a:solidFill>
                  <a:srgbClr val="002060"/>
                </a:solidFill>
                <a:latin typeface="Arial" panose="020B0604020202020204" pitchFamily="34" charset="0"/>
                <a:cs typeface="Arial" panose="020B0604020202020204" pitchFamily="34" charset="0"/>
              </a:rPr>
              <a:t>;</a:t>
            </a:r>
            <a:endParaRPr lang="mn-MN" sz="1200">
              <a:solidFill>
                <a:srgbClr val="002060"/>
              </a:solidFill>
              <a:latin typeface="Arial" panose="020B0604020202020204" pitchFamily="34" charset="0"/>
              <a:cs typeface="Arial" panose="020B0604020202020204" pitchFamily="34" charset="0"/>
            </a:endParaRP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-Олон улсын болон улсын төрөлжсөн олимпиадын </a:t>
            </a:r>
            <a:r>
              <a:rPr lang="mn-MN" sz="1200">
                <a:solidFill>
                  <a:schemeClr val="accent2"/>
                </a:solidFill>
                <a:latin typeface="Arial" panose="020B0604020202020204" pitchFamily="34" charset="0"/>
                <a:cs typeface="Arial" panose="020B0604020202020204" pitchFamily="34" charset="0"/>
              </a:rPr>
              <a:t>эхний 5 медальт байрт </a:t>
            </a:r>
            <a:r>
              <a:rPr lang="mn-MN" sz="1200">
                <a:solidFill>
                  <a:srgbClr val="002060"/>
                </a:solidFill>
                <a:latin typeface="Arial" panose="020B0604020202020204" pitchFamily="34" charset="0"/>
                <a:cs typeface="Arial" panose="020B0604020202020204" pitchFamily="34" charset="0"/>
              </a:rPr>
              <a:t>шалгарсан иргэн</a:t>
            </a:r>
            <a:r>
              <a:rPr lang="en-US" sz="1200">
                <a:solidFill>
                  <a:srgbClr val="002060"/>
                </a:solidFill>
                <a:latin typeface="Arial" panose="020B0604020202020204" pitchFamily="34" charset="0"/>
                <a:cs typeface="Arial" panose="020B0604020202020204" pitchFamily="34" charset="0"/>
              </a:rPr>
              <a:t>;</a:t>
            </a:r>
            <a:endParaRPr lang="mn-MN" sz="1200">
              <a:solidFill>
                <a:srgbClr val="002060"/>
              </a:solidFill>
              <a:latin typeface="Arial" panose="020B0604020202020204" pitchFamily="34" charset="0"/>
              <a:cs typeface="Arial" panose="020B0604020202020204" pitchFamily="34" charset="0"/>
            </a:endParaRP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Гадаад болон дотоодын </a:t>
            </a:r>
            <a:r>
              <a:rPr lang="mn-MN" sz="1200">
                <a:solidFill>
                  <a:srgbClr val="002060"/>
                </a:solidFill>
                <a:latin typeface="Arial" panose="020B0604020202020204" pitchFamily="34" charset="0"/>
                <a:cs typeface="Arial" panose="020B0604020202020204" pitchFamily="34" charset="0"/>
              </a:rPr>
              <a:t>ерөнхий боловсролын сургуульд суралцаж бүрэн дунд боловсрол эзэмшин, олон улсад нийтлэг хүлээн зөвшөөрөгддөг шалгалтын дүн, оноог Боловсролын үнэлгээ, арга зүйн байгууллагаар дүйцүүлэн тооцуулж батламж авсан иргэн;  </a:t>
            </a: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Гадаадын аль нэг улсын</a:t>
            </a:r>
            <a:r>
              <a:rPr lang="mn-MN" sz="1200">
                <a:solidFill>
                  <a:srgbClr val="002060"/>
                </a:solidFill>
                <a:latin typeface="Arial" panose="020B0604020202020204" pitchFamily="34" charset="0"/>
                <a:cs typeface="Arial" panose="020B0604020202020204" pitchFamily="34" charset="0"/>
              </a:rPr>
              <a:t> дээд боловсролын сургалтын байгууллагаас  Монгол Улсын дээд боловсролын сургалтын байгууллагын ижил түвшний хөтөлбөрт </a:t>
            </a:r>
            <a:r>
              <a:rPr lang="mn-MN" sz="1200">
                <a:solidFill>
                  <a:schemeClr val="accent2"/>
                </a:solidFill>
                <a:latin typeface="Arial" panose="020B0604020202020204" pitchFamily="34" charset="0"/>
                <a:cs typeface="Arial" panose="020B0604020202020204" pitchFamily="34" charset="0"/>
              </a:rPr>
              <a:t>шилжин суралцах </a:t>
            </a:r>
            <a:r>
              <a:rPr lang="mn-MN" sz="1200">
                <a:solidFill>
                  <a:srgbClr val="002060"/>
                </a:solidFill>
                <a:latin typeface="Arial" panose="020B0604020202020204" pitchFamily="34" charset="0"/>
                <a:cs typeface="Arial" panose="020B0604020202020204" pitchFamily="34" charset="0"/>
              </a:rPr>
              <a:t>иргэн;  </a:t>
            </a: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-Элсэн суралцах мэргэжлийн чиглэл /хөтөлбөр/-ээр </a:t>
            </a:r>
            <a:r>
              <a:rPr lang="mn-MN" sz="1200">
                <a:solidFill>
                  <a:schemeClr val="accent2"/>
                </a:solidFill>
                <a:latin typeface="Arial" panose="020B0604020202020204" pitchFamily="34" charset="0"/>
                <a:cs typeface="Arial" panose="020B0604020202020204" pitchFamily="34" charset="0"/>
              </a:rPr>
              <a:t>3-аас доошгүй жил ажилласан, 30-аас дээш насны </a:t>
            </a:r>
            <a:r>
              <a:rPr lang="mn-MN" sz="1200">
                <a:solidFill>
                  <a:srgbClr val="002060"/>
                </a:solidFill>
                <a:latin typeface="Arial" panose="020B0604020202020204" pitchFamily="34" charset="0"/>
                <a:cs typeface="Arial" panose="020B0604020202020204" pitchFamily="34" charset="0"/>
              </a:rPr>
              <a:t>иргэн; </a:t>
            </a:r>
          </a:p>
          <a:p>
            <a:pPr marL="628650" lvl="1" indent="-171450" algn="just">
              <a:buClr>
                <a:schemeClr val="bg1"/>
              </a:buClr>
              <a:buFont typeface="Arial" panose="020B0604020202020204" pitchFamily="34" charset="0"/>
              <a:buChar char="•"/>
            </a:pPr>
            <a:r>
              <a:rPr lang="mn-MN" sz="1200">
                <a:solidFill>
                  <a:srgbClr val="002060"/>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Шашны боловсрол </a:t>
            </a:r>
            <a:r>
              <a:rPr lang="mn-MN" sz="1200">
                <a:solidFill>
                  <a:srgbClr val="002060"/>
                </a:solidFill>
                <a:latin typeface="Arial" panose="020B0604020202020204" pitchFamily="34" charset="0"/>
                <a:cs typeface="Arial" panose="020B0604020202020204" pitchFamily="34" charset="0"/>
              </a:rPr>
              <a:t>эзэмшүүлэх сургалтын байгууллагад элсэгч.</a:t>
            </a:r>
          </a:p>
        </p:txBody>
      </p:sp>
      <p:sp>
        <p:nvSpPr>
          <p:cNvPr id="16" name="TextBox 15">
            <a:extLst>
              <a:ext uri="{FF2B5EF4-FFF2-40B4-BE49-F238E27FC236}">
                <a16:creationId xmlns:a16="http://schemas.microsoft.com/office/drawing/2014/main" id="{C03EB0DB-8335-5BF6-CD19-0C3DEBE1EB6C}"/>
              </a:ext>
            </a:extLst>
          </p:cNvPr>
          <p:cNvSpPr txBox="1"/>
          <p:nvPr/>
        </p:nvSpPr>
        <p:spPr>
          <a:xfrm>
            <a:off x="1081644" y="1192880"/>
            <a:ext cx="4087515" cy="461665"/>
          </a:xfrm>
          <a:prstGeom prst="rect">
            <a:avLst/>
          </a:prstGeom>
          <a:solidFill>
            <a:srgbClr val="002060"/>
          </a:solidFill>
          <a:ln w="15875">
            <a:noFill/>
            <a:prstDash val="sysDash"/>
          </a:ln>
        </p:spPr>
        <p:txBody>
          <a:bodyPr wrap="square">
            <a:spAutoFit/>
          </a:bodyPr>
          <a:lstStyle/>
          <a:p>
            <a:pPr algn="just"/>
            <a:r>
              <a:rPr lang="mn-MN" sz="1200">
                <a:solidFill>
                  <a:schemeClr val="bg1"/>
                </a:solidFill>
                <a:latin typeface="Arial" panose="020B0604020202020204" pitchFamily="34" charset="0"/>
                <a:cs typeface="Arial" panose="020B0604020202020204" pitchFamily="34" charset="0"/>
              </a:rPr>
              <a:t>ОЮУТАН ЭЛСҮҮЛЭХ ЖУРАМ:</a:t>
            </a:r>
          </a:p>
          <a:p>
            <a:pPr algn="just"/>
            <a:r>
              <a:rPr lang="en-US" sz="1200">
                <a:solidFill>
                  <a:schemeClr val="bg1"/>
                </a:solidFill>
                <a:latin typeface="Arial" panose="020B0604020202020204" pitchFamily="34" charset="0"/>
                <a:cs typeface="Arial" panose="020B0604020202020204" pitchFamily="34" charset="0"/>
              </a:rPr>
              <a:t>(</a:t>
            </a:r>
            <a:r>
              <a:rPr lang="mn-MN" sz="1200" err="1">
                <a:solidFill>
                  <a:schemeClr val="bg1"/>
                </a:solidFill>
                <a:latin typeface="Arial" panose="020B0604020202020204" pitchFamily="34" charset="0"/>
                <a:cs typeface="Arial" panose="020B0604020202020204" pitchFamily="34" charset="0"/>
              </a:rPr>
              <a:t>БШУ</a:t>
            </a:r>
            <a:r>
              <a:rPr lang="mn-MN" sz="1200">
                <a:solidFill>
                  <a:schemeClr val="bg1"/>
                </a:solidFill>
                <a:latin typeface="Arial" panose="020B0604020202020204" pitchFamily="34" charset="0"/>
                <a:cs typeface="Arial" panose="020B0604020202020204" pitchFamily="34" charset="0"/>
              </a:rPr>
              <a:t>-ны сайдын 2024 оны А/143 тушаал</a:t>
            </a:r>
            <a:r>
              <a:rPr lang="en-US" sz="1200">
                <a:solidFill>
                  <a:schemeClr val="bg1"/>
                </a:solidFill>
                <a:latin typeface="Arial" panose="020B0604020202020204" pitchFamily="34" charset="0"/>
                <a:cs typeface="Arial" panose="020B0604020202020204" pitchFamily="34" charset="0"/>
              </a:rPr>
              <a:t>)</a:t>
            </a:r>
            <a:endParaRPr lang="mn-MN" sz="12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8BBA721-948E-93E5-DBD3-115D39863122}"/>
              </a:ext>
            </a:extLst>
          </p:cNvPr>
          <p:cNvSpPr txBox="1"/>
          <p:nvPr/>
        </p:nvSpPr>
        <p:spPr>
          <a:xfrm>
            <a:off x="5305290" y="1192880"/>
            <a:ext cx="6451282" cy="461665"/>
          </a:xfrm>
          <a:prstGeom prst="rect">
            <a:avLst/>
          </a:prstGeom>
          <a:solidFill>
            <a:srgbClr val="002060"/>
          </a:solidFill>
          <a:ln w="15875">
            <a:noFill/>
            <a:prstDash val="sysDash"/>
          </a:ln>
        </p:spPr>
        <p:txBody>
          <a:bodyPr wrap="square">
            <a:spAutoFit/>
          </a:bodyPr>
          <a:lstStyle/>
          <a:p>
            <a:pPr algn="just"/>
            <a:r>
              <a:rPr lang="mn-MN" sz="1200">
                <a:solidFill>
                  <a:schemeClr val="bg1"/>
                </a:solidFill>
                <a:latin typeface="Arial" panose="020B0604020202020204" pitchFamily="34" charset="0"/>
                <a:cs typeface="Arial" panose="020B0604020202020204" pitchFamily="34" charset="0"/>
              </a:rPr>
              <a:t>БОСГО ОНОО ТОГТООХ ТУХАЙ:</a:t>
            </a:r>
          </a:p>
          <a:p>
            <a:pPr algn="just"/>
            <a:r>
              <a:rPr lang="en-US" sz="1200">
                <a:solidFill>
                  <a:schemeClr val="bg1"/>
                </a:solidFill>
                <a:latin typeface="Arial" panose="020B0604020202020204" pitchFamily="34" charset="0"/>
                <a:cs typeface="Arial" panose="020B0604020202020204" pitchFamily="34" charset="0"/>
              </a:rPr>
              <a:t>(</a:t>
            </a:r>
            <a:r>
              <a:rPr lang="mn-MN" sz="1200">
                <a:solidFill>
                  <a:schemeClr val="bg1"/>
                </a:solidFill>
                <a:latin typeface="Arial" panose="020B0604020202020204" pitchFamily="34" charset="0"/>
                <a:cs typeface="Arial" panose="020B0604020202020204" pitchFamily="34" charset="0"/>
              </a:rPr>
              <a:t>Боловсролын сайдын 2026 оны А/34 тушаал</a:t>
            </a:r>
            <a:r>
              <a:rPr lang="en-US" sz="1200">
                <a:solidFill>
                  <a:schemeClr val="bg1"/>
                </a:solidFill>
                <a:latin typeface="Arial" panose="020B0604020202020204" pitchFamily="34" charset="0"/>
                <a:cs typeface="Arial" panose="020B0604020202020204" pitchFamily="34" charset="0"/>
              </a:rPr>
              <a:t>)</a:t>
            </a:r>
            <a:endParaRPr lang="mn-MN" sz="12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D8F9A2F-E3B4-07E4-98AE-CE10938F821A}"/>
              </a:ext>
            </a:extLst>
          </p:cNvPr>
          <p:cNvSpPr/>
          <p:nvPr/>
        </p:nvSpPr>
        <p:spPr>
          <a:xfrm>
            <a:off x="5386166" y="1183944"/>
            <a:ext cx="6370406" cy="1015663"/>
          </a:xfrm>
          <a:prstGeom prst="rect">
            <a:avLst/>
          </a:prstGeom>
        </p:spPr>
        <p:txBody>
          <a:bodyPr wrap="square" lIns="91440" tIns="45720" rIns="91440" bIns="45720" anchor="t">
            <a:spAutoFit/>
          </a:bodyPr>
          <a:lstStyle/>
          <a:p>
            <a:pPr algn="just"/>
            <a:endParaRPr lang="mn-MN" sz="1200">
              <a:solidFill>
                <a:srgbClr val="002060"/>
              </a:solidFill>
              <a:latin typeface="Arial" panose="020B0604020202020204" pitchFamily="34" charset="0"/>
              <a:cs typeface="Arial" panose="020B0604020202020204" pitchFamily="34" charset="0"/>
            </a:endParaRPr>
          </a:p>
          <a:p>
            <a:pPr algn="just"/>
            <a:endParaRPr lang="mn-MN" sz="1200">
              <a:solidFill>
                <a:srgbClr val="002060"/>
              </a:solidFill>
              <a:latin typeface="Arial" panose="020B0604020202020204" pitchFamily="34" charset="0"/>
              <a:cs typeface="Arial" panose="020B0604020202020204" pitchFamily="34" charset="0"/>
            </a:endParaRPr>
          </a:p>
          <a:p>
            <a:pPr algn="just"/>
            <a:endParaRPr lang="mn-MN" sz="1200">
              <a:solidFill>
                <a:srgbClr val="002060"/>
              </a:solidFill>
              <a:latin typeface="Arial" panose="020B0604020202020204" pitchFamily="34" charset="0"/>
              <a:cs typeface="Arial" panose="020B0604020202020204" pitchFamily="34" charset="0"/>
            </a:endParaRPr>
          </a:p>
          <a:p>
            <a:pPr algn="just"/>
            <a:r>
              <a:rPr lang="mn-MN" sz="1200">
                <a:solidFill>
                  <a:srgbClr val="002060"/>
                </a:solidFill>
                <a:latin typeface="Arial" panose="020B0604020202020204" pitchFamily="34" charset="0"/>
                <a:cs typeface="Arial" panose="020B0604020202020204" pitchFamily="34" charset="0"/>
              </a:rPr>
              <a:t>Улаанбаатарт </a:t>
            </a:r>
            <a:r>
              <a:rPr lang="mn-MN" sz="1200">
                <a:solidFill>
                  <a:schemeClr val="accent2"/>
                </a:solidFill>
                <a:latin typeface="Arial" panose="020B0604020202020204" pitchFamily="34" charset="0"/>
                <a:cs typeface="Arial" panose="020B0604020202020204" pitchFamily="34" charset="0"/>
              </a:rPr>
              <a:t>дэд бакалавр, бакалавр </a:t>
            </a:r>
            <a:r>
              <a:rPr lang="mn-MN" sz="1200">
                <a:solidFill>
                  <a:srgbClr val="002060"/>
                </a:solidFill>
                <a:latin typeface="Arial" panose="020B0604020202020204" pitchFamily="34" charset="0"/>
                <a:cs typeface="Arial" panose="020B0604020202020204" pitchFamily="34" charset="0"/>
              </a:rPr>
              <a:t>/хөтөлбөрөөс хамаарч/  </a:t>
            </a:r>
            <a:r>
              <a:rPr lang="mn-MN" sz="1200">
                <a:solidFill>
                  <a:srgbClr val="00B050"/>
                </a:solidFill>
                <a:latin typeface="Arial" panose="020B0604020202020204" pitchFamily="34" charset="0"/>
                <a:cs typeface="Arial" panose="020B0604020202020204" pitchFamily="34" charset="0"/>
              </a:rPr>
              <a:t>410-500</a:t>
            </a:r>
          </a:p>
          <a:p>
            <a:pPr algn="just"/>
            <a:r>
              <a:rPr lang="mn-MN" sz="1200">
                <a:solidFill>
                  <a:srgbClr val="002060"/>
                </a:solidFill>
                <a:latin typeface="Arial" panose="020B0604020202020204" pitchFamily="34" charset="0"/>
                <a:cs typeface="Arial" panose="020B0604020202020204" pitchFamily="34" charset="0"/>
              </a:rPr>
              <a:t>Орон нутагт </a:t>
            </a:r>
            <a:r>
              <a:rPr lang="mn-MN" sz="1200">
                <a:solidFill>
                  <a:schemeClr val="accent2"/>
                </a:solidFill>
                <a:latin typeface="Arial" panose="020B0604020202020204" pitchFamily="34" charset="0"/>
                <a:cs typeface="Arial" panose="020B0604020202020204" pitchFamily="34" charset="0"/>
              </a:rPr>
              <a:t>дэд бакалавр, бакалавр </a:t>
            </a:r>
            <a:r>
              <a:rPr lang="mn-MN" sz="1200">
                <a:solidFill>
                  <a:srgbClr val="00B050"/>
                </a:solidFill>
                <a:latin typeface="Arial" panose="020B0604020202020204" pitchFamily="34" charset="0"/>
                <a:cs typeface="Arial" panose="020B0604020202020204" pitchFamily="34" charset="0"/>
              </a:rPr>
              <a:t>430</a:t>
            </a:r>
          </a:p>
        </p:txBody>
      </p:sp>
      <p:sp>
        <p:nvSpPr>
          <p:cNvPr id="19" name="Rectangle: Rounded Corners 18">
            <a:extLst>
              <a:ext uri="{FF2B5EF4-FFF2-40B4-BE49-F238E27FC236}">
                <a16:creationId xmlns:a16="http://schemas.microsoft.com/office/drawing/2014/main" id="{5EE55311-BDF3-CC67-46C6-D7F019A470FB}"/>
              </a:ext>
            </a:extLst>
          </p:cNvPr>
          <p:cNvSpPr/>
          <p:nvPr/>
        </p:nvSpPr>
        <p:spPr>
          <a:xfrm>
            <a:off x="5365655" y="3180945"/>
            <a:ext cx="3575457" cy="2092758"/>
          </a:xfrm>
          <a:prstGeom prst="roundRect">
            <a:avLst>
              <a:gd name="adj" fmla="val 5873"/>
            </a:avLst>
          </a:prstGeom>
          <a:noFill/>
          <a:ln w="19050">
            <a:solidFill>
              <a:srgbClr val="00206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just">
              <a:defRPr/>
            </a:pPr>
            <a:endParaRPr lang="mn-MN" sz="1200" u="sng">
              <a:solidFill>
                <a:srgbClr val="002060"/>
              </a:solidFill>
              <a:latin typeface="Arial" panose="020B0604020202020204" pitchFamily="34" charset="0"/>
              <a:ea typeface="Montserrat"/>
              <a:cs typeface="Arial" panose="020B0604020202020204" pitchFamily="34" charset="0"/>
              <a:sym typeface="Montserrat"/>
            </a:endParaRPr>
          </a:p>
          <a:p>
            <a:pPr algn="just">
              <a:defRPr/>
            </a:pPr>
            <a:r>
              <a:rPr lang="mn-MN" sz="1200" u="sng">
                <a:solidFill>
                  <a:srgbClr val="002060"/>
                </a:solidFill>
                <a:latin typeface="Arial" panose="020B0604020202020204" pitchFamily="34" charset="0"/>
                <a:ea typeface="Montserrat"/>
                <a:cs typeface="Arial" panose="020B0604020202020204" pitchFamily="34" charset="0"/>
                <a:sym typeface="Montserrat"/>
              </a:rPr>
              <a:t>ОНЦЛОХ ӨӨРЧЛӨЛТ:</a:t>
            </a:r>
          </a:p>
          <a:p>
            <a:pPr marL="685800" lvl="1" indent="-228600" algn="just">
              <a:buFont typeface="+mj-lt"/>
              <a:buAutoNum type="arabicPeriod"/>
              <a:defRPr/>
            </a:pPr>
            <a:r>
              <a:rPr lang="en-US" sz="1200" err="1">
                <a:solidFill>
                  <a:srgbClr val="002060"/>
                </a:solidFill>
                <a:latin typeface="Arial" panose="020B0604020202020204" pitchFamily="34" charset="0"/>
                <a:ea typeface="Montserrat"/>
                <a:cs typeface="Arial" panose="020B0604020202020204" pitchFamily="34" charset="0"/>
                <a:sym typeface="Montserrat"/>
              </a:rPr>
              <a:t>Суралцагчийн</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эрүүл</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мэндийн</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үйлчилгээ</a:t>
            </a:r>
            <a:endParaRPr lang="mn-MN" sz="1200">
              <a:solidFill>
                <a:srgbClr val="002060"/>
              </a:solidFill>
              <a:latin typeface="Arial" panose="020B0604020202020204" pitchFamily="34" charset="0"/>
              <a:ea typeface="Montserrat"/>
              <a:cs typeface="Arial" panose="020B0604020202020204" pitchFamily="34" charset="0"/>
              <a:sym typeface="Montserrat"/>
            </a:endParaRPr>
          </a:p>
          <a:p>
            <a:pPr marL="685800" lvl="1" indent="-228600" algn="just">
              <a:buFont typeface="+mj-lt"/>
              <a:buAutoNum type="arabicPeriod"/>
              <a:defRPr/>
            </a:pPr>
            <a:r>
              <a:rPr lang="en-US" sz="1200" err="1">
                <a:solidFill>
                  <a:srgbClr val="002060"/>
                </a:solidFill>
                <a:latin typeface="Arial" panose="020B0604020202020204" pitchFamily="34" charset="0"/>
                <a:ea typeface="Montserrat"/>
                <a:cs typeface="Arial" panose="020B0604020202020204" pitchFamily="34" charset="0"/>
                <a:sym typeface="Montserrat"/>
              </a:rPr>
              <a:t>Суралцагчийн</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ёс</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зүй</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эрх</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хамгаалал</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үүрэг</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хариуцлага</a:t>
            </a:r>
            <a:endParaRPr lang="mn-MN" sz="1200">
              <a:solidFill>
                <a:srgbClr val="002060"/>
              </a:solidFill>
              <a:latin typeface="Arial" panose="020B0604020202020204" pitchFamily="34" charset="0"/>
              <a:ea typeface="Montserrat"/>
              <a:cs typeface="Arial" panose="020B0604020202020204" pitchFamily="34" charset="0"/>
              <a:sym typeface="Montserrat"/>
            </a:endParaRPr>
          </a:p>
          <a:p>
            <a:pPr marL="685800" lvl="1" indent="-228600" algn="just">
              <a:buFont typeface="+mj-lt"/>
              <a:buAutoNum type="arabicPeriod"/>
              <a:defRPr/>
            </a:pPr>
            <a:r>
              <a:rPr lang="en-US" sz="1200" err="1">
                <a:solidFill>
                  <a:srgbClr val="002060"/>
                </a:solidFill>
                <a:latin typeface="Arial" panose="020B0604020202020204" pitchFamily="34" charset="0"/>
                <a:ea typeface="Montserrat"/>
                <a:cs typeface="Arial" panose="020B0604020202020204" pitchFamily="34" charset="0"/>
                <a:sym typeface="Montserrat"/>
              </a:rPr>
              <a:t>Хүний</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нөөцөд</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тавих</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шаардлага</a:t>
            </a:r>
            <a:endParaRPr lang="mn-MN" sz="1200">
              <a:solidFill>
                <a:srgbClr val="002060"/>
              </a:solidFill>
              <a:latin typeface="Arial" panose="020B0604020202020204" pitchFamily="34" charset="0"/>
              <a:ea typeface="Montserrat"/>
              <a:cs typeface="Arial" panose="020B0604020202020204" pitchFamily="34" charset="0"/>
              <a:sym typeface="Montserrat"/>
            </a:endParaRPr>
          </a:p>
          <a:p>
            <a:pPr marL="685800" lvl="1" indent="-228600" algn="just">
              <a:buFont typeface="+mj-lt"/>
              <a:buAutoNum type="arabicPeriod"/>
              <a:defRPr/>
            </a:pPr>
            <a:r>
              <a:rPr lang="en-US" sz="1200" err="1">
                <a:solidFill>
                  <a:srgbClr val="002060"/>
                </a:solidFill>
                <a:latin typeface="Arial" panose="020B0604020202020204" pitchFamily="34" charset="0"/>
                <a:ea typeface="Montserrat"/>
                <a:cs typeface="Arial" panose="020B0604020202020204" pitchFamily="34" charset="0"/>
                <a:sym typeface="Montserrat"/>
              </a:rPr>
              <a:t>Цэвэрлэгээ</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ариутгал</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засвар</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үйлчилгээ</a:t>
            </a:r>
            <a:endParaRPr lang="mn-MN" sz="1200">
              <a:solidFill>
                <a:srgbClr val="002060"/>
              </a:solidFill>
              <a:latin typeface="Arial" panose="020B0604020202020204" pitchFamily="34" charset="0"/>
              <a:ea typeface="Montserrat"/>
              <a:cs typeface="Arial" panose="020B0604020202020204" pitchFamily="34" charset="0"/>
              <a:sym typeface="Montserrat"/>
            </a:endParaRPr>
          </a:p>
          <a:p>
            <a:pPr marL="685800" lvl="1" indent="-228600" algn="just">
              <a:buFont typeface="+mj-lt"/>
              <a:buAutoNum type="arabicPeriod"/>
              <a:defRPr/>
            </a:pPr>
            <a:r>
              <a:rPr lang="en-US" sz="1200" err="1">
                <a:solidFill>
                  <a:srgbClr val="002060"/>
                </a:solidFill>
                <a:latin typeface="Arial" panose="020B0604020202020204" pitchFamily="34" charset="0"/>
                <a:ea typeface="Montserrat"/>
                <a:cs typeface="Arial" panose="020B0604020202020204" pitchFamily="34" charset="0"/>
                <a:sym typeface="Montserrat"/>
              </a:rPr>
              <a:t>Аюулгүй</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байдалд</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тавих</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шаардлага</a:t>
            </a:r>
            <a:endParaRPr lang="mn-MN" sz="1200">
              <a:solidFill>
                <a:srgbClr val="002060"/>
              </a:solidFill>
              <a:latin typeface="Arial" panose="020B0604020202020204" pitchFamily="34" charset="0"/>
              <a:ea typeface="Montserrat"/>
              <a:cs typeface="Arial" panose="020B0604020202020204" pitchFamily="34" charset="0"/>
              <a:sym typeface="Montserrat"/>
            </a:endParaRPr>
          </a:p>
          <a:p>
            <a:pPr marL="685800" lvl="1" indent="-228600" algn="just">
              <a:buFont typeface="+mj-lt"/>
              <a:buAutoNum type="arabicPeriod"/>
              <a:defRPr/>
            </a:pP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Хориглох</a:t>
            </a:r>
            <a:r>
              <a:rPr lang="en-US" sz="1200">
                <a:solidFill>
                  <a:srgbClr val="002060"/>
                </a:solidFill>
                <a:latin typeface="Arial" panose="020B0604020202020204" pitchFamily="34" charset="0"/>
                <a:ea typeface="Montserrat"/>
                <a:cs typeface="Arial" panose="020B0604020202020204" pitchFamily="34" charset="0"/>
                <a:sym typeface="Montserrat"/>
              </a:rPr>
              <a:t> </a:t>
            </a:r>
            <a:r>
              <a:rPr lang="en-US" sz="1200" err="1">
                <a:solidFill>
                  <a:srgbClr val="002060"/>
                </a:solidFill>
                <a:latin typeface="Arial" panose="020B0604020202020204" pitchFamily="34" charset="0"/>
                <a:ea typeface="Montserrat"/>
                <a:cs typeface="Arial" panose="020B0604020202020204" pitchFamily="34" charset="0"/>
                <a:sym typeface="Montserrat"/>
              </a:rPr>
              <a:t>зүйл</a:t>
            </a:r>
            <a:endParaRPr lang="en-US" sz="1200">
              <a:solidFill>
                <a:srgbClr val="002060"/>
              </a:solidFill>
              <a:latin typeface="Arial" panose="020B0604020202020204" pitchFamily="34" charset="0"/>
              <a:ea typeface="Montserrat"/>
              <a:cs typeface="Arial" panose="020B0604020202020204" pitchFamily="34" charset="0"/>
              <a:sym typeface="Montserrat"/>
            </a:endParaRPr>
          </a:p>
          <a:p>
            <a:pPr lvl="0" algn="ctr">
              <a:defRPr/>
            </a:pPr>
            <a:endParaRPr lang="en-US" sz="1200">
              <a:solidFill>
                <a:srgbClr val="002060"/>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38FEFF32-B9D8-DBD8-9432-D4104A0DF84F}"/>
              </a:ext>
            </a:extLst>
          </p:cNvPr>
          <p:cNvPicPr>
            <a:picLocks noChangeAspect="1"/>
          </p:cNvPicPr>
          <p:nvPr/>
        </p:nvPicPr>
        <p:blipFill>
          <a:blip r:embed="rId7"/>
          <a:stretch>
            <a:fillRect/>
          </a:stretch>
        </p:blipFill>
        <p:spPr>
          <a:xfrm>
            <a:off x="9137608" y="3180945"/>
            <a:ext cx="2618964" cy="3459580"/>
          </a:xfrm>
          <a:prstGeom prst="rect">
            <a:avLst/>
          </a:prstGeom>
        </p:spPr>
      </p:pic>
      <p:sp>
        <p:nvSpPr>
          <p:cNvPr id="22" name="TextBox 21">
            <a:extLst>
              <a:ext uri="{FF2B5EF4-FFF2-40B4-BE49-F238E27FC236}">
                <a16:creationId xmlns:a16="http://schemas.microsoft.com/office/drawing/2014/main" id="{F69253C4-3400-1DA7-4CB6-1BCE9267094A}"/>
              </a:ext>
            </a:extLst>
          </p:cNvPr>
          <p:cNvSpPr txBox="1"/>
          <p:nvPr/>
        </p:nvSpPr>
        <p:spPr>
          <a:xfrm>
            <a:off x="5305290" y="2300802"/>
            <a:ext cx="6451282" cy="646331"/>
          </a:xfrm>
          <a:prstGeom prst="rect">
            <a:avLst/>
          </a:prstGeom>
          <a:solidFill>
            <a:srgbClr val="002060"/>
          </a:solidFill>
          <a:ln w="15875">
            <a:noFill/>
            <a:prstDash val="sysDash"/>
          </a:ln>
        </p:spPr>
        <p:txBody>
          <a:bodyPr wrap="square">
            <a:spAutoFit/>
          </a:bodyPr>
          <a:lstStyle/>
          <a:p>
            <a:pPr algn="just"/>
            <a:r>
              <a:rPr lang="mn-MN" sz="1200">
                <a:solidFill>
                  <a:schemeClr val="bg1"/>
                </a:solidFill>
                <a:latin typeface="Arial" panose="020B0604020202020204" pitchFamily="34" charset="0"/>
                <a:cs typeface="Arial" panose="020B0604020202020204" pitchFamily="34" charset="0"/>
              </a:rPr>
              <a:t>МОНГОЛ УЛСЫН СТАНДАРТ:</a:t>
            </a:r>
          </a:p>
          <a:p>
            <a:pPr algn="just"/>
            <a:r>
              <a:rPr lang="en-US" sz="1200">
                <a:solidFill>
                  <a:schemeClr val="bg1"/>
                </a:solidFill>
                <a:latin typeface="Arial" panose="020B0604020202020204" pitchFamily="34" charset="0"/>
                <a:cs typeface="Arial" panose="020B0604020202020204" pitchFamily="34" charset="0"/>
              </a:rPr>
              <a:t>(</a:t>
            </a:r>
            <a:r>
              <a:rPr lang="mn-MN" sz="1200">
                <a:solidFill>
                  <a:schemeClr val="bg1"/>
                </a:solidFill>
                <a:latin typeface="Arial" panose="020B0604020202020204" pitchFamily="34" charset="0"/>
                <a:cs typeface="Arial" panose="020B0604020202020204" pitchFamily="34" charset="0"/>
              </a:rPr>
              <a:t>Дээд боловсролын сургалтын байгууллагын суралцагчийн дотуур байрны үйлчилгээ. Ерөнхий шаардлага </a:t>
            </a:r>
            <a:r>
              <a:rPr lang="en-US" sz="1200">
                <a:solidFill>
                  <a:schemeClr val="bg1"/>
                </a:solidFill>
                <a:latin typeface="Arial" panose="020B0604020202020204" pitchFamily="34" charset="0"/>
                <a:cs typeface="Arial" panose="020B0604020202020204" pitchFamily="34" charset="0"/>
              </a:rPr>
              <a:t>MNS 5869:2025” )</a:t>
            </a:r>
            <a:endParaRPr lang="mn-MN" sz="12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60D001-7762-94E4-C347-F3F7EAC5EE55}"/>
              </a:ext>
            </a:extLst>
          </p:cNvPr>
          <p:cNvSpPr txBox="1"/>
          <p:nvPr/>
        </p:nvSpPr>
        <p:spPr>
          <a:xfrm>
            <a:off x="5365655" y="5674056"/>
            <a:ext cx="3575457" cy="830997"/>
          </a:xfrm>
          <a:prstGeom prst="rect">
            <a:avLst/>
          </a:prstGeom>
          <a:noFill/>
          <a:ln w="12700">
            <a:solidFill>
              <a:schemeClr val="accent4">
                <a:lumMod val="75000"/>
              </a:schemeClr>
            </a:solidFill>
            <a:prstDash val="dash"/>
          </a:ln>
        </p:spPr>
        <p:txBody>
          <a:bodyPr wrap="square">
            <a:spAutoFit/>
          </a:bodyPr>
          <a:lstStyle/>
          <a:p>
            <a:pPr algn="just"/>
            <a:r>
              <a:rPr lang="mn-MN" sz="1200" i="1">
                <a:solidFill>
                  <a:srgbClr val="002060"/>
                </a:solidFill>
                <a:latin typeface="Arial" panose="020B0604020202020204" pitchFamily="34" charset="0"/>
                <a:cs typeface="Arial" panose="020B0604020202020204" pitchFamily="34" charset="0"/>
              </a:rPr>
              <a:t>Орон нутагт үйл ажиллагаа явуулж байгаа дээд боловсролын сургалтын байгууллагын суралцагчийн дотуур байрны үйлчилгээний стандартын хэрэгжилтэд дэмжлэг үзүүлэх</a:t>
            </a:r>
            <a:endParaRPr lang="en-US" sz="12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95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C3174DE2-6D2C-06CD-E26F-CD68F6176FD1}"/>
              </a:ext>
            </a:extLst>
          </p:cNvPr>
          <p:cNvGraphicFramePr>
            <a:graphicFrameLocks/>
          </p:cNvGraphicFramePr>
          <p:nvPr>
            <p:extLst>
              <p:ext uri="{D42A27DB-BD31-4B8C-83A1-F6EECF244321}">
                <p14:modId xmlns:p14="http://schemas.microsoft.com/office/powerpoint/2010/main" val="3738804093"/>
              </p:ext>
            </p:extLst>
          </p:nvPr>
        </p:nvGraphicFramePr>
        <p:xfrm>
          <a:off x="217981" y="1350846"/>
          <a:ext cx="11538591" cy="5228494"/>
        </p:xfrm>
        <a:graphic>
          <a:graphicData uri="http://schemas.openxmlformats.org/drawingml/2006/table">
            <a:tbl>
              <a:tblPr firstRow="1" bandRow="1">
                <a:tableStyleId>{5C22544A-7EE6-4342-B048-85BDC9FD1C3A}</a:tableStyleId>
              </a:tblPr>
              <a:tblGrid>
                <a:gridCol w="2877414">
                  <a:extLst>
                    <a:ext uri="{9D8B030D-6E8A-4147-A177-3AD203B41FA5}">
                      <a16:colId xmlns:a16="http://schemas.microsoft.com/office/drawing/2014/main" val="825528706"/>
                    </a:ext>
                  </a:extLst>
                </a:gridCol>
                <a:gridCol w="1078925">
                  <a:extLst>
                    <a:ext uri="{9D8B030D-6E8A-4147-A177-3AD203B41FA5}">
                      <a16:colId xmlns:a16="http://schemas.microsoft.com/office/drawing/2014/main" val="3760043487"/>
                    </a:ext>
                  </a:extLst>
                </a:gridCol>
                <a:gridCol w="847006">
                  <a:extLst>
                    <a:ext uri="{9D8B030D-6E8A-4147-A177-3AD203B41FA5}">
                      <a16:colId xmlns:a16="http://schemas.microsoft.com/office/drawing/2014/main" val="1777792762"/>
                    </a:ext>
                  </a:extLst>
                </a:gridCol>
                <a:gridCol w="792084">
                  <a:extLst>
                    <a:ext uri="{9D8B030D-6E8A-4147-A177-3AD203B41FA5}">
                      <a16:colId xmlns:a16="http://schemas.microsoft.com/office/drawing/2014/main" val="4007382667"/>
                    </a:ext>
                  </a:extLst>
                </a:gridCol>
                <a:gridCol w="802433">
                  <a:extLst>
                    <a:ext uri="{9D8B030D-6E8A-4147-A177-3AD203B41FA5}">
                      <a16:colId xmlns:a16="http://schemas.microsoft.com/office/drawing/2014/main" val="2096495449"/>
                    </a:ext>
                  </a:extLst>
                </a:gridCol>
                <a:gridCol w="1483567">
                  <a:extLst>
                    <a:ext uri="{9D8B030D-6E8A-4147-A177-3AD203B41FA5}">
                      <a16:colId xmlns:a16="http://schemas.microsoft.com/office/drawing/2014/main" val="2392507594"/>
                    </a:ext>
                  </a:extLst>
                </a:gridCol>
                <a:gridCol w="289775">
                  <a:extLst>
                    <a:ext uri="{9D8B030D-6E8A-4147-A177-3AD203B41FA5}">
                      <a16:colId xmlns:a16="http://schemas.microsoft.com/office/drawing/2014/main" val="2261770285"/>
                    </a:ext>
                  </a:extLst>
                </a:gridCol>
                <a:gridCol w="680170">
                  <a:extLst>
                    <a:ext uri="{9D8B030D-6E8A-4147-A177-3AD203B41FA5}">
                      <a16:colId xmlns:a16="http://schemas.microsoft.com/office/drawing/2014/main" val="258338084"/>
                    </a:ext>
                  </a:extLst>
                </a:gridCol>
                <a:gridCol w="255466">
                  <a:extLst>
                    <a:ext uri="{9D8B030D-6E8A-4147-A177-3AD203B41FA5}">
                      <a16:colId xmlns:a16="http://schemas.microsoft.com/office/drawing/2014/main" val="2487760078"/>
                    </a:ext>
                  </a:extLst>
                </a:gridCol>
                <a:gridCol w="1083000">
                  <a:extLst>
                    <a:ext uri="{9D8B030D-6E8A-4147-A177-3AD203B41FA5}">
                      <a16:colId xmlns:a16="http://schemas.microsoft.com/office/drawing/2014/main" val="446187446"/>
                    </a:ext>
                  </a:extLst>
                </a:gridCol>
                <a:gridCol w="699916">
                  <a:extLst>
                    <a:ext uri="{9D8B030D-6E8A-4147-A177-3AD203B41FA5}">
                      <a16:colId xmlns:a16="http://schemas.microsoft.com/office/drawing/2014/main" val="3287912548"/>
                    </a:ext>
                  </a:extLst>
                </a:gridCol>
                <a:gridCol w="648835">
                  <a:extLst>
                    <a:ext uri="{9D8B030D-6E8A-4147-A177-3AD203B41FA5}">
                      <a16:colId xmlns:a16="http://schemas.microsoft.com/office/drawing/2014/main" val="3101492001"/>
                    </a:ext>
                  </a:extLst>
                </a:gridCol>
              </a:tblGrid>
              <a:tr h="251020">
                <a:tc rowSpan="2">
                  <a:txBody>
                    <a:bodyPr/>
                    <a:lstStyle/>
                    <a:p>
                      <a:pPr algn="ctr"/>
                      <a:r>
                        <a:rPr lang="mn-MN" sz="1200" b="0">
                          <a:solidFill>
                            <a:schemeClr val="accent2"/>
                          </a:solidFill>
                          <a:latin typeface="Arial" panose="020B0604020202020204" pitchFamily="34" charset="0"/>
                          <a:cs typeface="Arial" panose="020B0604020202020204" pitchFamily="34" charset="0"/>
                        </a:rPr>
                        <a:t>Дэмжлэг</a:t>
                      </a:r>
                      <a:endParaRPr lang="en-US" sz="12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A3675"/>
                    </a:solidFill>
                  </a:tcPr>
                </a:tc>
                <a:tc rowSpan="2">
                  <a:txBody>
                    <a:bodyPr/>
                    <a:lstStyle/>
                    <a:p>
                      <a:pPr algn="ctr"/>
                      <a:r>
                        <a:rPr lang="mn-MN" sz="1200" b="0">
                          <a:solidFill>
                            <a:schemeClr val="accent2"/>
                          </a:solidFill>
                          <a:latin typeface="Arial" panose="020B0604020202020204" pitchFamily="34" charset="0"/>
                          <a:cs typeface="Arial" panose="020B0604020202020204" pitchFamily="34" charset="0"/>
                        </a:rPr>
                        <a:t>Тогтоол</a:t>
                      </a:r>
                      <a:endParaRPr lang="en-US" sz="12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rowSpan="2">
                  <a:txBody>
                    <a:bodyPr/>
                    <a:lstStyle/>
                    <a:p>
                      <a:pPr algn="ctr"/>
                      <a:r>
                        <a:rPr lang="mn-MN" sz="1200" b="0">
                          <a:solidFill>
                            <a:schemeClr val="accent2"/>
                          </a:solidFill>
                          <a:latin typeface="Arial" panose="020B0604020202020204" pitchFamily="34" charset="0"/>
                          <a:cs typeface="Arial" panose="020B0604020202020204" pitchFamily="34" charset="0"/>
                        </a:rPr>
                        <a:t>Төрөл </a:t>
                      </a:r>
                      <a:endParaRPr lang="en-US" sz="12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gridSpan="2">
                  <a:txBody>
                    <a:bodyPr/>
                    <a:lstStyle/>
                    <a:p>
                      <a:pPr algn="ctr"/>
                      <a:r>
                        <a:rPr lang="mn-MN" sz="1200" b="0">
                          <a:solidFill>
                            <a:schemeClr val="accent2"/>
                          </a:solidFill>
                          <a:latin typeface="Arial" panose="020B0604020202020204" pitchFamily="34" charset="0"/>
                          <a:cs typeface="Arial" panose="020B0604020202020204" pitchFamily="34" charset="0"/>
                        </a:rPr>
                        <a:t>Хамрагдах хэлбэр</a:t>
                      </a:r>
                      <a:endParaRPr lang="en-US" sz="12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A3675"/>
                    </a:solidFill>
                  </a:tcPr>
                </a:tc>
                <a:tc hMerge="1">
                  <a:txBody>
                    <a:bodyPr/>
                    <a:lstStyle/>
                    <a:p>
                      <a:pPr algn="ctr"/>
                      <a:endParaRPr lang="en-US" sz="900" b="1">
                        <a:solidFill>
                          <a:schemeClr val="bg1"/>
                        </a:solidFill>
                        <a:latin typeface="Times New Roman" panose="02020603050405020304" pitchFamily="18" charset="0"/>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0">
                          <a:solidFill>
                            <a:schemeClr val="accent2"/>
                          </a:solidFill>
                          <a:latin typeface="Arial" panose="020B0604020202020204" pitchFamily="34" charset="0"/>
                          <a:cs typeface="Arial" panose="020B0604020202020204" pitchFamily="34" charset="0"/>
                        </a:rPr>
                        <a:t>Боловсролын түвшин </a:t>
                      </a:r>
                      <a:endParaRPr lang="en-US" sz="12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A367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tcPr>
                </a:tc>
                <a:tc hMerge="1">
                  <a:txBody>
                    <a:bodyPr/>
                    <a:lstStyle/>
                    <a:p>
                      <a:endParaRPr lang="en-US"/>
                    </a:p>
                  </a:txBody>
                  <a:tcPr>
                    <a:lnL w="6350" cap="flat" cmpd="sng" algn="ctr">
                      <a:solidFill>
                        <a:schemeClr val="bg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a:solidFill>
                          <a:schemeClr val="bg1"/>
                        </a:solidFill>
                        <a:latin typeface="Times New Roman" panose="02020603050405020304" pitchFamily="18" charset="0"/>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82770499"/>
                  </a:ext>
                </a:extLst>
              </a:tr>
              <a:tr h="413445">
                <a:tc vMerge="1">
                  <a:txBody>
                    <a:bodyPr/>
                    <a:lstStyle/>
                    <a:p>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vMerge="1">
                  <a:txBody>
                    <a:bodyPr/>
                    <a:lstStyle/>
                    <a:p>
                      <a:endParaRPr lang="en-US"/>
                    </a:p>
                  </a:txBody>
                  <a:tcPr/>
                </a:tc>
                <a:tc vMerge="1">
                  <a:txBody>
                    <a:bodyPr/>
                    <a:lstStyle/>
                    <a:p>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mn-MN" sz="1100" b="0">
                          <a:solidFill>
                            <a:schemeClr val="accent2"/>
                          </a:solidFill>
                          <a:latin typeface="Arial" panose="020B0604020202020204" pitchFamily="34" charset="0"/>
                          <a:cs typeface="Arial" panose="020B0604020202020204" pitchFamily="34" charset="0"/>
                        </a:rPr>
                        <a:t>Дотоод</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a:txBody>
                    <a:bodyPr/>
                    <a:lstStyle/>
                    <a:p>
                      <a:pPr algn="ctr"/>
                      <a:r>
                        <a:rPr lang="mn-MN" sz="1100" b="0">
                          <a:solidFill>
                            <a:schemeClr val="accent2"/>
                          </a:solidFill>
                          <a:latin typeface="Arial" panose="020B0604020202020204" pitchFamily="34" charset="0"/>
                          <a:cs typeface="Arial" panose="020B0604020202020204" pitchFamily="34" charset="0"/>
                        </a:rPr>
                        <a:t>Гадаад </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100" b="0">
                          <a:solidFill>
                            <a:schemeClr val="accent2"/>
                          </a:solidFill>
                          <a:latin typeface="Arial" panose="020B0604020202020204" pitchFamily="34" charset="0"/>
                          <a:cs typeface="Arial" panose="020B0604020202020204" pitchFamily="34" charset="0"/>
                        </a:rPr>
                        <a:t>хэлний бэлтгэл</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1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дэд бакалавр</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дэд бакалавр</a:t>
                      </a:r>
                      <a:endParaRPr lang="en-US" sz="1100" b="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1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бакалавр</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A3675"/>
                    </a:solidFill>
                  </a:tcPr>
                </a:tc>
                <a:tc hMerge="1">
                  <a:txBody>
                    <a:bodyPr/>
                    <a:lstStyle/>
                    <a:p>
                      <a:r>
                        <a:rPr kumimoji="0" lang="mn-MN"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бакалавр</a:t>
                      </a: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1A53"/>
                    </a:solidFill>
                  </a:tcPr>
                </a:tc>
                <a:tc>
                  <a:txBody>
                    <a:bodyPr/>
                    <a:lstStyle/>
                    <a:p>
                      <a:pPr algn="ctr"/>
                      <a:r>
                        <a:rPr kumimoji="0" lang="mn-MN" sz="11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магистр</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1A3675"/>
                    </a:solidFill>
                  </a:tcPr>
                </a:tc>
                <a:tc>
                  <a:txBody>
                    <a:bodyPr/>
                    <a:lstStyle/>
                    <a:p>
                      <a:pPr algn="ctr"/>
                      <a:r>
                        <a:rPr kumimoji="0" lang="mn-MN" sz="11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доктор</a:t>
                      </a:r>
                      <a:endParaRPr lang="en-US" sz="1100" b="0">
                        <a:solidFill>
                          <a:schemeClr val="accent2"/>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3675"/>
                    </a:solidFill>
                  </a:tcPr>
                </a:tc>
                <a:extLst>
                  <a:ext uri="{0D108BD9-81ED-4DB2-BD59-A6C34878D82A}">
                    <a16:rowId xmlns:a16="http://schemas.microsoft.com/office/drawing/2014/main" val="1394477306"/>
                  </a:ext>
                </a:extLst>
              </a:tr>
              <a:tr h="487275">
                <a:tc>
                  <a:txBody>
                    <a:bodyPr/>
                    <a:lstStyle/>
                    <a:p>
                      <a:pPr algn="l"/>
                      <a:r>
                        <a:rPr lang="mn-MN" sz="1100" b="0" i="0" kern="1200">
                          <a:solidFill>
                            <a:schemeClr val="bg1"/>
                          </a:solidFill>
                          <a:effectLst/>
                          <a:latin typeface="Arial" panose="020B0604020202020204" pitchFamily="34" charset="0"/>
                          <a:ea typeface="+mn-ea"/>
                          <a:cs typeface="Arial" panose="020B0604020202020204" pitchFamily="34" charset="0"/>
                        </a:rPr>
                        <a:t>Багш, багш мэргэжлээр суралцагч </a:t>
                      </a:r>
                      <a:endParaRPr lang="en-US" sz="1100" b="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rowSpan="2">
                  <a:txBody>
                    <a:bodyPr/>
                    <a:lstStyle/>
                    <a:p>
                      <a:pPr algn="ctr"/>
                      <a:r>
                        <a:rPr lang="mn-MN" sz="1200" b="0">
                          <a:solidFill>
                            <a:srgbClr val="002060"/>
                          </a:solidFill>
                          <a:latin typeface="Arial" panose="020B0604020202020204" pitchFamily="34" charset="0"/>
                          <a:cs typeface="Arial" panose="020B0604020202020204" pitchFamily="34" charset="0"/>
                        </a:rPr>
                        <a:t>ЗГ-ын 2024 оны 103 тогтоол</a:t>
                      </a:r>
                      <a:endParaRPr lang="en-US" sz="12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lang="mn-MN" sz="1200" b="0">
                          <a:solidFill>
                            <a:srgbClr val="002060"/>
                          </a:solidFill>
                          <a:latin typeface="Arial" panose="020B0604020202020204" pitchFamily="34" charset="0"/>
                          <a:cs typeface="Arial" panose="020B0604020202020204" pitchFamily="34" charset="0"/>
                        </a:rPr>
                        <a:t>тэтгэлэг</a:t>
                      </a:r>
                      <a:endParaRPr lang="en-US" sz="12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rgbClr val="1A3675"/>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a:solidFill>
                            <a:srgbClr val="002060"/>
                          </a:solidFill>
                          <a:latin typeface="Arial" panose="020B0604020202020204" pitchFamily="34" charset="0"/>
                          <a:cs typeface="Arial" panose="020B0604020202020204" pitchFamily="34" charset="0"/>
                        </a:rPr>
                        <a:t>Магадлан итгэмжлэгдсэн хөтөлбөр</a:t>
                      </a:r>
                      <a:endParaRPr lang="en-US" sz="10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r>
                        <a:rPr lang="mn-MN" sz="900" b="1">
                          <a:solidFill>
                            <a:schemeClr val="accent4"/>
                          </a:solidFill>
                          <a:latin typeface="Arial" panose="020B0604020202020204" pitchFamily="34" charset="0"/>
                          <a:cs typeface="Arial" panose="020B0604020202020204" pitchFamily="34" charset="0"/>
                        </a:rPr>
                        <a:t>Магадлан итгэмжлэгдсэн хөтөлбөр</a:t>
                      </a: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hMerge="1">
                  <a:txBody>
                    <a:bodyPr/>
                    <a:lstStyle/>
                    <a:p>
                      <a:pPr algn="ctr"/>
                      <a:endParaRPr lang="en-US" sz="1100" b="1">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48941"/>
                  </a:ext>
                </a:extLst>
              </a:tr>
              <a:tr h="575870">
                <a:tc>
                  <a:txBody>
                    <a:bodyPr/>
                    <a:lstStyle/>
                    <a:p>
                      <a:pPr algn="l"/>
                      <a:r>
                        <a:rPr lang="mn-MN" sz="1100" b="0" i="0" kern="1200">
                          <a:solidFill>
                            <a:schemeClr val="bg1"/>
                          </a:solidFill>
                          <a:effectLst/>
                          <a:latin typeface="Arial" panose="020B0604020202020204" pitchFamily="34" charset="0"/>
                          <a:ea typeface="+mn-ea"/>
                          <a:cs typeface="Arial" panose="020B0604020202020204" pitchFamily="34" charset="0"/>
                        </a:rPr>
                        <a:t>Багш, ажилтны хүүхдийг тэргүүлэх, эрэлттэй мэргэжлээр суралцахад төрөөс дэмжлэг үзүүлэх журам</a:t>
                      </a:r>
                      <a:endParaRPr lang="en-US" sz="1100" b="0">
                        <a:solidFill>
                          <a:srgbClr val="FFFF00"/>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lang="en-US" sz="1100" b="1">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vMerge="1">
                  <a:txBody>
                    <a:bodyPr/>
                    <a:lstStyle/>
                    <a:p>
                      <a:pPr algn="ctr"/>
                      <a:endParaRPr lang="en-US" sz="1100" b="0">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rgbClr val="1A3675"/>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a:solidFill>
                            <a:schemeClr val="bg1"/>
                          </a:solidFill>
                          <a:latin typeface="Arial" panose="020B0604020202020204" pitchFamily="34" charset="0"/>
                          <a:cs typeface="Arial" panose="020B0604020202020204" pitchFamily="34" charset="0"/>
                        </a:rPr>
                        <a:t>15 жил, тэргүүлэх мэргэжил</a:t>
                      </a:r>
                      <a:endParaRPr lang="en-US" sz="1000" b="0">
                        <a:solidFill>
                          <a:srgbClr val="1A3675"/>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r>
                        <a:rPr lang="mn-MN" sz="1100" b="1">
                          <a:solidFill>
                            <a:schemeClr val="bg1"/>
                          </a:solidFill>
                          <a:latin typeface="Arial" panose="020B0604020202020204" pitchFamily="34" charset="0"/>
                          <a:cs typeface="Arial" panose="020B0604020202020204" pitchFamily="34" charset="0"/>
                        </a:rPr>
                        <a:t>15 жил, тэргүүлэх</a:t>
                      </a: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a:txBody>
                    <a:bodyPr/>
                    <a:lstStyle/>
                    <a:p>
                      <a:pPr algn="ct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796087"/>
                  </a:ext>
                </a:extLst>
              </a:tr>
              <a:tr h="738295">
                <a:tc>
                  <a:txBody>
                    <a:bodyPr/>
                    <a:lstStyle/>
                    <a:p>
                      <a:pPr algn="l"/>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Монгол Улсын Ерөнхийлөгчийн </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тэтгэлэг</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rowSpan="7">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mn-MN" sz="1200" b="0">
                          <a:solidFill>
                            <a:srgbClr val="002060"/>
                          </a:solidFill>
                          <a:latin typeface="Arial" panose="020B0604020202020204" pitchFamily="34" charset="0"/>
                          <a:cs typeface="Arial" panose="020B0604020202020204" pitchFamily="34" charset="0"/>
                        </a:rPr>
                        <a:t>ЗГ-ын 2025 оны 215 тогтоол</a:t>
                      </a:r>
                      <a:endParaRPr lang="en-US" sz="1200" b="0">
                        <a:solidFill>
                          <a:srgbClr val="002060"/>
                        </a:solidFill>
                        <a:latin typeface="Arial" panose="020B0604020202020204" pitchFamily="34" charset="0"/>
                        <a:cs typeface="Arial" panose="020B0604020202020204" pitchFamily="34" charset="0"/>
                      </a:endParaRPr>
                    </a:p>
                    <a:p>
                      <a:pPr algn="ctr"/>
                      <a:endParaRPr lang="en-US" sz="1200" b="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b="1">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0" i="1">
                          <a:solidFill>
                            <a:srgbClr val="002060"/>
                          </a:solidFill>
                          <a:latin typeface="Arial" panose="020B0604020202020204" pitchFamily="34" charset="0"/>
                          <a:cs typeface="Arial" panose="020B0604020202020204" pitchFamily="34" charset="0"/>
                        </a:rPr>
                        <a:t>*</a:t>
                      </a:r>
                      <a:endParaRPr lang="en-US" sz="1200" b="0" i="1">
                        <a:solidFill>
                          <a:srgbClr val="002060"/>
                        </a:solidFill>
                        <a:latin typeface="Arial" panose="020B0604020202020204" pitchFamily="34" charset="0"/>
                        <a:cs typeface="Arial" panose="020B0604020202020204" pitchFamily="34" charset="0"/>
                      </a:endParaRPr>
                    </a:p>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a:solidFill>
                            <a:schemeClr val="accent4"/>
                          </a:solidFill>
                          <a:latin typeface="Arial" panose="020B0604020202020204" pitchFamily="34" charset="0"/>
                          <a:cs typeface="Arial" panose="020B0604020202020204" pitchFamily="34" charset="0"/>
                        </a:rPr>
                        <a:t>сонгон шалгаруулалтад тэнцсэн</a:t>
                      </a:r>
                      <a:endParaRPr lang="en-US" sz="1000" b="0">
                        <a:solidFill>
                          <a:schemeClr val="accent4"/>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bg1"/>
                          </a:solidFill>
                          <a:latin typeface="Arial" panose="020B0604020202020204" pitchFamily="34" charset="0"/>
                          <a:cs typeface="Arial" panose="020B0604020202020204" pitchFamily="34" charset="0"/>
                        </a:rPr>
                        <a:t>/</a:t>
                      </a:r>
                      <a:r>
                        <a:rPr lang="mn-MN" sz="1000" b="0">
                          <a:solidFill>
                            <a:schemeClr val="bg1"/>
                          </a:solidFill>
                          <a:latin typeface="Arial" panose="020B0604020202020204" pitchFamily="34" charset="0"/>
                          <a:cs typeface="Arial" panose="020B0604020202020204" pitchFamily="34" charset="0"/>
                        </a:rPr>
                        <a:t>сум, хороо -1</a:t>
                      </a:r>
                      <a:r>
                        <a:rPr lang="en-US" sz="1000" b="0">
                          <a:solidFill>
                            <a:schemeClr val="bg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a:solidFill>
                            <a:schemeClr val="accent4"/>
                          </a:solidFill>
                          <a:latin typeface="Arial" panose="020B0604020202020204" pitchFamily="34" charset="0"/>
                          <a:cs typeface="Arial" panose="020B0604020202020204" pitchFamily="34" charset="0"/>
                        </a:rPr>
                        <a:t>шалгаруулалтад тэнцсэн</a:t>
                      </a: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r>
                        <a:rPr lang="mn-MN" sz="1100" b="1">
                          <a:solidFill>
                            <a:schemeClr val="accent4"/>
                          </a:solidFill>
                          <a:latin typeface="Arial" panose="020B0604020202020204" pitchFamily="34" charset="0"/>
                          <a:cs typeface="Arial" panose="020B0604020202020204" pitchFamily="34" charset="0"/>
                        </a:rPr>
                        <a:t>шалгаруулалтад тэнцсэн</a:t>
                      </a: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a:txBody>
                    <a:bodyPr/>
                    <a:lstStyle/>
                    <a:p>
                      <a:pPr algn="ct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b="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802835"/>
                  </a:ext>
                </a:extLst>
              </a:tr>
              <a:tr h="316129">
                <a:tc>
                  <a:txBody>
                    <a:bodyPr/>
                    <a:lstStyle/>
                    <a:p>
                      <a:pPr algn="l"/>
                      <a:r>
                        <a:rPr lang="mn-MN" sz="1100" b="0">
                          <a:solidFill>
                            <a:schemeClr val="bg1"/>
                          </a:solidFill>
                          <a:latin typeface="Arial" panose="020B0604020202020204" pitchFamily="34" charset="0"/>
                          <a:cs typeface="Arial" panose="020B0604020202020204" pitchFamily="34" charset="0"/>
                        </a:rPr>
                        <a:t>Монгол Улсын Засгийн газрын </a:t>
                      </a:r>
                      <a:r>
                        <a:rPr lang="mn-MN" sz="1100" b="1">
                          <a:solidFill>
                            <a:schemeClr val="accent4"/>
                          </a:solidFill>
                          <a:latin typeface="Arial" panose="020B0604020202020204" pitchFamily="34" charset="0"/>
                          <a:cs typeface="Arial" panose="020B0604020202020204" pitchFamily="34" charset="0"/>
                        </a:rPr>
                        <a:t>тэтгэлэг</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a:txBody>
                  <a:tcPr anchor="ctr">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kern="1200" noProof="1">
                          <a:solidFill>
                            <a:schemeClr val="accent4"/>
                          </a:solidFill>
                          <a:latin typeface="Arial" panose="020B0604020202020204" pitchFamily="34" charset="0"/>
                          <a:ea typeface="+mn-ea"/>
                          <a:cs typeface="Arial" panose="020B0604020202020204" pitchFamily="34" charset="0"/>
                        </a:rPr>
                        <a:t>тэргүүлэх эсхүл эрэлттэй </a:t>
                      </a:r>
                      <a:r>
                        <a:rPr lang="mn-MN" sz="1000" b="0" kern="1200" noProof="1">
                          <a:solidFill>
                            <a:schemeClr val="bg1"/>
                          </a:solidFill>
                          <a:latin typeface="Arial" panose="020B0604020202020204" pitchFamily="34" charset="0"/>
                          <a:ea typeface="+mn-ea"/>
                          <a:cs typeface="Arial" panose="020B0604020202020204" pitchFamily="34" charset="0"/>
                        </a:rPr>
                        <a:t>мэргэжлийн чиглэл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200" b="0" kern="1200" noProof="1">
                        <a:solidFill>
                          <a:schemeClr val="bg1"/>
                        </a:solidFill>
                        <a:latin typeface="Times New Roman" panose="02020603050405020304" pitchFamily="18" charset="0"/>
                        <a:ea typeface="+mn-ea"/>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6967907"/>
                  </a:ext>
                </a:extLst>
              </a:tr>
              <a:tr h="413445">
                <a:tc>
                  <a:txBody>
                    <a:bodyPr/>
                    <a:lstStyle/>
                    <a:p>
                      <a:pPr algn="l"/>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Засгийн газар хоорондын гэрээний </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тэтгэлэг</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kern="1200" noProof="1">
                          <a:solidFill>
                            <a:schemeClr val="accent4"/>
                          </a:solidFill>
                          <a:latin typeface="Arial" panose="020B0604020202020204" pitchFamily="34" charset="0"/>
                          <a:ea typeface="+mn-ea"/>
                          <a:cs typeface="Arial" panose="020B0604020202020204" pitchFamily="34" charset="0"/>
                        </a:rPr>
                        <a:t>...тухайн улстай байгуулсан гэрээгээр</a:t>
                      </a:r>
                      <a:r>
                        <a:rPr lang="mn-MN" sz="1000" b="0" kern="1200" noProof="1">
                          <a:solidFill>
                            <a:schemeClr val="bg1"/>
                          </a:solidFill>
                          <a:latin typeface="Arial" panose="020B0604020202020204" pitchFamily="34" charset="0"/>
                          <a:ea typeface="+mn-ea"/>
                          <a:cs typeface="Arial" panose="020B0604020202020204" pitchFamily="34" charset="0"/>
                        </a:rPr>
                        <a:t> зохицуулна. Гэрээнд өөрөөр заагаагүй бол энэ журмыг дагаж мөрдөнө.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tcPr>
                </a:tc>
                <a:tc hMerge="1">
                  <a:txBody>
                    <a:bodyPr/>
                    <a:lstStyle/>
                    <a:p>
                      <a:endParaRPr lang="en-US"/>
                    </a:p>
                  </a:txBody>
                  <a:tcPr>
                    <a:lnL w="6350" cap="flat" cmpd="sng" algn="ctr">
                      <a:solidFill>
                        <a:schemeClr val="bg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200" b="0" kern="1200" noProof="1">
                        <a:solidFill>
                          <a:schemeClr val="bg1"/>
                        </a:solidFill>
                        <a:latin typeface="Times New Roman" panose="02020603050405020304" pitchFamily="18" charset="0"/>
                        <a:ea typeface="+mn-ea"/>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14618293"/>
                  </a:ext>
                </a:extLst>
              </a:tr>
              <a:tr h="575870">
                <a:tc>
                  <a:txBody>
                    <a:bodyPr/>
                    <a:lstStyle/>
                    <a:p>
                      <a:pPr algn="l"/>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Зарим эрэлттэй мэргэжлийн </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тэтгэлэг – </a:t>
                      </a:r>
                      <a:r>
                        <a:rPr lang="mn-MN" sz="1100" b="1" noProof="1">
                          <a:solidFill>
                            <a:srgbClr val="00B050"/>
                          </a:solidFill>
                          <a:effectLst/>
                          <a:latin typeface="Arial" panose="020B0604020202020204" pitchFamily="34" charset="0"/>
                          <a:ea typeface="Times New Roman" panose="02020603050405020304" pitchFamily="18" charset="0"/>
                          <a:cs typeface="Arial" panose="020B0604020202020204" pitchFamily="34" charset="0"/>
                        </a:rPr>
                        <a:t>11</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 чиглэл</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100" b="0" kern="1200" noProof="1">
                        <a:solidFill>
                          <a:schemeClr val="bg1"/>
                        </a:solidFill>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000" b="0" kern="1200" noProof="1">
                          <a:solidFill>
                            <a:schemeClr val="accent4"/>
                          </a:solidFill>
                          <a:latin typeface="Arial" panose="020B0604020202020204" pitchFamily="34" charset="0"/>
                          <a:ea typeface="+mn-ea"/>
                          <a:cs typeface="Arial" panose="020B0604020202020204" pitchFamily="34" charset="0"/>
                        </a:rPr>
                        <a:t>Нийгмийн салбарын дутагдалтай зарим </a:t>
                      </a:r>
                      <a:r>
                        <a:rPr lang="mn-MN" sz="1000" b="0" kern="1200" noProof="1">
                          <a:solidFill>
                            <a:schemeClr val="bg1"/>
                          </a:solidFill>
                          <a:latin typeface="Arial" panose="020B0604020202020204" pitchFamily="34" charset="0"/>
                          <a:ea typeface="+mn-ea"/>
                          <a:cs typeface="Arial" panose="020B0604020202020204" pitchFamily="34" charset="0"/>
                        </a:rPr>
                        <a:t>мэргэжлийн чиглэл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n-MN"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439018"/>
                  </a:ext>
                </a:extLst>
              </a:tr>
              <a:tr h="413445">
                <a:tc>
                  <a:txBody>
                    <a:bodyPr/>
                    <a:lstStyle/>
                    <a:p>
                      <a:pPr algn="l"/>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Сургалтын төлбөрийн </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хөнгөлөлт</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kern="1200" noProof="1">
                        <a:solidFill>
                          <a:schemeClr val="bg1"/>
                        </a:solidFill>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1">
                          <a:solidFill>
                            <a:schemeClr val="accent4"/>
                          </a:solidFill>
                          <a:latin typeface="Arial" panose="020B0604020202020204" pitchFamily="34" charset="0"/>
                          <a:ea typeface="+mn-ea"/>
                          <a:cs typeface="Arial" panose="020B0604020202020204" pitchFamily="34" charset="0"/>
                        </a:rPr>
                        <a:t>Орон нутагт үйл ажиллагаа явуулж байгаа төрийн өмч</a:t>
                      </a:r>
                      <a:r>
                        <a:rPr lang="mn-MN" sz="1000" b="0" kern="1200" noProof="1">
                          <a:solidFill>
                            <a:schemeClr val="accent4"/>
                          </a:solidFill>
                          <a:latin typeface="Arial" panose="020B0604020202020204" pitchFamily="34" charset="0"/>
                          <a:ea typeface="+mn-ea"/>
                          <a:cs typeface="Arial" panose="020B0604020202020204" pitchFamily="34" charset="0"/>
                        </a:rPr>
                        <a:t>ийн ИС</a:t>
                      </a: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sz="28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14055685"/>
                  </a:ext>
                </a:extLst>
              </a:tr>
              <a:tr h="413445">
                <a:tc>
                  <a:txBody>
                    <a:bodyPr/>
                    <a:lstStyle/>
                    <a:p>
                      <a:pPr algn="l"/>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Зорилтот бүлгийн суралцагч</a:t>
                      </a:r>
                      <a:endParaRPr lang="en-US"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100" b="0" noProof="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mn-MN" sz="1100" b="1" noProof="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буцалтгүй тусламж /7 төрөл/</a:t>
                      </a:r>
                      <a:endParaRPr lang="en-US" sz="1100" b="1">
                        <a:solidFill>
                          <a:schemeClr val="accent4"/>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noProof="0">
                        <a:solidFill>
                          <a:schemeClr val="accent4"/>
                        </a:solidFill>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0" kern="1200" noProof="0">
                          <a:solidFill>
                            <a:srgbClr val="002060"/>
                          </a:solidFill>
                          <a:latin typeface="Arial" panose="020B0604020202020204" pitchFamily="34" charset="0"/>
                          <a:ea typeface="+mn-ea"/>
                          <a:cs typeface="Arial" panose="020B0604020202020204" pitchFamily="34" charset="0"/>
                        </a:rPr>
                        <a:t>тусламж</a:t>
                      </a:r>
                      <a:endParaRPr lang="en-US" sz="1200" b="0" kern="1200" noProof="0">
                        <a:solidFill>
                          <a:srgbClr val="00206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n-MN" sz="1200" b="0" noProof="1">
                          <a:solidFill>
                            <a:srgbClr val="002060"/>
                          </a:solidFill>
                          <a:effectLst/>
                          <a:latin typeface="Arial" panose="020B0604020202020204" pitchFamily="34" charset="0"/>
                          <a:ea typeface="Times New Roman" panose="02020603050405020304" pitchFamily="18" charset="0"/>
                          <a:cs typeface="Arial" panose="020B0604020202020204" pitchFamily="34" charset="0"/>
                        </a:rPr>
                        <a:t>ХБИ</a:t>
                      </a: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kern="1200" noProof="1">
                        <a:solidFill>
                          <a:schemeClr val="bg1"/>
                        </a:solidFill>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1">
                          <a:solidFill>
                            <a:schemeClr val="accent4"/>
                          </a:solidFill>
                          <a:latin typeface="Arial" panose="020B0604020202020204" pitchFamily="34" charset="0"/>
                          <a:ea typeface="+mn-ea"/>
                          <a:cs typeface="Arial" panose="020B0604020202020204" pitchFamily="34" charset="0"/>
                        </a:rPr>
                        <a:t>Зорилтот бүлгийн суралцагчид</a:t>
                      </a:r>
                      <a:r>
                        <a:rPr lang="mn-MN" sz="1000" b="0" kern="1200" noProof="1">
                          <a:solidFill>
                            <a:schemeClr val="bg1"/>
                          </a:solidFill>
                          <a:latin typeface="Arial" panose="020B0604020202020204" pitchFamily="34" charset="0"/>
                          <a:ea typeface="+mn-ea"/>
                          <a:cs typeface="Arial" panose="020B0604020202020204" pitchFamily="34" charset="0"/>
                        </a:rPr>
                        <a:t> -7 төрөл</a:t>
                      </a: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635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122515"/>
                  </a:ext>
                </a:extLst>
              </a:tr>
              <a:tr h="501522">
                <a:tc>
                  <a:txBody>
                    <a:bodyPr/>
                    <a:lstStyle/>
                    <a:p>
                      <a:pPr marL="0" algn="l" defTabSz="914400" rtl="0" eaLnBrk="1" latinLnBrk="0" hangingPunct="1"/>
                      <a:r>
                        <a:rPr lang="en-US" sz="1100" b="0" kern="1200" noProof="1">
                          <a:solidFill>
                            <a:schemeClr val="bg1"/>
                          </a:solidFill>
                          <a:effectLst/>
                          <a:latin typeface="Arial" panose="020B0604020202020204" pitchFamily="34" charset="0"/>
                          <a:ea typeface="+mn-ea"/>
                          <a:cs typeface="Arial" panose="020B0604020202020204" pitchFamily="34" charset="0"/>
                        </a:rPr>
                        <a:t>Сургалтын </a:t>
                      </a:r>
                      <a:r>
                        <a:rPr lang="mn-MN" sz="1100" b="0" kern="1200" noProof="1">
                          <a:solidFill>
                            <a:schemeClr val="bg1"/>
                          </a:solidFill>
                          <a:effectLst/>
                          <a:latin typeface="Arial" panose="020B0604020202020204" pitchFamily="34" charset="0"/>
                          <a:ea typeface="+mn-ea"/>
                          <a:cs typeface="Arial" panose="020B0604020202020204" pitchFamily="34" charset="0"/>
                        </a:rPr>
                        <a:t>төлбөрийн хөнгөлттэй </a:t>
                      </a:r>
                      <a:r>
                        <a:rPr lang="en-US" sz="1100" b="1" kern="1200" noProof="1">
                          <a:solidFill>
                            <a:schemeClr val="accent4"/>
                          </a:solidFill>
                          <a:effectLst/>
                          <a:latin typeface="Arial" panose="020B0604020202020204" pitchFamily="34" charset="0"/>
                          <a:ea typeface="+mn-ea"/>
                          <a:cs typeface="Arial" panose="020B0604020202020204" pitchFamily="34" charset="0"/>
                        </a:rPr>
                        <a:t>зээл</a:t>
                      </a:r>
                      <a:endParaRPr lang="en-US" sz="1100" b="1" kern="1200" noProof="1">
                        <a:solidFill>
                          <a:schemeClr val="accent4"/>
                        </a:solidFill>
                        <a:effectLst/>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зээл</a:t>
                      </a:r>
                      <a:endParaRPr kumimoji="0" lang="en-US"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0" i="1">
                          <a:solidFill>
                            <a:srgbClr val="002060"/>
                          </a:solidFill>
                          <a:latin typeface="Arial" panose="020B0604020202020204" pitchFamily="34" charset="0"/>
                          <a:cs typeface="Arial" panose="020B0604020202020204" pitchFamily="34" charset="0"/>
                        </a:rPr>
                        <a:t>*</a:t>
                      </a:r>
                      <a:endParaRPr lang="en-US" sz="1200" b="0" i="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noProof="1">
                        <a:solidFill>
                          <a:schemeClr val="bg1"/>
                        </a:solidFill>
                        <a:effectLst/>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noProof="1">
                        <a:solidFill>
                          <a:schemeClr val="bg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noProof="1">
                        <a:solidFill>
                          <a:schemeClr val="bg1"/>
                        </a:solidFill>
                        <a:effectLst/>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1A53"/>
                    </a:solidFill>
                  </a:tcPr>
                </a:tc>
                <a:tc gridSpan="3">
                  <a:txBody>
                    <a:bodyPr/>
                    <a:lstStyle/>
                    <a:p>
                      <a:r>
                        <a:rPr lang="mn-MN" sz="1000" b="0" kern="1200" noProof="1">
                          <a:solidFill>
                            <a:schemeClr val="bg1"/>
                          </a:solidFill>
                          <a:effectLst/>
                          <a:latin typeface="Arial" panose="020B0604020202020204" pitchFamily="34" charset="0"/>
                          <a:ea typeface="+mn-ea"/>
                          <a:cs typeface="Arial" panose="020B0604020202020204" pitchFamily="34" charset="0"/>
                        </a:rPr>
                        <a:t>Дэлхийн шилдэг их сургуульд</a:t>
                      </a:r>
                    </a:p>
                    <a:p>
                      <a:pPr marL="285750" indent="-285750">
                        <a:buFont typeface="Wingdings" panose="05000000000000000000" pitchFamily="2" charset="2"/>
                        <a:buChar char="ü"/>
                      </a:pPr>
                      <a:r>
                        <a:rPr lang="mn-MN" sz="1000" b="0" kern="1200" noProof="1">
                          <a:solidFill>
                            <a:schemeClr val="accent4"/>
                          </a:solidFill>
                          <a:effectLst/>
                          <a:latin typeface="Arial" panose="020B0604020202020204" pitchFamily="34" charset="0"/>
                          <a:ea typeface="+mn-ea"/>
                          <a:cs typeface="Arial" panose="020B0604020202020204" pitchFamily="34" charset="0"/>
                        </a:rPr>
                        <a:t>/1-20/  мэргэжил харгалзахгүй</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mn-MN" sz="1000" b="0" kern="1200" noProof="1">
                          <a:solidFill>
                            <a:schemeClr val="accent4"/>
                          </a:solidFill>
                          <a:effectLst/>
                          <a:latin typeface="Arial" panose="020B0604020202020204" pitchFamily="34" charset="0"/>
                          <a:ea typeface="+mn-ea"/>
                          <a:cs typeface="Arial" panose="020B0604020202020204" pitchFamily="34" charset="0"/>
                        </a:rPr>
                        <a:t>/21-100/ тэргүүлэх  мэргэжил </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hMerge="1">
                  <a:txBody>
                    <a:bodyPr/>
                    <a:lstStyle/>
                    <a:p>
                      <a:endParaRPr lang="en-US"/>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a:txBody>
                    <a:bodyPr/>
                    <a:lstStyle/>
                    <a:p>
                      <a:endParaRPr lang="en-US" sz="28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585303451"/>
                  </a:ext>
                </a:extLst>
              </a:tr>
            </a:tbl>
          </a:graphicData>
        </a:graphic>
      </p:graphicFrame>
      <p:sp>
        <p:nvSpPr>
          <p:cNvPr id="3" name="Rectangle 2">
            <a:extLst>
              <a:ext uri="{FF2B5EF4-FFF2-40B4-BE49-F238E27FC236}">
                <a16:creationId xmlns:a16="http://schemas.microsoft.com/office/drawing/2014/main" id="{5C44C873-3FF7-C329-2845-2B820E82CEEF}"/>
              </a:ext>
            </a:extLst>
          </p:cNvPr>
          <p:cNvSpPr/>
          <p:nvPr/>
        </p:nvSpPr>
        <p:spPr>
          <a:xfrm>
            <a:off x="2475624" y="496889"/>
            <a:ext cx="8371467" cy="338554"/>
          </a:xfrm>
          <a:prstGeom prst="rect">
            <a:avLst/>
          </a:prstGeom>
        </p:spPr>
        <p:txBody>
          <a:bodyPr wrap="square" lIns="91440" tIns="45720" rIns="91440" bIns="45720" anchor="t">
            <a:spAutoFit/>
          </a:bodyPr>
          <a:lstStyle/>
          <a:p>
            <a:pPr algn="ctr"/>
            <a:r>
              <a:rPr lang="mn-MN" sz="1600">
                <a:solidFill>
                  <a:srgbClr val="002060"/>
                </a:solidFill>
                <a:latin typeface="Arial"/>
                <a:cs typeface="Arial"/>
              </a:rPr>
              <a:t>ЗЭЭЛ, ТЭТГЭЛЭГ, БУЦАЛТГҮЙ ТУСЛАМЖ </a:t>
            </a:r>
          </a:p>
        </p:txBody>
      </p:sp>
      <p:pic>
        <p:nvPicPr>
          <p:cNvPr id="5" name="Picture 4">
            <a:extLst>
              <a:ext uri="{FF2B5EF4-FFF2-40B4-BE49-F238E27FC236}">
                <a16:creationId xmlns:a16="http://schemas.microsoft.com/office/drawing/2014/main" id="{845794B4-B674-6970-A0B5-EFC85A9101C1}"/>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2D84746-6F00-7D1A-F7BE-3394B0B47243}"/>
              </a:ext>
            </a:extLst>
          </p:cNvPr>
          <p:cNvGrpSpPr/>
          <p:nvPr/>
        </p:nvGrpSpPr>
        <p:grpSpPr>
          <a:xfrm>
            <a:off x="226874" y="338541"/>
            <a:ext cx="3281640" cy="923714"/>
            <a:chOff x="347051" y="324943"/>
            <a:chExt cx="3286557" cy="802460"/>
          </a:xfrm>
        </p:grpSpPr>
        <p:pic>
          <p:nvPicPr>
            <p:cNvPr id="9" name="Picture 8" descr="Logo&#10;&#10;Description automatically generated">
              <a:extLst>
                <a:ext uri="{FF2B5EF4-FFF2-40B4-BE49-F238E27FC236}">
                  <a16:creationId xmlns:a16="http://schemas.microsoft.com/office/drawing/2014/main" id="{5D962DD2-7AAB-E30D-4252-6064132B45AA}"/>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0" name="TextBox 9">
              <a:extLst>
                <a:ext uri="{FF2B5EF4-FFF2-40B4-BE49-F238E27FC236}">
                  <a16:creationId xmlns:a16="http://schemas.microsoft.com/office/drawing/2014/main" id="{7A0E076F-DFC0-521A-5C96-CD297FDE12EE}"/>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11" name="Rounded Rectangle 14">
            <a:extLst>
              <a:ext uri="{FF2B5EF4-FFF2-40B4-BE49-F238E27FC236}">
                <a16:creationId xmlns:a16="http://schemas.microsoft.com/office/drawing/2014/main" id="{B50553DC-A5B9-F41C-5AEB-CC5BA3CB1E1B}"/>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Tree>
    <p:extLst>
      <p:ext uri="{BB962C8B-B14F-4D97-AF65-F5344CB8AC3E}">
        <p14:creationId xmlns:p14="http://schemas.microsoft.com/office/powerpoint/2010/main" val="304525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F5C71DE-0CFF-9C8A-DDDA-BB178C1722C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3DC9850-42CF-E37B-45FF-77CF8B968A11}"/>
              </a:ext>
            </a:extLst>
          </p:cNvPr>
          <p:cNvGrpSpPr/>
          <p:nvPr/>
        </p:nvGrpSpPr>
        <p:grpSpPr>
          <a:xfrm>
            <a:off x="226873" y="10758"/>
            <a:ext cx="3281641" cy="6672144"/>
            <a:chOff x="226873" y="10758"/>
            <a:chExt cx="3281641" cy="6672144"/>
          </a:xfrm>
        </p:grpSpPr>
        <p:pic>
          <p:nvPicPr>
            <p:cNvPr id="8" name="Picture 7">
              <a:extLst>
                <a:ext uri="{FF2B5EF4-FFF2-40B4-BE49-F238E27FC236}">
                  <a16:creationId xmlns:a16="http://schemas.microsoft.com/office/drawing/2014/main" id="{C4126A74-E852-509F-9956-A9E28EF8A297}"/>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0C634D2-63BC-699B-063F-509B17D17F33}"/>
                </a:ext>
              </a:extLst>
            </p:cNvPr>
            <p:cNvGrpSpPr/>
            <p:nvPr/>
          </p:nvGrpSpPr>
          <p:grpSpPr>
            <a:xfrm>
              <a:off x="226874" y="338541"/>
              <a:ext cx="3281640" cy="923714"/>
              <a:chOff x="347051" y="324943"/>
              <a:chExt cx="3286557" cy="802460"/>
            </a:xfrm>
          </p:grpSpPr>
          <p:pic>
            <p:nvPicPr>
              <p:cNvPr id="12" name="Picture 11" descr="Logo&#10;&#10;Description automatically generated">
                <a:extLst>
                  <a:ext uri="{FF2B5EF4-FFF2-40B4-BE49-F238E27FC236}">
                    <a16:creationId xmlns:a16="http://schemas.microsoft.com/office/drawing/2014/main" id="{B8B9F3F9-7426-41C0-50C1-104E25B0E426}"/>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4" name="TextBox 13">
                <a:extLst>
                  <a:ext uri="{FF2B5EF4-FFF2-40B4-BE49-F238E27FC236}">
                    <a16:creationId xmlns:a16="http://schemas.microsoft.com/office/drawing/2014/main" id="{3849AF9B-4357-4C07-EF8B-7C2EA2E7BBA4}"/>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541E1A65-FFB1-FC61-A71C-73361D24ACB5}"/>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C2FCB96-04A7-5383-F3F0-4C6A6AFE646E}"/>
                </a:ext>
              </a:extLst>
            </p:cNvPr>
            <p:cNvPicPr>
              <a:picLocks noChangeAspect="1"/>
            </p:cNvPicPr>
            <p:nvPr/>
          </p:nvPicPr>
          <p:blipFill>
            <a:blip r:embed="rId5"/>
            <a:stretch>
              <a:fillRect/>
            </a:stretch>
          </p:blipFill>
          <p:spPr>
            <a:xfrm>
              <a:off x="302984" y="2204076"/>
              <a:ext cx="528342" cy="2214972"/>
            </a:xfrm>
            <a:prstGeom prst="rect">
              <a:avLst/>
            </a:prstGeom>
          </p:spPr>
        </p:pic>
      </p:grpSp>
      <p:sp>
        <p:nvSpPr>
          <p:cNvPr id="2" name="Rounded Rectangle 14">
            <a:extLst>
              <a:ext uri="{FF2B5EF4-FFF2-40B4-BE49-F238E27FC236}">
                <a16:creationId xmlns:a16="http://schemas.microsoft.com/office/drawing/2014/main" id="{B5C107D4-F4CE-7022-3779-CAC6274A69B5}"/>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
        <p:nvSpPr>
          <p:cNvPr id="5" name="Rectangle 4">
            <a:extLst>
              <a:ext uri="{FF2B5EF4-FFF2-40B4-BE49-F238E27FC236}">
                <a16:creationId xmlns:a16="http://schemas.microsoft.com/office/drawing/2014/main" id="{BF5072C8-84AC-AA19-7811-97846CAAC127}"/>
              </a:ext>
            </a:extLst>
          </p:cNvPr>
          <p:cNvSpPr/>
          <p:nvPr/>
        </p:nvSpPr>
        <p:spPr>
          <a:xfrm>
            <a:off x="2475624" y="496889"/>
            <a:ext cx="8371467" cy="338554"/>
          </a:xfrm>
          <a:prstGeom prst="rect">
            <a:avLst/>
          </a:prstGeom>
        </p:spPr>
        <p:txBody>
          <a:bodyPr wrap="square" lIns="91440" tIns="45720" rIns="91440" bIns="45720" anchor="t">
            <a:spAutoFit/>
          </a:bodyPr>
          <a:lstStyle/>
          <a:p>
            <a:pPr algn="ctr"/>
            <a:r>
              <a:rPr lang="mn-MN" sz="1600">
                <a:solidFill>
                  <a:srgbClr val="002060"/>
                </a:solidFill>
                <a:latin typeface="Arial"/>
                <a:cs typeface="Arial"/>
              </a:rPr>
              <a:t>ЗЭЭЛ, ТЭТГЭЛЭГ, БУЦАЛТГҮЙ ТУСЛАМЖ </a:t>
            </a:r>
          </a:p>
        </p:txBody>
      </p:sp>
      <p:graphicFrame>
        <p:nvGraphicFramePr>
          <p:cNvPr id="18" name="Table 17">
            <a:extLst>
              <a:ext uri="{FF2B5EF4-FFF2-40B4-BE49-F238E27FC236}">
                <a16:creationId xmlns:a16="http://schemas.microsoft.com/office/drawing/2014/main" id="{EFAD5818-CC3F-784F-DE32-8637179A3449}"/>
              </a:ext>
            </a:extLst>
          </p:cNvPr>
          <p:cNvGraphicFramePr>
            <a:graphicFrameLocks noGrp="1"/>
          </p:cNvGraphicFramePr>
          <p:nvPr>
            <p:extLst>
              <p:ext uri="{D42A27DB-BD31-4B8C-83A1-F6EECF244321}">
                <p14:modId xmlns:p14="http://schemas.microsoft.com/office/powerpoint/2010/main" val="4050463306"/>
              </p:ext>
            </p:extLst>
          </p:nvPr>
        </p:nvGraphicFramePr>
        <p:xfrm>
          <a:off x="1165484" y="1183944"/>
          <a:ext cx="4108326" cy="4561912"/>
        </p:xfrm>
        <a:graphic>
          <a:graphicData uri="http://schemas.openxmlformats.org/drawingml/2006/table">
            <a:tbl>
              <a:tblPr/>
              <a:tblGrid>
                <a:gridCol w="646870">
                  <a:extLst>
                    <a:ext uri="{9D8B030D-6E8A-4147-A177-3AD203B41FA5}">
                      <a16:colId xmlns:a16="http://schemas.microsoft.com/office/drawing/2014/main" val="3377347644"/>
                    </a:ext>
                  </a:extLst>
                </a:gridCol>
                <a:gridCol w="1520890">
                  <a:extLst>
                    <a:ext uri="{9D8B030D-6E8A-4147-A177-3AD203B41FA5}">
                      <a16:colId xmlns:a16="http://schemas.microsoft.com/office/drawing/2014/main" val="2116780210"/>
                    </a:ext>
                  </a:extLst>
                </a:gridCol>
                <a:gridCol w="951722">
                  <a:extLst>
                    <a:ext uri="{9D8B030D-6E8A-4147-A177-3AD203B41FA5}">
                      <a16:colId xmlns:a16="http://schemas.microsoft.com/office/drawing/2014/main" val="835684221"/>
                    </a:ext>
                  </a:extLst>
                </a:gridCol>
                <a:gridCol w="988844">
                  <a:extLst>
                    <a:ext uri="{9D8B030D-6E8A-4147-A177-3AD203B41FA5}">
                      <a16:colId xmlns:a16="http://schemas.microsoft.com/office/drawing/2014/main" val="4143880926"/>
                    </a:ext>
                  </a:extLst>
                </a:gridCol>
              </a:tblGrid>
              <a:tr h="570211">
                <a:tc>
                  <a:txBody>
                    <a:bodyPr/>
                    <a:lstStyle/>
                    <a:p>
                      <a:pPr algn="ctr" fontAlgn="ctr">
                        <a:buNone/>
                      </a:pPr>
                      <a:r>
                        <a:rPr lang="mn-MN" sz="1050" b="0" i="0" u="none" strike="noStrike">
                          <a:solidFill>
                            <a:schemeClr val="bg1"/>
                          </a:solidFill>
                          <a:effectLst/>
                          <a:latin typeface="Arial" panose="020B0604020202020204" pitchFamily="34" charset="0"/>
                          <a:cs typeface="Arial" panose="020B0604020202020204" pitchFamily="34" charset="0"/>
                        </a:rPr>
                        <a:t>Тогтоол</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mn-MN" sz="1050" b="0" i="0" u="none" strike="noStrike">
                          <a:solidFill>
                            <a:schemeClr val="bg1"/>
                          </a:solidFill>
                          <a:effectLst/>
                          <a:latin typeface="Arial" panose="020B0604020202020204" pitchFamily="34" charset="0"/>
                        </a:rPr>
                        <a:t>Тэтгэлэг, зээл, буцалтгүй тусламж /дотоод/</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mn-MN" sz="1050" b="0" i="0" u="none" strike="noStrike">
                          <a:solidFill>
                            <a:schemeClr val="bg1"/>
                          </a:solidFill>
                          <a:effectLst/>
                          <a:latin typeface="Arial" panose="020B0604020202020204" pitchFamily="34" charset="0"/>
                          <a:cs typeface="Arial" panose="020B0604020202020204" pitchFamily="34" charset="0"/>
                        </a:rPr>
                        <a:t>Суралцагчийн тоо /2025 он/</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ru-RU" sz="1050" b="0" i="0" u="none" strike="noStrike">
                          <a:solidFill>
                            <a:schemeClr val="bg1"/>
                          </a:solidFill>
                          <a:effectLst/>
                          <a:latin typeface="Arial" panose="020B0604020202020204" pitchFamily="34" charset="0"/>
                          <a:cs typeface="Arial" panose="020B0604020202020204" pitchFamily="34" charset="0"/>
                        </a:rPr>
                        <a:t>2026 </a:t>
                      </a:r>
                      <a:r>
                        <a:rPr lang="mn-MN" sz="1050" b="0" i="0" u="none" strike="noStrike">
                          <a:solidFill>
                            <a:schemeClr val="bg1"/>
                          </a:solidFill>
                          <a:effectLst/>
                          <a:latin typeface="Arial" panose="020B0604020202020204" pitchFamily="34" charset="0"/>
                          <a:cs typeface="Arial" panose="020B0604020202020204" pitchFamily="34" charset="0"/>
                        </a:rPr>
                        <a:t>онд төгсөгчийн</a:t>
                      </a:r>
                      <a:r>
                        <a:rPr lang="ru-RU" sz="1050" b="0" i="0" u="none" strike="noStrike">
                          <a:solidFill>
                            <a:schemeClr val="bg1"/>
                          </a:solidFill>
                          <a:effectLst/>
                          <a:latin typeface="Arial" panose="020B0604020202020204" pitchFamily="34" charset="0"/>
                          <a:cs typeface="Arial" panose="020B0604020202020204" pitchFamily="34" charset="0"/>
                        </a:rPr>
                        <a:t> тоо</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9399182"/>
                  </a:ext>
                </a:extLst>
              </a:tr>
              <a:tr h="310576">
                <a:tc rowSpan="6">
                  <a:txBody>
                    <a:bodyPr/>
                    <a:lstStyle/>
                    <a:p>
                      <a:pPr algn="ctr" fontAlgn="ctr">
                        <a:buNone/>
                      </a:pPr>
                      <a:r>
                        <a:rPr lang="mn-MN" sz="1050" b="0" i="0" u="none" strike="noStrike">
                          <a:solidFill>
                            <a:srgbClr val="000000"/>
                          </a:solidFill>
                          <a:effectLst/>
                          <a:latin typeface="Arial" panose="020B0604020202020204" pitchFamily="34" charset="0"/>
                        </a:rPr>
                        <a:t>Засгийн газрын  2025 оны 215 дугаар тогтоол </a:t>
                      </a:r>
                    </a:p>
                  </a:txBody>
                  <a:tcPr marL="8173" marR="8173" marT="817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buNone/>
                      </a:pPr>
                      <a:r>
                        <a:rPr lang="mn-MN" sz="1050" b="0" i="0" u="none" strike="noStrike">
                          <a:solidFill>
                            <a:srgbClr val="000000"/>
                          </a:solidFill>
                          <a:effectLst/>
                          <a:latin typeface="Arial" panose="020B0604020202020204" pitchFamily="34" charset="0"/>
                        </a:rPr>
                        <a:t>Монгол Улсын Засгийн газрын </a:t>
                      </a:r>
                      <a:r>
                        <a:rPr lang="mn-MN" sz="1050" b="0" i="0" u="none" strike="noStrike">
                          <a:solidFill>
                            <a:srgbClr val="00B050"/>
                          </a:solidFill>
                          <a:effectLst/>
                          <a:latin typeface="Arial" panose="020B0604020202020204" pitchFamily="34" charset="0"/>
                        </a:rPr>
                        <a:t>тэтгэлэг</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1,894</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403</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177060"/>
                  </a:ext>
                </a:extLst>
              </a:tr>
              <a:tr h="465864">
                <a:tc vMerge="1">
                  <a:txBody>
                    <a:bodyPr/>
                    <a:lstStyle/>
                    <a:p>
                      <a:endParaRPr lang="en-US"/>
                    </a:p>
                  </a:txBody>
                  <a:tcPr/>
                </a:tc>
                <a:tc>
                  <a:txBody>
                    <a:bodyPr/>
                    <a:lstStyle/>
                    <a:p>
                      <a:pPr algn="just" fontAlgn="ctr">
                        <a:buNone/>
                      </a:pPr>
                      <a:r>
                        <a:rPr lang="mn-MN" sz="1050" b="0" i="0" u="none" strike="noStrike">
                          <a:solidFill>
                            <a:srgbClr val="000000"/>
                          </a:solidFill>
                          <a:effectLst/>
                          <a:latin typeface="Arial" panose="020B0604020202020204" pitchFamily="34" charset="0"/>
                        </a:rPr>
                        <a:t>Засгийн газар хоорондын </a:t>
                      </a:r>
                      <a:r>
                        <a:rPr lang="mn-MN" sz="1050" b="0" i="0" u="none" strike="noStrike">
                          <a:solidFill>
                            <a:srgbClr val="00B050"/>
                          </a:solidFill>
                          <a:effectLst/>
                          <a:latin typeface="Arial" panose="020B0604020202020204" pitchFamily="34" charset="0"/>
                        </a:rPr>
                        <a:t>тэтгэлэг</a:t>
                      </a:r>
                      <a:r>
                        <a:rPr lang="mn-MN" sz="1050" b="0" i="0" u="none" strike="noStrike">
                          <a:solidFill>
                            <a:srgbClr val="000000"/>
                          </a:solidFill>
                          <a:effectLst/>
                          <a:latin typeface="Arial" panose="020B0604020202020204" pitchFamily="34" charset="0"/>
                        </a:rPr>
                        <a:t> (гадаадаас монголд)</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470</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31</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964142"/>
                  </a:ext>
                </a:extLst>
              </a:tr>
              <a:tr h="465864">
                <a:tc vMerge="1">
                  <a:txBody>
                    <a:bodyPr/>
                    <a:lstStyle/>
                    <a:p>
                      <a:endParaRPr lang="en-US"/>
                    </a:p>
                  </a:txBody>
                  <a:tcPr/>
                </a:tc>
                <a:tc>
                  <a:txBody>
                    <a:bodyPr/>
                    <a:lstStyle/>
                    <a:p>
                      <a:pPr algn="just" fontAlgn="ctr">
                        <a:buNone/>
                      </a:pPr>
                      <a:r>
                        <a:rPr lang="mn-MN" sz="1050" b="0" i="0" u="none" strike="noStrike">
                          <a:solidFill>
                            <a:srgbClr val="000000"/>
                          </a:solidFill>
                          <a:effectLst/>
                          <a:latin typeface="Arial" panose="020B0604020202020204" pitchFamily="34" charset="0"/>
                        </a:rPr>
                        <a:t>Зарим эрэлттэй мэргэжлийн </a:t>
                      </a:r>
                      <a:r>
                        <a:rPr lang="mn-MN" sz="1050" b="0" i="0" u="none" strike="noStrike">
                          <a:solidFill>
                            <a:srgbClr val="00B050"/>
                          </a:solidFill>
                          <a:effectLst/>
                          <a:latin typeface="Arial" panose="020B0604020202020204" pitchFamily="34" charset="0"/>
                        </a:rPr>
                        <a:t>тэтгэлэг</a:t>
                      </a:r>
                      <a:r>
                        <a:rPr lang="mn-MN" sz="1050" b="0" i="0" u="none" strike="noStrike">
                          <a:solidFill>
                            <a:srgbClr val="000000"/>
                          </a:solidFill>
                          <a:effectLst/>
                          <a:latin typeface="Arial" panose="020B0604020202020204" pitchFamily="34" charset="0"/>
                        </a:rPr>
                        <a:t> /11 чиглэл/</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4,653</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782</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1409758"/>
                  </a:ext>
                </a:extLst>
              </a:tr>
              <a:tr h="583557">
                <a:tc vMerge="1">
                  <a:txBody>
                    <a:bodyPr/>
                    <a:lstStyle/>
                    <a:p>
                      <a:endParaRPr lang="en-US"/>
                    </a:p>
                  </a:txBody>
                  <a:tcPr/>
                </a:tc>
                <a:tc>
                  <a:txBody>
                    <a:bodyPr/>
                    <a:lstStyle/>
                    <a:p>
                      <a:pPr algn="just" fontAlgn="ctr">
                        <a:buNone/>
                      </a:pPr>
                      <a:r>
                        <a:rPr lang="mn-MN" sz="1050" b="0" i="0" u="none" strike="noStrike">
                          <a:solidFill>
                            <a:srgbClr val="000000"/>
                          </a:solidFill>
                          <a:effectLst/>
                          <a:latin typeface="Arial" panose="020B0604020202020204" pitchFamily="34" charset="0"/>
                        </a:rPr>
                        <a:t>Зорилтот бүлгийн суралцагчид олгох </a:t>
                      </a:r>
                      <a:r>
                        <a:rPr lang="mn-MN" sz="1050" b="0" i="0" u="none" strike="noStrike">
                          <a:solidFill>
                            <a:srgbClr val="00B0F0"/>
                          </a:solidFill>
                          <a:effectLst/>
                          <a:latin typeface="Arial" panose="020B0604020202020204" pitchFamily="34" charset="0"/>
                        </a:rPr>
                        <a:t>буцалтгүй тусламж </a:t>
                      </a:r>
                      <a:r>
                        <a:rPr lang="mn-MN" sz="1050" b="0" i="0" u="none" strike="noStrike">
                          <a:solidFill>
                            <a:srgbClr val="000000"/>
                          </a:solidFill>
                          <a:effectLst/>
                          <a:latin typeface="Arial" panose="020B0604020202020204" pitchFamily="34" charset="0"/>
                        </a:rPr>
                        <a:t>/7 төрөл/</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4,656</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221</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26593"/>
                  </a:ext>
                </a:extLst>
              </a:tr>
              <a:tr h="465864">
                <a:tc vMerge="1">
                  <a:txBody>
                    <a:bodyPr/>
                    <a:lstStyle/>
                    <a:p>
                      <a:endParaRPr lang="en-US"/>
                    </a:p>
                  </a:txBody>
                  <a:tcPr/>
                </a:tc>
                <a:tc>
                  <a:txBody>
                    <a:bodyPr/>
                    <a:lstStyle/>
                    <a:p>
                      <a:pPr algn="just" fontAlgn="ctr">
                        <a:buNone/>
                      </a:pPr>
                      <a:r>
                        <a:rPr lang="mn-MN" sz="1050" b="0" i="0" u="none" strike="noStrike">
                          <a:solidFill>
                            <a:srgbClr val="000000"/>
                          </a:solidFill>
                          <a:effectLst/>
                          <a:latin typeface="Arial" panose="020B0604020202020204" pitchFamily="34" charset="0"/>
                        </a:rPr>
                        <a:t>Сургалтын төлбөрийн хөнгөлөлт (орон нутгийн 50%/)</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1,184</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533</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740786"/>
                  </a:ext>
                </a:extLst>
              </a:tr>
              <a:tr h="310576">
                <a:tc vMerge="1">
                  <a:txBody>
                    <a:bodyPr/>
                    <a:lstStyle/>
                    <a:p>
                      <a:endParaRPr lang="en-US"/>
                    </a:p>
                  </a:txBody>
                  <a:tcPr/>
                </a:tc>
                <a:tc>
                  <a:txBody>
                    <a:bodyPr/>
                    <a:lstStyle/>
                    <a:p>
                      <a:pPr algn="just" fontAlgn="ctr">
                        <a:buNone/>
                      </a:pPr>
                      <a:r>
                        <a:rPr lang="mn-MN" sz="1050" b="0" i="0" u="none" strike="noStrike">
                          <a:solidFill>
                            <a:schemeClr val="tx1"/>
                          </a:solidFill>
                          <a:effectLst/>
                          <a:latin typeface="Arial" panose="020B0604020202020204" pitchFamily="34" charset="0"/>
                        </a:rPr>
                        <a:t>Сургалтын төлбөрийн хөнгөлөлттэй  </a:t>
                      </a:r>
                      <a:r>
                        <a:rPr lang="mn-MN" sz="1050" b="0" i="0" u="none" strike="noStrike">
                          <a:solidFill>
                            <a:schemeClr val="accent2"/>
                          </a:solidFill>
                          <a:effectLst/>
                          <a:latin typeface="Arial" panose="020B0604020202020204" pitchFamily="34" charset="0"/>
                        </a:rPr>
                        <a:t>зээл</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2,003</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157</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196856"/>
                  </a:ext>
                </a:extLst>
              </a:tr>
              <a:tr h="1054130">
                <a:tc>
                  <a:txBody>
                    <a:bodyPr/>
                    <a:lstStyle/>
                    <a:p>
                      <a:pPr algn="ctr" fontAlgn="ctr">
                        <a:buNone/>
                      </a:pPr>
                      <a:r>
                        <a:rPr lang="ru-RU" sz="1050" b="0" i="0" u="none" strike="noStrike">
                          <a:solidFill>
                            <a:srgbClr val="000000"/>
                          </a:solidFill>
                          <a:effectLst/>
                          <a:latin typeface="Arial" panose="020B0604020202020204" pitchFamily="34" charset="0"/>
                        </a:rPr>
                        <a:t>Засгийн газрын  2024 оны 103 дугаар тогтоол</a:t>
                      </a:r>
                    </a:p>
                  </a:txBody>
                  <a:tcPr marL="8173" marR="8173" marT="817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buNone/>
                      </a:pPr>
                      <a:r>
                        <a:rPr lang="mn-MN" sz="1050" b="0" i="0" u="none" strike="noStrike">
                          <a:solidFill>
                            <a:srgbClr val="000000"/>
                          </a:solidFill>
                          <a:effectLst/>
                          <a:latin typeface="Arial" panose="020B0604020202020204" pitchFamily="34" charset="0"/>
                        </a:rPr>
                        <a:t>БАГШ мэргэжлээр суралцаж буй оюутны </a:t>
                      </a:r>
                      <a:r>
                        <a:rPr lang="mn-MN" sz="1050" b="0" i="0" u="none" strike="noStrike">
                          <a:solidFill>
                            <a:srgbClr val="00B050"/>
                          </a:solidFill>
                          <a:effectLst/>
                          <a:latin typeface="Arial" panose="020B0604020202020204" pitchFamily="34" charset="0"/>
                        </a:rPr>
                        <a:t>тэтгэлэг</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0" i="0" u="none" strike="noStrike">
                          <a:solidFill>
                            <a:srgbClr val="000000"/>
                          </a:solidFill>
                          <a:effectLst/>
                          <a:latin typeface="Arial" panose="020B0604020202020204" pitchFamily="34" charset="0"/>
                        </a:rPr>
                        <a:t>13,065</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645</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718010"/>
                  </a:ext>
                </a:extLst>
              </a:tr>
              <a:tr h="163461">
                <a:tc gridSpan="2">
                  <a:txBody>
                    <a:bodyPr/>
                    <a:lstStyle/>
                    <a:p>
                      <a:pPr algn="ctr" fontAlgn="ctr">
                        <a:buNone/>
                      </a:pPr>
                      <a:r>
                        <a:rPr lang="mn-MN" sz="1050" b="1" i="0" u="none" strike="noStrike">
                          <a:solidFill>
                            <a:srgbClr val="000000"/>
                          </a:solidFill>
                          <a:effectLst/>
                          <a:latin typeface="Arial" panose="020B0604020202020204" pitchFamily="34" charset="0"/>
                        </a:rPr>
                        <a:t>ДҮН</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buNone/>
                      </a:pPr>
                      <a:r>
                        <a:rPr lang="en-US" sz="1050" b="1" i="0" u="none" strike="noStrike">
                          <a:solidFill>
                            <a:srgbClr val="000000"/>
                          </a:solidFill>
                          <a:effectLst/>
                          <a:latin typeface="Arial" panose="020B0604020202020204" pitchFamily="34" charset="0"/>
                        </a:rPr>
                        <a:t>27,925</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buNone/>
                      </a:pPr>
                      <a:r>
                        <a:rPr lang="en-US" sz="1050" b="1" i="0" u="none" strike="noStrike">
                          <a:solidFill>
                            <a:srgbClr val="000000"/>
                          </a:solidFill>
                          <a:effectLst/>
                          <a:latin typeface="Arial" panose="020B0604020202020204" pitchFamily="34" charset="0"/>
                        </a:rPr>
                        <a:t>2,772</a:t>
                      </a:r>
                    </a:p>
                  </a:txBody>
                  <a:tcPr marL="8173" marR="8173" marT="8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2784484"/>
                  </a:ext>
                </a:extLst>
              </a:tr>
            </a:tbl>
          </a:graphicData>
        </a:graphic>
      </p:graphicFrame>
      <p:sp>
        <p:nvSpPr>
          <p:cNvPr id="19" name="TextBox 18">
            <a:extLst>
              <a:ext uri="{FF2B5EF4-FFF2-40B4-BE49-F238E27FC236}">
                <a16:creationId xmlns:a16="http://schemas.microsoft.com/office/drawing/2014/main" id="{0B78B1C1-2C7E-E9A1-8AAE-D7FF0457C2C3}"/>
              </a:ext>
            </a:extLst>
          </p:cNvPr>
          <p:cNvSpPr txBox="1"/>
          <p:nvPr/>
        </p:nvSpPr>
        <p:spPr>
          <a:xfrm>
            <a:off x="5493786" y="3458921"/>
            <a:ext cx="6262786" cy="600164"/>
          </a:xfrm>
          <a:prstGeom prst="rect">
            <a:avLst/>
          </a:prstGeom>
          <a:noFill/>
          <a:ln w="2540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wrap="square">
            <a:spAutoFit/>
          </a:bodyPr>
          <a:lstStyle/>
          <a:p>
            <a:pPr algn="just"/>
            <a:r>
              <a:rPr lang="mn-MN" sz="1100" u="sng">
                <a:solidFill>
                  <a:srgbClr val="00B050"/>
                </a:solidFill>
                <a:latin typeface="Arial" panose="020B0604020202020204" pitchFamily="34" charset="0"/>
                <a:cs typeface="Arial" panose="020B0604020202020204" pitchFamily="34" charset="0"/>
              </a:rPr>
              <a:t>ТЭТГЭЛЭГ</a:t>
            </a:r>
            <a:r>
              <a:rPr lang="mn-MN" sz="1100" u="sng">
                <a:solidFill>
                  <a:srgbClr val="00B0F0"/>
                </a:solidFill>
                <a:latin typeface="Arial" panose="020B0604020202020204" pitchFamily="34" charset="0"/>
                <a:cs typeface="Arial" panose="020B0604020202020204" pitchFamily="34" charset="0"/>
              </a:rPr>
              <a:t>:</a:t>
            </a:r>
          </a:p>
          <a:p>
            <a:pPr algn="just"/>
            <a:r>
              <a:rPr lang="mn-MN" sz="1100">
                <a:solidFill>
                  <a:srgbClr val="002060"/>
                </a:solidFill>
                <a:latin typeface="Arial" panose="020B0604020202020204" pitchFamily="34" charset="0"/>
                <a:cs typeface="Arial" panose="020B0604020202020204" pitchFamily="34" charset="0"/>
              </a:rPr>
              <a:t>Төгссөнөөс хойш орон нутгийн байгууллагад 3 жил, нийслэлд 5 жил мэргэжлээрээ тогтвортой ажиллах нөхцөлийг хүлээн зөвшөөрсөн байна. </a:t>
            </a:r>
            <a:endParaRPr lang="mn-MN" sz="1100" kern="100">
              <a:solidFill>
                <a:srgbClr val="002060"/>
              </a:solidFill>
              <a:latin typeface="Arial" panose="020B0604020202020204" pitchFamily="34" charset="0"/>
              <a:ea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B3C9E492-1FFE-B89F-0EFE-D93A869529D7}"/>
              </a:ext>
            </a:extLst>
          </p:cNvPr>
          <p:cNvGraphicFramePr>
            <a:graphicFrameLocks noGrp="1"/>
          </p:cNvGraphicFramePr>
          <p:nvPr>
            <p:extLst>
              <p:ext uri="{D42A27DB-BD31-4B8C-83A1-F6EECF244321}">
                <p14:modId xmlns:p14="http://schemas.microsoft.com/office/powerpoint/2010/main" val="467712108"/>
              </p:ext>
            </p:extLst>
          </p:nvPr>
        </p:nvGraphicFramePr>
        <p:xfrm>
          <a:off x="5493786" y="1183944"/>
          <a:ext cx="6262786" cy="2129790"/>
        </p:xfrm>
        <a:graphic>
          <a:graphicData uri="http://schemas.openxmlformats.org/drawingml/2006/table">
            <a:tbl>
              <a:tblPr/>
              <a:tblGrid>
                <a:gridCol w="767055">
                  <a:extLst>
                    <a:ext uri="{9D8B030D-6E8A-4147-A177-3AD203B41FA5}">
                      <a16:colId xmlns:a16="http://schemas.microsoft.com/office/drawing/2014/main" val="1712309070"/>
                    </a:ext>
                  </a:extLst>
                </a:gridCol>
                <a:gridCol w="4352547">
                  <a:extLst>
                    <a:ext uri="{9D8B030D-6E8A-4147-A177-3AD203B41FA5}">
                      <a16:colId xmlns:a16="http://schemas.microsoft.com/office/drawing/2014/main" val="3767092381"/>
                    </a:ext>
                  </a:extLst>
                </a:gridCol>
                <a:gridCol w="1143184">
                  <a:extLst>
                    <a:ext uri="{9D8B030D-6E8A-4147-A177-3AD203B41FA5}">
                      <a16:colId xmlns:a16="http://schemas.microsoft.com/office/drawing/2014/main" val="4207560785"/>
                    </a:ext>
                  </a:extLst>
                </a:gridCol>
              </a:tblGrid>
              <a:tr h="0">
                <a:tc>
                  <a:txBody>
                    <a:bodyPr/>
                    <a:lstStyle/>
                    <a:p>
                      <a:pPr algn="ctr" fontAlgn="ctr">
                        <a:buNone/>
                      </a:pPr>
                      <a:r>
                        <a:rPr lang="mn-MN" sz="1050" b="0" i="0" u="none" strike="noStrike">
                          <a:solidFill>
                            <a:schemeClr val="bg1"/>
                          </a:solidFill>
                          <a:effectLst/>
                          <a:latin typeface="Arial" panose="020B0604020202020204" pitchFamily="34" charset="0"/>
                        </a:rPr>
                        <a:t>Тогтоол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mn-MN" sz="1050" b="0" i="0" u="none" strike="noStrike">
                          <a:solidFill>
                            <a:schemeClr val="bg1"/>
                          </a:solidFill>
                          <a:effectLst/>
                          <a:latin typeface="Arial" panose="020B0604020202020204" pitchFamily="34" charset="0"/>
                        </a:rPr>
                        <a:t>Тэтгэлэг, зээл, буцалтгүй тусламж /гадаад/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mn-MN" sz="1050" b="0" i="0" u="none" strike="noStrike">
                          <a:solidFill>
                            <a:schemeClr val="bg1"/>
                          </a:solidFill>
                          <a:effectLst/>
                          <a:latin typeface="Arial" panose="020B0604020202020204" pitchFamily="34" charset="0"/>
                        </a:rPr>
                        <a:t>2026 онд төгсөгчийн тоо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68685074"/>
                  </a:ext>
                </a:extLst>
              </a:tr>
              <a:tr h="333375">
                <a:tc rowSpan="5">
                  <a:txBody>
                    <a:bodyPr/>
                    <a:lstStyle/>
                    <a:p>
                      <a:pPr algn="ctr" fontAlgn="ctr">
                        <a:buNone/>
                      </a:pPr>
                      <a:r>
                        <a:rPr lang="mn-MN" sz="1050" b="0" i="0" u="none" strike="noStrike">
                          <a:solidFill>
                            <a:srgbClr val="000000"/>
                          </a:solidFill>
                          <a:effectLst/>
                          <a:latin typeface="Arial" panose="020B0604020202020204" pitchFamily="34" charset="0"/>
                        </a:rPr>
                        <a:t>Засгийн газрын  2025 оны 215 дугаар тогтоол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mn-MN" sz="1050" b="0" i="0" u="none" strike="noStrike">
                          <a:solidFill>
                            <a:srgbClr val="000000"/>
                          </a:solidFill>
                          <a:effectLst/>
                          <a:latin typeface="Arial" panose="020B0604020202020204" pitchFamily="34" charset="0"/>
                        </a:rPr>
                        <a:t>Монгол Улсын "Ерөнхийлөгчийн </a:t>
                      </a:r>
                      <a:r>
                        <a:rPr lang="mn-MN" sz="1050" b="0" i="0" u="none" strike="noStrike">
                          <a:solidFill>
                            <a:srgbClr val="00B050"/>
                          </a:solidFill>
                          <a:effectLst/>
                          <a:latin typeface="Arial" panose="020B0604020202020204" pitchFamily="34" charset="0"/>
                        </a:rPr>
                        <a:t>тэтгэлэг"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528649"/>
                  </a:ext>
                </a:extLst>
              </a:tr>
              <a:tr h="304800">
                <a:tc vMerge="1">
                  <a:txBody>
                    <a:bodyPr/>
                    <a:lstStyle/>
                    <a:p>
                      <a:endParaRPr lang="en-US"/>
                    </a:p>
                  </a:txBody>
                  <a:tcPr/>
                </a:tc>
                <a:tc>
                  <a:txBody>
                    <a:bodyPr/>
                    <a:lstStyle/>
                    <a:p>
                      <a:pPr algn="l" fontAlgn="ctr">
                        <a:buNone/>
                      </a:pPr>
                      <a:r>
                        <a:rPr lang="mn-MN" sz="1050" b="0" i="0" u="none" strike="noStrike">
                          <a:solidFill>
                            <a:srgbClr val="000000"/>
                          </a:solidFill>
                          <a:effectLst/>
                          <a:latin typeface="Arial" panose="020B0604020202020204" pitchFamily="34" charset="0"/>
                        </a:rPr>
                        <a:t>Монгол Улсын "Засгийн газрын  </a:t>
                      </a:r>
                      <a:r>
                        <a:rPr lang="mn-MN" sz="1050" b="0" i="0" u="none" strike="noStrike">
                          <a:solidFill>
                            <a:srgbClr val="00B050"/>
                          </a:solidFill>
                          <a:effectLst/>
                          <a:latin typeface="Arial" panose="020B0604020202020204" pitchFamily="34" charset="0"/>
                        </a:rPr>
                        <a:t>тэтгэлэг"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616012"/>
                  </a:ext>
                </a:extLst>
              </a:tr>
              <a:tr h="323850">
                <a:tc vMerge="1">
                  <a:txBody>
                    <a:bodyPr/>
                    <a:lstStyle/>
                    <a:p>
                      <a:endParaRPr lang="en-US"/>
                    </a:p>
                  </a:txBody>
                  <a:tcPr/>
                </a:tc>
                <a:tc>
                  <a:txBody>
                    <a:bodyPr/>
                    <a:lstStyle/>
                    <a:p>
                      <a:pPr algn="l" fontAlgn="ctr">
                        <a:buNone/>
                      </a:pPr>
                      <a:r>
                        <a:rPr lang="mn-MN" sz="1050" b="0" i="0" u="none" strike="noStrike">
                          <a:solidFill>
                            <a:srgbClr val="000000"/>
                          </a:solidFill>
                          <a:effectLst/>
                          <a:latin typeface="Arial" panose="020B0604020202020204" pitchFamily="34" charset="0"/>
                        </a:rPr>
                        <a:t>Дэлхийн шилдэг их дээд сургуульд суралцагчийн </a:t>
                      </a:r>
                      <a:r>
                        <a:rPr lang="mn-MN" sz="1050" b="0" i="0" u="none" strike="noStrike">
                          <a:solidFill>
                            <a:schemeClr val="accent2"/>
                          </a:solidFill>
                          <a:effectLst/>
                          <a:latin typeface="Arial" panose="020B0604020202020204" pitchFamily="34" charset="0"/>
                        </a:rPr>
                        <a:t>зээл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410147"/>
                  </a:ext>
                </a:extLst>
              </a:tr>
              <a:tr h="323850">
                <a:tc vMerge="1">
                  <a:txBody>
                    <a:bodyPr/>
                    <a:lstStyle/>
                    <a:p>
                      <a:endParaRPr lang="en-US"/>
                    </a:p>
                  </a:txBody>
                  <a:tcPr/>
                </a:tc>
                <a:tc>
                  <a:txBody>
                    <a:bodyPr/>
                    <a:lstStyle/>
                    <a:p>
                      <a:pPr algn="l" fontAlgn="ctr">
                        <a:buNone/>
                      </a:pPr>
                      <a:r>
                        <a:rPr lang="mn-MN" sz="1050" b="0" i="0" u="none" strike="noStrike">
                          <a:solidFill>
                            <a:srgbClr val="000000"/>
                          </a:solidFill>
                          <a:effectLst/>
                          <a:latin typeface="Arial" panose="020B0604020202020204" pitchFamily="34" charset="0"/>
                        </a:rPr>
                        <a:t>Засгийн газар хоорондын гэрээгээр суралцагчийн </a:t>
                      </a:r>
                      <a:r>
                        <a:rPr lang="mn-MN" sz="1050" b="0" i="0" u="none" strike="noStrike">
                          <a:solidFill>
                            <a:srgbClr val="00B050"/>
                          </a:solidFill>
                          <a:effectLst/>
                          <a:latin typeface="Arial" panose="020B0604020202020204" pitchFamily="34" charset="0"/>
                        </a:rPr>
                        <a:t>тэтгэлэг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1323545"/>
                  </a:ext>
                </a:extLst>
              </a:tr>
              <a:tr h="323850">
                <a:tc vMerge="1">
                  <a:txBody>
                    <a:bodyPr/>
                    <a:lstStyle/>
                    <a:p>
                      <a:endParaRPr lang="en-US"/>
                    </a:p>
                  </a:txBody>
                  <a:tcPr/>
                </a:tc>
                <a:tc>
                  <a:txBody>
                    <a:bodyPr/>
                    <a:lstStyle/>
                    <a:p>
                      <a:pPr algn="l" fontAlgn="ctr">
                        <a:buNone/>
                      </a:pPr>
                      <a:r>
                        <a:rPr lang="mn-MN" sz="1050" b="0" i="0" u="none" strike="noStrike">
                          <a:solidFill>
                            <a:srgbClr val="000000"/>
                          </a:solidFill>
                          <a:effectLst/>
                          <a:latin typeface="Arial" panose="020B0604020202020204" pitchFamily="34" charset="0"/>
                        </a:rPr>
                        <a:t>Хөгжлийн бэрхшээлтэй суралцагч </a:t>
                      </a:r>
                      <a:r>
                        <a:rPr lang="mn-MN" sz="1050" b="0" i="0" u="none" strike="noStrike">
                          <a:solidFill>
                            <a:srgbClr val="00B0F0"/>
                          </a:solidFill>
                          <a:effectLst/>
                          <a:latin typeface="Arial" panose="020B0604020202020204" pitchFamily="34" charset="0"/>
                        </a:rPr>
                        <a:t>буцалтгүй тусламж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5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53596"/>
                  </a:ext>
                </a:extLst>
              </a:tr>
              <a:tr h="190500">
                <a:tc gridSpan="2">
                  <a:txBody>
                    <a:bodyPr/>
                    <a:lstStyle/>
                    <a:p>
                      <a:pPr algn="ctr" fontAlgn="ctr">
                        <a:buNone/>
                      </a:pPr>
                      <a:r>
                        <a:rPr lang="mn-MN" sz="1050" b="1" i="0" u="none" strike="noStrike">
                          <a:solidFill>
                            <a:srgbClr val="000000"/>
                          </a:solidFill>
                          <a:effectLst/>
                          <a:latin typeface="Arial" panose="020B0604020202020204" pitchFamily="34" charset="0"/>
                        </a:rPr>
                        <a:t>ДҮН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ctr">
                        <a:buNone/>
                      </a:pPr>
                      <a:r>
                        <a:rPr lang="en-US" sz="1050" b="1" i="0" u="none" strike="noStrike">
                          <a:solidFill>
                            <a:srgbClr val="000000"/>
                          </a:solidFill>
                          <a:effectLst/>
                          <a:latin typeface="Arial" panose="020B0604020202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509779"/>
                  </a:ext>
                </a:extLst>
              </a:tr>
            </a:tbl>
          </a:graphicData>
        </a:graphic>
      </p:graphicFrame>
      <p:sp>
        <p:nvSpPr>
          <p:cNvPr id="17" name="TextBox 16">
            <a:extLst>
              <a:ext uri="{FF2B5EF4-FFF2-40B4-BE49-F238E27FC236}">
                <a16:creationId xmlns:a16="http://schemas.microsoft.com/office/drawing/2014/main" id="{A950CDB5-9B24-9727-301E-404EB0104E39}"/>
              </a:ext>
            </a:extLst>
          </p:cNvPr>
          <p:cNvSpPr txBox="1"/>
          <p:nvPr/>
        </p:nvSpPr>
        <p:spPr>
          <a:xfrm>
            <a:off x="5493786" y="4235199"/>
            <a:ext cx="6262786" cy="1277273"/>
          </a:xfrm>
          <a:prstGeom prst="rect">
            <a:avLst/>
          </a:prstGeom>
          <a:noFill/>
          <a:ln w="25400">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txBody>
          <a:bodyPr wrap="square">
            <a:spAutoFit/>
          </a:bodyPr>
          <a:lstStyle/>
          <a:p>
            <a:pPr algn="just"/>
            <a:r>
              <a:rPr lang="mn-MN" sz="1100" u="sng">
                <a:solidFill>
                  <a:srgbClr val="00B050"/>
                </a:solidFill>
                <a:latin typeface="Arial" panose="020B0604020202020204" pitchFamily="34" charset="0"/>
                <a:cs typeface="Arial" panose="020B0604020202020204" pitchFamily="34" charset="0"/>
              </a:rPr>
              <a:t>МОНГОЛ УЛСЫН ЕРӨНХИЙЛӨГЧИЙН ТЭТГЭЛЭГ</a:t>
            </a:r>
            <a:r>
              <a:rPr lang="mn-MN" sz="1100" u="sng">
                <a:solidFill>
                  <a:srgbClr val="002060"/>
                </a:solidFill>
                <a:latin typeface="Arial" panose="020B0604020202020204" pitchFamily="34" charset="0"/>
                <a:cs typeface="Arial" panose="020B0604020202020204" pitchFamily="34" charset="0"/>
              </a:rPr>
              <a:t>:</a:t>
            </a:r>
          </a:p>
          <a:p>
            <a:pPr algn="just"/>
            <a:r>
              <a:rPr lang="mn-MN" sz="1100">
                <a:solidFill>
                  <a:srgbClr val="002060"/>
                </a:solidFill>
                <a:latin typeface="Arial" panose="020B0604020202020204" pitchFamily="34" charset="0"/>
                <a:cs typeface="Arial" panose="020B0604020202020204" pitchFamily="34" charset="0"/>
              </a:rPr>
              <a:t>Үндсэн хөтөлбөрт тэтгэлгээр суралцагчийг төгссөнөөс хойш 1 жилийн дотор түүний харьяалагдах аймаг, нийслэлийн Засаг дарга мэргэжлийн дагуу тухайн Засаг захиргаа, нутаг дэвсгэр дэх аж ахуйн нэгж, байгууллагад ажлын байраар хангах арга хэмжээ авах бөгөөд хөгжлийн бодлоготой уялдуулан төгсөгчийг өөр газарт томилон ажиллуулж болно. </a:t>
            </a:r>
          </a:p>
          <a:p>
            <a:pPr algn="just"/>
            <a:r>
              <a:rPr lang="mn-MN" sz="1100">
                <a:solidFill>
                  <a:srgbClr val="002060"/>
                </a:solidFill>
                <a:latin typeface="Arial" panose="020B0604020202020204" pitchFamily="34" charset="0"/>
                <a:cs typeface="Arial" panose="020B0604020202020204" pitchFamily="34" charset="0"/>
              </a:rPr>
              <a:t>Төгсөгч нь аймаг (сумаас шалгарсан бол)-т, нийслэл (хорооноос шалгарсан бол)-д 5-аас доошгүй жил тогтвортой ажиллана.</a:t>
            </a:r>
            <a:endParaRPr lang="mn-MN" sz="1100" kern="10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AFD86D-4FB6-75C2-2A4E-DA9C7267B14F}"/>
              </a:ext>
            </a:extLst>
          </p:cNvPr>
          <p:cNvSpPr txBox="1"/>
          <p:nvPr/>
        </p:nvSpPr>
        <p:spPr>
          <a:xfrm>
            <a:off x="3733502" y="5891043"/>
            <a:ext cx="5075300" cy="600164"/>
          </a:xfrm>
          <a:prstGeom prst="rect">
            <a:avLst/>
          </a:prstGeom>
          <a:noFill/>
          <a:ln>
            <a:solidFill>
              <a:schemeClr val="accent4">
                <a:lumMod val="75000"/>
              </a:schemeClr>
            </a:solidFill>
            <a:prstDash val="dash"/>
          </a:ln>
        </p:spPr>
        <p:txBody>
          <a:bodyPr wrap="square">
            <a:spAutoFit/>
          </a:bodyPr>
          <a:lstStyle/>
          <a:p>
            <a:pPr algn="just"/>
            <a:r>
              <a:rPr lang="mn-MN" sz="1100" i="1" dirty="0">
                <a:solidFill>
                  <a:srgbClr val="002060"/>
                </a:solidFill>
                <a:latin typeface="Arial" panose="020B0604020202020204" pitchFamily="34" charset="0"/>
                <a:cs typeface="Arial" panose="020B0604020202020204" pitchFamily="34" charset="0"/>
              </a:rPr>
              <a:t>Боловсролын зээлийн сангийн санхүүжилтээр дээд боловсролын сургалтын байгууллагад ТЭТГЭЛЭГ-р суралцан төгсөгчдөд гэрээний дагуу орон нутагтаа ажиллахад дэмжлэг үзүүлэх</a:t>
            </a:r>
            <a:endParaRPr lang="en-US" sz="11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10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BDB9ACC-6433-841F-8287-97CA5684EDC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F111178-9958-03CD-5B5B-49CB6418FFEA}"/>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53837BCF-0187-5AFB-CF51-49F8480F3437}"/>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0DBBB01-813E-97ED-3460-E67CFEA899AD}"/>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BF59E29B-6B76-7853-4B5C-4AE3CEC1F82C}"/>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13856AF7-E13B-66CE-6FF8-C53E3E739B02}"/>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8481ADB3-A61D-A6DD-D847-1942E2E69520}"/>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698F3BFE-1098-4389-35BE-7F9FE81CAB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4" name="TextBox 3">
            <a:extLst>
              <a:ext uri="{FF2B5EF4-FFF2-40B4-BE49-F238E27FC236}">
                <a16:creationId xmlns:a16="http://schemas.microsoft.com/office/drawing/2014/main" id="{2BD430CB-8F70-FB93-B477-5F641838C806}"/>
              </a:ext>
            </a:extLst>
          </p:cNvPr>
          <p:cNvSpPr txBox="1"/>
          <p:nvPr/>
        </p:nvSpPr>
        <p:spPr>
          <a:xfrm>
            <a:off x="2006669" y="404476"/>
            <a:ext cx="9590599" cy="584775"/>
          </a:xfrm>
          <a:prstGeom prst="rect">
            <a:avLst/>
          </a:prstGeom>
          <a:noFill/>
        </p:spPr>
        <p:txBody>
          <a:bodyPr wrap="square">
            <a:spAutoFit/>
          </a:bodyPr>
          <a:lstStyle/>
          <a:p>
            <a:pPr algn="ctr" defTabSz="1219170">
              <a:defRPr/>
            </a:pPr>
            <a:r>
              <a:rPr lang="mn-MN" sz="1600" dirty="0">
                <a:solidFill>
                  <a:srgbClr val="1A3675"/>
                </a:solidFill>
                <a:latin typeface="Arial" panose="020B0604020202020204" pitchFamily="34" charset="0"/>
                <a:cs typeface="Arial" panose="020B0604020202020204" pitchFamily="34" charset="0"/>
              </a:rPr>
              <a:t>ДЭЭД, МЭРГЭЖЛИЙН БОЛОН ТЕХНИКИЙН БОЛОВСРОЛ, СУРГАЛТЫН БОДЛОГЫН ГАЗРААС</a:t>
            </a:r>
          </a:p>
          <a:p>
            <a:pPr algn="ctr" defTabSz="1219170">
              <a:defRPr/>
            </a:pPr>
            <a:r>
              <a:rPr lang="mn-MN" sz="1600" dirty="0">
                <a:solidFill>
                  <a:srgbClr val="1A3675"/>
                </a:solidFill>
                <a:latin typeface="Arial" panose="020B0604020202020204" pitchFamily="34" charset="0"/>
                <a:cs typeface="Arial" panose="020B0604020202020204" pitchFamily="34" charset="0"/>
              </a:rPr>
              <a:t>БОЛОВСРОЛЫН ГАЗРУУДАД ӨГӨХ ЧИГЛЭЛ</a:t>
            </a:r>
            <a:endParaRPr lang="en-US" sz="1600" dirty="0">
              <a:solidFill>
                <a:srgbClr val="1A367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61B184-73DC-6A9A-8FA5-0725CFEABA91}"/>
              </a:ext>
            </a:extLst>
          </p:cNvPr>
          <p:cNvSpPr txBox="1"/>
          <p:nvPr/>
        </p:nvSpPr>
        <p:spPr>
          <a:xfrm>
            <a:off x="1319120" y="1214723"/>
            <a:ext cx="10278148" cy="523220"/>
          </a:xfrm>
          <a:prstGeom prst="rect">
            <a:avLst/>
          </a:prstGeom>
          <a:noFill/>
        </p:spPr>
        <p:txBody>
          <a:bodyPr wrap="square">
            <a:spAutoFit/>
          </a:bodyPr>
          <a:lstStyle/>
          <a:p>
            <a:pPr algn="just"/>
            <a:r>
              <a:rPr lang="mn-MN" sz="1400">
                <a:solidFill>
                  <a:srgbClr val="002060"/>
                </a:solidFill>
                <a:latin typeface="Arial" panose="020B0604020202020204" pitchFamily="34" charset="0"/>
                <a:cs typeface="Arial" panose="020B0604020202020204" pitchFamily="34" charset="0"/>
              </a:rPr>
              <a:t>Ажиллах хүчний хомсдол үүссэн эдийн засгийн салбарууд, мөн тэргүүлэх болон эрэлттэй мэргэжлийн чиглэлээр мэргэшсэн боловсон хүчнийг бэлтгэх, ур чадварын зөрүүг арилгахад чиглэсэн бодлого баримтална. </a:t>
            </a:r>
          </a:p>
        </p:txBody>
      </p:sp>
      <p:sp>
        <p:nvSpPr>
          <p:cNvPr id="6" name="TextBox 5">
            <a:extLst>
              <a:ext uri="{FF2B5EF4-FFF2-40B4-BE49-F238E27FC236}">
                <a16:creationId xmlns:a16="http://schemas.microsoft.com/office/drawing/2014/main" id="{03E58FAB-4D0A-D6C1-8AA5-9F98097BC99E}"/>
              </a:ext>
            </a:extLst>
          </p:cNvPr>
          <p:cNvSpPr txBox="1"/>
          <p:nvPr/>
        </p:nvSpPr>
        <p:spPr>
          <a:xfrm>
            <a:off x="1319120" y="2024971"/>
            <a:ext cx="10278148" cy="3785652"/>
          </a:xfrm>
          <a:prstGeom prst="rect">
            <a:avLst/>
          </a:prstGeom>
          <a:noFill/>
        </p:spPr>
        <p:txBody>
          <a:bodyPr wrap="square">
            <a:spAutoFit/>
          </a:bodyPr>
          <a:lstStyle/>
          <a:p>
            <a:pPr algn="just"/>
            <a:r>
              <a:rPr lang="mn-MN" sz="1200" dirty="0">
                <a:solidFill>
                  <a:srgbClr val="002060"/>
                </a:solidFill>
                <a:latin typeface="Arial" panose="020B0604020202020204" pitchFamily="34" charset="0"/>
                <a:cs typeface="Arial" panose="020B0604020202020204" pitchFamily="34" charset="0"/>
              </a:rPr>
              <a:t>Иймд: </a:t>
            </a:r>
          </a:p>
          <a:p>
            <a:pPr marL="342900" indent="-342900" algn="just">
              <a:buAutoNum type="arabicPeriod"/>
            </a:pPr>
            <a:r>
              <a:rPr lang="mn-MN" sz="1200" b="1" dirty="0">
                <a:solidFill>
                  <a:srgbClr val="002060"/>
                </a:solidFill>
                <a:latin typeface="Arial" panose="020B0604020202020204" pitchFamily="34" charset="0"/>
                <a:cs typeface="Arial" panose="020B0604020202020204" pitchFamily="34" charset="0"/>
              </a:rPr>
              <a:t>Хөдөлмөрийн зах зээлийн эрэлт, ажил олгогчийн хэрэгцээ шаардлагад </a:t>
            </a:r>
            <a:r>
              <a:rPr lang="mn-MN" sz="1200" dirty="0">
                <a:solidFill>
                  <a:srgbClr val="002060"/>
                </a:solidFill>
                <a:latin typeface="Arial" panose="020B0604020202020204" pitchFamily="34" charset="0"/>
                <a:cs typeface="Arial" panose="020B0604020202020204" pitchFamily="34" charset="0"/>
              </a:rPr>
              <a:t>сургалтын хөтөлбөр, агуулга, мэргэшлийн түвшин, сургалт болон үнэлгээний арга хэлбэрийг тохируулан, нийцүүлэх, чанартай хэрэгжүүлэх чиглэлээр бүх түвшний хөтөлбөрийн хэрэгжилтэд дэмжлэг үзүүлэх, сургалтын байгууллагуудын сургалт, судалгаа шинжилгээ, туршилт, хэрэгжилтийг хангахад хамтран ажиллах,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r>
              <a:rPr lang="mn-MN" sz="1200" b="1" dirty="0">
                <a:solidFill>
                  <a:srgbClr val="002060"/>
                </a:solidFill>
                <a:latin typeface="Arial" panose="020B0604020202020204" pitchFamily="34" charset="0"/>
                <a:cs typeface="Arial" panose="020B0604020202020204" pitchFamily="34" charset="0"/>
              </a:rPr>
              <a:t>Сургалтын хөтөлбөрийн хэрэгжилтийг дэмжих зорилгоор </a:t>
            </a:r>
            <a:r>
              <a:rPr lang="mn-MN" sz="1200" dirty="0">
                <a:solidFill>
                  <a:srgbClr val="002060"/>
                </a:solidFill>
                <a:latin typeface="Arial" panose="020B0604020202020204" pitchFamily="34" charset="0"/>
                <a:cs typeface="Arial" panose="020B0604020202020204" pitchFamily="34" charset="0"/>
              </a:rPr>
              <a:t>орчин үеийн дижитал контент, цахим хэрэглэгдэхүүн, виртуал дадлагын орчин бүрдүүлэхэд нийгмийн түншлэлийн хүрээнд дэмжлэг үзүүлэх, судалгаа шинжилгээ хийх, мэдээлэл, чиглэлээр хангах,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r>
              <a:rPr lang="mn-MN" sz="1200" b="1" dirty="0">
                <a:solidFill>
                  <a:srgbClr val="002060"/>
                </a:solidFill>
                <a:latin typeface="Arial" panose="020B0604020202020204" pitchFamily="34" charset="0"/>
                <a:cs typeface="Arial" panose="020B0604020202020204" pitchFamily="34" charset="0"/>
              </a:rPr>
              <a:t>Үндэсний хэмжээнд хэрэгжиж байгаа томоохон бүтээн байгуулалтад шаардагдах </a:t>
            </a:r>
            <a:r>
              <a:rPr lang="mn-MN" sz="1200" dirty="0">
                <a:solidFill>
                  <a:srgbClr val="002060"/>
                </a:solidFill>
                <a:latin typeface="Arial" panose="020B0604020202020204" pitchFamily="34" charset="0"/>
                <a:cs typeface="Arial" panose="020B0604020202020204" pitchFamily="34" charset="0"/>
              </a:rPr>
              <a:t>мэргэшсэн ажилтныг богино хугацаанд бэлтгэх, чадваржуулах, мэргэжлийн боловсролын хосмог сургалтын хэрэгжилтийг хангахад орон нутаг, ажил олгогчдын оролцоог нэмэгдүүлэх, хамтын ажиллагааг эрчимжүүлэх чиглэлээр хамтран ажиллаж, дэмжлэг үзүүлэх,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r>
              <a:rPr lang="mn-MN" sz="1200" dirty="0">
                <a:solidFill>
                  <a:srgbClr val="002060"/>
                </a:solidFill>
                <a:latin typeface="Arial" panose="020B0604020202020204" pitchFamily="34" charset="0"/>
                <a:cs typeface="Arial" panose="020B0604020202020204" pitchFamily="34" charset="0"/>
              </a:rPr>
              <a:t>Орон нутгийн хувийн хэвшил, ажил олгогчдыг </a:t>
            </a:r>
            <a:r>
              <a:rPr lang="mn-MN" sz="1200" b="1" dirty="0">
                <a:solidFill>
                  <a:srgbClr val="002060"/>
                </a:solidFill>
                <a:latin typeface="Arial" panose="020B0604020202020204" pitchFamily="34" charset="0"/>
                <a:cs typeface="Arial" panose="020B0604020202020204" pitchFamily="34" charset="0"/>
              </a:rPr>
              <a:t>ажил мэргэжлийн стандарт, сургалтын хөтөлбөр боловсруулах, хөндлөнгийн үнэлгээ хийх </a:t>
            </a:r>
            <a:r>
              <a:rPr lang="mn-MN" sz="1200" dirty="0">
                <a:solidFill>
                  <a:srgbClr val="002060"/>
                </a:solidFill>
                <a:latin typeface="Arial" panose="020B0604020202020204" pitchFamily="34" charset="0"/>
                <a:cs typeface="Arial" panose="020B0604020202020204" pitchFamily="34" charset="0"/>
              </a:rPr>
              <a:t>ажилд татан оролцуулахад хамтран ажиллах, дэмжлэг үзүүлэх,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r>
              <a:rPr lang="mn-MN" sz="1200" dirty="0">
                <a:solidFill>
                  <a:srgbClr val="002060"/>
                </a:solidFill>
                <a:latin typeface="Arial" panose="020B0604020202020204" pitchFamily="34" charset="0"/>
                <a:cs typeface="Arial" panose="020B0604020202020204" pitchFamily="34" charset="0"/>
              </a:rPr>
              <a:t>Мэргэжлийн болон техникийн боловсрол, сургалтын салбар, сургалтын байгууллагуудын</a:t>
            </a:r>
            <a:r>
              <a:rPr lang="mn-MN" sz="1200" b="1" dirty="0">
                <a:solidFill>
                  <a:srgbClr val="002060"/>
                </a:solidFill>
                <a:latin typeface="Arial" panose="020B0604020202020204" pitchFamily="34" charset="0"/>
                <a:cs typeface="Arial" panose="020B0604020202020204" pitchFamily="34" charset="0"/>
              </a:rPr>
              <a:t> нийгмийн түншлэлийг өргөжүүлэх, чанаржуулах чиглэлээр</a:t>
            </a:r>
            <a:r>
              <a:rPr lang="mn-MN" sz="1200" dirty="0">
                <a:solidFill>
                  <a:srgbClr val="002060"/>
                </a:solidFill>
                <a:latin typeface="Arial" panose="020B0604020202020204" pitchFamily="34" charset="0"/>
                <a:cs typeface="Arial" panose="020B0604020202020204" pitchFamily="34" charset="0"/>
              </a:rPr>
              <a:t> жил бүр төлөвлөгөө боловсруулан, орон нутагтай хамтран баталгаажуулж, хамтран хэрэгжүүлэх,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AutoNum type="arabicPeriod"/>
            </a:pPr>
            <a:r>
              <a:rPr lang="mn-MN" sz="1200" dirty="0">
                <a:solidFill>
                  <a:srgbClr val="002060"/>
                </a:solidFill>
                <a:latin typeface="Arial" panose="020B0604020202020204" pitchFamily="34" charset="0"/>
                <a:cs typeface="Arial" panose="020B0604020202020204" pitchFamily="34" charset="0"/>
              </a:rPr>
              <a:t>Орон нутгийн </a:t>
            </a:r>
            <a:r>
              <a:rPr lang="mn-MN" sz="1200" dirty="0" err="1">
                <a:solidFill>
                  <a:srgbClr val="002060"/>
                </a:solidFill>
                <a:latin typeface="Arial" panose="020B0604020202020204" pitchFamily="34" charset="0"/>
                <a:cs typeface="Arial" panose="020B0604020202020204" pitchFamily="34" charset="0"/>
              </a:rPr>
              <a:t>МбТБСБ</a:t>
            </a:r>
            <a:r>
              <a:rPr lang="mn-MN" sz="1200" dirty="0">
                <a:solidFill>
                  <a:srgbClr val="002060"/>
                </a:solidFill>
                <a:latin typeface="Arial" panose="020B0604020202020204" pitchFamily="34" charset="0"/>
                <a:cs typeface="Arial" panose="020B0604020202020204" pitchFamily="34" charset="0"/>
              </a:rPr>
              <a:t>-ын төгсөгчдийн </a:t>
            </a:r>
            <a:r>
              <a:rPr lang="mn-MN" sz="1200" b="1" dirty="0">
                <a:solidFill>
                  <a:srgbClr val="002060"/>
                </a:solidFill>
                <a:latin typeface="Arial" panose="020B0604020202020204" pitchFamily="34" charset="0"/>
                <a:cs typeface="Arial" panose="020B0604020202020204" pitchFamily="34" charset="0"/>
              </a:rPr>
              <a:t>хөдөлмөр эрхлэлтийг нийгмийн түншлэлийн хүрээнд </a:t>
            </a:r>
            <a:r>
              <a:rPr lang="mn-MN" sz="1200" dirty="0">
                <a:solidFill>
                  <a:srgbClr val="002060"/>
                </a:solidFill>
                <a:latin typeface="Arial" panose="020B0604020202020204" pitchFamily="34" charset="0"/>
                <a:cs typeface="Arial" panose="020B0604020202020204" pitchFamily="34" charset="0"/>
              </a:rPr>
              <a:t>дэмжин ажиллах, төгсөгчдийн хөдөлмөр эрхлэлтийг нэмэгдүүлэх, төгсөгчдийн тасралтгүй суралцах, мэргэшил дээшлүүлэх боломжийг нэмэгдүүлэхэд дэмжлэг үзүүлэх,</a:t>
            </a:r>
          </a:p>
        </p:txBody>
      </p:sp>
    </p:spTree>
    <p:extLst>
      <p:ext uri="{BB962C8B-B14F-4D97-AF65-F5344CB8AC3E}">
        <p14:creationId xmlns:p14="http://schemas.microsoft.com/office/powerpoint/2010/main" val="331895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F2CA0D4-ED39-D06F-9F8B-4320C742424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B4D5963-260C-D215-42B4-85DFBF1A90F4}"/>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04447148-6275-A87C-C888-1EA3B89CF592}"/>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F10CC3C-1E1F-392C-3BC1-A335C31FB73F}"/>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BCABA911-954A-E853-B7B1-22DB604CEEFC}"/>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C5567E70-50A1-0120-56D1-8F777109DF23}"/>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4EF391A7-FBCA-2646-826F-738AAB60639E}"/>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178A01E0-C3B4-11F4-41EB-DC3371FC2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4" name="TextBox 3">
            <a:extLst>
              <a:ext uri="{FF2B5EF4-FFF2-40B4-BE49-F238E27FC236}">
                <a16:creationId xmlns:a16="http://schemas.microsoft.com/office/drawing/2014/main" id="{0AF32ECF-79F7-67FD-661C-C91955346878}"/>
              </a:ext>
            </a:extLst>
          </p:cNvPr>
          <p:cNvSpPr txBox="1"/>
          <p:nvPr/>
        </p:nvSpPr>
        <p:spPr>
          <a:xfrm>
            <a:off x="1802861" y="388054"/>
            <a:ext cx="9590599" cy="523220"/>
          </a:xfrm>
          <a:prstGeom prst="rect">
            <a:avLst/>
          </a:prstGeom>
          <a:noFill/>
        </p:spPr>
        <p:txBody>
          <a:bodyPr wrap="square">
            <a:spAutoFit/>
          </a:bodyPr>
          <a:lstStyle/>
          <a:p>
            <a:pPr algn="ctr" defTabSz="1219170">
              <a:defRPr/>
            </a:pPr>
            <a:r>
              <a:rPr lang="mn-MN" sz="1400" dirty="0">
                <a:solidFill>
                  <a:srgbClr val="1A3675"/>
                </a:solidFill>
                <a:latin typeface="Arial" panose="020B0604020202020204" pitchFamily="34" charset="0"/>
                <a:cs typeface="Arial" panose="020B0604020202020204" pitchFamily="34" charset="0"/>
              </a:rPr>
              <a:t>ДЭЭД, МЭРГЭЖЛИЙН БОЛОН ТЕХНИКИЙН БОЛОВСРОЛ, СУРГАЛТЫН БОДЛОГЫН ГАЗРААС</a:t>
            </a:r>
          </a:p>
          <a:p>
            <a:pPr algn="ctr" defTabSz="1219170">
              <a:defRPr/>
            </a:pPr>
            <a:r>
              <a:rPr lang="mn-MN" sz="1400" dirty="0">
                <a:solidFill>
                  <a:srgbClr val="1A3675"/>
                </a:solidFill>
                <a:latin typeface="Arial" panose="020B0604020202020204" pitchFamily="34" charset="0"/>
                <a:cs typeface="Arial" panose="020B0604020202020204" pitchFamily="34" charset="0"/>
              </a:rPr>
              <a:t>БОЛОВСРОЛЫН ГАЗРУУДАД ӨГӨХ ЧИГЛЭЛ</a:t>
            </a:r>
            <a:endParaRPr lang="en-US" sz="1600" dirty="0">
              <a:solidFill>
                <a:srgbClr val="1A367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705CB67-545D-9451-027E-165215A30B3C}"/>
              </a:ext>
            </a:extLst>
          </p:cNvPr>
          <p:cNvSpPr txBox="1"/>
          <p:nvPr/>
        </p:nvSpPr>
        <p:spPr>
          <a:xfrm>
            <a:off x="1319120" y="1223273"/>
            <a:ext cx="10278148" cy="4524315"/>
          </a:xfrm>
          <a:prstGeom prst="rect">
            <a:avLst/>
          </a:prstGeom>
          <a:noFill/>
        </p:spPr>
        <p:txBody>
          <a:bodyPr wrap="square">
            <a:spAutoFit/>
          </a:bodyPr>
          <a:lstStyle/>
          <a:p>
            <a:pPr marL="342900" indent="-342900" algn="just">
              <a:buFont typeface="+mj-lt"/>
              <a:buAutoNum type="arabicPeriod" startAt="7"/>
            </a:pPr>
            <a:r>
              <a:rPr lang="mn-MN" sz="1200" b="1" dirty="0">
                <a:solidFill>
                  <a:srgbClr val="002060"/>
                </a:solidFill>
                <a:latin typeface="Arial" panose="020B0604020202020204" pitchFamily="34" charset="0"/>
                <a:cs typeface="Arial" panose="020B0604020202020204" pitchFamily="34" charset="0"/>
              </a:rPr>
              <a:t>Сургалтын байгууллагын орчин нөхцөлийг сайжруулах </a:t>
            </a:r>
            <a:r>
              <a:rPr lang="mn-MN" sz="1200" dirty="0">
                <a:solidFill>
                  <a:srgbClr val="002060"/>
                </a:solidFill>
                <a:latin typeface="Arial" panose="020B0604020202020204" pitchFamily="34" charset="0"/>
                <a:cs typeface="Arial" panose="020B0604020202020204" pitchFamily="34" charset="0"/>
              </a:rPr>
              <a:t>чиглэлээр орон нутгийн удирдлагын байгууллагуудтай хамтран ажиллах, төсвийн хөрөнгө хуваарилалтад дэмжлэг үзүүлэх, хувийн хэвшлийн оролцоог дэмжин хөгжүүлэх</a:t>
            </a: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b="1" dirty="0">
                <a:solidFill>
                  <a:srgbClr val="002060"/>
                </a:solidFill>
                <a:latin typeface="Arial" panose="020B0604020202020204" pitchFamily="34" charset="0"/>
                <a:cs typeface="Arial" panose="020B0604020202020204" pitchFamily="34" charset="0"/>
              </a:rPr>
              <a:t>Багш, ажилтныг хөгжүүлэх, мэргэшлийн зэрэг олгох, тасралтгүй сургалцуулах, идэвхжүүлэх</a:t>
            </a:r>
            <a:r>
              <a:rPr lang="mn-MN" sz="1200" dirty="0">
                <a:solidFill>
                  <a:srgbClr val="002060"/>
                </a:solidFill>
                <a:latin typeface="Arial" panose="020B0604020202020204" pitchFamily="34" charset="0"/>
                <a:cs typeface="Arial" panose="020B0604020202020204" pitchFamily="34" charset="0"/>
              </a:rPr>
              <a:t> чиглэлээр </a:t>
            </a:r>
            <a:r>
              <a:rPr lang="mn-MN" sz="1200" dirty="0" err="1">
                <a:solidFill>
                  <a:srgbClr val="002060"/>
                </a:solidFill>
                <a:latin typeface="Arial" panose="020B0604020202020204" pitchFamily="34" charset="0"/>
                <a:cs typeface="Arial" panose="020B0604020202020204" pitchFamily="34" charset="0"/>
              </a:rPr>
              <a:t>МбТБСБ</a:t>
            </a:r>
            <a:r>
              <a:rPr lang="mn-MN" sz="1200" dirty="0">
                <a:solidFill>
                  <a:srgbClr val="002060"/>
                </a:solidFill>
                <a:latin typeface="Arial" panose="020B0604020202020204" pitchFamily="34" charset="0"/>
                <a:cs typeface="Arial" panose="020B0604020202020204" pitchFamily="34" charset="0"/>
              </a:rPr>
              <a:t>-тай хамтран ажиллах,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b="1" dirty="0">
                <a:solidFill>
                  <a:srgbClr val="002060"/>
                </a:solidFill>
                <a:latin typeface="Arial" panose="020B0604020202020204" pitchFamily="34" charset="0"/>
                <a:cs typeface="Arial" panose="020B0604020202020204" pitchFamily="34" charset="0"/>
              </a:rPr>
              <a:t>Тэгш хамрын сургах боловсролын бодлого, чиглэл, олон улсын туршлагад </a:t>
            </a:r>
            <a:r>
              <a:rPr lang="mn-MN" sz="1200" dirty="0">
                <a:solidFill>
                  <a:srgbClr val="002060"/>
                </a:solidFill>
                <a:latin typeface="Arial" panose="020B0604020202020204" pitchFamily="34" charset="0"/>
                <a:cs typeface="Arial" panose="020B0604020202020204" pitchFamily="34" charset="0"/>
              </a:rPr>
              <a:t>үндэслэн </a:t>
            </a:r>
            <a:r>
              <a:rPr lang="mn-MN" sz="1200" dirty="0" err="1">
                <a:solidFill>
                  <a:srgbClr val="002060"/>
                </a:solidFill>
                <a:latin typeface="Arial" panose="020B0604020202020204" pitchFamily="34" charset="0"/>
                <a:cs typeface="Arial" panose="020B0604020202020204" pitchFamily="34" charset="0"/>
              </a:rPr>
              <a:t>МбТБСБ</a:t>
            </a:r>
            <a:r>
              <a:rPr lang="mn-MN" sz="1200" dirty="0">
                <a:solidFill>
                  <a:srgbClr val="002060"/>
                </a:solidFill>
                <a:latin typeface="Arial" panose="020B0604020202020204" pitchFamily="34" charset="0"/>
                <a:cs typeface="Arial" panose="020B0604020202020204" pitchFamily="34" charset="0"/>
              </a:rPr>
              <a:t>-д тэгш хамран сургах боловсролын бодлого, чиглэлийг хэрэгжүүлэхэд дэмжлэг үзүүлж, туршлага түгээх, чадавхжуулах ажлыг тасралтгүй зохион байгуулах,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b="1" dirty="0">
                <a:solidFill>
                  <a:srgbClr val="002060"/>
                </a:solidFill>
                <a:latin typeface="Arial" panose="020B0604020202020204" pitchFamily="34" charset="0"/>
                <a:cs typeface="Arial" panose="020B0604020202020204" pitchFamily="34" charset="0"/>
              </a:rPr>
              <a:t>Үндэсний болон олон улсын мэргэжлийн ур чадварын уралдаан тэмцээнд </a:t>
            </a:r>
            <a:r>
              <a:rPr lang="mn-MN" sz="1200" dirty="0">
                <a:solidFill>
                  <a:srgbClr val="002060"/>
                </a:solidFill>
                <a:latin typeface="Arial" panose="020B0604020202020204" pitchFamily="34" charset="0"/>
                <a:cs typeface="Arial" panose="020B0604020202020204" pitchFamily="34" charset="0"/>
              </a:rPr>
              <a:t>багш бэлтгэх, суралцагч бэлтгэх, экспертийг мэргэшүүлэх чиглэлээр орон нутаг, хувийн хэвшлийн төлөөлөлтэй хамтран дэмжлэг үзүүлэх, чанаржуулах,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b="1" dirty="0">
                <a:solidFill>
                  <a:srgbClr val="002060"/>
                </a:solidFill>
                <a:latin typeface="Arial" panose="020B0604020202020204" pitchFamily="34" charset="0"/>
                <a:cs typeface="Arial" panose="020B0604020202020204" pitchFamily="34" charset="0"/>
              </a:rPr>
              <a:t>Боловсролын яамнаас </a:t>
            </a:r>
            <a:r>
              <a:rPr lang="mn-MN" sz="1200" dirty="0">
                <a:solidFill>
                  <a:srgbClr val="002060"/>
                </a:solidFill>
                <a:latin typeface="Arial" panose="020B0604020202020204" pitchFamily="34" charset="0"/>
                <a:cs typeface="Arial" panose="020B0604020202020204" pitchFamily="34" charset="0"/>
              </a:rPr>
              <a:t>баримталж буй бүхий л </a:t>
            </a:r>
            <a:r>
              <a:rPr lang="mn-MN" sz="1200" b="1" dirty="0">
                <a:solidFill>
                  <a:srgbClr val="002060"/>
                </a:solidFill>
                <a:latin typeface="Arial" panose="020B0604020202020204" pitchFamily="34" charset="0"/>
                <a:cs typeface="Arial" panose="020B0604020202020204" pitchFamily="34" charset="0"/>
              </a:rPr>
              <a:t>эрх зүйн баримт бичгүүдийн </a:t>
            </a:r>
            <a:r>
              <a:rPr lang="mn-MN" sz="1200" dirty="0">
                <a:solidFill>
                  <a:srgbClr val="002060"/>
                </a:solidFill>
                <a:latin typeface="Arial" panose="020B0604020202020204" pitchFamily="34" charset="0"/>
                <a:cs typeface="Arial" panose="020B0604020202020204" pitchFamily="34" charset="0"/>
              </a:rPr>
              <a:t>хүрээнд хэрэгжилтийг хангах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dirty="0">
                <a:solidFill>
                  <a:srgbClr val="002060"/>
                </a:solidFill>
                <a:latin typeface="Arial" panose="020B0604020202020204" pitchFamily="34" charset="0"/>
                <a:cs typeface="Arial" panose="020B0604020202020204" pitchFamily="34" charset="0"/>
              </a:rPr>
              <a:t>Боловсролын газрын </a:t>
            </a:r>
            <a:r>
              <a:rPr lang="mn-MN" sz="1200" b="1" dirty="0">
                <a:solidFill>
                  <a:srgbClr val="002060"/>
                </a:solidFill>
                <a:latin typeface="Arial" panose="020B0604020202020204" pitchFamily="34" charset="0"/>
                <a:cs typeface="Arial" panose="020B0604020202020204" pitchFamily="34" charset="0"/>
              </a:rPr>
              <a:t>МбТБС-ыг хариуцсан мэргэжилтнүүдийг</a:t>
            </a:r>
            <a:r>
              <a:rPr lang="mn-MN" sz="1200" dirty="0">
                <a:solidFill>
                  <a:srgbClr val="002060"/>
                </a:solidFill>
                <a:latin typeface="Arial" panose="020B0604020202020204" pitchFamily="34" charset="0"/>
                <a:cs typeface="Arial" panose="020B0604020202020204" pitchFamily="34" charset="0"/>
              </a:rPr>
              <a:t> чадавхжуулах, салбарын судалгаа шинжилгээний ажилд идэвхтэй оролцуулах, үйл ажиллагааны чиглэл, гүйцэтгэлийн шалгуур үзүүлэлтүүдэд МбТБСБ-тай хамтран ажилласан, үр дүнг тооцдог байх механизмыг бий болгох,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dirty="0">
                <a:solidFill>
                  <a:srgbClr val="002060"/>
                </a:solidFill>
                <a:latin typeface="Arial" panose="020B0604020202020204" pitchFamily="34" charset="0"/>
                <a:cs typeface="Arial" panose="020B0604020202020204" pitchFamily="34" charset="0"/>
              </a:rPr>
              <a:t>Орон нутагт үйл ажиллагаа явуулж байгаа </a:t>
            </a:r>
            <a:r>
              <a:rPr lang="mn-MN" sz="1200" b="1" dirty="0">
                <a:solidFill>
                  <a:srgbClr val="002060"/>
                </a:solidFill>
                <a:latin typeface="Arial" panose="020B0604020202020204" pitchFamily="34" charset="0"/>
                <a:cs typeface="Arial" panose="020B0604020202020204" pitchFamily="34" charset="0"/>
              </a:rPr>
              <a:t>дээд боловсролын сургалтын байгууллагын суралцагчийн дотуур байрны үйлчилгээний стандартын </a:t>
            </a:r>
            <a:r>
              <a:rPr lang="mn-MN" sz="1200" dirty="0">
                <a:solidFill>
                  <a:srgbClr val="002060"/>
                </a:solidFill>
                <a:latin typeface="Arial" panose="020B0604020202020204" pitchFamily="34" charset="0"/>
                <a:cs typeface="Arial" panose="020B0604020202020204" pitchFamily="34" charset="0"/>
              </a:rPr>
              <a:t>хэрэгжилтэд дэмжлэг үзүүлж хамтран ажиллах,</a:t>
            </a:r>
            <a:endParaRPr lang="en-US"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startAt="7"/>
            </a:pPr>
            <a:r>
              <a:rPr lang="mn-MN" sz="1200" dirty="0">
                <a:solidFill>
                  <a:srgbClr val="002060"/>
                </a:solidFill>
                <a:latin typeface="Arial" panose="020B0604020202020204" pitchFamily="34" charset="0"/>
                <a:cs typeface="Arial" panose="020B0604020202020204" pitchFamily="34" charset="0"/>
              </a:rPr>
              <a:t>Боловсролын зээлийн сангийн санхүүжилтээр </a:t>
            </a:r>
            <a:r>
              <a:rPr lang="mn-MN" sz="1200" b="1" dirty="0">
                <a:solidFill>
                  <a:srgbClr val="002060"/>
                </a:solidFill>
                <a:latin typeface="Arial" panose="020B0604020202020204" pitchFamily="34" charset="0"/>
                <a:cs typeface="Arial" panose="020B0604020202020204" pitchFamily="34" charset="0"/>
              </a:rPr>
              <a:t>дээд боловсролын сургалтын байгууллагад тэтгэлгээр суралцан төгсөгчдөд гэрээний дагуу</a:t>
            </a:r>
            <a:r>
              <a:rPr lang="mn-MN" sz="1200" dirty="0">
                <a:solidFill>
                  <a:srgbClr val="002060"/>
                </a:solidFill>
                <a:latin typeface="Arial" panose="020B0604020202020204" pitchFamily="34" charset="0"/>
                <a:cs typeface="Arial" panose="020B0604020202020204" pitchFamily="34" charset="0"/>
              </a:rPr>
              <a:t> орон нутагтаа ажиллахад дэмжлэг үзүүлж хамтран ажиллах.</a:t>
            </a:r>
            <a:endParaRPr lang="en-US" sz="1200" dirty="0">
              <a:solidFill>
                <a:srgbClr val="002060"/>
              </a:solidFill>
              <a:latin typeface="Arial" panose="020B0604020202020204" pitchFamily="34" charset="0"/>
              <a:cs typeface="Arial" panose="020B0604020202020204" pitchFamily="34" charset="0"/>
            </a:endParaRPr>
          </a:p>
          <a:p>
            <a:pPr algn="just"/>
            <a:endParaRPr lang="mn-MN"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14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A16003E5-0D0F-1C1E-9FCC-963C519ECB6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3340997-CD82-0116-D346-52FA7E4A8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8755" y="402423"/>
            <a:ext cx="2669490" cy="1808656"/>
          </a:xfrm>
          <a:prstGeom prst="rect">
            <a:avLst/>
          </a:prstGeom>
        </p:spPr>
      </p:pic>
      <p:sp>
        <p:nvSpPr>
          <p:cNvPr id="12" name="TextBox 11">
            <a:extLst>
              <a:ext uri="{FF2B5EF4-FFF2-40B4-BE49-F238E27FC236}">
                <a16:creationId xmlns:a16="http://schemas.microsoft.com/office/drawing/2014/main" id="{B889D229-6729-5DD6-99C8-A84828595D72}"/>
              </a:ext>
            </a:extLst>
          </p:cNvPr>
          <p:cNvSpPr txBox="1"/>
          <p:nvPr/>
        </p:nvSpPr>
        <p:spPr>
          <a:xfrm>
            <a:off x="2879006" y="3553730"/>
            <a:ext cx="7144759" cy="590931"/>
          </a:xfrm>
          <a:prstGeom prst="rect">
            <a:avLst/>
          </a:prstGeom>
          <a:noFill/>
        </p:spPr>
        <p:txBody>
          <a:bodyPr wrap="square">
            <a:spAutoFit/>
          </a:bodyPr>
          <a:lstStyle/>
          <a:p>
            <a:pPr algn="ctr">
              <a:lnSpc>
                <a:spcPct val="90000"/>
              </a:lnSpc>
            </a:pPr>
            <a:r>
              <a:rPr lang="mn-MN" sz="3600">
                <a:solidFill>
                  <a:srgbClr val="002060"/>
                </a:solidFill>
                <a:latin typeface="Arial" panose="020B0604020202020204" pitchFamily="34" charset="0"/>
              </a:rPr>
              <a:t>БАЯРЛАЛАА</a:t>
            </a:r>
            <a:endParaRPr lang="mn-MN" sz="6000" b="1" cap="all">
              <a:solidFill>
                <a:srgbClr val="002060"/>
              </a:solidFill>
              <a:effectLst>
                <a:innerShdw blurRad="63500" dist="50800" dir="13500000">
                  <a:prstClr val="black">
                    <a:alpha val="50000"/>
                  </a:prstClr>
                </a:innerShdw>
              </a:effectLst>
              <a:latin typeface="Arial" panose="020B0604020202020204" pitchFamily="34" charset="0"/>
              <a:ea typeface="Roboto" panose="02000000000000000000" pitchFamily="2" charset="0"/>
              <a:cs typeface="Arial" panose="020B0604020202020204" pitchFamily="34" charset="0"/>
            </a:endParaRPr>
          </a:p>
        </p:txBody>
      </p:sp>
      <p:grpSp>
        <p:nvGrpSpPr>
          <p:cNvPr id="2" name="Group 1">
            <a:extLst>
              <a:ext uri="{FF2B5EF4-FFF2-40B4-BE49-F238E27FC236}">
                <a16:creationId xmlns:a16="http://schemas.microsoft.com/office/drawing/2014/main" id="{C6309A0B-A29F-E53E-C7C3-72393BD4E636}"/>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D0BF5F25-4D5A-BDF0-EE06-4A0A0B455989}"/>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C70F5C0-601E-7DFF-CB0B-6775ABBAA7FD}"/>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2C9EDC6E-7D92-47F7-F60F-2AF5E1751EC6}"/>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7AAA40A6-D4CA-6DAF-9C03-BF879B5E1EEF}"/>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4FC8B379-AB05-9307-6B55-81C04FBD7112}"/>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9A7292E8-24D9-7FF5-0205-55A329D02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18" name="Rounded Rectangle 14">
            <a:extLst>
              <a:ext uri="{FF2B5EF4-FFF2-40B4-BE49-F238E27FC236}">
                <a16:creationId xmlns:a16="http://schemas.microsoft.com/office/drawing/2014/main" id="{C08CA4A1-7665-D974-7B47-BDE15E23FC8C}"/>
              </a:ext>
            </a:extLst>
          </p:cNvPr>
          <p:cNvSpPr/>
          <p:nvPr/>
        </p:nvSpPr>
        <p:spPr>
          <a:xfrm>
            <a:off x="2879005" y="4144661"/>
            <a:ext cx="8679239" cy="45719"/>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Tree>
    <p:extLst>
      <p:ext uri="{BB962C8B-B14F-4D97-AF65-F5344CB8AC3E}">
        <p14:creationId xmlns:p14="http://schemas.microsoft.com/office/powerpoint/2010/main" val="5856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9489EF1-8642-04ED-BD33-ED23158922E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4500486-188B-9D46-33DD-F9E09F051030}"/>
              </a:ext>
            </a:extLst>
          </p:cNvPr>
          <p:cNvGrpSpPr/>
          <p:nvPr/>
        </p:nvGrpSpPr>
        <p:grpSpPr>
          <a:xfrm>
            <a:off x="242997" y="28467"/>
            <a:ext cx="3281641" cy="6672144"/>
            <a:chOff x="226873" y="10758"/>
            <a:chExt cx="3281641" cy="6672144"/>
          </a:xfrm>
        </p:grpSpPr>
        <p:pic>
          <p:nvPicPr>
            <p:cNvPr id="8" name="Picture 7">
              <a:extLst>
                <a:ext uri="{FF2B5EF4-FFF2-40B4-BE49-F238E27FC236}">
                  <a16:creationId xmlns:a16="http://schemas.microsoft.com/office/drawing/2014/main" id="{9125E195-13F5-00CA-0C82-DEE10AB4FD80}"/>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4775EBD-C6AE-5B04-A9F8-0209C2A08F2A}"/>
                </a:ext>
              </a:extLst>
            </p:cNvPr>
            <p:cNvGrpSpPr/>
            <p:nvPr/>
          </p:nvGrpSpPr>
          <p:grpSpPr>
            <a:xfrm>
              <a:off x="226874" y="338541"/>
              <a:ext cx="3281640" cy="923714"/>
              <a:chOff x="347051" y="324943"/>
              <a:chExt cx="3286557" cy="802460"/>
            </a:xfrm>
          </p:grpSpPr>
          <p:pic>
            <p:nvPicPr>
              <p:cNvPr id="12" name="Picture 11" descr="Logo&#10;&#10;Description automatically generated">
                <a:extLst>
                  <a:ext uri="{FF2B5EF4-FFF2-40B4-BE49-F238E27FC236}">
                    <a16:creationId xmlns:a16="http://schemas.microsoft.com/office/drawing/2014/main" id="{2FC9FBE8-E392-1E29-5081-552DFBDF3D50}"/>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4" name="TextBox 13">
                <a:extLst>
                  <a:ext uri="{FF2B5EF4-FFF2-40B4-BE49-F238E27FC236}">
                    <a16:creationId xmlns:a16="http://schemas.microsoft.com/office/drawing/2014/main" id="{CED5976F-55EF-92C2-D395-6C00EECACCB3}"/>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D3C86812-3CD6-23F4-134E-93A121BC306C}"/>
                </a:ext>
              </a:extLst>
            </p:cNvPr>
            <p:cNvSpPr/>
            <p:nvPr/>
          </p:nvSpPr>
          <p:spPr>
            <a:xfrm>
              <a:off x="226873" y="1183944"/>
              <a:ext cx="718636" cy="5498958"/>
            </a:xfrm>
            <a:prstGeom prst="rect">
              <a:avLst/>
            </a:prstGeom>
            <a:solidFill>
              <a:srgbClr val="1E3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F24C2F8-ECF7-8BAA-7B20-BB65BF73FA69}"/>
                </a:ext>
              </a:extLst>
            </p:cNvPr>
            <p:cNvPicPr>
              <a:picLocks noChangeAspect="1"/>
            </p:cNvPicPr>
            <p:nvPr/>
          </p:nvPicPr>
          <p:blipFill>
            <a:blip r:embed="rId5"/>
            <a:stretch>
              <a:fillRect/>
            </a:stretch>
          </p:blipFill>
          <p:spPr>
            <a:xfrm>
              <a:off x="302984" y="2204076"/>
              <a:ext cx="528342" cy="2214972"/>
            </a:xfrm>
            <a:prstGeom prst="rect">
              <a:avLst/>
            </a:prstGeom>
          </p:spPr>
        </p:pic>
      </p:grpSp>
      <p:sp>
        <p:nvSpPr>
          <p:cNvPr id="2" name="Rounded Rectangle 14">
            <a:extLst>
              <a:ext uri="{FF2B5EF4-FFF2-40B4-BE49-F238E27FC236}">
                <a16:creationId xmlns:a16="http://schemas.microsoft.com/office/drawing/2014/main" id="{14454EB2-57B2-59A1-EB6F-E926222697EB}"/>
              </a:ext>
            </a:extLst>
          </p:cNvPr>
          <p:cNvSpPr/>
          <p:nvPr/>
        </p:nvSpPr>
        <p:spPr>
          <a:xfrm>
            <a:off x="2192972" y="1063167"/>
            <a:ext cx="9679920" cy="45719"/>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sp>
        <p:nvSpPr>
          <p:cNvPr id="13" name="TextBox 12">
            <a:extLst>
              <a:ext uri="{FF2B5EF4-FFF2-40B4-BE49-F238E27FC236}">
                <a16:creationId xmlns:a16="http://schemas.microsoft.com/office/drawing/2014/main" id="{3E68338D-5805-C0D1-6515-4ACDFE41312F}"/>
              </a:ext>
            </a:extLst>
          </p:cNvPr>
          <p:cNvSpPr txBox="1"/>
          <p:nvPr/>
        </p:nvSpPr>
        <p:spPr>
          <a:xfrm>
            <a:off x="2898685" y="495944"/>
            <a:ext cx="9050317" cy="437043"/>
          </a:xfrm>
          <a:prstGeom prst="rect">
            <a:avLst/>
          </a:prstGeom>
          <a:noFill/>
        </p:spPr>
        <p:txBody>
          <a:bodyPr wrap="square">
            <a:spAutoFit/>
          </a:bodyPr>
          <a:lstStyle/>
          <a:p>
            <a:pPr lvl="0" algn="r" defTabSz="1219169" hangingPunct="0">
              <a:lnSpc>
                <a:spcPct val="80000"/>
              </a:lnSpc>
              <a:spcBef>
                <a:spcPts val="2100"/>
              </a:spcBef>
              <a:defRPr/>
            </a:pPr>
            <a:r>
              <a:rPr lang="mn-MN" sz="1600" kern="0" dirty="0">
                <a:solidFill>
                  <a:srgbClr val="001A53"/>
                </a:solidFill>
                <a:latin typeface="Arial" panose="020B0604020202020204" pitchFamily="34" charset="0"/>
                <a:cs typeface="Arial" panose="020B0604020202020204" pitchFamily="34" charset="0"/>
                <a:sym typeface="Proxima Nova Medium"/>
              </a:rPr>
              <a:t>МЭРГЭЖЛИЙН БОЛОН ТЕХНИКИЙН БОЛОВСРОЛЫН СУРГАЛТЫН БАЙГУУЛЛАГЫН</a:t>
            </a:r>
            <a:br>
              <a:rPr lang="mn-MN" sz="1600" kern="0" dirty="0">
                <a:solidFill>
                  <a:srgbClr val="001A53"/>
                </a:solidFill>
                <a:latin typeface="Arial" panose="020B0604020202020204" pitchFamily="34" charset="0"/>
                <a:cs typeface="Arial" panose="020B0604020202020204" pitchFamily="34" charset="0"/>
                <a:sym typeface="Proxima Nova Medium"/>
              </a:rPr>
            </a:br>
            <a:r>
              <a:rPr lang="mn-MN" sz="1200" kern="0" dirty="0">
                <a:solidFill>
                  <a:srgbClr val="001A53"/>
                </a:solidFill>
                <a:latin typeface="Arial" panose="020B0604020202020204" pitchFamily="34" charset="0"/>
                <a:cs typeface="Arial" panose="020B0604020202020204" pitchFamily="34" charset="0"/>
                <a:sym typeface="Proxima Nova Medium"/>
              </a:rPr>
              <a:t>ТӨГСӨГЧИЙН ХӨДӨЛМӨР ЭРХЛЭЛТИЙН МЭДЭЭЛЭЛ</a:t>
            </a:r>
            <a:endParaRPr lang="en-US" sz="1200" kern="0" dirty="0">
              <a:solidFill>
                <a:srgbClr val="001A53"/>
              </a:solidFill>
              <a:latin typeface="Arial" panose="020B0604020202020204" pitchFamily="34" charset="0"/>
              <a:cs typeface="Arial" panose="020B0604020202020204" pitchFamily="34" charset="0"/>
              <a:sym typeface="Proxima Nova Medium"/>
            </a:endParaRPr>
          </a:p>
        </p:txBody>
      </p:sp>
      <p:graphicFrame>
        <p:nvGraphicFramePr>
          <p:cNvPr id="4" name="Chart 3">
            <a:extLst>
              <a:ext uri="{FF2B5EF4-FFF2-40B4-BE49-F238E27FC236}">
                <a16:creationId xmlns:a16="http://schemas.microsoft.com/office/drawing/2014/main" id="{7979CCAF-1A80-244B-0F8D-37CCEA76D2BD}"/>
              </a:ext>
            </a:extLst>
          </p:cNvPr>
          <p:cNvGraphicFramePr>
            <a:graphicFrameLocks/>
          </p:cNvGraphicFramePr>
          <p:nvPr>
            <p:extLst>
              <p:ext uri="{D42A27DB-BD31-4B8C-83A1-F6EECF244321}">
                <p14:modId xmlns:p14="http://schemas.microsoft.com/office/powerpoint/2010/main" val="2300717223"/>
              </p:ext>
            </p:extLst>
          </p:nvPr>
        </p:nvGraphicFramePr>
        <p:xfrm>
          <a:off x="1076287" y="1387406"/>
          <a:ext cx="5668224" cy="180949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0FC57CBF-A462-D84B-F146-B1D806D7A39B}"/>
              </a:ext>
            </a:extLst>
          </p:cNvPr>
          <p:cNvSpPr txBox="1"/>
          <p:nvPr/>
        </p:nvSpPr>
        <p:spPr>
          <a:xfrm>
            <a:off x="1184317" y="3324791"/>
            <a:ext cx="5430492" cy="461665"/>
          </a:xfrm>
          <a:prstGeom prst="rect">
            <a:avLst/>
          </a:prstGeom>
          <a:noFill/>
        </p:spPr>
        <p:txBody>
          <a:bodyPr wrap="square">
            <a:spAutoFit/>
          </a:bodyPr>
          <a:lstStyle/>
          <a:p>
            <a:pPr algn="ctr"/>
            <a:r>
              <a:rPr lang="kk-KZ" sz="1200">
                <a:solidFill>
                  <a:srgbClr val="002060"/>
                </a:solidFill>
                <a:latin typeface="Arial" panose="020B0604020202020204" pitchFamily="34" charset="0"/>
                <a:cs typeface="Arial" panose="020B0604020202020204" pitchFamily="34" charset="0"/>
              </a:rPr>
              <a:t>2</a:t>
            </a:r>
            <a:r>
              <a:rPr lang="mn-MN" sz="1200">
                <a:solidFill>
                  <a:srgbClr val="002060"/>
                </a:solidFill>
                <a:latin typeface="Arial" panose="020B0604020202020204" pitchFamily="34" charset="0"/>
                <a:cs typeface="Arial" panose="020B0604020202020204" pitchFamily="34" charset="0"/>
              </a:rPr>
              <a:t>025-2026 оны хичээлийн жилд </a:t>
            </a:r>
            <a:r>
              <a:rPr lang="mn-MN" sz="1200" b="1">
                <a:solidFill>
                  <a:srgbClr val="002060"/>
                </a:solidFill>
                <a:latin typeface="Arial" panose="020B0604020202020204" pitchFamily="34" charset="0"/>
                <a:cs typeface="Arial" panose="020B0604020202020204" pitchFamily="34" charset="0"/>
              </a:rPr>
              <a:t>69</a:t>
            </a:r>
            <a:r>
              <a:rPr lang="mn-MN" sz="1200">
                <a:solidFill>
                  <a:srgbClr val="002060"/>
                </a:solidFill>
                <a:latin typeface="Arial" panose="020B0604020202020204" pitchFamily="34" charset="0"/>
                <a:cs typeface="Arial" panose="020B0604020202020204" pitchFamily="34" charset="0"/>
              </a:rPr>
              <a:t> МБС, </a:t>
            </a:r>
            <a:r>
              <a:rPr lang="mn-MN" sz="1200" err="1">
                <a:solidFill>
                  <a:srgbClr val="002060"/>
                </a:solidFill>
                <a:latin typeface="Arial" panose="020B0604020202020204" pitchFamily="34" charset="0"/>
                <a:cs typeface="Arial" panose="020B0604020202020204" pitchFamily="34" charset="0"/>
              </a:rPr>
              <a:t>ПК</a:t>
            </a:r>
            <a:r>
              <a:rPr lang="mn-MN" sz="1200">
                <a:solidFill>
                  <a:srgbClr val="002060"/>
                </a:solidFill>
                <a:latin typeface="Arial" panose="020B0604020202020204" pitchFamily="34" charset="0"/>
                <a:cs typeface="Arial" panose="020B0604020202020204" pitchFamily="34" charset="0"/>
              </a:rPr>
              <a:t>-д </a:t>
            </a:r>
            <a:r>
              <a:rPr lang="mn-MN" sz="1200" b="1">
                <a:solidFill>
                  <a:srgbClr val="002060"/>
                </a:solidFill>
                <a:latin typeface="Arial" panose="020B0604020202020204" pitchFamily="34" charset="0"/>
                <a:cs typeface="Arial" panose="020B0604020202020204" pitchFamily="34" charset="0"/>
              </a:rPr>
              <a:t>41.584</a:t>
            </a:r>
            <a:r>
              <a:rPr lang="mn-MN" sz="1200">
                <a:solidFill>
                  <a:srgbClr val="002060"/>
                </a:solidFill>
                <a:latin typeface="Arial" panose="020B0604020202020204" pitchFamily="34" charset="0"/>
                <a:cs typeface="Arial" panose="020B0604020202020204" pitchFamily="34" charset="0"/>
              </a:rPr>
              <a:t> суралцагч, </a:t>
            </a:r>
            <a:r>
              <a:rPr lang="mn-MN" sz="1200" b="1">
                <a:solidFill>
                  <a:srgbClr val="002060"/>
                </a:solidFill>
                <a:latin typeface="Arial" panose="020B0604020202020204" pitchFamily="34" charset="0"/>
                <a:cs typeface="Arial" panose="020B0604020202020204" pitchFamily="34" charset="0"/>
              </a:rPr>
              <a:t>2163</a:t>
            </a:r>
            <a:r>
              <a:rPr lang="mn-MN" sz="1200">
                <a:solidFill>
                  <a:srgbClr val="002060"/>
                </a:solidFill>
                <a:latin typeface="Arial" panose="020B0604020202020204" pitchFamily="34" charset="0"/>
                <a:cs typeface="Arial" panose="020B0604020202020204" pitchFamily="34" charset="0"/>
              </a:rPr>
              <a:t> багш, нийт </a:t>
            </a:r>
            <a:r>
              <a:rPr lang="mn-MN" sz="1200" b="1">
                <a:solidFill>
                  <a:srgbClr val="002060"/>
                </a:solidFill>
                <a:latin typeface="Arial" panose="020B0604020202020204" pitchFamily="34" charset="0"/>
                <a:cs typeface="Arial" panose="020B0604020202020204" pitchFamily="34" charset="0"/>
              </a:rPr>
              <a:t>3878</a:t>
            </a:r>
            <a:r>
              <a:rPr lang="mn-MN" sz="1200">
                <a:solidFill>
                  <a:srgbClr val="002060"/>
                </a:solidFill>
                <a:latin typeface="Arial" panose="020B0604020202020204" pitchFamily="34" charset="0"/>
                <a:cs typeface="Arial" panose="020B0604020202020204" pitchFamily="34" charset="0"/>
              </a:rPr>
              <a:t> багш, ажилтан ажиллаж байна.</a:t>
            </a:r>
            <a:endParaRPr lang="en-US" sz="1200">
              <a:solidFill>
                <a:srgbClr val="002060"/>
              </a:solidFill>
              <a:latin typeface="Arial" panose="020B0604020202020204" pitchFamily="34" charset="0"/>
              <a:cs typeface="Arial" panose="020B0604020202020204" pitchFamily="34" charset="0"/>
            </a:endParaRPr>
          </a:p>
        </p:txBody>
      </p:sp>
      <p:sp>
        <p:nvSpPr>
          <p:cNvPr id="15" name="AutoShape 35">
            <a:extLst>
              <a:ext uri="{FF2B5EF4-FFF2-40B4-BE49-F238E27FC236}">
                <a16:creationId xmlns:a16="http://schemas.microsoft.com/office/drawing/2014/main" id="{CD66BEE6-8776-E1D8-BDBC-EA4628A9D24D}"/>
              </a:ext>
            </a:extLst>
          </p:cNvPr>
          <p:cNvSpPr/>
          <p:nvPr/>
        </p:nvSpPr>
        <p:spPr>
          <a:xfrm>
            <a:off x="1060733" y="4878444"/>
            <a:ext cx="10771870" cy="27014"/>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sp>
        <p:nvSpPr>
          <p:cNvPr id="16" name="AutoShape 35">
            <a:extLst>
              <a:ext uri="{FF2B5EF4-FFF2-40B4-BE49-F238E27FC236}">
                <a16:creationId xmlns:a16="http://schemas.microsoft.com/office/drawing/2014/main" id="{49B2C65B-0B25-C122-E22D-F1C021AE3303}"/>
              </a:ext>
            </a:extLst>
          </p:cNvPr>
          <p:cNvSpPr/>
          <p:nvPr/>
        </p:nvSpPr>
        <p:spPr>
          <a:xfrm flipH="1">
            <a:off x="2999202" y="4897348"/>
            <a:ext cx="7773" cy="1818763"/>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sp>
        <p:nvSpPr>
          <p:cNvPr id="26" name="Rectangle 25">
            <a:extLst>
              <a:ext uri="{FF2B5EF4-FFF2-40B4-BE49-F238E27FC236}">
                <a16:creationId xmlns:a16="http://schemas.microsoft.com/office/drawing/2014/main" id="{73D633EC-4B06-6B0E-72D1-4357FEAA130C}"/>
              </a:ext>
            </a:extLst>
          </p:cNvPr>
          <p:cNvSpPr/>
          <p:nvPr/>
        </p:nvSpPr>
        <p:spPr>
          <a:xfrm>
            <a:off x="1060733" y="4909479"/>
            <a:ext cx="1807821" cy="774571"/>
          </a:xfrm>
          <a:prstGeom prst="rect">
            <a:avLst/>
          </a:prstGeom>
          <a:noFill/>
        </p:spPr>
        <p:txBody>
          <a:bodyPr wrap="square">
            <a:spAutoFit/>
          </a:bodyPr>
          <a:lstStyle/>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БАРУУН БҮС</a:t>
            </a:r>
          </a:p>
          <a:p>
            <a:pPr algn="ctr">
              <a:lnSpc>
                <a:spcPct val="100000"/>
              </a:lnSpc>
              <a:spcBef>
                <a:spcPts val="1000"/>
              </a:spcBef>
            </a:pPr>
            <a:r>
              <a:rPr lang="en-US" sz="1200" b="1">
                <a:solidFill>
                  <a:srgbClr val="0070C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МБС</a:t>
            </a:r>
            <a:r>
              <a:rPr lang="mn-MN" sz="1200">
                <a:solidFill>
                  <a:srgbClr val="00206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ПК</a:t>
            </a:r>
            <a:r>
              <a:rPr lang="mn-MN" sz="1200">
                <a:solidFill>
                  <a:srgbClr val="002060"/>
                </a:solidFill>
                <a:latin typeface="Arial" panose="020B0604020202020204" pitchFamily="34" charset="0"/>
                <a:ea typeface="Tahoma" pitchFamily="34" charset="0"/>
                <a:cs typeface="Arial" panose="020B0604020202020204" pitchFamily="34" charset="0"/>
              </a:rPr>
              <a:t>-7               </a:t>
            </a:r>
            <a:r>
              <a:rPr lang="mn-MN" sz="1200" b="1">
                <a:solidFill>
                  <a:srgbClr val="002060"/>
                </a:solidFill>
                <a:latin typeface="Arial" panose="020B0604020202020204" pitchFamily="34" charset="0"/>
                <a:ea typeface="Tahoma" pitchFamily="34" charset="0"/>
                <a:cs typeface="Arial" panose="020B0604020202020204" pitchFamily="34" charset="0"/>
              </a:rPr>
              <a:t>Төгсөгч-2179</a:t>
            </a:r>
          </a:p>
        </p:txBody>
      </p:sp>
      <p:sp>
        <p:nvSpPr>
          <p:cNvPr id="27" name="Rectangle 26">
            <a:extLst>
              <a:ext uri="{FF2B5EF4-FFF2-40B4-BE49-F238E27FC236}">
                <a16:creationId xmlns:a16="http://schemas.microsoft.com/office/drawing/2014/main" id="{1DF34248-6171-2FEE-5AE5-E2E9B45843C0}"/>
              </a:ext>
            </a:extLst>
          </p:cNvPr>
          <p:cNvSpPr/>
          <p:nvPr/>
        </p:nvSpPr>
        <p:spPr>
          <a:xfrm>
            <a:off x="3208796" y="4897349"/>
            <a:ext cx="1807821" cy="774571"/>
          </a:xfrm>
          <a:prstGeom prst="rect">
            <a:avLst/>
          </a:prstGeom>
          <a:noFill/>
        </p:spPr>
        <p:txBody>
          <a:bodyPr wrap="square">
            <a:spAutoFit/>
          </a:bodyPr>
          <a:lstStyle/>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ХАНГАЙН БҮС</a:t>
            </a:r>
          </a:p>
          <a:p>
            <a:pPr algn="ctr">
              <a:lnSpc>
                <a:spcPct val="100000"/>
              </a:lnSpc>
              <a:spcBef>
                <a:spcPts val="1000"/>
              </a:spcBef>
            </a:pPr>
            <a:r>
              <a:rPr lang="mn-MN" sz="1200" err="1">
                <a:solidFill>
                  <a:srgbClr val="002060"/>
                </a:solidFill>
                <a:latin typeface="Arial" panose="020B0604020202020204" pitchFamily="34" charset="0"/>
                <a:ea typeface="Tahoma" pitchFamily="34" charset="0"/>
                <a:cs typeface="Arial" panose="020B0604020202020204" pitchFamily="34" charset="0"/>
              </a:rPr>
              <a:t>МБС</a:t>
            </a:r>
            <a:r>
              <a:rPr lang="mn-MN" sz="1200">
                <a:solidFill>
                  <a:srgbClr val="00206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ПК</a:t>
            </a:r>
            <a:r>
              <a:rPr lang="mn-MN" sz="1200">
                <a:solidFill>
                  <a:srgbClr val="002060"/>
                </a:solidFill>
                <a:latin typeface="Arial" panose="020B0604020202020204" pitchFamily="34" charset="0"/>
                <a:ea typeface="Tahoma" pitchFamily="34" charset="0"/>
                <a:cs typeface="Arial" panose="020B0604020202020204" pitchFamily="34" charset="0"/>
              </a:rPr>
              <a:t>-10                  </a:t>
            </a:r>
            <a:r>
              <a:rPr lang="mn-MN" sz="1200" b="1">
                <a:solidFill>
                  <a:srgbClr val="002060"/>
                </a:solidFill>
                <a:latin typeface="Arial" panose="020B0604020202020204" pitchFamily="34" charset="0"/>
                <a:ea typeface="Tahoma" pitchFamily="34" charset="0"/>
                <a:cs typeface="Arial" panose="020B0604020202020204" pitchFamily="34" charset="0"/>
              </a:rPr>
              <a:t>Төгсөгч-3303</a:t>
            </a:r>
          </a:p>
        </p:txBody>
      </p:sp>
      <p:sp>
        <p:nvSpPr>
          <p:cNvPr id="28" name="Rectangle 27">
            <a:extLst>
              <a:ext uri="{FF2B5EF4-FFF2-40B4-BE49-F238E27FC236}">
                <a16:creationId xmlns:a16="http://schemas.microsoft.com/office/drawing/2014/main" id="{A142999C-47AD-894D-849C-50274E99B079}"/>
              </a:ext>
            </a:extLst>
          </p:cNvPr>
          <p:cNvSpPr/>
          <p:nvPr/>
        </p:nvSpPr>
        <p:spPr>
          <a:xfrm>
            <a:off x="5498086" y="4917907"/>
            <a:ext cx="1787165" cy="774571"/>
          </a:xfrm>
          <a:prstGeom prst="rect">
            <a:avLst/>
          </a:prstGeom>
          <a:noFill/>
        </p:spPr>
        <p:txBody>
          <a:bodyPr wrap="square">
            <a:spAutoFit/>
          </a:bodyPr>
          <a:lstStyle/>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ТӨВИЙН БҮС</a:t>
            </a:r>
          </a:p>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МБС</a:t>
            </a:r>
            <a:r>
              <a:rPr lang="mn-MN" sz="1200">
                <a:solidFill>
                  <a:srgbClr val="00206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ПК</a:t>
            </a:r>
            <a:r>
              <a:rPr lang="mn-MN" sz="1200">
                <a:solidFill>
                  <a:srgbClr val="002060"/>
                </a:solidFill>
                <a:latin typeface="Arial" panose="020B0604020202020204" pitchFamily="34" charset="0"/>
                <a:ea typeface="Tahoma" pitchFamily="34" charset="0"/>
                <a:cs typeface="Arial" panose="020B0604020202020204" pitchFamily="34" charset="0"/>
              </a:rPr>
              <a:t>-13              </a:t>
            </a:r>
            <a:r>
              <a:rPr lang="mn-MN" sz="1200" b="1">
                <a:solidFill>
                  <a:srgbClr val="002060"/>
                </a:solidFill>
                <a:latin typeface="Arial" panose="020B0604020202020204" pitchFamily="34" charset="0"/>
                <a:ea typeface="Tahoma" pitchFamily="34" charset="0"/>
                <a:cs typeface="Arial" panose="020B0604020202020204" pitchFamily="34" charset="0"/>
              </a:rPr>
              <a:t>Төгсөгч-3408</a:t>
            </a:r>
          </a:p>
        </p:txBody>
      </p:sp>
      <p:sp>
        <p:nvSpPr>
          <p:cNvPr id="31" name="Rectangle 30">
            <a:extLst>
              <a:ext uri="{FF2B5EF4-FFF2-40B4-BE49-F238E27FC236}">
                <a16:creationId xmlns:a16="http://schemas.microsoft.com/office/drawing/2014/main" id="{69DFC882-538D-97C8-452A-D5CEC650ECD2}"/>
              </a:ext>
            </a:extLst>
          </p:cNvPr>
          <p:cNvSpPr/>
          <p:nvPr/>
        </p:nvSpPr>
        <p:spPr>
          <a:xfrm>
            <a:off x="7830435" y="4917907"/>
            <a:ext cx="1653988" cy="774571"/>
          </a:xfrm>
          <a:prstGeom prst="rect">
            <a:avLst/>
          </a:prstGeom>
          <a:noFill/>
        </p:spPr>
        <p:txBody>
          <a:bodyPr wrap="square">
            <a:spAutoFit/>
          </a:bodyPr>
          <a:lstStyle/>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ЗҮҮН БҮС </a:t>
            </a:r>
          </a:p>
          <a:p>
            <a:pPr algn="ctr">
              <a:lnSpc>
                <a:spcPct val="100000"/>
              </a:lnSpc>
              <a:spcBef>
                <a:spcPts val="1000"/>
              </a:spcBef>
            </a:pPr>
            <a:r>
              <a:rPr lang="mn-MN" sz="1200" err="1">
                <a:solidFill>
                  <a:srgbClr val="002060"/>
                </a:solidFill>
                <a:latin typeface="Arial" panose="020B0604020202020204" pitchFamily="34" charset="0"/>
                <a:ea typeface="Tahoma" pitchFamily="34" charset="0"/>
                <a:cs typeface="Arial" panose="020B0604020202020204" pitchFamily="34" charset="0"/>
              </a:rPr>
              <a:t>МБС</a:t>
            </a:r>
            <a:r>
              <a:rPr lang="mn-MN" sz="1200">
                <a:solidFill>
                  <a:srgbClr val="00206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ПК</a:t>
            </a:r>
            <a:r>
              <a:rPr lang="mn-MN" sz="1200">
                <a:solidFill>
                  <a:srgbClr val="002060"/>
                </a:solidFill>
                <a:latin typeface="Arial" panose="020B0604020202020204" pitchFamily="34" charset="0"/>
                <a:ea typeface="Tahoma" pitchFamily="34" charset="0"/>
                <a:cs typeface="Arial" panose="020B0604020202020204" pitchFamily="34" charset="0"/>
              </a:rPr>
              <a:t>-4               </a:t>
            </a:r>
            <a:r>
              <a:rPr lang="mn-MN" sz="1200" b="1">
                <a:solidFill>
                  <a:srgbClr val="002060"/>
                </a:solidFill>
                <a:latin typeface="Arial" panose="020B0604020202020204" pitchFamily="34" charset="0"/>
                <a:ea typeface="Tahoma" pitchFamily="34" charset="0"/>
                <a:cs typeface="Arial" panose="020B0604020202020204" pitchFamily="34" charset="0"/>
              </a:rPr>
              <a:t>Төгсөгч-986</a:t>
            </a:r>
          </a:p>
        </p:txBody>
      </p:sp>
      <p:sp>
        <p:nvSpPr>
          <p:cNvPr id="33" name="Rectangle 32">
            <a:extLst>
              <a:ext uri="{FF2B5EF4-FFF2-40B4-BE49-F238E27FC236}">
                <a16:creationId xmlns:a16="http://schemas.microsoft.com/office/drawing/2014/main" id="{25C14BEE-872D-89D6-C162-0D26029FCA2E}"/>
              </a:ext>
            </a:extLst>
          </p:cNvPr>
          <p:cNvSpPr/>
          <p:nvPr/>
        </p:nvSpPr>
        <p:spPr>
          <a:xfrm>
            <a:off x="10108194" y="4908547"/>
            <a:ext cx="1679466" cy="774571"/>
          </a:xfrm>
          <a:prstGeom prst="rect">
            <a:avLst/>
          </a:prstGeom>
          <a:noFill/>
        </p:spPr>
        <p:txBody>
          <a:bodyPr wrap="square">
            <a:spAutoFit/>
          </a:bodyPr>
          <a:lstStyle/>
          <a:p>
            <a:pPr algn="ctr">
              <a:lnSpc>
                <a:spcPct val="100000"/>
              </a:lnSpc>
              <a:spcBef>
                <a:spcPts val="1000"/>
              </a:spcBef>
            </a:pPr>
            <a:r>
              <a:rPr lang="mn-MN" sz="1200" b="1">
                <a:solidFill>
                  <a:srgbClr val="0070C0"/>
                </a:solidFill>
                <a:latin typeface="Arial" panose="020B0604020202020204" pitchFamily="34" charset="0"/>
                <a:ea typeface="Tahoma" pitchFamily="34" charset="0"/>
                <a:cs typeface="Arial" panose="020B0604020202020204" pitchFamily="34" charset="0"/>
              </a:rPr>
              <a:t>УБ БҮС </a:t>
            </a:r>
          </a:p>
          <a:p>
            <a:pPr algn="ctr">
              <a:lnSpc>
                <a:spcPct val="100000"/>
              </a:lnSpc>
              <a:spcBef>
                <a:spcPts val="1000"/>
              </a:spcBef>
            </a:pPr>
            <a:r>
              <a:rPr lang="mn-MN" sz="1200" err="1">
                <a:solidFill>
                  <a:srgbClr val="002060"/>
                </a:solidFill>
                <a:latin typeface="Arial" panose="020B0604020202020204" pitchFamily="34" charset="0"/>
                <a:ea typeface="Tahoma" pitchFamily="34" charset="0"/>
                <a:cs typeface="Arial" panose="020B0604020202020204" pitchFamily="34" charset="0"/>
              </a:rPr>
              <a:t>МБС</a:t>
            </a:r>
            <a:r>
              <a:rPr lang="mn-MN" sz="1200">
                <a:solidFill>
                  <a:srgbClr val="002060"/>
                </a:solidFill>
                <a:latin typeface="Arial" panose="020B0604020202020204" pitchFamily="34" charset="0"/>
                <a:ea typeface="Tahoma" pitchFamily="34" charset="0"/>
                <a:cs typeface="Arial" panose="020B0604020202020204" pitchFamily="34" charset="0"/>
              </a:rPr>
              <a:t>, </a:t>
            </a:r>
            <a:r>
              <a:rPr lang="mn-MN" sz="1200" err="1">
                <a:solidFill>
                  <a:srgbClr val="002060"/>
                </a:solidFill>
                <a:latin typeface="Arial" panose="020B0604020202020204" pitchFamily="34" charset="0"/>
                <a:ea typeface="Tahoma" pitchFamily="34" charset="0"/>
                <a:cs typeface="Arial" panose="020B0604020202020204" pitchFamily="34" charset="0"/>
              </a:rPr>
              <a:t>ПК</a:t>
            </a:r>
            <a:r>
              <a:rPr lang="mn-MN" sz="1200">
                <a:solidFill>
                  <a:srgbClr val="002060"/>
                </a:solidFill>
                <a:latin typeface="Arial" panose="020B0604020202020204" pitchFamily="34" charset="0"/>
                <a:ea typeface="Tahoma" pitchFamily="34" charset="0"/>
                <a:cs typeface="Arial" panose="020B0604020202020204" pitchFamily="34" charset="0"/>
              </a:rPr>
              <a:t>-36     </a:t>
            </a:r>
            <a:r>
              <a:rPr lang="mn-MN" sz="1200" b="1">
                <a:solidFill>
                  <a:srgbClr val="002060"/>
                </a:solidFill>
                <a:latin typeface="Arial" panose="020B0604020202020204" pitchFamily="34" charset="0"/>
                <a:ea typeface="Tahoma" pitchFamily="34" charset="0"/>
                <a:cs typeface="Arial" panose="020B0604020202020204" pitchFamily="34" charset="0"/>
              </a:rPr>
              <a:t>Төгсөгч-8654</a:t>
            </a:r>
          </a:p>
        </p:txBody>
      </p:sp>
      <p:sp>
        <p:nvSpPr>
          <p:cNvPr id="34" name="TextBox 33">
            <a:extLst>
              <a:ext uri="{FF2B5EF4-FFF2-40B4-BE49-F238E27FC236}">
                <a16:creationId xmlns:a16="http://schemas.microsoft.com/office/drawing/2014/main" id="{53161272-E194-2A5B-9159-C0C2879CDBA2}"/>
              </a:ext>
            </a:extLst>
          </p:cNvPr>
          <p:cNvSpPr txBox="1"/>
          <p:nvPr/>
        </p:nvSpPr>
        <p:spPr>
          <a:xfrm>
            <a:off x="1060733" y="5959264"/>
            <a:ext cx="1807821" cy="553998"/>
          </a:xfrm>
          <a:prstGeom prst="rect">
            <a:avLst/>
          </a:prstGeom>
        </p:spPr>
        <p:txBody>
          <a:bodyPr wrap="square" lIns="0" tIns="0" rIns="0" bIns="0" rtlCol="0" anchor="t">
            <a:spAutoFit/>
          </a:bodyPr>
          <a:lstStyle/>
          <a:p>
            <a:pPr algn="ctr">
              <a:spcBef>
                <a:spcPts val="200"/>
              </a:spcBef>
            </a:pPr>
            <a:r>
              <a:rPr lang="mn-MN" sz="1200">
                <a:solidFill>
                  <a:srgbClr val="002060"/>
                </a:solidFill>
                <a:latin typeface="Arial" panose="020B0604020202020204" pitchFamily="34" charset="0"/>
                <a:cs typeface="Arial" panose="020B0604020202020204" pitchFamily="34" charset="0"/>
              </a:rPr>
              <a:t>Хөдөлмөр эрхлэлтийн дундаж</a:t>
            </a:r>
          </a:p>
          <a:p>
            <a:pPr algn="ctr"/>
            <a:r>
              <a:rPr lang="mn-Mong-MN" sz="1200" b="1">
                <a:solidFill>
                  <a:srgbClr val="002060"/>
                </a:solidFill>
                <a:latin typeface="Arial" panose="020B0604020202020204" pitchFamily="34" charset="0"/>
                <a:cs typeface="Arial" panose="020B0604020202020204" pitchFamily="34" charset="0"/>
              </a:rPr>
              <a:t>63.8 %</a:t>
            </a:r>
            <a:endParaRPr lang="en-US" sz="1200" b="1">
              <a:solidFill>
                <a:srgbClr val="002060"/>
              </a:solidFill>
              <a:latin typeface="Arial" panose="020B0604020202020204" pitchFamily="34" charset="0"/>
              <a:cs typeface="Arial" panose="020B0604020202020204" pitchFamily="34" charset="0"/>
            </a:endParaRPr>
          </a:p>
        </p:txBody>
      </p:sp>
      <p:sp>
        <p:nvSpPr>
          <p:cNvPr id="35" name="AutoShape 35">
            <a:extLst>
              <a:ext uri="{FF2B5EF4-FFF2-40B4-BE49-F238E27FC236}">
                <a16:creationId xmlns:a16="http://schemas.microsoft.com/office/drawing/2014/main" id="{13FA7603-13E5-A5C6-C136-DBF9E5ADC065}"/>
              </a:ext>
            </a:extLst>
          </p:cNvPr>
          <p:cNvSpPr/>
          <p:nvPr/>
        </p:nvSpPr>
        <p:spPr>
          <a:xfrm>
            <a:off x="1076287" y="5743775"/>
            <a:ext cx="10726077" cy="27015"/>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sp>
        <p:nvSpPr>
          <p:cNvPr id="36" name="TextBox 35">
            <a:extLst>
              <a:ext uri="{FF2B5EF4-FFF2-40B4-BE49-F238E27FC236}">
                <a16:creationId xmlns:a16="http://schemas.microsoft.com/office/drawing/2014/main" id="{8D04C104-1AB7-3F83-31BA-E185C94EF709}"/>
              </a:ext>
            </a:extLst>
          </p:cNvPr>
          <p:cNvSpPr txBox="1"/>
          <p:nvPr/>
        </p:nvSpPr>
        <p:spPr>
          <a:xfrm>
            <a:off x="3157505" y="5959264"/>
            <a:ext cx="1872126" cy="579646"/>
          </a:xfrm>
          <a:prstGeom prst="rect">
            <a:avLst/>
          </a:prstGeom>
        </p:spPr>
        <p:txBody>
          <a:bodyPr wrap="square" lIns="0" tIns="0" rIns="0" bIns="0" rtlCol="0" anchor="t">
            <a:spAutoFit/>
          </a:bodyPr>
          <a:lstStyle/>
          <a:p>
            <a:pPr algn="ctr">
              <a:spcBef>
                <a:spcPts val="200"/>
              </a:spcBef>
            </a:pPr>
            <a:r>
              <a:rPr lang="mn-MN" sz="1200">
                <a:solidFill>
                  <a:srgbClr val="002060"/>
                </a:solidFill>
                <a:latin typeface="Arial" panose="020B0604020202020204" pitchFamily="34" charset="0"/>
                <a:cs typeface="Arial" panose="020B0604020202020204" pitchFamily="34" charset="0"/>
              </a:rPr>
              <a:t>Хөдөлмөр эрхлэлтийн дундаж</a:t>
            </a:r>
          </a:p>
          <a:p>
            <a:pPr algn="ctr">
              <a:spcBef>
                <a:spcPts val="200"/>
              </a:spcBef>
            </a:pPr>
            <a:r>
              <a:rPr lang="mn-MN" sz="1200" b="1">
                <a:solidFill>
                  <a:srgbClr val="002060"/>
                </a:solidFill>
                <a:latin typeface="Arial" panose="020B0604020202020204" pitchFamily="34" charset="0"/>
                <a:cs typeface="Arial" panose="020B0604020202020204" pitchFamily="34" charset="0"/>
              </a:rPr>
              <a:t>70</a:t>
            </a:r>
            <a:r>
              <a:rPr lang="en-US" sz="1200" b="1">
                <a:solidFill>
                  <a:srgbClr val="002060"/>
                </a:solidFill>
                <a:latin typeface="Arial" panose="020B0604020202020204" pitchFamily="34" charset="0"/>
                <a:cs typeface="Arial" panose="020B0604020202020204" pitchFamily="34" charset="0"/>
              </a:rPr>
              <a:t>.4</a:t>
            </a:r>
            <a:r>
              <a:rPr lang="mn-Mong-MN" sz="1200" b="1">
                <a:solidFill>
                  <a:srgbClr val="002060"/>
                </a:solidFill>
                <a:latin typeface="Arial" panose="020B0604020202020204" pitchFamily="34" charset="0"/>
                <a:cs typeface="Arial" panose="020B0604020202020204" pitchFamily="34" charset="0"/>
              </a:rPr>
              <a:t>%</a:t>
            </a:r>
            <a:endParaRPr lang="en-US" sz="1200" b="1">
              <a:solidFill>
                <a:srgbClr val="00206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8FE3965-7E22-BCF1-A88F-76D30CBF3440}"/>
              </a:ext>
            </a:extLst>
          </p:cNvPr>
          <p:cNvSpPr txBox="1"/>
          <p:nvPr/>
        </p:nvSpPr>
        <p:spPr>
          <a:xfrm>
            <a:off x="5368787" y="5963906"/>
            <a:ext cx="1983216" cy="579646"/>
          </a:xfrm>
          <a:prstGeom prst="rect">
            <a:avLst/>
          </a:prstGeom>
        </p:spPr>
        <p:txBody>
          <a:bodyPr wrap="square" lIns="0" tIns="0" rIns="0" bIns="0" rtlCol="0" anchor="t">
            <a:spAutoFit/>
          </a:bodyPr>
          <a:lstStyle/>
          <a:p>
            <a:pPr algn="ctr">
              <a:spcBef>
                <a:spcPts val="200"/>
              </a:spcBef>
            </a:pPr>
            <a:r>
              <a:rPr lang="mn-MN" sz="1200">
                <a:solidFill>
                  <a:srgbClr val="002060"/>
                </a:solidFill>
                <a:latin typeface="Arial" panose="020B0604020202020204" pitchFamily="34" charset="0"/>
                <a:cs typeface="Arial" panose="020B0604020202020204" pitchFamily="34" charset="0"/>
              </a:rPr>
              <a:t>Хөдөлмөр эрхлэлтийн дундаж</a:t>
            </a:r>
          </a:p>
          <a:p>
            <a:pPr algn="ctr">
              <a:spcBef>
                <a:spcPts val="200"/>
              </a:spcBef>
            </a:pPr>
            <a:r>
              <a:rPr lang="en-US" sz="1200" b="1">
                <a:solidFill>
                  <a:srgbClr val="002060"/>
                </a:solidFill>
                <a:latin typeface="Arial" panose="020B0604020202020204" pitchFamily="34" charset="0"/>
                <a:cs typeface="Arial" panose="020B0604020202020204" pitchFamily="34" charset="0"/>
              </a:rPr>
              <a:t>65.2</a:t>
            </a:r>
            <a:r>
              <a:rPr lang="mn-Mong-MN" sz="1200" b="1">
                <a:solidFill>
                  <a:srgbClr val="002060"/>
                </a:solidFill>
                <a:latin typeface="Arial" panose="020B0604020202020204" pitchFamily="34" charset="0"/>
                <a:cs typeface="Arial" panose="020B0604020202020204" pitchFamily="34" charset="0"/>
              </a:rPr>
              <a:t>%</a:t>
            </a:r>
            <a:endParaRPr lang="en-US" sz="1200" b="1">
              <a:solidFill>
                <a:srgbClr val="00206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7914B3-0389-00B8-287E-8F0278C0CE92}"/>
              </a:ext>
            </a:extLst>
          </p:cNvPr>
          <p:cNvSpPr txBox="1"/>
          <p:nvPr/>
        </p:nvSpPr>
        <p:spPr>
          <a:xfrm>
            <a:off x="7695933" y="5959264"/>
            <a:ext cx="1922992" cy="579646"/>
          </a:xfrm>
          <a:prstGeom prst="rect">
            <a:avLst/>
          </a:prstGeom>
        </p:spPr>
        <p:txBody>
          <a:bodyPr wrap="square" lIns="0" tIns="0" rIns="0" bIns="0" rtlCol="0" anchor="t">
            <a:spAutoFit/>
          </a:bodyPr>
          <a:lstStyle/>
          <a:p>
            <a:pPr algn="ctr">
              <a:spcBef>
                <a:spcPts val="200"/>
              </a:spcBef>
            </a:pPr>
            <a:r>
              <a:rPr lang="mn-MN" sz="1200">
                <a:solidFill>
                  <a:srgbClr val="002060"/>
                </a:solidFill>
                <a:latin typeface="Arial" panose="020B0604020202020204" pitchFamily="34" charset="0"/>
                <a:cs typeface="Arial" panose="020B0604020202020204" pitchFamily="34" charset="0"/>
              </a:rPr>
              <a:t>Хөдөлмөр эрхлэлтийн дундаж </a:t>
            </a:r>
          </a:p>
          <a:p>
            <a:pPr algn="ctr">
              <a:spcBef>
                <a:spcPts val="200"/>
              </a:spcBef>
            </a:pPr>
            <a:r>
              <a:rPr lang="mn-Mong-MN" sz="1200" b="1">
                <a:solidFill>
                  <a:srgbClr val="002060"/>
                </a:solidFill>
                <a:latin typeface="Arial" panose="020B0604020202020204" pitchFamily="34" charset="0"/>
                <a:cs typeface="Arial" panose="020B0604020202020204" pitchFamily="34" charset="0"/>
              </a:rPr>
              <a:t>56 %</a:t>
            </a:r>
            <a:endParaRPr lang="mn-MN" sz="1200" b="1">
              <a:solidFill>
                <a:srgbClr val="00206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1D7D6DC-07B6-2C19-9AE1-0F5D538CCC0B}"/>
              </a:ext>
            </a:extLst>
          </p:cNvPr>
          <p:cNvSpPr txBox="1"/>
          <p:nvPr/>
        </p:nvSpPr>
        <p:spPr>
          <a:xfrm>
            <a:off x="10051309" y="5933616"/>
            <a:ext cx="1739963" cy="579646"/>
          </a:xfrm>
          <a:prstGeom prst="rect">
            <a:avLst/>
          </a:prstGeom>
        </p:spPr>
        <p:txBody>
          <a:bodyPr wrap="square" lIns="0" tIns="0" rIns="0" bIns="0" rtlCol="0" anchor="t">
            <a:spAutoFit/>
          </a:bodyPr>
          <a:lstStyle/>
          <a:p>
            <a:pPr algn="ctr">
              <a:spcBef>
                <a:spcPts val="200"/>
              </a:spcBef>
            </a:pPr>
            <a:r>
              <a:rPr lang="mn-MN" sz="1200">
                <a:solidFill>
                  <a:srgbClr val="002060"/>
                </a:solidFill>
                <a:latin typeface="Arial" panose="020B0604020202020204" pitchFamily="34" charset="0"/>
                <a:cs typeface="Arial" panose="020B0604020202020204" pitchFamily="34" charset="0"/>
              </a:rPr>
              <a:t>Хөдөлмөр эрхлэлтийн дундаж    </a:t>
            </a:r>
          </a:p>
          <a:p>
            <a:pPr algn="ctr">
              <a:spcBef>
                <a:spcPts val="200"/>
              </a:spcBef>
            </a:pPr>
            <a:r>
              <a:rPr lang="mn-Mong-MN" sz="1200" b="1">
                <a:solidFill>
                  <a:srgbClr val="002060"/>
                </a:solidFill>
                <a:latin typeface="Arial" panose="020B0604020202020204" pitchFamily="34" charset="0"/>
                <a:cs typeface="Arial" panose="020B0604020202020204" pitchFamily="34" charset="0"/>
              </a:rPr>
              <a:t>59.8%</a:t>
            </a:r>
            <a:endParaRPr lang="mn-MN" sz="1200" b="1">
              <a:solidFill>
                <a:srgbClr val="002060"/>
              </a:solidFill>
              <a:latin typeface="Arial" panose="020B0604020202020204" pitchFamily="34" charset="0"/>
              <a:cs typeface="Arial" panose="020B0604020202020204" pitchFamily="34" charset="0"/>
            </a:endParaRPr>
          </a:p>
        </p:txBody>
      </p:sp>
      <p:sp>
        <p:nvSpPr>
          <p:cNvPr id="42" name="AutoShape 35">
            <a:extLst>
              <a:ext uri="{FF2B5EF4-FFF2-40B4-BE49-F238E27FC236}">
                <a16:creationId xmlns:a16="http://schemas.microsoft.com/office/drawing/2014/main" id="{54E111CF-872C-E66C-45CF-591CBA120860}"/>
              </a:ext>
            </a:extLst>
          </p:cNvPr>
          <p:cNvSpPr/>
          <p:nvPr/>
        </p:nvSpPr>
        <p:spPr>
          <a:xfrm flipH="1">
            <a:off x="5218434" y="4878444"/>
            <a:ext cx="7769" cy="1856388"/>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sp>
        <p:nvSpPr>
          <p:cNvPr id="43" name="AutoShape 35">
            <a:extLst>
              <a:ext uri="{FF2B5EF4-FFF2-40B4-BE49-F238E27FC236}">
                <a16:creationId xmlns:a16="http://schemas.microsoft.com/office/drawing/2014/main" id="{2A5ED261-C9A1-5217-FAA6-CB5C00F71E26}"/>
              </a:ext>
            </a:extLst>
          </p:cNvPr>
          <p:cNvSpPr/>
          <p:nvPr/>
        </p:nvSpPr>
        <p:spPr>
          <a:xfrm flipH="1">
            <a:off x="7484196" y="4897348"/>
            <a:ext cx="0" cy="1843496"/>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sp>
        <p:nvSpPr>
          <p:cNvPr id="44" name="AutoShape 35">
            <a:extLst>
              <a:ext uri="{FF2B5EF4-FFF2-40B4-BE49-F238E27FC236}">
                <a16:creationId xmlns:a16="http://schemas.microsoft.com/office/drawing/2014/main" id="{DFCC467F-487A-E879-4A00-D5B66E968CE7}"/>
              </a:ext>
            </a:extLst>
          </p:cNvPr>
          <p:cNvSpPr/>
          <p:nvPr/>
        </p:nvSpPr>
        <p:spPr>
          <a:xfrm flipH="1">
            <a:off x="9830661" y="4917907"/>
            <a:ext cx="0" cy="1798204"/>
          </a:xfrm>
          <a:prstGeom prst="line">
            <a:avLst/>
          </a:prstGeom>
          <a:ln w="9525" cap="rnd">
            <a:solidFill>
              <a:srgbClr val="002060"/>
            </a:solidFill>
            <a:prstDash val="solid"/>
            <a:headEnd type="none" w="sm" len="sm"/>
            <a:tailEnd type="none" w="sm" len="sm"/>
          </a:ln>
        </p:spPr>
        <p:txBody>
          <a:bodyPr/>
          <a:lstStyle/>
          <a:p>
            <a:endParaRPr lang="en-US" sz="1200">
              <a:solidFill>
                <a:srgbClr val="002060"/>
              </a:solidFill>
            </a:endParaRPr>
          </a:p>
        </p:txBody>
      </p:sp>
      <p:graphicFrame>
        <p:nvGraphicFramePr>
          <p:cNvPr id="45" name="Table 44">
            <a:extLst>
              <a:ext uri="{FF2B5EF4-FFF2-40B4-BE49-F238E27FC236}">
                <a16:creationId xmlns:a16="http://schemas.microsoft.com/office/drawing/2014/main" id="{0031DB45-E857-9482-A190-E201D73E4F5E}"/>
              </a:ext>
            </a:extLst>
          </p:cNvPr>
          <p:cNvGraphicFramePr>
            <a:graphicFrameLocks noGrp="1"/>
          </p:cNvGraphicFramePr>
          <p:nvPr>
            <p:extLst>
              <p:ext uri="{D42A27DB-BD31-4B8C-83A1-F6EECF244321}">
                <p14:modId xmlns:p14="http://schemas.microsoft.com/office/powerpoint/2010/main" val="3179623851"/>
              </p:ext>
            </p:extLst>
          </p:nvPr>
        </p:nvGraphicFramePr>
        <p:xfrm>
          <a:off x="6979324" y="1387406"/>
          <a:ext cx="4893568" cy="2698114"/>
        </p:xfrm>
        <a:graphic>
          <a:graphicData uri="http://schemas.openxmlformats.org/drawingml/2006/table">
            <a:tbl>
              <a:tblPr firstRow="1" firstCol="1" bandRow="1">
                <a:tableStyleId>{7DF18680-E054-41AD-8BC1-D1AEF772440D}</a:tableStyleId>
              </a:tblPr>
              <a:tblGrid>
                <a:gridCol w="1446912">
                  <a:extLst>
                    <a:ext uri="{9D8B030D-6E8A-4147-A177-3AD203B41FA5}">
                      <a16:colId xmlns:a16="http://schemas.microsoft.com/office/drawing/2014/main" val="1846857653"/>
                    </a:ext>
                  </a:extLst>
                </a:gridCol>
                <a:gridCol w="870140">
                  <a:extLst>
                    <a:ext uri="{9D8B030D-6E8A-4147-A177-3AD203B41FA5}">
                      <a16:colId xmlns:a16="http://schemas.microsoft.com/office/drawing/2014/main" val="3281294311"/>
                    </a:ext>
                  </a:extLst>
                </a:gridCol>
                <a:gridCol w="900431">
                  <a:extLst>
                    <a:ext uri="{9D8B030D-6E8A-4147-A177-3AD203B41FA5}">
                      <a16:colId xmlns:a16="http://schemas.microsoft.com/office/drawing/2014/main" val="565295777"/>
                    </a:ext>
                  </a:extLst>
                </a:gridCol>
                <a:gridCol w="845303">
                  <a:extLst>
                    <a:ext uri="{9D8B030D-6E8A-4147-A177-3AD203B41FA5}">
                      <a16:colId xmlns:a16="http://schemas.microsoft.com/office/drawing/2014/main" val="3516125435"/>
                    </a:ext>
                  </a:extLst>
                </a:gridCol>
                <a:gridCol w="830782">
                  <a:extLst>
                    <a:ext uri="{9D8B030D-6E8A-4147-A177-3AD203B41FA5}">
                      <a16:colId xmlns:a16="http://schemas.microsoft.com/office/drawing/2014/main" val="3422194088"/>
                    </a:ext>
                  </a:extLst>
                </a:gridCol>
              </a:tblGrid>
              <a:tr h="388142">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Үзүүлэлт</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2022-2023</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2023-2024</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2024-2025</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2025-2026</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722583677"/>
                  </a:ext>
                </a:extLst>
              </a:tr>
              <a:tr h="569712">
                <a:tc>
                  <a:txBody>
                    <a:bodyPr/>
                    <a:lstStyle/>
                    <a:p>
                      <a:pPr algn="ctr">
                        <a:lnSpc>
                          <a:spcPct val="115000"/>
                        </a:lnSpc>
                        <a:spcAft>
                          <a:spcPts val="800"/>
                        </a:spcAft>
                        <a:buNone/>
                      </a:pPr>
                      <a:r>
                        <a:rPr lang="mn-MN" sz="1050" b="0" kern="100">
                          <a:solidFill>
                            <a:srgbClr val="002060"/>
                          </a:solidFill>
                          <a:effectLst/>
                          <a:latin typeface="Arial" panose="020B0604020202020204" pitchFamily="34" charset="0"/>
                          <a:cs typeface="Arial" panose="020B0604020202020204" pitchFamily="34" charset="0"/>
                        </a:rPr>
                        <a:t>Тухайн жилд шинээр элсэгч</a:t>
                      </a:r>
                      <a:endParaRPr lang="en-US" sz="105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19,259</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21,119</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22,358</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20,989</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4177852771"/>
                  </a:ext>
                </a:extLst>
              </a:tr>
              <a:tr h="289783">
                <a:tc>
                  <a:txBody>
                    <a:bodyPr/>
                    <a:lstStyle/>
                    <a:p>
                      <a:pPr algn="ctr">
                        <a:lnSpc>
                          <a:spcPct val="115000"/>
                        </a:lnSpc>
                        <a:spcAft>
                          <a:spcPts val="800"/>
                        </a:spcAft>
                        <a:buNone/>
                      </a:pPr>
                      <a:r>
                        <a:rPr lang="mn-MN" sz="1050" b="0" kern="100">
                          <a:solidFill>
                            <a:srgbClr val="002060"/>
                          </a:solidFill>
                          <a:effectLst/>
                          <a:latin typeface="Arial" panose="020B0604020202020204" pitchFamily="34" charset="0"/>
                          <a:cs typeface="Arial" panose="020B0604020202020204" pitchFamily="34" charset="0"/>
                        </a:rPr>
                        <a:t>Нийт суралцагч</a:t>
                      </a:r>
                      <a:endParaRPr lang="en-US" sz="105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38,034</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38,294</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40,906</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41,584</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097059022"/>
                  </a:ext>
                </a:extLst>
              </a:tr>
              <a:tr h="289783">
                <a:tc>
                  <a:txBody>
                    <a:bodyPr/>
                    <a:lstStyle/>
                    <a:p>
                      <a:pPr algn="ctr">
                        <a:lnSpc>
                          <a:spcPct val="115000"/>
                        </a:lnSpc>
                        <a:spcAft>
                          <a:spcPts val="800"/>
                        </a:spcAft>
                        <a:buNone/>
                      </a:pPr>
                      <a:r>
                        <a:rPr lang="mn-MN" sz="1050" b="0" kern="100">
                          <a:solidFill>
                            <a:srgbClr val="002060"/>
                          </a:solidFill>
                          <a:effectLst/>
                          <a:latin typeface="Arial" panose="020B0604020202020204" pitchFamily="34" charset="0"/>
                          <a:cs typeface="Arial" panose="020B0604020202020204" pitchFamily="34" charset="0"/>
                        </a:rPr>
                        <a:t>Төгсөгч</a:t>
                      </a:r>
                      <a:endParaRPr lang="en-US" sz="105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20,846</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18,530</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20,681</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20,864</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87252159"/>
                  </a:ext>
                </a:extLst>
              </a:tr>
              <a:tr h="590982">
                <a:tc>
                  <a:txBody>
                    <a:bodyPr/>
                    <a:lstStyle/>
                    <a:p>
                      <a:pPr algn="ctr">
                        <a:lnSpc>
                          <a:spcPct val="115000"/>
                        </a:lnSpc>
                        <a:spcAft>
                          <a:spcPts val="800"/>
                        </a:spcAft>
                        <a:buNone/>
                      </a:pPr>
                      <a:r>
                        <a:rPr lang="mn-MN" sz="1050" b="0" kern="100">
                          <a:solidFill>
                            <a:srgbClr val="002060"/>
                          </a:solidFill>
                          <a:effectLst/>
                          <a:latin typeface="Arial" panose="020B0604020202020204" pitchFamily="34" charset="0"/>
                          <a:cs typeface="Arial" panose="020B0604020202020204" pitchFamily="34" charset="0"/>
                        </a:rPr>
                        <a:t>Тухайн</a:t>
                      </a:r>
                      <a:r>
                        <a:rPr lang="en-US" sz="1050" b="0" kern="100">
                          <a:solidFill>
                            <a:srgbClr val="002060"/>
                          </a:solidFill>
                          <a:effectLst/>
                          <a:latin typeface="Arial" panose="020B0604020202020204" pitchFamily="34" charset="0"/>
                          <a:cs typeface="Arial" panose="020B0604020202020204" pitchFamily="34" charset="0"/>
                        </a:rPr>
                        <a:t> </a:t>
                      </a:r>
                      <a:r>
                        <a:rPr lang="mn-MN" sz="1050" b="0" kern="100">
                          <a:solidFill>
                            <a:srgbClr val="002060"/>
                          </a:solidFill>
                          <a:effectLst/>
                          <a:latin typeface="Arial" panose="020B0604020202020204" pitchFamily="34" charset="0"/>
                          <a:cs typeface="Arial" panose="020B0604020202020204" pitchFamily="34" charset="0"/>
                        </a:rPr>
                        <a:t>үед хөдөлмөр эрхэлж байсан төгсөгч</a:t>
                      </a:r>
                      <a:endParaRPr lang="en-US" sz="105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13,299</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12,767</a:t>
                      </a:r>
                      <a:endParaRPr lang="en-US" sz="105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800"/>
                        </a:spcAft>
                        <a:buNone/>
                      </a:pPr>
                      <a:r>
                        <a:rPr lang="mn-MN" sz="900" kern="100">
                          <a:solidFill>
                            <a:srgbClr val="002060"/>
                          </a:solidFill>
                          <a:effectLst/>
                          <a:latin typeface="Arial" panose="020B0604020202020204" pitchFamily="34" charset="0"/>
                          <a:cs typeface="Arial" panose="020B0604020202020204" pitchFamily="34" charset="0"/>
                        </a:rPr>
                        <a:t>2027 онд судалгааны үр дүнд гарна</a:t>
                      </a:r>
                      <a:endParaRPr lang="en-US" sz="9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800"/>
                        </a:spcAft>
                        <a:buNone/>
                      </a:pPr>
                      <a:r>
                        <a:rPr lang="mn-MN" sz="900" kern="100">
                          <a:solidFill>
                            <a:srgbClr val="002060"/>
                          </a:solidFill>
                          <a:effectLst/>
                          <a:latin typeface="Arial" panose="020B0604020202020204" pitchFamily="34" charset="0"/>
                          <a:cs typeface="Arial" panose="020B0604020202020204" pitchFamily="34" charset="0"/>
                        </a:rPr>
                        <a:t>2028 онд судалгааны үр дүнд гарна</a:t>
                      </a:r>
                      <a:endParaRPr lang="en-US" sz="9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462023617"/>
                  </a:ext>
                </a:extLst>
              </a:tr>
              <a:tr h="569712">
                <a:tc>
                  <a:txBody>
                    <a:bodyPr/>
                    <a:lstStyle/>
                    <a:p>
                      <a:pPr algn="ctr">
                        <a:lnSpc>
                          <a:spcPct val="115000"/>
                        </a:lnSpc>
                        <a:spcAft>
                          <a:spcPts val="800"/>
                        </a:spcAft>
                        <a:buNone/>
                      </a:pPr>
                      <a:r>
                        <a:rPr lang="mn-MN" sz="1050" b="0" kern="100">
                          <a:solidFill>
                            <a:srgbClr val="002060"/>
                          </a:solidFill>
                          <a:effectLst/>
                          <a:latin typeface="Arial" panose="020B0604020202020204" pitchFamily="34" charset="0"/>
                          <a:cs typeface="Arial" panose="020B0604020202020204" pitchFamily="34" charset="0"/>
                        </a:rPr>
                        <a:t>Хөдөлмөр эрхлэлтийн хувь</a:t>
                      </a:r>
                      <a:endParaRPr lang="en-US" sz="1050" b="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63.8%</a:t>
                      </a:r>
                      <a:endParaRPr lang="en-US" sz="1050" b="1"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68.9%</a:t>
                      </a:r>
                      <a:endParaRPr lang="en-US" sz="1050" b="1"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chemeClr val="accent1">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3406414"/>
                  </a:ext>
                </a:extLst>
              </a:tr>
            </a:tbl>
          </a:graphicData>
        </a:graphic>
      </p:graphicFrame>
      <p:sp>
        <p:nvSpPr>
          <p:cNvPr id="46" name="TextBox 45">
            <a:extLst>
              <a:ext uri="{FF2B5EF4-FFF2-40B4-BE49-F238E27FC236}">
                <a16:creationId xmlns:a16="http://schemas.microsoft.com/office/drawing/2014/main" id="{C0B6AB81-0563-78A5-6825-86B5CE43E1CD}"/>
              </a:ext>
            </a:extLst>
          </p:cNvPr>
          <p:cNvSpPr txBox="1"/>
          <p:nvPr/>
        </p:nvSpPr>
        <p:spPr>
          <a:xfrm>
            <a:off x="3334481" y="4350792"/>
            <a:ext cx="6560656" cy="307777"/>
          </a:xfrm>
          <a:prstGeom prst="rect">
            <a:avLst/>
          </a:prstGeom>
          <a:noFill/>
        </p:spPr>
        <p:txBody>
          <a:bodyPr wrap="square">
            <a:spAutoFit/>
          </a:bodyPr>
          <a:lstStyle/>
          <a:p>
            <a:pPr algn="ctr"/>
            <a:r>
              <a:rPr lang="kk-KZ" sz="1400" b="1">
                <a:solidFill>
                  <a:srgbClr val="002060"/>
                </a:solidFill>
                <a:latin typeface="Arial" panose="020B0604020202020204" pitchFamily="34" charset="0"/>
                <a:cs typeface="Arial" panose="020B0604020202020204" pitchFamily="34" charset="0"/>
              </a:rPr>
              <a:t>2</a:t>
            </a:r>
            <a:r>
              <a:rPr lang="mn-MN" sz="1400" b="1">
                <a:solidFill>
                  <a:srgbClr val="002060"/>
                </a:solidFill>
                <a:latin typeface="Arial" panose="020B0604020202020204" pitchFamily="34" charset="0"/>
                <a:cs typeface="Arial" panose="020B0604020202020204" pitchFamily="34" charset="0"/>
              </a:rPr>
              <a:t>023-2024 оны хичээлийн жилийн төгсөгч хөдөлмөр эрхлэлт </a:t>
            </a:r>
            <a:r>
              <a:rPr lang="en-US" sz="1400" b="1">
                <a:solidFill>
                  <a:srgbClr val="002060"/>
                </a:solidFill>
                <a:latin typeface="Arial" panose="020B0604020202020204" pitchFamily="34" charset="0"/>
                <a:cs typeface="Arial" panose="020B0604020202020204" pitchFamily="34" charset="0"/>
              </a:rPr>
              <a:t>(</a:t>
            </a:r>
            <a:r>
              <a:rPr lang="mn-MN" sz="1400" b="1">
                <a:solidFill>
                  <a:srgbClr val="002060"/>
                </a:solidFill>
                <a:latin typeface="Arial" panose="020B0604020202020204" pitchFamily="34" charset="0"/>
                <a:cs typeface="Arial" panose="020B0604020202020204" pitchFamily="34" charset="0"/>
              </a:rPr>
              <a:t>бүсээр</a:t>
            </a:r>
            <a:r>
              <a:rPr lang="en-US" sz="1400" b="1">
                <a:solidFill>
                  <a:srgbClr val="002060"/>
                </a:solidFill>
                <a:latin typeface="Arial" panose="020B0604020202020204" pitchFamily="34" charset="0"/>
                <a:cs typeface="Arial" panose="020B0604020202020204" pitchFamily="34" charset="0"/>
              </a:rPr>
              <a:t>)</a:t>
            </a:r>
            <a:r>
              <a:rPr lang="mn-MN" sz="1400">
                <a:solidFill>
                  <a:srgbClr val="002060"/>
                </a:solidFill>
                <a:latin typeface="Arial" panose="020B0604020202020204" pitchFamily="34" charset="0"/>
                <a:cs typeface="Arial" panose="020B0604020202020204" pitchFamily="34" charset="0"/>
              </a:rPr>
              <a:t>:</a:t>
            </a:r>
            <a:endParaRPr lang="en-US" sz="1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1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A5401F7B-E2F1-8179-EDCD-E31DE1DEA17E}"/>
            </a:ext>
          </a:extLst>
        </p:cNvPr>
        <p:cNvGrpSpPr/>
        <p:nvPr/>
      </p:nvGrpSpPr>
      <p:grpSpPr>
        <a:xfrm>
          <a:off x="0" y="0"/>
          <a:ext cx="0" cy="0"/>
          <a:chOff x="0" y="0"/>
          <a:chExt cx="0" cy="0"/>
        </a:xfrm>
      </p:grpSpPr>
      <p:pic>
        <p:nvPicPr>
          <p:cNvPr id="4" name="Picture 3" descr="A picture containing electric blue, azure, aqua, majorelle blue&#10;&#10;Description automatically generated">
            <a:extLst>
              <a:ext uri="{FF2B5EF4-FFF2-40B4-BE49-F238E27FC236}">
                <a16:creationId xmlns:a16="http://schemas.microsoft.com/office/drawing/2014/main" id="{1BF121D3-145F-B2A3-8D69-5019B6EABDE2}"/>
              </a:ext>
            </a:extLst>
          </p:cNvPr>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130607" y="1"/>
            <a:ext cx="9061394" cy="5680299"/>
          </a:xfrm>
          <a:prstGeom prst="rect">
            <a:avLst/>
          </a:prstGeom>
          <a:solidFill>
            <a:schemeClr val="bg1">
              <a:lumMod val="95000"/>
            </a:schemeClr>
          </a:solidFill>
        </p:spPr>
      </p:pic>
      <p:sp>
        <p:nvSpPr>
          <p:cNvPr id="2" name="TextBox 1">
            <a:extLst>
              <a:ext uri="{FF2B5EF4-FFF2-40B4-BE49-F238E27FC236}">
                <a16:creationId xmlns:a16="http://schemas.microsoft.com/office/drawing/2014/main" id="{924283F2-E1C7-C054-6ABA-C7CAF840EE67}"/>
              </a:ext>
            </a:extLst>
          </p:cNvPr>
          <p:cNvSpPr txBox="1"/>
          <p:nvPr/>
        </p:nvSpPr>
        <p:spPr>
          <a:xfrm>
            <a:off x="3066187" y="157120"/>
            <a:ext cx="2993132" cy="338554"/>
          </a:xfrm>
          <a:prstGeom prst="rect">
            <a:avLst/>
          </a:prstGeom>
          <a:noFill/>
        </p:spPr>
        <p:txBody>
          <a:bodyPr wrap="square" rtlCol="0">
            <a:spAutoFit/>
          </a:bodyPr>
          <a:lstStyle/>
          <a:p>
            <a:pPr algn="ctr"/>
            <a:r>
              <a:rPr lang="en-US" sz="1600" b="1">
                <a:solidFill>
                  <a:schemeClr val="bg1"/>
                </a:solidFill>
                <a:latin typeface="Montserrat" panose="00000500000000000000" pitchFamily="50" charset="0"/>
                <a:ea typeface="Roboto" panose="02000000000000000000" pitchFamily="2" charset="0"/>
                <a:cs typeface="Arial" panose="020B0604020202020204" pitchFamily="34" charset="0"/>
              </a:rPr>
              <a:t>14 </a:t>
            </a:r>
            <a:r>
              <a:rPr lang="mn-MN" sz="1600" b="1">
                <a:solidFill>
                  <a:schemeClr val="bg1"/>
                </a:solidFill>
                <a:latin typeface="Montserrat" panose="00000500000000000000" pitchFamily="50" charset="0"/>
                <a:ea typeface="Roboto" panose="02000000000000000000" pitchFamily="2" charset="0"/>
                <a:cs typeface="Arial" panose="020B0604020202020204" pitchFamily="34" charset="0"/>
              </a:rPr>
              <a:t>МЕГА</a:t>
            </a:r>
            <a:r>
              <a:rPr lang="en-US" sz="1600" b="1">
                <a:solidFill>
                  <a:schemeClr val="bg1"/>
                </a:solidFill>
                <a:latin typeface="Montserrat" panose="00000500000000000000" pitchFamily="50" charset="0"/>
                <a:ea typeface="Roboto" panose="02000000000000000000" pitchFamily="2" charset="0"/>
                <a:cs typeface="Arial" panose="020B0604020202020204" pitchFamily="34" charset="0"/>
              </a:rPr>
              <a:t> </a:t>
            </a:r>
            <a:r>
              <a:rPr lang="mn-MN" sz="1600" b="1">
                <a:solidFill>
                  <a:schemeClr val="bg1"/>
                </a:solidFill>
                <a:latin typeface="Montserrat" panose="00000500000000000000" pitchFamily="50" charset="0"/>
                <a:ea typeface="Roboto" panose="02000000000000000000" pitchFamily="2" charset="0"/>
                <a:cs typeface="Arial" panose="020B0604020202020204" pitchFamily="34" charset="0"/>
              </a:rPr>
              <a:t>ТӨСӨЛ</a:t>
            </a:r>
            <a:endParaRPr lang="en-US" sz="1600" b="1">
              <a:solidFill>
                <a:schemeClr val="bg1"/>
              </a:solidFill>
              <a:latin typeface="Montserrat" panose="00000500000000000000" pitchFamily="50"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9FA684B0-BD46-CD1C-3D5F-E46A80176428}"/>
              </a:ext>
            </a:extLst>
          </p:cNvPr>
          <p:cNvSpPr txBox="1"/>
          <p:nvPr/>
        </p:nvSpPr>
        <p:spPr>
          <a:xfrm>
            <a:off x="213110" y="1419039"/>
            <a:ext cx="2917497" cy="523220"/>
          </a:xfrm>
          <a:prstGeom prst="rect">
            <a:avLst/>
          </a:prstGeom>
          <a:noFill/>
        </p:spPr>
        <p:txBody>
          <a:bodyPr wrap="square">
            <a:spAutoFit/>
          </a:bodyPr>
          <a:lstStyle/>
          <a:p>
            <a:pPr>
              <a:defRPr/>
            </a:pPr>
            <a:r>
              <a:rPr lang="mn-MN" sz="1000" b="1">
                <a:solidFill>
                  <a:srgbClr val="002060"/>
                </a:solidFill>
                <a:latin typeface="Arial" panose="020B0604020202020204" pitchFamily="34" charset="0"/>
                <a:cs typeface="Arial" panose="020B0604020202020204" pitchFamily="34" charset="0"/>
              </a:rPr>
              <a:t>ГОВИЙН-6 /МБС-2, ПК-4/</a:t>
            </a:r>
          </a:p>
          <a:p>
            <a:pPr>
              <a:defRPr/>
            </a:pPr>
            <a:r>
              <a:rPr lang="mn-MN" sz="900">
                <a:solidFill>
                  <a:srgbClr val="002060"/>
                </a:solidFill>
                <a:latin typeface="Arial" panose="020B0604020202020204" pitchFamily="34" charset="0"/>
                <a:cs typeface="Arial" panose="020B0604020202020204" pitchFamily="34" charset="0"/>
              </a:rPr>
              <a:t>"Аж үйлдвэрийн төрөлжсөн бүс бөгөөд ногоон эрчим хүчний дэд бүс“-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a:solidFill>
                  <a:srgbClr val="002060"/>
                </a:solidFill>
                <a:latin typeface="Arial" panose="020B0604020202020204" pitchFamily="34" charset="0"/>
                <a:cs typeface="Arial" panose="020B0604020202020204" pitchFamily="34" charset="0"/>
              </a:rPr>
              <a:t>-</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65%</a:t>
            </a:r>
            <a:endParaRPr lang="en-US" sz="900" b="1">
              <a:solidFill>
                <a:srgbClr val="002060"/>
              </a:solidFill>
              <a:latin typeface="Arial" panose="020B0604020202020204" pitchFamily="34" charset="0"/>
              <a:cs typeface="Arial" panose="020B0604020202020204" pitchFamily="34" charset="0"/>
            </a:endParaRPr>
          </a:p>
        </p:txBody>
      </p:sp>
      <p:cxnSp>
        <p:nvCxnSpPr>
          <p:cNvPr id="209" name="Straight Connector 208">
            <a:extLst>
              <a:ext uri="{FF2B5EF4-FFF2-40B4-BE49-F238E27FC236}">
                <a16:creationId xmlns:a16="http://schemas.microsoft.com/office/drawing/2014/main" id="{DD6B78F7-820E-7FE0-E0FC-92A9F17BEE3D}"/>
              </a:ext>
            </a:extLst>
          </p:cNvPr>
          <p:cNvCxnSpPr>
            <a:cxnSpLocks/>
          </p:cNvCxnSpPr>
          <p:nvPr/>
        </p:nvCxnSpPr>
        <p:spPr>
          <a:xfrm flipV="1">
            <a:off x="219551" y="956713"/>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5E2E541E-7B1F-FCD3-42B7-0A79A1A9322E}"/>
              </a:ext>
            </a:extLst>
          </p:cNvPr>
          <p:cNvCxnSpPr>
            <a:cxnSpLocks/>
          </p:cNvCxnSpPr>
          <p:nvPr/>
        </p:nvCxnSpPr>
        <p:spPr>
          <a:xfrm flipV="1">
            <a:off x="219445" y="1538544"/>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BADCD3D0-319D-5F5C-F868-03E728169A9B}"/>
              </a:ext>
            </a:extLst>
          </p:cNvPr>
          <p:cNvCxnSpPr>
            <a:cxnSpLocks/>
          </p:cNvCxnSpPr>
          <p:nvPr/>
        </p:nvCxnSpPr>
        <p:spPr>
          <a:xfrm flipV="1">
            <a:off x="271076" y="2444831"/>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DC0E13DF-CF60-F9CA-06D3-B054EA1E4AA8}"/>
              </a:ext>
            </a:extLst>
          </p:cNvPr>
          <p:cNvGrpSpPr/>
          <p:nvPr/>
        </p:nvGrpSpPr>
        <p:grpSpPr>
          <a:xfrm>
            <a:off x="3298875" y="254933"/>
            <a:ext cx="8811478" cy="5083652"/>
            <a:chOff x="3069241" y="1218390"/>
            <a:chExt cx="7984240" cy="4517235"/>
          </a:xfrm>
        </p:grpSpPr>
        <p:grpSp>
          <p:nvGrpSpPr>
            <p:cNvPr id="7" name="Group 6">
              <a:extLst>
                <a:ext uri="{FF2B5EF4-FFF2-40B4-BE49-F238E27FC236}">
                  <a16:creationId xmlns:a16="http://schemas.microsoft.com/office/drawing/2014/main" id="{07CFB0D4-7660-FB2E-E878-B24DC6CF665F}"/>
                </a:ext>
              </a:extLst>
            </p:cNvPr>
            <p:cNvGrpSpPr/>
            <p:nvPr/>
          </p:nvGrpSpPr>
          <p:grpSpPr>
            <a:xfrm>
              <a:off x="3069241" y="1218390"/>
              <a:ext cx="7984240" cy="4517235"/>
              <a:chOff x="455910" y="-359112"/>
              <a:chExt cx="12785575" cy="7233679"/>
            </a:xfrm>
          </p:grpSpPr>
          <p:grpSp>
            <p:nvGrpSpPr>
              <p:cNvPr id="45" name="Group 44">
                <a:extLst>
                  <a:ext uri="{FF2B5EF4-FFF2-40B4-BE49-F238E27FC236}">
                    <a16:creationId xmlns:a16="http://schemas.microsoft.com/office/drawing/2014/main" id="{AB45C09F-AE22-9D28-A6A6-E6DDDAAD0940}"/>
                  </a:ext>
                </a:extLst>
              </p:cNvPr>
              <p:cNvGrpSpPr>
                <a:grpSpLocks/>
              </p:cNvGrpSpPr>
              <p:nvPr/>
            </p:nvGrpSpPr>
            <p:grpSpPr>
              <a:xfrm>
                <a:off x="1089805" y="936754"/>
                <a:ext cx="7404385" cy="3938359"/>
                <a:chOff x="841568" y="1123930"/>
                <a:chExt cx="10412830" cy="5281032"/>
              </a:xfrm>
              <a:solidFill>
                <a:schemeClr val="bg2">
                  <a:lumMod val="75000"/>
                  <a:alpha val="29000"/>
                </a:schemeClr>
              </a:solidFill>
            </p:grpSpPr>
            <p:sp>
              <p:nvSpPr>
                <p:cNvPr id="308" name="Freeform 824">
                  <a:extLst>
                    <a:ext uri="{FF2B5EF4-FFF2-40B4-BE49-F238E27FC236}">
                      <a16:creationId xmlns:a16="http://schemas.microsoft.com/office/drawing/2014/main" id="{AF9146E2-A8F3-21B7-70EE-BA23AD29EAA6}"/>
                    </a:ext>
                  </a:extLst>
                </p:cNvPr>
                <p:cNvSpPr>
                  <a:spLocks/>
                </p:cNvSpPr>
                <p:nvPr/>
              </p:nvSpPr>
              <p:spPr>
                <a:xfrm>
                  <a:off x="6000435" y="2619873"/>
                  <a:ext cx="1626155" cy="1415310"/>
                </a:xfrm>
                <a:custGeom>
                  <a:avLst/>
                  <a:gdLst>
                    <a:gd name="connsiteX0" fmla="*/ 5444 w 1529761"/>
                    <a:gd name="connsiteY0" fmla="*/ 789819 h 1305680"/>
                    <a:gd name="connsiteX1" fmla="*/ 24800 w 1529761"/>
                    <a:gd name="connsiteY1" fmla="*/ 787400 h 1305680"/>
                    <a:gd name="connsiteX2" fmla="*/ 41737 w 1529761"/>
                    <a:gd name="connsiteY2" fmla="*/ 773490 h 1305680"/>
                    <a:gd name="connsiteX3" fmla="*/ 86499 w 1529761"/>
                    <a:gd name="connsiteY3" fmla="*/ 742648 h 1305680"/>
                    <a:gd name="connsiteX4" fmla="*/ 142753 w 1529761"/>
                    <a:gd name="connsiteY4" fmla="*/ 742648 h 1305680"/>
                    <a:gd name="connsiteX5" fmla="*/ 161505 w 1529761"/>
                    <a:gd name="connsiteY5" fmla="*/ 716643 h 1305680"/>
                    <a:gd name="connsiteX6" fmla="*/ 211711 w 1529761"/>
                    <a:gd name="connsiteY6" fmla="*/ 717248 h 1305680"/>
                    <a:gd name="connsiteX7" fmla="*/ 214130 w 1529761"/>
                    <a:gd name="connsiteY7" fmla="*/ 705757 h 1305680"/>
                    <a:gd name="connsiteX8" fmla="*/ 223204 w 1529761"/>
                    <a:gd name="connsiteY8" fmla="*/ 691243 h 1305680"/>
                    <a:gd name="connsiteX9" fmla="*/ 218970 w 1529761"/>
                    <a:gd name="connsiteY9" fmla="*/ 671890 h 1305680"/>
                    <a:gd name="connsiteX10" fmla="*/ 220179 w 1529761"/>
                    <a:gd name="connsiteY10" fmla="*/ 659191 h 1305680"/>
                    <a:gd name="connsiteX11" fmla="*/ 210501 w 1529761"/>
                    <a:gd name="connsiteY11" fmla="*/ 648305 h 1305680"/>
                    <a:gd name="connsiteX12" fmla="*/ 208081 w 1529761"/>
                    <a:gd name="connsiteY12" fmla="*/ 638628 h 1305680"/>
                    <a:gd name="connsiteX13" fmla="*/ 202032 w 1529761"/>
                    <a:gd name="connsiteY13" fmla="*/ 623509 h 1305680"/>
                    <a:gd name="connsiteX14" fmla="*/ 187515 w 1529761"/>
                    <a:gd name="connsiteY14" fmla="*/ 590852 h 1305680"/>
                    <a:gd name="connsiteX15" fmla="*/ 180257 w 1529761"/>
                    <a:gd name="connsiteY15" fmla="*/ 576338 h 1305680"/>
                    <a:gd name="connsiteX16" fmla="*/ 168764 w 1529761"/>
                    <a:gd name="connsiteY16" fmla="*/ 566057 h 1305680"/>
                    <a:gd name="connsiteX17" fmla="*/ 136705 w 1529761"/>
                    <a:gd name="connsiteY17" fmla="*/ 566662 h 1305680"/>
                    <a:gd name="connsiteX18" fmla="*/ 124002 w 1529761"/>
                    <a:gd name="connsiteY18" fmla="*/ 556381 h 1305680"/>
                    <a:gd name="connsiteX19" fmla="*/ 123397 w 1529761"/>
                    <a:gd name="connsiteY19" fmla="*/ 555171 h 1305680"/>
                    <a:gd name="connsiteX20" fmla="*/ 116139 w 1529761"/>
                    <a:gd name="connsiteY20" fmla="*/ 555171 h 1305680"/>
                    <a:gd name="connsiteX21" fmla="*/ 108880 w 1529761"/>
                    <a:gd name="connsiteY21" fmla="*/ 541867 h 1305680"/>
                    <a:gd name="connsiteX22" fmla="*/ 107670 w 1529761"/>
                    <a:gd name="connsiteY22" fmla="*/ 530376 h 1305680"/>
                    <a:gd name="connsiteX23" fmla="*/ 99807 w 1529761"/>
                    <a:gd name="connsiteY23" fmla="*/ 526143 h 1305680"/>
                    <a:gd name="connsiteX24" fmla="*/ 93758 w 1529761"/>
                    <a:gd name="connsiteY24" fmla="*/ 520095 h 1305680"/>
                    <a:gd name="connsiteX25" fmla="*/ 88919 w 1529761"/>
                    <a:gd name="connsiteY25" fmla="*/ 497719 h 1305680"/>
                    <a:gd name="connsiteX26" fmla="*/ 91943 w 1529761"/>
                    <a:gd name="connsiteY26" fmla="*/ 481390 h 1305680"/>
                    <a:gd name="connsiteX27" fmla="*/ 91943 w 1529761"/>
                    <a:gd name="connsiteY27" fmla="*/ 475948 h 1305680"/>
                    <a:gd name="connsiteX28" fmla="*/ 84079 w 1529761"/>
                    <a:gd name="connsiteY28" fmla="*/ 472924 h 1305680"/>
                    <a:gd name="connsiteX29" fmla="*/ 84079 w 1529761"/>
                    <a:gd name="connsiteY29" fmla="*/ 469900 h 1305680"/>
                    <a:gd name="connsiteX30" fmla="*/ 88919 w 1529761"/>
                    <a:gd name="connsiteY30" fmla="*/ 462038 h 1305680"/>
                    <a:gd name="connsiteX31" fmla="*/ 95572 w 1529761"/>
                    <a:gd name="connsiteY31" fmla="*/ 459014 h 1305680"/>
                    <a:gd name="connsiteX32" fmla="*/ 102831 w 1529761"/>
                    <a:gd name="connsiteY32" fmla="*/ 452362 h 1305680"/>
                    <a:gd name="connsiteX33" fmla="*/ 111299 w 1529761"/>
                    <a:gd name="connsiteY33" fmla="*/ 443290 h 1305680"/>
                    <a:gd name="connsiteX34" fmla="*/ 118558 w 1529761"/>
                    <a:gd name="connsiteY34" fmla="*/ 434824 h 1305680"/>
                    <a:gd name="connsiteX35" fmla="*/ 122792 w 1529761"/>
                    <a:gd name="connsiteY35" fmla="*/ 428776 h 1305680"/>
                    <a:gd name="connsiteX36" fmla="*/ 123397 w 1529761"/>
                    <a:gd name="connsiteY36" fmla="*/ 418495 h 1305680"/>
                    <a:gd name="connsiteX37" fmla="*/ 124002 w 1529761"/>
                    <a:gd name="connsiteY37" fmla="*/ 409424 h 1305680"/>
                    <a:gd name="connsiteX38" fmla="*/ 128236 w 1529761"/>
                    <a:gd name="connsiteY38" fmla="*/ 412448 h 1305680"/>
                    <a:gd name="connsiteX39" fmla="*/ 131866 w 1529761"/>
                    <a:gd name="connsiteY39" fmla="*/ 407005 h 1305680"/>
                    <a:gd name="connsiteX40" fmla="*/ 139729 w 1529761"/>
                    <a:gd name="connsiteY40" fmla="*/ 396119 h 1305680"/>
                    <a:gd name="connsiteX41" fmla="*/ 142753 w 1529761"/>
                    <a:gd name="connsiteY41" fmla="*/ 395514 h 1305680"/>
                    <a:gd name="connsiteX42" fmla="*/ 143963 w 1529761"/>
                    <a:gd name="connsiteY42" fmla="*/ 404586 h 1305680"/>
                    <a:gd name="connsiteX43" fmla="*/ 150012 w 1529761"/>
                    <a:gd name="connsiteY43" fmla="*/ 392490 h 1305680"/>
                    <a:gd name="connsiteX44" fmla="*/ 154851 w 1529761"/>
                    <a:gd name="connsiteY44" fmla="*/ 381000 h 1305680"/>
                    <a:gd name="connsiteX45" fmla="*/ 161505 w 1529761"/>
                    <a:gd name="connsiteY45" fmla="*/ 370114 h 1305680"/>
                    <a:gd name="connsiteX46" fmla="*/ 163925 w 1529761"/>
                    <a:gd name="connsiteY46" fmla="*/ 364671 h 1305680"/>
                    <a:gd name="connsiteX47" fmla="*/ 165134 w 1529761"/>
                    <a:gd name="connsiteY47" fmla="*/ 358019 h 1305680"/>
                    <a:gd name="connsiteX48" fmla="*/ 164530 w 1529761"/>
                    <a:gd name="connsiteY48" fmla="*/ 348343 h 1305680"/>
                    <a:gd name="connsiteX49" fmla="*/ 159690 w 1529761"/>
                    <a:gd name="connsiteY49" fmla="*/ 336852 h 1305680"/>
                    <a:gd name="connsiteX50" fmla="*/ 157271 w 1529761"/>
                    <a:gd name="connsiteY50" fmla="*/ 330200 h 1305680"/>
                    <a:gd name="connsiteX51" fmla="*/ 159086 w 1529761"/>
                    <a:gd name="connsiteY51" fmla="*/ 325362 h 1305680"/>
                    <a:gd name="connsiteX52" fmla="*/ 162110 w 1529761"/>
                    <a:gd name="connsiteY52" fmla="*/ 321733 h 1305680"/>
                    <a:gd name="connsiteX53" fmla="*/ 162715 w 1529761"/>
                    <a:gd name="connsiteY53" fmla="*/ 318105 h 1305680"/>
                    <a:gd name="connsiteX54" fmla="*/ 165739 w 1529761"/>
                    <a:gd name="connsiteY54" fmla="*/ 310243 h 1305680"/>
                    <a:gd name="connsiteX55" fmla="*/ 168159 w 1529761"/>
                    <a:gd name="connsiteY55" fmla="*/ 300567 h 1305680"/>
                    <a:gd name="connsiteX56" fmla="*/ 168764 w 1529761"/>
                    <a:gd name="connsiteY56" fmla="*/ 296938 h 1305680"/>
                    <a:gd name="connsiteX57" fmla="*/ 166344 w 1529761"/>
                    <a:gd name="connsiteY57" fmla="*/ 289681 h 1305680"/>
                    <a:gd name="connsiteX58" fmla="*/ 166949 w 1529761"/>
                    <a:gd name="connsiteY58" fmla="*/ 284238 h 1305680"/>
                    <a:gd name="connsiteX59" fmla="*/ 165739 w 1529761"/>
                    <a:gd name="connsiteY59" fmla="*/ 276981 h 1305680"/>
                    <a:gd name="connsiteX60" fmla="*/ 173603 w 1529761"/>
                    <a:gd name="connsiteY60" fmla="*/ 271538 h 1305680"/>
                    <a:gd name="connsiteX61" fmla="*/ 177232 w 1529761"/>
                    <a:gd name="connsiteY61" fmla="*/ 270328 h 1305680"/>
                    <a:gd name="connsiteX62" fmla="*/ 209896 w 1529761"/>
                    <a:gd name="connsiteY62" fmla="*/ 280005 h 1305680"/>
                    <a:gd name="connsiteX63" fmla="*/ 214130 w 1529761"/>
                    <a:gd name="connsiteY63" fmla="*/ 281214 h 1305680"/>
                    <a:gd name="connsiteX64" fmla="*/ 223204 w 1529761"/>
                    <a:gd name="connsiteY64" fmla="*/ 286657 h 1305680"/>
                    <a:gd name="connsiteX65" fmla="*/ 243770 w 1529761"/>
                    <a:gd name="connsiteY65" fmla="*/ 310848 h 1305680"/>
                    <a:gd name="connsiteX66" fmla="*/ 260102 w 1529761"/>
                    <a:gd name="connsiteY66" fmla="*/ 304195 h 1305680"/>
                    <a:gd name="connsiteX67" fmla="*/ 281878 w 1529761"/>
                    <a:gd name="connsiteY67" fmla="*/ 313267 h 1305680"/>
                    <a:gd name="connsiteX68" fmla="*/ 303654 w 1529761"/>
                    <a:gd name="connsiteY68" fmla="*/ 321733 h 1305680"/>
                    <a:gd name="connsiteX69" fmla="*/ 367772 w 1529761"/>
                    <a:gd name="connsiteY69" fmla="*/ 300567 h 1305680"/>
                    <a:gd name="connsiteX70" fmla="*/ 390153 w 1529761"/>
                    <a:gd name="connsiteY70" fmla="*/ 292705 h 1305680"/>
                    <a:gd name="connsiteX71" fmla="*/ 416163 w 1529761"/>
                    <a:gd name="connsiteY71" fmla="*/ 284843 h 1305680"/>
                    <a:gd name="connsiteX72" fmla="*/ 425236 w 1529761"/>
                    <a:gd name="connsiteY72" fmla="*/ 273352 h 1305680"/>
                    <a:gd name="connsiteX73" fmla="*/ 444593 w 1529761"/>
                    <a:gd name="connsiteY73" fmla="*/ 249162 h 1305680"/>
                    <a:gd name="connsiteX74" fmla="*/ 442778 w 1529761"/>
                    <a:gd name="connsiteY74" fmla="*/ 241905 h 1305680"/>
                    <a:gd name="connsiteX75" fmla="*/ 439754 w 1529761"/>
                    <a:gd name="connsiteY75" fmla="*/ 229810 h 1305680"/>
                    <a:gd name="connsiteX76" fmla="*/ 433100 w 1529761"/>
                    <a:gd name="connsiteY76" fmla="*/ 214086 h 1305680"/>
                    <a:gd name="connsiteX77" fmla="*/ 442778 w 1529761"/>
                    <a:gd name="connsiteY77" fmla="*/ 194733 h 1305680"/>
                    <a:gd name="connsiteX78" fmla="*/ 449432 w 1529761"/>
                    <a:gd name="connsiteY78" fmla="*/ 188686 h 1305680"/>
                    <a:gd name="connsiteX79" fmla="*/ 458505 w 1529761"/>
                    <a:gd name="connsiteY79" fmla="*/ 183243 h 1305680"/>
                    <a:gd name="connsiteX80" fmla="*/ 469393 w 1529761"/>
                    <a:gd name="connsiteY80" fmla="*/ 179614 h 1305680"/>
                    <a:gd name="connsiteX81" fmla="*/ 499637 w 1529761"/>
                    <a:gd name="connsiteY81" fmla="*/ 166310 h 1305680"/>
                    <a:gd name="connsiteX82" fmla="*/ 531697 w 1529761"/>
                    <a:gd name="connsiteY82" fmla="*/ 158448 h 1305680"/>
                    <a:gd name="connsiteX83" fmla="*/ 547424 w 1529761"/>
                    <a:gd name="connsiteY83" fmla="*/ 154819 h 1305680"/>
                    <a:gd name="connsiteX84" fmla="*/ 557102 w 1529761"/>
                    <a:gd name="connsiteY84" fmla="*/ 153005 h 1305680"/>
                    <a:gd name="connsiteX85" fmla="*/ 581903 w 1529761"/>
                    <a:gd name="connsiteY85" fmla="*/ 154819 h 1305680"/>
                    <a:gd name="connsiteX86" fmla="*/ 603074 w 1529761"/>
                    <a:gd name="connsiteY86" fmla="*/ 159052 h 1305680"/>
                    <a:gd name="connsiteX87" fmla="*/ 618196 w 1529761"/>
                    <a:gd name="connsiteY87" fmla="*/ 161471 h 1305680"/>
                    <a:gd name="connsiteX88" fmla="*/ 615171 w 1529761"/>
                    <a:gd name="connsiteY88" fmla="*/ 196548 h 1305680"/>
                    <a:gd name="connsiteX89" fmla="*/ 596420 w 1529761"/>
                    <a:gd name="connsiteY89" fmla="*/ 232229 h 1305680"/>
                    <a:gd name="connsiteX90" fmla="*/ 609727 w 1529761"/>
                    <a:gd name="connsiteY90" fmla="*/ 231019 h 1305680"/>
                    <a:gd name="connsiteX91" fmla="*/ 637552 w 1529761"/>
                    <a:gd name="connsiteY91" fmla="*/ 256419 h 1305680"/>
                    <a:gd name="connsiteX92" fmla="*/ 665377 w 1529761"/>
                    <a:gd name="connsiteY92" fmla="*/ 245533 h 1305680"/>
                    <a:gd name="connsiteX93" fmla="*/ 766393 w 1529761"/>
                    <a:gd name="connsiteY93" fmla="*/ 269724 h 1305680"/>
                    <a:gd name="connsiteX94" fmla="*/ 760949 w 1529761"/>
                    <a:gd name="connsiteY94" fmla="*/ 300567 h 1305680"/>
                    <a:gd name="connsiteX95" fmla="*/ 771837 w 1529761"/>
                    <a:gd name="connsiteY95" fmla="*/ 301171 h 1305680"/>
                    <a:gd name="connsiteX96" fmla="*/ 789379 w 1529761"/>
                    <a:gd name="connsiteY96" fmla="*/ 298148 h 1305680"/>
                    <a:gd name="connsiteX97" fmla="*/ 821438 w 1529761"/>
                    <a:gd name="connsiteY97" fmla="*/ 301171 h 1305680"/>
                    <a:gd name="connsiteX98" fmla="*/ 834141 w 1529761"/>
                    <a:gd name="connsiteY98" fmla="*/ 298148 h 1305680"/>
                    <a:gd name="connsiteX99" fmla="*/ 840189 w 1529761"/>
                    <a:gd name="connsiteY99" fmla="*/ 286052 h 1305680"/>
                    <a:gd name="connsiteX100" fmla="*/ 848053 w 1529761"/>
                    <a:gd name="connsiteY100" fmla="*/ 275771 h 1305680"/>
                    <a:gd name="connsiteX101" fmla="*/ 858941 w 1529761"/>
                    <a:gd name="connsiteY101" fmla="*/ 266095 h 1305680"/>
                    <a:gd name="connsiteX102" fmla="*/ 868015 w 1529761"/>
                    <a:gd name="connsiteY102" fmla="*/ 263071 h 1305680"/>
                    <a:gd name="connsiteX103" fmla="*/ 886161 w 1529761"/>
                    <a:gd name="connsiteY103" fmla="*/ 260048 h 1305680"/>
                    <a:gd name="connsiteX104" fmla="*/ 903703 w 1529761"/>
                    <a:gd name="connsiteY104" fmla="*/ 264281 h 1305680"/>
                    <a:gd name="connsiteX105" fmla="*/ 924269 w 1529761"/>
                    <a:gd name="connsiteY105" fmla="*/ 252186 h 1305680"/>
                    <a:gd name="connsiteX106" fmla="*/ 931527 w 1529761"/>
                    <a:gd name="connsiteY106" fmla="*/ 249767 h 1305680"/>
                    <a:gd name="connsiteX107" fmla="*/ 940601 w 1529761"/>
                    <a:gd name="connsiteY107" fmla="*/ 249162 h 1305680"/>
                    <a:gd name="connsiteX108" fmla="*/ 949674 w 1529761"/>
                    <a:gd name="connsiteY108" fmla="*/ 252186 h 1305680"/>
                    <a:gd name="connsiteX109" fmla="*/ 959353 w 1529761"/>
                    <a:gd name="connsiteY109" fmla="*/ 260652 h 1305680"/>
                    <a:gd name="connsiteX110" fmla="*/ 976894 w 1529761"/>
                    <a:gd name="connsiteY110" fmla="*/ 275167 h 1305680"/>
                    <a:gd name="connsiteX111" fmla="*/ 984758 w 1529761"/>
                    <a:gd name="connsiteY111" fmla="*/ 268514 h 1305680"/>
                    <a:gd name="connsiteX112" fmla="*/ 1025285 w 1529761"/>
                    <a:gd name="connsiteY112" fmla="*/ 258233 h 1305680"/>
                    <a:gd name="connsiteX113" fmla="*/ 1047062 w 1529761"/>
                    <a:gd name="connsiteY113" fmla="*/ 248557 h 1305680"/>
                    <a:gd name="connsiteX114" fmla="*/ 1048876 w 1529761"/>
                    <a:gd name="connsiteY114" fmla="*/ 238276 h 1305680"/>
                    <a:gd name="connsiteX115" fmla="*/ 1054320 w 1529761"/>
                    <a:gd name="connsiteY115" fmla="*/ 236462 h 1305680"/>
                    <a:gd name="connsiteX116" fmla="*/ 1064603 w 1529761"/>
                    <a:gd name="connsiteY116" fmla="*/ 238881 h 1305680"/>
                    <a:gd name="connsiteX117" fmla="*/ 1101502 w 1529761"/>
                    <a:gd name="connsiteY117" fmla="*/ 244324 h 1305680"/>
                    <a:gd name="connsiteX118" fmla="*/ 1113599 w 1529761"/>
                    <a:gd name="connsiteY118" fmla="*/ 238881 h 1305680"/>
                    <a:gd name="connsiteX119" fmla="*/ 1105736 w 1529761"/>
                    <a:gd name="connsiteY119" fmla="*/ 227390 h 1305680"/>
                    <a:gd name="connsiteX120" fmla="*/ 1109365 w 1529761"/>
                    <a:gd name="connsiteY120" fmla="*/ 205619 h 1305680"/>
                    <a:gd name="connsiteX121" fmla="*/ 1122673 w 1529761"/>
                    <a:gd name="connsiteY121" fmla="*/ 164495 h 1305680"/>
                    <a:gd name="connsiteX122" fmla="*/ 1132956 w 1529761"/>
                    <a:gd name="connsiteY122" fmla="*/ 153609 h 1305680"/>
                    <a:gd name="connsiteX123" fmla="*/ 1131141 w 1529761"/>
                    <a:gd name="connsiteY123" fmla="*/ 146957 h 1305680"/>
                    <a:gd name="connsiteX124" fmla="*/ 1124487 w 1529761"/>
                    <a:gd name="connsiteY124" fmla="*/ 141514 h 1305680"/>
                    <a:gd name="connsiteX125" fmla="*/ 1119648 w 1529761"/>
                    <a:gd name="connsiteY125" fmla="*/ 134862 h 1305680"/>
                    <a:gd name="connsiteX126" fmla="*/ 1108155 w 1529761"/>
                    <a:gd name="connsiteY126" fmla="*/ 133652 h 1305680"/>
                    <a:gd name="connsiteX127" fmla="*/ 1097267 w 1529761"/>
                    <a:gd name="connsiteY127" fmla="*/ 130628 h 1305680"/>
                    <a:gd name="connsiteX128" fmla="*/ 1090613 w 1529761"/>
                    <a:gd name="connsiteY128" fmla="*/ 127000 h 1305680"/>
                    <a:gd name="connsiteX129" fmla="*/ 1079725 w 1529761"/>
                    <a:gd name="connsiteY129" fmla="*/ 115509 h 1305680"/>
                    <a:gd name="connsiteX130" fmla="*/ 1074886 w 1529761"/>
                    <a:gd name="connsiteY130" fmla="*/ 107648 h 1305680"/>
                    <a:gd name="connsiteX131" fmla="*/ 1068838 w 1529761"/>
                    <a:gd name="connsiteY131" fmla="*/ 94948 h 1305680"/>
                    <a:gd name="connsiteX132" fmla="*/ 1063393 w 1529761"/>
                    <a:gd name="connsiteY132" fmla="*/ 77409 h 1305680"/>
                    <a:gd name="connsiteX133" fmla="*/ 1088194 w 1529761"/>
                    <a:gd name="connsiteY133" fmla="*/ 62895 h 1305680"/>
                    <a:gd name="connsiteX134" fmla="*/ 1106340 w 1529761"/>
                    <a:gd name="connsiteY134" fmla="*/ 51405 h 1305680"/>
                    <a:gd name="connsiteX135" fmla="*/ 1111784 w 1529761"/>
                    <a:gd name="connsiteY135" fmla="*/ 47171 h 1305680"/>
                    <a:gd name="connsiteX136" fmla="*/ 1145053 w 1529761"/>
                    <a:gd name="connsiteY136" fmla="*/ 42938 h 1305680"/>
                    <a:gd name="connsiteX137" fmla="*/ 1160780 w 1529761"/>
                    <a:gd name="connsiteY137" fmla="*/ 39310 h 1305680"/>
                    <a:gd name="connsiteX138" fmla="*/ 1181951 w 1529761"/>
                    <a:gd name="connsiteY138" fmla="*/ 36286 h 1305680"/>
                    <a:gd name="connsiteX139" fmla="*/ 1189210 w 1529761"/>
                    <a:gd name="connsiteY139" fmla="*/ 41729 h 1305680"/>
                    <a:gd name="connsiteX140" fmla="*/ 1192840 w 1529761"/>
                    <a:gd name="connsiteY140" fmla="*/ 44752 h 1305680"/>
                    <a:gd name="connsiteX141" fmla="*/ 1201308 w 1529761"/>
                    <a:gd name="connsiteY141" fmla="*/ 54429 h 1305680"/>
                    <a:gd name="connsiteX142" fmla="*/ 1207357 w 1529761"/>
                    <a:gd name="connsiteY142" fmla="*/ 58057 h 1305680"/>
                    <a:gd name="connsiteX143" fmla="*/ 1212196 w 1529761"/>
                    <a:gd name="connsiteY143" fmla="*/ 57452 h 1305680"/>
                    <a:gd name="connsiteX144" fmla="*/ 1228528 w 1529761"/>
                    <a:gd name="connsiteY144" fmla="*/ 58662 h 1305680"/>
                    <a:gd name="connsiteX145" fmla="*/ 1232157 w 1529761"/>
                    <a:gd name="connsiteY145" fmla="*/ 52614 h 1305680"/>
                    <a:gd name="connsiteX146" fmla="*/ 1243650 w 1529761"/>
                    <a:gd name="connsiteY146" fmla="*/ 38705 h 1305680"/>
                    <a:gd name="connsiteX147" fmla="*/ 1255748 w 1529761"/>
                    <a:gd name="connsiteY147" fmla="*/ 31448 h 1305680"/>
                    <a:gd name="connsiteX148" fmla="*/ 1266031 w 1529761"/>
                    <a:gd name="connsiteY148" fmla="*/ 26005 h 1305680"/>
                    <a:gd name="connsiteX149" fmla="*/ 1273289 w 1529761"/>
                    <a:gd name="connsiteY149" fmla="*/ 22981 h 1305680"/>
                    <a:gd name="connsiteX150" fmla="*/ 1279338 w 1529761"/>
                    <a:gd name="connsiteY150" fmla="*/ 21167 h 1305680"/>
                    <a:gd name="connsiteX151" fmla="*/ 1287202 w 1529761"/>
                    <a:gd name="connsiteY151" fmla="*/ 18143 h 1305680"/>
                    <a:gd name="connsiteX152" fmla="*/ 1299300 w 1529761"/>
                    <a:gd name="connsiteY152" fmla="*/ 16328 h 1305680"/>
                    <a:gd name="connsiteX153" fmla="*/ 1308373 w 1529761"/>
                    <a:gd name="connsiteY153" fmla="*/ 17538 h 1305680"/>
                    <a:gd name="connsiteX154" fmla="*/ 1322286 w 1529761"/>
                    <a:gd name="connsiteY154" fmla="*/ 12700 h 1305680"/>
                    <a:gd name="connsiteX155" fmla="*/ 1328335 w 1529761"/>
                    <a:gd name="connsiteY155" fmla="*/ 7862 h 1305680"/>
                    <a:gd name="connsiteX156" fmla="*/ 1336803 w 1529761"/>
                    <a:gd name="connsiteY156" fmla="*/ 4233 h 1305680"/>
                    <a:gd name="connsiteX157" fmla="*/ 1343457 w 1529761"/>
                    <a:gd name="connsiteY157" fmla="*/ 2419 h 1305680"/>
                    <a:gd name="connsiteX158" fmla="*/ 1345876 w 1529761"/>
                    <a:gd name="connsiteY158" fmla="*/ 605 h 1305680"/>
                    <a:gd name="connsiteX159" fmla="*/ 1345876 w 1529761"/>
                    <a:gd name="connsiteY159" fmla="*/ 0 h 1305680"/>
                    <a:gd name="connsiteX160" fmla="*/ 1357369 w 1529761"/>
                    <a:gd name="connsiteY160" fmla="*/ 4838 h 1305680"/>
                    <a:gd name="connsiteX161" fmla="*/ 1363418 w 1529761"/>
                    <a:gd name="connsiteY161" fmla="*/ 8467 h 1305680"/>
                    <a:gd name="connsiteX162" fmla="*/ 1372491 w 1529761"/>
                    <a:gd name="connsiteY162" fmla="*/ 23586 h 1305680"/>
                    <a:gd name="connsiteX163" fmla="*/ 1387009 w 1529761"/>
                    <a:gd name="connsiteY163" fmla="*/ 35681 h 1305680"/>
                    <a:gd name="connsiteX164" fmla="*/ 1396082 w 1529761"/>
                    <a:gd name="connsiteY164" fmla="*/ 42333 h 1305680"/>
                    <a:gd name="connsiteX165" fmla="*/ 1399106 w 1529761"/>
                    <a:gd name="connsiteY165" fmla="*/ 47776 h 1305680"/>
                    <a:gd name="connsiteX166" fmla="*/ 1411809 w 1529761"/>
                    <a:gd name="connsiteY166" fmla="*/ 61686 h 1305680"/>
                    <a:gd name="connsiteX167" fmla="*/ 1416648 w 1529761"/>
                    <a:gd name="connsiteY167" fmla="*/ 69548 h 1305680"/>
                    <a:gd name="connsiteX168" fmla="*/ 1440844 w 1529761"/>
                    <a:gd name="connsiteY168" fmla="*/ 85876 h 1305680"/>
                    <a:gd name="connsiteX169" fmla="*/ 1443263 w 1529761"/>
                    <a:gd name="connsiteY169" fmla="*/ 94343 h 1305680"/>
                    <a:gd name="connsiteX170" fmla="*/ 1443263 w 1529761"/>
                    <a:gd name="connsiteY170" fmla="*/ 114905 h 1305680"/>
                    <a:gd name="connsiteX171" fmla="*/ 1449312 w 1529761"/>
                    <a:gd name="connsiteY171" fmla="*/ 121557 h 1305680"/>
                    <a:gd name="connsiteX172" fmla="*/ 1467459 w 1529761"/>
                    <a:gd name="connsiteY172" fmla="*/ 134257 h 1305680"/>
                    <a:gd name="connsiteX173" fmla="*/ 1466854 w 1529761"/>
                    <a:gd name="connsiteY173" fmla="*/ 160262 h 1305680"/>
                    <a:gd name="connsiteX174" fmla="*/ 1471693 w 1529761"/>
                    <a:gd name="connsiteY174" fmla="*/ 177195 h 1305680"/>
                    <a:gd name="connsiteX175" fmla="*/ 1477137 w 1529761"/>
                    <a:gd name="connsiteY175" fmla="*/ 183848 h 1305680"/>
                    <a:gd name="connsiteX176" fmla="*/ 1483791 w 1529761"/>
                    <a:gd name="connsiteY176" fmla="*/ 198362 h 1305680"/>
                    <a:gd name="connsiteX177" fmla="*/ 1485606 w 1529761"/>
                    <a:gd name="connsiteY177" fmla="*/ 208038 h 1305680"/>
                    <a:gd name="connsiteX178" fmla="*/ 1485606 w 1529761"/>
                    <a:gd name="connsiteY178" fmla="*/ 229810 h 1305680"/>
                    <a:gd name="connsiteX179" fmla="*/ 1489235 w 1529761"/>
                    <a:gd name="connsiteY179" fmla="*/ 235252 h 1305680"/>
                    <a:gd name="connsiteX180" fmla="*/ 1492864 w 1529761"/>
                    <a:gd name="connsiteY180" fmla="*/ 243719 h 1305680"/>
                    <a:gd name="connsiteX181" fmla="*/ 1491049 w 1529761"/>
                    <a:gd name="connsiteY181" fmla="*/ 255814 h 1305680"/>
                    <a:gd name="connsiteX182" fmla="*/ 1500728 w 1529761"/>
                    <a:gd name="connsiteY182" fmla="*/ 266095 h 1305680"/>
                    <a:gd name="connsiteX183" fmla="*/ 1504357 w 1529761"/>
                    <a:gd name="connsiteY183" fmla="*/ 286657 h 1305680"/>
                    <a:gd name="connsiteX184" fmla="*/ 1518269 w 1529761"/>
                    <a:gd name="connsiteY184" fmla="*/ 307219 h 1305680"/>
                    <a:gd name="connsiteX185" fmla="*/ 1524923 w 1529761"/>
                    <a:gd name="connsiteY185" fmla="*/ 328990 h 1305680"/>
                    <a:gd name="connsiteX186" fmla="*/ 1529157 w 1529761"/>
                    <a:gd name="connsiteY186" fmla="*/ 345319 h 1305680"/>
                    <a:gd name="connsiteX187" fmla="*/ 1529762 w 1529761"/>
                    <a:gd name="connsiteY187" fmla="*/ 368300 h 1305680"/>
                    <a:gd name="connsiteX188" fmla="*/ 1524318 w 1529761"/>
                    <a:gd name="connsiteY188" fmla="*/ 383419 h 1305680"/>
                    <a:gd name="connsiteX189" fmla="*/ 1515850 w 1529761"/>
                    <a:gd name="connsiteY189" fmla="*/ 400352 h 1305680"/>
                    <a:gd name="connsiteX190" fmla="*/ 1504357 w 1529761"/>
                    <a:gd name="connsiteY190" fmla="*/ 421519 h 1305680"/>
                    <a:gd name="connsiteX191" fmla="*/ 1498308 w 1529761"/>
                    <a:gd name="connsiteY191" fmla="*/ 444500 h 1305680"/>
                    <a:gd name="connsiteX192" fmla="*/ 1506777 w 1529761"/>
                    <a:gd name="connsiteY192" fmla="*/ 463852 h 1305680"/>
                    <a:gd name="connsiteX193" fmla="*/ 1490444 w 1529761"/>
                    <a:gd name="connsiteY193" fmla="*/ 485624 h 1305680"/>
                    <a:gd name="connsiteX194" fmla="*/ 1468064 w 1529761"/>
                    <a:gd name="connsiteY194" fmla="*/ 505581 h 1305680"/>
                    <a:gd name="connsiteX195" fmla="*/ 1460805 w 1529761"/>
                    <a:gd name="connsiteY195" fmla="*/ 512838 h 1305680"/>
                    <a:gd name="connsiteX196" fmla="*/ 1450522 w 1529761"/>
                    <a:gd name="connsiteY196" fmla="*/ 521909 h 1305680"/>
                    <a:gd name="connsiteX197" fmla="*/ 1430560 w 1529761"/>
                    <a:gd name="connsiteY197" fmla="*/ 540052 h 1305680"/>
                    <a:gd name="connsiteX198" fmla="*/ 1414833 w 1529761"/>
                    <a:gd name="connsiteY198" fmla="*/ 553962 h 1305680"/>
                    <a:gd name="connsiteX199" fmla="*/ 1406970 w 1529761"/>
                    <a:gd name="connsiteY199" fmla="*/ 556986 h 1305680"/>
                    <a:gd name="connsiteX200" fmla="*/ 1396687 w 1529761"/>
                    <a:gd name="connsiteY200" fmla="*/ 556381 h 1305680"/>
                    <a:gd name="connsiteX201" fmla="*/ 1374306 w 1529761"/>
                    <a:gd name="connsiteY201" fmla="*/ 559405 h 1305680"/>
                    <a:gd name="connsiteX202" fmla="*/ 1370071 w 1529761"/>
                    <a:gd name="connsiteY202" fmla="*/ 561824 h 1305680"/>
                    <a:gd name="connsiteX203" fmla="*/ 1371282 w 1529761"/>
                    <a:gd name="connsiteY203" fmla="*/ 566662 h 1305680"/>
                    <a:gd name="connsiteX204" fmla="*/ 1371282 w 1529761"/>
                    <a:gd name="connsiteY204" fmla="*/ 570290 h 1305680"/>
                    <a:gd name="connsiteX205" fmla="*/ 1370677 w 1529761"/>
                    <a:gd name="connsiteY205" fmla="*/ 576338 h 1305680"/>
                    <a:gd name="connsiteX206" fmla="*/ 1369467 w 1529761"/>
                    <a:gd name="connsiteY206" fmla="*/ 585409 h 1305680"/>
                    <a:gd name="connsiteX207" fmla="*/ 1366442 w 1529761"/>
                    <a:gd name="connsiteY207" fmla="*/ 595086 h 1305680"/>
                    <a:gd name="connsiteX208" fmla="*/ 1369467 w 1529761"/>
                    <a:gd name="connsiteY208" fmla="*/ 605971 h 1305680"/>
                    <a:gd name="connsiteX209" fmla="*/ 1370677 w 1529761"/>
                    <a:gd name="connsiteY209" fmla="*/ 618671 h 1305680"/>
                    <a:gd name="connsiteX210" fmla="*/ 1371886 w 1529761"/>
                    <a:gd name="connsiteY210" fmla="*/ 635605 h 1305680"/>
                    <a:gd name="connsiteX211" fmla="*/ 1375516 w 1529761"/>
                    <a:gd name="connsiteY211" fmla="*/ 637419 h 1305680"/>
                    <a:gd name="connsiteX212" fmla="*/ 1376726 w 1529761"/>
                    <a:gd name="connsiteY212" fmla="*/ 648305 h 1305680"/>
                    <a:gd name="connsiteX213" fmla="*/ 1374306 w 1529761"/>
                    <a:gd name="connsiteY213" fmla="*/ 653748 h 1305680"/>
                    <a:gd name="connsiteX214" fmla="*/ 1371282 w 1529761"/>
                    <a:gd name="connsiteY214" fmla="*/ 668262 h 1305680"/>
                    <a:gd name="connsiteX215" fmla="*/ 1366442 w 1529761"/>
                    <a:gd name="connsiteY215" fmla="*/ 677938 h 1305680"/>
                    <a:gd name="connsiteX216" fmla="*/ 1360998 w 1529761"/>
                    <a:gd name="connsiteY216" fmla="*/ 691848 h 1305680"/>
                    <a:gd name="connsiteX217" fmla="*/ 1351320 w 1529761"/>
                    <a:gd name="connsiteY217" fmla="*/ 711200 h 1305680"/>
                    <a:gd name="connsiteX218" fmla="*/ 1354949 w 1529761"/>
                    <a:gd name="connsiteY218" fmla="*/ 720876 h 1305680"/>
                    <a:gd name="connsiteX219" fmla="*/ 1357369 w 1529761"/>
                    <a:gd name="connsiteY219" fmla="*/ 731762 h 1305680"/>
                    <a:gd name="connsiteX220" fmla="*/ 1356764 w 1529761"/>
                    <a:gd name="connsiteY220" fmla="*/ 740833 h 1305680"/>
                    <a:gd name="connsiteX221" fmla="*/ 1357369 w 1529761"/>
                    <a:gd name="connsiteY221" fmla="*/ 754138 h 1305680"/>
                    <a:gd name="connsiteX222" fmla="*/ 1357974 w 1529761"/>
                    <a:gd name="connsiteY222" fmla="*/ 768048 h 1305680"/>
                    <a:gd name="connsiteX223" fmla="*/ 1365233 w 1529761"/>
                    <a:gd name="connsiteY223" fmla="*/ 774095 h 1305680"/>
                    <a:gd name="connsiteX224" fmla="*/ 1369467 w 1529761"/>
                    <a:gd name="connsiteY224" fmla="*/ 768652 h 1305680"/>
                    <a:gd name="connsiteX225" fmla="*/ 1372491 w 1529761"/>
                    <a:gd name="connsiteY225" fmla="*/ 783167 h 1305680"/>
                    <a:gd name="connsiteX226" fmla="*/ 1376726 w 1529761"/>
                    <a:gd name="connsiteY226" fmla="*/ 791029 h 1305680"/>
                    <a:gd name="connsiteX227" fmla="*/ 1381564 w 1529761"/>
                    <a:gd name="connsiteY227" fmla="*/ 801310 h 1305680"/>
                    <a:gd name="connsiteX228" fmla="*/ 1390033 w 1529761"/>
                    <a:gd name="connsiteY228" fmla="*/ 814009 h 1305680"/>
                    <a:gd name="connsiteX229" fmla="*/ 1399106 w 1529761"/>
                    <a:gd name="connsiteY229" fmla="*/ 821267 h 1305680"/>
                    <a:gd name="connsiteX230" fmla="*/ 1403946 w 1529761"/>
                    <a:gd name="connsiteY230" fmla="*/ 830943 h 1305680"/>
                    <a:gd name="connsiteX231" fmla="*/ 1405760 w 1529761"/>
                    <a:gd name="connsiteY231" fmla="*/ 843643 h 1305680"/>
                    <a:gd name="connsiteX232" fmla="*/ 1412414 w 1529761"/>
                    <a:gd name="connsiteY232" fmla="*/ 855133 h 1305680"/>
                    <a:gd name="connsiteX233" fmla="*/ 1417858 w 1529761"/>
                    <a:gd name="connsiteY233" fmla="*/ 866019 h 1305680"/>
                    <a:gd name="connsiteX234" fmla="*/ 1425722 w 1529761"/>
                    <a:gd name="connsiteY234" fmla="*/ 875091 h 1305680"/>
                    <a:gd name="connsiteX235" fmla="*/ 1431166 w 1529761"/>
                    <a:gd name="connsiteY235" fmla="*/ 884162 h 1305680"/>
                    <a:gd name="connsiteX236" fmla="*/ 1437215 w 1529761"/>
                    <a:gd name="connsiteY236" fmla="*/ 896257 h 1305680"/>
                    <a:gd name="connsiteX237" fmla="*/ 1442658 w 1529761"/>
                    <a:gd name="connsiteY237" fmla="*/ 913191 h 1305680"/>
                    <a:gd name="connsiteX238" fmla="*/ 1450522 w 1529761"/>
                    <a:gd name="connsiteY238" fmla="*/ 926495 h 1305680"/>
                    <a:gd name="connsiteX239" fmla="*/ 1460805 w 1529761"/>
                    <a:gd name="connsiteY239" fmla="*/ 942219 h 1305680"/>
                    <a:gd name="connsiteX240" fmla="*/ 1475927 w 1529761"/>
                    <a:gd name="connsiteY240" fmla="*/ 960362 h 1305680"/>
                    <a:gd name="connsiteX241" fmla="*/ 1484395 w 1529761"/>
                    <a:gd name="connsiteY241" fmla="*/ 968829 h 1305680"/>
                    <a:gd name="connsiteX242" fmla="*/ 1494073 w 1529761"/>
                    <a:gd name="connsiteY242" fmla="*/ 977295 h 1305680"/>
                    <a:gd name="connsiteX243" fmla="*/ 1497703 w 1529761"/>
                    <a:gd name="connsiteY243" fmla="*/ 997252 h 1305680"/>
                    <a:gd name="connsiteX244" fmla="*/ 1494073 w 1529761"/>
                    <a:gd name="connsiteY244" fmla="*/ 1005719 h 1305680"/>
                    <a:gd name="connsiteX245" fmla="*/ 1486210 w 1529761"/>
                    <a:gd name="connsiteY245" fmla="*/ 1022048 h 1305680"/>
                    <a:gd name="connsiteX246" fmla="*/ 1484395 w 1529761"/>
                    <a:gd name="connsiteY246" fmla="*/ 1026886 h 1305680"/>
                    <a:gd name="connsiteX247" fmla="*/ 1478951 w 1529761"/>
                    <a:gd name="connsiteY247" fmla="*/ 1038376 h 1305680"/>
                    <a:gd name="connsiteX248" fmla="*/ 1472902 w 1529761"/>
                    <a:gd name="connsiteY248" fmla="*/ 1042005 h 1305680"/>
                    <a:gd name="connsiteX249" fmla="*/ 1455966 w 1529761"/>
                    <a:gd name="connsiteY249" fmla="*/ 1054100 h 1305680"/>
                    <a:gd name="connsiteX250" fmla="*/ 1431166 w 1529761"/>
                    <a:gd name="connsiteY250" fmla="*/ 1071033 h 1305680"/>
                    <a:gd name="connsiteX251" fmla="*/ 1415438 w 1529761"/>
                    <a:gd name="connsiteY251" fmla="*/ 1080105 h 1305680"/>
                    <a:gd name="connsiteX252" fmla="*/ 1387613 w 1529761"/>
                    <a:gd name="connsiteY252" fmla="*/ 1075267 h 1305680"/>
                    <a:gd name="connsiteX253" fmla="*/ 1354344 w 1529761"/>
                    <a:gd name="connsiteY253" fmla="*/ 1070429 h 1305680"/>
                    <a:gd name="connsiteX254" fmla="*/ 1350111 w 1529761"/>
                    <a:gd name="connsiteY254" fmla="*/ 1066195 h 1305680"/>
                    <a:gd name="connsiteX255" fmla="*/ 1318051 w 1529761"/>
                    <a:gd name="connsiteY255" fmla="*/ 1066195 h 1305680"/>
                    <a:gd name="connsiteX256" fmla="*/ 1272685 w 1529761"/>
                    <a:gd name="connsiteY256" fmla="*/ 1066195 h 1305680"/>
                    <a:gd name="connsiteX257" fmla="*/ 1256958 w 1529761"/>
                    <a:gd name="connsiteY257" fmla="*/ 1069219 h 1305680"/>
                    <a:gd name="connsiteX258" fmla="*/ 1249094 w 1529761"/>
                    <a:gd name="connsiteY258" fmla="*/ 1071033 h 1305680"/>
                    <a:gd name="connsiteX259" fmla="*/ 1238811 w 1529761"/>
                    <a:gd name="connsiteY259" fmla="*/ 1072847 h 1305680"/>
                    <a:gd name="connsiteX260" fmla="*/ 1230342 w 1529761"/>
                    <a:gd name="connsiteY260" fmla="*/ 1083733 h 1305680"/>
                    <a:gd name="connsiteX261" fmla="*/ 1215220 w 1529761"/>
                    <a:gd name="connsiteY261" fmla="*/ 1084943 h 1305680"/>
                    <a:gd name="connsiteX262" fmla="*/ 1194654 w 1529761"/>
                    <a:gd name="connsiteY262" fmla="*/ 1085548 h 1305680"/>
                    <a:gd name="connsiteX263" fmla="*/ 1190420 w 1529761"/>
                    <a:gd name="connsiteY263" fmla="*/ 1118810 h 1305680"/>
                    <a:gd name="connsiteX264" fmla="*/ 1189210 w 1529761"/>
                    <a:gd name="connsiteY264" fmla="*/ 1135743 h 1305680"/>
                    <a:gd name="connsiteX265" fmla="*/ 1190420 w 1529761"/>
                    <a:gd name="connsiteY265" fmla="*/ 1146024 h 1305680"/>
                    <a:gd name="connsiteX266" fmla="*/ 1192840 w 1529761"/>
                    <a:gd name="connsiteY266" fmla="*/ 1153886 h 1305680"/>
                    <a:gd name="connsiteX267" fmla="*/ 1194654 w 1529761"/>
                    <a:gd name="connsiteY267" fmla="*/ 1162353 h 1305680"/>
                    <a:gd name="connsiteX268" fmla="*/ 1197678 w 1529761"/>
                    <a:gd name="connsiteY268" fmla="*/ 1175657 h 1305680"/>
                    <a:gd name="connsiteX269" fmla="*/ 1195864 w 1529761"/>
                    <a:gd name="connsiteY269" fmla="*/ 1195009 h 1305680"/>
                    <a:gd name="connsiteX270" fmla="*/ 1128116 w 1529761"/>
                    <a:gd name="connsiteY270" fmla="*/ 1198638 h 1305680"/>
                    <a:gd name="connsiteX271" fmla="*/ 1119648 w 1529761"/>
                    <a:gd name="connsiteY271" fmla="*/ 1208919 h 1305680"/>
                    <a:gd name="connsiteX272" fmla="*/ 1109969 w 1529761"/>
                    <a:gd name="connsiteY272" fmla="*/ 1221014 h 1305680"/>
                    <a:gd name="connsiteX273" fmla="*/ 1101502 w 1529761"/>
                    <a:gd name="connsiteY273" fmla="*/ 1232505 h 1305680"/>
                    <a:gd name="connsiteX274" fmla="*/ 1086379 w 1529761"/>
                    <a:gd name="connsiteY274" fmla="*/ 1254881 h 1305680"/>
                    <a:gd name="connsiteX275" fmla="*/ 1078516 w 1529761"/>
                    <a:gd name="connsiteY275" fmla="*/ 1265767 h 1305680"/>
                    <a:gd name="connsiteX276" fmla="*/ 1047666 w 1529761"/>
                    <a:gd name="connsiteY276" fmla="*/ 1264557 h 1305680"/>
                    <a:gd name="connsiteX277" fmla="*/ 1036778 w 1529761"/>
                    <a:gd name="connsiteY277" fmla="*/ 1268790 h 1305680"/>
                    <a:gd name="connsiteX278" fmla="*/ 1025285 w 1529761"/>
                    <a:gd name="connsiteY278" fmla="*/ 1270000 h 1305680"/>
                    <a:gd name="connsiteX279" fmla="*/ 1005929 w 1529761"/>
                    <a:gd name="connsiteY279" fmla="*/ 1273628 h 1305680"/>
                    <a:gd name="connsiteX280" fmla="*/ 986573 w 1529761"/>
                    <a:gd name="connsiteY280" fmla="*/ 1276652 h 1305680"/>
                    <a:gd name="connsiteX281" fmla="*/ 971451 w 1529761"/>
                    <a:gd name="connsiteY281" fmla="*/ 1277257 h 1305680"/>
                    <a:gd name="connsiteX282" fmla="*/ 959353 w 1529761"/>
                    <a:gd name="connsiteY282" fmla="*/ 1273024 h 1305680"/>
                    <a:gd name="connsiteX283" fmla="*/ 943020 w 1529761"/>
                    <a:gd name="connsiteY283" fmla="*/ 1256695 h 1305680"/>
                    <a:gd name="connsiteX284" fmla="*/ 923664 w 1529761"/>
                    <a:gd name="connsiteY284" fmla="*/ 1239762 h 1305680"/>
                    <a:gd name="connsiteX285" fmla="*/ 913381 w 1529761"/>
                    <a:gd name="connsiteY285" fmla="*/ 1226457 h 1305680"/>
                    <a:gd name="connsiteX286" fmla="*/ 904308 w 1529761"/>
                    <a:gd name="connsiteY286" fmla="*/ 1217386 h 1305680"/>
                    <a:gd name="connsiteX287" fmla="*/ 892815 w 1529761"/>
                    <a:gd name="connsiteY287" fmla="*/ 1214362 h 1305680"/>
                    <a:gd name="connsiteX288" fmla="*/ 875273 w 1529761"/>
                    <a:gd name="connsiteY288" fmla="*/ 1207105 h 1305680"/>
                    <a:gd name="connsiteX289" fmla="*/ 858336 w 1529761"/>
                    <a:gd name="connsiteY289" fmla="*/ 1202267 h 1305680"/>
                    <a:gd name="connsiteX290" fmla="*/ 849868 w 1529761"/>
                    <a:gd name="connsiteY290" fmla="*/ 1197429 h 1305680"/>
                    <a:gd name="connsiteX291" fmla="*/ 843819 w 1529761"/>
                    <a:gd name="connsiteY291" fmla="*/ 1198033 h 1305680"/>
                    <a:gd name="connsiteX292" fmla="*/ 835956 w 1529761"/>
                    <a:gd name="connsiteY292" fmla="*/ 1197429 h 1305680"/>
                    <a:gd name="connsiteX293" fmla="*/ 820833 w 1529761"/>
                    <a:gd name="connsiteY293" fmla="*/ 1197429 h 1305680"/>
                    <a:gd name="connsiteX294" fmla="*/ 806921 w 1529761"/>
                    <a:gd name="connsiteY294" fmla="*/ 1197429 h 1305680"/>
                    <a:gd name="connsiteX295" fmla="*/ 791798 w 1529761"/>
                    <a:gd name="connsiteY295" fmla="*/ 1198638 h 1305680"/>
                    <a:gd name="connsiteX296" fmla="*/ 779701 w 1529761"/>
                    <a:gd name="connsiteY296" fmla="*/ 1199243 h 1305680"/>
                    <a:gd name="connsiteX297" fmla="*/ 766393 w 1529761"/>
                    <a:gd name="connsiteY297" fmla="*/ 1200452 h 1305680"/>
                    <a:gd name="connsiteX298" fmla="*/ 756110 w 1529761"/>
                    <a:gd name="connsiteY298" fmla="*/ 1199847 h 1305680"/>
                    <a:gd name="connsiteX299" fmla="*/ 749456 w 1529761"/>
                    <a:gd name="connsiteY299" fmla="*/ 1199847 h 1305680"/>
                    <a:gd name="connsiteX300" fmla="*/ 731310 w 1529761"/>
                    <a:gd name="connsiteY300" fmla="*/ 1199243 h 1305680"/>
                    <a:gd name="connsiteX301" fmla="*/ 708929 w 1529761"/>
                    <a:gd name="connsiteY301" fmla="*/ 1197429 h 1305680"/>
                    <a:gd name="connsiteX302" fmla="*/ 699856 w 1529761"/>
                    <a:gd name="connsiteY302" fmla="*/ 1201057 h 1305680"/>
                    <a:gd name="connsiteX303" fmla="*/ 672636 w 1529761"/>
                    <a:gd name="connsiteY303" fmla="*/ 1213757 h 1305680"/>
                    <a:gd name="connsiteX304" fmla="*/ 662957 w 1529761"/>
                    <a:gd name="connsiteY304" fmla="*/ 1216176 h 1305680"/>
                    <a:gd name="connsiteX305" fmla="*/ 659328 w 1529761"/>
                    <a:gd name="connsiteY305" fmla="*/ 1189567 h 1305680"/>
                    <a:gd name="connsiteX306" fmla="*/ 642391 w 1529761"/>
                    <a:gd name="connsiteY306" fmla="*/ 1183519 h 1305680"/>
                    <a:gd name="connsiteX307" fmla="*/ 626664 w 1529761"/>
                    <a:gd name="connsiteY307" fmla="*/ 1179890 h 1305680"/>
                    <a:gd name="connsiteX308" fmla="*/ 609122 w 1529761"/>
                    <a:gd name="connsiteY308" fmla="*/ 1167191 h 1305680"/>
                    <a:gd name="connsiteX309" fmla="*/ 583112 w 1529761"/>
                    <a:gd name="connsiteY309" fmla="*/ 1155700 h 1305680"/>
                    <a:gd name="connsiteX310" fmla="*/ 571014 w 1529761"/>
                    <a:gd name="connsiteY310" fmla="*/ 1138162 h 1305680"/>
                    <a:gd name="connsiteX311" fmla="*/ 558916 w 1529761"/>
                    <a:gd name="connsiteY311" fmla="*/ 1137557 h 1305680"/>
                    <a:gd name="connsiteX312" fmla="*/ 540165 w 1529761"/>
                    <a:gd name="connsiteY312" fmla="*/ 1138767 h 1305680"/>
                    <a:gd name="connsiteX313" fmla="*/ 526857 w 1529761"/>
                    <a:gd name="connsiteY313" fmla="*/ 1139371 h 1305680"/>
                    <a:gd name="connsiteX314" fmla="*/ 520204 w 1529761"/>
                    <a:gd name="connsiteY314" fmla="*/ 1138767 h 1305680"/>
                    <a:gd name="connsiteX315" fmla="*/ 512945 w 1529761"/>
                    <a:gd name="connsiteY315" fmla="*/ 1135743 h 1305680"/>
                    <a:gd name="connsiteX316" fmla="*/ 478466 w 1529761"/>
                    <a:gd name="connsiteY316" fmla="*/ 1181705 h 1305680"/>
                    <a:gd name="connsiteX317" fmla="*/ 471208 w 1529761"/>
                    <a:gd name="connsiteY317" fmla="*/ 1195614 h 1305680"/>
                    <a:gd name="connsiteX318" fmla="*/ 454271 w 1529761"/>
                    <a:gd name="connsiteY318" fmla="*/ 1214967 h 1305680"/>
                    <a:gd name="connsiteX319" fmla="*/ 424026 w 1529761"/>
                    <a:gd name="connsiteY319" fmla="*/ 1262743 h 1305680"/>
                    <a:gd name="connsiteX320" fmla="*/ 419187 w 1529761"/>
                    <a:gd name="connsiteY320" fmla="*/ 1260324 h 1305680"/>
                    <a:gd name="connsiteX321" fmla="*/ 393782 w 1529761"/>
                    <a:gd name="connsiteY321" fmla="*/ 1249438 h 1305680"/>
                    <a:gd name="connsiteX322" fmla="*/ 379870 w 1529761"/>
                    <a:gd name="connsiteY322" fmla="*/ 1237343 h 1305680"/>
                    <a:gd name="connsiteX323" fmla="*/ 375635 w 1529761"/>
                    <a:gd name="connsiteY323" fmla="*/ 1233109 h 1305680"/>
                    <a:gd name="connsiteX324" fmla="*/ 329059 w 1529761"/>
                    <a:gd name="connsiteY324" fmla="*/ 1216781 h 1305680"/>
                    <a:gd name="connsiteX325" fmla="*/ 288532 w 1529761"/>
                    <a:gd name="connsiteY325" fmla="*/ 1209524 h 1305680"/>
                    <a:gd name="connsiteX326" fmla="*/ 270990 w 1529761"/>
                    <a:gd name="connsiteY326" fmla="*/ 1216176 h 1305680"/>
                    <a:gd name="connsiteX327" fmla="*/ 261917 w 1529761"/>
                    <a:gd name="connsiteY327" fmla="*/ 1236133 h 1305680"/>
                    <a:gd name="connsiteX328" fmla="*/ 252238 w 1529761"/>
                    <a:gd name="connsiteY328" fmla="*/ 1245810 h 1305680"/>
                    <a:gd name="connsiteX329" fmla="*/ 223204 w 1529761"/>
                    <a:gd name="connsiteY329" fmla="*/ 1273024 h 1305680"/>
                    <a:gd name="connsiteX330" fmla="*/ 197799 w 1529761"/>
                    <a:gd name="connsiteY330" fmla="*/ 1305681 h 1305680"/>
                    <a:gd name="connsiteX331" fmla="*/ 136705 w 1529761"/>
                    <a:gd name="connsiteY331" fmla="*/ 1257300 h 1305680"/>
                    <a:gd name="connsiteX332" fmla="*/ 119163 w 1529761"/>
                    <a:gd name="connsiteY332" fmla="*/ 1256695 h 1305680"/>
                    <a:gd name="connsiteX333" fmla="*/ 105855 w 1529761"/>
                    <a:gd name="connsiteY333" fmla="*/ 1237948 h 1305680"/>
                    <a:gd name="connsiteX334" fmla="*/ 107670 w 1529761"/>
                    <a:gd name="connsiteY334" fmla="*/ 1198638 h 1305680"/>
                    <a:gd name="connsiteX335" fmla="*/ 113114 w 1529761"/>
                    <a:gd name="connsiteY335" fmla="*/ 1171424 h 1305680"/>
                    <a:gd name="connsiteX336" fmla="*/ 100411 w 1529761"/>
                    <a:gd name="connsiteY336" fmla="*/ 1152071 h 1305680"/>
                    <a:gd name="connsiteX337" fmla="*/ 89523 w 1529761"/>
                    <a:gd name="connsiteY337" fmla="*/ 1132114 h 1305680"/>
                    <a:gd name="connsiteX338" fmla="*/ 78635 w 1529761"/>
                    <a:gd name="connsiteY338" fmla="*/ 1103086 h 1305680"/>
                    <a:gd name="connsiteX339" fmla="*/ 73796 w 1529761"/>
                    <a:gd name="connsiteY339" fmla="*/ 1087967 h 1305680"/>
                    <a:gd name="connsiteX340" fmla="*/ 64118 w 1529761"/>
                    <a:gd name="connsiteY340" fmla="*/ 1075267 h 1305680"/>
                    <a:gd name="connsiteX341" fmla="*/ 91338 w 1529761"/>
                    <a:gd name="connsiteY341" fmla="*/ 1059543 h 1305680"/>
                    <a:gd name="connsiteX342" fmla="*/ 96177 w 1529761"/>
                    <a:gd name="connsiteY342" fmla="*/ 1041400 h 1305680"/>
                    <a:gd name="connsiteX343" fmla="*/ 105855 w 1529761"/>
                    <a:gd name="connsiteY343" fmla="*/ 1019628 h 1305680"/>
                    <a:gd name="connsiteX344" fmla="*/ 107670 w 1529761"/>
                    <a:gd name="connsiteY344" fmla="*/ 1011767 h 1305680"/>
                    <a:gd name="connsiteX345" fmla="*/ 108275 w 1529761"/>
                    <a:gd name="connsiteY345" fmla="*/ 1000881 h 1305680"/>
                    <a:gd name="connsiteX346" fmla="*/ 72587 w 1529761"/>
                    <a:gd name="connsiteY346" fmla="*/ 978505 h 1305680"/>
                    <a:gd name="connsiteX347" fmla="*/ 52625 w 1529761"/>
                    <a:gd name="connsiteY347" fmla="*/ 963990 h 1305680"/>
                    <a:gd name="connsiteX348" fmla="*/ 30244 w 1529761"/>
                    <a:gd name="connsiteY348" fmla="*/ 941614 h 1305680"/>
                    <a:gd name="connsiteX349" fmla="*/ 30849 w 1529761"/>
                    <a:gd name="connsiteY349" fmla="*/ 893233 h 1305680"/>
                    <a:gd name="connsiteX350" fmla="*/ 27220 w 1529761"/>
                    <a:gd name="connsiteY350" fmla="*/ 890210 h 1305680"/>
                    <a:gd name="connsiteX351" fmla="*/ 0 w 1529761"/>
                    <a:gd name="connsiteY351" fmla="*/ 873276 h 1305680"/>
                    <a:gd name="connsiteX352" fmla="*/ 32664 w 1529761"/>
                    <a:gd name="connsiteY352" fmla="*/ 863600 h 1305680"/>
                    <a:gd name="connsiteX353" fmla="*/ 53835 w 1529761"/>
                    <a:gd name="connsiteY353" fmla="*/ 859972 h 1305680"/>
                    <a:gd name="connsiteX354" fmla="*/ 64723 w 1529761"/>
                    <a:gd name="connsiteY354" fmla="*/ 855738 h 1305680"/>
                    <a:gd name="connsiteX355" fmla="*/ 55650 w 1529761"/>
                    <a:gd name="connsiteY355" fmla="*/ 847271 h 1305680"/>
                    <a:gd name="connsiteX356" fmla="*/ 53835 w 1529761"/>
                    <a:gd name="connsiteY356" fmla="*/ 843643 h 1305680"/>
                    <a:gd name="connsiteX357" fmla="*/ 46576 w 1529761"/>
                    <a:gd name="connsiteY357" fmla="*/ 838200 h 1305680"/>
                    <a:gd name="connsiteX358" fmla="*/ 35083 w 1529761"/>
                    <a:gd name="connsiteY358" fmla="*/ 836990 h 1305680"/>
                    <a:gd name="connsiteX359" fmla="*/ 23590 w 1529761"/>
                    <a:gd name="connsiteY359" fmla="*/ 828524 h 1305680"/>
                    <a:gd name="connsiteX360" fmla="*/ 16937 w 1529761"/>
                    <a:gd name="connsiteY360" fmla="*/ 815219 h 1305680"/>
                    <a:gd name="connsiteX361" fmla="*/ 6654 w 1529761"/>
                    <a:gd name="connsiteY361" fmla="*/ 789819 h 1305680"/>
                    <a:gd name="connsiteX362" fmla="*/ 5444 w 1529761"/>
                    <a:gd name="connsiteY362" fmla="*/ 789819 h 1305680"/>
                    <a:gd name="connsiteX363" fmla="*/ 5444 w 1529761"/>
                    <a:gd name="connsiteY363" fmla="*/ 789819 h 1305680"/>
                    <a:gd name="connsiteX364" fmla="*/ 5444 w 1529761"/>
                    <a:gd name="connsiteY364" fmla="*/ 789819 h 1305680"/>
                    <a:gd name="connsiteX365" fmla="*/ 907937 w 1529761"/>
                    <a:gd name="connsiteY365" fmla="*/ 663424 h 1305680"/>
                    <a:gd name="connsiteX366" fmla="*/ 917010 w 1529761"/>
                    <a:gd name="connsiteY366" fmla="*/ 668262 h 1305680"/>
                    <a:gd name="connsiteX367" fmla="*/ 931527 w 1529761"/>
                    <a:gd name="connsiteY367" fmla="*/ 665238 h 1305680"/>
                    <a:gd name="connsiteX368" fmla="*/ 935762 w 1529761"/>
                    <a:gd name="connsiteY368" fmla="*/ 667657 h 1305680"/>
                    <a:gd name="connsiteX369" fmla="*/ 941811 w 1529761"/>
                    <a:gd name="connsiteY369" fmla="*/ 671890 h 1305680"/>
                    <a:gd name="connsiteX370" fmla="*/ 948465 w 1529761"/>
                    <a:gd name="connsiteY370" fmla="*/ 676124 h 1305680"/>
                    <a:gd name="connsiteX371" fmla="*/ 968426 w 1529761"/>
                    <a:gd name="connsiteY371" fmla="*/ 666448 h 1305680"/>
                    <a:gd name="connsiteX372" fmla="*/ 978709 w 1529761"/>
                    <a:gd name="connsiteY372" fmla="*/ 669471 h 1305680"/>
                    <a:gd name="connsiteX373" fmla="*/ 985363 w 1529761"/>
                    <a:gd name="connsiteY373" fmla="*/ 679752 h 1305680"/>
                    <a:gd name="connsiteX374" fmla="*/ 1002300 w 1529761"/>
                    <a:gd name="connsiteY374" fmla="*/ 696081 h 1305680"/>
                    <a:gd name="connsiteX375" fmla="*/ 1009558 w 1529761"/>
                    <a:gd name="connsiteY375" fmla="*/ 705757 h 1305680"/>
                    <a:gd name="connsiteX376" fmla="*/ 1017422 w 1529761"/>
                    <a:gd name="connsiteY376" fmla="*/ 703943 h 1305680"/>
                    <a:gd name="connsiteX377" fmla="*/ 1027705 w 1529761"/>
                    <a:gd name="connsiteY377" fmla="*/ 705152 h 1305680"/>
                    <a:gd name="connsiteX378" fmla="*/ 1037988 w 1529761"/>
                    <a:gd name="connsiteY378" fmla="*/ 703338 h 1305680"/>
                    <a:gd name="connsiteX379" fmla="*/ 1052505 w 1529761"/>
                    <a:gd name="connsiteY379" fmla="*/ 706362 h 1305680"/>
                    <a:gd name="connsiteX380" fmla="*/ 1069442 w 1529761"/>
                    <a:gd name="connsiteY380" fmla="*/ 704548 h 1305680"/>
                    <a:gd name="connsiteX381" fmla="*/ 1070047 w 1529761"/>
                    <a:gd name="connsiteY381" fmla="*/ 674914 h 1305680"/>
                    <a:gd name="connsiteX382" fmla="*/ 1084564 w 1529761"/>
                    <a:gd name="connsiteY382" fmla="*/ 663424 h 1305680"/>
                    <a:gd name="connsiteX383" fmla="*/ 1080331 w 1529761"/>
                    <a:gd name="connsiteY383" fmla="*/ 641048 h 1305680"/>
                    <a:gd name="connsiteX384" fmla="*/ 1086379 w 1529761"/>
                    <a:gd name="connsiteY384" fmla="*/ 616857 h 1305680"/>
                    <a:gd name="connsiteX385" fmla="*/ 1082750 w 1529761"/>
                    <a:gd name="connsiteY385" fmla="*/ 607181 h 1305680"/>
                    <a:gd name="connsiteX386" fmla="*/ 1089404 w 1529761"/>
                    <a:gd name="connsiteY386" fmla="*/ 595691 h 1305680"/>
                    <a:gd name="connsiteX387" fmla="*/ 1093033 w 1529761"/>
                    <a:gd name="connsiteY387" fmla="*/ 575128 h 1305680"/>
                    <a:gd name="connsiteX388" fmla="*/ 1090009 w 1529761"/>
                    <a:gd name="connsiteY388" fmla="*/ 562429 h 1305680"/>
                    <a:gd name="connsiteX389" fmla="*/ 1090009 w 1529761"/>
                    <a:gd name="connsiteY389" fmla="*/ 553962 h 1305680"/>
                    <a:gd name="connsiteX390" fmla="*/ 1074282 w 1529761"/>
                    <a:gd name="connsiteY390" fmla="*/ 550333 h 1305680"/>
                    <a:gd name="connsiteX391" fmla="*/ 1061578 w 1529761"/>
                    <a:gd name="connsiteY391" fmla="*/ 542471 h 1305680"/>
                    <a:gd name="connsiteX392" fmla="*/ 1019236 w 1529761"/>
                    <a:gd name="connsiteY392" fmla="*/ 544890 h 1305680"/>
                    <a:gd name="connsiteX393" fmla="*/ 1018027 w 1529761"/>
                    <a:gd name="connsiteY393" fmla="*/ 529771 h 1305680"/>
                    <a:gd name="connsiteX394" fmla="*/ 994436 w 1529761"/>
                    <a:gd name="connsiteY394" fmla="*/ 499533 h 1305680"/>
                    <a:gd name="connsiteX395" fmla="*/ 979918 w 1529761"/>
                    <a:gd name="connsiteY395" fmla="*/ 487438 h 1305680"/>
                    <a:gd name="connsiteX396" fmla="*/ 956328 w 1529761"/>
                    <a:gd name="connsiteY396" fmla="*/ 469900 h 1305680"/>
                    <a:gd name="connsiteX397" fmla="*/ 944231 w 1529761"/>
                    <a:gd name="connsiteY397" fmla="*/ 469295 h 1305680"/>
                    <a:gd name="connsiteX398" fmla="*/ 930318 w 1529761"/>
                    <a:gd name="connsiteY398" fmla="*/ 452967 h 1305680"/>
                    <a:gd name="connsiteX399" fmla="*/ 924269 w 1529761"/>
                    <a:gd name="connsiteY399" fmla="*/ 457805 h 1305680"/>
                    <a:gd name="connsiteX400" fmla="*/ 916406 w 1529761"/>
                    <a:gd name="connsiteY400" fmla="*/ 463247 h 1305680"/>
                    <a:gd name="connsiteX401" fmla="*/ 903703 w 1529761"/>
                    <a:gd name="connsiteY401" fmla="*/ 452362 h 1305680"/>
                    <a:gd name="connsiteX402" fmla="*/ 890395 w 1529761"/>
                    <a:gd name="connsiteY402" fmla="*/ 461433 h 1305680"/>
                    <a:gd name="connsiteX403" fmla="*/ 879507 w 1529761"/>
                    <a:gd name="connsiteY403" fmla="*/ 462643 h 1305680"/>
                    <a:gd name="connsiteX404" fmla="*/ 869224 w 1529761"/>
                    <a:gd name="connsiteY404" fmla="*/ 464457 h 1305680"/>
                    <a:gd name="connsiteX405" fmla="*/ 860756 w 1529761"/>
                    <a:gd name="connsiteY405" fmla="*/ 456595 h 1305680"/>
                    <a:gd name="connsiteX406" fmla="*/ 852892 w 1529761"/>
                    <a:gd name="connsiteY406" fmla="*/ 449338 h 1305680"/>
                    <a:gd name="connsiteX407" fmla="*/ 840189 w 1529761"/>
                    <a:gd name="connsiteY407" fmla="*/ 442686 h 1305680"/>
                    <a:gd name="connsiteX408" fmla="*/ 815994 w 1529761"/>
                    <a:gd name="connsiteY408" fmla="*/ 443895 h 1305680"/>
                    <a:gd name="connsiteX409" fmla="*/ 807526 w 1529761"/>
                    <a:gd name="connsiteY409" fmla="*/ 441476 h 1305680"/>
                    <a:gd name="connsiteX410" fmla="*/ 799057 w 1529761"/>
                    <a:gd name="connsiteY410" fmla="*/ 441476 h 1305680"/>
                    <a:gd name="connsiteX411" fmla="*/ 785750 w 1529761"/>
                    <a:gd name="connsiteY411" fmla="*/ 438452 h 1305680"/>
                    <a:gd name="connsiteX412" fmla="*/ 766998 w 1529761"/>
                    <a:gd name="connsiteY412" fmla="*/ 429381 h 1305680"/>
                    <a:gd name="connsiteX413" fmla="*/ 725261 w 1529761"/>
                    <a:gd name="connsiteY413" fmla="*/ 424543 h 1305680"/>
                    <a:gd name="connsiteX414" fmla="*/ 708324 w 1529761"/>
                    <a:gd name="connsiteY414" fmla="*/ 434824 h 1305680"/>
                    <a:gd name="connsiteX415" fmla="*/ 711953 w 1529761"/>
                    <a:gd name="connsiteY415" fmla="*/ 442686 h 1305680"/>
                    <a:gd name="connsiteX416" fmla="*/ 734334 w 1529761"/>
                    <a:gd name="connsiteY416" fmla="*/ 478367 h 1305680"/>
                    <a:gd name="connsiteX417" fmla="*/ 730100 w 1529761"/>
                    <a:gd name="connsiteY417" fmla="*/ 495905 h 1305680"/>
                    <a:gd name="connsiteX418" fmla="*/ 734939 w 1529761"/>
                    <a:gd name="connsiteY418" fmla="*/ 506790 h 1305680"/>
                    <a:gd name="connsiteX419" fmla="*/ 742198 w 1529761"/>
                    <a:gd name="connsiteY419" fmla="*/ 519490 h 1305680"/>
                    <a:gd name="connsiteX420" fmla="*/ 739173 w 1529761"/>
                    <a:gd name="connsiteY420" fmla="*/ 527957 h 1305680"/>
                    <a:gd name="connsiteX421" fmla="*/ 742198 w 1529761"/>
                    <a:gd name="connsiteY421" fmla="*/ 538238 h 1305680"/>
                    <a:gd name="connsiteX422" fmla="*/ 742803 w 1529761"/>
                    <a:gd name="connsiteY422" fmla="*/ 547914 h 1305680"/>
                    <a:gd name="connsiteX423" fmla="*/ 760345 w 1529761"/>
                    <a:gd name="connsiteY423" fmla="*/ 570290 h 1305680"/>
                    <a:gd name="connsiteX424" fmla="*/ 755505 w 1529761"/>
                    <a:gd name="connsiteY424" fmla="*/ 575128 h 1305680"/>
                    <a:gd name="connsiteX425" fmla="*/ 774257 w 1529761"/>
                    <a:gd name="connsiteY425" fmla="*/ 611414 h 1305680"/>
                    <a:gd name="connsiteX426" fmla="*/ 768813 w 1529761"/>
                    <a:gd name="connsiteY426" fmla="*/ 621695 h 1305680"/>
                    <a:gd name="connsiteX427" fmla="*/ 747642 w 1529761"/>
                    <a:gd name="connsiteY427" fmla="*/ 642862 h 1305680"/>
                    <a:gd name="connsiteX428" fmla="*/ 763369 w 1529761"/>
                    <a:gd name="connsiteY428" fmla="*/ 661005 h 1305680"/>
                    <a:gd name="connsiteX429" fmla="*/ 762159 w 1529761"/>
                    <a:gd name="connsiteY429" fmla="*/ 676729 h 1305680"/>
                    <a:gd name="connsiteX430" fmla="*/ 776071 w 1529761"/>
                    <a:gd name="connsiteY430" fmla="*/ 687009 h 1305680"/>
                    <a:gd name="connsiteX431" fmla="*/ 783330 w 1529761"/>
                    <a:gd name="connsiteY431" fmla="*/ 675519 h 1305680"/>
                    <a:gd name="connsiteX432" fmla="*/ 777886 w 1529761"/>
                    <a:gd name="connsiteY432" fmla="*/ 670076 h 1305680"/>
                    <a:gd name="connsiteX433" fmla="*/ 778491 w 1529761"/>
                    <a:gd name="connsiteY433" fmla="*/ 662819 h 1305680"/>
                    <a:gd name="connsiteX434" fmla="*/ 790589 w 1529761"/>
                    <a:gd name="connsiteY434" fmla="*/ 669471 h 1305680"/>
                    <a:gd name="connsiteX435" fmla="*/ 796033 w 1529761"/>
                    <a:gd name="connsiteY435" fmla="*/ 670076 h 1305680"/>
                    <a:gd name="connsiteX436" fmla="*/ 799057 w 1529761"/>
                    <a:gd name="connsiteY436" fmla="*/ 671286 h 1305680"/>
                    <a:gd name="connsiteX437" fmla="*/ 808736 w 1529761"/>
                    <a:gd name="connsiteY437" fmla="*/ 670681 h 1305680"/>
                    <a:gd name="connsiteX438" fmla="*/ 831116 w 1529761"/>
                    <a:gd name="connsiteY438" fmla="*/ 679148 h 1305680"/>
                    <a:gd name="connsiteX439" fmla="*/ 846843 w 1529761"/>
                    <a:gd name="connsiteY439" fmla="*/ 680357 h 1305680"/>
                    <a:gd name="connsiteX440" fmla="*/ 875878 w 1529761"/>
                    <a:gd name="connsiteY440" fmla="*/ 664029 h 1305680"/>
                    <a:gd name="connsiteX441" fmla="*/ 881927 w 1529761"/>
                    <a:gd name="connsiteY441" fmla="*/ 662214 h 1305680"/>
                    <a:gd name="connsiteX442" fmla="*/ 886161 w 1529761"/>
                    <a:gd name="connsiteY442" fmla="*/ 662819 h 1305680"/>
                    <a:gd name="connsiteX443" fmla="*/ 892815 w 1529761"/>
                    <a:gd name="connsiteY443" fmla="*/ 666448 h 1305680"/>
                    <a:gd name="connsiteX444" fmla="*/ 900074 w 1529761"/>
                    <a:gd name="connsiteY444" fmla="*/ 657981 h 1305680"/>
                    <a:gd name="connsiteX445" fmla="*/ 907937 w 1529761"/>
                    <a:gd name="connsiteY445" fmla="*/ 663424 h 130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1529761" h="1305680">
                      <a:moveTo>
                        <a:pt x="5444" y="789819"/>
                      </a:moveTo>
                      <a:lnTo>
                        <a:pt x="24800" y="787400"/>
                      </a:lnTo>
                      <a:lnTo>
                        <a:pt x="41737" y="773490"/>
                      </a:lnTo>
                      <a:lnTo>
                        <a:pt x="86499" y="742648"/>
                      </a:lnTo>
                      <a:lnTo>
                        <a:pt x="142753" y="742648"/>
                      </a:lnTo>
                      <a:lnTo>
                        <a:pt x="161505" y="716643"/>
                      </a:lnTo>
                      <a:lnTo>
                        <a:pt x="211711" y="717248"/>
                      </a:lnTo>
                      <a:lnTo>
                        <a:pt x="214130" y="705757"/>
                      </a:lnTo>
                      <a:lnTo>
                        <a:pt x="223204" y="691243"/>
                      </a:lnTo>
                      <a:cubicBezTo>
                        <a:pt x="226833" y="685195"/>
                        <a:pt x="221389" y="678543"/>
                        <a:pt x="218970" y="671890"/>
                      </a:cubicBezTo>
                      <a:cubicBezTo>
                        <a:pt x="217760" y="668867"/>
                        <a:pt x="219574" y="668262"/>
                        <a:pt x="220179" y="659191"/>
                      </a:cubicBezTo>
                      <a:cubicBezTo>
                        <a:pt x="216550" y="654957"/>
                        <a:pt x="213525" y="654352"/>
                        <a:pt x="210501" y="648305"/>
                      </a:cubicBezTo>
                      <a:cubicBezTo>
                        <a:pt x="208686" y="645281"/>
                        <a:pt x="209896" y="641652"/>
                        <a:pt x="208081" y="638628"/>
                      </a:cubicBezTo>
                      <a:cubicBezTo>
                        <a:pt x="206267" y="633790"/>
                        <a:pt x="203242" y="631976"/>
                        <a:pt x="202032" y="623509"/>
                      </a:cubicBezTo>
                      <a:cubicBezTo>
                        <a:pt x="197193" y="612624"/>
                        <a:pt x="192354" y="601738"/>
                        <a:pt x="187515" y="590852"/>
                      </a:cubicBezTo>
                      <a:cubicBezTo>
                        <a:pt x="185096" y="586014"/>
                        <a:pt x="183281" y="581781"/>
                        <a:pt x="180257" y="576338"/>
                      </a:cubicBezTo>
                      <a:cubicBezTo>
                        <a:pt x="176627" y="569686"/>
                        <a:pt x="173603" y="571500"/>
                        <a:pt x="168764" y="566057"/>
                      </a:cubicBezTo>
                      <a:cubicBezTo>
                        <a:pt x="165134" y="561824"/>
                        <a:pt x="148198" y="568476"/>
                        <a:pt x="136705" y="566662"/>
                      </a:cubicBezTo>
                      <a:cubicBezTo>
                        <a:pt x="127631" y="564848"/>
                        <a:pt x="126421" y="556986"/>
                        <a:pt x="124002" y="556381"/>
                      </a:cubicBezTo>
                      <a:cubicBezTo>
                        <a:pt x="124002" y="556381"/>
                        <a:pt x="123397" y="556381"/>
                        <a:pt x="123397" y="555171"/>
                      </a:cubicBezTo>
                      <a:cubicBezTo>
                        <a:pt x="121582" y="555776"/>
                        <a:pt x="119163" y="555776"/>
                        <a:pt x="116139" y="555171"/>
                      </a:cubicBezTo>
                      <a:cubicBezTo>
                        <a:pt x="107670" y="553357"/>
                        <a:pt x="105250" y="544286"/>
                        <a:pt x="108880" y="541867"/>
                      </a:cubicBezTo>
                      <a:cubicBezTo>
                        <a:pt x="115533" y="536424"/>
                        <a:pt x="105250" y="538843"/>
                        <a:pt x="107670" y="530376"/>
                      </a:cubicBezTo>
                      <a:cubicBezTo>
                        <a:pt x="104646" y="529167"/>
                        <a:pt x="101016" y="528562"/>
                        <a:pt x="99807" y="526143"/>
                      </a:cubicBezTo>
                      <a:cubicBezTo>
                        <a:pt x="98597" y="523119"/>
                        <a:pt x="94968" y="521305"/>
                        <a:pt x="93758" y="520095"/>
                      </a:cubicBezTo>
                      <a:cubicBezTo>
                        <a:pt x="84684" y="512233"/>
                        <a:pt x="92548" y="507395"/>
                        <a:pt x="88919" y="497719"/>
                      </a:cubicBezTo>
                      <a:cubicBezTo>
                        <a:pt x="84684" y="485624"/>
                        <a:pt x="94362" y="493486"/>
                        <a:pt x="91943" y="481390"/>
                      </a:cubicBezTo>
                      <a:cubicBezTo>
                        <a:pt x="91338" y="478971"/>
                        <a:pt x="91943" y="477157"/>
                        <a:pt x="91943" y="475948"/>
                      </a:cubicBezTo>
                      <a:cubicBezTo>
                        <a:pt x="91338" y="468690"/>
                        <a:pt x="87709" y="474133"/>
                        <a:pt x="84079" y="472924"/>
                      </a:cubicBezTo>
                      <a:cubicBezTo>
                        <a:pt x="82870" y="472319"/>
                        <a:pt x="83474" y="471110"/>
                        <a:pt x="84079" y="469900"/>
                      </a:cubicBezTo>
                      <a:cubicBezTo>
                        <a:pt x="85894" y="466876"/>
                        <a:pt x="84079" y="458409"/>
                        <a:pt x="88919" y="462038"/>
                      </a:cubicBezTo>
                      <a:cubicBezTo>
                        <a:pt x="91943" y="463852"/>
                        <a:pt x="93758" y="462038"/>
                        <a:pt x="95572" y="459014"/>
                      </a:cubicBezTo>
                      <a:cubicBezTo>
                        <a:pt x="99201" y="451757"/>
                        <a:pt x="101016" y="455386"/>
                        <a:pt x="102831" y="452362"/>
                      </a:cubicBezTo>
                      <a:cubicBezTo>
                        <a:pt x="107670" y="444500"/>
                        <a:pt x="108275" y="448733"/>
                        <a:pt x="111299" y="443290"/>
                      </a:cubicBezTo>
                      <a:cubicBezTo>
                        <a:pt x="111904" y="442081"/>
                        <a:pt x="111299" y="434824"/>
                        <a:pt x="118558" y="434824"/>
                      </a:cubicBezTo>
                      <a:cubicBezTo>
                        <a:pt x="123397" y="434824"/>
                        <a:pt x="125817" y="430590"/>
                        <a:pt x="122792" y="428776"/>
                      </a:cubicBezTo>
                      <a:cubicBezTo>
                        <a:pt x="116743" y="425752"/>
                        <a:pt x="120978" y="424543"/>
                        <a:pt x="123397" y="418495"/>
                      </a:cubicBezTo>
                      <a:cubicBezTo>
                        <a:pt x="125212" y="413052"/>
                        <a:pt x="119768" y="409424"/>
                        <a:pt x="124002" y="409424"/>
                      </a:cubicBezTo>
                      <a:cubicBezTo>
                        <a:pt x="127027" y="409424"/>
                        <a:pt x="125817" y="412448"/>
                        <a:pt x="128236" y="412448"/>
                      </a:cubicBezTo>
                      <a:cubicBezTo>
                        <a:pt x="132470" y="411843"/>
                        <a:pt x="127631" y="407005"/>
                        <a:pt x="131866" y="407005"/>
                      </a:cubicBezTo>
                      <a:cubicBezTo>
                        <a:pt x="136705" y="406400"/>
                        <a:pt x="140939" y="397933"/>
                        <a:pt x="139729" y="396119"/>
                      </a:cubicBezTo>
                      <a:cubicBezTo>
                        <a:pt x="134890" y="387048"/>
                        <a:pt x="146988" y="389467"/>
                        <a:pt x="142753" y="395514"/>
                      </a:cubicBezTo>
                      <a:cubicBezTo>
                        <a:pt x="139124" y="400957"/>
                        <a:pt x="142753" y="404586"/>
                        <a:pt x="143963" y="404586"/>
                      </a:cubicBezTo>
                      <a:cubicBezTo>
                        <a:pt x="149407" y="406400"/>
                        <a:pt x="144568" y="396724"/>
                        <a:pt x="150012" y="392490"/>
                      </a:cubicBezTo>
                      <a:cubicBezTo>
                        <a:pt x="153037" y="390071"/>
                        <a:pt x="153037" y="385838"/>
                        <a:pt x="154851" y="381000"/>
                      </a:cubicBezTo>
                      <a:cubicBezTo>
                        <a:pt x="156666" y="374952"/>
                        <a:pt x="164530" y="373743"/>
                        <a:pt x="161505" y="370114"/>
                      </a:cubicBezTo>
                      <a:cubicBezTo>
                        <a:pt x="158481" y="366486"/>
                        <a:pt x="162110" y="365881"/>
                        <a:pt x="163925" y="364671"/>
                      </a:cubicBezTo>
                      <a:cubicBezTo>
                        <a:pt x="169973" y="362252"/>
                        <a:pt x="166949" y="359229"/>
                        <a:pt x="165134" y="358019"/>
                      </a:cubicBezTo>
                      <a:cubicBezTo>
                        <a:pt x="163925" y="357414"/>
                        <a:pt x="162110" y="354390"/>
                        <a:pt x="164530" y="348343"/>
                      </a:cubicBezTo>
                      <a:cubicBezTo>
                        <a:pt x="169369" y="338667"/>
                        <a:pt x="165134" y="336247"/>
                        <a:pt x="159690" y="336852"/>
                      </a:cubicBezTo>
                      <a:cubicBezTo>
                        <a:pt x="154246" y="336852"/>
                        <a:pt x="157271" y="332619"/>
                        <a:pt x="157271" y="330200"/>
                      </a:cubicBezTo>
                      <a:cubicBezTo>
                        <a:pt x="156666" y="327781"/>
                        <a:pt x="156666" y="324757"/>
                        <a:pt x="159086" y="325362"/>
                      </a:cubicBezTo>
                      <a:cubicBezTo>
                        <a:pt x="163320" y="326571"/>
                        <a:pt x="161505" y="322943"/>
                        <a:pt x="162110" y="321733"/>
                      </a:cubicBezTo>
                      <a:cubicBezTo>
                        <a:pt x="162715" y="319919"/>
                        <a:pt x="166949" y="317500"/>
                        <a:pt x="162715" y="318105"/>
                      </a:cubicBezTo>
                      <a:cubicBezTo>
                        <a:pt x="159690" y="318709"/>
                        <a:pt x="163925" y="310848"/>
                        <a:pt x="165739" y="310243"/>
                      </a:cubicBezTo>
                      <a:cubicBezTo>
                        <a:pt x="171183" y="307824"/>
                        <a:pt x="166949" y="307219"/>
                        <a:pt x="168159" y="300567"/>
                      </a:cubicBezTo>
                      <a:cubicBezTo>
                        <a:pt x="168159" y="299357"/>
                        <a:pt x="168159" y="298148"/>
                        <a:pt x="168764" y="296938"/>
                      </a:cubicBezTo>
                      <a:cubicBezTo>
                        <a:pt x="171788" y="292100"/>
                        <a:pt x="163320" y="294519"/>
                        <a:pt x="166344" y="289681"/>
                      </a:cubicBezTo>
                      <a:cubicBezTo>
                        <a:pt x="167554" y="287867"/>
                        <a:pt x="170579" y="287867"/>
                        <a:pt x="166949" y="284238"/>
                      </a:cubicBezTo>
                      <a:cubicBezTo>
                        <a:pt x="165739" y="283029"/>
                        <a:pt x="165134" y="280005"/>
                        <a:pt x="165739" y="276981"/>
                      </a:cubicBezTo>
                      <a:cubicBezTo>
                        <a:pt x="167554" y="271538"/>
                        <a:pt x="168159" y="270328"/>
                        <a:pt x="173603" y="271538"/>
                      </a:cubicBezTo>
                      <a:cubicBezTo>
                        <a:pt x="175418" y="271538"/>
                        <a:pt x="176627" y="270328"/>
                        <a:pt x="177232" y="270328"/>
                      </a:cubicBezTo>
                      <a:cubicBezTo>
                        <a:pt x="186305" y="270933"/>
                        <a:pt x="199613" y="275167"/>
                        <a:pt x="209896" y="280005"/>
                      </a:cubicBezTo>
                      <a:lnTo>
                        <a:pt x="214130" y="281214"/>
                      </a:lnTo>
                      <a:lnTo>
                        <a:pt x="223204" y="286657"/>
                      </a:lnTo>
                      <a:lnTo>
                        <a:pt x="243770" y="310848"/>
                      </a:lnTo>
                      <a:cubicBezTo>
                        <a:pt x="246794" y="312057"/>
                        <a:pt x="254053" y="302381"/>
                        <a:pt x="260102" y="304195"/>
                      </a:cubicBezTo>
                      <a:lnTo>
                        <a:pt x="281878" y="313267"/>
                      </a:lnTo>
                      <a:cubicBezTo>
                        <a:pt x="286717" y="315081"/>
                        <a:pt x="295185" y="321733"/>
                        <a:pt x="303654" y="321733"/>
                      </a:cubicBezTo>
                      <a:cubicBezTo>
                        <a:pt x="314542" y="321128"/>
                        <a:pt x="349625" y="287867"/>
                        <a:pt x="367772" y="300567"/>
                      </a:cubicBezTo>
                      <a:cubicBezTo>
                        <a:pt x="373821" y="302381"/>
                        <a:pt x="382289" y="299962"/>
                        <a:pt x="390153" y="292705"/>
                      </a:cubicBezTo>
                      <a:cubicBezTo>
                        <a:pt x="395597" y="287262"/>
                        <a:pt x="404065" y="286052"/>
                        <a:pt x="416163" y="284843"/>
                      </a:cubicBezTo>
                      <a:lnTo>
                        <a:pt x="425236" y="273352"/>
                      </a:lnTo>
                      <a:lnTo>
                        <a:pt x="444593" y="249162"/>
                      </a:lnTo>
                      <a:lnTo>
                        <a:pt x="442778" y="241905"/>
                      </a:lnTo>
                      <a:lnTo>
                        <a:pt x="439754" y="229810"/>
                      </a:lnTo>
                      <a:lnTo>
                        <a:pt x="433100" y="214086"/>
                      </a:lnTo>
                      <a:lnTo>
                        <a:pt x="442778" y="194733"/>
                      </a:lnTo>
                      <a:lnTo>
                        <a:pt x="449432" y="188686"/>
                      </a:lnTo>
                      <a:lnTo>
                        <a:pt x="458505" y="183243"/>
                      </a:lnTo>
                      <a:lnTo>
                        <a:pt x="469393" y="179614"/>
                      </a:lnTo>
                      <a:cubicBezTo>
                        <a:pt x="482096" y="177195"/>
                        <a:pt x="488750" y="170543"/>
                        <a:pt x="499637" y="166310"/>
                      </a:cubicBezTo>
                      <a:cubicBezTo>
                        <a:pt x="512340" y="161471"/>
                        <a:pt x="525043" y="157843"/>
                        <a:pt x="531697" y="158448"/>
                      </a:cubicBezTo>
                      <a:cubicBezTo>
                        <a:pt x="537745" y="156029"/>
                        <a:pt x="542585" y="154214"/>
                        <a:pt x="547424" y="154819"/>
                      </a:cubicBezTo>
                      <a:lnTo>
                        <a:pt x="557102" y="153005"/>
                      </a:lnTo>
                      <a:lnTo>
                        <a:pt x="581903" y="154819"/>
                      </a:lnTo>
                      <a:lnTo>
                        <a:pt x="603074" y="159052"/>
                      </a:lnTo>
                      <a:lnTo>
                        <a:pt x="618196" y="161471"/>
                      </a:lnTo>
                      <a:lnTo>
                        <a:pt x="615171" y="196548"/>
                      </a:lnTo>
                      <a:lnTo>
                        <a:pt x="596420" y="232229"/>
                      </a:lnTo>
                      <a:lnTo>
                        <a:pt x="609727" y="231019"/>
                      </a:lnTo>
                      <a:lnTo>
                        <a:pt x="637552" y="256419"/>
                      </a:lnTo>
                      <a:lnTo>
                        <a:pt x="665377" y="245533"/>
                      </a:lnTo>
                      <a:cubicBezTo>
                        <a:pt x="701670" y="251581"/>
                        <a:pt x="732519" y="259443"/>
                        <a:pt x="766393" y="269724"/>
                      </a:cubicBezTo>
                      <a:cubicBezTo>
                        <a:pt x="763974" y="280005"/>
                        <a:pt x="763974" y="290286"/>
                        <a:pt x="760949" y="300567"/>
                      </a:cubicBezTo>
                      <a:lnTo>
                        <a:pt x="771837" y="301171"/>
                      </a:lnTo>
                      <a:lnTo>
                        <a:pt x="789379" y="298148"/>
                      </a:lnTo>
                      <a:lnTo>
                        <a:pt x="821438" y="301171"/>
                      </a:lnTo>
                      <a:lnTo>
                        <a:pt x="834141" y="298148"/>
                      </a:lnTo>
                      <a:lnTo>
                        <a:pt x="840189" y="286052"/>
                      </a:lnTo>
                      <a:lnTo>
                        <a:pt x="848053" y="275771"/>
                      </a:lnTo>
                      <a:lnTo>
                        <a:pt x="858941" y="266095"/>
                      </a:lnTo>
                      <a:lnTo>
                        <a:pt x="868015" y="263071"/>
                      </a:lnTo>
                      <a:lnTo>
                        <a:pt x="886161" y="260048"/>
                      </a:lnTo>
                      <a:lnTo>
                        <a:pt x="903703" y="264281"/>
                      </a:lnTo>
                      <a:lnTo>
                        <a:pt x="924269" y="252186"/>
                      </a:lnTo>
                      <a:lnTo>
                        <a:pt x="931527" y="249767"/>
                      </a:lnTo>
                      <a:lnTo>
                        <a:pt x="940601" y="249162"/>
                      </a:lnTo>
                      <a:lnTo>
                        <a:pt x="949674" y="252186"/>
                      </a:lnTo>
                      <a:lnTo>
                        <a:pt x="959353" y="260652"/>
                      </a:lnTo>
                      <a:lnTo>
                        <a:pt x="976894" y="275167"/>
                      </a:lnTo>
                      <a:lnTo>
                        <a:pt x="984758" y="268514"/>
                      </a:lnTo>
                      <a:cubicBezTo>
                        <a:pt x="991412" y="263676"/>
                        <a:pt x="1012583" y="258838"/>
                        <a:pt x="1025285" y="258233"/>
                      </a:cubicBezTo>
                      <a:cubicBezTo>
                        <a:pt x="1037988" y="255814"/>
                        <a:pt x="1037383" y="252186"/>
                        <a:pt x="1047062" y="248557"/>
                      </a:cubicBezTo>
                      <a:cubicBezTo>
                        <a:pt x="1050691" y="247348"/>
                        <a:pt x="1049481" y="241300"/>
                        <a:pt x="1048876" y="238276"/>
                      </a:cubicBezTo>
                      <a:cubicBezTo>
                        <a:pt x="1047062" y="234648"/>
                        <a:pt x="1050691" y="234648"/>
                        <a:pt x="1054320" y="236462"/>
                      </a:cubicBezTo>
                      <a:cubicBezTo>
                        <a:pt x="1057345" y="238276"/>
                        <a:pt x="1060974" y="241300"/>
                        <a:pt x="1064603" y="238881"/>
                      </a:cubicBezTo>
                      <a:cubicBezTo>
                        <a:pt x="1077306" y="234648"/>
                        <a:pt x="1096662" y="247348"/>
                        <a:pt x="1101502" y="244324"/>
                      </a:cubicBezTo>
                      <a:cubicBezTo>
                        <a:pt x="1107551" y="241300"/>
                        <a:pt x="1116018" y="247952"/>
                        <a:pt x="1113599" y="238881"/>
                      </a:cubicBezTo>
                      <a:lnTo>
                        <a:pt x="1105736" y="227390"/>
                      </a:lnTo>
                      <a:lnTo>
                        <a:pt x="1109365" y="205619"/>
                      </a:lnTo>
                      <a:lnTo>
                        <a:pt x="1122673" y="164495"/>
                      </a:lnTo>
                      <a:lnTo>
                        <a:pt x="1132956" y="153609"/>
                      </a:lnTo>
                      <a:lnTo>
                        <a:pt x="1131141" y="146957"/>
                      </a:lnTo>
                      <a:lnTo>
                        <a:pt x="1124487" y="141514"/>
                      </a:lnTo>
                      <a:lnTo>
                        <a:pt x="1119648" y="134862"/>
                      </a:lnTo>
                      <a:lnTo>
                        <a:pt x="1108155" y="133652"/>
                      </a:lnTo>
                      <a:lnTo>
                        <a:pt x="1097267" y="130628"/>
                      </a:lnTo>
                      <a:lnTo>
                        <a:pt x="1090613" y="127000"/>
                      </a:lnTo>
                      <a:lnTo>
                        <a:pt x="1079725" y="115509"/>
                      </a:lnTo>
                      <a:lnTo>
                        <a:pt x="1074886" y="107648"/>
                      </a:lnTo>
                      <a:lnTo>
                        <a:pt x="1068838" y="94948"/>
                      </a:lnTo>
                      <a:lnTo>
                        <a:pt x="1063393" y="77409"/>
                      </a:lnTo>
                      <a:lnTo>
                        <a:pt x="1088194" y="62895"/>
                      </a:lnTo>
                      <a:lnTo>
                        <a:pt x="1106340" y="51405"/>
                      </a:lnTo>
                      <a:lnTo>
                        <a:pt x="1111784" y="47171"/>
                      </a:lnTo>
                      <a:lnTo>
                        <a:pt x="1145053" y="42938"/>
                      </a:lnTo>
                      <a:lnTo>
                        <a:pt x="1160780" y="39310"/>
                      </a:lnTo>
                      <a:lnTo>
                        <a:pt x="1181951" y="36286"/>
                      </a:lnTo>
                      <a:lnTo>
                        <a:pt x="1189210" y="41729"/>
                      </a:lnTo>
                      <a:lnTo>
                        <a:pt x="1192840" y="44752"/>
                      </a:lnTo>
                      <a:lnTo>
                        <a:pt x="1201308" y="54429"/>
                      </a:lnTo>
                      <a:lnTo>
                        <a:pt x="1207357" y="58057"/>
                      </a:lnTo>
                      <a:lnTo>
                        <a:pt x="1212196" y="57452"/>
                      </a:lnTo>
                      <a:lnTo>
                        <a:pt x="1228528" y="58662"/>
                      </a:lnTo>
                      <a:cubicBezTo>
                        <a:pt x="1230342" y="56848"/>
                        <a:pt x="1231553" y="55033"/>
                        <a:pt x="1232157" y="52614"/>
                      </a:cubicBezTo>
                      <a:cubicBezTo>
                        <a:pt x="1233972" y="40519"/>
                        <a:pt x="1236391" y="42938"/>
                        <a:pt x="1243650" y="38705"/>
                      </a:cubicBezTo>
                      <a:cubicBezTo>
                        <a:pt x="1247884" y="36286"/>
                        <a:pt x="1251513" y="33867"/>
                        <a:pt x="1255748" y="31448"/>
                      </a:cubicBezTo>
                      <a:cubicBezTo>
                        <a:pt x="1259982" y="29028"/>
                        <a:pt x="1263611" y="28424"/>
                        <a:pt x="1266031" y="26005"/>
                      </a:cubicBezTo>
                      <a:cubicBezTo>
                        <a:pt x="1268451" y="23586"/>
                        <a:pt x="1269660" y="22376"/>
                        <a:pt x="1273289" y="22981"/>
                      </a:cubicBezTo>
                      <a:cubicBezTo>
                        <a:pt x="1276314" y="22981"/>
                        <a:pt x="1277524" y="22981"/>
                        <a:pt x="1279338" y="21167"/>
                      </a:cubicBezTo>
                      <a:cubicBezTo>
                        <a:pt x="1281153" y="19352"/>
                        <a:pt x="1284178" y="18747"/>
                        <a:pt x="1287202" y="18143"/>
                      </a:cubicBezTo>
                      <a:cubicBezTo>
                        <a:pt x="1293251" y="18143"/>
                        <a:pt x="1295066" y="18143"/>
                        <a:pt x="1299300" y="16328"/>
                      </a:cubicBezTo>
                      <a:cubicBezTo>
                        <a:pt x="1302324" y="15119"/>
                        <a:pt x="1305349" y="15119"/>
                        <a:pt x="1308373" y="17538"/>
                      </a:cubicBezTo>
                      <a:cubicBezTo>
                        <a:pt x="1312607" y="21167"/>
                        <a:pt x="1318051" y="15119"/>
                        <a:pt x="1322286" y="12700"/>
                      </a:cubicBezTo>
                      <a:cubicBezTo>
                        <a:pt x="1323495" y="12095"/>
                        <a:pt x="1325310" y="9676"/>
                        <a:pt x="1328335" y="7862"/>
                      </a:cubicBezTo>
                      <a:cubicBezTo>
                        <a:pt x="1333173" y="4233"/>
                        <a:pt x="1334988" y="4233"/>
                        <a:pt x="1336803" y="4233"/>
                      </a:cubicBezTo>
                      <a:cubicBezTo>
                        <a:pt x="1340432" y="4233"/>
                        <a:pt x="1341037" y="3628"/>
                        <a:pt x="1343457" y="2419"/>
                      </a:cubicBezTo>
                      <a:cubicBezTo>
                        <a:pt x="1344666" y="1814"/>
                        <a:pt x="1345271" y="1209"/>
                        <a:pt x="1345876" y="605"/>
                      </a:cubicBezTo>
                      <a:lnTo>
                        <a:pt x="1345876" y="0"/>
                      </a:lnTo>
                      <a:lnTo>
                        <a:pt x="1357369" y="4838"/>
                      </a:lnTo>
                      <a:lnTo>
                        <a:pt x="1363418" y="8467"/>
                      </a:lnTo>
                      <a:lnTo>
                        <a:pt x="1372491" y="23586"/>
                      </a:lnTo>
                      <a:lnTo>
                        <a:pt x="1387009" y="35681"/>
                      </a:lnTo>
                      <a:lnTo>
                        <a:pt x="1396082" y="42333"/>
                      </a:lnTo>
                      <a:lnTo>
                        <a:pt x="1399106" y="47776"/>
                      </a:lnTo>
                      <a:lnTo>
                        <a:pt x="1411809" y="61686"/>
                      </a:lnTo>
                      <a:lnTo>
                        <a:pt x="1416648" y="69548"/>
                      </a:lnTo>
                      <a:lnTo>
                        <a:pt x="1440844" y="85876"/>
                      </a:lnTo>
                      <a:lnTo>
                        <a:pt x="1443263" y="94343"/>
                      </a:lnTo>
                      <a:lnTo>
                        <a:pt x="1443263" y="114905"/>
                      </a:lnTo>
                      <a:lnTo>
                        <a:pt x="1449312" y="121557"/>
                      </a:lnTo>
                      <a:cubicBezTo>
                        <a:pt x="1453546" y="122767"/>
                        <a:pt x="1454151" y="140909"/>
                        <a:pt x="1467459" y="134257"/>
                      </a:cubicBezTo>
                      <a:cubicBezTo>
                        <a:pt x="1468064" y="137281"/>
                        <a:pt x="1465039" y="146352"/>
                        <a:pt x="1466854" y="160262"/>
                      </a:cubicBezTo>
                      <a:cubicBezTo>
                        <a:pt x="1466854" y="169333"/>
                        <a:pt x="1469878" y="174776"/>
                        <a:pt x="1471693" y="177195"/>
                      </a:cubicBezTo>
                      <a:cubicBezTo>
                        <a:pt x="1477137" y="182033"/>
                        <a:pt x="1475927" y="183243"/>
                        <a:pt x="1477137" y="183848"/>
                      </a:cubicBezTo>
                      <a:cubicBezTo>
                        <a:pt x="1480766" y="188081"/>
                        <a:pt x="1483186" y="191105"/>
                        <a:pt x="1483791" y="198362"/>
                      </a:cubicBezTo>
                      <a:cubicBezTo>
                        <a:pt x="1484395" y="202595"/>
                        <a:pt x="1485606" y="205014"/>
                        <a:pt x="1485606" y="208038"/>
                      </a:cubicBezTo>
                      <a:cubicBezTo>
                        <a:pt x="1485606" y="215900"/>
                        <a:pt x="1486210" y="222552"/>
                        <a:pt x="1485606" y="229810"/>
                      </a:cubicBezTo>
                      <a:cubicBezTo>
                        <a:pt x="1485606" y="232229"/>
                        <a:pt x="1487420" y="232833"/>
                        <a:pt x="1489235" y="235252"/>
                      </a:cubicBezTo>
                      <a:cubicBezTo>
                        <a:pt x="1491049" y="237067"/>
                        <a:pt x="1492864" y="243114"/>
                        <a:pt x="1492864" y="243719"/>
                      </a:cubicBezTo>
                      <a:cubicBezTo>
                        <a:pt x="1492259" y="250371"/>
                        <a:pt x="1491655" y="254000"/>
                        <a:pt x="1491049" y="255814"/>
                      </a:cubicBezTo>
                      <a:lnTo>
                        <a:pt x="1500728" y="266095"/>
                      </a:lnTo>
                      <a:lnTo>
                        <a:pt x="1504357" y="286657"/>
                      </a:lnTo>
                      <a:cubicBezTo>
                        <a:pt x="1511011" y="292100"/>
                        <a:pt x="1509196" y="296333"/>
                        <a:pt x="1518269" y="307219"/>
                      </a:cubicBezTo>
                      <a:cubicBezTo>
                        <a:pt x="1523108" y="314476"/>
                        <a:pt x="1520689" y="320524"/>
                        <a:pt x="1524923" y="328990"/>
                      </a:cubicBezTo>
                      <a:cubicBezTo>
                        <a:pt x="1526133" y="331409"/>
                        <a:pt x="1526133" y="336852"/>
                        <a:pt x="1529157" y="345319"/>
                      </a:cubicBezTo>
                      <a:cubicBezTo>
                        <a:pt x="1527342" y="356810"/>
                        <a:pt x="1529762" y="358624"/>
                        <a:pt x="1529762" y="368300"/>
                      </a:cubicBezTo>
                      <a:cubicBezTo>
                        <a:pt x="1529762" y="374348"/>
                        <a:pt x="1526133" y="379186"/>
                        <a:pt x="1524318" y="383419"/>
                      </a:cubicBezTo>
                      <a:cubicBezTo>
                        <a:pt x="1521293" y="390676"/>
                        <a:pt x="1519479" y="393700"/>
                        <a:pt x="1515850" y="400352"/>
                      </a:cubicBezTo>
                      <a:cubicBezTo>
                        <a:pt x="1514035" y="403981"/>
                        <a:pt x="1506171" y="416681"/>
                        <a:pt x="1504357" y="421519"/>
                      </a:cubicBezTo>
                      <a:cubicBezTo>
                        <a:pt x="1504357" y="431800"/>
                        <a:pt x="1495284" y="444500"/>
                        <a:pt x="1498308" y="444500"/>
                      </a:cubicBezTo>
                      <a:cubicBezTo>
                        <a:pt x="1506171" y="444500"/>
                        <a:pt x="1508591" y="455386"/>
                        <a:pt x="1506777" y="463852"/>
                      </a:cubicBezTo>
                      <a:cubicBezTo>
                        <a:pt x="1500122" y="475948"/>
                        <a:pt x="1500122" y="475343"/>
                        <a:pt x="1490444" y="485624"/>
                      </a:cubicBezTo>
                      <a:cubicBezTo>
                        <a:pt x="1483186" y="493486"/>
                        <a:pt x="1483186" y="497719"/>
                        <a:pt x="1468064" y="505581"/>
                      </a:cubicBezTo>
                      <a:cubicBezTo>
                        <a:pt x="1466249" y="506790"/>
                        <a:pt x="1461410" y="511024"/>
                        <a:pt x="1460805" y="512838"/>
                      </a:cubicBezTo>
                      <a:cubicBezTo>
                        <a:pt x="1459595" y="517071"/>
                        <a:pt x="1454151" y="517676"/>
                        <a:pt x="1450522" y="521909"/>
                      </a:cubicBezTo>
                      <a:cubicBezTo>
                        <a:pt x="1446288" y="526748"/>
                        <a:pt x="1436609" y="534610"/>
                        <a:pt x="1430560" y="540052"/>
                      </a:cubicBezTo>
                      <a:lnTo>
                        <a:pt x="1414833" y="553962"/>
                      </a:lnTo>
                      <a:lnTo>
                        <a:pt x="1406970" y="556986"/>
                      </a:lnTo>
                      <a:lnTo>
                        <a:pt x="1396687" y="556381"/>
                      </a:lnTo>
                      <a:lnTo>
                        <a:pt x="1374306" y="559405"/>
                      </a:lnTo>
                      <a:cubicBezTo>
                        <a:pt x="1371282" y="559405"/>
                        <a:pt x="1370071" y="561219"/>
                        <a:pt x="1370071" y="561824"/>
                      </a:cubicBezTo>
                      <a:cubicBezTo>
                        <a:pt x="1368862" y="565452"/>
                        <a:pt x="1373701" y="564243"/>
                        <a:pt x="1371282" y="566662"/>
                      </a:cubicBezTo>
                      <a:cubicBezTo>
                        <a:pt x="1370677" y="567267"/>
                        <a:pt x="1370071" y="568476"/>
                        <a:pt x="1371282" y="570290"/>
                      </a:cubicBezTo>
                      <a:cubicBezTo>
                        <a:pt x="1372491" y="572105"/>
                        <a:pt x="1370677" y="573314"/>
                        <a:pt x="1370677" y="576338"/>
                      </a:cubicBezTo>
                      <a:cubicBezTo>
                        <a:pt x="1368257" y="579362"/>
                        <a:pt x="1371282" y="579967"/>
                        <a:pt x="1369467" y="585409"/>
                      </a:cubicBezTo>
                      <a:cubicBezTo>
                        <a:pt x="1368257" y="589643"/>
                        <a:pt x="1365233" y="592062"/>
                        <a:pt x="1366442" y="595086"/>
                      </a:cubicBezTo>
                      <a:cubicBezTo>
                        <a:pt x="1369467" y="596900"/>
                        <a:pt x="1367652" y="603552"/>
                        <a:pt x="1369467" y="605971"/>
                      </a:cubicBezTo>
                      <a:cubicBezTo>
                        <a:pt x="1369467" y="612019"/>
                        <a:pt x="1370677" y="610810"/>
                        <a:pt x="1370677" y="618671"/>
                      </a:cubicBezTo>
                      <a:cubicBezTo>
                        <a:pt x="1370677" y="622905"/>
                        <a:pt x="1364628" y="641048"/>
                        <a:pt x="1371886" y="635605"/>
                      </a:cubicBezTo>
                      <a:cubicBezTo>
                        <a:pt x="1374911" y="633186"/>
                        <a:pt x="1376120" y="635000"/>
                        <a:pt x="1375516" y="637419"/>
                      </a:cubicBezTo>
                      <a:cubicBezTo>
                        <a:pt x="1373096" y="644676"/>
                        <a:pt x="1381564" y="641652"/>
                        <a:pt x="1376726" y="648305"/>
                      </a:cubicBezTo>
                      <a:cubicBezTo>
                        <a:pt x="1373096" y="649514"/>
                        <a:pt x="1372491" y="652538"/>
                        <a:pt x="1374306" y="653748"/>
                      </a:cubicBezTo>
                      <a:cubicBezTo>
                        <a:pt x="1377935" y="656771"/>
                        <a:pt x="1376726" y="659191"/>
                        <a:pt x="1371282" y="668262"/>
                      </a:cubicBezTo>
                      <a:cubicBezTo>
                        <a:pt x="1370071" y="670681"/>
                        <a:pt x="1367047" y="675519"/>
                        <a:pt x="1366442" y="677938"/>
                      </a:cubicBezTo>
                      <a:cubicBezTo>
                        <a:pt x="1364023" y="686405"/>
                        <a:pt x="1362208" y="683986"/>
                        <a:pt x="1360998" y="691848"/>
                      </a:cubicBezTo>
                      <a:cubicBezTo>
                        <a:pt x="1360393" y="699709"/>
                        <a:pt x="1351320" y="696686"/>
                        <a:pt x="1351320" y="711200"/>
                      </a:cubicBezTo>
                      <a:cubicBezTo>
                        <a:pt x="1351320" y="712409"/>
                        <a:pt x="1352530" y="718457"/>
                        <a:pt x="1354949" y="720876"/>
                      </a:cubicBezTo>
                      <a:cubicBezTo>
                        <a:pt x="1359789" y="723900"/>
                        <a:pt x="1354949" y="728738"/>
                        <a:pt x="1357369" y="731762"/>
                      </a:cubicBezTo>
                      <a:cubicBezTo>
                        <a:pt x="1359789" y="734786"/>
                        <a:pt x="1355555" y="736600"/>
                        <a:pt x="1356764" y="740833"/>
                      </a:cubicBezTo>
                      <a:cubicBezTo>
                        <a:pt x="1358579" y="746881"/>
                        <a:pt x="1355555" y="747486"/>
                        <a:pt x="1357369" y="754138"/>
                      </a:cubicBezTo>
                      <a:cubicBezTo>
                        <a:pt x="1357369" y="759581"/>
                        <a:pt x="1351925" y="764419"/>
                        <a:pt x="1357974" y="768048"/>
                      </a:cubicBezTo>
                      <a:cubicBezTo>
                        <a:pt x="1363418" y="769862"/>
                        <a:pt x="1362208" y="774095"/>
                        <a:pt x="1365233" y="774095"/>
                      </a:cubicBezTo>
                      <a:cubicBezTo>
                        <a:pt x="1368862" y="774700"/>
                        <a:pt x="1366442" y="767443"/>
                        <a:pt x="1369467" y="768652"/>
                      </a:cubicBezTo>
                      <a:cubicBezTo>
                        <a:pt x="1372491" y="769862"/>
                        <a:pt x="1368257" y="778329"/>
                        <a:pt x="1372491" y="783167"/>
                      </a:cubicBezTo>
                      <a:cubicBezTo>
                        <a:pt x="1375516" y="785586"/>
                        <a:pt x="1374911" y="789214"/>
                        <a:pt x="1376726" y="791029"/>
                      </a:cubicBezTo>
                      <a:cubicBezTo>
                        <a:pt x="1380960" y="795262"/>
                        <a:pt x="1377330" y="797076"/>
                        <a:pt x="1381564" y="801310"/>
                      </a:cubicBezTo>
                      <a:cubicBezTo>
                        <a:pt x="1383984" y="803124"/>
                        <a:pt x="1381564" y="812195"/>
                        <a:pt x="1390033" y="814009"/>
                      </a:cubicBezTo>
                      <a:cubicBezTo>
                        <a:pt x="1396082" y="815219"/>
                        <a:pt x="1394267" y="819452"/>
                        <a:pt x="1399106" y="821267"/>
                      </a:cubicBezTo>
                      <a:cubicBezTo>
                        <a:pt x="1402736" y="822476"/>
                        <a:pt x="1401526" y="827314"/>
                        <a:pt x="1403946" y="830943"/>
                      </a:cubicBezTo>
                      <a:cubicBezTo>
                        <a:pt x="1406365" y="835176"/>
                        <a:pt x="1400316" y="837595"/>
                        <a:pt x="1405760" y="843643"/>
                      </a:cubicBezTo>
                      <a:cubicBezTo>
                        <a:pt x="1409389" y="847876"/>
                        <a:pt x="1406970" y="853924"/>
                        <a:pt x="1412414" y="855133"/>
                      </a:cubicBezTo>
                      <a:cubicBezTo>
                        <a:pt x="1421487" y="856948"/>
                        <a:pt x="1411809" y="862390"/>
                        <a:pt x="1417858" y="866019"/>
                      </a:cubicBezTo>
                      <a:cubicBezTo>
                        <a:pt x="1421487" y="872671"/>
                        <a:pt x="1427536" y="866019"/>
                        <a:pt x="1425722" y="875091"/>
                      </a:cubicBezTo>
                      <a:cubicBezTo>
                        <a:pt x="1423907" y="882952"/>
                        <a:pt x="1431770" y="877509"/>
                        <a:pt x="1431166" y="884162"/>
                      </a:cubicBezTo>
                      <a:cubicBezTo>
                        <a:pt x="1430560" y="892024"/>
                        <a:pt x="1436609" y="890814"/>
                        <a:pt x="1437215" y="896257"/>
                      </a:cubicBezTo>
                      <a:cubicBezTo>
                        <a:pt x="1437819" y="904724"/>
                        <a:pt x="1443868" y="904724"/>
                        <a:pt x="1442658" y="913191"/>
                      </a:cubicBezTo>
                      <a:cubicBezTo>
                        <a:pt x="1442053" y="922262"/>
                        <a:pt x="1450522" y="918633"/>
                        <a:pt x="1450522" y="926495"/>
                      </a:cubicBezTo>
                      <a:cubicBezTo>
                        <a:pt x="1449917" y="936776"/>
                        <a:pt x="1458386" y="933148"/>
                        <a:pt x="1460805" y="942219"/>
                      </a:cubicBezTo>
                      <a:cubicBezTo>
                        <a:pt x="1465039" y="958548"/>
                        <a:pt x="1477137" y="950081"/>
                        <a:pt x="1475927" y="960362"/>
                      </a:cubicBezTo>
                      <a:cubicBezTo>
                        <a:pt x="1475322" y="966409"/>
                        <a:pt x="1481371" y="965200"/>
                        <a:pt x="1484395" y="968829"/>
                      </a:cubicBezTo>
                      <a:cubicBezTo>
                        <a:pt x="1489235" y="974271"/>
                        <a:pt x="1493469" y="969433"/>
                        <a:pt x="1494073" y="977295"/>
                      </a:cubicBezTo>
                      <a:lnTo>
                        <a:pt x="1497703" y="997252"/>
                      </a:lnTo>
                      <a:lnTo>
                        <a:pt x="1494073" y="1005719"/>
                      </a:lnTo>
                      <a:lnTo>
                        <a:pt x="1486210" y="1022048"/>
                      </a:lnTo>
                      <a:lnTo>
                        <a:pt x="1484395" y="1026886"/>
                      </a:lnTo>
                      <a:lnTo>
                        <a:pt x="1478951" y="1038376"/>
                      </a:lnTo>
                      <a:lnTo>
                        <a:pt x="1472902" y="1042005"/>
                      </a:lnTo>
                      <a:lnTo>
                        <a:pt x="1455966" y="1054100"/>
                      </a:lnTo>
                      <a:lnTo>
                        <a:pt x="1431166" y="1071033"/>
                      </a:lnTo>
                      <a:lnTo>
                        <a:pt x="1415438" y="1080105"/>
                      </a:lnTo>
                      <a:lnTo>
                        <a:pt x="1387613" y="1075267"/>
                      </a:lnTo>
                      <a:lnTo>
                        <a:pt x="1354344" y="1070429"/>
                      </a:lnTo>
                      <a:lnTo>
                        <a:pt x="1350111" y="1066195"/>
                      </a:lnTo>
                      <a:lnTo>
                        <a:pt x="1318051" y="1066195"/>
                      </a:lnTo>
                      <a:lnTo>
                        <a:pt x="1272685" y="1066195"/>
                      </a:lnTo>
                      <a:lnTo>
                        <a:pt x="1256958" y="1069219"/>
                      </a:lnTo>
                      <a:lnTo>
                        <a:pt x="1249094" y="1071033"/>
                      </a:lnTo>
                      <a:lnTo>
                        <a:pt x="1238811" y="1072847"/>
                      </a:lnTo>
                      <a:lnTo>
                        <a:pt x="1230342" y="1083733"/>
                      </a:lnTo>
                      <a:lnTo>
                        <a:pt x="1215220" y="1084943"/>
                      </a:lnTo>
                      <a:lnTo>
                        <a:pt x="1194654" y="1085548"/>
                      </a:lnTo>
                      <a:lnTo>
                        <a:pt x="1190420" y="1118810"/>
                      </a:lnTo>
                      <a:lnTo>
                        <a:pt x="1189210" y="1135743"/>
                      </a:lnTo>
                      <a:lnTo>
                        <a:pt x="1190420" y="1146024"/>
                      </a:lnTo>
                      <a:lnTo>
                        <a:pt x="1192840" y="1153886"/>
                      </a:lnTo>
                      <a:lnTo>
                        <a:pt x="1194654" y="1162353"/>
                      </a:lnTo>
                      <a:lnTo>
                        <a:pt x="1197678" y="1175657"/>
                      </a:lnTo>
                      <a:lnTo>
                        <a:pt x="1195864" y="1195009"/>
                      </a:lnTo>
                      <a:lnTo>
                        <a:pt x="1128116" y="1198638"/>
                      </a:lnTo>
                      <a:lnTo>
                        <a:pt x="1119648" y="1208919"/>
                      </a:lnTo>
                      <a:lnTo>
                        <a:pt x="1109969" y="1221014"/>
                      </a:lnTo>
                      <a:lnTo>
                        <a:pt x="1101502" y="1232505"/>
                      </a:lnTo>
                      <a:lnTo>
                        <a:pt x="1086379" y="1254881"/>
                      </a:lnTo>
                      <a:lnTo>
                        <a:pt x="1078516" y="1265767"/>
                      </a:lnTo>
                      <a:lnTo>
                        <a:pt x="1047666" y="1264557"/>
                      </a:lnTo>
                      <a:lnTo>
                        <a:pt x="1036778" y="1268790"/>
                      </a:lnTo>
                      <a:lnTo>
                        <a:pt x="1025285" y="1270000"/>
                      </a:lnTo>
                      <a:lnTo>
                        <a:pt x="1005929" y="1273628"/>
                      </a:lnTo>
                      <a:lnTo>
                        <a:pt x="986573" y="1276652"/>
                      </a:lnTo>
                      <a:lnTo>
                        <a:pt x="971451" y="1277257"/>
                      </a:lnTo>
                      <a:lnTo>
                        <a:pt x="959353" y="1273024"/>
                      </a:lnTo>
                      <a:lnTo>
                        <a:pt x="943020" y="1256695"/>
                      </a:lnTo>
                      <a:lnTo>
                        <a:pt x="923664" y="1239762"/>
                      </a:lnTo>
                      <a:lnTo>
                        <a:pt x="913381" y="1226457"/>
                      </a:lnTo>
                      <a:lnTo>
                        <a:pt x="904308" y="1217386"/>
                      </a:lnTo>
                      <a:lnTo>
                        <a:pt x="892815" y="1214362"/>
                      </a:lnTo>
                      <a:lnTo>
                        <a:pt x="875273" y="1207105"/>
                      </a:lnTo>
                      <a:lnTo>
                        <a:pt x="858336" y="1202267"/>
                      </a:lnTo>
                      <a:lnTo>
                        <a:pt x="849868" y="1197429"/>
                      </a:lnTo>
                      <a:lnTo>
                        <a:pt x="843819" y="1198033"/>
                      </a:lnTo>
                      <a:lnTo>
                        <a:pt x="835956" y="1197429"/>
                      </a:lnTo>
                      <a:lnTo>
                        <a:pt x="820833" y="1197429"/>
                      </a:lnTo>
                      <a:lnTo>
                        <a:pt x="806921" y="1197429"/>
                      </a:lnTo>
                      <a:lnTo>
                        <a:pt x="791798" y="1198638"/>
                      </a:lnTo>
                      <a:lnTo>
                        <a:pt x="779701" y="1199243"/>
                      </a:lnTo>
                      <a:lnTo>
                        <a:pt x="766393" y="1200452"/>
                      </a:lnTo>
                      <a:lnTo>
                        <a:pt x="756110" y="1199847"/>
                      </a:lnTo>
                      <a:lnTo>
                        <a:pt x="749456" y="1199847"/>
                      </a:lnTo>
                      <a:lnTo>
                        <a:pt x="731310" y="1199243"/>
                      </a:lnTo>
                      <a:lnTo>
                        <a:pt x="708929" y="1197429"/>
                      </a:lnTo>
                      <a:lnTo>
                        <a:pt x="699856" y="1201057"/>
                      </a:lnTo>
                      <a:lnTo>
                        <a:pt x="672636" y="1213757"/>
                      </a:lnTo>
                      <a:lnTo>
                        <a:pt x="662957" y="1216176"/>
                      </a:lnTo>
                      <a:lnTo>
                        <a:pt x="659328" y="1189567"/>
                      </a:lnTo>
                      <a:lnTo>
                        <a:pt x="642391" y="1183519"/>
                      </a:lnTo>
                      <a:lnTo>
                        <a:pt x="626664" y="1179890"/>
                      </a:lnTo>
                      <a:lnTo>
                        <a:pt x="609122" y="1167191"/>
                      </a:lnTo>
                      <a:lnTo>
                        <a:pt x="583112" y="1155700"/>
                      </a:lnTo>
                      <a:lnTo>
                        <a:pt x="571014" y="1138162"/>
                      </a:lnTo>
                      <a:lnTo>
                        <a:pt x="558916" y="1137557"/>
                      </a:lnTo>
                      <a:lnTo>
                        <a:pt x="540165" y="1138767"/>
                      </a:lnTo>
                      <a:lnTo>
                        <a:pt x="526857" y="1139371"/>
                      </a:lnTo>
                      <a:lnTo>
                        <a:pt x="520204" y="1138767"/>
                      </a:lnTo>
                      <a:lnTo>
                        <a:pt x="512945" y="1135743"/>
                      </a:lnTo>
                      <a:lnTo>
                        <a:pt x="478466" y="1181705"/>
                      </a:lnTo>
                      <a:lnTo>
                        <a:pt x="471208" y="1195614"/>
                      </a:lnTo>
                      <a:lnTo>
                        <a:pt x="454271" y="1214967"/>
                      </a:lnTo>
                      <a:cubicBezTo>
                        <a:pt x="442173" y="1233109"/>
                        <a:pt x="431285" y="1241576"/>
                        <a:pt x="424026" y="1262743"/>
                      </a:cubicBezTo>
                      <a:lnTo>
                        <a:pt x="419187" y="1260324"/>
                      </a:lnTo>
                      <a:lnTo>
                        <a:pt x="393782" y="1249438"/>
                      </a:lnTo>
                      <a:lnTo>
                        <a:pt x="379870" y="1237343"/>
                      </a:lnTo>
                      <a:lnTo>
                        <a:pt x="375635" y="1233109"/>
                      </a:lnTo>
                      <a:lnTo>
                        <a:pt x="329059" y="1216781"/>
                      </a:lnTo>
                      <a:lnTo>
                        <a:pt x="288532" y="1209524"/>
                      </a:lnTo>
                      <a:lnTo>
                        <a:pt x="270990" y="1216176"/>
                      </a:lnTo>
                      <a:lnTo>
                        <a:pt x="261917" y="1236133"/>
                      </a:lnTo>
                      <a:lnTo>
                        <a:pt x="252238" y="1245810"/>
                      </a:lnTo>
                      <a:lnTo>
                        <a:pt x="223204" y="1273024"/>
                      </a:lnTo>
                      <a:lnTo>
                        <a:pt x="197799" y="1305681"/>
                      </a:lnTo>
                      <a:lnTo>
                        <a:pt x="136705" y="1257300"/>
                      </a:lnTo>
                      <a:lnTo>
                        <a:pt x="119163" y="1256695"/>
                      </a:lnTo>
                      <a:lnTo>
                        <a:pt x="105855" y="1237948"/>
                      </a:lnTo>
                      <a:lnTo>
                        <a:pt x="107670" y="1198638"/>
                      </a:lnTo>
                      <a:lnTo>
                        <a:pt x="113114" y="1171424"/>
                      </a:lnTo>
                      <a:lnTo>
                        <a:pt x="100411" y="1152071"/>
                      </a:lnTo>
                      <a:lnTo>
                        <a:pt x="89523" y="1132114"/>
                      </a:lnTo>
                      <a:lnTo>
                        <a:pt x="78635" y="1103086"/>
                      </a:lnTo>
                      <a:lnTo>
                        <a:pt x="73796" y="1087967"/>
                      </a:lnTo>
                      <a:lnTo>
                        <a:pt x="64118" y="1075267"/>
                      </a:lnTo>
                      <a:lnTo>
                        <a:pt x="91338" y="1059543"/>
                      </a:lnTo>
                      <a:lnTo>
                        <a:pt x="96177" y="1041400"/>
                      </a:lnTo>
                      <a:lnTo>
                        <a:pt x="105855" y="1019628"/>
                      </a:lnTo>
                      <a:lnTo>
                        <a:pt x="107670" y="1011767"/>
                      </a:lnTo>
                      <a:lnTo>
                        <a:pt x="108275" y="1000881"/>
                      </a:lnTo>
                      <a:lnTo>
                        <a:pt x="72587" y="978505"/>
                      </a:lnTo>
                      <a:lnTo>
                        <a:pt x="52625" y="963990"/>
                      </a:lnTo>
                      <a:lnTo>
                        <a:pt x="30244" y="941614"/>
                      </a:lnTo>
                      <a:lnTo>
                        <a:pt x="30849" y="893233"/>
                      </a:lnTo>
                      <a:lnTo>
                        <a:pt x="27220" y="890210"/>
                      </a:lnTo>
                      <a:lnTo>
                        <a:pt x="0" y="873276"/>
                      </a:lnTo>
                      <a:lnTo>
                        <a:pt x="32664" y="863600"/>
                      </a:lnTo>
                      <a:lnTo>
                        <a:pt x="53835" y="859972"/>
                      </a:lnTo>
                      <a:cubicBezTo>
                        <a:pt x="57464" y="858762"/>
                        <a:pt x="61094" y="856948"/>
                        <a:pt x="64723" y="855738"/>
                      </a:cubicBezTo>
                      <a:cubicBezTo>
                        <a:pt x="61699" y="852714"/>
                        <a:pt x="58674" y="849691"/>
                        <a:pt x="55650" y="847271"/>
                      </a:cubicBezTo>
                      <a:cubicBezTo>
                        <a:pt x="55045" y="846062"/>
                        <a:pt x="54440" y="844852"/>
                        <a:pt x="53835" y="843643"/>
                      </a:cubicBezTo>
                      <a:cubicBezTo>
                        <a:pt x="51415" y="836990"/>
                        <a:pt x="48391" y="842433"/>
                        <a:pt x="46576" y="838200"/>
                      </a:cubicBezTo>
                      <a:cubicBezTo>
                        <a:pt x="44157" y="833362"/>
                        <a:pt x="41132" y="840014"/>
                        <a:pt x="35083" y="836990"/>
                      </a:cubicBezTo>
                      <a:cubicBezTo>
                        <a:pt x="29639" y="833966"/>
                        <a:pt x="25405" y="833966"/>
                        <a:pt x="23590" y="828524"/>
                      </a:cubicBezTo>
                      <a:cubicBezTo>
                        <a:pt x="21776" y="824895"/>
                        <a:pt x="17542" y="823686"/>
                        <a:pt x="16937" y="815219"/>
                      </a:cubicBezTo>
                      <a:cubicBezTo>
                        <a:pt x="15727" y="803124"/>
                        <a:pt x="8468" y="798890"/>
                        <a:pt x="6654" y="789819"/>
                      </a:cubicBezTo>
                      <a:lnTo>
                        <a:pt x="5444" y="789819"/>
                      </a:lnTo>
                      <a:lnTo>
                        <a:pt x="5444" y="789819"/>
                      </a:lnTo>
                      <a:lnTo>
                        <a:pt x="5444" y="789819"/>
                      </a:lnTo>
                      <a:close/>
                      <a:moveTo>
                        <a:pt x="907937" y="663424"/>
                      </a:moveTo>
                      <a:lnTo>
                        <a:pt x="917010" y="668262"/>
                      </a:lnTo>
                      <a:lnTo>
                        <a:pt x="931527" y="665238"/>
                      </a:lnTo>
                      <a:lnTo>
                        <a:pt x="935762" y="667657"/>
                      </a:lnTo>
                      <a:lnTo>
                        <a:pt x="941811" y="671890"/>
                      </a:lnTo>
                      <a:lnTo>
                        <a:pt x="948465" y="676124"/>
                      </a:lnTo>
                      <a:lnTo>
                        <a:pt x="968426" y="666448"/>
                      </a:lnTo>
                      <a:lnTo>
                        <a:pt x="978709" y="669471"/>
                      </a:lnTo>
                      <a:lnTo>
                        <a:pt x="985363" y="679752"/>
                      </a:lnTo>
                      <a:lnTo>
                        <a:pt x="1002300" y="696081"/>
                      </a:lnTo>
                      <a:lnTo>
                        <a:pt x="1009558" y="705757"/>
                      </a:lnTo>
                      <a:lnTo>
                        <a:pt x="1017422" y="703943"/>
                      </a:lnTo>
                      <a:lnTo>
                        <a:pt x="1027705" y="705152"/>
                      </a:lnTo>
                      <a:lnTo>
                        <a:pt x="1037988" y="703338"/>
                      </a:lnTo>
                      <a:lnTo>
                        <a:pt x="1052505" y="706362"/>
                      </a:lnTo>
                      <a:lnTo>
                        <a:pt x="1069442" y="704548"/>
                      </a:lnTo>
                      <a:lnTo>
                        <a:pt x="1070047" y="674914"/>
                      </a:lnTo>
                      <a:lnTo>
                        <a:pt x="1084564" y="663424"/>
                      </a:lnTo>
                      <a:lnTo>
                        <a:pt x="1080331" y="641048"/>
                      </a:lnTo>
                      <a:lnTo>
                        <a:pt x="1086379" y="616857"/>
                      </a:lnTo>
                      <a:lnTo>
                        <a:pt x="1082750" y="607181"/>
                      </a:lnTo>
                      <a:lnTo>
                        <a:pt x="1089404" y="595691"/>
                      </a:lnTo>
                      <a:cubicBezTo>
                        <a:pt x="1089404" y="591457"/>
                        <a:pt x="1096057" y="579362"/>
                        <a:pt x="1093033" y="575128"/>
                      </a:cubicBezTo>
                      <a:cubicBezTo>
                        <a:pt x="1091218" y="572709"/>
                        <a:pt x="1090009" y="567267"/>
                        <a:pt x="1090009" y="562429"/>
                      </a:cubicBezTo>
                      <a:cubicBezTo>
                        <a:pt x="1090009" y="556986"/>
                        <a:pt x="1093638" y="554567"/>
                        <a:pt x="1090009" y="553962"/>
                      </a:cubicBezTo>
                      <a:cubicBezTo>
                        <a:pt x="1084564" y="552148"/>
                        <a:pt x="1079120" y="548519"/>
                        <a:pt x="1074282" y="550333"/>
                      </a:cubicBezTo>
                      <a:lnTo>
                        <a:pt x="1061578" y="542471"/>
                      </a:lnTo>
                      <a:lnTo>
                        <a:pt x="1019236" y="544890"/>
                      </a:lnTo>
                      <a:lnTo>
                        <a:pt x="1018027" y="529771"/>
                      </a:lnTo>
                      <a:lnTo>
                        <a:pt x="994436" y="499533"/>
                      </a:lnTo>
                      <a:lnTo>
                        <a:pt x="979918" y="487438"/>
                      </a:lnTo>
                      <a:lnTo>
                        <a:pt x="956328" y="469900"/>
                      </a:lnTo>
                      <a:lnTo>
                        <a:pt x="944231" y="469295"/>
                      </a:lnTo>
                      <a:lnTo>
                        <a:pt x="930318" y="452967"/>
                      </a:lnTo>
                      <a:lnTo>
                        <a:pt x="924269" y="457805"/>
                      </a:lnTo>
                      <a:lnTo>
                        <a:pt x="916406" y="463247"/>
                      </a:lnTo>
                      <a:lnTo>
                        <a:pt x="903703" y="452362"/>
                      </a:lnTo>
                      <a:lnTo>
                        <a:pt x="890395" y="461433"/>
                      </a:lnTo>
                      <a:lnTo>
                        <a:pt x="879507" y="462643"/>
                      </a:lnTo>
                      <a:lnTo>
                        <a:pt x="869224" y="464457"/>
                      </a:lnTo>
                      <a:lnTo>
                        <a:pt x="860756" y="456595"/>
                      </a:lnTo>
                      <a:lnTo>
                        <a:pt x="852892" y="449338"/>
                      </a:lnTo>
                      <a:lnTo>
                        <a:pt x="840189" y="442686"/>
                      </a:lnTo>
                      <a:lnTo>
                        <a:pt x="815994" y="443895"/>
                      </a:lnTo>
                      <a:lnTo>
                        <a:pt x="807526" y="441476"/>
                      </a:lnTo>
                      <a:lnTo>
                        <a:pt x="799057" y="441476"/>
                      </a:lnTo>
                      <a:lnTo>
                        <a:pt x="785750" y="438452"/>
                      </a:lnTo>
                      <a:lnTo>
                        <a:pt x="766998" y="429381"/>
                      </a:lnTo>
                      <a:lnTo>
                        <a:pt x="725261" y="424543"/>
                      </a:lnTo>
                      <a:lnTo>
                        <a:pt x="708324" y="434824"/>
                      </a:lnTo>
                      <a:lnTo>
                        <a:pt x="711953" y="442686"/>
                      </a:lnTo>
                      <a:lnTo>
                        <a:pt x="734334" y="478367"/>
                      </a:lnTo>
                      <a:lnTo>
                        <a:pt x="730100" y="495905"/>
                      </a:lnTo>
                      <a:lnTo>
                        <a:pt x="734939" y="506790"/>
                      </a:lnTo>
                      <a:lnTo>
                        <a:pt x="742198" y="519490"/>
                      </a:lnTo>
                      <a:lnTo>
                        <a:pt x="739173" y="527957"/>
                      </a:lnTo>
                      <a:lnTo>
                        <a:pt x="742198" y="538238"/>
                      </a:lnTo>
                      <a:lnTo>
                        <a:pt x="742803" y="547914"/>
                      </a:lnTo>
                      <a:lnTo>
                        <a:pt x="760345" y="570290"/>
                      </a:lnTo>
                      <a:lnTo>
                        <a:pt x="755505" y="575128"/>
                      </a:lnTo>
                      <a:lnTo>
                        <a:pt x="774257" y="611414"/>
                      </a:lnTo>
                      <a:lnTo>
                        <a:pt x="768813" y="621695"/>
                      </a:lnTo>
                      <a:lnTo>
                        <a:pt x="747642" y="642862"/>
                      </a:lnTo>
                      <a:lnTo>
                        <a:pt x="763369" y="661005"/>
                      </a:lnTo>
                      <a:lnTo>
                        <a:pt x="762159" y="676729"/>
                      </a:lnTo>
                      <a:lnTo>
                        <a:pt x="776071" y="687009"/>
                      </a:lnTo>
                      <a:lnTo>
                        <a:pt x="783330" y="675519"/>
                      </a:lnTo>
                      <a:lnTo>
                        <a:pt x="777886" y="670076"/>
                      </a:lnTo>
                      <a:lnTo>
                        <a:pt x="778491" y="662819"/>
                      </a:lnTo>
                      <a:lnTo>
                        <a:pt x="790589" y="669471"/>
                      </a:lnTo>
                      <a:lnTo>
                        <a:pt x="796033" y="670076"/>
                      </a:lnTo>
                      <a:lnTo>
                        <a:pt x="799057" y="671286"/>
                      </a:lnTo>
                      <a:lnTo>
                        <a:pt x="808736" y="670681"/>
                      </a:lnTo>
                      <a:lnTo>
                        <a:pt x="831116" y="679148"/>
                      </a:lnTo>
                      <a:cubicBezTo>
                        <a:pt x="838980" y="679148"/>
                        <a:pt x="840795" y="671890"/>
                        <a:pt x="846843" y="680357"/>
                      </a:cubicBezTo>
                      <a:lnTo>
                        <a:pt x="875878" y="664029"/>
                      </a:lnTo>
                      <a:lnTo>
                        <a:pt x="881927" y="662214"/>
                      </a:lnTo>
                      <a:lnTo>
                        <a:pt x="886161" y="662819"/>
                      </a:lnTo>
                      <a:lnTo>
                        <a:pt x="892815" y="666448"/>
                      </a:lnTo>
                      <a:lnTo>
                        <a:pt x="900074" y="657981"/>
                      </a:lnTo>
                      <a:lnTo>
                        <a:pt x="907937" y="663424"/>
                      </a:lnTo>
                      <a:close/>
                    </a:path>
                  </a:pathLst>
                </a:custGeom>
                <a:solidFill>
                  <a:srgbClr val="FEDAC1"/>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09" name="Freeform 825">
                  <a:extLst>
                    <a:ext uri="{FF2B5EF4-FFF2-40B4-BE49-F238E27FC236}">
                      <a16:creationId xmlns:a16="http://schemas.microsoft.com/office/drawing/2014/main" id="{BD475946-43B4-7963-452F-98B7DB4406CD}"/>
                    </a:ext>
                  </a:extLst>
                </p:cNvPr>
                <p:cNvSpPr>
                  <a:spLocks/>
                </p:cNvSpPr>
                <p:nvPr/>
              </p:nvSpPr>
              <p:spPr>
                <a:xfrm>
                  <a:off x="6753393" y="3080062"/>
                  <a:ext cx="409788" cy="305482"/>
                </a:xfrm>
                <a:custGeom>
                  <a:avLst/>
                  <a:gdLst>
                    <a:gd name="connsiteX0" fmla="*/ 199613 w 385497"/>
                    <a:gd name="connsiteY0" fmla="*/ 238881 h 281819"/>
                    <a:gd name="connsiteX1" fmla="*/ 208686 w 385497"/>
                    <a:gd name="connsiteY1" fmla="*/ 243719 h 281819"/>
                    <a:gd name="connsiteX2" fmla="*/ 223204 w 385497"/>
                    <a:gd name="connsiteY2" fmla="*/ 240695 h 281819"/>
                    <a:gd name="connsiteX3" fmla="*/ 227438 w 385497"/>
                    <a:gd name="connsiteY3" fmla="*/ 243114 h 281819"/>
                    <a:gd name="connsiteX4" fmla="*/ 233487 w 385497"/>
                    <a:gd name="connsiteY4" fmla="*/ 247348 h 281819"/>
                    <a:gd name="connsiteX5" fmla="*/ 240141 w 385497"/>
                    <a:gd name="connsiteY5" fmla="*/ 251581 h 281819"/>
                    <a:gd name="connsiteX6" fmla="*/ 260102 w 385497"/>
                    <a:gd name="connsiteY6" fmla="*/ 241905 h 281819"/>
                    <a:gd name="connsiteX7" fmla="*/ 270385 w 385497"/>
                    <a:gd name="connsiteY7" fmla="*/ 244929 h 281819"/>
                    <a:gd name="connsiteX8" fmla="*/ 277039 w 385497"/>
                    <a:gd name="connsiteY8" fmla="*/ 255210 h 281819"/>
                    <a:gd name="connsiteX9" fmla="*/ 293976 w 385497"/>
                    <a:gd name="connsiteY9" fmla="*/ 271538 h 281819"/>
                    <a:gd name="connsiteX10" fmla="*/ 301234 w 385497"/>
                    <a:gd name="connsiteY10" fmla="*/ 281214 h 281819"/>
                    <a:gd name="connsiteX11" fmla="*/ 309098 w 385497"/>
                    <a:gd name="connsiteY11" fmla="*/ 279400 h 281819"/>
                    <a:gd name="connsiteX12" fmla="*/ 319381 w 385497"/>
                    <a:gd name="connsiteY12" fmla="*/ 280610 h 281819"/>
                    <a:gd name="connsiteX13" fmla="*/ 329664 w 385497"/>
                    <a:gd name="connsiteY13" fmla="*/ 278795 h 281819"/>
                    <a:gd name="connsiteX14" fmla="*/ 344181 w 385497"/>
                    <a:gd name="connsiteY14" fmla="*/ 281819 h 281819"/>
                    <a:gd name="connsiteX15" fmla="*/ 361118 w 385497"/>
                    <a:gd name="connsiteY15" fmla="*/ 280005 h 281819"/>
                    <a:gd name="connsiteX16" fmla="*/ 361723 w 385497"/>
                    <a:gd name="connsiteY16" fmla="*/ 250371 h 281819"/>
                    <a:gd name="connsiteX17" fmla="*/ 376241 w 385497"/>
                    <a:gd name="connsiteY17" fmla="*/ 238881 h 281819"/>
                    <a:gd name="connsiteX18" fmla="*/ 372007 w 385497"/>
                    <a:gd name="connsiteY18" fmla="*/ 216505 h 281819"/>
                    <a:gd name="connsiteX19" fmla="*/ 378055 w 385497"/>
                    <a:gd name="connsiteY19" fmla="*/ 192314 h 281819"/>
                    <a:gd name="connsiteX20" fmla="*/ 374426 w 385497"/>
                    <a:gd name="connsiteY20" fmla="*/ 182638 h 281819"/>
                    <a:gd name="connsiteX21" fmla="*/ 381080 w 385497"/>
                    <a:gd name="connsiteY21" fmla="*/ 171148 h 281819"/>
                    <a:gd name="connsiteX22" fmla="*/ 384709 w 385497"/>
                    <a:gd name="connsiteY22" fmla="*/ 150586 h 281819"/>
                    <a:gd name="connsiteX23" fmla="*/ 381685 w 385497"/>
                    <a:gd name="connsiteY23" fmla="*/ 137886 h 281819"/>
                    <a:gd name="connsiteX24" fmla="*/ 381685 w 385497"/>
                    <a:gd name="connsiteY24" fmla="*/ 129419 h 281819"/>
                    <a:gd name="connsiteX25" fmla="*/ 365958 w 385497"/>
                    <a:gd name="connsiteY25" fmla="*/ 125791 h 281819"/>
                    <a:gd name="connsiteX26" fmla="*/ 353254 w 385497"/>
                    <a:gd name="connsiteY26" fmla="*/ 117929 h 281819"/>
                    <a:gd name="connsiteX27" fmla="*/ 310912 w 385497"/>
                    <a:gd name="connsiteY27" fmla="*/ 120348 h 281819"/>
                    <a:gd name="connsiteX28" fmla="*/ 309703 w 385497"/>
                    <a:gd name="connsiteY28" fmla="*/ 105229 h 281819"/>
                    <a:gd name="connsiteX29" fmla="*/ 286112 w 385497"/>
                    <a:gd name="connsiteY29" fmla="*/ 74990 h 281819"/>
                    <a:gd name="connsiteX30" fmla="*/ 271595 w 385497"/>
                    <a:gd name="connsiteY30" fmla="*/ 62895 h 281819"/>
                    <a:gd name="connsiteX31" fmla="*/ 248005 w 385497"/>
                    <a:gd name="connsiteY31" fmla="*/ 45357 h 281819"/>
                    <a:gd name="connsiteX32" fmla="*/ 235907 w 385497"/>
                    <a:gd name="connsiteY32" fmla="*/ 44752 h 281819"/>
                    <a:gd name="connsiteX33" fmla="*/ 221994 w 385497"/>
                    <a:gd name="connsiteY33" fmla="*/ 28424 h 281819"/>
                    <a:gd name="connsiteX34" fmla="*/ 215945 w 385497"/>
                    <a:gd name="connsiteY34" fmla="*/ 33262 h 281819"/>
                    <a:gd name="connsiteX35" fmla="*/ 208082 w 385497"/>
                    <a:gd name="connsiteY35" fmla="*/ 38705 h 281819"/>
                    <a:gd name="connsiteX36" fmla="*/ 195379 w 385497"/>
                    <a:gd name="connsiteY36" fmla="*/ 27819 h 281819"/>
                    <a:gd name="connsiteX37" fmla="*/ 182072 w 385497"/>
                    <a:gd name="connsiteY37" fmla="*/ 36891 h 281819"/>
                    <a:gd name="connsiteX38" fmla="*/ 171183 w 385497"/>
                    <a:gd name="connsiteY38" fmla="*/ 38100 h 281819"/>
                    <a:gd name="connsiteX39" fmla="*/ 160900 w 385497"/>
                    <a:gd name="connsiteY39" fmla="*/ 39914 h 281819"/>
                    <a:gd name="connsiteX40" fmla="*/ 152432 w 385497"/>
                    <a:gd name="connsiteY40" fmla="*/ 32052 h 281819"/>
                    <a:gd name="connsiteX41" fmla="*/ 144568 w 385497"/>
                    <a:gd name="connsiteY41" fmla="*/ 24795 h 281819"/>
                    <a:gd name="connsiteX42" fmla="*/ 131866 w 385497"/>
                    <a:gd name="connsiteY42" fmla="*/ 18143 h 281819"/>
                    <a:gd name="connsiteX43" fmla="*/ 107670 w 385497"/>
                    <a:gd name="connsiteY43" fmla="*/ 19352 h 281819"/>
                    <a:gd name="connsiteX44" fmla="*/ 99202 w 385497"/>
                    <a:gd name="connsiteY44" fmla="*/ 16933 h 281819"/>
                    <a:gd name="connsiteX45" fmla="*/ 90733 w 385497"/>
                    <a:gd name="connsiteY45" fmla="*/ 16933 h 281819"/>
                    <a:gd name="connsiteX46" fmla="*/ 77426 w 385497"/>
                    <a:gd name="connsiteY46" fmla="*/ 13910 h 281819"/>
                    <a:gd name="connsiteX47" fmla="*/ 58674 w 385497"/>
                    <a:gd name="connsiteY47" fmla="*/ 4838 h 281819"/>
                    <a:gd name="connsiteX48" fmla="*/ 16937 w 385497"/>
                    <a:gd name="connsiteY48" fmla="*/ 0 h 281819"/>
                    <a:gd name="connsiteX49" fmla="*/ 0 w 385497"/>
                    <a:gd name="connsiteY49" fmla="*/ 10281 h 281819"/>
                    <a:gd name="connsiteX50" fmla="*/ 3630 w 385497"/>
                    <a:gd name="connsiteY50" fmla="*/ 18143 h 281819"/>
                    <a:gd name="connsiteX51" fmla="*/ 26010 w 385497"/>
                    <a:gd name="connsiteY51" fmla="*/ 53824 h 281819"/>
                    <a:gd name="connsiteX52" fmla="*/ 21776 w 385497"/>
                    <a:gd name="connsiteY52" fmla="*/ 71362 h 281819"/>
                    <a:gd name="connsiteX53" fmla="*/ 26615 w 385497"/>
                    <a:gd name="connsiteY53" fmla="*/ 82248 h 281819"/>
                    <a:gd name="connsiteX54" fmla="*/ 33874 w 385497"/>
                    <a:gd name="connsiteY54" fmla="*/ 94948 h 281819"/>
                    <a:gd name="connsiteX55" fmla="*/ 30850 w 385497"/>
                    <a:gd name="connsiteY55" fmla="*/ 103414 h 281819"/>
                    <a:gd name="connsiteX56" fmla="*/ 33874 w 385497"/>
                    <a:gd name="connsiteY56" fmla="*/ 113695 h 281819"/>
                    <a:gd name="connsiteX57" fmla="*/ 34479 w 385497"/>
                    <a:gd name="connsiteY57" fmla="*/ 123371 h 281819"/>
                    <a:gd name="connsiteX58" fmla="*/ 52021 w 385497"/>
                    <a:gd name="connsiteY58" fmla="*/ 145748 h 281819"/>
                    <a:gd name="connsiteX59" fmla="*/ 47181 w 385497"/>
                    <a:gd name="connsiteY59" fmla="*/ 150586 h 281819"/>
                    <a:gd name="connsiteX60" fmla="*/ 65933 w 385497"/>
                    <a:gd name="connsiteY60" fmla="*/ 186871 h 281819"/>
                    <a:gd name="connsiteX61" fmla="*/ 60489 w 385497"/>
                    <a:gd name="connsiteY61" fmla="*/ 197152 h 281819"/>
                    <a:gd name="connsiteX62" fmla="*/ 39318 w 385497"/>
                    <a:gd name="connsiteY62" fmla="*/ 218319 h 281819"/>
                    <a:gd name="connsiteX63" fmla="*/ 55045 w 385497"/>
                    <a:gd name="connsiteY63" fmla="*/ 236462 h 281819"/>
                    <a:gd name="connsiteX64" fmla="*/ 53835 w 385497"/>
                    <a:gd name="connsiteY64" fmla="*/ 252186 h 281819"/>
                    <a:gd name="connsiteX65" fmla="*/ 67748 w 385497"/>
                    <a:gd name="connsiteY65" fmla="*/ 262467 h 281819"/>
                    <a:gd name="connsiteX66" fmla="*/ 75006 w 385497"/>
                    <a:gd name="connsiteY66" fmla="*/ 250976 h 281819"/>
                    <a:gd name="connsiteX67" fmla="*/ 69562 w 385497"/>
                    <a:gd name="connsiteY67" fmla="*/ 245533 h 281819"/>
                    <a:gd name="connsiteX68" fmla="*/ 70167 w 385497"/>
                    <a:gd name="connsiteY68" fmla="*/ 238276 h 281819"/>
                    <a:gd name="connsiteX69" fmla="*/ 82265 w 385497"/>
                    <a:gd name="connsiteY69" fmla="*/ 244929 h 281819"/>
                    <a:gd name="connsiteX70" fmla="*/ 87709 w 385497"/>
                    <a:gd name="connsiteY70" fmla="*/ 245533 h 281819"/>
                    <a:gd name="connsiteX71" fmla="*/ 90733 w 385497"/>
                    <a:gd name="connsiteY71" fmla="*/ 246743 h 281819"/>
                    <a:gd name="connsiteX72" fmla="*/ 100412 w 385497"/>
                    <a:gd name="connsiteY72" fmla="*/ 246138 h 281819"/>
                    <a:gd name="connsiteX73" fmla="*/ 122792 w 385497"/>
                    <a:gd name="connsiteY73" fmla="*/ 254605 h 281819"/>
                    <a:gd name="connsiteX74" fmla="*/ 138520 w 385497"/>
                    <a:gd name="connsiteY74" fmla="*/ 255814 h 281819"/>
                    <a:gd name="connsiteX75" fmla="*/ 167554 w 385497"/>
                    <a:gd name="connsiteY75" fmla="*/ 239486 h 281819"/>
                    <a:gd name="connsiteX76" fmla="*/ 173603 w 385497"/>
                    <a:gd name="connsiteY76" fmla="*/ 237672 h 281819"/>
                    <a:gd name="connsiteX77" fmla="*/ 177837 w 385497"/>
                    <a:gd name="connsiteY77" fmla="*/ 238276 h 281819"/>
                    <a:gd name="connsiteX78" fmla="*/ 184491 w 385497"/>
                    <a:gd name="connsiteY78" fmla="*/ 241905 h 281819"/>
                    <a:gd name="connsiteX79" fmla="*/ 191750 w 385497"/>
                    <a:gd name="connsiteY79" fmla="*/ 233438 h 281819"/>
                    <a:gd name="connsiteX80" fmla="*/ 199613 w 385497"/>
                    <a:gd name="connsiteY80" fmla="*/ 238881 h 281819"/>
                    <a:gd name="connsiteX81" fmla="*/ 199613 w 385497"/>
                    <a:gd name="connsiteY81" fmla="*/ 238881 h 2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5497" h="281819">
                      <a:moveTo>
                        <a:pt x="199613" y="238881"/>
                      </a:moveTo>
                      <a:lnTo>
                        <a:pt x="208686" y="243719"/>
                      </a:lnTo>
                      <a:lnTo>
                        <a:pt x="223204" y="240695"/>
                      </a:lnTo>
                      <a:lnTo>
                        <a:pt x="227438" y="243114"/>
                      </a:lnTo>
                      <a:lnTo>
                        <a:pt x="233487" y="247348"/>
                      </a:lnTo>
                      <a:lnTo>
                        <a:pt x="240141" y="251581"/>
                      </a:lnTo>
                      <a:lnTo>
                        <a:pt x="260102" y="241905"/>
                      </a:lnTo>
                      <a:lnTo>
                        <a:pt x="270385" y="244929"/>
                      </a:lnTo>
                      <a:lnTo>
                        <a:pt x="277039" y="255210"/>
                      </a:lnTo>
                      <a:lnTo>
                        <a:pt x="293976" y="271538"/>
                      </a:lnTo>
                      <a:lnTo>
                        <a:pt x="301234" y="281214"/>
                      </a:lnTo>
                      <a:lnTo>
                        <a:pt x="309098" y="279400"/>
                      </a:lnTo>
                      <a:lnTo>
                        <a:pt x="319381" y="280610"/>
                      </a:lnTo>
                      <a:lnTo>
                        <a:pt x="329664" y="278795"/>
                      </a:lnTo>
                      <a:lnTo>
                        <a:pt x="344181" y="281819"/>
                      </a:lnTo>
                      <a:lnTo>
                        <a:pt x="361118" y="280005"/>
                      </a:lnTo>
                      <a:lnTo>
                        <a:pt x="361723" y="250371"/>
                      </a:lnTo>
                      <a:lnTo>
                        <a:pt x="376241" y="238881"/>
                      </a:lnTo>
                      <a:lnTo>
                        <a:pt x="372007" y="216505"/>
                      </a:lnTo>
                      <a:lnTo>
                        <a:pt x="378055" y="192314"/>
                      </a:lnTo>
                      <a:lnTo>
                        <a:pt x="374426" y="182638"/>
                      </a:lnTo>
                      <a:lnTo>
                        <a:pt x="381080" y="171148"/>
                      </a:lnTo>
                      <a:cubicBezTo>
                        <a:pt x="381080" y="166914"/>
                        <a:pt x="387734" y="154819"/>
                        <a:pt x="384709" y="150586"/>
                      </a:cubicBezTo>
                      <a:cubicBezTo>
                        <a:pt x="382894" y="148167"/>
                        <a:pt x="381685" y="142724"/>
                        <a:pt x="381685" y="137886"/>
                      </a:cubicBezTo>
                      <a:cubicBezTo>
                        <a:pt x="381685" y="132443"/>
                        <a:pt x="385314" y="130024"/>
                        <a:pt x="381685" y="129419"/>
                      </a:cubicBezTo>
                      <a:cubicBezTo>
                        <a:pt x="376241" y="127605"/>
                        <a:pt x="370796" y="123976"/>
                        <a:pt x="365958" y="125791"/>
                      </a:cubicBezTo>
                      <a:lnTo>
                        <a:pt x="353254" y="117929"/>
                      </a:lnTo>
                      <a:lnTo>
                        <a:pt x="310912" y="120348"/>
                      </a:lnTo>
                      <a:lnTo>
                        <a:pt x="309703" y="105229"/>
                      </a:lnTo>
                      <a:lnTo>
                        <a:pt x="286112" y="74990"/>
                      </a:lnTo>
                      <a:lnTo>
                        <a:pt x="271595" y="62895"/>
                      </a:lnTo>
                      <a:lnTo>
                        <a:pt x="248005" y="45357"/>
                      </a:lnTo>
                      <a:lnTo>
                        <a:pt x="235907" y="44752"/>
                      </a:lnTo>
                      <a:lnTo>
                        <a:pt x="221994" y="28424"/>
                      </a:lnTo>
                      <a:lnTo>
                        <a:pt x="215945" y="33262"/>
                      </a:lnTo>
                      <a:lnTo>
                        <a:pt x="208082" y="38705"/>
                      </a:lnTo>
                      <a:lnTo>
                        <a:pt x="195379" y="27819"/>
                      </a:lnTo>
                      <a:lnTo>
                        <a:pt x="182072" y="36891"/>
                      </a:lnTo>
                      <a:lnTo>
                        <a:pt x="171183" y="38100"/>
                      </a:lnTo>
                      <a:lnTo>
                        <a:pt x="160900" y="39914"/>
                      </a:lnTo>
                      <a:lnTo>
                        <a:pt x="152432" y="32052"/>
                      </a:lnTo>
                      <a:lnTo>
                        <a:pt x="144568" y="24795"/>
                      </a:lnTo>
                      <a:lnTo>
                        <a:pt x="131866" y="18143"/>
                      </a:lnTo>
                      <a:lnTo>
                        <a:pt x="107670" y="19352"/>
                      </a:lnTo>
                      <a:lnTo>
                        <a:pt x="99202" y="16933"/>
                      </a:lnTo>
                      <a:lnTo>
                        <a:pt x="90733" y="16933"/>
                      </a:lnTo>
                      <a:lnTo>
                        <a:pt x="77426" y="13910"/>
                      </a:lnTo>
                      <a:lnTo>
                        <a:pt x="58674" y="4838"/>
                      </a:lnTo>
                      <a:lnTo>
                        <a:pt x="16937" y="0"/>
                      </a:lnTo>
                      <a:lnTo>
                        <a:pt x="0" y="10281"/>
                      </a:lnTo>
                      <a:lnTo>
                        <a:pt x="3630" y="18143"/>
                      </a:lnTo>
                      <a:lnTo>
                        <a:pt x="26010" y="53824"/>
                      </a:lnTo>
                      <a:lnTo>
                        <a:pt x="21776" y="71362"/>
                      </a:lnTo>
                      <a:lnTo>
                        <a:pt x="26615" y="82248"/>
                      </a:lnTo>
                      <a:lnTo>
                        <a:pt x="33874" y="94948"/>
                      </a:lnTo>
                      <a:lnTo>
                        <a:pt x="30850" y="103414"/>
                      </a:lnTo>
                      <a:lnTo>
                        <a:pt x="33874" y="113695"/>
                      </a:lnTo>
                      <a:lnTo>
                        <a:pt x="34479" y="123371"/>
                      </a:lnTo>
                      <a:lnTo>
                        <a:pt x="52021" y="145748"/>
                      </a:lnTo>
                      <a:lnTo>
                        <a:pt x="47181" y="150586"/>
                      </a:lnTo>
                      <a:lnTo>
                        <a:pt x="65933" y="186871"/>
                      </a:lnTo>
                      <a:lnTo>
                        <a:pt x="60489" y="197152"/>
                      </a:lnTo>
                      <a:lnTo>
                        <a:pt x="39318" y="218319"/>
                      </a:lnTo>
                      <a:lnTo>
                        <a:pt x="55045" y="236462"/>
                      </a:lnTo>
                      <a:lnTo>
                        <a:pt x="53835" y="252186"/>
                      </a:lnTo>
                      <a:lnTo>
                        <a:pt x="67748" y="262467"/>
                      </a:lnTo>
                      <a:lnTo>
                        <a:pt x="75006" y="250976"/>
                      </a:lnTo>
                      <a:lnTo>
                        <a:pt x="69562" y="245533"/>
                      </a:lnTo>
                      <a:lnTo>
                        <a:pt x="70167" y="238276"/>
                      </a:lnTo>
                      <a:lnTo>
                        <a:pt x="82265" y="244929"/>
                      </a:lnTo>
                      <a:lnTo>
                        <a:pt x="87709" y="245533"/>
                      </a:lnTo>
                      <a:lnTo>
                        <a:pt x="90733" y="246743"/>
                      </a:lnTo>
                      <a:lnTo>
                        <a:pt x="100412" y="246138"/>
                      </a:lnTo>
                      <a:lnTo>
                        <a:pt x="122792" y="254605"/>
                      </a:lnTo>
                      <a:cubicBezTo>
                        <a:pt x="130656" y="254605"/>
                        <a:pt x="132471" y="247348"/>
                        <a:pt x="138520" y="255814"/>
                      </a:cubicBezTo>
                      <a:lnTo>
                        <a:pt x="167554" y="239486"/>
                      </a:lnTo>
                      <a:lnTo>
                        <a:pt x="173603" y="237672"/>
                      </a:lnTo>
                      <a:lnTo>
                        <a:pt x="177837" y="238276"/>
                      </a:lnTo>
                      <a:lnTo>
                        <a:pt x="184491" y="241905"/>
                      </a:lnTo>
                      <a:lnTo>
                        <a:pt x="191750" y="233438"/>
                      </a:lnTo>
                      <a:lnTo>
                        <a:pt x="199613" y="238881"/>
                      </a:lnTo>
                      <a:lnTo>
                        <a:pt x="199613" y="238881"/>
                      </a:lnTo>
                      <a:close/>
                    </a:path>
                  </a:pathLst>
                </a:custGeom>
                <a:solidFill>
                  <a:srgbClr val="FFC000"/>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0" name="Freeform 826">
                  <a:extLst>
                    <a:ext uri="{FF2B5EF4-FFF2-40B4-BE49-F238E27FC236}">
                      <a16:creationId xmlns:a16="http://schemas.microsoft.com/office/drawing/2014/main" id="{A72E1599-FB10-8256-BDC8-B56995EAC6B5}"/>
                    </a:ext>
                  </a:extLst>
                </p:cNvPr>
                <p:cNvSpPr>
                  <a:spLocks/>
                </p:cNvSpPr>
                <p:nvPr/>
              </p:nvSpPr>
              <p:spPr>
                <a:xfrm>
                  <a:off x="841568" y="1849614"/>
                  <a:ext cx="1149095" cy="1750521"/>
                </a:xfrm>
                <a:custGeom>
                  <a:avLst/>
                  <a:gdLst>
                    <a:gd name="connsiteX0" fmla="*/ 1080377 w 1080981"/>
                    <a:gd name="connsiteY0" fmla="*/ 1583871 h 1614924"/>
                    <a:gd name="connsiteX1" fmla="*/ 1064650 w 1080981"/>
                    <a:gd name="connsiteY1" fmla="*/ 1567543 h 1614924"/>
                    <a:gd name="connsiteX2" fmla="*/ 1058601 w 1080981"/>
                    <a:gd name="connsiteY2" fmla="*/ 1559681 h 1614924"/>
                    <a:gd name="connsiteX3" fmla="*/ 1044083 w 1080981"/>
                    <a:gd name="connsiteY3" fmla="*/ 1547586 h 1614924"/>
                    <a:gd name="connsiteX4" fmla="*/ 1045898 w 1080981"/>
                    <a:gd name="connsiteY4" fmla="*/ 1536700 h 1614924"/>
                    <a:gd name="connsiteX5" fmla="*/ 1032591 w 1080981"/>
                    <a:gd name="connsiteY5" fmla="*/ 1527024 h 1614924"/>
                    <a:gd name="connsiteX6" fmla="*/ 1014444 w 1080981"/>
                    <a:gd name="connsiteY6" fmla="*/ 1515533 h 1614924"/>
                    <a:gd name="connsiteX7" fmla="*/ 1007790 w 1080981"/>
                    <a:gd name="connsiteY7" fmla="*/ 1498600 h 1614924"/>
                    <a:gd name="connsiteX8" fmla="*/ 983595 w 1080981"/>
                    <a:gd name="connsiteY8" fmla="*/ 1479248 h 1614924"/>
                    <a:gd name="connsiteX9" fmla="*/ 957584 w 1080981"/>
                    <a:gd name="connsiteY9" fmla="*/ 1467757 h 1614924"/>
                    <a:gd name="connsiteX10" fmla="*/ 952140 w 1080981"/>
                    <a:gd name="connsiteY10" fmla="*/ 1453847 h 1614924"/>
                    <a:gd name="connsiteX11" fmla="*/ 941857 w 1080981"/>
                    <a:gd name="connsiteY11" fmla="*/ 1432681 h 1614924"/>
                    <a:gd name="connsiteX12" fmla="*/ 941252 w 1080981"/>
                    <a:gd name="connsiteY12" fmla="*/ 1417562 h 1614924"/>
                    <a:gd name="connsiteX13" fmla="*/ 944882 w 1080981"/>
                    <a:gd name="connsiteY13" fmla="*/ 1409095 h 1614924"/>
                    <a:gd name="connsiteX14" fmla="*/ 953350 w 1080981"/>
                    <a:gd name="connsiteY14" fmla="*/ 1395186 h 1614924"/>
                    <a:gd name="connsiteX15" fmla="*/ 976336 w 1080981"/>
                    <a:gd name="connsiteY15" fmla="*/ 1340757 h 1614924"/>
                    <a:gd name="connsiteX16" fmla="*/ 964238 w 1080981"/>
                    <a:gd name="connsiteY16" fmla="*/ 1330476 h 1614924"/>
                    <a:gd name="connsiteX17" fmla="*/ 946092 w 1080981"/>
                    <a:gd name="connsiteY17" fmla="*/ 1298424 h 1614924"/>
                    <a:gd name="connsiteX18" fmla="*/ 930969 w 1080981"/>
                    <a:gd name="connsiteY18" fmla="*/ 1273024 h 1614924"/>
                    <a:gd name="connsiteX19" fmla="*/ 929155 w 1080981"/>
                    <a:gd name="connsiteY19" fmla="*/ 1262743 h 1614924"/>
                    <a:gd name="connsiteX20" fmla="*/ 923106 w 1080981"/>
                    <a:gd name="connsiteY20" fmla="*/ 1244600 h 1614924"/>
                    <a:gd name="connsiteX21" fmla="*/ 913428 w 1080981"/>
                    <a:gd name="connsiteY21" fmla="*/ 1230691 h 1614924"/>
                    <a:gd name="connsiteX22" fmla="*/ 924920 w 1080981"/>
                    <a:gd name="connsiteY22" fmla="*/ 1203476 h 1614924"/>
                    <a:gd name="connsiteX23" fmla="*/ 930364 w 1080981"/>
                    <a:gd name="connsiteY23" fmla="*/ 1178076 h 1614924"/>
                    <a:gd name="connsiteX24" fmla="*/ 929760 w 1080981"/>
                    <a:gd name="connsiteY24" fmla="*/ 1139976 h 1614924"/>
                    <a:gd name="connsiteX25" fmla="*/ 915242 w 1080981"/>
                    <a:gd name="connsiteY25" fmla="*/ 1124857 h 1614924"/>
                    <a:gd name="connsiteX26" fmla="*/ 917662 w 1080981"/>
                    <a:gd name="connsiteY26" fmla="*/ 1118205 h 1614924"/>
                    <a:gd name="connsiteX27" fmla="*/ 918267 w 1080981"/>
                    <a:gd name="connsiteY27" fmla="*/ 1110948 h 1614924"/>
                    <a:gd name="connsiteX28" fmla="*/ 922501 w 1080981"/>
                    <a:gd name="connsiteY28" fmla="*/ 1099457 h 1614924"/>
                    <a:gd name="connsiteX29" fmla="*/ 922501 w 1080981"/>
                    <a:gd name="connsiteY29" fmla="*/ 1087967 h 1614924"/>
                    <a:gd name="connsiteX30" fmla="*/ 922501 w 1080981"/>
                    <a:gd name="connsiteY30" fmla="*/ 1086757 h 1614924"/>
                    <a:gd name="connsiteX31" fmla="*/ 921291 w 1080981"/>
                    <a:gd name="connsiteY31" fmla="*/ 1086757 h 1614924"/>
                    <a:gd name="connsiteX32" fmla="*/ 901330 w 1080981"/>
                    <a:gd name="connsiteY32" fmla="*/ 1083733 h 1614924"/>
                    <a:gd name="connsiteX33" fmla="*/ 889837 w 1080981"/>
                    <a:gd name="connsiteY33" fmla="*/ 1071033 h 1614924"/>
                    <a:gd name="connsiteX34" fmla="*/ 898305 w 1080981"/>
                    <a:gd name="connsiteY34" fmla="*/ 1049867 h 1614924"/>
                    <a:gd name="connsiteX35" fmla="*/ 891652 w 1080981"/>
                    <a:gd name="connsiteY35" fmla="*/ 1027490 h 1614924"/>
                    <a:gd name="connsiteX36" fmla="*/ 900120 w 1080981"/>
                    <a:gd name="connsiteY36" fmla="*/ 1010557 h 1614924"/>
                    <a:gd name="connsiteX37" fmla="*/ 890442 w 1080981"/>
                    <a:gd name="connsiteY37" fmla="*/ 982738 h 1614924"/>
                    <a:gd name="connsiteX38" fmla="*/ 887417 w 1080981"/>
                    <a:gd name="connsiteY38" fmla="*/ 971248 h 1614924"/>
                    <a:gd name="connsiteX39" fmla="*/ 878344 w 1080981"/>
                    <a:gd name="connsiteY39" fmla="*/ 951895 h 1614924"/>
                    <a:gd name="connsiteX40" fmla="*/ 879554 w 1080981"/>
                    <a:gd name="connsiteY40" fmla="*/ 931938 h 1614924"/>
                    <a:gd name="connsiteX41" fmla="*/ 865641 w 1080981"/>
                    <a:gd name="connsiteY41" fmla="*/ 921052 h 1614924"/>
                    <a:gd name="connsiteX42" fmla="*/ 860197 w 1080981"/>
                    <a:gd name="connsiteY42" fmla="*/ 906538 h 1614924"/>
                    <a:gd name="connsiteX43" fmla="*/ 846890 w 1080981"/>
                    <a:gd name="connsiteY43" fmla="*/ 907143 h 1614924"/>
                    <a:gd name="connsiteX44" fmla="*/ 849309 w 1080981"/>
                    <a:gd name="connsiteY44" fmla="*/ 882952 h 1614924"/>
                    <a:gd name="connsiteX45" fmla="*/ 851124 w 1080981"/>
                    <a:gd name="connsiteY45" fmla="*/ 871462 h 1614924"/>
                    <a:gd name="connsiteX46" fmla="*/ 858988 w 1080981"/>
                    <a:gd name="connsiteY46" fmla="*/ 858762 h 1614924"/>
                    <a:gd name="connsiteX47" fmla="*/ 851124 w 1080981"/>
                    <a:gd name="connsiteY47" fmla="*/ 849086 h 1614924"/>
                    <a:gd name="connsiteX48" fmla="*/ 852939 w 1080981"/>
                    <a:gd name="connsiteY48" fmla="*/ 827919 h 1614924"/>
                    <a:gd name="connsiteX49" fmla="*/ 851729 w 1080981"/>
                    <a:gd name="connsiteY49" fmla="*/ 804333 h 1614924"/>
                    <a:gd name="connsiteX50" fmla="*/ 854753 w 1080981"/>
                    <a:gd name="connsiteY50" fmla="*/ 788610 h 1614924"/>
                    <a:gd name="connsiteX51" fmla="*/ 877134 w 1080981"/>
                    <a:gd name="connsiteY51" fmla="*/ 762000 h 1614924"/>
                    <a:gd name="connsiteX52" fmla="*/ 882578 w 1080981"/>
                    <a:gd name="connsiteY52" fmla="*/ 754138 h 1614924"/>
                    <a:gd name="connsiteX53" fmla="*/ 875924 w 1080981"/>
                    <a:gd name="connsiteY53" fmla="*/ 738414 h 1614924"/>
                    <a:gd name="connsiteX54" fmla="*/ 861407 w 1080981"/>
                    <a:gd name="connsiteY54" fmla="*/ 723900 h 1614924"/>
                    <a:gd name="connsiteX55" fmla="*/ 869271 w 1080981"/>
                    <a:gd name="connsiteY55" fmla="*/ 687009 h 1614924"/>
                    <a:gd name="connsiteX56" fmla="*/ 854753 w 1080981"/>
                    <a:gd name="connsiteY56" fmla="*/ 679752 h 1614924"/>
                    <a:gd name="connsiteX57" fmla="*/ 848100 w 1080981"/>
                    <a:gd name="connsiteY57" fmla="*/ 670076 h 1614924"/>
                    <a:gd name="connsiteX58" fmla="*/ 840841 w 1080981"/>
                    <a:gd name="connsiteY58" fmla="*/ 667657 h 1614924"/>
                    <a:gd name="connsiteX59" fmla="*/ 834187 w 1080981"/>
                    <a:gd name="connsiteY59" fmla="*/ 659795 h 1614924"/>
                    <a:gd name="connsiteX60" fmla="*/ 836607 w 1080981"/>
                    <a:gd name="connsiteY60" fmla="*/ 652538 h 1614924"/>
                    <a:gd name="connsiteX61" fmla="*/ 846285 w 1080981"/>
                    <a:gd name="connsiteY61" fmla="*/ 645281 h 1614924"/>
                    <a:gd name="connsiteX62" fmla="*/ 874110 w 1080981"/>
                    <a:gd name="connsiteY62" fmla="*/ 650119 h 1614924"/>
                    <a:gd name="connsiteX63" fmla="*/ 894676 w 1080981"/>
                    <a:gd name="connsiteY63" fmla="*/ 659795 h 1614924"/>
                    <a:gd name="connsiteX64" fmla="*/ 906774 w 1080981"/>
                    <a:gd name="connsiteY64" fmla="*/ 664633 h 1614924"/>
                    <a:gd name="connsiteX65" fmla="*/ 929760 w 1080981"/>
                    <a:gd name="connsiteY65" fmla="*/ 665238 h 1614924"/>
                    <a:gd name="connsiteX66" fmla="*/ 945487 w 1080981"/>
                    <a:gd name="connsiteY66" fmla="*/ 654352 h 1614924"/>
                    <a:gd name="connsiteX67" fmla="*/ 967867 w 1080981"/>
                    <a:gd name="connsiteY67" fmla="*/ 651328 h 1614924"/>
                    <a:gd name="connsiteX68" fmla="*/ 995087 w 1080981"/>
                    <a:gd name="connsiteY68" fmla="*/ 639838 h 1614924"/>
                    <a:gd name="connsiteX69" fmla="*/ 1007790 w 1080981"/>
                    <a:gd name="connsiteY69" fmla="*/ 644071 h 1614924"/>
                    <a:gd name="connsiteX70" fmla="*/ 1019888 w 1080981"/>
                    <a:gd name="connsiteY70" fmla="*/ 651328 h 1614924"/>
                    <a:gd name="connsiteX71" fmla="*/ 1047108 w 1080981"/>
                    <a:gd name="connsiteY71" fmla="*/ 654352 h 1614924"/>
                    <a:gd name="connsiteX72" fmla="*/ 1045293 w 1080981"/>
                    <a:gd name="connsiteY72" fmla="*/ 642257 h 1614924"/>
                    <a:gd name="connsiteX73" fmla="*/ 1051342 w 1080981"/>
                    <a:gd name="connsiteY73" fmla="*/ 631976 h 1614924"/>
                    <a:gd name="connsiteX74" fmla="*/ 1050132 w 1080981"/>
                    <a:gd name="connsiteY74" fmla="*/ 622300 h 1614924"/>
                    <a:gd name="connsiteX75" fmla="*/ 1050132 w 1080981"/>
                    <a:gd name="connsiteY75" fmla="*/ 611414 h 1614924"/>
                    <a:gd name="connsiteX76" fmla="*/ 1050132 w 1080981"/>
                    <a:gd name="connsiteY76" fmla="*/ 604762 h 1614924"/>
                    <a:gd name="connsiteX77" fmla="*/ 1047713 w 1080981"/>
                    <a:gd name="connsiteY77" fmla="*/ 593271 h 1614924"/>
                    <a:gd name="connsiteX78" fmla="*/ 1045898 w 1080981"/>
                    <a:gd name="connsiteY78" fmla="*/ 579967 h 1614924"/>
                    <a:gd name="connsiteX79" fmla="*/ 1045293 w 1080981"/>
                    <a:gd name="connsiteY79" fmla="*/ 570290 h 1614924"/>
                    <a:gd name="connsiteX80" fmla="*/ 1041664 w 1080981"/>
                    <a:gd name="connsiteY80" fmla="*/ 558800 h 1614924"/>
                    <a:gd name="connsiteX81" fmla="*/ 1035010 w 1080981"/>
                    <a:gd name="connsiteY81" fmla="*/ 549124 h 1614924"/>
                    <a:gd name="connsiteX82" fmla="*/ 1030776 w 1080981"/>
                    <a:gd name="connsiteY82" fmla="*/ 542471 h 1614924"/>
                    <a:gd name="connsiteX83" fmla="*/ 1028961 w 1080981"/>
                    <a:gd name="connsiteY83" fmla="*/ 534005 h 1614924"/>
                    <a:gd name="connsiteX84" fmla="*/ 1027147 w 1080981"/>
                    <a:gd name="connsiteY84" fmla="*/ 529771 h 1614924"/>
                    <a:gd name="connsiteX85" fmla="*/ 1023517 w 1080981"/>
                    <a:gd name="connsiteY85" fmla="*/ 526748 h 1614924"/>
                    <a:gd name="connsiteX86" fmla="*/ 1017468 w 1080981"/>
                    <a:gd name="connsiteY86" fmla="*/ 522514 h 1614924"/>
                    <a:gd name="connsiteX87" fmla="*/ 1012024 w 1080981"/>
                    <a:gd name="connsiteY87" fmla="*/ 520700 h 1614924"/>
                    <a:gd name="connsiteX88" fmla="*/ 1007790 w 1080981"/>
                    <a:gd name="connsiteY88" fmla="*/ 517676 h 1614924"/>
                    <a:gd name="connsiteX89" fmla="*/ 999927 w 1080981"/>
                    <a:gd name="connsiteY89" fmla="*/ 512838 h 1614924"/>
                    <a:gd name="connsiteX90" fmla="*/ 995692 w 1080981"/>
                    <a:gd name="connsiteY90" fmla="*/ 508605 h 1614924"/>
                    <a:gd name="connsiteX91" fmla="*/ 990853 w 1080981"/>
                    <a:gd name="connsiteY91" fmla="*/ 503162 h 1614924"/>
                    <a:gd name="connsiteX92" fmla="*/ 988434 w 1080981"/>
                    <a:gd name="connsiteY92" fmla="*/ 495300 h 1614924"/>
                    <a:gd name="connsiteX93" fmla="*/ 987224 w 1080981"/>
                    <a:gd name="connsiteY93" fmla="*/ 487438 h 1614924"/>
                    <a:gd name="connsiteX94" fmla="*/ 982990 w 1080981"/>
                    <a:gd name="connsiteY94" fmla="*/ 483205 h 1614924"/>
                    <a:gd name="connsiteX95" fmla="*/ 982990 w 1080981"/>
                    <a:gd name="connsiteY95" fmla="*/ 474133 h 1614924"/>
                    <a:gd name="connsiteX96" fmla="*/ 982990 w 1080981"/>
                    <a:gd name="connsiteY96" fmla="*/ 466876 h 1614924"/>
                    <a:gd name="connsiteX97" fmla="*/ 980570 w 1080981"/>
                    <a:gd name="connsiteY97" fmla="*/ 462643 h 1614924"/>
                    <a:gd name="connsiteX98" fmla="*/ 979965 w 1080981"/>
                    <a:gd name="connsiteY98" fmla="*/ 455386 h 1614924"/>
                    <a:gd name="connsiteX99" fmla="*/ 972707 w 1080981"/>
                    <a:gd name="connsiteY99" fmla="*/ 435429 h 1614924"/>
                    <a:gd name="connsiteX100" fmla="*/ 967263 w 1080981"/>
                    <a:gd name="connsiteY100" fmla="*/ 428171 h 1614924"/>
                    <a:gd name="connsiteX101" fmla="*/ 966658 w 1080981"/>
                    <a:gd name="connsiteY101" fmla="*/ 420310 h 1614924"/>
                    <a:gd name="connsiteX102" fmla="*/ 967263 w 1080981"/>
                    <a:gd name="connsiteY102" fmla="*/ 415471 h 1614924"/>
                    <a:gd name="connsiteX103" fmla="*/ 957584 w 1080981"/>
                    <a:gd name="connsiteY103" fmla="*/ 405795 h 1614924"/>
                    <a:gd name="connsiteX104" fmla="*/ 957584 w 1080981"/>
                    <a:gd name="connsiteY104" fmla="*/ 391886 h 1614924"/>
                    <a:gd name="connsiteX105" fmla="*/ 958794 w 1080981"/>
                    <a:gd name="connsiteY105" fmla="*/ 382209 h 1614924"/>
                    <a:gd name="connsiteX106" fmla="*/ 961214 w 1080981"/>
                    <a:gd name="connsiteY106" fmla="*/ 378581 h 1614924"/>
                    <a:gd name="connsiteX107" fmla="*/ 951535 w 1080981"/>
                    <a:gd name="connsiteY107" fmla="*/ 370114 h 1614924"/>
                    <a:gd name="connsiteX108" fmla="*/ 945487 w 1080981"/>
                    <a:gd name="connsiteY108" fmla="*/ 365881 h 1614924"/>
                    <a:gd name="connsiteX109" fmla="*/ 937018 w 1080981"/>
                    <a:gd name="connsiteY109" fmla="*/ 357414 h 1614924"/>
                    <a:gd name="connsiteX110" fmla="*/ 926735 w 1080981"/>
                    <a:gd name="connsiteY110" fmla="*/ 353181 h 1614924"/>
                    <a:gd name="connsiteX111" fmla="*/ 918267 w 1080981"/>
                    <a:gd name="connsiteY111" fmla="*/ 347738 h 1614924"/>
                    <a:gd name="connsiteX112" fmla="*/ 912823 w 1080981"/>
                    <a:gd name="connsiteY112" fmla="*/ 344110 h 1614924"/>
                    <a:gd name="connsiteX113" fmla="*/ 908588 w 1080981"/>
                    <a:gd name="connsiteY113" fmla="*/ 340481 h 1614924"/>
                    <a:gd name="connsiteX114" fmla="*/ 905564 w 1080981"/>
                    <a:gd name="connsiteY114" fmla="*/ 338667 h 1614924"/>
                    <a:gd name="connsiteX115" fmla="*/ 900725 w 1080981"/>
                    <a:gd name="connsiteY115" fmla="*/ 328990 h 1614924"/>
                    <a:gd name="connsiteX116" fmla="*/ 900725 w 1080981"/>
                    <a:gd name="connsiteY116" fmla="*/ 315686 h 1614924"/>
                    <a:gd name="connsiteX117" fmla="*/ 900725 w 1080981"/>
                    <a:gd name="connsiteY117" fmla="*/ 301776 h 1614924"/>
                    <a:gd name="connsiteX118" fmla="*/ 901935 w 1080981"/>
                    <a:gd name="connsiteY118" fmla="*/ 296333 h 1614924"/>
                    <a:gd name="connsiteX119" fmla="*/ 903749 w 1080981"/>
                    <a:gd name="connsiteY119" fmla="*/ 285448 h 1614924"/>
                    <a:gd name="connsiteX120" fmla="*/ 860197 w 1080981"/>
                    <a:gd name="connsiteY120" fmla="*/ 227995 h 1614924"/>
                    <a:gd name="connsiteX121" fmla="*/ 848100 w 1080981"/>
                    <a:gd name="connsiteY121" fmla="*/ 217714 h 1614924"/>
                    <a:gd name="connsiteX122" fmla="*/ 841446 w 1080981"/>
                    <a:gd name="connsiteY122" fmla="*/ 201990 h 1614924"/>
                    <a:gd name="connsiteX123" fmla="*/ 829953 w 1080981"/>
                    <a:gd name="connsiteY123" fmla="*/ 188081 h 1614924"/>
                    <a:gd name="connsiteX124" fmla="*/ 820880 w 1080981"/>
                    <a:gd name="connsiteY124" fmla="*/ 182033 h 1614924"/>
                    <a:gd name="connsiteX125" fmla="*/ 816041 w 1080981"/>
                    <a:gd name="connsiteY125" fmla="*/ 177800 h 1614924"/>
                    <a:gd name="connsiteX126" fmla="*/ 814226 w 1080981"/>
                    <a:gd name="connsiteY126" fmla="*/ 173567 h 1614924"/>
                    <a:gd name="connsiteX127" fmla="*/ 808177 w 1080981"/>
                    <a:gd name="connsiteY127" fmla="*/ 163890 h 1614924"/>
                    <a:gd name="connsiteX128" fmla="*/ 802733 w 1080981"/>
                    <a:gd name="connsiteY128" fmla="*/ 156029 h 1614924"/>
                    <a:gd name="connsiteX129" fmla="*/ 800313 w 1080981"/>
                    <a:gd name="connsiteY129" fmla="*/ 144538 h 1614924"/>
                    <a:gd name="connsiteX130" fmla="*/ 799709 w 1080981"/>
                    <a:gd name="connsiteY130" fmla="*/ 140909 h 1614924"/>
                    <a:gd name="connsiteX131" fmla="*/ 798499 w 1080981"/>
                    <a:gd name="connsiteY131" fmla="*/ 136676 h 1614924"/>
                    <a:gd name="connsiteX132" fmla="*/ 792450 w 1080981"/>
                    <a:gd name="connsiteY132" fmla="*/ 121557 h 1614924"/>
                    <a:gd name="connsiteX133" fmla="*/ 790030 w 1080981"/>
                    <a:gd name="connsiteY133" fmla="*/ 114300 h 1614924"/>
                    <a:gd name="connsiteX134" fmla="*/ 787611 w 1080981"/>
                    <a:gd name="connsiteY134" fmla="*/ 107648 h 1614924"/>
                    <a:gd name="connsiteX135" fmla="*/ 787611 w 1080981"/>
                    <a:gd name="connsiteY135" fmla="*/ 99181 h 1614924"/>
                    <a:gd name="connsiteX136" fmla="*/ 789425 w 1080981"/>
                    <a:gd name="connsiteY136" fmla="*/ 89505 h 1614924"/>
                    <a:gd name="connsiteX137" fmla="*/ 788216 w 1080981"/>
                    <a:gd name="connsiteY137" fmla="*/ 81643 h 1614924"/>
                    <a:gd name="connsiteX138" fmla="*/ 787006 w 1080981"/>
                    <a:gd name="connsiteY138" fmla="*/ 76200 h 1614924"/>
                    <a:gd name="connsiteX139" fmla="*/ 784586 w 1080981"/>
                    <a:gd name="connsiteY139" fmla="*/ 68943 h 1614924"/>
                    <a:gd name="connsiteX140" fmla="*/ 785191 w 1080981"/>
                    <a:gd name="connsiteY140" fmla="*/ 58662 h 1614924"/>
                    <a:gd name="connsiteX141" fmla="*/ 786401 w 1080981"/>
                    <a:gd name="connsiteY141" fmla="*/ 53824 h 1614924"/>
                    <a:gd name="connsiteX142" fmla="*/ 785191 w 1080981"/>
                    <a:gd name="connsiteY142" fmla="*/ 42333 h 1614924"/>
                    <a:gd name="connsiteX143" fmla="*/ 782167 w 1080981"/>
                    <a:gd name="connsiteY143" fmla="*/ 33262 h 1614924"/>
                    <a:gd name="connsiteX144" fmla="*/ 780957 w 1080981"/>
                    <a:gd name="connsiteY144" fmla="*/ 27819 h 1614924"/>
                    <a:gd name="connsiteX145" fmla="*/ 781562 w 1080981"/>
                    <a:gd name="connsiteY145" fmla="*/ 22981 h 1614924"/>
                    <a:gd name="connsiteX146" fmla="*/ 779747 w 1080981"/>
                    <a:gd name="connsiteY146" fmla="*/ 15724 h 1614924"/>
                    <a:gd name="connsiteX147" fmla="*/ 766440 w 1080981"/>
                    <a:gd name="connsiteY147" fmla="*/ 4838 h 1614924"/>
                    <a:gd name="connsiteX148" fmla="*/ 764020 w 1080981"/>
                    <a:gd name="connsiteY148" fmla="*/ 2419 h 1614924"/>
                    <a:gd name="connsiteX149" fmla="*/ 759181 w 1080981"/>
                    <a:gd name="connsiteY149" fmla="*/ 605 h 1614924"/>
                    <a:gd name="connsiteX150" fmla="*/ 759181 w 1080981"/>
                    <a:gd name="connsiteY150" fmla="*/ 605 h 1614924"/>
                    <a:gd name="connsiteX151" fmla="*/ 757971 w 1080981"/>
                    <a:gd name="connsiteY151" fmla="*/ 0 h 1614924"/>
                    <a:gd name="connsiteX152" fmla="*/ 741034 w 1080981"/>
                    <a:gd name="connsiteY152" fmla="*/ 6048 h 1614924"/>
                    <a:gd name="connsiteX153" fmla="*/ 708370 w 1080981"/>
                    <a:gd name="connsiteY153" fmla="*/ 6652 h 1614924"/>
                    <a:gd name="connsiteX154" fmla="*/ 693248 w 1080981"/>
                    <a:gd name="connsiteY154" fmla="*/ 6048 h 1614924"/>
                    <a:gd name="connsiteX155" fmla="*/ 674497 w 1080981"/>
                    <a:gd name="connsiteY155" fmla="*/ 5443 h 1614924"/>
                    <a:gd name="connsiteX156" fmla="*/ 638808 w 1080981"/>
                    <a:gd name="connsiteY156" fmla="*/ 13909 h 1614924"/>
                    <a:gd name="connsiteX157" fmla="*/ 640623 w 1080981"/>
                    <a:gd name="connsiteY157" fmla="*/ 20562 h 1614924"/>
                    <a:gd name="connsiteX158" fmla="*/ 638203 w 1080981"/>
                    <a:gd name="connsiteY158" fmla="*/ 36286 h 1614924"/>
                    <a:gd name="connsiteX159" fmla="*/ 646067 w 1080981"/>
                    <a:gd name="connsiteY159" fmla="*/ 56848 h 1614924"/>
                    <a:gd name="connsiteX160" fmla="*/ 636994 w 1080981"/>
                    <a:gd name="connsiteY160" fmla="*/ 64709 h 1614924"/>
                    <a:gd name="connsiteX161" fmla="*/ 645462 w 1080981"/>
                    <a:gd name="connsiteY161" fmla="*/ 79224 h 1614924"/>
                    <a:gd name="connsiteX162" fmla="*/ 654535 w 1080981"/>
                    <a:gd name="connsiteY162" fmla="*/ 81643 h 1614924"/>
                    <a:gd name="connsiteX163" fmla="*/ 658165 w 1080981"/>
                    <a:gd name="connsiteY163" fmla="*/ 94343 h 1614924"/>
                    <a:gd name="connsiteX164" fmla="*/ 655745 w 1080981"/>
                    <a:gd name="connsiteY164" fmla="*/ 102810 h 1614924"/>
                    <a:gd name="connsiteX165" fmla="*/ 645462 w 1080981"/>
                    <a:gd name="connsiteY165" fmla="*/ 108857 h 1614924"/>
                    <a:gd name="connsiteX166" fmla="*/ 629735 w 1080981"/>
                    <a:gd name="connsiteY166" fmla="*/ 116114 h 1614924"/>
                    <a:gd name="connsiteX167" fmla="*/ 613403 w 1080981"/>
                    <a:gd name="connsiteY167" fmla="*/ 117929 h 1614924"/>
                    <a:gd name="connsiteX168" fmla="*/ 595256 w 1080981"/>
                    <a:gd name="connsiteY168" fmla="*/ 114300 h 1614924"/>
                    <a:gd name="connsiteX169" fmla="*/ 587393 w 1080981"/>
                    <a:gd name="connsiteY169" fmla="*/ 120348 h 1614924"/>
                    <a:gd name="connsiteX170" fmla="*/ 578320 w 1080981"/>
                    <a:gd name="connsiteY170" fmla="*/ 119138 h 1614924"/>
                    <a:gd name="connsiteX171" fmla="*/ 566222 w 1080981"/>
                    <a:gd name="connsiteY171" fmla="*/ 133652 h 1614924"/>
                    <a:gd name="connsiteX172" fmla="*/ 549285 w 1080981"/>
                    <a:gd name="connsiteY172" fmla="*/ 142724 h 1614924"/>
                    <a:gd name="connsiteX173" fmla="*/ 537792 w 1080981"/>
                    <a:gd name="connsiteY173" fmla="*/ 151795 h 1614924"/>
                    <a:gd name="connsiteX174" fmla="*/ 528114 w 1080981"/>
                    <a:gd name="connsiteY174" fmla="*/ 136676 h 1614924"/>
                    <a:gd name="connsiteX175" fmla="*/ 510572 w 1080981"/>
                    <a:gd name="connsiteY175" fmla="*/ 117324 h 1614924"/>
                    <a:gd name="connsiteX176" fmla="*/ 488796 w 1080981"/>
                    <a:gd name="connsiteY176" fmla="*/ 125186 h 1614924"/>
                    <a:gd name="connsiteX177" fmla="*/ 487586 w 1080981"/>
                    <a:gd name="connsiteY177" fmla="*/ 135467 h 1614924"/>
                    <a:gd name="connsiteX178" fmla="*/ 497265 w 1080981"/>
                    <a:gd name="connsiteY178" fmla="*/ 156029 h 1614924"/>
                    <a:gd name="connsiteX179" fmla="*/ 477908 w 1080981"/>
                    <a:gd name="connsiteY179" fmla="*/ 168729 h 1614924"/>
                    <a:gd name="connsiteX180" fmla="*/ 465205 w 1080981"/>
                    <a:gd name="connsiteY180" fmla="*/ 172357 h 1614924"/>
                    <a:gd name="connsiteX181" fmla="*/ 451293 w 1080981"/>
                    <a:gd name="connsiteY181" fmla="*/ 175986 h 1614924"/>
                    <a:gd name="connsiteX182" fmla="*/ 433146 w 1080981"/>
                    <a:gd name="connsiteY182" fmla="*/ 177195 h 1614924"/>
                    <a:gd name="connsiteX183" fmla="*/ 419839 w 1080981"/>
                    <a:gd name="connsiteY183" fmla="*/ 179614 h 1614924"/>
                    <a:gd name="connsiteX184" fmla="*/ 415605 w 1080981"/>
                    <a:gd name="connsiteY184" fmla="*/ 165100 h 1614924"/>
                    <a:gd name="connsiteX185" fmla="*/ 411975 w 1080981"/>
                    <a:gd name="connsiteY185" fmla="*/ 148167 h 1614924"/>
                    <a:gd name="connsiteX186" fmla="*/ 402902 w 1080981"/>
                    <a:gd name="connsiteY186" fmla="*/ 139700 h 1614924"/>
                    <a:gd name="connsiteX187" fmla="*/ 398063 w 1080981"/>
                    <a:gd name="connsiteY187" fmla="*/ 139700 h 1614924"/>
                    <a:gd name="connsiteX188" fmla="*/ 391409 w 1080981"/>
                    <a:gd name="connsiteY188" fmla="*/ 156029 h 1614924"/>
                    <a:gd name="connsiteX189" fmla="*/ 385360 w 1080981"/>
                    <a:gd name="connsiteY189" fmla="*/ 165705 h 1614924"/>
                    <a:gd name="connsiteX190" fmla="*/ 379311 w 1080981"/>
                    <a:gd name="connsiteY190" fmla="*/ 177800 h 1614924"/>
                    <a:gd name="connsiteX191" fmla="*/ 364794 w 1080981"/>
                    <a:gd name="connsiteY191" fmla="*/ 174171 h 1614924"/>
                    <a:gd name="connsiteX192" fmla="*/ 349067 w 1080981"/>
                    <a:gd name="connsiteY192" fmla="*/ 172962 h 1614924"/>
                    <a:gd name="connsiteX193" fmla="*/ 333340 w 1080981"/>
                    <a:gd name="connsiteY193" fmla="*/ 170543 h 1614924"/>
                    <a:gd name="connsiteX194" fmla="*/ 327896 w 1080981"/>
                    <a:gd name="connsiteY194" fmla="*/ 157843 h 1614924"/>
                    <a:gd name="connsiteX195" fmla="*/ 317613 w 1080981"/>
                    <a:gd name="connsiteY195" fmla="*/ 150586 h 1614924"/>
                    <a:gd name="connsiteX196" fmla="*/ 300676 w 1080981"/>
                    <a:gd name="connsiteY196" fmla="*/ 143328 h 1614924"/>
                    <a:gd name="connsiteX197" fmla="*/ 283134 w 1080981"/>
                    <a:gd name="connsiteY197" fmla="*/ 146957 h 1614924"/>
                    <a:gd name="connsiteX198" fmla="*/ 272851 w 1080981"/>
                    <a:gd name="connsiteY198" fmla="*/ 149981 h 1614924"/>
                    <a:gd name="connsiteX199" fmla="*/ 259543 w 1080981"/>
                    <a:gd name="connsiteY199" fmla="*/ 144538 h 1614924"/>
                    <a:gd name="connsiteX200" fmla="*/ 245631 w 1080981"/>
                    <a:gd name="connsiteY200" fmla="*/ 134862 h 1614924"/>
                    <a:gd name="connsiteX201" fmla="*/ 237163 w 1080981"/>
                    <a:gd name="connsiteY201" fmla="*/ 129419 h 1614924"/>
                    <a:gd name="connsiteX202" fmla="*/ 219621 w 1080981"/>
                    <a:gd name="connsiteY202" fmla="*/ 138490 h 1614924"/>
                    <a:gd name="connsiteX203" fmla="*/ 205104 w 1080981"/>
                    <a:gd name="connsiteY203" fmla="*/ 131838 h 1614924"/>
                    <a:gd name="connsiteX204" fmla="*/ 185747 w 1080981"/>
                    <a:gd name="connsiteY204" fmla="*/ 139095 h 1614924"/>
                    <a:gd name="connsiteX205" fmla="*/ 179093 w 1080981"/>
                    <a:gd name="connsiteY205" fmla="*/ 155424 h 1614924"/>
                    <a:gd name="connsiteX206" fmla="*/ 165181 w 1080981"/>
                    <a:gd name="connsiteY206" fmla="*/ 161471 h 1614924"/>
                    <a:gd name="connsiteX207" fmla="*/ 159132 w 1080981"/>
                    <a:gd name="connsiteY207" fmla="*/ 171148 h 1614924"/>
                    <a:gd name="connsiteX208" fmla="*/ 164576 w 1080981"/>
                    <a:gd name="connsiteY208" fmla="*/ 185662 h 1614924"/>
                    <a:gd name="connsiteX209" fmla="*/ 163366 w 1080981"/>
                    <a:gd name="connsiteY209" fmla="*/ 200176 h 1614924"/>
                    <a:gd name="connsiteX210" fmla="*/ 159737 w 1080981"/>
                    <a:gd name="connsiteY210" fmla="*/ 208038 h 1614924"/>
                    <a:gd name="connsiteX211" fmla="*/ 159132 w 1080981"/>
                    <a:gd name="connsiteY211" fmla="*/ 214086 h 1614924"/>
                    <a:gd name="connsiteX212" fmla="*/ 149454 w 1080981"/>
                    <a:gd name="connsiteY212" fmla="*/ 216505 h 1614924"/>
                    <a:gd name="connsiteX213" fmla="*/ 140380 w 1080981"/>
                    <a:gd name="connsiteY213" fmla="*/ 223762 h 1614924"/>
                    <a:gd name="connsiteX214" fmla="*/ 129492 w 1080981"/>
                    <a:gd name="connsiteY214" fmla="*/ 220133 h 1614924"/>
                    <a:gd name="connsiteX215" fmla="*/ 121629 w 1080981"/>
                    <a:gd name="connsiteY215" fmla="*/ 227390 h 1614924"/>
                    <a:gd name="connsiteX216" fmla="*/ 111951 w 1080981"/>
                    <a:gd name="connsiteY216" fmla="*/ 235857 h 1614924"/>
                    <a:gd name="connsiteX217" fmla="*/ 99248 w 1080981"/>
                    <a:gd name="connsiteY217" fmla="*/ 246743 h 1614924"/>
                    <a:gd name="connsiteX218" fmla="*/ 52672 w 1080981"/>
                    <a:gd name="connsiteY218" fmla="*/ 248557 h 1614924"/>
                    <a:gd name="connsiteX219" fmla="*/ 48437 w 1080981"/>
                    <a:gd name="connsiteY219" fmla="*/ 256419 h 1614924"/>
                    <a:gd name="connsiteX220" fmla="*/ 52067 w 1080981"/>
                    <a:gd name="connsiteY220" fmla="*/ 267909 h 1614924"/>
                    <a:gd name="connsiteX221" fmla="*/ 50252 w 1080981"/>
                    <a:gd name="connsiteY221" fmla="*/ 278190 h 1614924"/>
                    <a:gd name="connsiteX222" fmla="*/ 46018 w 1080981"/>
                    <a:gd name="connsiteY222" fmla="*/ 287867 h 1614924"/>
                    <a:gd name="connsiteX223" fmla="*/ 48437 w 1080981"/>
                    <a:gd name="connsiteY223" fmla="*/ 296333 h 1614924"/>
                    <a:gd name="connsiteX224" fmla="*/ 43598 w 1080981"/>
                    <a:gd name="connsiteY224" fmla="*/ 303590 h 1614924"/>
                    <a:gd name="connsiteX225" fmla="*/ 52067 w 1080981"/>
                    <a:gd name="connsiteY225" fmla="*/ 321128 h 1614924"/>
                    <a:gd name="connsiteX226" fmla="*/ 51462 w 1080981"/>
                    <a:gd name="connsiteY226" fmla="*/ 339271 h 1614924"/>
                    <a:gd name="connsiteX227" fmla="*/ 31501 w 1080981"/>
                    <a:gd name="connsiteY227" fmla="*/ 348948 h 1614924"/>
                    <a:gd name="connsiteX228" fmla="*/ 16983 w 1080981"/>
                    <a:gd name="connsiteY228" fmla="*/ 354995 h 1614924"/>
                    <a:gd name="connsiteX229" fmla="*/ 8515 w 1080981"/>
                    <a:gd name="connsiteY229" fmla="*/ 361043 h 1614924"/>
                    <a:gd name="connsiteX230" fmla="*/ 46 w 1080981"/>
                    <a:gd name="connsiteY230" fmla="*/ 378581 h 1614924"/>
                    <a:gd name="connsiteX231" fmla="*/ 12749 w 1080981"/>
                    <a:gd name="connsiteY231" fmla="*/ 386443 h 1614924"/>
                    <a:gd name="connsiteX232" fmla="*/ 17588 w 1080981"/>
                    <a:gd name="connsiteY232" fmla="*/ 397328 h 1614924"/>
                    <a:gd name="connsiteX233" fmla="*/ 16378 w 1080981"/>
                    <a:gd name="connsiteY233" fmla="*/ 403376 h 1614924"/>
                    <a:gd name="connsiteX234" fmla="*/ 11539 w 1080981"/>
                    <a:gd name="connsiteY234" fmla="*/ 407005 h 1614924"/>
                    <a:gd name="connsiteX235" fmla="*/ 23637 w 1080981"/>
                    <a:gd name="connsiteY235" fmla="*/ 414867 h 1614924"/>
                    <a:gd name="connsiteX236" fmla="*/ 30896 w 1080981"/>
                    <a:gd name="connsiteY236" fmla="*/ 420914 h 1614924"/>
                    <a:gd name="connsiteX237" fmla="*/ 39364 w 1080981"/>
                    <a:gd name="connsiteY237" fmla="*/ 437243 h 1614924"/>
                    <a:gd name="connsiteX238" fmla="*/ 61745 w 1080981"/>
                    <a:gd name="connsiteY238" fmla="*/ 436638 h 1614924"/>
                    <a:gd name="connsiteX239" fmla="*/ 72633 w 1080981"/>
                    <a:gd name="connsiteY239" fmla="*/ 452362 h 1614924"/>
                    <a:gd name="connsiteX240" fmla="*/ 85941 w 1080981"/>
                    <a:gd name="connsiteY240" fmla="*/ 470505 h 1614924"/>
                    <a:gd name="connsiteX241" fmla="*/ 77472 w 1080981"/>
                    <a:gd name="connsiteY241" fmla="*/ 482600 h 1614924"/>
                    <a:gd name="connsiteX242" fmla="*/ 62955 w 1080981"/>
                    <a:gd name="connsiteY242" fmla="*/ 488648 h 1614924"/>
                    <a:gd name="connsiteX243" fmla="*/ 58116 w 1080981"/>
                    <a:gd name="connsiteY243" fmla="*/ 500743 h 1614924"/>
                    <a:gd name="connsiteX244" fmla="*/ 41784 w 1080981"/>
                    <a:gd name="connsiteY244" fmla="*/ 508000 h 1614924"/>
                    <a:gd name="connsiteX245" fmla="*/ 35130 w 1080981"/>
                    <a:gd name="connsiteY245" fmla="*/ 518281 h 1614924"/>
                    <a:gd name="connsiteX246" fmla="*/ 49042 w 1080981"/>
                    <a:gd name="connsiteY246" fmla="*/ 531586 h 1614924"/>
                    <a:gd name="connsiteX247" fmla="*/ 54486 w 1080981"/>
                    <a:gd name="connsiteY247" fmla="*/ 540052 h 1614924"/>
                    <a:gd name="connsiteX248" fmla="*/ 76867 w 1080981"/>
                    <a:gd name="connsiteY248" fmla="*/ 552752 h 1614924"/>
                    <a:gd name="connsiteX249" fmla="*/ 85941 w 1080981"/>
                    <a:gd name="connsiteY249" fmla="*/ 556381 h 1614924"/>
                    <a:gd name="connsiteX250" fmla="*/ 91385 w 1080981"/>
                    <a:gd name="connsiteY250" fmla="*/ 567871 h 1614924"/>
                    <a:gd name="connsiteX251" fmla="*/ 110741 w 1080981"/>
                    <a:gd name="connsiteY251" fmla="*/ 573314 h 1614924"/>
                    <a:gd name="connsiteX252" fmla="*/ 127073 w 1080981"/>
                    <a:gd name="connsiteY252" fmla="*/ 586014 h 1614924"/>
                    <a:gd name="connsiteX253" fmla="*/ 138566 w 1080981"/>
                    <a:gd name="connsiteY253" fmla="*/ 594481 h 1614924"/>
                    <a:gd name="connsiteX254" fmla="*/ 143405 w 1080981"/>
                    <a:gd name="connsiteY254" fmla="*/ 609600 h 1614924"/>
                    <a:gd name="connsiteX255" fmla="*/ 154293 w 1080981"/>
                    <a:gd name="connsiteY255" fmla="*/ 624114 h 1614924"/>
                    <a:gd name="connsiteX256" fmla="*/ 162761 w 1080981"/>
                    <a:gd name="connsiteY256" fmla="*/ 635605 h 1614924"/>
                    <a:gd name="connsiteX257" fmla="*/ 174859 w 1080981"/>
                    <a:gd name="connsiteY257" fmla="*/ 636814 h 1614924"/>
                    <a:gd name="connsiteX258" fmla="*/ 185142 w 1080981"/>
                    <a:gd name="connsiteY258" fmla="*/ 641652 h 1614924"/>
                    <a:gd name="connsiteX259" fmla="*/ 197845 w 1080981"/>
                    <a:gd name="connsiteY259" fmla="*/ 657376 h 1614924"/>
                    <a:gd name="connsiteX260" fmla="*/ 207523 w 1080981"/>
                    <a:gd name="connsiteY260" fmla="*/ 673705 h 1614924"/>
                    <a:gd name="connsiteX261" fmla="*/ 191796 w 1080981"/>
                    <a:gd name="connsiteY261" fmla="*/ 696081 h 1614924"/>
                    <a:gd name="connsiteX262" fmla="*/ 194216 w 1080981"/>
                    <a:gd name="connsiteY262" fmla="*/ 719062 h 1614924"/>
                    <a:gd name="connsiteX263" fmla="*/ 204499 w 1080981"/>
                    <a:gd name="connsiteY263" fmla="*/ 741438 h 1614924"/>
                    <a:gd name="connsiteX264" fmla="*/ 222645 w 1080981"/>
                    <a:gd name="connsiteY264" fmla="*/ 748090 h 1614924"/>
                    <a:gd name="connsiteX265" fmla="*/ 232323 w 1080981"/>
                    <a:gd name="connsiteY265" fmla="*/ 768048 h 1614924"/>
                    <a:gd name="connsiteX266" fmla="*/ 248655 w 1080981"/>
                    <a:gd name="connsiteY266" fmla="*/ 781957 h 1614924"/>
                    <a:gd name="connsiteX267" fmla="*/ 263778 w 1080981"/>
                    <a:gd name="connsiteY267" fmla="*/ 785586 h 1614924"/>
                    <a:gd name="connsiteX268" fmla="*/ 278295 w 1080981"/>
                    <a:gd name="connsiteY268" fmla="*/ 791029 h 1614924"/>
                    <a:gd name="connsiteX269" fmla="*/ 286763 w 1080981"/>
                    <a:gd name="connsiteY269" fmla="*/ 794657 h 1614924"/>
                    <a:gd name="connsiteX270" fmla="*/ 295837 w 1080981"/>
                    <a:gd name="connsiteY270" fmla="*/ 807962 h 1614924"/>
                    <a:gd name="connsiteX271" fmla="*/ 314588 w 1080981"/>
                    <a:gd name="connsiteY271" fmla="*/ 852714 h 1614924"/>
                    <a:gd name="connsiteX272" fmla="*/ 343018 w 1080981"/>
                    <a:gd name="connsiteY272" fmla="*/ 855133 h 1614924"/>
                    <a:gd name="connsiteX273" fmla="*/ 364794 w 1080981"/>
                    <a:gd name="connsiteY273" fmla="*/ 861786 h 1614924"/>
                    <a:gd name="connsiteX274" fmla="*/ 376287 w 1080981"/>
                    <a:gd name="connsiteY274" fmla="*/ 862390 h 1614924"/>
                    <a:gd name="connsiteX275" fmla="*/ 393829 w 1080981"/>
                    <a:gd name="connsiteY275" fmla="*/ 849691 h 1614924"/>
                    <a:gd name="connsiteX276" fmla="*/ 405926 w 1080981"/>
                    <a:gd name="connsiteY276" fmla="*/ 852714 h 1614924"/>
                    <a:gd name="connsiteX277" fmla="*/ 415605 w 1080981"/>
                    <a:gd name="connsiteY277" fmla="*/ 848481 h 1614924"/>
                    <a:gd name="connsiteX278" fmla="*/ 436171 w 1080981"/>
                    <a:gd name="connsiteY278" fmla="*/ 859367 h 1614924"/>
                    <a:gd name="connsiteX279" fmla="*/ 465205 w 1080981"/>
                    <a:gd name="connsiteY279" fmla="*/ 859367 h 1614924"/>
                    <a:gd name="connsiteX280" fmla="*/ 473069 w 1080981"/>
                    <a:gd name="connsiteY280" fmla="*/ 878719 h 1614924"/>
                    <a:gd name="connsiteX281" fmla="*/ 471254 w 1080981"/>
                    <a:gd name="connsiteY281" fmla="*/ 888395 h 1614924"/>
                    <a:gd name="connsiteX282" fmla="*/ 474884 w 1080981"/>
                    <a:gd name="connsiteY282" fmla="*/ 897467 h 1614924"/>
                    <a:gd name="connsiteX283" fmla="*/ 484562 w 1080981"/>
                    <a:gd name="connsiteY283" fmla="*/ 908352 h 1614924"/>
                    <a:gd name="connsiteX284" fmla="*/ 482747 w 1080981"/>
                    <a:gd name="connsiteY284" fmla="*/ 920448 h 1614924"/>
                    <a:gd name="connsiteX285" fmla="*/ 496055 w 1080981"/>
                    <a:gd name="connsiteY285" fmla="*/ 928914 h 1614924"/>
                    <a:gd name="connsiteX286" fmla="*/ 507548 w 1080981"/>
                    <a:gd name="connsiteY286" fmla="*/ 933752 h 1614924"/>
                    <a:gd name="connsiteX287" fmla="*/ 511177 w 1080981"/>
                    <a:gd name="connsiteY287" fmla="*/ 954314 h 1614924"/>
                    <a:gd name="connsiteX288" fmla="*/ 514806 w 1080981"/>
                    <a:gd name="connsiteY288" fmla="*/ 962781 h 1614924"/>
                    <a:gd name="connsiteX289" fmla="*/ 537792 w 1080981"/>
                    <a:gd name="connsiteY289" fmla="*/ 962176 h 1614924"/>
                    <a:gd name="connsiteX290" fmla="*/ 556543 w 1080981"/>
                    <a:gd name="connsiteY290" fmla="*/ 965200 h 1614924"/>
                    <a:gd name="connsiteX291" fmla="*/ 565012 w 1080981"/>
                    <a:gd name="connsiteY291" fmla="*/ 970643 h 1614924"/>
                    <a:gd name="connsiteX292" fmla="*/ 575295 w 1080981"/>
                    <a:gd name="connsiteY292" fmla="*/ 947057 h 1614924"/>
                    <a:gd name="connsiteX293" fmla="*/ 582554 w 1080981"/>
                    <a:gd name="connsiteY293" fmla="*/ 948267 h 1614924"/>
                    <a:gd name="connsiteX294" fmla="*/ 597676 w 1080981"/>
                    <a:gd name="connsiteY294" fmla="*/ 956733 h 1614924"/>
                    <a:gd name="connsiteX295" fmla="*/ 605539 w 1080981"/>
                    <a:gd name="connsiteY295" fmla="*/ 952500 h 1614924"/>
                    <a:gd name="connsiteX296" fmla="*/ 615823 w 1080981"/>
                    <a:gd name="connsiteY296" fmla="*/ 959757 h 1614924"/>
                    <a:gd name="connsiteX297" fmla="*/ 612193 w 1080981"/>
                    <a:gd name="connsiteY297" fmla="*/ 967619 h 1614924"/>
                    <a:gd name="connsiteX298" fmla="*/ 601305 w 1080981"/>
                    <a:gd name="connsiteY298" fmla="*/ 995438 h 1614924"/>
                    <a:gd name="connsiteX299" fmla="*/ 615823 w 1080981"/>
                    <a:gd name="connsiteY299" fmla="*/ 1015395 h 1614924"/>
                    <a:gd name="connsiteX300" fmla="*/ 629130 w 1080981"/>
                    <a:gd name="connsiteY300" fmla="*/ 1034748 h 1614924"/>
                    <a:gd name="connsiteX301" fmla="*/ 643043 w 1080981"/>
                    <a:gd name="connsiteY301" fmla="*/ 1043214 h 1614924"/>
                    <a:gd name="connsiteX302" fmla="*/ 662399 w 1080981"/>
                    <a:gd name="connsiteY302" fmla="*/ 1048657 h 1614924"/>
                    <a:gd name="connsiteX303" fmla="*/ 679941 w 1080981"/>
                    <a:gd name="connsiteY303" fmla="*/ 1059543 h 1614924"/>
                    <a:gd name="connsiteX304" fmla="*/ 681150 w 1080981"/>
                    <a:gd name="connsiteY304" fmla="*/ 1068009 h 1614924"/>
                    <a:gd name="connsiteX305" fmla="*/ 673892 w 1080981"/>
                    <a:gd name="connsiteY305" fmla="*/ 1078895 h 1614924"/>
                    <a:gd name="connsiteX306" fmla="*/ 681150 w 1080981"/>
                    <a:gd name="connsiteY306" fmla="*/ 1097038 h 1614924"/>
                    <a:gd name="connsiteX307" fmla="*/ 687199 w 1080981"/>
                    <a:gd name="connsiteY307" fmla="*/ 1125462 h 1614924"/>
                    <a:gd name="connsiteX308" fmla="*/ 696273 w 1080981"/>
                    <a:gd name="connsiteY308" fmla="*/ 1133324 h 1614924"/>
                    <a:gd name="connsiteX309" fmla="*/ 701112 w 1080981"/>
                    <a:gd name="connsiteY309" fmla="*/ 1161143 h 1614924"/>
                    <a:gd name="connsiteX310" fmla="*/ 698087 w 1080981"/>
                    <a:gd name="connsiteY310" fmla="*/ 1187148 h 1614924"/>
                    <a:gd name="connsiteX311" fmla="*/ 710185 w 1080981"/>
                    <a:gd name="connsiteY311" fmla="*/ 1201662 h 1614924"/>
                    <a:gd name="connsiteX312" fmla="*/ 703531 w 1080981"/>
                    <a:gd name="connsiteY312" fmla="*/ 1212548 h 1614924"/>
                    <a:gd name="connsiteX313" fmla="*/ 699297 w 1080981"/>
                    <a:gd name="connsiteY313" fmla="*/ 1221014 h 1614924"/>
                    <a:gd name="connsiteX314" fmla="*/ 694458 w 1080981"/>
                    <a:gd name="connsiteY314" fmla="*/ 1223433 h 1614924"/>
                    <a:gd name="connsiteX315" fmla="*/ 697482 w 1080981"/>
                    <a:gd name="connsiteY315" fmla="*/ 1245810 h 1614924"/>
                    <a:gd name="connsiteX316" fmla="*/ 703531 w 1080981"/>
                    <a:gd name="connsiteY316" fmla="*/ 1268186 h 1614924"/>
                    <a:gd name="connsiteX317" fmla="*/ 707766 w 1080981"/>
                    <a:gd name="connsiteY317" fmla="*/ 1293586 h 1614924"/>
                    <a:gd name="connsiteX318" fmla="*/ 717444 w 1080981"/>
                    <a:gd name="connsiteY318" fmla="*/ 1304471 h 1614924"/>
                    <a:gd name="connsiteX319" fmla="*/ 725912 w 1080981"/>
                    <a:gd name="connsiteY319" fmla="*/ 1327452 h 1614924"/>
                    <a:gd name="connsiteX320" fmla="*/ 730751 w 1080981"/>
                    <a:gd name="connsiteY320" fmla="*/ 1341967 h 1614924"/>
                    <a:gd name="connsiteX321" fmla="*/ 739825 w 1080981"/>
                    <a:gd name="connsiteY321" fmla="*/ 1364948 h 1614924"/>
                    <a:gd name="connsiteX322" fmla="*/ 748898 w 1080981"/>
                    <a:gd name="connsiteY322" fmla="*/ 1383695 h 1614924"/>
                    <a:gd name="connsiteX323" fmla="*/ 757366 w 1080981"/>
                    <a:gd name="connsiteY323" fmla="*/ 1390348 h 1614924"/>
                    <a:gd name="connsiteX324" fmla="*/ 773093 w 1080981"/>
                    <a:gd name="connsiteY324" fmla="*/ 1395790 h 1614924"/>
                    <a:gd name="connsiteX325" fmla="*/ 792450 w 1080981"/>
                    <a:gd name="connsiteY325" fmla="*/ 1416352 h 1614924"/>
                    <a:gd name="connsiteX326" fmla="*/ 792450 w 1080981"/>
                    <a:gd name="connsiteY326" fmla="*/ 1438124 h 1614924"/>
                    <a:gd name="connsiteX327" fmla="*/ 794869 w 1080981"/>
                    <a:gd name="connsiteY327" fmla="*/ 1445381 h 1614924"/>
                    <a:gd name="connsiteX328" fmla="*/ 799104 w 1080981"/>
                    <a:gd name="connsiteY328" fmla="*/ 1454452 h 1614924"/>
                    <a:gd name="connsiteX329" fmla="*/ 794869 w 1080981"/>
                    <a:gd name="connsiteY329" fmla="*/ 1468967 h 1614924"/>
                    <a:gd name="connsiteX330" fmla="*/ 793660 w 1080981"/>
                    <a:gd name="connsiteY330" fmla="*/ 1479853 h 1614924"/>
                    <a:gd name="connsiteX331" fmla="*/ 796684 w 1080981"/>
                    <a:gd name="connsiteY331" fmla="*/ 1483481 h 1614924"/>
                    <a:gd name="connsiteX332" fmla="*/ 806362 w 1080981"/>
                    <a:gd name="connsiteY332" fmla="*/ 1500414 h 1614924"/>
                    <a:gd name="connsiteX333" fmla="*/ 811806 w 1080981"/>
                    <a:gd name="connsiteY333" fmla="*/ 1509486 h 1614924"/>
                    <a:gd name="connsiteX334" fmla="*/ 818460 w 1080981"/>
                    <a:gd name="connsiteY334" fmla="*/ 1528233 h 1614924"/>
                    <a:gd name="connsiteX335" fmla="*/ 818460 w 1080981"/>
                    <a:gd name="connsiteY335" fmla="*/ 1528233 h 1614924"/>
                    <a:gd name="connsiteX336" fmla="*/ 825719 w 1080981"/>
                    <a:gd name="connsiteY336" fmla="*/ 1536095 h 1614924"/>
                    <a:gd name="connsiteX337" fmla="*/ 835397 w 1080981"/>
                    <a:gd name="connsiteY337" fmla="*/ 1549400 h 1614924"/>
                    <a:gd name="connsiteX338" fmla="*/ 858383 w 1080981"/>
                    <a:gd name="connsiteY338" fmla="*/ 1560890 h 1614924"/>
                    <a:gd name="connsiteX339" fmla="*/ 863222 w 1080981"/>
                    <a:gd name="connsiteY339" fmla="*/ 1560890 h 1614924"/>
                    <a:gd name="connsiteX340" fmla="*/ 868666 w 1080981"/>
                    <a:gd name="connsiteY340" fmla="*/ 1559076 h 1614924"/>
                    <a:gd name="connsiteX341" fmla="*/ 881973 w 1080981"/>
                    <a:gd name="connsiteY341" fmla="*/ 1561495 h 1614924"/>
                    <a:gd name="connsiteX342" fmla="*/ 893466 w 1080981"/>
                    <a:gd name="connsiteY342" fmla="*/ 1582057 h 1614924"/>
                    <a:gd name="connsiteX343" fmla="*/ 900725 w 1080981"/>
                    <a:gd name="connsiteY343" fmla="*/ 1605038 h 1614924"/>
                    <a:gd name="connsiteX344" fmla="*/ 935204 w 1080981"/>
                    <a:gd name="connsiteY344" fmla="*/ 1612900 h 1614924"/>
                    <a:gd name="connsiteX345" fmla="*/ 952140 w 1080981"/>
                    <a:gd name="connsiteY345" fmla="*/ 1609271 h 1614924"/>
                    <a:gd name="connsiteX346" fmla="*/ 958189 w 1080981"/>
                    <a:gd name="connsiteY346" fmla="*/ 1587500 h 1614924"/>
                    <a:gd name="connsiteX347" fmla="*/ 968472 w 1080981"/>
                    <a:gd name="connsiteY347" fmla="*/ 1594757 h 1614924"/>
                    <a:gd name="connsiteX348" fmla="*/ 973312 w 1080981"/>
                    <a:gd name="connsiteY348" fmla="*/ 1606248 h 1614924"/>
                    <a:gd name="connsiteX349" fmla="*/ 986014 w 1080981"/>
                    <a:gd name="connsiteY349" fmla="*/ 1604433 h 1614924"/>
                    <a:gd name="connsiteX350" fmla="*/ 1006580 w 1080981"/>
                    <a:gd name="connsiteY350" fmla="*/ 1598386 h 1614924"/>
                    <a:gd name="connsiteX351" fmla="*/ 1021703 w 1080981"/>
                    <a:gd name="connsiteY351" fmla="*/ 1602619 h 1614924"/>
                    <a:gd name="connsiteX352" fmla="*/ 1048318 w 1080981"/>
                    <a:gd name="connsiteY352" fmla="*/ 1607457 h 1614924"/>
                    <a:gd name="connsiteX353" fmla="*/ 1076143 w 1080981"/>
                    <a:gd name="connsiteY353" fmla="*/ 1614714 h 1614924"/>
                    <a:gd name="connsiteX354" fmla="*/ 1080982 w 1080981"/>
                    <a:gd name="connsiteY354" fmla="*/ 1604433 h 1614924"/>
                    <a:gd name="connsiteX355" fmla="*/ 1080377 w 1080981"/>
                    <a:gd name="connsiteY355" fmla="*/ 1583871 h 161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080981" h="1614924">
                      <a:moveTo>
                        <a:pt x="1080377" y="1583871"/>
                      </a:moveTo>
                      <a:cubicBezTo>
                        <a:pt x="1076747" y="1580847"/>
                        <a:pt x="1073118" y="1576614"/>
                        <a:pt x="1064650" y="1567543"/>
                      </a:cubicBezTo>
                      <a:cubicBezTo>
                        <a:pt x="1062835" y="1565728"/>
                        <a:pt x="1061020" y="1562100"/>
                        <a:pt x="1058601" y="1559681"/>
                      </a:cubicBezTo>
                      <a:cubicBezTo>
                        <a:pt x="1053157" y="1555448"/>
                        <a:pt x="1048318" y="1551819"/>
                        <a:pt x="1044083" y="1547586"/>
                      </a:cubicBezTo>
                      <a:cubicBezTo>
                        <a:pt x="1044688" y="1543353"/>
                        <a:pt x="1045898" y="1539724"/>
                        <a:pt x="1045898" y="1536700"/>
                      </a:cubicBezTo>
                      <a:cubicBezTo>
                        <a:pt x="1041664" y="1532467"/>
                        <a:pt x="1036220" y="1530048"/>
                        <a:pt x="1032591" y="1527024"/>
                      </a:cubicBezTo>
                      <a:cubicBezTo>
                        <a:pt x="1026542" y="1522790"/>
                        <a:pt x="1018678" y="1519767"/>
                        <a:pt x="1014444" y="1515533"/>
                      </a:cubicBezTo>
                      <a:cubicBezTo>
                        <a:pt x="1010210" y="1511905"/>
                        <a:pt x="1009605" y="1504648"/>
                        <a:pt x="1007790" y="1498600"/>
                      </a:cubicBezTo>
                      <a:cubicBezTo>
                        <a:pt x="1002346" y="1491948"/>
                        <a:pt x="993878" y="1487714"/>
                        <a:pt x="983595" y="1479248"/>
                      </a:cubicBezTo>
                      <a:cubicBezTo>
                        <a:pt x="979965" y="1476224"/>
                        <a:pt x="962423" y="1470176"/>
                        <a:pt x="957584" y="1467757"/>
                      </a:cubicBezTo>
                      <a:cubicBezTo>
                        <a:pt x="950326" y="1464128"/>
                        <a:pt x="958794" y="1460500"/>
                        <a:pt x="952140" y="1453847"/>
                      </a:cubicBezTo>
                      <a:cubicBezTo>
                        <a:pt x="945487" y="1447800"/>
                        <a:pt x="943672" y="1439938"/>
                        <a:pt x="941857" y="1432681"/>
                      </a:cubicBezTo>
                      <a:cubicBezTo>
                        <a:pt x="940647" y="1426029"/>
                        <a:pt x="940647" y="1419981"/>
                        <a:pt x="941252" y="1417562"/>
                      </a:cubicBezTo>
                      <a:lnTo>
                        <a:pt x="944882" y="1409095"/>
                      </a:lnTo>
                      <a:lnTo>
                        <a:pt x="953350" y="1395186"/>
                      </a:lnTo>
                      <a:lnTo>
                        <a:pt x="976336" y="1340757"/>
                      </a:lnTo>
                      <a:lnTo>
                        <a:pt x="964238" y="1330476"/>
                      </a:lnTo>
                      <a:cubicBezTo>
                        <a:pt x="968472" y="1318986"/>
                        <a:pt x="953350" y="1313543"/>
                        <a:pt x="946092" y="1298424"/>
                      </a:cubicBezTo>
                      <a:cubicBezTo>
                        <a:pt x="943672" y="1292981"/>
                        <a:pt x="931574" y="1276048"/>
                        <a:pt x="930969" y="1273024"/>
                      </a:cubicBezTo>
                      <a:lnTo>
                        <a:pt x="929155" y="1262743"/>
                      </a:lnTo>
                      <a:cubicBezTo>
                        <a:pt x="929155" y="1262138"/>
                        <a:pt x="927945" y="1251252"/>
                        <a:pt x="923106" y="1244600"/>
                      </a:cubicBezTo>
                      <a:cubicBezTo>
                        <a:pt x="918267" y="1237343"/>
                        <a:pt x="911613" y="1234319"/>
                        <a:pt x="913428" y="1230691"/>
                      </a:cubicBezTo>
                      <a:cubicBezTo>
                        <a:pt x="914032" y="1223433"/>
                        <a:pt x="923106" y="1213152"/>
                        <a:pt x="924920" y="1203476"/>
                      </a:cubicBezTo>
                      <a:lnTo>
                        <a:pt x="930364" y="1178076"/>
                      </a:lnTo>
                      <a:lnTo>
                        <a:pt x="929760" y="1139976"/>
                      </a:lnTo>
                      <a:lnTo>
                        <a:pt x="915242" y="1124857"/>
                      </a:lnTo>
                      <a:cubicBezTo>
                        <a:pt x="915847" y="1121833"/>
                        <a:pt x="917662" y="1122438"/>
                        <a:pt x="917662" y="1118205"/>
                      </a:cubicBezTo>
                      <a:cubicBezTo>
                        <a:pt x="917662" y="1116390"/>
                        <a:pt x="917662" y="1113367"/>
                        <a:pt x="918267" y="1110948"/>
                      </a:cubicBezTo>
                      <a:cubicBezTo>
                        <a:pt x="919476" y="1104295"/>
                        <a:pt x="922501" y="1102481"/>
                        <a:pt x="922501" y="1099457"/>
                      </a:cubicBezTo>
                      <a:cubicBezTo>
                        <a:pt x="922501" y="1096433"/>
                        <a:pt x="920081" y="1096433"/>
                        <a:pt x="922501" y="1087967"/>
                      </a:cubicBezTo>
                      <a:lnTo>
                        <a:pt x="922501" y="1086757"/>
                      </a:lnTo>
                      <a:lnTo>
                        <a:pt x="921291" y="1086757"/>
                      </a:lnTo>
                      <a:cubicBezTo>
                        <a:pt x="915242" y="1086152"/>
                        <a:pt x="905564" y="1088571"/>
                        <a:pt x="901330" y="1083733"/>
                      </a:cubicBezTo>
                      <a:cubicBezTo>
                        <a:pt x="898305" y="1080105"/>
                        <a:pt x="894071" y="1076476"/>
                        <a:pt x="889837" y="1071033"/>
                      </a:cubicBezTo>
                      <a:cubicBezTo>
                        <a:pt x="891652" y="1064986"/>
                        <a:pt x="895886" y="1060148"/>
                        <a:pt x="898305" y="1049867"/>
                      </a:cubicBezTo>
                      <a:cubicBezTo>
                        <a:pt x="898305" y="1043214"/>
                        <a:pt x="891652" y="1033538"/>
                        <a:pt x="891652" y="1027490"/>
                      </a:cubicBezTo>
                      <a:cubicBezTo>
                        <a:pt x="891652" y="1023257"/>
                        <a:pt x="895886" y="1027490"/>
                        <a:pt x="900120" y="1010557"/>
                      </a:cubicBezTo>
                      <a:cubicBezTo>
                        <a:pt x="886812" y="997252"/>
                        <a:pt x="888022" y="994833"/>
                        <a:pt x="890442" y="982738"/>
                      </a:cubicBezTo>
                      <a:cubicBezTo>
                        <a:pt x="891047" y="979110"/>
                        <a:pt x="889232" y="975481"/>
                        <a:pt x="887417" y="971248"/>
                      </a:cubicBezTo>
                      <a:lnTo>
                        <a:pt x="878344" y="951895"/>
                      </a:lnTo>
                      <a:lnTo>
                        <a:pt x="879554" y="931938"/>
                      </a:lnTo>
                      <a:cubicBezTo>
                        <a:pt x="875320" y="926495"/>
                        <a:pt x="871085" y="925890"/>
                        <a:pt x="865641" y="921052"/>
                      </a:cubicBezTo>
                      <a:cubicBezTo>
                        <a:pt x="865036" y="918029"/>
                        <a:pt x="860802" y="908957"/>
                        <a:pt x="860197" y="906538"/>
                      </a:cubicBezTo>
                      <a:lnTo>
                        <a:pt x="846890" y="907143"/>
                      </a:lnTo>
                      <a:lnTo>
                        <a:pt x="849309" y="882952"/>
                      </a:lnTo>
                      <a:cubicBezTo>
                        <a:pt x="849914" y="879929"/>
                        <a:pt x="849309" y="874486"/>
                        <a:pt x="851124" y="871462"/>
                      </a:cubicBezTo>
                      <a:cubicBezTo>
                        <a:pt x="853544" y="866624"/>
                        <a:pt x="854753" y="862995"/>
                        <a:pt x="858988" y="858762"/>
                      </a:cubicBezTo>
                      <a:cubicBezTo>
                        <a:pt x="857778" y="856948"/>
                        <a:pt x="850519" y="854529"/>
                        <a:pt x="851124" y="849086"/>
                      </a:cubicBezTo>
                      <a:lnTo>
                        <a:pt x="852939" y="827919"/>
                      </a:lnTo>
                      <a:lnTo>
                        <a:pt x="851729" y="804333"/>
                      </a:lnTo>
                      <a:lnTo>
                        <a:pt x="854753" y="788610"/>
                      </a:lnTo>
                      <a:cubicBezTo>
                        <a:pt x="857173" y="775909"/>
                        <a:pt x="862012" y="768048"/>
                        <a:pt x="877134" y="762000"/>
                      </a:cubicBezTo>
                      <a:cubicBezTo>
                        <a:pt x="883788" y="758976"/>
                        <a:pt x="883788" y="757162"/>
                        <a:pt x="882578" y="754138"/>
                      </a:cubicBezTo>
                      <a:cubicBezTo>
                        <a:pt x="881369" y="750509"/>
                        <a:pt x="880764" y="745671"/>
                        <a:pt x="875924" y="738414"/>
                      </a:cubicBezTo>
                      <a:cubicBezTo>
                        <a:pt x="872295" y="732971"/>
                        <a:pt x="863827" y="728738"/>
                        <a:pt x="861407" y="723900"/>
                      </a:cubicBezTo>
                      <a:lnTo>
                        <a:pt x="869271" y="687009"/>
                      </a:lnTo>
                      <a:cubicBezTo>
                        <a:pt x="867456" y="682776"/>
                        <a:pt x="859593" y="684590"/>
                        <a:pt x="854753" y="679752"/>
                      </a:cubicBezTo>
                      <a:cubicBezTo>
                        <a:pt x="848705" y="673705"/>
                        <a:pt x="851729" y="671286"/>
                        <a:pt x="848100" y="670076"/>
                      </a:cubicBezTo>
                      <a:cubicBezTo>
                        <a:pt x="845075" y="669471"/>
                        <a:pt x="842656" y="669471"/>
                        <a:pt x="840841" y="667657"/>
                      </a:cubicBezTo>
                      <a:cubicBezTo>
                        <a:pt x="838421" y="663424"/>
                        <a:pt x="833582" y="662214"/>
                        <a:pt x="834187" y="659795"/>
                      </a:cubicBezTo>
                      <a:cubicBezTo>
                        <a:pt x="835397" y="657981"/>
                        <a:pt x="835397" y="654957"/>
                        <a:pt x="836607" y="652538"/>
                      </a:cubicBezTo>
                      <a:cubicBezTo>
                        <a:pt x="838421" y="648305"/>
                        <a:pt x="841446" y="644071"/>
                        <a:pt x="846285" y="645281"/>
                      </a:cubicBezTo>
                      <a:cubicBezTo>
                        <a:pt x="852939" y="647095"/>
                        <a:pt x="863827" y="645281"/>
                        <a:pt x="874110" y="650119"/>
                      </a:cubicBezTo>
                      <a:cubicBezTo>
                        <a:pt x="881369" y="653748"/>
                        <a:pt x="885603" y="651933"/>
                        <a:pt x="894676" y="659795"/>
                      </a:cubicBezTo>
                      <a:cubicBezTo>
                        <a:pt x="898305" y="662819"/>
                        <a:pt x="902540" y="662214"/>
                        <a:pt x="906774" y="664633"/>
                      </a:cubicBezTo>
                      <a:cubicBezTo>
                        <a:pt x="911613" y="667052"/>
                        <a:pt x="915847" y="667657"/>
                        <a:pt x="929760" y="665238"/>
                      </a:cubicBezTo>
                      <a:cubicBezTo>
                        <a:pt x="936413" y="664029"/>
                        <a:pt x="937623" y="654957"/>
                        <a:pt x="945487" y="654352"/>
                      </a:cubicBezTo>
                      <a:cubicBezTo>
                        <a:pt x="952140" y="654957"/>
                        <a:pt x="955770" y="656771"/>
                        <a:pt x="967867" y="651328"/>
                      </a:cubicBezTo>
                      <a:cubicBezTo>
                        <a:pt x="976336" y="647700"/>
                        <a:pt x="978151" y="647700"/>
                        <a:pt x="995087" y="639838"/>
                      </a:cubicBezTo>
                      <a:cubicBezTo>
                        <a:pt x="997507" y="638628"/>
                        <a:pt x="1002951" y="642257"/>
                        <a:pt x="1007790" y="644071"/>
                      </a:cubicBezTo>
                      <a:cubicBezTo>
                        <a:pt x="1013839" y="647095"/>
                        <a:pt x="1015049" y="648909"/>
                        <a:pt x="1019888" y="651328"/>
                      </a:cubicBezTo>
                      <a:cubicBezTo>
                        <a:pt x="1046503" y="648305"/>
                        <a:pt x="1041059" y="650119"/>
                        <a:pt x="1047108" y="654352"/>
                      </a:cubicBezTo>
                      <a:cubicBezTo>
                        <a:pt x="1045293" y="650119"/>
                        <a:pt x="1050737" y="647700"/>
                        <a:pt x="1045293" y="642257"/>
                      </a:cubicBezTo>
                      <a:cubicBezTo>
                        <a:pt x="1047108" y="636814"/>
                        <a:pt x="1051947" y="636814"/>
                        <a:pt x="1051342" y="631976"/>
                      </a:cubicBezTo>
                      <a:cubicBezTo>
                        <a:pt x="1050737" y="628952"/>
                        <a:pt x="1053762" y="628952"/>
                        <a:pt x="1050132" y="622300"/>
                      </a:cubicBezTo>
                      <a:cubicBezTo>
                        <a:pt x="1048923" y="620486"/>
                        <a:pt x="1047108" y="616252"/>
                        <a:pt x="1050132" y="611414"/>
                      </a:cubicBezTo>
                      <a:cubicBezTo>
                        <a:pt x="1051342" y="608995"/>
                        <a:pt x="1050132" y="605367"/>
                        <a:pt x="1050132" y="604762"/>
                      </a:cubicBezTo>
                      <a:cubicBezTo>
                        <a:pt x="1048923" y="600529"/>
                        <a:pt x="1047108" y="597505"/>
                        <a:pt x="1047713" y="593271"/>
                      </a:cubicBezTo>
                      <a:cubicBezTo>
                        <a:pt x="1048318" y="589643"/>
                        <a:pt x="1048318" y="585409"/>
                        <a:pt x="1045898" y="579967"/>
                      </a:cubicBezTo>
                      <a:cubicBezTo>
                        <a:pt x="1044688" y="576943"/>
                        <a:pt x="1047713" y="573314"/>
                        <a:pt x="1045293" y="570290"/>
                      </a:cubicBezTo>
                      <a:cubicBezTo>
                        <a:pt x="1042874" y="567267"/>
                        <a:pt x="1046503" y="560614"/>
                        <a:pt x="1041664" y="558800"/>
                      </a:cubicBezTo>
                      <a:cubicBezTo>
                        <a:pt x="1036825" y="556986"/>
                        <a:pt x="1039244" y="556381"/>
                        <a:pt x="1035010" y="549124"/>
                      </a:cubicBezTo>
                      <a:cubicBezTo>
                        <a:pt x="1033800" y="546705"/>
                        <a:pt x="1031986" y="544890"/>
                        <a:pt x="1030776" y="542471"/>
                      </a:cubicBezTo>
                      <a:cubicBezTo>
                        <a:pt x="1029566" y="540657"/>
                        <a:pt x="1028356" y="537029"/>
                        <a:pt x="1028961" y="534005"/>
                      </a:cubicBezTo>
                      <a:cubicBezTo>
                        <a:pt x="1028961" y="532191"/>
                        <a:pt x="1029566" y="531586"/>
                        <a:pt x="1027147" y="529771"/>
                      </a:cubicBezTo>
                      <a:cubicBezTo>
                        <a:pt x="1025332" y="528562"/>
                        <a:pt x="1025332" y="528562"/>
                        <a:pt x="1023517" y="526748"/>
                      </a:cubicBezTo>
                      <a:cubicBezTo>
                        <a:pt x="1021703" y="525538"/>
                        <a:pt x="1019283" y="522514"/>
                        <a:pt x="1017468" y="522514"/>
                      </a:cubicBezTo>
                      <a:cubicBezTo>
                        <a:pt x="1014444" y="522514"/>
                        <a:pt x="1014444" y="521305"/>
                        <a:pt x="1012024" y="520700"/>
                      </a:cubicBezTo>
                      <a:cubicBezTo>
                        <a:pt x="1010210" y="520700"/>
                        <a:pt x="1009000" y="518886"/>
                        <a:pt x="1007790" y="517676"/>
                      </a:cubicBezTo>
                      <a:cubicBezTo>
                        <a:pt x="1005371" y="515257"/>
                        <a:pt x="1001741" y="517071"/>
                        <a:pt x="999927" y="512838"/>
                      </a:cubicBezTo>
                      <a:cubicBezTo>
                        <a:pt x="998717" y="510419"/>
                        <a:pt x="998112" y="509209"/>
                        <a:pt x="995692" y="508605"/>
                      </a:cubicBezTo>
                      <a:cubicBezTo>
                        <a:pt x="992668" y="507395"/>
                        <a:pt x="992063" y="504371"/>
                        <a:pt x="990853" y="503162"/>
                      </a:cubicBezTo>
                      <a:cubicBezTo>
                        <a:pt x="989039" y="501952"/>
                        <a:pt x="987829" y="499533"/>
                        <a:pt x="988434" y="495300"/>
                      </a:cubicBezTo>
                      <a:cubicBezTo>
                        <a:pt x="989039" y="489252"/>
                        <a:pt x="989643" y="489857"/>
                        <a:pt x="987224" y="487438"/>
                      </a:cubicBezTo>
                      <a:cubicBezTo>
                        <a:pt x="985409" y="485624"/>
                        <a:pt x="982990" y="485624"/>
                        <a:pt x="982990" y="483205"/>
                      </a:cubicBezTo>
                      <a:cubicBezTo>
                        <a:pt x="982990" y="479576"/>
                        <a:pt x="980570" y="480181"/>
                        <a:pt x="982990" y="474133"/>
                      </a:cubicBezTo>
                      <a:cubicBezTo>
                        <a:pt x="984804" y="469900"/>
                        <a:pt x="984804" y="469295"/>
                        <a:pt x="982990" y="466876"/>
                      </a:cubicBezTo>
                      <a:cubicBezTo>
                        <a:pt x="982385" y="465667"/>
                        <a:pt x="981780" y="463247"/>
                        <a:pt x="980570" y="462643"/>
                      </a:cubicBezTo>
                      <a:cubicBezTo>
                        <a:pt x="978151" y="460224"/>
                        <a:pt x="981175" y="458409"/>
                        <a:pt x="979965" y="455386"/>
                      </a:cubicBezTo>
                      <a:cubicBezTo>
                        <a:pt x="976941" y="446314"/>
                        <a:pt x="975731" y="440871"/>
                        <a:pt x="972707" y="435429"/>
                      </a:cubicBezTo>
                      <a:cubicBezTo>
                        <a:pt x="970892" y="432405"/>
                        <a:pt x="969682" y="432405"/>
                        <a:pt x="967263" y="428171"/>
                      </a:cubicBezTo>
                      <a:cubicBezTo>
                        <a:pt x="966053" y="425148"/>
                        <a:pt x="966053" y="421519"/>
                        <a:pt x="966658" y="420310"/>
                      </a:cubicBezTo>
                      <a:cubicBezTo>
                        <a:pt x="967263" y="417890"/>
                        <a:pt x="967867" y="417286"/>
                        <a:pt x="967263" y="415471"/>
                      </a:cubicBezTo>
                      <a:cubicBezTo>
                        <a:pt x="965448" y="411238"/>
                        <a:pt x="961819" y="414262"/>
                        <a:pt x="957584" y="405795"/>
                      </a:cubicBezTo>
                      <a:cubicBezTo>
                        <a:pt x="954560" y="400352"/>
                        <a:pt x="956980" y="395514"/>
                        <a:pt x="957584" y="391886"/>
                      </a:cubicBezTo>
                      <a:cubicBezTo>
                        <a:pt x="958189" y="387652"/>
                        <a:pt x="955165" y="384628"/>
                        <a:pt x="958794" y="382209"/>
                      </a:cubicBezTo>
                      <a:cubicBezTo>
                        <a:pt x="961214" y="381000"/>
                        <a:pt x="961214" y="380395"/>
                        <a:pt x="961214" y="378581"/>
                      </a:cubicBezTo>
                      <a:cubicBezTo>
                        <a:pt x="961214" y="375557"/>
                        <a:pt x="955770" y="371929"/>
                        <a:pt x="951535" y="370114"/>
                      </a:cubicBezTo>
                      <a:cubicBezTo>
                        <a:pt x="947906" y="368905"/>
                        <a:pt x="949721" y="367695"/>
                        <a:pt x="945487" y="365881"/>
                      </a:cubicBezTo>
                      <a:cubicBezTo>
                        <a:pt x="942462" y="364671"/>
                        <a:pt x="941857" y="359833"/>
                        <a:pt x="937018" y="357414"/>
                      </a:cubicBezTo>
                      <a:cubicBezTo>
                        <a:pt x="933994" y="355600"/>
                        <a:pt x="928550" y="355600"/>
                        <a:pt x="926735" y="353181"/>
                      </a:cubicBezTo>
                      <a:cubicBezTo>
                        <a:pt x="924316" y="349552"/>
                        <a:pt x="920686" y="347738"/>
                        <a:pt x="918267" y="347738"/>
                      </a:cubicBezTo>
                      <a:cubicBezTo>
                        <a:pt x="915242" y="347738"/>
                        <a:pt x="912823" y="347738"/>
                        <a:pt x="912823" y="344110"/>
                      </a:cubicBezTo>
                      <a:cubicBezTo>
                        <a:pt x="912823" y="342295"/>
                        <a:pt x="911008" y="341086"/>
                        <a:pt x="908588" y="340481"/>
                      </a:cubicBezTo>
                      <a:cubicBezTo>
                        <a:pt x="907379" y="339876"/>
                        <a:pt x="906774" y="339271"/>
                        <a:pt x="905564" y="338667"/>
                      </a:cubicBezTo>
                      <a:cubicBezTo>
                        <a:pt x="904959" y="333828"/>
                        <a:pt x="900725" y="333224"/>
                        <a:pt x="900725" y="328990"/>
                      </a:cubicBezTo>
                      <a:cubicBezTo>
                        <a:pt x="900725" y="324757"/>
                        <a:pt x="900120" y="319314"/>
                        <a:pt x="900725" y="315686"/>
                      </a:cubicBezTo>
                      <a:lnTo>
                        <a:pt x="900725" y="301776"/>
                      </a:lnTo>
                      <a:lnTo>
                        <a:pt x="901935" y="296333"/>
                      </a:lnTo>
                      <a:cubicBezTo>
                        <a:pt x="902540" y="292100"/>
                        <a:pt x="902540" y="289681"/>
                        <a:pt x="903749" y="285448"/>
                      </a:cubicBezTo>
                      <a:lnTo>
                        <a:pt x="860197" y="227995"/>
                      </a:lnTo>
                      <a:cubicBezTo>
                        <a:pt x="860197" y="223762"/>
                        <a:pt x="852334" y="221343"/>
                        <a:pt x="848100" y="217714"/>
                      </a:cubicBezTo>
                      <a:cubicBezTo>
                        <a:pt x="845680" y="215900"/>
                        <a:pt x="843261" y="205619"/>
                        <a:pt x="841446" y="201990"/>
                      </a:cubicBezTo>
                      <a:cubicBezTo>
                        <a:pt x="838421" y="194733"/>
                        <a:pt x="832373" y="190500"/>
                        <a:pt x="829953" y="188081"/>
                      </a:cubicBezTo>
                      <a:cubicBezTo>
                        <a:pt x="828138" y="186267"/>
                        <a:pt x="822694" y="182638"/>
                        <a:pt x="820880" y="182033"/>
                      </a:cubicBezTo>
                      <a:cubicBezTo>
                        <a:pt x="820880" y="182033"/>
                        <a:pt x="817250" y="179614"/>
                        <a:pt x="816041" y="177800"/>
                      </a:cubicBezTo>
                      <a:cubicBezTo>
                        <a:pt x="815436" y="175986"/>
                        <a:pt x="814831" y="174776"/>
                        <a:pt x="814226" y="173567"/>
                      </a:cubicBezTo>
                      <a:cubicBezTo>
                        <a:pt x="809992" y="168124"/>
                        <a:pt x="809992" y="165100"/>
                        <a:pt x="808177" y="163890"/>
                      </a:cubicBezTo>
                      <a:cubicBezTo>
                        <a:pt x="804548" y="161471"/>
                        <a:pt x="805153" y="158448"/>
                        <a:pt x="802733" y="156029"/>
                      </a:cubicBezTo>
                      <a:cubicBezTo>
                        <a:pt x="799104" y="152400"/>
                        <a:pt x="800313" y="146352"/>
                        <a:pt x="800313" y="144538"/>
                      </a:cubicBezTo>
                      <a:lnTo>
                        <a:pt x="799709" y="140909"/>
                      </a:lnTo>
                      <a:lnTo>
                        <a:pt x="798499" y="136676"/>
                      </a:lnTo>
                      <a:cubicBezTo>
                        <a:pt x="797894" y="133652"/>
                        <a:pt x="793055" y="123976"/>
                        <a:pt x="792450" y="121557"/>
                      </a:cubicBezTo>
                      <a:cubicBezTo>
                        <a:pt x="791240" y="119138"/>
                        <a:pt x="793055" y="117929"/>
                        <a:pt x="790030" y="114300"/>
                      </a:cubicBezTo>
                      <a:cubicBezTo>
                        <a:pt x="789425" y="113090"/>
                        <a:pt x="787006" y="109462"/>
                        <a:pt x="787611" y="107648"/>
                      </a:cubicBezTo>
                      <a:cubicBezTo>
                        <a:pt x="787611" y="105833"/>
                        <a:pt x="787611" y="104624"/>
                        <a:pt x="787611" y="99181"/>
                      </a:cubicBezTo>
                      <a:cubicBezTo>
                        <a:pt x="787611" y="96157"/>
                        <a:pt x="789425" y="92529"/>
                        <a:pt x="789425" y="89505"/>
                      </a:cubicBezTo>
                      <a:cubicBezTo>
                        <a:pt x="789425" y="87086"/>
                        <a:pt x="788821" y="84062"/>
                        <a:pt x="788216" y="81643"/>
                      </a:cubicBezTo>
                      <a:cubicBezTo>
                        <a:pt x="787611" y="79828"/>
                        <a:pt x="787611" y="78014"/>
                        <a:pt x="787006" y="76200"/>
                      </a:cubicBezTo>
                      <a:cubicBezTo>
                        <a:pt x="786401" y="73781"/>
                        <a:pt x="784586" y="71362"/>
                        <a:pt x="784586" y="68943"/>
                      </a:cubicBezTo>
                      <a:cubicBezTo>
                        <a:pt x="784586" y="65314"/>
                        <a:pt x="783377" y="62895"/>
                        <a:pt x="785191" y="58662"/>
                      </a:cubicBezTo>
                      <a:cubicBezTo>
                        <a:pt x="785796" y="56848"/>
                        <a:pt x="785796" y="55638"/>
                        <a:pt x="786401" y="53824"/>
                      </a:cubicBezTo>
                      <a:cubicBezTo>
                        <a:pt x="787611" y="47776"/>
                        <a:pt x="785796" y="42938"/>
                        <a:pt x="785191" y="42333"/>
                      </a:cubicBezTo>
                      <a:cubicBezTo>
                        <a:pt x="782772" y="38705"/>
                        <a:pt x="783377" y="35681"/>
                        <a:pt x="782167" y="33262"/>
                      </a:cubicBezTo>
                      <a:cubicBezTo>
                        <a:pt x="780352" y="29633"/>
                        <a:pt x="780352" y="29028"/>
                        <a:pt x="780957" y="27819"/>
                      </a:cubicBezTo>
                      <a:cubicBezTo>
                        <a:pt x="782167" y="24795"/>
                        <a:pt x="782167" y="24795"/>
                        <a:pt x="781562" y="22981"/>
                      </a:cubicBezTo>
                      <a:cubicBezTo>
                        <a:pt x="780957" y="20562"/>
                        <a:pt x="782772" y="19352"/>
                        <a:pt x="779747" y="15724"/>
                      </a:cubicBezTo>
                      <a:cubicBezTo>
                        <a:pt x="774303" y="9676"/>
                        <a:pt x="769464" y="12095"/>
                        <a:pt x="766440" y="4838"/>
                      </a:cubicBezTo>
                      <a:cubicBezTo>
                        <a:pt x="765835" y="3628"/>
                        <a:pt x="764625" y="3024"/>
                        <a:pt x="764020" y="2419"/>
                      </a:cubicBezTo>
                      <a:cubicBezTo>
                        <a:pt x="762205" y="1209"/>
                        <a:pt x="760996" y="605"/>
                        <a:pt x="759181" y="605"/>
                      </a:cubicBezTo>
                      <a:lnTo>
                        <a:pt x="759181" y="605"/>
                      </a:lnTo>
                      <a:cubicBezTo>
                        <a:pt x="758576" y="605"/>
                        <a:pt x="757971" y="0"/>
                        <a:pt x="757971" y="0"/>
                      </a:cubicBezTo>
                      <a:cubicBezTo>
                        <a:pt x="754342" y="5443"/>
                        <a:pt x="748898" y="5443"/>
                        <a:pt x="741034" y="6048"/>
                      </a:cubicBezTo>
                      <a:cubicBezTo>
                        <a:pt x="725912" y="6652"/>
                        <a:pt x="725912" y="10281"/>
                        <a:pt x="708370" y="6652"/>
                      </a:cubicBezTo>
                      <a:cubicBezTo>
                        <a:pt x="703531" y="5443"/>
                        <a:pt x="697482" y="6652"/>
                        <a:pt x="693248" y="6048"/>
                      </a:cubicBezTo>
                      <a:cubicBezTo>
                        <a:pt x="684780" y="3628"/>
                        <a:pt x="678126" y="7862"/>
                        <a:pt x="674497" y="5443"/>
                      </a:cubicBezTo>
                      <a:cubicBezTo>
                        <a:pt x="660584" y="1814"/>
                        <a:pt x="656955" y="13909"/>
                        <a:pt x="638808" y="13909"/>
                      </a:cubicBezTo>
                      <a:cubicBezTo>
                        <a:pt x="630945" y="13909"/>
                        <a:pt x="635784" y="18747"/>
                        <a:pt x="640623" y="20562"/>
                      </a:cubicBezTo>
                      <a:cubicBezTo>
                        <a:pt x="647277" y="22981"/>
                        <a:pt x="640018" y="30238"/>
                        <a:pt x="638203" y="36286"/>
                      </a:cubicBezTo>
                      <a:cubicBezTo>
                        <a:pt x="635179" y="44148"/>
                        <a:pt x="644252" y="44148"/>
                        <a:pt x="646067" y="56848"/>
                      </a:cubicBezTo>
                      <a:cubicBezTo>
                        <a:pt x="646672" y="59267"/>
                        <a:pt x="638808" y="62290"/>
                        <a:pt x="636994" y="64709"/>
                      </a:cubicBezTo>
                      <a:cubicBezTo>
                        <a:pt x="632759" y="70152"/>
                        <a:pt x="641228" y="67128"/>
                        <a:pt x="645462" y="79224"/>
                      </a:cubicBezTo>
                      <a:cubicBezTo>
                        <a:pt x="647882" y="82852"/>
                        <a:pt x="651511" y="81643"/>
                        <a:pt x="654535" y="81643"/>
                      </a:cubicBezTo>
                      <a:cubicBezTo>
                        <a:pt x="658165" y="81643"/>
                        <a:pt x="658770" y="88295"/>
                        <a:pt x="658165" y="94343"/>
                      </a:cubicBezTo>
                      <a:cubicBezTo>
                        <a:pt x="657560" y="98576"/>
                        <a:pt x="656350" y="102205"/>
                        <a:pt x="655745" y="102810"/>
                      </a:cubicBezTo>
                      <a:cubicBezTo>
                        <a:pt x="652721" y="109462"/>
                        <a:pt x="650301" y="105229"/>
                        <a:pt x="645462" y="108857"/>
                      </a:cubicBezTo>
                      <a:cubicBezTo>
                        <a:pt x="641228" y="111276"/>
                        <a:pt x="638808" y="114905"/>
                        <a:pt x="629735" y="116114"/>
                      </a:cubicBezTo>
                      <a:cubicBezTo>
                        <a:pt x="626106" y="116719"/>
                        <a:pt x="620662" y="120348"/>
                        <a:pt x="613403" y="117929"/>
                      </a:cubicBezTo>
                      <a:cubicBezTo>
                        <a:pt x="610379" y="116719"/>
                        <a:pt x="603725" y="113695"/>
                        <a:pt x="595256" y="114300"/>
                      </a:cubicBezTo>
                      <a:cubicBezTo>
                        <a:pt x="591627" y="115509"/>
                        <a:pt x="587998" y="119138"/>
                        <a:pt x="587393" y="120348"/>
                      </a:cubicBezTo>
                      <a:cubicBezTo>
                        <a:pt x="581344" y="127000"/>
                        <a:pt x="584368" y="114905"/>
                        <a:pt x="578320" y="119138"/>
                      </a:cubicBezTo>
                      <a:cubicBezTo>
                        <a:pt x="575295" y="120952"/>
                        <a:pt x="568641" y="128209"/>
                        <a:pt x="566222" y="133652"/>
                      </a:cubicBezTo>
                      <a:cubicBezTo>
                        <a:pt x="561988" y="145747"/>
                        <a:pt x="555334" y="133048"/>
                        <a:pt x="549285" y="142724"/>
                      </a:cubicBezTo>
                      <a:cubicBezTo>
                        <a:pt x="547470" y="149376"/>
                        <a:pt x="540816" y="152400"/>
                        <a:pt x="537792" y="151795"/>
                      </a:cubicBezTo>
                      <a:cubicBezTo>
                        <a:pt x="529928" y="148167"/>
                        <a:pt x="542631" y="142119"/>
                        <a:pt x="528114" y="136676"/>
                      </a:cubicBezTo>
                      <a:cubicBezTo>
                        <a:pt x="525694" y="131233"/>
                        <a:pt x="516621" y="119743"/>
                        <a:pt x="510572" y="117324"/>
                      </a:cubicBezTo>
                      <a:cubicBezTo>
                        <a:pt x="506338" y="115509"/>
                        <a:pt x="488796" y="117324"/>
                        <a:pt x="488796" y="125186"/>
                      </a:cubicBezTo>
                      <a:cubicBezTo>
                        <a:pt x="488796" y="127605"/>
                        <a:pt x="487586" y="131838"/>
                        <a:pt x="487586" y="135467"/>
                      </a:cubicBezTo>
                      <a:cubicBezTo>
                        <a:pt x="490006" y="147562"/>
                        <a:pt x="496055" y="140305"/>
                        <a:pt x="497265" y="156029"/>
                      </a:cubicBezTo>
                      <a:cubicBezTo>
                        <a:pt x="494845" y="159052"/>
                        <a:pt x="487586" y="169938"/>
                        <a:pt x="477908" y="168729"/>
                      </a:cubicBezTo>
                      <a:cubicBezTo>
                        <a:pt x="472464" y="167519"/>
                        <a:pt x="470045" y="173567"/>
                        <a:pt x="465205" y="172357"/>
                      </a:cubicBezTo>
                      <a:cubicBezTo>
                        <a:pt x="458552" y="171148"/>
                        <a:pt x="454922" y="175986"/>
                        <a:pt x="451293" y="175986"/>
                      </a:cubicBezTo>
                      <a:cubicBezTo>
                        <a:pt x="437985" y="175986"/>
                        <a:pt x="443429" y="169938"/>
                        <a:pt x="433146" y="177195"/>
                      </a:cubicBezTo>
                      <a:cubicBezTo>
                        <a:pt x="427097" y="181429"/>
                        <a:pt x="422258" y="182033"/>
                        <a:pt x="419839" y="179614"/>
                      </a:cubicBezTo>
                      <a:cubicBezTo>
                        <a:pt x="416814" y="176590"/>
                        <a:pt x="419839" y="168729"/>
                        <a:pt x="415605" y="165100"/>
                      </a:cubicBezTo>
                      <a:cubicBezTo>
                        <a:pt x="410161" y="160262"/>
                        <a:pt x="411975" y="154819"/>
                        <a:pt x="411975" y="148167"/>
                      </a:cubicBezTo>
                      <a:cubicBezTo>
                        <a:pt x="407136" y="145143"/>
                        <a:pt x="406531" y="141514"/>
                        <a:pt x="402902" y="139700"/>
                      </a:cubicBezTo>
                      <a:cubicBezTo>
                        <a:pt x="401087" y="139095"/>
                        <a:pt x="399273" y="138490"/>
                        <a:pt x="398063" y="139700"/>
                      </a:cubicBezTo>
                      <a:cubicBezTo>
                        <a:pt x="393224" y="145143"/>
                        <a:pt x="396853" y="149376"/>
                        <a:pt x="391409" y="156029"/>
                      </a:cubicBezTo>
                      <a:cubicBezTo>
                        <a:pt x="387780" y="160262"/>
                        <a:pt x="385965" y="161471"/>
                        <a:pt x="385360" y="165705"/>
                      </a:cubicBezTo>
                      <a:cubicBezTo>
                        <a:pt x="384755" y="174171"/>
                        <a:pt x="381126" y="172357"/>
                        <a:pt x="379311" y="177800"/>
                      </a:cubicBezTo>
                      <a:cubicBezTo>
                        <a:pt x="377497" y="177800"/>
                        <a:pt x="370843" y="173567"/>
                        <a:pt x="364794" y="174171"/>
                      </a:cubicBezTo>
                      <a:cubicBezTo>
                        <a:pt x="356930" y="174171"/>
                        <a:pt x="353906" y="172962"/>
                        <a:pt x="349067" y="172962"/>
                      </a:cubicBezTo>
                      <a:cubicBezTo>
                        <a:pt x="344833" y="172357"/>
                        <a:pt x="337574" y="171148"/>
                        <a:pt x="333340" y="170543"/>
                      </a:cubicBezTo>
                      <a:cubicBezTo>
                        <a:pt x="332130" y="166310"/>
                        <a:pt x="329106" y="160262"/>
                        <a:pt x="327896" y="157843"/>
                      </a:cubicBezTo>
                      <a:cubicBezTo>
                        <a:pt x="324871" y="156633"/>
                        <a:pt x="324266" y="153609"/>
                        <a:pt x="317613" y="150586"/>
                      </a:cubicBezTo>
                      <a:cubicBezTo>
                        <a:pt x="315193" y="149376"/>
                        <a:pt x="305515" y="143328"/>
                        <a:pt x="300676" y="143328"/>
                      </a:cubicBezTo>
                      <a:cubicBezTo>
                        <a:pt x="292812" y="148167"/>
                        <a:pt x="294627" y="149981"/>
                        <a:pt x="283134" y="146957"/>
                      </a:cubicBezTo>
                      <a:cubicBezTo>
                        <a:pt x="278295" y="148167"/>
                        <a:pt x="275875" y="149981"/>
                        <a:pt x="272851" y="149981"/>
                      </a:cubicBezTo>
                      <a:cubicBezTo>
                        <a:pt x="265592" y="148771"/>
                        <a:pt x="262568" y="152400"/>
                        <a:pt x="259543" y="144538"/>
                      </a:cubicBezTo>
                      <a:cubicBezTo>
                        <a:pt x="258334" y="140909"/>
                        <a:pt x="252285" y="134257"/>
                        <a:pt x="245631" y="134862"/>
                      </a:cubicBezTo>
                      <a:cubicBezTo>
                        <a:pt x="237767" y="135467"/>
                        <a:pt x="242607" y="129419"/>
                        <a:pt x="237163" y="129419"/>
                      </a:cubicBezTo>
                      <a:cubicBezTo>
                        <a:pt x="228694" y="129419"/>
                        <a:pt x="224460" y="137281"/>
                        <a:pt x="219621" y="138490"/>
                      </a:cubicBezTo>
                      <a:cubicBezTo>
                        <a:pt x="210547" y="139700"/>
                        <a:pt x="213572" y="134257"/>
                        <a:pt x="205104" y="131838"/>
                      </a:cubicBezTo>
                      <a:cubicBezTo>
                        <a:pt x="197845" y="130024"/>
                        <a:pt x="193611" y="131838"/>
                        <a:pt x="185747" y="139095"/>
                      </a:cubicBezTo>
                      <a:cubicBezTo>
                        <a:pt x="176069" y="147562"/>
                        <a:pt x="182118" y="149981"/>
                        <a:pt x="179093" y="155424"/>
                      </a:cubicBezTo>
                      <a:cubicBezTo>
                        <a:pt x="175464" y="162681"/>
                        <a:pt x="171835" y="160262"/>
                        <a:pt x="165181" y="161471"/>
                      </a:cubicBezTo>
                      <a:cubicBezTo>
                        <a:pt x="160342" y="162681"/>
                        <a:pt x="158527" y="168729"/>
                        <a:pt x="159132" y="171148"/>
                      </a:cubicBezTo>
                      <a:cubicBezTo>
                        <a:pt x="162156" y="179614"/>
                        <a:pt x="162156" y="182638"/>
                        <a:pt x="164576" y="185662"/>
                      </a:cubicBezTo>
                      <a:cubicBezTo>
                        <a:pt x="168205" y="194733"/>
                        <a:pt x="162156" y="189290"/>
                        <a:pt x="163366" y="200176"/>
                      </a:cubicBezTo>
                      <a:cubicBezTo>
                        <a:pt x="163366" y="203200"/>
                        <a:pt x="160342" y="205619"/>
                        <a:pt x="159737" y="208038"/>
                      </a:cubicBezTo>
                      <a:cubicBezTo>
                        <a:pt x="159132" y="209852"/>
                        <a:pt x="159737" y="212271"/>
                        <a:pt x="159132" y="214086"/>
                      </a:cubicBezTo>
                      <a:cubicBezTo>
                        <a:pt x="157922" y="217109"/>
                        <a:pt x="153083" y="214690"/>
                        <a:pt x="149454" y="216505"/>
                      </a:cubicBezTo>
                      <a:cubicBezTo>
                        <a:pt x="143405" y="220133"/>
                        <a:pt x="144010" y="223762"/>
                        <a:pt x="140380" y="223762"/>
                      </a:cubicBezTo>
                      <a:cubicBezTo>
                        <a:pt x="136751" y="223157"/>
                        <a:pt x="132517" y="223157"/>
                        <a:pt x="129492" y="220133"/>
                      </a:cubicBezTo>
                      <a:cubicBezTo>
                        <a:pt x="124048" y="221343"/>
                        <a:pt x="122839" y="223762"/>
                        <a:pt x="121629" y="227390"/>
                      </a:cubicBezTo>
                      <a:cubicBezTo>
                        <a:pt x="118604" y="231019"/>
                        <a:pt x="114370" y="232229"/>
                        <a:pt x="111951" y="235857"/>
                      </a:cubicBezTo>
                      <a:cubicBezTo>
                        <a:pt x="109531" y="240090"/>
                        <a:pt x="102877" y="243719"/>
                        <a:pt x="99248" y="246743"/>
                      </a:cubicBezTo>
                      <a:cubicBezTo>
                        <a:pt x="82916" y="250976"/>
                        <a:pt x="69609" y="250976"/>
                        <a:pt x="52672" y="248557"/>
                      </a:cubicBezTo>
                      <a:cubicBezTo>
                        <a:pt x="47833" y="247952"/>
                        <a:pt x="49042" y="254000"/>
                        <a:pt x="48437" y="256419"/>
                      </a:cubicBezTo>
                      <a:cubicBezTo>
                        <a:pt x="48437" y="261862"/>
                        <a:pt x="51462" y="263071"/>
                        <a:pt x="52067" y="267909"/>
                      </a:cubicBezTo>
                      <a:cubicBezTo>
                        <a:pt x="53881" y="274562"/>
                        <a:pt x="53277" y="277586"/>
                        <a:pt x="50252" y="278190"/>
                      </a:cubicBezTo>
                      <a:cubicBezTo>
                        <a:pt x="46623" y="278795"/>
                        <a:pt x="45413" y="283029"/>
                        <a:pt x="46018" y="287867"/>
                      </a:cubicBezTo>
                      <a:cubicBezTo>
                        <a:pt x="46623" y="290286"/>
                        <a:pt x="49042" y="293914"/>
                        <a:pt x="48437" y="296333"/>
                      </a:cubicBezTo>
                      <a:cubicBezTo>
                        <a:pt x="47833" y="299357"/>
                        <a:pt x="45413" y="301171"/>
                        <a:pt x="43598" y="303590"/>
                      </a:cubicBezTo>
                      <a:cubicBezTo>
                        <a:pt x="38154" y="309638"/>
                        <a:pt x="50857" y="311452"/>
                        <a:pt x="52067" y="321128"/>
                      </a:cubicBezTo>
                      <a:cubicBezTo>
                        <a:pt x="53277" y="328386"/>
                        <a:pt x="62350" y="341690"/>
                        <a:pt x="51462" y="339271"/>
                      </a:cubicBezTo>
                      <a:cubicBezTo>
                        <a:pt x="44203" y="338062"/>
                        <a:pt x="46018" y="351367"/>
                        <a:pt x="31501" y="348948"/>
                      </a:cubicBezTo>
                      <a:cubicBezTo>
                        <a:pt x="16983" y="345924"/>
                        <a:pt x="25452" y="351971"/>
                        <a:pt x="16983" y="354995"/>
                      </a:cubicBezTo>
                      <a:cubicBezTo>
                        <a:pt x="13354" y="356205"/>
                        <a:pt x="10329" y="356205"/>
                        <a:pt x="8515" y="361043"/>
                      </a:cubicBezTo>
                      <a:cubicBezTo>
                        <a:pt x="4885" y="370114"/>
                        <a:pt x="-558" y="377371"/>
                        <a:pt x="46" y="378581"/>
                      </a:cubicBezTo>
                      <a:cubicBezTo>
                        <a:pt x="1861" y="382209"/>
                        <a:pt x="12749" y="385233"/>
                        <a:pt x="12749" y="386443"/>
                      </a:cubicBezTo>
                      <a:cubicBezTo>
                        <a:pt x="12144" y="391886"/>
                        <a:pt x="12144" y="396119"/>
                        <a:pt x="17588" y="397328"/>
                      </a:cubicBezTo>
                      <a:cubicBezTo>
                        <a:pt x="21217" y="399747"/>
                        <a:pt x="19403" y="401562"/>
                        <a:pt x="16378" y="403376"/>
                      </a:cubicBezTo>
                      <a:cubicBezTo>
                        <a:pt x="13354" y="405190"/>
                        <a:pt x="9725" y="404586"/>
                        <a:pt x="11539" y="407005"/>
                      </a:cubicBezTo>
                      <a:cubicBezTo>
                        <a:pt x="16983" y="410633"/>
                        <a:pt x="20008" y="413052"/>
                        <a:pt x="23637" y="414867"/>
                      </a:cubicBezTo>
                      <a:cubicBezTo>
                        <a:pt x="26057" y="416076"/>
                        <a:pt x="27871" y="417890"/>
                        <a:pt x="30896" y="420914"/>
                      </a:cubicBezTo>
                      <a:cubicBezTo>
                        <a:pt x="34525" y="425148"/>
                        <a:pt x="34525" y="431195"/>
                        <a:pt x="39364" y="437243"/>
                      </a:cubicBezTo>
                      <a:cubicBezTo>
                        <a:pt x="47228" y="432405"/>
                        <a:pt x="59930" y="432405"/>
                        <a:pt x="61745" y="436638"/>
                      </a:cubicBezTo>
                      <a:cubicBezTo>
                        <a:pt x="63560" y="440871"/>
                        <a:pt x="72633" y="448733"/>
                        <a:pt x="72633" y="452362"/>
                      </a:cubicBezTo>
                      <a:cubicBezTo>
                        <a:pt x="75053" y="465667"/>
                        <a:pt x="87755" y="465667"/>
                        <a:pt x="85941" y="470505"/>
                      </a:cubicBezTo>
                      <a:cubicBezTo>
                        <a:pt x="83521" y="474133"/>
                        <a:pt x="81101" y="477762"/>
                        <a:pt x="77472" y="482600"/>
                      </a:cubicBezTo>
                      <a:cubicBezTo>
                        <a:pt x="72028" y="487438"/>
                        <a:pt x="63560" y="486229"/>
                        <a:pt x="62955" y="488648"/>
                      </a:cubicBezTo>
                      <a:cubicBezTo>
                        <a:pt x="60535" y="491671"/>
                        <a:pt x="62350" y="497719"/>
                        <a:pt x="58116" y="500743"/>
                      </a:cubicBezTo>
                      <a:cubicBezTo>
                        <a:pt x="53881" y="503162"/>
                        <a:pt x="46018" y="507395"/>
                        <a:pt x="41784" y="508000"/>
                      </a:cubicBezTo>
                      <a:cubicBezTo>
                        <a:pt x="33920" y="509814"/>
                        <a:pt x="33920" y="518281"/>
                        <a:pt x="35130" y="518281"/>
                      </a:cubicBezTo>
                      <a:cubicBezTo>
                        <a:pt x="40574" y="520700"/>
                        <a:pt x="49647" y="524933"/>
                        <a:pt x="49042" y="531586"/>
                      </a:cubicBezTo>
                      <a:cubicBezTo>
                        <a:pt x="48437" y="538238"/>
                        <a:pt x="53881" y="538843"/>
                        <a:pt x="54486" y="540052"/>
                      </a:cubicBezTo>
                      <a:cubicBezTo>
                        <a:pt x="58721" y="549124"/>
                        <a:pt x="64165" y="535214"/>
                        <a:pt x="76867" y="552752"/>
                      </a:cubicBezTo>
                      <a:cubicBezTo>
                        <a:pt x="78682" y="555776"/>
                        <a:pt x="83521" y="553962"/>
                        <a:pt x="85941" y="556381"/>
                      </a:cubicBezTo>
                      <a:cubicBezTo>
                        <a:pt x="89570" y="559405"/>
                        <a:pt x="88965" y="565452"/>
                        <a:pt x="91385" y="567871"/>
                      </a:cubicBezTo>
                      <a:cubicBezTo>
                        <a:pt x="93804" y="570290"/>
                        <a:pt x="98038" y="563638"/>
                        <a:pt x="110741" y="573314"/>
                      </a:cubicBezTo>
                      <a:cubicBezTo>
                        <a:pt x="115580" y="576943"/>
                        <a:pt x="122839" y="583595"/>
                        <a:pt x="127073" y="586014"/>
                      </a:cubicBezTo>
                      <a:cubicBezTo>
                        <a:pt x="131307" y="588433"/>
                        <a:pt x="135541" y="591457"/>
                        <a:pt x="138566" y="594481"/>
                      </a:cubicBezTo>
                      <a:cubicBezTo>
                        <a:pt x="144010" y="598714"/>
                        <a:pt x="145824" y="601133"/>
                        <a:pt x="143405" y="609600"/>
                      </a:cubicBezTo>
                      <a:cubicBezTo>
                        <a:pt x="142195" y="613833"/>
                        <a:pt x="150059" y="618067"/>
                        <a:pt x="154293" y="624114"/>
                      </a:cubicBezTo>
                      <a:cubicBezTo>
                        <a:pt x="157922" y="629557"/>
                        <a:pt x="157922" y="631371"/>
                        <a:pt x="162761" y="635605"/>
                      </a:cubicBezTo>
                      <a:cubicBezTo>
                        <a:pt x="167600" y="639838"/>
                        <a:pt x="171230" y="638628"/>
                        <a:pt x="174859" y="636814"/>
                      </a:cubicBezTo>
                      <a:cubicBezTo>
                        <a:pt x="180908" y="634395"/>
                        <a:pt x="182723" y="632581"/>
                        <a:pt x="185142" y="641652"/>
                      </a:cubicBezTo>
                      <a:cubicBezTo>
                        <a:pt x="188167" y="652538"/>
                        <a:pt x="195425" y="653143"/>
                        <a:pt x="197845" y="657376"/>
                      </a:cubicBezTo>
                      <a:cubicBezTo>
                        <a:pt x="201474" y="664633"/>
                        <a:pt x="205104" y="668262"/>
                        <a:pt x="207523" y="673705"/>
                      </a:cubicBezTo>
                      <a:cubicBezTo>
                        <a:pt x="202079" y="682171"/>
                        <a:pt x="191191" y="685800"/>
                        <a:pt x="191796" y="696081"/>
                      </a:cubicBezTo>
                      <a:cubicBezTo>
                        <a:pt x="192401" y="702733"/>
                        <a:pt x="196635" y="711805"/>
                        <a:pt x="194216" y="719062"/>
                      </a:cubicBezTo>
                      <a:cubicBezTo>
                        <a:pt x="191796" y="727529"/>
                        <a:pt x="201474" y="728738"/>
                        <a:pt x="204499" y="741438"/>
                      </a:cubicBezTo>
                      <a:cubicBezTo>
                        <a:pt x="207523" y="753533"/>
                        <a:pt x="217201" y="747486"/>
                        <a:pt x="222645" y="748090"/>
                      </a:cubicBezTo>
                      <a:cubicBezTo>
                        <a:pt x="228694" y="748695"/>
                        <a:pt x="223250" y="755952"/>
                        <a:pt x="232323" y="768048"/>
                      </a:cubicBezTo>
                      <a:cubicBezTo>
                        <a:pt x="234743" y="773490"/>
                        <a:pt x="243816" y="766838"/>
                        <a:pt x="248655" y="781957"/>
                      </a:cubicBezTo>
                      <a:cubicBezTo>
                        <a:pt x="252285" y="793448"/>
                        <a:pt x="257729" y="783771"/>
                        <a:pt x="263778" y="785586"/>
                      </a:cubicBezTo>
                      <a:cubicBezTo>
                        <a:pt x="268012" y="786795"/>
                        <a:pt x="271036" y="791029"/>
                        <a:pt x="278295" y="791029"/>
                      </a:cubicBezTo>
                      <a:cubicBezTo>
                        <a:pt x="283134" y="791029"/>
                        <a:pt x="284344" y="793448"/>
                        <a:pt x="286763" y="794657"/>
                      </a:cubicBezTo>
                      <a:cubicBezTo>
                        <a:pt x="289788" y="798890"/>
                        <a:pt x="293417" y="804333"/>
                        <a:pt x="295837" y="807962"/>
                      </a:cubicBezTo>
                      <a:cubicBezTo>
                        <a:pt x="306120" y="825500"/>
                        <a:pt x="307330" y="843643"/>
                        <a:pt x="314588" y="852714"/>
                      </a:cubicBezTo>
                      <a:cubicBezTo>
                        <a:pt x="322452" y="853319"/>
                        <a:pt x="325476" y="852110"/>
                        <a:pt x="343018" y="855133"/>
                      </a:cubicBezTo>
                      <a:cubicBezTo>
                        <a:pt x="350277" y="856343"/>
                        <a:pt x="357535" y="859971"/>
                        <a:pt x="364794" y="861786"/>
                      </a:cubicBezTo>
                      <a:cubicBezTo>
                        <a:pt x="369028" y="862995"/>
                        <a:pt x="373262" y="864810"/>
                        <a:pt x="376287" y="862390"/>
                      </a:cubicBezTo>
                      <a:cubicBezTo>
                        <a:pt x="385965" y="855738"/>
                        <a:pt x="387175" y="853924"/>
                        <a:pt x="393829" y="849691"/>
                      </a:cubicBezTo>
                      <a:cubicBezTo>
                        <a:pt x="396853" y="850295"/>
                        <a:pt x="402297" y="852110"/>
                        <a:pt x="405926" y="852714"/>
                      </a:cubicBezTo>
                      <a:cubicBezTo>
                        <a:pt x="410161" y="850900"/>
                        <a:pt x="413185" y="849691"/>
                        <a:pt x="415605" y="848481"/>
                      </a:cubicBezTo>
                      <a:cubicBezTo>
                        <a:pt x="418629" y="852110"/>
                        <a:pt x="429517" y="855133"/>
                        <a:pt x="436171" y="859367"/>
                      </a:cubicBezTo>
                      <a:cubicBezTo>
                        <a:pt x="445849" y="866624"/>
                        <a:pt x="449478" y="855133"/>
                        <a:pt x="465205" y="859367"/>
                      </a:cubicBezTo>
                      <a:cubicBezTo>
                        <a:pt x="479723" y="862995"/>
                        <a:pt x="476698" y="871462"/>
                        <a:pt x="473069" y="878719"/>
                      </a:cubicBezTo>
                      <a:cubicBezTo>
                        <a:pt x="471254" y="882348"/>
                        <a:pt x="471254" y="885371"/>
                        <a:pt x="471254" y="888395"/>
                      </a:cubicBezTo>
                      <a:cubicBezTo>
                        <a:pt x="470045" y="893233"/>
                        <a:pt x="473069" y="895048"/>
                        <a:pt x="474884" y="897467"/>
                      </a:cubicBezTo>
                      <a:cubicBezTo>
                        <a:pt x="478513" y="902909"/>
                        <a:pt x="483352" y="907143"/>
                        <a:pt x="484562" y="908352"/>
                      </a:cubicBezTo>
                      <a:cubicBezTo>
                        <a:pt x="486377" y="911376"/>
                        <a:pt x="481537" y="915610"/>
                        <a:pt x="482747" y="920448"/>
                      </a:cubicBezTo>
                      <a:cubicBezTo>
                        <a:pt x="488796" y="922262"/>
                        <a:pt x="489401" y="925286"/>
                        <a:pt x="496055" y="928914"/>
                      </a:cubicBezTo>
                      <a:cubicBezTo>
                        <a:pt x="499684" y="930729"/>
                        <a:pt x="503313" y="931333"/>
                        <a:pt x="507548" y="933752"/>
                      </a:cubicBezTo>
                      <a:cubicBezTo>
                        <a:pt x="514201" y="937986"/>
                        <a:pt x="503918" y="943429"/>
                        <a:pt x="511177" y="954314"/>
                      </a:cubicBezTo>
                      <a:cubicBezTo>
                        <a:pt x="512992" y="956733"/>
                        <a:pt x="513596" y="960967"/>
                        <a:pt x="514806" y="962781"/>
                      </a:cubicBezTo>
                      <a:cubicBezTo>
                        <a:pt x="520855" y="961571"/>
                        <a:pt x="532348" y="957338"/>
                        <a:pt x="537792" y="962176"/>
                      </a:cubicBezTo>
                      <a:cubicBezTo>
                        <a:pt x="550495" y="973062"/>
                        <a:pt x="550495" y="963386"/>
                        <a:pt x="556543" y="965200"/>
                      </a:cubicBezTo>
                      <a:cubicBezTo>
                        <a:pt x="562592" y="967014"/>
                        <a:pt x="562592" y="971248"/>
                        <a:pt x="565012" y="970643"/>
                      </a:cubicBezTo>
                      <a:cubicBezTo>
                        <a:pt x="570456" y="969433"/>
                        <a:pt x="571666" y="951895"/>
                        <a:pt x="575295" y="947057"/>
                      </a:cubicBezTo>
                      <a:cubicBezTo>
                        <a:pt x="577715" y="945848"/>
                        <a:pt x="578320" y="944033"/>
                        <a:pt x="582554" y="948267"/>
                      </a:cubicBezTo>
                      <a:cubicBezTo>
                        <a:pt x="590417" y="952500"/>
                        <a:pt x="593442" y="956128"/>
                        <a:pt x="597676" y="956733"/>
                      </a:cubicBezTo>
                      <a:cubicBezTo>
                        <a:pt x="600096" y="955524"/>
                        <a:pt x="601910" y="954314"/>
                        <a:pt x="605539" y="952500"/>
                      </a:cubicBezTo>
                      <a:cubicBezTo>
                        <a:pt x="609169" y="950081"/>
                        <a:pt x="613403" y="956128"/>
                        <a:pt x="615823" y="959757"/>
                      </a:cubicBezTo>
                      <a:cubicBezTo>
                        <a:pt x="618242" y="963386"/>
                        <a:pt x="620057" y="964595"/>
                        <a:pt x="612193" y="967619"/>
                      </a:cubicBezTo>
                      <a:cubicBezTo>
                        <a:pt x="603725" y="971248"/>
                        <a:pt x="602515" y="984552"/>
                        <a:pt x="601305" y="995438"/>
                      </a:cubicBezTo>
                      <a:cubicBezTo>
                        <a:pt x="600096" y="1005114"/>
                        <a:pt x="612193" y="1008743"/>
                        <a:pt x="615823" y="1015395"/>
                      </a:cubicBezTo>
                      <a:cubicBezTo>
                        <a:pt x="619452" y="1022048"/>
                        <a:pt x="613403" y="1032328"/>
                        <a:pt x="629130" y="1034748"/>
                      </a:cubicBezTo>
                      <a:cubicBezTo>
                        <a:pt x="636994" y="1035957"/>
                        <a:pt x="641228" y="1043214"/>
                        <a:pt x="643043" y="1043214"/>
                      </a:cubicBezTo>
                      <a:cubicBezTo>
                        <a:pt x="655140" y="1044424"/>
                        <a:pt x="653931" y="1049262"/>
                        <a:pt x="662399" y="1048657"/>
                      </a:cubicBezTo>
                      <a:cubicBezTo>
                        <a:pt x="679941" y="1047448"/>
                        <a:pt x="676916" y="1055914"/>
                        <a:pt x="679941" y="1059543"/>
                      </a:cubicBezTo>
                      <a:cubicBezTo>
                        <a:pt x="682965" y="1063171"/>
                        <a:pt x="681755" y="1064986"/>
                        <a:pt x="681150" y="1068009"/>
                      </a:cubicBezTo>
                      <a:cubicBezTo>
                        <a:pt x="680546" y="1071033"/>
                        <a:pt x="673892" y="1069824"/>
                        <a:pt x="673892" y="1078895"/>
                      </a:cubicBezTo>
                      <a:cubicBezTo>
                        <a:pt x="673892" y="1081314"/>
                        <a:pt x="678731" y="1085548"/>
                        <a:pt x="681150" y="1097038"/>
                      </a:cubicBezTo>
                      <a:cubicBezTo>
                        <a:pt x="683570" y="1108529"/>
                        <a:pt x="684780" y="1121833"/>
                        <a:pt x="687199" y="1125462"/>
                      </a:cubicBezTo>
                      <a:cubicBezTo>
                        <a:pt x="689619" y="1129090"/>
                        <a:pt x="692643" y="1129695"/>
                        <a:pt x="696273" y="1133324"/>
                      </a:cubicBezTo>
                      <a:cubicBezTo>
                        <a:pt x="702927" y="1140581"/>
                        <a:pt x="705951" y="1149048"/>
                        <a:pt x="701112" y="1161143"/>
                      </a:cubicBezTo>
                      <a:cubicBezTo>
                        <a:pt x="697482" y="1170214"/>
                        <a:pt x="681755" y="1179286"/>
                        <a:pt x="698087" y="1187148"/>
                      </a:cubicBezTo>
                      <a:cubicBezTo>
                        <a:pt x="702322" y="1191986"/>
                        <a:pt x="708370" y="1187148"/>
                        <a:pt x="710185" y="1201662"/>
                      </a:cubicBezTo>
                      <a:cubicBezTo>
                        <a:pt x="710185" y="1202871"/>
                        <a:pt x="708975" y="1206500"/>
                        <a:pt x="703531" y="1212548"/>
                      </a:cubicBezTo>
                      <a:cubicBezTo>
                        <a:pt x="701112" y="1214967"/>
                        <a:pt x="700507" y="1218595"/>
                        <a:pt x="699297" y="1221014"/>
                      </a:cubicBezTo>
                      <a:cubicBezTo>
                        <a:pt x="698087" y="1223433"/>
                        <a:pt x="695063" y="1221014"/>
                        <a:pt x="694458" y="1223433"/>
                      </a:cubicBezTo>
                      <a:cubicBezTo>
                        <a:pt x="691434" y="1236133"/>
                        <a:pt x="698087" y="1239762"/>
                        <a:pt x="697482" y="1245810"/>
                      </a:cubicBezTo>
                      <a:cubicBezTo>
                        <a:pt x="699297" y="1251252"/>
                        <a:pt x="696273" y="1257905"/>
                        <a:pt x="703531" y="1268186"/>
                      </a:cubicBezTo>
                      <a:cubicBezTo>
                        <a:pt x="705346" y="1274838"/>
                        <a:pt x="703531" y="1286329"/>
                        <a:pt x="707766" y="1293586"/>
                      </a:cubicBezTo>
                      <a:cubicBezTo>
                        <a:pt x="711395" y="1300238"/>
                        <a:pt x="715024" y="1297819"/>
                        <a:pt x="717444" y="1304471"/>
                      </a:cubicBezTo>
                      <a:cubicBezTo>
                        <a:pt x="719258" y="1309310"/>
                        <a:pt x="725307" y="1322009"/>
                        <a:pt x="725912" y="1327452"/>
                      </a:cubicBezTo>
                      <a:cubicBezTo>
                        <a:pt x="725307" y="1338943"/>
                        <a:pt x="727122" y="1337733"/>
                        <a:pt x="730751" y="1341967"/>
                      </a:cubicBezTo>
                      <a:cubicBezTo>
                        <a:pt x="733776" y="1349224"/>
                        <a:pt x="738010" y="1357691"/>
                        <a:pt x="739825" y="1364948"/>
                      </a:cubicBezTo>
                      <a:cubicBezTo>
                        <a:pt x="742244" y="1373414"/>
                        <a:pt x="747688" y="1376438"/>
                        <a:pt x="748898" y="1383695"/>
                      </a:cubicBezTo>
                      <a:cubicBezTo>
                        <a:pt x="749503" y="1387324"/>
                        <a:pt x="754342" y="1390952"/>
                        <a:pt x="757366" y="1390348"/>
                      </a:cubicBezTo>
                      <a:cubicBezTo>
                        <a:pt x="762810" y="1390348"/>
                        <a:pt x="768254" y="1393976"/>
                        <a:pt x="773093" y="1395790"/>
                      </a:cubicBezTo>
                      <a:cubicBezTo>
                        <a:pt x="777328" y="1399419"/>
                        <a:pt x="787006" y="1407281"/>
                        <a:pt x="792450" y="1416352"/>
                      </a:cubicBezTo>
                      <a:cubicBezTo>
                        <a:pt x="796079" y="1421795"/>
                        <a:pt x="788821" y="1433286"/>
                        <a:pt x="792450" y="1438124"/>
                      </a:cubicBezTo>
                      <a:cubicBezTo>
                        <a:pt x="793055" y="1438728"/>
                        <a:pt x="792450" y="1441148"/>
                        <a:pt x="794869" y="1445381"/>
                      </a:cubicBezTo>
                      <a:cubicBezTo>
                        <a:pt x="796684" y="1448405"/>
                        <a:pt x="799104" y="1451429"/>
                        <a:pt x="799104" y="1454452"/>
                      </a:cubicBezTo>
                      <a:cubicBezTo>
                        <a:pt x="798499" y="1459290"/>
                        <a:pt x="796684" y="1464128"/>
                        <a:pt x="794869" y="1468967"/>
                      </a:cubicBezTo>
                      <a:cubicBezTo>
                        <a:pt x="793660" y="1472595"/>
                        <a:pt x="792450" y="1476224"/>
                        <a:pt x="793660" y="1479853"/>
                      </a:cubicBezTo>
                      <a:cubicBezTo>
                        <a:pt x="794265" y="1481062"/>
                        <a:pt x="795474" y="1481667"/>
                        <a:pt x="796684" y="1483481"/>
                      </a:cubicBezTo>
                      <a:cubicBezTo>
                        <a:pt x="800918" y="1491948"/>
                        <a:pt x="806362" y="1494367"/>
                        <a:pt x="806362" y="1500414"/>
                      </a:cubicBezTo>
                      <a:cubicBezTo>
                        <a:pt x="806362" y="1508276"/>
                        <a:pt x="809387" y="1506462"/>
                        <a:pt x="811806" y="1509486"/>
                      </a:cubicBezTo>
                      <a:cubicBezTo>
                        <a:pt x="816041" y="1516138"/>
                        <a:pt x="818460" y="1522186"/>
                        <a:pt x="818460" y="1528233"/>
                      </a:cubicBezTo>
                      <a:lnTo>
                        <a:pt x="818460" y="1528233"/>
                      </a:lnTo>
                      <a:cubicBezTo>
                        <a:pt x="821485" y="1530048"/>
                        <a:pt x="823904" y="1532467"/>
                        <a:pt x="825719" y="1536095"/>
                      </a:cubicBezTo>
                      <a:cubicBezTo>
                        <a:pt x="828743" y="1540933"/>
                        <a:pt x="830558" y="1545771"/>
                        <a:pt x="835397" y="1549400"/>
                      </a:cubicBezTo>
                      <a:cubicBezTo>
                        <a:pt x="850519" y="1551819"/>
                        <a:pt x="850519" y="1555448"/>
                        <a:pt x="858383" y="1560890"/>
                      </a:cubicBezTo>
                      <a:cubicBezTo>
                        <a:pt x="858383" y="1560890"/>
                        <a:pt x="860197" y="1561495"/>
                        <a:pt x="863222" y="1560890"/>
                      </a:cubicBezTo>
                      <a:cubicBezTo>
                        <a:pt x="864432" y="1560890"/>
                        <a:pt x="867456" y="1559076"/>
                        <a:pt x="868666" y="1559076"/>
                      </a:cubicBezTo>
                      <a:cubicBezTo>
                        <a:pt x="874715" y="1557867"/>
                        <a:pt x="881369" y="1557867"/>
                        <a:pt x="881973" y="1561495"/>
                      </a:cubicBezTo>
                      <a:cubicBezTo>
                        <a:pt x="883183" y="1568752"/>
                        <a:pt x="887417" y="1574800"/>
                        <a:pt x="893466" y="1582057"/>
                      </a:cubicBezTo>
                      <a:cubicBezTo>
                        <a:pt x="897700" y="1587500"/>
                        <a:pt x="900725" y="1597176"/>
                        <a:pt x="900725" y="1605038"/>
                      </a:cubicBezTo>
                      <a:cubicBezTo>
                        <a:pt x="912823" y="1609876"/>
                        <a:pt x="919476" y="1617133"/>
                        <a:pt x="935204" y="1612900"/>
                      </a:cubicBezTo>
                      <a:cubicBezTo>
                        <a:pt x="944277" y="1614714"/>
                        <a:pt x="949116" y="1613505"/>
                        <a:pt x="952140" y="1609271"/>
                      </a:cubicBezTo>
                      <a:cubicBezTo>
                        <a:pt x="956980" y="1602619"/>
                        <a:pt x="952745" y="1592943"/>
                        <a:pt x="958189" y="1587500"/>
                      </a:cubicBezTo>
                      <a:cubicBezTo>
                        <a:pt x="959399" y="1586290"/>
                        <a:pt x="964843" y="1588710"/>
                        <a:pt x="968472" y="1594757"/>
                      </a:cubicBezTo>
                      <a:cubicBezTo>
                        <a:pt x="970892" y="1598386"/>
                        <a:pt x="972102" y="1603224"/>
                        <a:pt x="973312" y="1606248"/>
                      </a:cubicBezTo>
                      <a:cubicBezTo>
                        <a:pt x="975731" y="1611086"/>
                        <a:pt x="976941" y="1608062"/>
                        <a:pt x="986014" y="1604433"/>
                      </a:cubicBezTo>
                      <a:cubicBezTo>
                        <a:pt x="992668" y="1602014"/>
                        <a:pt x="1001136" y="1598990"/>
                        <a:pt x="1006580" y="1598386"/>
                      </a:cubicBezTo>
                      <a:cubicBezTo>
                        <a:pt x="1012024" y="1597781"/>
                        <a:pt x="1019888" y="1602619"/>
                        <a:pt x="1021703" y="1602619"/>
                      </a:cubicBezTo>
                      <a:cubicBezTo>
                        <a:pt x="1028961" y="1603224"/>
                        <a:pt x="1040454" y="1605038"/>
                        <a:pt x="1048318" y="1607457"/>
                      </a:cubicBezTo>
                      <a:cubicBezTo>
                        <a:pt x="1059811" y="1611691"/>
                        <a:pt x="1069489" y="1615924"/>
                        <a:pt x="1076143" y="1614714"/>
                      </a:cubicBezTo>
                      <a:cubicBezTo>
                        <a:pt x="1079167" y="1612295"/>
                        <a:pt x="1080377" y="1609876"/>
                        <a:pt x="1080982" y="1604433"/>
                      </a:cubicBezTo>
                      <a:cubicBezTo>
                        <a:pt x="1076143" y="1593548"/>
                        <a:pt x="1080982" y="1590524"/>
                        <a:pt x="1080377" y="1583871"/>
                      </a:cubicBezTo>
                      <a:close/>
                    </a:path>
                  </a:pathLst>
                </a:custGeom>
                <a:solidFill>
                  <a:srgbClr val="20D5AA"/>
                </a:solidFill>
                <a:ln w="3175"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1" name="Freeform 827">
                  <a:extLst>
                    <a:ext uri="{FF2B5EF4-FFF2-40B4-BE49-F238E27FC236}">
                      <a16:creationId xmlns:a16="http://schemas.microsoft.com/office/drawing/2014/main" id="{C3364AC4-51B5-CC11-C08D-CAE8B7C45734}"/>
                    </a:ext>
                  </a:extLst>
                </p:cNvPr>
                <p:cNvSpPr>
                  <a:spLocks/>
                </p:cNvSpPr>
                <p:nvPr/>
              </p:nvSpPr>
              <p:spPr>
                <a:xfrm>
                  <a:off x="1649230" y="1546753"/>
                  <a:ext cx="1721963" cy="1244216"/>
                </a:xfrm>
                <a:custGeom>
                  <a:avLst/>
                  <a:gdLst>
                    <a:gd name="connsiteX0" fmla="*/ 1613842 w 1619890"/>
                    <a:gd name="connsiteY0" fmla="*/ 797076 h 1147838"/>
                    <a:gd name="connsiteX1" fmla="*/ 1610212 w 1619890"/>
                    <a:gd name="connsiteY1" fmla="*/ 780748 h 1147838"/>
                    <a:gd name="connsiteX2" fmla="*/ 1599929 w 1619890"/>
                    <a:gd name="connsiteY2" fmla="*/ 768652 h 1147838"/>
                    <a:gd name="connsiteX3" fmla="*/ 1579968 w 1619890"/>
                    <a:gd name="connsiteY3" fmla="*/ 769257 h 1147838"/>
                    <a:gd name="connsiteX4" fmla="*/ 1558797 w 1619890"/>
                    <a:gd name="connsiteY4" fmla="*/ 739019 h 1147838"/>
                    <a:gd name="connsiteX5" fmla="*/ 1561216 w 1619890"/>
                    <a:gd name="connsiteY5" fmla="*/ 720876 h 1147838"/>
                    <a:gd name="connsiteX6" fmla="*/ 1561216 w 1619890"/>
                    <a:gd name="connsiteY6" fmla="*/ 710595 h 1147838"/>
                    <a:gd name="connsiteX7" fmla="*/ 1549724 w 1619890"/>
                    <a:gd name="connsiteY7" fmla="*/ 682776 h 1147838"/>
                    <a:gd name="connsiteX8" fmla="*/ 1544884 w 1619890"/>
                    <a:gd name="connsiteY8" fmla="*/ 667657 h 1147838"/>
                    <a:gd name="connsiteX9" fmla="*/ 1545489 w 1619890"/>
                    <a:gd name="connsiteY9" fmla="*/ 661610 h 1147838"/>
                    <a:gd name="connsiteX10" fmla="*/ 1561216 w 1619890"/>
                    <a:gd name="connsiteY10" fmla="*/ 636814 h 1147838"/>
                    <a:gd name="connsiteX11" fmla="*/ 1570895 w 1619890"/>
                    <a:gd name="connsiteY11" fmla="*/ 605367 h 1147838"/>
                    <a:gd name="connsiteX12" fmla="*/ 1583597 w 1619890"/>
                    <a:gd name="connsiteY12" fmla="*/ 588433 h 1147838"/>
                    <a:gd name="connsiteX13" fmla="*/ 1582388 w 1619890"/>
                    <a:gd name="connsiteY13" fmla="*/ 587829 h 1147838"/>
                    <a:gd name="connsiteX14" fmla="*/ 1580573 w 1619890"/>
                    <a:gd name="connsiteY14" fmla="*/ 582386 h 1147838"/>
                    <a:gd name="connsiteX15" fmla="*/ 1581783 w 1619890"/>
                    <a:gd name="connsiteY15" fmla="*/ 577548 h 1147838"/>
                    <a:gd name="connsiteX16" fmla="*/ 1579968 w 1619890"/>
                    <a:gd name="connsiteY16" fmla="*/ 573919 h 1147838"/>
                    <a:gd name="connsiteX17" fmla="*/ 1575734 w 1619890"/>
                    <a:gd name="connsiteY17" fmla="*/ 568476 h 1147838"/>
                    <a:gd name="connsiteX18" fmla="*/ 1576944 w 1619890"/>
                    <a:gd name="connsiteY18" fmla="*/ 560010 h 1147838"/>
                    <a:gd name="connsiteX19" fmla="*/ 1579968 w 1619890"/>
                    <a:gd name="connsiteY19" fmla="*/ 555171 h 1147838"/>
                    <a:gd name="connsiteX20" fmla="*/ 1586622 w 1619890"/>
                    <a:gd name="connsiteY20" fmla="*/ 551543 h 1147838"/>
                    <a:gd name="connsiteX21" fmla="*/ 1590251 w 1619890"/>
                    <a:gd name="connsiteY21" fmla="*/ 543681 h 1147838"/>
                    <a:gd name="connsiteX22" fmla="*/ 1592066 w 1619890"/>
                    <a:gd name="connsiteY22" fmla="*/ 542472 h 1147838"/>
                    <a:gd name="connsiteX23" fmla="*/ 1584202 w 1619890"/>
                    <a:gd name="connsiteY23" fmla="*/ 530376 h 1147838"/>
                    <a:gd name="connsiteX24" fmla="*/ 1584202 w 1619890"/>
                    <a:gd name="connsiteY24" fmla="*/ 530376 h 1147838"/>
                    <a:gd name="connsiteX25" fmla="*/ 1584202 w 1619890"/>
                    <a:gd name="connsiteY25" fmla="*/ 530376 h 1147838"/>
                    <a:gd name="connsiteX26" fmla="*/ 1584202 w 1619890"/>
                    <a:gd name="connsiteY26" fmla="*/ 530376 h 1147838"/>
                    <a:gd name="connsiteX27" fmla="*/ 1584202 w 1619890"/>
                    <a:gd name="connsiteY27" fmla="*/ 530376 h 1147838"/>
                    <a:gd name="connsiteX28" fmla="*/ 1584202 w 1619890"/>
                    <a:gd name="connsiteY28" fmla="*/ 530376 h 1147838"/>
                    <a:gd name="connsiteX29" fmla="*/ 1584202 w 1619890"/>
                    <a:gd name="connsiteY29" fmla="*/ 530376 h 1147838"/>
                    <a:gd name="connsiteX30" fmla="*/ 1584202 w 1619890"/>
                    <a:gd name="connsiteY30" fmla="*/ 530376 h 1147838"/>
                    <a:gd name="connsiteX31" fmla="*/ 1584202 w 1619890"/>
                    <a:gd name="connsiteY31" fmla="*/ 530376 h 1147838"/>
                    <a:gd name="connsiteX32" fmla="*/ 1584202 w 1619890"/>
                    <a:gd name="connsiteY32" fmla="*/ 530376 h 1147838"/>
                    <a:gd name="connsiteX33" fmla="*/ 1584202 w 1619890"/>
                    <a:gd name="connsiteY33" fmla="*/ 530376 h 1147838"/>
                    <a:gd name="connsiteX34" fmla="*/ 1584202 w 1619890"/>
                    <a:gd name="connsiteY34" fmla="*/ 530376 h 1147838"/>
                    <a:gd name="connsiteX35" fmla="*/ 1584202 w 1619890"/>
                    <a:gd name="connsiteY35" fmla="*/ 530376 h 1147838"/>
                    <a:gd name="connsiteX36" fmla="*/ 1584202 w 1619890"/>
                    <a:gd name="connsiteY36" fmla="*/ 530376 h 1147838"/>
                    <a:gd name="connsiteX37" fmla="*/ 1584202 w 1619890"/>
                    <a:gd name="connsiteY37" fmla="*/ 530376 h 1147838"/>
                    <a:gd name="connsiteX38" fmla="*/ 1584202 w 1619890"/>
                    <a:gd name="connsiteY38" fmla="*/ 530376 h 1147838"/>
                    <a:gd name="connsiteX39" fmla="*/ 1584202 w 1619890"/>
                    <a:gd name="connsiteY39" fmla="*/ 530376 h 1147838"/>
                    <a:gd name="connsiteX40" fmla="*/ 1584202 w 1619890"/>
                    <a:gd name="connsiteY40" fmla="*/ 530376 h 1147838"/>
                    <a:gd name="connsiteX41" fmla="*/ 1584202 w 1619890"/>
                    <a:gd name="connsiteY41" fmla="*/ 530376 h 1147838"/>
                    <a:gd name="connsiteX42" fmla="*/ 1584202 w 1619890"/>
                    <a:gd name="connsiteY42" fmla="*/ 530376 h 1147838"/>
                    <a:gd name="connsiteX43" fmla="*/ 1584202 w 1619890"/>
                    <a:gd name="connsiteY43" fmla="*/ 530376 h 1147838"/>
                    <a:gd name="connsiteX44" fmla="*/ 1584202 w 1619890"/>
                    <a:gd name="connsiteY44" fmla="*/ 530376 h 1147838"/>
                    <a:gd name="connsiteX45" fmla="*/ 1584202 w 1619890"/>
                    <a:gd name="connsiteY45" fmla="*/ 530376 h 1147838"/>
                    <a:gd name="connsiteX46" fmla="*/ 1584202 w 1619890"/>
                    <a:gd name="connsiteY46" fmla="*/ 530376 h 1147838"/>
                    <a:gd name="connsiteX47" fmla="*/ 1584202 w 1619890"/>
                    <a:gd name="connsiteY47" fmla="*/ 530376 h 1147838"/>
                    <a:gd name="connsiteX48" fmla="*/ 1584202 w 1619890"/>
                    <a:gd name="connsiteY48" fmla="*/ 530376 h 1147838"/>
                    <a:gd name="connsiteX49" fmla="*/ 1584202 w 1619890"/>
                    <a:gd name="connsiteY49" fmla="*/ 530376 h 1147838"/>
                    <a:gd name="connsiteX50" fmla="*/ 1584202 w 1619890"/>
                    <a:gd name="connsiteY50" fmla="*/ 530376 h 1147838"/>
                    <a:gd name="connsiteX51" fmla="*/ 1584202 w 1619890"/>
                    <a:gd name="connsiteY51" fmla="*/ 530376 h 1147838"/>
                    <a:gd name="connsiteX52" fmla="*/ 1584202 w 1619890"/>
                    <a:gd name="connsiteY52" fmla="*/ 530376 h 1147838"/>
                    <a:gd name="connsiteX53" fmla="*/ 1584202 w 1619890"/>
                    <a:gd name="connsiteY53" fmla="*/ 530376 h 1147838"/>
                    <a:gd name="connsiteX54" fmla="*/ 1584202 w 1619890"/>
                    <a:gd name="connsiteY54" fmla="*/ 530376 h 1147838"/>
                    <a:gd name="connsiteX55" fmla="*/ 1584202 w 1619890"/>
                    <a:gd name="connsiteY55" fmla="*/ 530376 h 1147838"/>
                    <a:gd name="connsiteX56" fmla="*/ 1584202 w 1619890"/>
                    <a:gd name="connsiteY56" fmla="*/ 530376 h 1147838"/>
                    <a:gd name="connsiteX57" fmla="*/ 1584202 w 1619890"/>
                    <a:gd name="connsiteY57" fmla="*/ 530376 h 1147838"/>
                    <a:gd name="connsiteX58" fmla="*/ 1584202 w 1619890"/>
                    <a:gd name="connsiteY58" fmla="*/ 530376 h 1147838"/>
                    <a:gd name="connsiteX59" fmla="*/ 1584202 w 1619890"/>
                    <a:gd name="connsiteY59" fmla="*/ 530376 h 1147838"/>
                    <a:gd name="connsiteX60" fmla="*/ 1584202 w 1619890"/>
                    <a:gd name="connsiteY60" fmla="*/ 530376 h 1147838"/>
                    <a:gd name="connsiteX61" fmla="*/ 1584202 w 1619890"/>
                    <a:gd name="connsiteY61" fmla="*/ 530376 h 1147838"/>
                    <a:gd name="connsiteX62" fmla="*/ 1584202 w 1619890"/>
                    <a:gd name="connsiteY62" fmla="*/ 530376 h 1147838"/>
                    <a:gd name="connsiteX63" fmla="*/ 1584202 w 1619890"/>
                    <a:gd name="connsiteY63" fmla="*/ 530376 h 1147838"/>
                    <a:gd name="connsiteX64" fmla="*/ 1584202 w 1619890"/>
                    <a:gd name="connsiteY64" fmla="*/ 530376 h 1147838"/>
                    <a:gd name="connsiteX65" fmla="*/ 1584202 w 1619890"/>
                    <a:gd name="connsiteY65" fmla="*/ 530376 h 1147838"/>
                    <a:gd name="connsiteX66" fmla="*/ 1584202 w 1619890"/>
                    <a:gd name="connsiteY66" fmla="*/ 530376 h 1147838"/>
                    <a:gd name="connsiteX67" fmla="*/ 1584202 w 1619890"/>
                    <a:gd name="connsiteY67" fmla="*/ 530376 h 1147838"/>
                    <a:gd name="connsiteX68" fmla="*/ 1584202 w 1619890"/>
                    <a:gd name="connsiteY68" fmla="*/ 530376 h 1147838"/>
                    <a:gd name="connsiteX69" fmla="*/ 1584202 w 1619890"/>
                    <a:gd name="connsiteY69" fmla="*/ 530376 h 1147838"/>
                    <a:gd name="connsiteX70" fmla="*/ 1584202 w 1619890"/>
                    <a:gd name="connsiteY70" fmla="*/ 530376 h 1147838"/>
                    <a:gd name="connsiteX71" fmla="*/ 1584202 w 1619890"/>
                    <a:gd name="connsiteY71" fmla="*/ 530376 h 1147838"/>
                    <a:gd name="connsiteX72" fmla="*/ 1584202 w 1619890"/>
                    <a:gd name="connsiteY72" fmla="*/ 530376 h 1147838"/>
                    <a:gd name="connsiteX73" fmla="*/ 1584202 w 1619890"/>
                    <a:gd name="connsiteY73" fmla="*/ 530376 h 1147838"/>
                    <a:gd name="connsiteX74" fmla="*/ 1584202 w 1619890"/>
                    <a:gd name="connsiteY74" fmla="*/ 530376 h 1147838"/>
                    <a:gd name="connsiteX75" fmla="*/ 1584202 w 1619890"/>
                    <a:gd name="connsiteY75" fmla="*/ 530376 h 1147838"/>
                    <a:gd name="connsiteX76" fmla="*/ 1584202 w 1619890"/>
                    <a:gd name="connsiteY76" fmla="*/ 530376 h 1147838"/>
                    <a:gd name="connsiteX77" fmla="*/ 1584202 w 1619890"/>
                    <a:gd name="connsiteY77" fmla="*/ 530376 h 1147838"/>
                    <a:gd name="connsiteX78" fmla="*/ 1584202 w 1619890"/>
                    <a:gd name="connsiteY78" fmla="*/ 530376 h 1147838"/>
                    <a:gd name="connsiteX79" fmla="*/ 1584202 w 1619890"/>
                    <a:gd name="connsiteY79" fmla="*/ 530376 h 1147838"/>
                    <a:gd name="connsiteX80" fmla="*/ 1584202 w 1619890"/>
                    <a:gd name="connsiteY80" fmla="*/ 530376 h 1147838"/>
                    <a:gd name="connsiteX81" fmla="*/ 1584202 w 1619890"/>
                    <a:gd name="connsiteY81" fmla="*/ 530376 h 1147838"/>
                    <a:gd name="connsiteX82" fmla="*/ 1584202 w 1619890"/>
                    <a:gd name="connsiteY82" fmla="*/ 530376 h 1147838"/>
                    <a:gd name="connsiteX83" fmla="*/ 1584202 w 1619890"/>
                    <a:gd name="connsiteY83" fmla="*/ 530376 h 1147838"/>
                    <a:gd name="connsiteX84" fmla="*/ 1584202 w 1619890"/>
                    <a:gd name="connsiteY84" fmla="*/ 530376 h 1147838"/>
                    <a:gd name="connsiteX85" fmla="*/ 1584202 w 1619890"/>
                    <a:gd name="connsiteY85" fmla="*/ 530376 h 1147838"/>
                    <a:gd name="connsiteX86" fmla="*/ 1584202 w 1619890"/>
                    <a:gd name="connsiteY86" fmla="*/ 530376 h 1147838"/>
                    <a:gd name="connsiteX87" fmla="*/ 1584202 w 1619890"/>
                    <a:gd name="connsiteY87" fmla="*/ 530376 h 1147838"/>
                    <a:gd name="connsiteX88" fmla="*/ 1584202 w 1619890"/>
                    <a:gd name="connsiteY88" fmla="*/ 530376 h 1147838"/>
                    <a:gd name="connsiteX89" fmla="*/ 1584202 w 1619890"/>
                    <a:gd name="connsiteY89" fmla="*/ 530376 h 1147838"/>
                    <a:gd name="connsiteX90" fmla="*/ 1584202 w 1619890"/>
                    <a:gd name="connsiteY90" fmla="*/ 530376 h 1147838"/>
                    <a:gd name="connsiteX91" fmla="*/ 1584202 w 1619890"/>
                    <a:gd name="connsiteY91" fmla="*/ 530376 h 1147838"/>
                    <a:gd name="connsiteX92" fmla="*/ 1584202 w 1619890"/>
                    <a:gd name="connsiteY92" fmla="*/ 530376 h 1147838"/>
                    <a:gd name="connsiteX93" fmla="*/ 1584202 w 1619890"/>
                    <a:gd name="connsiteY93" fmla="*/ 530376 h 1147838"/>
                    <a:gd name="connsiteX94" fmla="*/ 1584202 w 1619890"/>
                    <a:gd name="connsiteY94" fmla="*/ 530376 h 1147838"/>
                    <a:gd name="connsiteX95" fmla="*/ 1584202 w 1619890"/>
                    <a:gd name="connsiteY95" fmla="*/ 530376 h 1147838"/>
                    <a:gd name="connsiteX96" fmla="*/ 1584202 w 1619890"/>
                    <a:gd name="connsiteY96" fmla="*/ 530376 h 1147838"/>
                    <a:gd name="connsiteX97" fmla="*/ 1584202 w 1619890"/>
                    <a:gd name="connsiteY97" fmla="*/ 530376 h 1147838"/>
                    <a:gd name="connsiteX98" fmla="*/ 1584202 w 1619890"/>
                    <a:gd name="connsiteY98" fmla="*/ 530376 h 1147838"/>
                    <a:gd name="connsiteX99" fmla="*/ 1584202 w 1619890"/>
                    <a:gd name="connsiteY99" fmla="*/ 530376 h 1147838"/>
                    <a:gd name="connsiteX100" fmla="*/ 1584202 w 1619890"/>
                    <a:gd name="connsiteY100" fmla="*/ 530376 h 1147838"/>
                    <a:gd name="connsiteX101" fmla="*/ 1584202 w 1619890"/>
                    <a:gd name="connsiteY101" fmla="*/ 530376 h 1147838"/>
                    <a:gd name="connsiteX102" fmla="*/ 1584202 w 1619890"/>
                    <a:gd name="connsiteY102" fmla="*/ 530376 h 1147838"/>
                    <a:gd name="connsiteX103" fmla="*/ 1584202 w 1619890"/>
                    <a:gd name="connsiteY103" fmla="*/ 530376 h 1147838"/>
                    <a:gd name="connsiteX104" fmla="*/ 1584202 w 1619890"/>
                    <a:gd name="connsiteY104" fmla="*/ 530376 h 1147838"/>
                    <a:gd name="connsiteX105" fmla="*/ 1584202 w 1619890"/>
                    <a:gd name="connsiteY105" fmla="*/ 530376 h 1147838"/>
                    <a:gd name="connsiteX106" fmla="*/ 1584202 w 1619890"/>
                    <a:gd name="connsiteY106" fmla="*/ 530376 h 1147838"/>
                    <a:gd name="connsiteX107" fmla="*/ 1584202 w 1619890"/>
                    <a:gd name="connsiteY107" fmla="*/ 530376 h 1147838"/>
                    <a:gd name="connsiteX108" fmla="*/ 1584202 w 1619890"/>
                    <a:gd name="connsiteY108" fmla="*/ 530376 h 1147838"/>
                    <a:gd name="connsiteX109" fmla="*/ 1584202 w 1619890"/>
                    <a:gd name="connsiteY109" fmla="*/ 530376 h 1147838"/>
                    <a:gd name="connsiteX110" fmla="*/ 1584202 w 1619890"/>
                    <a:gd name="connsiteY110" fmla="*/ 530376 h 1147838"/>
                    <a:gd name="connsiteX111" fmla="*/ 1584202 w 1619890"/>
                    <a:gd name="connsiteY111" fmla="*/ 530376 h 1147838"/>
                    <a:gd name="connsiteX112" fmla="*/ 1584202 w 1619890"/>
                    <a:gd name="connsiteY112" fmla="*/ 530376 h 1147838"/>
                    <a:gd name="connsiteX113" fmla="*/ 1584202 w 1619890"/>
                    <a:gd name="connsiteY113" fmla="*/ 530376 h 1147838"/>
                    <a:gd name="connsiteX114" fmla="*/ 1584202 w 1619890"/>
                    <a:gd name="connsiteY114" fmla="*/ 530376 h 1147838"/>
                    <a:gd name="connsiteX115" fmla="*/ 1584202 w 1619890"/>
                    <a:gd name="connsiteY115" fmla="*/ 530376 h 1147838"/>
                    <a:gd name="connsiteX116" fmla="*/ 1584202 w 1619890"/>
                    <a:gd name="connsiteY116" fmla="*/ 530376 h 1147838"/>
                    <a:gd name="connsiteX117" fmla="*/ 1584202 w 1619890"/>
                    <a:gd name="connsiteY117" fmla="*/ 530376 h 1147838"/>
                    <a:gd name="connsiteX118" fmla="*/ 1584202 w 1619890"/>
                    <a:gd name="connsiteY118" fmla="*/ 530376 h 1147838"/>
                    <a:gd name="connsiteX119" fmla="*/ 1584202 w 1619890"/>
                    <a:gd name="connsiteY119" fmla="*/ 530376 h 1147838"/>
                    <a:gd name="connsiteX120" fmla="*/ 1584202 w 1619890"/>
                    <a:gd name="connsiteY120" fmla="*/ 530376 h 1147838"/>
                    <a:gd name="connsiteX121" fmla="*/ 1584202 w 1619890"/>
                    <a:gd name="connsiteY121" fmla="*/ 530376 h 1147838"/>
                    <a:gd name="connsiteX122" fmla="*/ 1584202 w 1619890"/>
                    <a:gd name="connsiteY122" fmla="*/ 530376 h 1147838"/>
                    <a:gd name="connsiteX123" fmla="*/ 1584202 w 1619890"/>
                    <a:gd name="connsiteY123" fmla="*/ 530376 h 1147838"/>
                    <a:gd name="connsiteX124" fmla="*/ 1584202 w 1619890"/>
                    <a:gd name="connsiteY124" fmla="*/ 530376 h 1147838"/>
                    <a:gd name="connsiteX125" fmla="*/ 1584202 w 1619890"/>
                    <a:gd name="connsiteY125" fmla="*/ 530376 h 1147838"/>
                    <a:gd name="connsiteX126" fmla="*/ 1584202 w 1619890"/>
                    <a:gd name="connsiteY126" fmla="*/ 530376 h 1147838"/>
                    <a:gd name="connsiteX127" fmla="*/ 1584202 w 1619890"/>
                    <a:gd name="connsiteY127" fmla="*/ 530376 h 1147838"/>
                    <a:gd name="connsiteX128" fmla="*/ 1584202 w 1619890"/>
                    <a:gd name="connsiteY128" fmla="*/ 530376 h 1147838"/>
                    <a:gd name="connsiteX129" fmla="*/ 1584202 w 1619890"/>
                    <a:gd name="connsiteY129" fmla="*/ 530376 h 1147838"/>
                    <a:gd name="connsiteX130" fmla="*/ 1584202 w 1619890"/>
                    <a:gd name="connsiteY130" fmla="*/ 530376 h 1147838"/>
                    <a:gd name="connsiteX131" fmla="*/ 1584202 w 1619890"/>
                    <a:gd name="connsiteY131" fmla="*/ 530376 h 1147838"/>
                    <a:gd name="connsiteX132" fmla="*/ 1584202 w 1619890"/>
                    <a:gd name="connsiteY132" fmla="*/ 530376 h 1147838"/>
                    <a:gd name="connsiteX133" fmla="*/ 1584202 w 1619890"/>
                    <a:gd name="connsiteY133" fmla="*/ 530376 h 1147838"/>
                    <a:gd name="connsiteX134" fmla="*/ 1584202 w 1619890"/>
                    <a:gd name="connsiteY134" fmla="*/ 530376 h 1147838"/>
                    <a:gd name="connsiteX135" fmla="*/ 1584202 w 1619890"/>
                    <a:gd name="connsiteY135" fmla="*/ 530376 h 1147838"/>
                    <a:gd name="connsiteX136" fmla="*/ 1584202 w 1619890"/>
                    <a:gd name="connsiteY136" fmla="*/ 530376 h 1147838"/>
                    <a:gd name="connsiteX137" fmla="*/ 1584202 w 1619890"/>
                    <a:gd name="connsiteY137" fmla="*/ 530376 h 1147838"/>
                    <a:gd name="connsiteX138" fmla="*/ 1584202 w 1619890"/>
                    <a:gd name="connsiteY138" fmla="*/ 530376 h 1147838"/>
                    <a:gd name="connsiteX139" fmla="*/ 1584202 w 1619890"/>
                    <a:gd name="connsiteY139" fmla="*/ 530376 h 1147838"/>
                    <a:gd name="connsiteX140" fmla="*/ 1584202 w 1619890"/>
                    <a:gd name="connsiteY140" fmla="*/ 530376 h 1147838"/>
                    <a:gd name="connsiteX141" fmla="*/ 1584202 w 1619890"/>
                    <a:gd name="connsiteY141" fmla="*/ 530376 h 1147838"/>
                    <a:gd name="connsiteX142" fmla="*/ 1584202 w 1619890"/>
                    <a:gd name="connsiteY142" fmla="*/ 530376 h 1147838"/>
                    <a:gd name="connsiteX143" fmla="*/ 1584202 w 1619890"/>
                    <a:gd name="connsiteY143" fmla="*/ 530376 h 1147838"/>
                    <a:gd name="connsiteX144" fmla="*/ 1584202 w 1619890"/>
                    <a:gd name="connsiteY144" fmla="*/ 530376 h 1147838"/>
                    <a:gd name="connsiteX145" fmla="*/ 1584202 w 1619890"/>
                    <a:gd name="connsiteY145" fmla="*/ 530376 h 1147838"/>
                    <a:gd name="connsiteX146" fmla="*/ 1584202 w 1619890"/>
                    <a:gd name="connsiteY146" fmla="*/ 530376 h 1147838"/>
                    <a:gd name="connsiteX147" fmla="*/ 1584202 w 1619890"/>
                    <a:gd name="connsiteY147" fmla="*/ 530376 h 1147838"/>
                    <a:gd name="connsiteX148" fmla="*/ 1584202 w 1619890"/>
                    <a:gd name="connsiteY148" fmla="*/ 530376 h 1147838"/>
                    <a:gd name="connsiteX149" fmla="*/ 1584202 w 1619890"/>
                    <a:gd name="connsiteY149" fmla="*/ 530376 h 1147838"/>
                    <a:gd name="connsiteX150" fmla="*/ 1584202 w 1619890"/>
                    <a:gd name="connsiteY150" fmla="*/ 530376 h 1147838"/>
                    <a:gd name="connsiteX151" fmla="*/ 1584202 w 1619890"/>
                    <a:gd name="connsiteY151" fmla="*/ 530376 h 1147838"/>
                    <a:gd name="connsiteX152" fmla="*/ 1584202 w 1619890"/>
                    <a:gd name="connsiteY152" fmla="*/ 530376 h 1147838"/>
                    <a:gd name="connsiteX153" fmla="*/ 1584202 w 1619890"/>
                    <a:gd name="connsiteY153" fmla="*/ 530376 h 1147838"/>
                    <a:gd name="connsiteX154" fmla="*/ 1584202 w 1619890"/>
                    <a:gd name="connsiteY154" fmla="*/ 530376 h 1147838"/>
                    <a:gd name="connsiteX155" fmla="*/ 1584202 w 1619890"/>
                    <a:gd name="connsiteY155" fmla="*/ 530376 h 1147838"/>
                    <a:gd name="connsiteX156" fmla="*/ 1584202 w 1619890"/>
                    <a:gd name="connsiteY156" fmla="*/ 530376 h 1147838"/>
                    <a:gd name="connsiteX157" fmla="*/ 1584202 w 1619890"/>
                    <a:gd name="connsiteY157" fmla="*/ 530376 h 1147838"/>
                    <a:gd name="connsiteX158" fmla="*/ 1584202 w 1619890"/>
                    <a:gd name="connsiteY158" fmla="*/ 530376 h 1147838"/>
                    <a:gd name="connsiteX159" fmla="*/ 1584202 w 1619890"/>
                    <a:gd name="connsiteY159" fmla="*/ 530376 h 1147838"/>
                    <a:gd name="connsiteX160" fmla="*/ 1584202 w 1619890"/>
                    <a:gd name="connsiteY160" fmla="*/ 530376 h 1147838"/>
                    <a:gd name="connsiteX161" fmla="*/ 1584202 w 1619890"/>
                    <a:gd name="connsiteY161" fmla="*/ 530376 h 1147838"/>
                    <a:gd name="connsiteX162" fmla="*/ 1584202 w 1619890"/>
                    <a:gd name="connsiteY162" fmla="*/ 530376 h 1147838"/>
                    <a:gd name="connsiteX163" fmla="*/ 1584202 w 1619890"/>
                    <a:gd name="connsiteY163" fmla="*/ 530376 h 1147838"/>
                    <a:gd name="connsiteX164" fmla="*/ 1584202 w 1619890"/>
                    <a:gd name="connsiteY164" fmla="*/ 530376 h 1147838"/>
                    <a:gd name="connsiteX165" fmla="*/ 1584202 w 1619890"/>
                    <a:gd name="connsiteY165" fmla="*/ 530376 h 1147838"/>
                    <a:gd name="connsiteX166" fmla="*/ 1584202 w 1619890"/>
                    <a:gd name="connsiteY166" fmla="*/ 530376 h 1147838"/>
                    <a:gd name="connsiteX167" fmla="*/ 1584202 w 1619890"/>
                    <a:gd name="connsiteY167" fmla="*/ 530376 h 1147838"/>
                    <a:gd name="connsiteX168" fmla="*/ 1584202 w 1619890"/>
                    <a:gd name="connsiteY168" fmla="*/ 530376 h 1147838"/>
                    <a:gd name="connsiteX169" fmla="*/ 1583597 w 1619890"/>
                    <a:gd name="connsiteY169" fmla="*/ 530376 h 1147838"/>
                    <a:gd name="connsiteX170" fmla="*/ 1583597 w 1619890"/>
                    <a:gd name="connsiteY170" fmla="*/ 530376 h 1147838"/>
                    <a:gd name="connsiteX171" fmla="*/ 1582992 w 1619890"/>
                    <a:gd name="connsiteY171" fmla="*/ 530376 h 1147838"/>
                    <a:gd name="connsiteX172" fmla="*/ 1582992 w 1619890"/>
                    <a:gd name="connsiteY172" fmla="*/ 530376 h 1147838"/>
                    <a:gd name="connsiteX173" fmla="*/ 1582388 w 1619890"/>
                    <a:gd name="connsiteY173" fmla="*/ 530376 h 1147838"/>
                    <a:gd name="connsiteX174" fmla="*/ 1582388 w 1619890"/>
                    <a:gd name="connsiteY174" fmla="*/ 530376 h 1147838"/>
                    <a:gd name="connsiteX175" fmla="*/ 1581783 w 1619890"/>
                    <a:gd name="connsiteY175" fmla="*/ 530376 h 1147838"/>
                    <a:gd name="connsiteX176" fmla="*/ 1581783 w 1619890"/>
                    <a:gd name="connsiteY176" fmla="*/ 530376 h 1147838"/>
                    <a:gd name="connsiteX177" fmla="*/ 1581178 w 1619890"/>
                    <a:gd name="connsiteY177" fmla="*/ 530376 h 1147838"/>
                    <a:gd name="connsiteX178" fmla="*/ 1581178 w 1619890"/>
                    <a:gd name="connsiteY178" fmla="*/ 530376 h 1147838"/>
                    <a:gd name="connsiteX179" fmla="*/ 1580573 w 1619890"/>
                    <a:gd name="connsiteY179" fmla="*/ 530376 h 1147838"/>
                    <a:gd name="connsiteX180" fmla="*/ 1580573 w 1619890"/>
                    <a:gd name="connsiteY180" fmla="*/ 530376 h 1147838"/>
                    <a:gd name="connsiteX181" fmla="*/ 1579968 w 1619890"/>
                    <a:gd name="connsiteY181" fmla="*/ 530376 h 1147838"/>
                    <a:gd name="connsiteX182" fmla="*/ 1579968 w 1619890"/>
                    <a:gd name="connsiteY182" fmla="*/ 530376 h 1147838"/>
                    <a:gd name="connsiteX183" fmla="*/ 1579363 w 1619890"/>
                    <a:gd name="connsiteY183" fmla="*/ 530376 h 1147838"/>
                    <a:gd name="connsiteX184" fmla="*/ 1579363 w 1619890"/>
                    <a:gd name="connsiteY184" fmla="*/ 530376 h 1147838"/>
                    <a:gd name="connsiteX185" fmla="*/ 1578758 w 1619890"/>
                    <a:gd name="connsiteY185" fmla="*/ 530376 h 1147838"/>
                    <a:gd name="connsiteX186" fmla="*/ 1578758 w 1619890"/>
                    <a:gd name="connsiteY186" fmla="*/ 530376 h 1147838"/>
                    <a:gd name="connsiteX187" fmla="*/ 1578153 w 1619890"/>
                    <a:gd name="connsiteY187" fmla="*/ 530376 h 1147838"/>
                    <a:gd name="connsiteX188" fmla="*/ 1578153 w 1619890"/>
                    <a:gd name="connsiteY188" fmla="*/ 530376 h 1147838"/>
                    <a:gd name="connsiteX189" fmla="*/ 1577548 w 1619890"/>
                    <a:gd name="connsiteY189" fmla="*/ 530376 h 1147838"/>
                    <a:gd name="connsiteX190" fmla="*/ 1577548 w 1619890"/>
                    <a:gd name="connsiteY190" fmla="*/ 530376 h 1147838"/>
                    <a:gd name="connsiteX191" fmla="*/ 1576944 w 1619890"/>
                    <a:gd name="connsiteY191" fmla="*/ 530376 h 1147838"/>
                    <a:gd name="connsiteX192" fmla="*/ 1576944 w 1619890"/>
                    <a:gd name="connsiteY192" fmla="*/ 530376 h 1147838"/>
                    <a:gd name="connsiteX193" fmla="*/ 1576339 w 1619890"/>
                    <a:gd name="connsiteY193" fmla="*/ 530376 h 1147838"/>
                    <a:gd name="connsiteX194" fmla="*/ 1576339 w 1619890"/>
                    <a:gd name="connsiteY194" fmla="*/ 530376 h 1147838"/>
                    <a:gd name="connsiteX195" fmla="*/ 1575734 w 1619890"/>
                    <a:gd name="connsiteY195" fmla="*/ 530376 h 1147838"/>
                    <a:gd name="connsiteX196" fmla="*/ 1575734 w 1619890"/>
                    <a:gd name="connsiteY196" fmla="*/ 530376 h 1147838"/>
                    <a:gd name="connsiteX197" fmla="*/ 1575129 w 1619890"/>
                    <a:gd name="connsiteY197" fmla="*/ 530376 h 1147838"/>
                    <a:gd name="connsiteX198" fmla="*/ 1575129 w 1619890"/>
                    <a:gd name="connsiteY198" fmla="*/ 530376 h 1147838"/>
                    <a:gd name="connsiteX199" fmla="*/ 1574524 w 1619890"/>
                    <a:gd name="connsiteY199" fmla="*/ 530376 h 1147838"/>
                    <a:gd name="connsiteX200" fmla="*/ 1574524 w 1619890"/>
                    <a:gd name="connsiteY200" fmla="*/ 530376 h 1147838"/>
                    <a:gd name="connsiteX201" fmla="*/ 1573919 w 1619890"/>
                    <a:gd name="connsiteY201" fmla="*/ 530376 h 1147838"/>
                    <a:gd name="connsiteX202" fmla="*/ 1573919 w 1619890"/>
                    <a:gd name="connsiteY202" fmla="*/ 530376 h 1147838"/>
                    <a:gd name="connsiteX203" fmla="*/ 1573314 w 1619890"/>
                    <a:gd name="connsiteY203" fmla="*/ 530376 h 1147838"/>
                    <a:gd name="connsiteX204" fmla="*/ 1573314 w 1619890"/>
                    <a:gd name="connsiteY204" fmla="*/ 530376 h 1147838"/>
                    <a:gd name="connsiteX205" fmla="*/ 1572709 w 1619890"/>
                    <a:gd name="connsiteY205" fmla="*/ 530376 h 1147838"/>
                    <a:gd name="connsiteX206" fmla="*/ 1572709 w 1619890"/>
                    <a:gd name="connsiteY206" fmla="*/ 530376 h 1147838"/>
                    <a:gd name="connsiteX207" fmla="*/ 1572104 w 1619890"/>
                    <a:gd name="connsiteY207" fmla="*/ 530376 h 1147838"/>
                    <a:gd name="connsiteX208" fmla="*/ 1572104 w 1619890"/>
                    <a:gd name="connsiteY208" fmla="*/ 530376 h 1147838"/>
                    <a:gd name="connsiteX209" fmla="*/ 1571499 w 1619890"/>
                    <a:gd name="connsiteY209" fmla="*/ 530376 h 1147838"/>
                    <a:gd name="connsiteX210" fmla="*/ 1571499 w 1619890"/>
                    <a:gd name="connsiteY210" fmla="*/ 530376 h 1147838"/>
                    <a:gd name="connsiteX211" fmla="*/ 1570895 w 1619890"/>
                    <a:gd name="connsiteY211" fmla="*/ 530376 h 1147838"/>
                    <a:gd name="connsiteX212" fmla="*/ 1570895 w 1619890"/>
                    <a:gd name="connsiteY212" fmla="*/ 530376 h 1147838"/>
                    <a:gd name="connsiteX213" fmla="*/ 1570290 w 1619890"/>
                    <a:gd name="connsiteY213" fmla="*/ 530376 h 1147838"/>
                    <a:gd name="connsiteX214" fmla="*/ 1570290 w 1619890"/>
                    <a:gd name="connsiteY214" fmla="*/ 530376 h 1147838"/>
                    <a:gd name="connsiteX215" fmla="*/ 1569685 w 1619890"/>
                    <a:gd name="connsiteY215" fmla="*/ 530376 h 1147838"/>
                    <a:gd name="connsiteX216" fmla="*/ 1569685 w 1619890"/>
                    <a:gd name="connsiteY216" fmla="*/ 530376 h 1147838"/>
                    <a:gd name="connsiteX217" fmla="*/ 1569080 w 1619890"/>
                    <a:gd name="connsiteY217" fmla="*/ 530376 h 1147838"/>
                    <a:gd name="connsiteX218" fmla="*/ 1569080 w 1619890"/>
                    <a:gd name="connsiteY218" fmla="*/ 530376 h 1147838"/>
                    <a:gd name="connsiteX219" fmla="*/ 1568475 w 1619890"/>
                    <a:gd name="connsiteY219" fmla="*/ 530376 h 1147838"/>
                    <a:gd name="connsiteX220" fmla="*/ 1568475 w 1619890"/>
                    <a:gd name="connsiteY220" fmla="*/ 530376 h 1147838"/>
                    <a:gd name="connsiteX221" fmla="*/ 1567870 w 1619890"/>
                    <a:gd name="connsiteY221" fmla="*/ 530376 h 1147838"/>
                    <a:gd name="connsiteX222" fmla="*/ 1567870 w 1619890"/>
                    <a:gd name="connsiteY222" fmla="*/ 530376 h 1147838"/>
                    <a:gd name="connsiteX223" fmla="*/ 1567265 w 1619890"/>
                    <a:gd name="connsiteY223" fmla="*/ 530376 h 1147838"/>
                    <a:gd name="connsiteX224" fmla="*/ 1567265 w 1619890"/>
                    <a:gd name="connsiteY224" fmla="*/ 530376 h 1147838"/>
                    <a:gd name="connsiteX225" fmla="*/ 1566660 w 1619890"/>
                    <a:gd name="connsiteY225" fmla="*/ 530376 h 1147838"/>
                    <a:gd name="connsiteX226" fmla="*/ 1566660 w 1619890"/>
                    <a:gd name="connsiteY226" fmla="*/ 530376 h 1147838"/>
                    <a:gd name="connsiteX227" fmla="*/ 1566055 w 1619890"/>
                    <a:gd name="connsiteY227" fmla="*/ 530376 h 1147838"/>
                    <a:gd name="connsiteX228" fmla="*/ 1566055 w 1619890"/>
                    <a:gd name="connsiteY228" fmla="*/ 530376 h 1147838"/>
                    <a:gd name="connsiteX229" fmla="*/ 1565451 w 1619890"/>
                    <a:gd name="connsiteY229" fmla="*/ 530376 h 1147838"/>
                    <a:gd name="connsiteX230" fmla="*/ 1565451 w 1619890"/>
                    <a:gd name="connsiteY230" fmla="*/ 530376 h 1147838"/>
                    <a:gd name="connsiteX231" fmla="*/ 1564846 w 1619890"/>
                    <a:gd name="connsiteY231" fmla="*/ 530376 h 1147838"/>
                    <a:gd name="connsiteX232" fmla="*/ 1564846 w 1619890"/>
                    <a:gd name="connsiteY232" fmla="*/ 530376 h 1147838"/>
                    <a:gd name="connsiteX233" fmla="*/ 1564241 w 1619890"/>
                    <a:gd name="connsiteY233" fmla="*/ 530376 h 1147838"/>
                    <a:gd name="connsiteX234" fmla="*/ 1564241 w 1619890"/>
                    <a:gd name="connsiteY234" fmla="*/ 530376 h 1147838"/>
                    <a:gd name="connsiteX235" fmla="*/ 1563636 w 1619890"/>
                    <a:gd name="connsiteY235" fmla="*/ 530376 h 1147838"/>
                    <a:gd name="connsiteX236" fmla="*/ 1563636 w 1619890"/>
                    <a:gd name="connsiteY236" fmla="*/ 530376 h 1147838"/>
                    <a:gd name="connsiteX237" fmla="*/ 1563031 w 1619890"/>
                    <a:gd name="connsiteY237" fmla="*/ 530376 h 1147838"/>
                    <a:gd name="connsiteX238" fmla="*/ 1563031 w 1619890"/>
                    <a:gd name="connsiteY238" fmla="*/ 530376 h 1147838"/>
                    <a:gd name="connsiteX239" fmla="*/ 1562426 w 1619890"/>
                    <a:gd name="connsiteY239" fmla="*/ 530376 h 1147838"/>
                    <a:gd name="connsiteX240" fmla="*/ 1562426 w 1619890"/>
                    <a:gd name="connsiteY240" fmla="*/ 530376 h 1147838"/>
                    <a:gd name="connsiteX241" fmla="*/ 1561821 w 1619890"/>
                    <a:gd name="connsiteY241" fmla="*/ 530376 h 1147838"/>
                    <a:gd name="connsiteX242" fmla="*/ 1561821 w 1619890"/>
                    <a:gd name="connsiteY242" fmla="*/ 530376 h 1147838"/>
                    <a:gd name="connsiteX243" fmla="*/ 1561216 w 1619890"/>
                    <a:gd name="connsiteY243" fmla="*/ 530376 h 1147838"/>
                    <a:gd name="connsiteX244" fmla="*/ 1561216 w 1619890"/>
                    <a:gd name="connsiteY244" fmla="*/ 530376 h 1147838"/>
                    <a:gd name="connsiteX245" fmla="*/ 1560612 w 1619890"/>
                    <a:gd name="connsiteY245" fmla="*/ 530376 h 1147838"/>
                    <a:gd name="connsiteX246" fmla="*/ 1560612 w 1619890"/>
                    <a:gd name="connsiteY246" fmla="*/ 530376 h 1147838"/>
                    <a:gd name="connsiteX247" fmla="*/ 1560007 w 1619890"/>
                    <a:gd name="connsiteY247" fmla="*/ 530376 h 1147838"/>
                    <a:gd name="connsiteX248" fmla="*/ 1560007 w 1619890"/>
                    <a:gd name="connsiteY248" fmla="*/ 530376 h 1147838"/>
                    <a:gd name="connsiteX249" fmla="*/ 1559402 w 1619890"/>
                    <a:gd name="connsiteY249" fmla="*/ 530376 h 1147838"/>
                    <a:gd name="connsiteX250" fmla="*/ 1559402 w 1619890"/>
                    <a:gd name="connsiteY250" fmla="*/ 530376 h 1147838"/>
                    <a:gd name="connsiteX251" fmla="*/ 1558797 w 1619890"/>
                    <a:gd name="connsiteY251" fmla="*/ 530376 h 1147838"/>
                    <a:gd name="connsiteX252" fmla="*/ 1558797 w 1619890"/>
                    <a:gd name="connsiteY252" fmla="*/ 530376 h 1147838"/>
                    <a:gd name="connsiteX253" fmla="*/ 1558192 w 1619890"/>
                    <a:gd name="connsiteY253" fmla="*/ 530376 h 1147838"/>
                    <a:gd name="connsiteX254" fmla="*/ 1558192 w 1619890"/>
                    <a:gd name="connsiteY254" fmla="*/ 530376 h 1147838"/>
                    <a:gd name="connsiteX255" fmla="*/ 1557587 w 1619890"/>
                    <a:gd name="connsiteY255" fmla="*/ 530376 h 1147838"/>
                    <a:gd name="connsiteX256" fmla="*/ 1557587 w 1619890"/>
                    <a:gd name="connsiteY256" fmla="*/ 530376 h 1147838"/>
                    <a:gd name="connsiteX257" fmla="*/ 1556982 w 1619890"/>
                    <a:gd name="connsiteY257" fmla="*/ 530376 h 1147838"/>
                    <a:gd name="connsiteX258" fmla="*/ 1556982 w 1619890"/>
                    <a:gd name="connsiteY258" fmla="*/ 530376 h 1147838"/>
                    <a:gd name="connsiteX259" fmla="*/ 1556377 w 1619890"/>
                    <a:gd name="connsiteY259" fmla="*/ 530376 h 1147838"/>
                    <a:gd name="connsiteX260" fmla="*/ 1556377 w 1619890"/>
                    <a:gd name="connsiteY260" fmla="*/ 530376 h 1147838"/>
                    <a:gd name="connsiteX261" fmla="*/ 1555773 w 1619890"/>
                    <a:gd name="connsiteY261" fmla="*/ 530376 h 1147838"/>
                    <a:gd name="connsiteX262" fmla="*/ 1555773 w 1619890"/>
                    <a:gd name="connsiteY262" fmla="*/ 530376 h 1147838"/>
                    <a:gd name="connsiteX263" fmla="*/ 1555168 w 1619890"/>
                    <a:gd name="connsiteY263" fmla="*/ 530376 h 1147838"/>
                    <a:gd name="connsiteX264" fmla="*/ 1555168 w 1619890"/>
                    <a:gd name="connsiteY264" fmla="*/ 530376 h 1147838"/>
                    <a:gd name="connsiteX265" fmla="*/ 1554563 w 1619890"/>
                    <a:gd name="connsiteY265" fmla="*/ 530376 h 1147838"/>
                    <a:gd name="connsiteX266" fmla="*/ 1554563 w 1619890"/>
                    <a:gd name="connsiteY266" fmla="*/ 530376 h 1147838"/>
                    <a:gd name="connsiteX267" fmla="*/ 1553958 w 1619890"/>
                    <a:gd name="connsiteY267" fmla="*/ 530376 h 1147838"/>
                    <a:gd name="connsiteX268" fmla="*/ 1553958 w 1619890"/>
                    <a:gd name="connsiteY268" fmla="*/ 530376 h 1147838"/>
                    <a:gd name="connsiteX269" fmla="*/ 1553353 w 1619890"/>
                    <a:gd name="connsiteY269" fmla="*/ 530376 h 1147838"/>
                    <a:gd name="connsiteX270" fmla="*/ 1553353 w 1619890"/>
                    <a:gd name="connsiteY270" fmla="*/ 530376 h 1147838"/>
                    <a:gd name="connsiteX271" fmla="*/ 1552748 w 1619890"/>
                    <a:gd name="connsiteY271" fmla="*/ 530376 h 1147838"/>
                    <a:gd name="connsiteX272" fmla="*/ 1552748 w 1619890"/>
                    <a:gd name="connsiteY272" fmla="*/ 530376 h 1147838"/>
                    <a:gd name="connsiteX273" fmla="*/ 1552143 w 1619890"/>
                    <a:gd name="connsiteY273" fmla="*/ 530376 h 1147838"/>
                    <a:gd name="connsiteX274" fmla="*/ 1552143 w 1619890"/>
                    <a:gd name="connsiteY274" fmla="*/ 530376 h 1147838"/>
                    <a:gd name="connsiteX275" fmla="*/ 1551538 w 1619890"/>
                    <a:gd name="connsiteY275" fmla="*/ 530376 h 1147838"/>
                    <a:gd name="connsiteX276" fmla="*/ 1551538 w 1619890"/>
                    <a:gd name="connsiteY276" fmla="*/ 530376 h 1147838"/>
                    <a:gd name="connsiteX277" fmla="*/ 1550933 w 1619890"/>
                    <a:gd name="connsiteY277" fmla="*/ 530376 h 1147838"/>
                    <a:gd name="connsiteX278" fmla="*/ 1550933 w 1619890"/>
                    <a:gd name="connsiteY278" fmla="*/ 530376 h 1147838"/>
                    <a:gd name="connsiteX279" fmla="*/ 1550328 w 1619890"/>
                    <a:gd name="connsiteY279" fmla="*/ 530376 h 1147838"/>
                    <a:gd name="connsiteX280" fmla="*/ 1550328 w 1619890"/>
                    <a:gd name="connsiteY280" fmla="*/ 530376 h 1147838"/>
                    <a:gd name="connsiteX281" fmla="*/ 1550328 w 1619890"/>
                    <a:gd name="connsiteY281" fmla="*/ 530376 h 1147838"/>
                    <a:gd name="connsiteX282" fmla="*/ 1550328 w 1619890"/>
                    <a:gd name="connsiteY282" fmla="*/ 530376 h 1147838"/>
                    <a:gd name="connsiteX283" fmla="*/ 1550328 w 1619890"/>
                    <a:gd name="connsiteY283" fmla="*/ 530376 h 1147838"/>
                    <a:gd name="connsiteX284" fmla="*/ 1550328 w 1619890"/>
                    <a:gd name="connsiteY284" fmla="*/ 530376 h 1147838"/>
                    <a:gd name="connsiteX285" fmla="*/ 1550328 w 1619890"/>
                    <a:gd name="connsiteY285" fmla="*/ 530376 h 1147838"/>
                    <a:gd name="connsiteX286" fmla="*/ 1550328 w 1619890"/>
                    <a:gd name="connsiteY286" fmla="*/ 530376 h 1147838"/>
                    <a:gd name="connsiteX287" fmla="*/ 1550328 w 1619890"/>
                    <a:gd name="connsiteY287" fmla="*/ 530376 h 1147838"/>
                    <a:gd name="connsiteX288" fmla="*/ 1550328 w 1619890"/>
                    <a:gd name="connsiteY288" fmla="*/ 530376 h 1147838"/>
                    <a:gd name="connsiteX289" fmla="*/ 1550328 w 1619890"/>
                    <a:gd name="connsiteY289" fmla="*/ 530376 h 1147838"/>
                    <a:gd name="connsiteX290" fmla="*/ 1550328 w 1619890"/>
                    <a:gd name="connsiteY290" fmla="*/ 530376 h 1147838"/>
                    <a:gd name="connsiteX291" fmla="*/ 1550328 w 1619890"/>
                    <a:gd name="connsiteY291" fmla="*/ 530376 h 1147838"/>
                    <a:gd name="connsiteX292" fmla="*/ 1550328 w 1619890"/>
                    <a:gd name="connsiteY292" fmla="*/ 530376 h 1147838"/>
                    <a:gd name="connsiteX293" fmla="*/ 1550328 w 1619890"/>
                    <a:gd name="connsiteY293" fmla="*/ 530376 h 1147838"/>
                    <a:gd name="connsiteX294" fmla="*/ 1550328 w 1619890"/>
                    <a:gd name="connsiteY294" fmla="*/ 530376 h 1147838"/>
                    <a:gd name="connsiteX295" fmla="*/ 1550328 w 1619890"/>
                    <a:gd name="connsiteY295" fmla="*/ 530376 h 1147838"/>
                    <a:gd name="connsiteX296" fmla="*/ 1550328 w 1619890"/>
                    <a:gd name="connsiteY296" fmla="*/ 530376 h 1147838"/>
                    <a:gd name="connsiteX297" fmla="*/ 1550328 w 1619890"/>
                    <a:gd name="connsiteY297" fmla="*/ 530376 h 1147838"/>
                    <a:gd name="connsiteX298" fmla="*/ 1550328 w 1619890"/>
                    <a:gd name="connsiteY298" fmla="*/ 530376 h 1147838"/>
                    <a:gd name="connsiteX299" fmla="*/ 1550328 w 1619890"/>
                    <a:gd name="connsiteY299" fmla="*/ 530376 h 1147838"/>
                    <a:gd name="connsiteX300" fmla="*/ 1550328 w 1619890"/>
                    <a:gd name="connsiteY300" fmla="*/ 530376 h 1147838"/>
                    <a:gd name="connsiteX301" fmla="*/ 1550328 w 1619890"/>
                    <a:gd name="connsiteY301" fmla="*/ 530376 h 1147838"/>
                    <a:gd name="connsiteX302" fmla="*/ 1550328 w 1619890"/>
                    <a:gd name="connsiteY302" fmla="*/ 530376 h 1147838"/>
                    <a:gd name="connsiteX303" fmla="*/ 1550328 w 1619890"/>
                    <a:gd name="connsiteY303" fmla="*/ 530376 h 1147838"/>
                    <a:gd name="connsiteX304" fmla="*/ 1550328 w 1619890"/>
                    <a:gd name="connsiteY304" fmla="*/ 530376 h 1147838"/>
                    <a:gd name="connsiteX305" fmla="*/ 1550328 w 1619890"/>
                    <a:gd name="connsiteY305" fmla="*/ 530376 h 1147838"/>
                    <a:gd name="connsiteX306" fmla="*/ 1550328 w 1619890"/>
                    <a:gd name="connsiteY306" fmla="*/ 530376 h 1147838"/>
                    <a:gd name="connsiteX307" fmla="*/ 1550328 w 1619890"/>
                    <a:gd name="connsiteY307" fmla="*/ 530376 h 1147838"/>
                    <a:gd name="connsiteX308" fmla="*/ 1550328 w 1619890"/>
                    <a:gd name="connsiteY308" fmla="*/ 530376 h 1147838"/>
                    <a:gd name="connsiteX309" fmla="*/ 1550328 w 1619890"/>
                    <a:gd name="connsiteY309" fmla="*/ 530376 h 1147838"/>
                    <a:gd name="connsiteX310" fmla="*/ 1550328 w 1619890"/>
                    <a:gd name="connsiteY310" fmla="*/ 530376 h 1147838"/>
                    <a:gd name="connsiteX311" fmla="*/ 1550328 w 1619890"/>
                    <a:gd name="connsiteY311" fmla="*/ 530376 h 1147838"/>
                    <a:gd name="connsiteX312" fmla="*/ 1550328 w 1619890"/>
                    <a:gd name="connsiteY312" fmla="*/ 530376 h 1147838"/>
                    <a:gd name="connsiteX313" fmla="*/ 1550328 w 1619890"/>
                    <a:gd name="connsiteY313" fmla="*/ 530376 h 1147838"/>
                    <a:gd name="connsiteX314" fmla="*/ 1550328 w 1619890"/>
                    <a:gd name="connsiteY314" fmla="*/ 530376 h 1147838"/>
                    <a:gd name="connsiteX315" fmla="*/ 1550328 w 1619890"/>
                    <a:gd name="connsiteY315" fmla="*/ 530376 h 1147838"/>
                    <a:gd name="connsiteX316" fmla="*/ 1550328 w 1619890"/>
                    <a:gd name="connsiteY316" fmla="*/ 530376 h 1147838"/>
                    <a:gd name="connsiteX317" fmla="*/ 1550328 w 1619890"/>
                    <a:gd name="connsiteY317" fmla="*/ 530376 h 1147838"/>
                    <a:gd name="connsiteX318" fmla="*/ 1550328 w 1619890"/>
                    <a:gd name="connsiteY318" fmla="*/ 530376 h 1147838"/>
                    <a:gd name="connsiteX319" fmla="*/ 1550328 w 1619890"/>
                    <a:gd name="connsiteY319" fmla="*/ 530376 h 1147838"/>
                    <a:gd name="connsiteX320" fmla="*/ 1550328 w 1619890"/>
                    <a:gd name="connsiteY320" fmla="*/ 530376 h 1147838"/>
                    <a:gd name="connsiteX321" fmla="*/ 1550328 w 1619890"/>
                    <a:gd name="connsiteY321" fmla="*/ 530376 h 1147838"/>
                    <a:gd name="connsiteX322" fmla="*/ 1550328 w 1619890"/>
                    <a:gd name="connsiteY322" fmla="*/ 530376 h 1147838"/>
                    <a:gd name="connsiteX323" fmla="*/ 1550328 w 1619890"/>
                    <a:gd name="connsiteY323" fmla="*/ 530376 h 1147838"/>
                    <a:gd name="connsiteX324" fmla="*/ 1550328 w 1619890"/>
                    <a:gd name="connsiteY324" fmla="*/ 530376 h 1147838"/>
                    <a:gd name="connsiteX325" fmla="*/ 1550328 w 1619890"/>
                    <a:gd name="connsiteY325" fmla="*/ 530376 h 1147838"/>
                    <a:gd name="connsiteX326" fmla="*/ 1550328 w 1619890"/>
                    <a:gd name="connsiteY326" fmla="*/ 530376 h 1147838"/>
                    <a:gd name="connsiteX327" fmla="*/ 1550328 w 1619890"/>
                    <a:gd name="connsiteY327" fmla="*/ 530376 h 1147838"/>
                    <a:gd name="connsiteX328" fmla="*/ 1550328 w 1619890"/>
                    <a:gd name="connsiteY328" fmla="*/ 530376 h 1147838"/>
                    <a:gd name="connsiteX329" fmla="*/ 1550328 w 1619890"/>
                    <a:gd name="connsiteY329" fmla="*/ 530376 h 1147838"/>
                    <a:gd name="connsiteX330" fmla="*/ 1550328 w 1619890"/>
                    <a:gd name="connsiteY330" fmla="*/ 530376 h 1147838"/>
                    <a:gd name="connsiteX331" fmla="*/ 1550328 w 1619890"/>
                    <a:gd name="connsiteY331" fmla="*/ 530376 h 1147838"/>
                    <a:gd name="connsiteX332" fmla="*/ 1550328 w 1619890"/>
                    <a:gd name="connsiteY332" fmla="*/ 530376 h 1147838"/>
                    <a:gd name="connsiteX333" fmla="*/ 1550328 w 1619890"/>
                    <a:gd name="connsiteY333" fmla="*/ 530376 h 1147838"/>
                    <a:gd name="connsiteX334" fmla="*/ 1550328 w 1619890"/>
                    <a:gd name="connsiteY334" fmla="*/ 530376 h 1147838"/>
                    <a:gd name="connsiteX335" fmla="*/ 1550328 w 1619890"/>
                    <a:gd name="connsiteY335" fmla="*/ 530376 h 1147838"/>
                    <a:gd name="connsiteX336" fmla="*/ 1550328 w 1619890"/>
                    <a:gd name="connsiteY336" fmla="*/ 530376 h 1147838"/>
                    <a:gd name="connsiteX337" fmla="*/ 1550328 w 1619890"/>
                    <a:gd name="connsiteY337" fmla="*/ 530376 h 1147838"/>
                    <a:gd name="connsiteX338" fmla="*/ 1550328 w 1619890"/>
                    <a:gd name="connsiteY338" fmla="*/ 530376 h 1147838"/>
                    <a:gd name="connsiteX339" fmla="*/ 1550328 w 1619890"/>
                    <a:gd name="connsiteY339" fmla="*/ 530376 h 1147838"/>
                    <a:gd name="connsiteX340" fmla="*/ 1550328 w 1619890"/>
                    <a:gd name="connsiteY340" fmla="*/ 530376 h 1147838"/>
                    <a:gd name="connsiteX341" fmla="*/ 1550328 w 1619890"/>
                    <a:gd name="connsiteY341" fmla="*/ 530376 h 1147838"/>
                    <a:gd name="connsiteX342" fmla="*/ 1550328 w 1619890"/>
                    <a:gd name="connsiteY342" fmla="*/ 530376 h 1147838"/>
                    <a:gd name="connsiteX343" fmla="*/ 1550328 w 1619890"/>
                    <a:gd name="connsiteY343" fmla="*/ 530376 h 1147838"/>
                    <a:gd name="connsiteX344" fmla="*/ 1550328 w 1619890"/>
                    <a:gd name="connsiteY344" fmla="*/ 530376 h 1147838"/>
                    <a:gd name="connsiteX345" fmla="*/ 1550328 w 1619890"/>
                    <a:gd name="connsiteY345" fmla="*/ 530376 h 1147838"/>
                    <a:gd name="connsiteX346" fmla="*/ 1550328 w 1619890"/>
                    <a:gd name="connsiteY346" fmla="*/ 530376 h 1147838"/>
                    <a:gd name="connsiteX347" fmla="*/ 1550328 w 1619890"/>
                    <a:gd name="connsiteY347" fmla="*/ 530376 h 1147838"/>
                    <a:gd name="connsiteX348" fmla="*/ 1550328 w 1619890"/>
                    <a:gd name="connsiteY348" fmla="*/ 530376 h 1147838"/>
                    <a:gd name="connsiteX349" fmla="*/ 1550328 w 1619890"/>
                    <a:gd name="connsiteY349" fmla="*/ 530376 h 1147838"/>
                    <a:gd name="connsiteX350" fmla="*/ 1550328 w 1619890"/>
                    <a:gd name="connsiteY350" fmla="*/ 530376 h 1147838"/>
                    <a:gd name="connsiteX351" fmla="*/ 1550328 w 1619890"/>
                    <a:gd name="connsiteY351" fmla="*/ 530376 h 1147838"/>
                    <a:gd name="connsiteX352" fmla="*/ 1550328 w 1619890"/>
                    <a:gd name="connsiteY352" fmla="*/ 530376 h 1147838"/>
                    <a:gd name="connsiteX353" fmla="*/ 1550328 w 1619890"/>
                    <a:gd name="connsiteY353" fmla="*/ 530376 h 1147838"/>
                    <a:gd name="connsiteX354" fmla="*/ 1550328 w 1619890"/>
                    <a:gd name="connsiteY354" fmla="*/ 530376 h 1147838"/>
                    <a:gd name="connsiteX355" fmla="*/ 1550328 w 1619890"/>
                    <a:gd name="connsiteY355" fmla="*/ 530376 h 1147838"/>
                    <a:gd name="connsiteX356" fmla="*/ 1550328 w 1619890"/>
                    <a:gd name="connsiteY356" fmla="*/ 530376 h 1147838"/>
                    <a:gd name="connsiteX357" fmla="*/ 1550328 w 1619890"/>
                    <a:gd name="connsiteY357" fmla="*/ 530376 h 1147838"/>
                    <a:gd name="connsiteX358" fmla="*/ 1550328 w 1619890"/>
                    <a:gd name="connsiteY358" fmla="*/ 530376 h 1147838"/>
                    <a:gd name="connsiteX359" fmla="*/ 1550328 w 1619890"/>
                    <a:gd name="connsiteY359" fmla="*/ 530376 h 1147838"/>
                    <a:gd name="connsiteX360" fmla="*/ 1550328 w 1619890"/>
                    <a:gd name="connsiteY360" fmla="*/ 530376 h 1147838"/>
                    <a:gd name="connsiteX361" fmla="*/ 1550328 w 1619890"/>
                    <a:gd name="connsiteY361" fmla="*/ 530376 h 1147838"/>
                    <a:gd name="connsiteX362" fmla="*/ 1550328 w 1619890"/>
                    <a:gd name="connsiteY362" fmla="*/ 530376 h 1147838"/>
                    <a:gd name="connsiteX363" fmla="*/ 1550328 w 1619890"/>
                    <a:gd name="connsiteY363" fmla="*/ 530376 h 1147838"/>
                    <a:gd name="connsiteX364" fmla="*/ 1550328 w 1619890"/>
                    <a:gd name="connsiteY364" fmla="*/ 530376 h 1147838"/>
                    <a:gd name="connsiteX365" fmla="*/ 1550328 w 1619890"/>
                    <a:gd name="connsiteY365" fmla="*/ 530376 h 1147838"/>
                    <a:gd name="connsiteX366" fmla="*/ 1550328 w 1619890"/>
                    <a:gd name="connsiteY366" fmla="*/ 530376 h 1147838"/>
                    <a:gd name="connsiteX367" fmla="*/ 1550328 w 1619890"/>
                    <a:gd name="connsiteY367" fmla="*/ 530376 h 1147838"/>
                    <a:gd name="connsiteX368" fmla="*/ 1550328 w 1619890"/>
                    <a:gd name="connsiteY368" fmla="*/ 530376 h 1147838"/>
                    <a:gd name="connsiteX369" fmla="*/ 1550328 w 1619890"/>
                    <a:gd name="connsiteY369" fmla="*/ 530376 h 1147838"/>
                    <a:gd name="connsiteX370" fmla="*/ 1550328 w 1619890"/>
                    <a:gd name="connsiteY370" fmla="*/ 530376 h 1147838"/>
                    <a:gd name="connsiteX371" fmla="*/ 1550328 w 1619890"/>
                    <a:gd name="connsiteY371" fmla="*/ 530376 h 1147838"/>
                    <a:gd name="connsiteX372" fmla="*/ 1550328 w 1619890"/>
                    <a:gd name="connsiteY372" fmla="*/ 530376 h 1147838"/>
                    <a:gd name="connsiteX373" fmla="*/ 1550328 w 1619890"/>
                    <a:gd name="connsiteY373" fmla="*/ 530376 h 1147838"/>
                    <a:gd name="connsiteX374" fmla="*/ 1550328 w 1619890"/>
                    <a:gd name="connsiteY374" fmla="*/ 530376 h 1147838"/>
                    <a:gd name="connsiteX375" fmla="*/ 1550328 w 1619890"/>
                    <a:gd name="connsiteY375" fmla="*/ 530376 h 1147838"/>
                    <a:gd name="connsiteX376" fmla="*/ 1550328 w 1619890"/>
                    <a:gd name="connsiteY376" fmla="*/ 530376 h 1147838"/>
                    <a:gd name="connsiteX377" fmla="*/ 1550328 w 1619890"/>
                    <a:gd name="connsiteY377" fmla="*/ 530376 h 1147838"/>
                    <a:gd name="connsiteX378" fmla="*/ 1550328 w 1619890"/>
                    <a:gd name="connsiteY378" fmla="*/ 530376 h 1147838"/>
                    <a:gd name="connsiteX379" fmla="*/ 1550328 w 1619890"/>
                    <a:gd name="connsiteY379" fmla="*/ 530376 h 1147838"/>
                    <a:gd name="connsiteX380" fmla="*/ 1550328 w 1619890"/>
                    <a:gd name="connsiteY380" fmla="*/ 530376 h 1147838"/>
                    <a:gd name="connsiteX381" fmla="*/ 1550328 w 1619890"/>
                    <a:gd name="connsiteY381" fmla="*/ 530376 h 1147838"/>
                    <a:gd name="connsiteX382" fmla="*/ 1550328 w 1619890"/>
                    <a:gd name="connsiteY382" fmla="*/ 530376 h 1147838"/>
                    <a:gd name="connsiteX383" fmla="*/ 1550328 w 1619890"/>
                    <a:gd name="connsiteY383" fmla="*/ 530376 h 1147838"/>
                    <a:gd name="connsiteX384" fmla="*/ 1550328 w 1619890"/>
                    <a:gd name="connsiteY384" fmla="*/ 530376 h 1147838"/>
                    <a:gd name="connsiteX385" fmla="*/ 1550328 w 1619890"/>
                    <a:gd name="connsiteY385" fmla="*/ 530376 h 1147838"/>
                    <a:gd name="connsiteX386" fmla="*/ 1550328 w 1619890"/>
                    <a:gd name="connsiteY386" fmla="*/ 530376 h 1147838"/>
                    <a:gd name="connsiteX387" fmla="*/ 1550328 w 1619890"/>
                    <a:gd name="connsiteY387" fmla="*/ 530376 h 1147838"/>
                    <a:gd name="connsiteX388" fmla="*/ 1550328 w 1619890"/>
                    <a:gd name="connsiteY388" fmla="*/ 530376 h 1147838"/>
                    <a:gd name="connsiteX389" fmla="*/ 1550328 w 1619890"/>
                    <a:gd name="connsiteY389" fmla="*/ 530376 h 1147838"/>
                    <a:gd name="connsiteX390" fmla="*/ 1550328 w 1619890"/>
                    <a:gd name="connsiteY390" fmla="*/ 530376 h 1147838"/>
                    <a:gd name="connsiteX391" fmla="*/ 1550328 w 1619890"/>
                    <a:gd name="connsiteY391" fmla="*/ 530376 h 1147838"/>
                    <a:gd name="connsiteX392" fmla="*/ 1550328 w 1619890"/>
                    <a:gd name="connsiteY392" fmla="*/ 530376 h 1147838"/>
                    <a:gd name="connsiteX393" fmla="*/ 1550328 w 1619890"/>
                    <a:gd name="connsiteY393" fmla="*/ 530376 h 1147838"/>
                    <a:gd name="connsiteX394" fmla="*/ 1550328 w 1619890"/>
                    <a:gd name="connsiteY394" fmla="*/ 530376 h 1147838"/>
                    <a:gd name="connsiteX395" fmla="*/ 1550328 w 1619890"/>
                    <a:gd name="connsiteY395" fmla="*/ 530376 h 1147838"/>
                    <a:gd name="connsiteX396" fmla="*/ 1550328 w 1619890"/>
                    <a:gd name="connsiteY396" fmla="*/ 530376 h 1147838"/>
                    <a:gd name="connsiteX397" fmla="*/ 1550328 w 1619890"/>
                    <a:gd name="connsiteY397" fmla="*/ 530376 h 1147838"/>
                    <a:gd name="connsiteX398" fmla="*/ 1550328 w 1619890"/>
                    <a:gd name="connsiteY398" fmla="*/ 530376 h 1147838"/>
                    <a:gd name="connsiteX399" fmla="*/ 1550328 w 1619890"/>
                    <a:gd name="connsiteY399" fmla="*/ 530376 h 1147838"/>
                    <a:gd name="connsiteX400" fmla="*/ 1550328 w 1619890"/>
                    <a:gd name="connsiteY400" fmla="*/ 530376 h 1147838"/>
                    <a:gd name="connsiteX401" fmla="*/ 1550328 w 1619890"/>
                    <a:gd name="connsiteY401" fmla="*/ 530376 h 1147838"/>
                    <a:gd name="connsiteX402" fmla="*/ 1550328 w 1619890"/>
                    <a:gd name="connsiteY402" fmla="*/ 530376 h 1147838"/>
                    <a:gd name="connsiteX403" fmla="*/ 1550328 w 1619890"/>
                    <a:gd name="connsiteY403" fmla="*/ 530376 h 1147838"/>
                    <a:gd name="connsiteX404" fmla="*/ 1550328 w 1619890"/>
                    <a:gd name="connsiteY404" fmla="*/ 530376 h 1147838"/>
                    <a:gd name="connsiteX405" fmla="*/ 1550328 w 1619890"/>
                    <a:gd name="connsiteY405" fmla="*/ 530376 h 1147838"/>
                    <a:gd name="connsiteX406" fmla="*/ 1550328 w 1619890"/>
                    <a:gd name="connsiteY406" fmla="*/ 530376 h 1147838"/>
                    <a:gd name="connsiteX407" fmla="*/ 1550328 w 1619890"/>
                    <a:gd name="connsiteY407" fmla="*/ 530376 h 1147838"/>
                    <a:gd name="connsiteX408" fmla="*/ 1550328 w 1619890"/>
                    <a:gd name="connsiteY408" fmla="*/ 530376 h 1147838"/>
                    <a:gd name="connsiteX409" fmla="*/ 1550328 w 1619890"/>
                    <a:gd name="connsiteY409" fmla="*/ 530376 h 1147838"/>
                    <a:gd name="connsiteX410" fmla="*/ 1550328 w 1619890"/>
                    <a:gd name="connsiteY410" fmla="*/ 530376 h 1147838"/>
                    <a:gd name="connsiteX411" fmla="*/ 1550328 w 1619890"/>
                    <a:gd name="connsiteY411" fmla="*/ 530376 h 1147838"/>
                    <a:gd name="connsiteX412" fmla="*/ 1550328 w 1619890"/>
                    <a:gd name="connsiteY412" fmla="*/ 530376 h 1147838"/>
                    <a:gd name="connsiteX413" fmla="*/ 1549724 w 1619890"/>
                    <a:gd name="connsiteY413" fmla="*/ 530376 h 1147838"/>
                    <a:gd name="connsiteX414" fmla="*/ 1549724 w 1619890"/>
                    <a:gd name="connsiteY414" fmla="*/ 530376 h 1147838"/>
                    <a:gd name="connsiteX415" fmla="*/ 1549119 w 1619890"/>
                    <a:gd name="connsiteY415" fmla="*/ 530376 h 1147838"/>
                    <a:gd name="connsiteX416" fmla="*/ 1549119 w 1619890"/>
                    <a:gd name="connsiteY416" fmla="*/ 530376 h 1147838"/>
                    <a:gd name="connsiteX417" fmla="*/ 1548514 w 1619890"/>
                    <a:gd name="connsiteY417" fmla="*/ 530376 h 1147838"/>
                    <a:gd name="connsiteX418" fmla="*/ 1548514 w 1619890"/>
                    <a:gd name="connsiteY418" fmla="*/ 530376 h 1147838"/>
                    <a:gd name="connsiteX419" fmla="*/ 1547909 w 1619890"/>
                    <a:gd name="connsiteY419" fmla="*/ 530376 h 1147838"/>
                    <a:gd name="connsiteX420" fmla="*/ 1547909 w 1619890"/>
                    <a:gd name="connsiteY420" fmla="*/ 530376 h 1147838"/>
                    <a:gd name="connsiteX421" fmla="*/ 1547304 w 1619890"/>
                    <a:gd name="connsiteY421" fmla="*/ 530376 h 1147838"/>
                    <a:gd name="connsiteX422" fmla="*/ 1547304 w 1619890"/>
                    <a:gd name="connsiteY422" fmla="*/ 530376 h 1147838"/>
                    <a:gd name="connsiteX423" fmla="*/ 1546699 w 1619890"/>
                    <a:gd name="connsiteY423" fmla="*/ 530376 h 1147838"/>
                    <a:gd name="connsiteX424" fmla="*/ 1546699 w 1619890"/>
                    <a:gd name="connsiteY424" fmla="*/ 530376 h 1147838"/>
                    <a:gd name="connsiteX425" fmla="*/ 1546094 w 1619890"/>
                    <a:gd name="connsiteY425" fmla="*/ 530376 h 1147838"/>
                    <a:gd name="connsiteX426" fmla="*/ 1546094 w 1619890"/>
                    <a:gd name="connsiteY426" fmla="*/ 530376 h 1147838"/>
                    <a:gd name="connsiteX427" fmla="*/ 1545489 w 1619890"/>
                    <a:gd name="connsiteY427" fmla="*/ 530376 h 1147838"/>
                    <a:gd name="connsiteX428" fmla="*/ 1545489 w 1619890"/>
                    <a:gd name="connsiteY428" fmla="*/ 530376 h 1147838"/>
                    <a:gd name="connsiteX429" fmla="*/ 1544884 w 1619890"/>
                    <a:gd name="connsiteY429" fmla="*/ 530376 h 1147838"/>
                    <a:gd name="connsiteX430" fmla="*/ 1544884 w 1619890"/>
                    <a:gd name="connsiteY430" fmla="*/ 530376 h 1147838"/>
                    <a:gd name="connsiteX431" fmla="*/ 1544279 w 1619890"/>
                    <a:gd name="connsiteY431" fmla="*/ 530376 h 1147838"/>
                    <a:gd name="connsiteX432" fmla="*/ 1544279 w 1619890"/>
                    <a:gd name="connsiteY432" fmla="*/ 530376 h 1147838"/>
                    <a:gd name="connsiteX433" fmla="*/ 1543675 w 1619890"/>
                    <a:gd name="connsiteY433" fmla="*/ 530376 h 1147838"/>
                    <a:gd name="connsiteX434" fmla="*/ 1543675 w 1619890"/>
                    <a:gd name="connsiteY434" fmla="*/ 530376 h 1147838"/>
                    <a:gd name="connsiteX435" fmla="*/ 1543070 w 1619890"/>
                    <a:gd name="connsiteY435" fmla="*/ 530376 h 1147838"/>
                    <a:gd name="connsiteX436" fmla="*/ 1543070 w 1619890"/>
                    <a:gd name="connsiteY436" fmla="*/ 530376 h 1147838"/>
                    <a:gd name="connsiteX437" fmla="*/ 1542465 w 1619890"/>
                    <a:gd name="connsiteY437" fmla="*/ 530376 h 1147838"/>
                    <a:gd name="connsiteX438" fmla="*/ 1542465 w 1619890"/>
                    <a:gd name="connsiteY438" fmla="*/ 530376 h 1147838"/>
                    <a:gd name="connsiteX439" fmla="*/ 1541860 w 1619890"/>
                    <a:gd name="connsiteY439" fmla="*/ 530376 h 1147838"/>
                    <a:gd name="connsiteX440" fmla="*/ 1541860 w 1619890"/>
                    <a:gd name="connsiteY440" fmla="*/ 530376 h 1147838"/>
                    <a:gd name="connsiteX441" fmla="*/ 1541255 w 1619890"/>
                    <a:gd name="connsiteY441" fmla="*/ 530376 h 1147838"/>
                    <a:gd name="connsiteX442" fmla="*/ 1541255 w 1619890"/>
                    <a:gd name="connsiteY442" fmla="*/ 530376 h 1147838"/>
                    <a:gd name="connsiteX443" fmla="*/ 1540650 w 1619890"/>
                    <a:gd name="connsiteY443" fmla="*/ 530376 h 1147838"/>
                    <a:gd name="connsiteX444" fmla="*/ 1540650 w 1619890"/>
                    <a:gd name="connsiteY444" fmla="*/ 530376 h 1147838"/>
                    <a:gd name="connsiteX445" fmla="*/ 1540045 w 1619890"/>
                    <a:gd name="connsiteY445" fmla="*/ 530376 h 1147838"/>
                    <a:gd name="connsiteX446" fmla="*/ 1540045 w 1619890"/>
                    <a:gd name="connsiteY446" fmla="*/ 530376 h 1147838"/>
                    <a:gd name="connsiteX447" fmla="*/ 1539440 w 1619890"/>
                    <a:gd name="connsiteY447" fmla="*/ 530376 h 1147838"/>
                    <a:gd name="connsiteX448" fmla="*/ 1539440 w 1619890"/>
                    <a:gd name="connsiteY448" fmla="*/ 530376 h 1147838"/>
                    <a:gd name="connsiteX449" fmla="*/ 1538836 w 1619890"/>
                    <a:gd name="connsiteY449" fmla="*/ 530376 h 1147838"/>
                    <a:gd name="connsiteX450" fmla="*/ 1538836 w 1619890"/>
                    <a:gd name="connsiteY450" fmla="*/ 530376 h 1147838"/>
                    <a:gd name="connsiteX451" fmla="*/ 1538231 w 1619890"/>
                    <a:gd name="connsiteY451" fmla="*/ 530376 h 1147838"/>
                    <a:gd name="connsiteX452" fmla="*/ 1538231 w 1619890"/>
                    <a:gd name="connsiteY452" fmla="*/ 530376 h 1147838"/>
                    <a:gd name="connsiteX453" fmla="*/ 1537626 w 1619890"/>
                    <a:gd name="connsiteY453" fmla="*/ 530376 h 1147838"/>
                    <a:gd name="connsiteX454" fmla="*/ 1537626 w 1619890"/>
                    <a:gd name="connsiteY454" fmla="*/ 530376 h 1147838"/>
                    <a:gd name="connsiteX455" fmla="*/ 1537021 w 1619890"/>
                    <a:gd name="connsiteY455" fmla="*/ 530376 h 1147838"/>
                    <a:gd name="connsiteX456" fmla="*/ 1537021 w 1619890"/>
                    <a:gd name="connsiteY456" fmla="*/ 530376 h 1147838"/>
                    <a:gd name="connsiteX457" fmla="*/ 1536416 w 1619890"/>
                    <a:gd name="connsiteY457" fmla="*/ 530376 h 1147838"/>
                    <a:gd name="connsiteX458" fmla="*/ 1536416 w 1619890"/>
                    <a:gd name="connsiteY458" fmla="*/ 530376 h 1147838"/>
                    <a:gd name="connsiteX459" fmla="*/ 1535811 w 1619890"/>
                    <a:gd name="connsiteY459" fmla="*/ 530376 h 1147838"/>
                    <a:gd name="connsiteX460" fmla="*/ 1535811 w 1619890"/>
                    <a:gd name="connsiteY460" fmla="*/ 530376 h 1147838"/>
                    <a:gd name="connsiteX461" fmla="*/ 1535206 w 1619890"/>
                    <a:gd name="connsiteY461" fmla="*/ 530376 h 1147838"/>
                    <a:gd name="connsiteX462" fmla="*/ 1535206 w 1619890"/>
                    <a:gd name="connsiteY462" fmla="*/ 530376 h 1147838"/>
                    <a:gd name="connsiteX463" fmla="*/ 1534601 w 1619890"/>
                    <a:gd name="connsiteY463" fmla="*/ 530376 h 1147838"/>
                    <a:gd name="connsiteX464" fmla="*/ 1534601 w 1619890"/>
                    <a:gd name="connsiteY464" fmla="*/ 530376 h 1147838"/>
                    <a:gd name="connsiteX465" fmla="*/ 1533996 w 1619890"/>
                    <a:gd name="connsiteY465" fmla="*/ 530376 h 1147838"/>
                    <a:gd name="connsiteX466" fmla="*/ 1533996 w 1619890"/>
                    <a:gd name="connsiteY466" fmla="*/ 530376 h 1147838"/>
                    <a:gd name="connsiteX467" fmla="*/ 1533392 w 1619890"/>
                    <a:gd name="connsiteY467" fmla="*/ 530376 h 1147838"/>
                    <a:gd name="connsiteX468" fmla="*/ 1533392 w 1619890"/>
                    <a:gd name="connsiteY468" fmla="*/ 530376 h 1147838"/>
                    <a:gd name="connsiteX469" fmla="*/ 1532787 w 1619890"/>
                    <a:gd name="connsiteY469" fmla="*/ 530376 h 1147838"/>
                    <a:gd name="connsiteX470" fmla="*/ 1532787 w 1619890"/>
                    <a:gd name="connsiteY470" fmla="*/ 530376 h 1147838"/>
                    <a:gd name="connsiteX471" fmla="*/ 1532182 w 1619890"/>
                    <a:gd name="connsiteY471" fmla="*/ 530376 h 1147838"/>
                    <a:gd name="connsiteX472" fmla="*/ 1532182 w 1619890"/>
                    <a:gd name="connsiteY472" fmla="*/ 530376 h 1147838"/>
                    <a:gd name="connsiteX473" fmla="*/ 1531577 w 1619890"/>
                    <a:gd name="connsiteY473" fmla="*/ 530376 h 1147838"/>
                    <a:gd name="connsiteX474" fmla="*/ 1531577 w 1619890"/>
                    <a:gd name="connsiteY474" fmla="*/ 530376 h 1147838"/>
                    <a:gd name="connsiteX475" fmla="*/ 1530972 w 1619890"/>
                    <a:gd name="connsiteY475" fmla="*/ 530376 h 1147838"/>
                    <a:gd name="connsiteX476" fmla="*/ 1530972 w 1619890"/>
                    <a:gd name="connsiteY476" fmla="*/ 530376 h 1147838"/>
                    <a:gd name="connsiteX477" fmla="*/ 1530367 w 1619890"/>
                    <a:gd name="connsiteY477" fmla="*/ 530376 h 1147838"/>
                    <a:gd name="connsiteX478" fmla="*/ 1530367 w 1619890"/>
                    <a:gd name="connsiteY478" fmla="*/ 530376 h 1147838"/>
                    <a:gd name="connsiteX479" fmla="*/ 1529762 w 1619890"/>
                    <a:gd name="connsiteY479" fmla="*/ 530376 h 1147838"/>
                    <a:gd name="connsiteX480" fmla="*/ 1529762 w 1619890"/>
                    <a:gd name="connsiteY480" fmla="*/ 530376 h 1147838"/>
                    <a:gd name="connsiteX481" fmla="*/ 1529157 w 1619890"/>
                    <a:gd name="connsiteY481" fmla="*/ 530376 h 1147838"/>
                    <a:gd name="connsiteX482" fmla="*/ 1529157 w 1619890"/>
                    <a:gd name="connsiteY482" fmla="*/ 530376 h 1147838"/>
                    <a:gd name="connsiteX483" fmla="*/ 1528553 w 1619890"/>
                    <a:gd name="connsiteY483" fmla="*/ 530376 h 1147838"/>
                    <a:gd name="connsiteX484" fmla="*/ 1528553 w 1619890"/>
                    <a:gd name="connsiteY484" fmla="*/ 530376 h 1147838"/>
                    <a:gd name="connsiteX485" fmla="*/ 1527948 w 1619890"/>
                    <a:gd name="connsiteY485" fmla="*/ 530376 h 1147838"/>
                    <a:gd name="connsiteX486" fmla="*/ 1527948 w 1619890"/>
                    <a:gd name="connsiteY486" fmla="*/ 530376 h 1147838"/>
                    <a:gd name="connsiteX487" fmla="*/ 1527343 w 1619890"/>
                    <a:gd name="connsiteY487" fmla="*/ 530376 h 1147838"/>
                    <a:gd name="connsiteX488" fmla="*/ 1527343 w 1619890"/>
                    <a:gd name="connsiteY488" fmla="*/ 530376 h 1147838"/>
                    <a:gd name="connsiteX489" fmla="*/ 1526738 w 1619890"/>
                    <a:gd name="connsiteY489" fmla="*/ 530376 h 1147838"/>
                    <a:gd name="connsiteX490" fmla="*/ 1526738 w 1619890"/>
                    <a:gd name="connsiteY490" fmla="*/ 530376 h 1147838"/>
                    <a:gd name="connsiteX491" fmla="*/ 1526133 w 1619890"/>
                    <a:gd name="connsiteY491" fmla="*/ 530376 h 1147838"/>
                    <a:gd name="connsiteX492" fmla="*/ 1526133 w 1619890"/>
                    <a:gd name="connsiteY492" fmla="*/ 530376 h 1147838"/>
                    <a:gd name="connsiteX493" fmla="*/ 1525528 w 1619890"/>
                    <a:gd name="connsiteY493" fmla="*/ 530376 h 1147838"/>
                    <a:gd name="connsiteX494" fmla="*/ 1525528 w 1619890"/>
                    <a:gd name="connsiteY494" fmla="*/ 530376 h 1147838"/>
                    <a:gd name="connsiteX495" fmla="*/ 1524923 w 1619890"/>
                    <a:gd name="connsiteY495" fmla="*/ 530376 h 1147838"/>
                    <a:gd name="connsiteX496" fmla="*/ 1524923 w 1619890"/>
                    <a:gd name="connsiteY496" fmla="*/ 530376 h 1147838"/>
                    <a:gd name="connsiteX497" fmla="*/ 1524318 w 1619890"/>
                    <a:gd name="connsiteY497" fmla="*/ 530376 h 1147838"/>
                    <a:gd name="connsiteX498" fmla="*/ 1524318 w 1619890"/>
                    <a:gd name="connsiteY498" fmla="*/ 530376 h 1147838"/>
                    <a:gd name="connsiteX499" fmla="*/ 1523713 w 1619890"/>
                    <a:gd name="connsiteY499" fmla="*/ 530376 h 1147838"/>
                    <a:gd name="connsiteX500" fmla="*/ 1523713 w 1619890"/>
                    <a:gd name="connsiteY500" fmla="*/ 530376 h 1147838"/>
                    <a:gd name="connsiteX501" fmla="*/ 1523108 w 1619890"/>
                    <a:gd name="connsiteY501" fmla="*/ 530376 h 1147838"/>
                    <a:gd name="connsiteX502" fmla="*/ 1523108 w 1619890"/>
                    <a:gd name="connsiteY502" fmla="*/ 530376 h 1147838"/>
                    <a:gd name="connsiteX503" fmla="*/ 1522504 w 1619890"/>
                    <a:gd name="connsiteY503" fmla="*/ 530376 h 1147838"/>
                    <a:gd name="connsiteX504" fmla="*/ 1522504 w 1619890"/>
                    <a:gd name="connsiteY504" fmla="*/ 530376 h 1147838"/>
                    <a:gd name="connsiteX505" fmla="*/ 1521899 w 1619890"/>
                    <a:gd name="connsiteY505" fmla="*/ 530376 h 1147838"/>
                    <a:gd name="connsiteX506" fmla="*/ 1521899 w 1619890"/>
                    <a:gd name="connsiteY506" fmla="*/ 530376 h 1147838"/>
                    <a:gd name="connsiteX507" fmla="*/ 1521294 w 1619890"/>
                    <a:gd name="connsiteY507" fmla="*/ 530376 h 1147838"/>
                    <a:gd name="connsiteX508" fmla="*/ 1521294 w 1619890"/>
                    <a:gd name="connsiteY508" fmla="*/ 530376 h 1147838"/>
                    <a:gd name="connsiteX509" fmla="*/ 1520689 w 1619890"/>
                    <a:gd name="connsiteY509" fmla="*/ 530376 h 1147838"/>
                    <a:gd name="connsiteX510" fmla="*/ 1520689 w 1619890"/>
                    <a:gd name="connsiteY510" fmla="*/ 530376 h 1147838"/>
                    <a:gd name="connsiteX511" fmla="*/ 1520084 w 1619890"/>
                    <a:gd name="connsiteY511" fmla="*/ 530376 h 1147838"/>
                    <a:gd name="connsiteX512" fmla="*/ 1520084 w 1619890"/>
                    <a:gd name="connsiteY512" fmla="*/ 530376 h 1147838"/>
                    <a:gd name="connsiteX513" fmla="*/ 1519479 w 1619890"/>
                    <a:gd name="connsiteY513" fmla="*/ 530376 h 1147838"/>
                    <a:gd name="connsiteX514" fmla="*/ 1519479 w 1619890"/>
                    <a:gd name="connsiteY514" fmla="*/ 530376 h 1147838"/>
                    <a:gd name="connsiteX515" fmla="*/ 1518874 w 1619890"/>
                    <a:gd name="connsiteY515" fmla="*/ 530376 h 1147838"/>
                    <a:gd name="connsiteX516" fmla="*/ 1518874 w 1619890"/>
                    <a:gd name="connsiteY516" fmla="*/ 530376 h 1147838"/>
                    <a:gd name="connsiteX517" fmla="*/ 1518269 w 1619890"/>
                    <a:gd name="connsiteY517" fmla="*/ 530376 h 1147838"/>
                    <a:gd name="connsiteX518" fmla="*/ 1518269 w 1619890"/>
                    <a:gd name="connsiteY518" fmla="*/ 530376 h 1147838"/>
                    <a:gd name="connsiteX519" fmla="*/ 1517664 w 1619890"/>
                    <a:gd name="connsiteY519" fmla="*/ 530376 h 1147838"/>
                    <a:gd name="connsiteX520" fmla="*/ 1517664 w 1619890"/>
                    <a:gd name="connsiteY520" fmla="*/ 530376 h 1147838"/>
                    <a:gd name="connsiteX521" fmla="*/ 1517060 w 1619890"/>
                    <a:gd name="connsiteY521" fmla="*/ 530376 h 1147838"/>
                    <a:gd name="connsiteX522" fmla="*/ 1517060 w 1619890"/>
                    <a:gd name="connsiteY522" fmla="*/ 530376 h 1147838"/>
                    <a:gd name="connsiteX523" fmla="*/ 1516455 w 1619890"/>
                    <a:gd name="connsiteY523" fmla="*/ 530376 h 1147838"/>
                    <a:gd name="connsiteX524" fmla="*/ 1516455 w 1619890"/>
                    <a:gd name="connsiteY524" fmla="*/ 530376 h 1147838"/>
                    <a:gd name="connsiteX525" fmla="*/ 1515850 w 1619890"/>
                    <a:gd name="connsiteY525" fmla="*/ 530376 h 1147838"/>
                    <a:gd name="connsiteX526" fmla="*/ 1515850 w 1619890"/>
                    <a:gd name="connsiteY526" fmla="*/ 530376 h 1147838"/>
                    <a:gd name="connsiteX527" fmla="*/ 1515245 w 1619890"/>
                    <a:gd name="connsiteY527" fmla="*/ 530376 h 1147838"/>
                    <a:gd name="connsiteX528" fmla="*/ 1515245 w 1619890"/>
                    <a:gd name="connsiteY528" fmla="*/ 530376 h 1147838"/>
                    <a:gd name="connsiteX529" fmla="*/ 1514640 w 1619890"/>
                    <a:gd name="connsiteY529" fmla="*/ 530376 h 1147838"/>
                    <a:gd name="connsiteX530" fmla="*/ 1514640 w 1619890"/>
                    <a:gd name="connsiteY530" fmla="*/ 530376 h 1147838"/>
                    <a:gd name="connsiteX531" fmla="*/ 1514035 w 1619890"/>
                    <a:gd name="connsiteY531" fmla="*/ 530376 h 1147838"/>
                    <a:gd name="connsiteX532" fmla="*/ 1514035 w 1619890"/>
                    <a:gd name="connsiteY532" fmla="*/ 530376 h 1147838"/>
                    <a:gd name="connsiteX533" fmla="*/ 1513430 w 1619890"/>
                    <a:gd name="connsiteY533" fmla="*/ 530376 h 1147838"/>
                    <a:gd name="connsiteX534" fmla="*/ 1513430 w 1619890"/>
                    <a:gd name="connsiteY534" fmla="*/ 530376 h 1147838"/>
                    <a:gd name="connsiteX535" fmla="*/ 1512825 w 1619890"/>
                    <a:gd name="connsiteY535" fmla="*/ 530376 h 1147838"/>
                    <a:gd name="connsiteX536" fmla="*/ 1512825 w 1619890"/>
                    <a:gd name="connsiteY536" fmla="*/ 530376 h 1147838"/>
                    <a:gd name="connsiteX537" fmla="*/ 1512220 w 1619890"/>
                    <a:gd name="connsiteY537" fmla="*/ 530376 h 1147838"/>
                    <a:gd name="connsiteX538" fmla="*/ 1512220 w 1619890"/>
                    <a:gd name="connsiteY538" fmla="*/ 530376 h 1147838"/>
                    <a:gd name="connsiteX539" fmla="*/ 1511616 w 1619890"/>
                    <a:gd name="connsiteY539" fmla="*/ 530376 h 1147838"/>
                    <a:gd name="connsiteX540" fmla="*/ 1511616 w 1619890"/>
                    <a:gd name="connsiteY540" fmla="*/ 530376 h 1147838"/>
                    <a:gd name="connsiteX541" fmla="*/ 1511616 w 1619890"/>
                    <a:gd name="connsiteY541" fmla="*/ 530376 h 1147838"/>
                    <a:gd name="connsiteX542" fmla="*/ 1511616 w 1619890"/>
                    <a:gd name="connsiteY542" fmla="*/ 530376 h 1147838"/>
                    <a:gd name="connsiteX543" fmla="*/ 1511616 w 1619890"/>
                    <a:gd name="connsiteY543" fmla="*/ 530376 h 1147838"/>
                    <a:gd name="connsiteX544" fmla="*/ 1511616 w 1619890"/>
                    <a:gd name="connsiteY544" fmla="*/ 530376 h 1147838"/>
                    <a:gd name="connsiteX545" fmla="*/ 1511616 w 1619890"/>
                    <a:gd name="connsiteY545" fmla="*/ 530376 h 1147838"/>
                    <a:gd name="connsiteX546" fmla="*/ 1511616 w 1619890"/>
                    <a:gd name="connsiteY546" fmla="*/ 530376 h 1147838"/>
                    <a:gd name="connsiteX547" fmla="*/ 1511616 w 1619890"/>
                    <a:gd name="connsiteY547" fmla="*/ 530376 h 1147838"/>
                    <a:gd name="connsiteX548" fmla="*/ 1511616 w 1619890"/>
                    <a:gd name="connsiteY548" fmla="*/ 530376 h 1147838"/>
                    <a:gd name="connsiteX549" fmla="*/ 1511616 w 1619890"/>
                    <a:gd name="connsiteY549" fmla="*/ 530376 h 1147838"/>
                    <a:gd name="connsiteX550" fmla="*/ 1511616 w 1619890"/>
                    <a:gd name="connsiteY550" fmla="*/ 530376 h 1147838"/>
                    <a:gd name="connsiteX551" fmla="*/ 1511616 w 1619890"/>
                    <a:gd name="connsiteY551" fmla="*/ 530376 h 1147838"/>
                    <a:gd name="connsiteX552" fmla="*/ 1511616 w 1619890"/>
                    <a:gd name="connsiteY552" fmla="*/ 530376 h 1147838"/>
                    <a:gd name="connsiteX553" fmla="*/ 1511616 w 1619890"/>
                    <a:gd name="connsiteY553" fmla="*/ 530376 h 1147838"/>
                    <a:gd name="connsiteX554" fmla="*/ 1511616 w 1619890"/>
                    <a:gd name="connsiteY554" fmla="*/ 530376 h 1147838"/>
                    <a:gd name="connsiteX555" fmla="*/ 1511616 w 1619890"/>
                    <a:gd name="connsiteY555" fmla="*/ 530376 h 1147838"/>
                    <a:gd name="connsiteX556" fmla="*/ 1511616 w 1619890"/>
                    <a:gd name="connsiteY556" fmla="*/ 530376 h 1147838"/>
                    <a:gd name="connsiteX557" fmla="*/ 1511616 w 1619890"/>
                    <a:gd name="connsiteY557" fmla="*/ 530376 h 1147838"/>
                    <a:gd name="connsiteX558" fmla="*/ 1511616 w 1619890"/>
                    <a:gd name="connsiteY558" fmla="*/ 530376 h 1147838"/>
                    <a:gd name="connsiteX559" fmla="*/ 1511616 w 1619890"/>
                    <a:gd name="connsiteY559" fmla="*/ 530376 h 1147838"/>
                    <a:gd name="connsiteX560" fmla="*/ 1511616 w 1619890"/>
                    <a:gd name="connsiteY560" fmla="*/ 530376 h 1147838"/>
                    <a:gd name="connsiteX561" fmla="*/ 1511616 w 1619890"/>
                    <a:gd name="connsiteY561" fmla="*/ 530376 h 1147838"/>
                    <a:gd name="connsiteX562" fmla="*/ 1511616 w 1619890"/>
                    <a:gd name="connsiteY562" fmla="*/ 530376 h 1147838"/>
                    <a:gd name="connsiteX563" fmla="*/ 1511616 w 1619890"/>
                    <a:gd name="connsiteY563" fmla="*/ 530376 h 1147838"/>
                    <a:gd name="connsiteX564" fmla="*/ 1511616 w 1619890"/>
                    <a:gd name="connsiteY564" fmla="*/ 530376 h 1147838"/>
                    <a:gd name="connsiteX565" fmla="*/ 1511616 w 1619890"/>
                    <a:gd name="connsiteY565" fmla="*/ 530376 h 1147838"/>
                    <a:gd name="connsiteX566" fmla="*/ 1511616 w 1619890"/>
                    <a:gd name="connsiteY566" fmla="*/ 530376 h 1147838"/>
                    <a:gd name="connsiteX567" fmla="*/ 1511616 w 1619890"/>
                    <a:gd name="connsiteY567" fmla="*/ 530376 h 1147838"/>
                    <a:gd name="connsiteX568" fmla="*/ 1511616 w 1619890"/>
                    <a:gd name="connsiteY568" fmla="*/ 530376 h 1147838"/>
                    <a:gd name="connsiteX569" fmla="*/ 1511616 w 1619890"/>
                    <a:gd name="connsiteY569" fmla="*/ 530376 h 1147838"/>
                    <a:gd name="connsiteX570" fmla="*/ 1511616 w 1619890"/>
                    <a:gd name="connsiteY570" fmla="*/ 530376 h 1147838"/>
                    <a:gd name="connsiteX571" fmla="*/ 1511616 w 1619890"/>
                    <a:gd name="connsiteY571" fmla="*/ 530376 h 1147838"/>
                    <a:gd name="connsiteX572" fmla="*/ 1511616 w 1619890"/>
                    <a:gd name="connsiteY572" fmla="*/ 530376 h 1147838"/>
                    <a:gd name="connsiteX573" fmla="*/ 1511616 w 1619890"/>
                    <a:gd name="connsiteY573" fmla="*/ 530376 h 1147838"/>
                    <a:gd name="connsiteX574" fmla="*/ 1511616 w 1619890"/>
                    <a:gd name="connsiteY574" fmla="*/ 530376 h 1147838"/>
                    <a:gd name="connsiteX575" fmla="*/ 1511616 w 1619890"/>
                    <a:gd name="connsiteY575" fmla="*/ 530376 h 1147838"/>
                    <a:gd name="connsiteX576" fmla="*/ 1511616 w 1619890"/>
                    <a:gd name="connsiteY576" fmla="*/ 530376 h 1147838"/>
                    <a:gd name="connsiteX577" fmla="*/ 1511616 w 1619890"/>
                    <a:gd name="connsiteY577" fmla="*/ 530376 h 1147838"/>
                    <a:gd name="connsiteX578" fmla="*/ 1511616 w 1619890"/>
                    <a:gd name="connsiteY578" fmla="*/ 530376 h 1147838"/>
                    <a:gd name="connsiteX579" fmla="*/ 1511616 w 1619890"/>
                    <a:gd name="connsiteY579" fmla="*/ 530376 h 1147838"/>
                    <a:gd name="connsiteX580" fmla="*/ 1511616 w 1619890"/>
                    <a:gd name="connsiteY580" fmla="*/ 530376 h 1147838"/>
                    <a:gd name="connsiteX581" fmla="*/ 1511616 w 1619890"/>
                    <a:gd name="connsiteY581" fmla="*/ 530376 h 1147838"/>
                    <a:gd name="connsiteX582" fmla="*/ 1511616 w 1619890"/>
                    <a:gd name="connsiteY582" fmla="*/ 530376 h 1147838"/>
                    <a:gd name="connsiteX583" fmla="*/ 1511616 w 1619890"/>
                    <a:gd name="connsiteY583" fmla="*/ 530376 h 1147838"/>
                    <a:gd name="connsiteX584" fmla="*/ 1511616 w 1619890"/>
                    <a:gd name="connsiteY584" fmla="*/ 530376 h 1147838"/>
                    <a:gd name="connsiteX585" fmla="*/ 1511616 w 1619890"/>
                    <a:gd name="connsiteY585" fmla="*/ 530376 h 1147838"/>
                    <a:gd name="connsiteX586" fmla="*/ 1511616 w 1619890"/>
                    <a:gd name="connsiteY586" fmla="*/ 530376 h 1147838"/>
                    <a:gd name="connsiteX587" fmla="*/ 1511616 w 1619890"/>
                    <a:gd name="connsiteY587" fmla="*/ 530376 h 1147838"/>
                    <a:gd name="connsiteX588" fmla="*/ 1511616 w 1619890"/>
                    <a:gd name="connsiteY588" fmla="*/ 530376 h 1147838"/>
                    <a:gd name="connsiteX589" fmla="*/ 1511616 w 1619890"/>
                    <a:gd name="connsiteY589" fmla="*/ 530376 h 1147838"/>
                    <a:gd name="connsiteX590" fmla="*/ 1511616 w 1619890"/>
                    <a:gd name="connsiteY590" fmla="*/ 530376 h 1147838"/>
                    <a:gd name="connsiteX591" fmla="*/ 1511616 w 1619890"/>
                    <a:gd name="connsiteY591" fmla="*/ 530376 h 1147838"/>
                    <a:gd name="connsiteX592" fmla="*/ 1511616 w 1619890"/>
                    <a:gd name="connsiteY592" fmla="*/ 530376 h 1147838"/>
                    <a:gd name="connsiteX593" fmla="*/ 1511616 w 1619890"/>
                    <a:gd name="connsiteY593" fmla="*/ 530376 h 1147838"/>
                    <a:gd name="connsiteX594" fmla="*/ 1511616 w 1619890"/>
                    <a:gd name="connsiteY594" fmla="*/ 530376 h 1147838"/>
                    <a:gd name="connsiteX595" fmla="*/ 1511616 w 1619890"/>
                    <a:gd name="connsiteY595" fmla="*/ 530376 h 1147838"/>
                    <a:gd name="connsiteX596" fmla="*/ 1511616 w 1619890"/>
                    <a:gd name="connsiteY596" fmla="*/ 530376 h 1147838"/>
                    <a:gd name="connsiteX597" fmla="*/ 1511616 w 1619890"/>
                    <a:gd name="connsiteY597" fmla="*/ 530376 h 1147838"/>
                    <a:gd name="connsiteX598" fmla="*/ 1511616 w 1619890"/>
                    <a:gd name="connsiteY598" fmla="*/ 530376 h 1147838"/>
                    <a:gd name="connsiteX599" fmla="*/ 1511616 w 1619890"/>
                    <a:gd name="connsiteY599" fmla="*/ 530376 h 1147838"/>
                    <a:gd name="connsiteX600" fmla="*/ 1511616 w 1619890"/>
                    <a:gd name="connsiteY600" fmla="*/ 530376 h 1147838"/>
                    <a:gd name="connsiteX601" fmla="*/ 1511616 w 1619890"/>
                    <a:gd name="connsiteY601" fmla="*/ 530376 h 1147838"/>
                    <a:gd name="connsiteX602" fmla="*/ 1511616 w 1619890"/>
                    <a:gd name="connsiteY602" fmla="*/ 530376 h 1147838"/>
                    <a:gd name="connsiteX603" fmla="*/ 1511616 w 1619890"/>
                    <a:gd name="connsiteY603" fmla="*/ 530376 h 1147838"/>
                    <a:gd name="connsiteX604" fmla="*/ 1511616 w 1619890"/>
                    <a:gd name="connsiteY604" fmla="*/ 530376 h 1147838"/>
                    <a:gd name="connsiteX605" fmla="*/ 1511616 w 1619890"/>
                    <a:gd name="connsiteY605" fmla="*/ 530376 h 1147838"/>
                    <a:gd name="connsiteX606" fmla="*/ 1511616 w 1619890"/>
                    <a:gd name="connsiteY606" fmla="*/ 530376 h 1147838"/>
                    <a:gd name="connsiteX607" fmla="*/ 1511616 w 1619890"/>
                    <a:gd name="connsiteY607" fmla="*/ 530376 h 1147838"/>
                    <a:gd name="connsiteX608" fmla="*/ 1511616 w 1619890"/>
                    <a:gd name="connsiteY608" fmla="*/ 530376 h 1147838"/>
                    <a:gd name="connsiteX609" fmla="*/ 1511616 w 1619890"/>
                    <a:gd name="connsiteY609" fmla="*/ 530376 h 1147838"/>
                    <a:gd name="connsiteX610" fmla="*/ 1511616 w 1619890"/>
                    <a:gd name="connsiteY610" fmla="*/ 530376 h 1147838"/>
                    <a:gd name="connsiteX611" fmla="*/ 1511616 w 1619890"/>
                    <a:gd name="connsiteY611" fmla="*/ 530376 h 1147838"/>
                    <a:gd name="connsiteX612" fmla="*/ 1511616 w 1619890"/>
                    <a:gd name="connsiteY612" fmla="*/ 530376 h 1147838"/>
                    <a:gd name="connsiteX613" fmla="*/ 1511616 w 1619890"/>
                    <a:gd name="connsiteY613" fmla="*/ 530376 h 1147838"/>
                    <a:gd name="connsiteX614" fmla="*/ 1511616 w 1619890"/>
                    <a:gd name="connsiteY614" fmla="*/ 530376 h 1147838"/>
                    <a:gd name="connsiteX615" fmla="*/ 1511616 w 1619890"/>
                    <a:gd name="connsiteY615" fmla="*/ 530376 h 1147838"/>
                    <a:gd name="connsiteX616" fmla="*/ 1511616 w 1619890"/>
                    <a:gd name="connsiteY616" fmla="*/ 530376 h 1147838"/>
                    <a:gd name="connsiteX617" fmla="*/ 1511616 w 1619890"/>
                    <a:gd name="connsiteY617" fmla="*/ 530376 h 1147838"/>
                    <a:gd name="connsiteX618" fmla="*/ 1511616 w 1619890"/>
                    <a:gd name="connsiteY618" fmla="*/ 530376 h 1147838"/>
                    <a:gd name="connsiteX619" fmla="*/ 1511616 w 1619890"/>
                    <a:gd name="connsiteY619" fmla="*/ 530376 h 1147838"/>
                    <a:gd name="connsiteX620" fmla="*/ 1511616 w 1619890"/>
                    <a:gd name="connsiteY620" fmla="*/ 530376 h 1147838"/>
                    <a:gd name="connsiteX621" fmla="*/ 1511616 w 1619890"/>
                    <a:gd name="connsiteY621" fmla="*/ 530376 h 1147838"/>
                    <a:gd name="connsiteX622" fmla="*/ 1511616 w 1619890"/>
                    <a:gd name="connsiteY622" fmla="*/ 530376 h 1147838"/>
                    <a:gd name="connsiteX623" fmla="*/ 1511616 w 1619890"/>
                    <a:gd name="connsiteY623" fmla="*/ 530376 h 1147838"/>
                    <a:gd name="connsiteX624" fmla="*/ 1511616 w 1619890"/>
                    <a:gd name="connsiteY624" fmla="*/ 530376 h 1147838"/>
                    <a:gd name="connsiteX625" fmla="*/ 1511616 w 1619890"/>
                    <a:gd name="connsiteY625" fmla="*/ 530376 h 1147838"/>
                    <a:gd name="connsiteX626" fmla="*/ 1511616 w 1619890"/>
                    <a:gd name="connsiteY626" fmla="*/ 530376 h 1147838"/>
                    <a:gd name="connsiteX627" fmla="*/ 1511616 w 1619890"/>
                    <a:gd name="connsiteY627" fmla="*/ 530376 h 1147838"/>
                    <a:gd name="connsiteX628" fmla="*/ 1511616 w 1619890"/>
                    <a:gd name="connsiteY628" fmla="*/ 530376 h 1147838"/>
                    <a:gd name="connsiteX629" fmla="*/ 1511616 w 1619890"/>
                    <a:gd name="connsiteY629" fmla="*/ 530376 h 1147838"/>
                    <a:gd name="connsiteX630" fmla="*/ 1511616 w 1619890"/>
                    <a:gd name="connsiteY630" fmla="*/ 530376 h 1147838"/>
                    <a:gd name="connsiteX631" fmla="*/ 1511616 w 1619890"/>
                    <a:gd name="connsiteY631" fmla="*/ 530376 h 1147838"/>
                    <a:gd name="connsiteX632" fmla="*/ 1511616 w 1619890"/>
                    <a:gd name="connsiteY632" fmla="*/ 530376 h 1147838"/>
                    <a:gd name="connsiteX633" fmla="*/ 1511616 w 1619890"/>
                    <a:gd name="connsiteY633" fmla="*/ 530376 h 1147838"/>
                    <a:gd name="connsiteX634" fmla="*/ 1511616 w 1619890"/>
                    <a:gd name="connsiteY634" fmla="*/ 530376 h 1147838"/>
                    <a:gd name="connsiteX635" fmla="*/ 1511616 w 1619890"/>
                    <a:gd name="connsiteY635" fmla="*/ 530376 h 1147838"/>
                    <a:gd name="connsiteX636" fmla="*/ 1511616 w 1619890"/>
                    <a:gd name="connsiteY636" fmla="*/ 530376 h 1147838"/>
                    <a:gd name="connsiteX637" fmla="*/ 1511616 w 1619890"/>
                    <a:gd name="connsiteY637" fmla="*/ 530376 h 1147838"/>
                    <a:gd name="connsiteX638" fmla="*/ 1511616 w 1619890"/>
                    <a:gd name="connsiteY638" fmla="*/ 530376 h 1147838"/>
                    <a:gd name="connsiteX639" fmla="*/ 1511616 w 1619890"/>
                    <a:gd name="connsiteY639" fmla="*/ 530376 h 1147838"/>
                    <a:gd name="connsiteX640" fmla="*/ 1511616 w 1619890"/>
                    <a:gd name="connsiteY640" fmla="*/ 530376 h 1147838"/>
                    <a:gd name="connsiteX641" fmla="*/ 1511616 w 1619890"/>
                    <a:gd name="connsiteY641" fmla="*/ 530376 h 1147838"/>
                    <a:gd name="connsiteX642" fmla="*/ 1511616 w 1619890"/>
                    <a:gd name="connsiteY642" fmla="*/ 530376 h 1147838"/>
                    <a:gd name="connsiteX643" fmla="*/ 1511616 w 1619890"/>
                    <a:gd name="connsiteY643" fmla="*/ 530376 h 1147838"/>
                    <a:gd name="connsiteX644" fmla="*/ 1511616 w 1619890"/>
                    <a:gd name="connsiteY644" fmla="*/ 530376 h 1147838"/>
                    <a:gd name="connsiteX645" fmla="*/ 1511616 w 1619890"/>
                    <a:gd name="connsiteY645" fmla="*/ 530376 h 1147838"/>
                    <a:gd name="connsiteX646" fmla="*/ 1511616 w 1619890"/>
                    <a:gd name="connsiteY646" fmla="*/ 530376 h 1147838"/>
                    <a:gd name="connsiteX647" fmla="*/ 1511616 w 1619890"/>
                    <a:gd name="connsiteY647" fmla="*/ 530376 h 1147838"/>
                    <a:gd name="connsiteX648" fmla="*/ 1511616 w 1619890"/>
                    <a:gd name="connsiteY648" fmla="*/ 530376 h 1147838"/>
                    <a:gd name="connsiteX649" fmla="*/ 1511616 w 1619890"/>
                    <a:gd name="connsiteY649" fmla="*/ 530376 h 1147838"/>
                    <a:gd name="connsiteX650" fmla="*/ 1511616 w 1619890"/>
                    <a:gd name="connsiteY650" fmla="*/ 530376 h 1147838"/>
                    <a:gd name="connsiteX651" fmla="*/ 1511616 w 1619890"/>
                    <a:gd name="connsiteY651" fmla="*/ 530376 h 1147838"/>
                    <a:gd name="connsiteX652" fmla="*/ 1511616 w 1619890"/>
                    <a:gd name="connsiteY652" fmla="*/ 530376 h 1147838"/>
                    <a:gd name="connsiteX653" fmla="*/ 1511616 w 1619890"/>
                    <a:gd name="connsiteY653" fmla="*/ 530376 h 1147838"/>
                    <a:gd name="connsiteX654" fmla="*/ 1511616 w 1619890"/>
                    <a:gd name="connsiteY654" fmla="*/ 530376 h 1147838"/>
                    <a:gd name="connsiteX655" fmla="*/ 1511616 w 1619890"/>
                    <a:gd name="connsiteY655" fmla="*/ 530376 h 1147838"/>
                    <a:gd name="connsiteX656" fmla="*/ 1511616 w 1619890"/>
                    <a:gd name="connsiteY656" fmla="*/ 530376 h 1147838"/>
                    <a:gd name="connsiteX657" fmla="*/ 1511616 w 1619890"/>
                    <a:gd name="connsiteY657" fmla="*/ 530376 h 1147838"/>
                    <a:gd name="connsiteX658" fmla="*/ 1511616 w 1619890"/>
                    <a:gd name="connsiteY658" fmla="*/ 530376 h 1147838"/>
                    <a:gd name="connsiteX659" fmla="*/ 1511616 w 1619890"/>
                    <a:gd name="connsiteY659" fmla="*/ 530376 h 1147838"/>
                    <a:gd name="connsiteX660" fmla="*/ 1511616 w 1619890"/>
                    <a:gd name="connsiteY660" fmla="*/ 530376 h 1147838"/>
                    <a:gd name="connsiteX661" fmla="*/ 1511616 w 1619890"/>
                    <a:gd name="connsiteY661" fmla="*/ 530376 h 1147838"/>
                    <a:gd name="connsiteX662" fmla="*/ 1511616 w 1619890"/>
                    <a:gd name="connsiteY662" fmla="*/ 530376 h 1147838"/>
                    <a:gd name="connsiteX663" fmla="*/ 1511616 w 1619890"/>
                    <a:gd name="connsiteY663" fmla="*/ 530376 h 1147838"/>
                    <a:gd name="connsiteX664" fmla="*/ 1511616 w 1619890"/>
                    <a:gd name="connsiteY664" fmla="*/ 530376 h 1147838"/>
                    <a:gd name="connsiteX665" fmla="*/ 1511616 w 1619890"/>
                    <a:gd name="connsiteY665" fmla="*/ 530376 h 1147838"/>
                    <a:gd name="connsiteX666" fmla="*/ 1511616 w 1619890"/>
                    <a:gd name="connsiteY666" fmla="*/ 530376 h 1147838"/>
                    <a:gd name="connsiteX667" fmla="*/ 1511616 w 1619890"/>
                    <a:gd name="connsiteY667" fmla="*/ 530376 h 1147838"/>
                    <a:gd name="connsiteX668" fmla="*/ 1511616 w 1619890"/>
                    <a:gd name="connsiteY668" fmla="*/ 530376 h 1147838"/>
                    <a:gd name="connsiteX669" fmla="*/ 1511011 w 1619890"/>
                    <a:gd name="connsiteY669" fmla="*/ 530376 h 1147838"/>
                    <a:gd name="connsiteX670" fmla="*/ 1511011 w 1619890"/>
                    <a:gd name="connsiteY670" fmla="*/ 530376 h 1147838"/>
                    <a:gd name="connsiteX671" fmla="*/ 1510406 w 1619890"/>
                    <a:gd name="connsiteY671" fmla="*/ 530376 h 1147838"/>
                    <a:gd name="connsiteX672" fmla="*/ 1510406 w 1619890"/>
                    <a:gd name="connsiteY672" fmla="*/ 530376 h 1147838"/>
                    <a:gd name="connsiteX673" fmla="*/ 1509801 w 1619890"/>
                    <a:gd name="connsiteY673" fmla="*/ 530376 h 1147838"/>
                    <a:gd name="connsiteX674" fmla="*/ 1509801 w 1619890"/>
                    <a:gd name="connsiteY674" fmla="*/ 530376 h 1147838"/>
                    <a:gd name="connsiteX675" fmla="*/ 1509196 w 1619890"/>
                    <a:gd name="connsiteY675" fmla="*/ 530376 h 1147838"/>
                    <a:gd name="connsiteX676" fmla="*/ 1509196 w 1619890"/>
                    <a:gd name="connsiteY676" fmla="*/ 530376 h 1147838"/>
                    <a:gd name="connsiteX677" fmla="*/ 1508591 w 1619890"/>
                    <a:gd name="connsiteY677" fmla="*/ 530376 h 1147838"/>
                    <a:gd name="connsiteX678" fmla="*/ 1508591 w 1619890"/>
                    <a:gd name="connsiteY678" fmla="*/ 530376 h 1147838"/>
                    <a:gd name="connsiteX679" fmla="*/ 1507986 w 1619890"/>
                    <a:gd name="connsiteY679" fmla="*/ 530376 h 1147838"/>
                    <a:gd name="connsiteX680" fmla="*/ 1507986 w 1619890"/>
                    <a:gd name="connsiteY680" fmla="*/ 530376 h 1147838"/>
                    <a:gd name="connsiteX681" fmla="*/ 1507381 w 1619890"/>
                    <a:gd name="connsiteY681" fmla="*/ 530376 h 1147838"/>
                    <a:gd name="connsiteX682" fmla="*/ 1507381 w 1619890"/>
                    <a:gd name="connsiteY682" fmla="*/ 530376 h 1147838"/>
                    <a:gd name="connsiteX683" fmla="*/ 1506777 w 1619890"/>
                    <a:gd name="connsiteY683" fmla="*/ 530376 h 1147838"/>
                    <a:gd name="connsiteX684" fmla="*/ 1506777 w 1619890"/>
                    <a:gd name="connsiteY684" fmla="*/ 530376 h 1147838"/>
                    <a:gd name="connsiteX685" fmla="*/ 1506172 w 1619890"/>
                    <a:gd name="connsiteY685" fmla="*/ 530376 h 1147838"/>
                    <a:gd name="connsiteX686" fmla="*/ 1506172 w 1619890"/>
                    <a:gd name="connsiteY686" fmla="*/ 530376 h 1147838"/>
                    <a:gd name="connsiteX687" fmla="*/ 1505567 w 1619890"/>
                    <a:gd name="connsiteY687" fmla="*/ 530376 h 1147838"/>
                    <a:gd name="connsiteX688" fmla="*/ 1505567 w 1619890"/>
                    <a:gd name="connsiteY688" fmla="*/ 530376 h 1147838"/>
                    <a:gd name="connsiteX689" fmla="*/ 1504962 w 1619890"/>
                    <a:gd name="connsiteY689" fmla="*/ 530376 h 1147838"/>
                    <a:gd name="connsiteX690" fmla="*/ 1504962 w 1619890"/>
                    <a:gd name="connsiteY690" fmla="*/ 530376 h 1147838"/>
                    <a:gd name="connsiteX691" fmla="*/ 1504357 w 1619890"/>
                    <a:gd name="connsiteY691" fmla="*/ 530376 h 1147838"/>
                    <a:gd name="connsiteX692" fmla="*/ 1504357 w 1619890"/>
                    <a:gd name="connsiteY692" fmla="*/ 530376 h 1147838"/>
                    <a:gd name="connsiteX693" fmla="*/ 1503752 w 1619890"/>
                    <a:gd name="connsiteY693" fmla="*/ 530376 h 1147838"/>
                    <a:gd name="connsiteX694" fmla="*/ 1503752 w 1619890"/>
                    <a:gd name="connsiteY694" fmla="*/ 530376 h 1147838"/>
                    <a:gd name="connsiteX695" fmla="*/ 1503147 w 1619890"/>
                    <a:gd name="connsiteY695" fmla="*/ 530376 h 1147838"/>
                    <a:gd name="connsiteX696" fmla="*/ 1503147 w 1619890"/>
                    <a:gd name="connsiteY696" fmla="*/ 530376 h 1147838"/>
                    <a:gd name="connsiteX697" fmla="*/ 1502542 w 1619890"/>
                    <a:gd name="connsiteY697" fmla="*/ 530376 h 1147838"/>
                    <a:gd name="connsiteX698" fmla="*/ 1502542 w 1619890"/>
                    <a:gd name="connsiteY698" fmla="*/ 530376 h 1147838"/>
                    <a:gd name="connsiteX699" fmla="*/ 1501937 w 1619890"/>
                    <a:gd name="connsiteY699" fmla="*/ 530376 h 1147838"/>
                    <a:gd name="connsiteX700" fmla="*/ 1501937 w 1619890"/>
                    <a:gd name="connsiteY700" fmla="*/ 530376 h 1147838"/>
                    <a:gd name="connsiteX701" fmla="*/ 1501333 w 1619890"/>
                    <a:gd name="connsiteY701" fmla="*/ 530376 h 1147838"/>
                    <a:gd name="connsiteX702" fmla="*/ 1501333 w 1619890"/>
                    <a:gd name="connsiteY702" fmla="*/ 530376 h 1147838"/>
                    <a:gd name="connsiteX703" fmla="*/ 1500728 w 1619890"/>
                    <a:gd name="connsiteY703" fmla="*/ 530376 h 1147838"/>
                    <a:gd name="connsiteX704" fmla="*/ 1500728 w 1619890"/>
                    <a:gd name="connsiteY704" fmla="*/ 530376 h 1147838"/>
                    <a:gd name="connsiteX705" fmla="*/ 1500123 w 1619890"/>
                    <a:gd name="connsiteY705" fmla="*/ 530376 h 1147838"/>
                    <a:gd name="connsiteX706" fmla="*/ 1500123 w 1619890"/>
                    <a:gd name="connsiteY706" fmla="*/ 530376 h 1147838"/>
                    <a:gd name="connsiteX707" fmla="*/ 1499518 w 1619890"/>
                    <a:gd name="connsiteY707" fmla="*/ 530376 h 1147838"/>
                    <a:gd name="connsiteX708" fmla="*/ 1499518 w 1619890"/>
                    <a:gd name="connsiteY708" fmla="*/ 530376 h 1147838"/>
                    <a:gd name="connsiteX709" fmla="*/ 1498913 w 1619890"/>
                    <a:gd name="connsiteY709" fmla="*/ 530376 h 1147838"/>
                    <a:gd name="connsiteX710" fmla="*/ 1498913 w 1619890"/>
                    <a:gd name="connsiteY710" fmla="*/ 530376 h 1147838"/>
                    <a:gd name="connsiteX711" fmla="*/ 1498308 w 1619890"/>
                    <a:gd name="connsiteY711" fmla="*/ 530376 h 1147838"/>
                    <a:gd name="connsiteX712" fmla="*/ 1498308 w 1619890"/>
                    <a:gd name="connsiteY712" fmla="*/ 530376 h 1147838"/>
                    <a:gd name="connsiteX713" fmla="*/ 1497703 w 1619890"/>
                    <a:gd name="connsiteY713" fmla="*/ 530376 h 1147838"/>
                    <a:gd name="connsiteX714" fmla="*/ 1497703 w 1619890"/>
                    <a:gd name="connsiteY714" fmla="*/ 530376 h 1147838"/>
                    <a:gd name="connsiteX715" fmla="*/ 1497098 w 1619890"/>
                    <a:gd name="connsiteY715" fmla="*/ 530376 h 1147838"/>
                    <a:gd name="connsiteX716" fmla="*/ 1497098 w 1619890"/>
                    <a:gd name="connsiteY716" fmla="*/ 530376 h 1147838"/>
                    <a:gd name="connsiteX717" fmla="*/ 1496493 w 1619890"/>
                    <a:gd name="connsiteY717" fmla="*/ 530376 h 1147838"/>
                    <a:gd name="connsiteX718" fmla="*/ 1496493 w 1619890"/>
                    <a:gd name="connsiteY718" fmla="*/ 530376 h 1147838"/>
                    <a:gd name="connsiteX719" fmla="*/ 1495888 w 1619890"/>
                    <a:gd name="connsiteY719" fmla="*/ 530376 h 1147838"/>
                    <a:gd name="connsiteX720" fmla="*/ 1495888 w 1619890"/>
                    <a:gd name="connsiteY720" fmla="*/ 530376 h 1147838"/>
                    <a:gd name="connsiteX721" fmla="*/ 1495284 w 1619890"/>
                    <a:gd name="connsiteY721" fmla="*/ 530376 h 1147838"/>
                    <a:gd name="connsiteX722" fmla="*/ 1495284 w 1619890"/>
                    <a:gd name="connsiteY722" fmla="*/ 530376 h 1147838"/>
                    <a:gd name="connsiteX723" fmla="*/ 1494679 w 1619890"/>
                    <a:gd name="connsiteY723" fmla="*/ 530376 h 1147838"/>
                    <a:gd name="connsiteX724" fmla="*/ 1494679 w 1619890"/>
                    <a:gd name="connsiteY724" fmla="*/ 530376 h 1147838"/>
                    <a:gd name="connsiteX725" fmla="*/ 1494074 w 1619890"/>
                    <a:gd name="connsiteY725" fmla="*/ 530376 h 1147838"/>
                    <a:gd name="connsiteX726" fmla="*/ 1494074 w 1619890"/>
                    <a:gd name="connsiteY726" fmla="*/ 530376 h 1147838"/>
                    <a:gd name="connsiteX727" fmla="*/ 1493469 w 1619890"/>
                    <a:gd name="connsiteY727" fmla="*/ 530376 h 1147838"/>
                    <a:gd name="connsiteX728" fmla="*/ 1493469 w 1619890"/>
                    <a:gd name="connsiteY728" fmla="*/ 530376 h 1147838"/>
                    <a:gd name="connsiteX729" fmla="*/ 1492864 w 1619890"/>
                    <a:gd name="connsiteY729" fmla="*/ 530376 h 1147838"/>
                    <a:gd name="connsiteX730" fmla="*/ 1492864 w 1619890"/>
                    <a:gd name="connsiteY730" fmla="*/ 530376 h 1147838"/>
                    <a:gd name="connsiteX731" fmla="*/ 1492259 w 1619890"/>
                    <a:gd name="connsiteY731" fmla="*/ 530376 h 1147838"/>
                    <a:gd name="connsiteX732" fmla="*/ 1492259 w 1619890"/>
                    <a:gd name="connsiteY732" fmla="*/ 530376 h 1147838"/>
                    <a:gd name="connsiteX733" fmla="*/ 1491654 w 1619890"/>
                    <a:gd name="connsiteY733" fmla="*/ 530376 h 1147838"/>
                    <a:gd name="connsiteX734" fmla="*/ 1491654 w 1619890"/>
                    <a:gd name="connsiteY734" fmla="*/ 530376 h 1147838"/>
                    <a:gd name="connsiteX735" fmla="*/ 1491049 w 1619890"/>
                    <a:gd name="connsiteY735" fmla="*/ 530376 h 1147838"/>
                    <a:gd name="connsiteX736" fmla="*/ 1491049 w 1619890"/>
                    <a:gd name="connsiteY736" fmla="*/ 530376 h 1147838"/>
                    <a:gd name="connsiteX737" fmla="*/ 1490444 w 1619890"/>
                    <a:gd name="connsiteY737" fmla="*/ 530376 h 1147838"/>
                    <a:gd name="connsiteX738" fmla="*/ 1490444 w 1619890"/>
                    <a:gd name="connsiteY738" fmla="*/ 530376 h 1147838"/>
                    <a:gd name="connsiteX739" fmla="*/ 1489840 w 1619890"/>
                    <a:gd name="connsiteY739" fmla="*/ 530376 h 1147838"/>
                    <a:gd name="connsiteX740" fmla="*/ 1489840 w 1619890"/>
                    <a:gd name="connsiteY740" fmla="*/ 530376 h 1147838"/>
                    <a:gd name="connsiteX741" fmla="*/ 1489235 w 1619890"/>
                    <a:gd name="connsiteY741" fmla="*/ 530376 h 1147838"/>
                    <a:gd name="connsiteX742" fmla="*/ 1489235 w 1619890"/>
                    <a:gd name="connsiteY742" fmla="*/ 530376 h 1147838"/>
                    <a:gd name="connsiteX743" fmla="*/ 1488630 w 1619890"/>
                    <a:gd name="connsiteY743" fmla="*/ 530376 h 1147838"/>
                    <a:gd name="connsiteX744" fmla="*/ 1488630 w 1619890"/>
                    <a:gd name="connsiteY744" fmla="*/ 530376 h 1147838"/>
                    <a:gd name="connsiteX745" fmla="*/ 1488025 w 1619890"/>
                    <a:gd name="connsiteY745" fmla="*/ 530376 h 1147838"/>
                    <a:gd name="connsiteX746" fmla="*/ 1488025 w 1619890"/>
                    <a:gd name="connsiteY746" fmla="*/ 530376 h 1147838"/>
                    <a:gd name="connsiteX747" fmla="*/ 1487420 w 1619890"/>
                    <a:gd name="connsiteY747" fmla="*/ 530376 h 1147838"/>
                    <a:gd name="connsiteX748" fmla="*/ 1487420 w 1619890"/>
                    <a:gd name="connsiteY748" fmla="*/ 530376 h 1147838"/>
                    <a:gd name="connsiteX749" fmla="*/ 1486815 w 1619890"/>
                    <a:gd name="connsiteY749" fmla="*/ 530376 h 1147838"/>
                    <a:gd name="connsiteX750" fmla="*/ 1486815 w 1619890"/>
                    <a:gd name="connsiteY750" fmla="*/ 530376 h 1147838"/>
                    <a:gd name="connsiteX751" fmla="*/ 1486210 w 1619890"/>
                    <a:gd name="connsiteY751" fmla="*/ 530376 h 1147838"/>
                    <a:gd name="connsiteX752" fmla="*/ 1486210 w 1619890"/>
                    <a:gd name="connsiteY752" fmla="*/ 530376 h 1147838"/>
                    <a:gd name="connsiteX753" fmla="*/ 1485605 w 1619890"/>
                    <a:gd name="connsiteY753" fmla="*/ 530376 h 1147838"/>
                    <a:gd name="connsiteX754" fmla="*/ 1485605 w 1619890"/>
                    <a:gd name="connsiteY754" fmla="*/ 530376 h 1147838"/>
                    <a:gd name="connsiteX755" fmla="*/ 1485001 w 1619890"/>
                    <a:gd name="connsiteY755" fmla="*/ 530376 h 1147838"/>
                    <a:gd name="connsiteX756" fmla="*/ 1485001 w 1619890"/>
                    <a:gd name="connsiteY756" fmla="*/ 530376 h 1147838"/>
                    <a:gd name="connsiteX757" fmla="*/ 1484396 w 1619890"/>
                    <a:gd name="connsiteY757" fmla="*/ 530376 h 1147838"/>
                    <a:gd name="connsiteX758" fmla="*/ 1484396 w 1619890"/>
                    <a:gd name="connsiteY758" fmla="*/ 530376 h 1147838"/>
                    <a:gd name="connsiteX759" fmla="*/ 1483791 w 1619890"/>
                    <a:gd name="connsiteY759" fmla="*/ 530376 h 1147838"/>
                    <a:gd name="connsiteX760" fmla="*/ 1483791 w 1619890"/>
                    <a:gd name="connsiteY760" fmla="*/ 530376 h 1147838"/>
                    <a:gd name="connsiteX761" fmla="*/ 1483186 w 1619890"/>
                    <a:gd name="connsiteY761" fmla="*/ 530376 h 1147838"/>
                    <a:gd name="connsiteX762" fmla="*/ 1483186 w 1619890"/>
                    <a:gd name="connsiteY762" fmla="*/ 530376 h 1147838"/>
                    <a:gd name="connsiteX763" fmla="*/ 1482581 w 1619890"/>
                    <a:gd name="connsiteY763" fmla="*/ 530376 h 1147838"/>
                    <a:gd name="connsiteX764" fmla="*/ 1482581 w 1619890"/>
                    <a:gd name="connsiteY764" fmla="*/ 530376 h 1147838"/>
                    <a:gd name="connsiteX765" fmla="*/ 1481976 w 1619890"/>
                    <a:gd name="connsiteY765" fmla="*/ 530376 h 1147838"/>
                    <a:gd name="connsiteX766" fmla="*/ 1481976 w 1619890"/>
                    <a:gd name="connsiteY766" fmla="*/ 530376 h 1147838"/>
                    <a:gd name="connsiteX767" fmla="*/ 1481371 w 1619890"/>
                    <a:gd name="connsiteY767" fmla="*/ 530376 h 1147838"/>
                    <a:gd name="connsiteX768" fmla="*/ 1481371 w 1619890"/>
                    <a:gd name="connsiteY768" fmla="*/ 530376 h 1147838"/>
                    <a:gd name="connsiteX769" fmla="*/ 1480766 w 1619890"/>
                    <a:gd name="connsiteY769" fmla="*/ 530376 h 1147838"/>
                    <a:gd name="connsiteX770" fmla="*/ 1480766 w 1619890"/>
                    <a:gd name="connsiteY770" fmla="*/ 530376 h 1147838"/>
                    <a:gd name="connsiteX771" fmla="*/ 1480161 w 1619890"/>
                    <a:gd name="connsiteY771" fmla="*/ 530376 h 1147838"/>
                    <a:gd name="connsiteX772" fmla="*/ 1480161 w 1619890"/>
                    <a:gd name="connsiteY772" fmla="*/ 530376 h 1147838"/>
                    <a:gd name="connsiteX773" fmla="*/ 1479557 w 1619890"/>
                    <a:gd name="connsiteY773" fmla="*/ 530376 h 1147838"/>
                    <a:gd name="connsiteX774" fmla="*/ 1479557 w 1619890"/>
                    <a:gd name="connsiteY774" fmla="*/ 530376 h 1147838"/>
                    <a:gd name="connsiteX775" fmla="*/ 1478952 w 1619890"/>
                    <a:gd name="connsiteY775" fmla="*/ 530376 h 1147838"/>
                    <a:gd name="connsiteX776" fmla="*/ 1478952 w 1619890"/>
                    <a:gd name="connsiteY776" fmla="*/ 530376 h 1147838"/>
                    <a:gd name="connsiteX777" fmla="*/ 1478347 w 1619890"/>
                    <a:gd name="connsiteY777" fmla="*/ 530376 h 1147838"/>
                    <a:gd name="connsiteX778" fmla="*/ 1478347 w 1619890"/>
                    <a:gd name="connsiteY778" fmla="*/ 530376 h 1147838"/>
                    <a:gd name="connsiteX779" fmla="*/ 1477742 w 1619890"/>
                    <a:gd name="connsiteY779" fmla="*/ 530376 h 1147838"/>
                    <a:gd name="connsiteX780" fmla="*/ 1477742 w 1619890"/>
                    <a:gd name="connsiteY780" fmla="*/ 530376 h 1147838"/>
                    <a:gd name="connsiteX781" fmla="*/ 1477137 w 1619890"/>
                    <a:gd name="connsiteY781" fmla="*/ 530376 h 1147838"/>
                    <a:gd name="connsiteX782" fmla="*/ 1477137 w 1619890"/>
                    <a:gd name="connsiteY782" fmla="*/ 530376 h 1147838"/>
                    <a:gd name="connsiteX783" fmla="*/ 1476532 w 1619890"/>
                    <a:gd name="connsiteY783" fmla="*/ 530376 h 1147838"/>
                    <a:gd name="connsiteX784" fmla="*/ 1476532 w 1619890"/>
                    <a:gd name="connsiteY784" fmla="*/ 530376 h 1147838"/>
                    <a:gd name="connsiteX785" fmla="*/ 1475927 w 1619890"/>
                    <a:gd name="connsiteY785" fmla="*/ 530376 h 1147838"/>
                    <a:gd name="connsiteX786" fmla="*/ 1475927 w 1619890"/>
                    <a:gd name="connsiteY786" fmla="*/ 530376 h 1147838"/>
                    <a:gd name="connsiteX787" fmla="*/ 1475322 w 1619890"/>
                    <a:gd name="connsiteY787" fmla="*/ 530376 h 1147838"/>
                    <a:gd name="connsiteX788" fmla="*/ 1475322 w 1619890"/>
                    <a:gd name="connsiteY788" fmla="*/ 530376 h 1147838"/>
                    <a:gd name="connsiteX789" fmla="*/ 1474717 w 1619890"/>
                    <a:gd name="connsiteY789" fmla="*/ 530376 h 1147838"/>
                    <a:gd name="connsiteX790" fmla="*/ 1474717 w 1619890"/>
                    <a:gd name="connsiteY790" fmla="*/ 530376 h 1147838"/>
                    <a:gd name="connsiteX791" fmla="*/ 1474113 w 1619890"/>
                    <a:gd name="connsiteY791" fmla="*/ 530376 h 1147838"/>
                    <a:gd name="connsiteX792" fmla="*/ 1474113 w 1619890"/>
                    <a:gd name="connsiteY792" fmla="*/ 530376 h 1147838"/>
                    <a:gd name="connsiteX793" fmla="*/ 1473508 w 1619890"/>
                    <a:gd name="connsiteY793" fmla="*/ 530376 h 1147838"/>
                    <a:gd name="connsiteX794" fmla="*/ 1473508 w 1619890"/>
                    <a:gd name="connsiteY794" fmla="*/ 530376 h 1147838"/>
                    <a:gd name="connsiteX795" fmla="*/ 1472903 w 1619890"/>
                    <a:gd name="connsiteY795" fmla="*/ 530376 h 1147838"/>
                    <a:gd name="connsiteX796" fmla="*/ 1472903 w 1619890"/>
                    <a:gd name="connsiteY796" fmla="*/ 530376 h 1147838"/>
                    <a:gd name="connsiteX797" fmla="*/ 1472298 w 1619890"/>
                    <a:gd name="connsiteY797" fmla="*/ 530376 h 1147838"/>
                    <a:gd name="connsiteX798" fmla="*/ 1472298 w 1619890"/>
                    <a:gd name="connsiteY798" fmla="*/ 530376 h 1147838"/>
                    <a:gd name="connsiteX799" fmla="*/ 1471693 w 1619890"/>
                    <a:gd name="connsiteY799" fmla="*/ 530376 h 1147838"/>
                    <a:gd name="connsiteX800" fmla="*/ 1471693 w 1619890"/>
                    <a:gd name="connsiteY800" fmla="*/ 530376 h 1147838"/>
                    <a:gd name="connsiteX801" fmla="*/ 1471088 w 1619890"/>
                    <a:gd name="connsiteY801" fmla="*/ 530376 h 1147838"/>
                    <a:gd name="connsiteX802" fmla="*/ 1471088 w 1619890"/>
                    <a:gd name="connsiteY802" fmla="*/ 530376 h 1147838"/>
                    <a:gd name="connsiteX803" fmla="*/ 1470483 w 1619890"/>
                    <a:gd name="connsiteY803" fmla="*/ 530376 h 1147838"/>
                    <a:gd name="connsiteX804" fmla="*/ 1470483 w 1619890"/>
                    <a:gd name="connsiteY804" fmla="*/ 530376 h 1147838"/>
                    <a:gd name="connsiteX805" fmla="*/ 1469878 w 1619890"/>
                    <a:gd name="connsiteY805" fmla="*/ 530376 h 1147838"/>
                    <a:gd name="connsiteX806" fmla="*/ 1469878 w 1619890"/>
                    <a:gd name="connsiteY806" fmla="*/ 530376 h 1147838"/>
                    <a:gd name="connsiteX807" fmla="*/ 1469273 w 1619890"/>
                    <a:gd name="connsiteY807" fmla="*/ 530376 h 1147838"/>
                    <a:gd name="connsiteX808" fmla="*/ 1469273 w 1619890"/>
                    <a:gd name="connsiteY808" fmla="*/ 530376 h 1147838"/>
                    <a:gd name="connsiteX809" fmla="*/ 1468668 w 1619890"/>
                    <a:gd name="connsiteY809" fmla="*/ 530376 h 1147838"/>
                    <a:gd name="connsiteX810" fmla="*/ 1468668 w 1619890"/>
                    <a:gd name="connsiteY810" fmla="*/ 530376 h 1147838"/>
                    <a:gd name="connsiteX811" fmla="*/ 1468668 w 1619890"/>
                    <a:gd name="connsiteY811" fmla="*/ 530376 h 1147838"/>
                    <a:gd name="connsiteX812" fmla="*/ 1468668 w 1619890"/>
                    <a:gd name="connsiteY812" fmla="*/ 530376 h 1147838"/>
                    <a:gd name="connsiteX813" fmla="*/ 1468668 w 1619890"/>
                    <a:gd name="connsiteY813" fmla="*/ 530376 h 1147838"/>
                    <a:gd name="connsiteX814" fmla="*/ 1468668 w 1619890"/>
                    <a:gd name="connsiteY814" fmla="*/ 530376 h 1147838"/>
                    <a:gd name="connsiteX815" fmla="*/ 1468668 w 1619890"/>
                    <a:gd name="connsiteY815" fmla="*/ 530376 h 1147838"/>
                    <a:gd name="connsiteX816" fmla="*/ 1468668 w 1619890"/>
                    <a:gd name="connsiteY816" fmla="*/ 530376 h 1147838"/>
                    <a:gd name="connsiteX817" fmla="*/ 1468668 w 1619890"/>
                    <a:gd name="connsiteY817" fmla="*/ 530376 h 1147838"/>
                    <a:gd name="connsiteX818" fmla="*/ 1468668 w 1619890"/>
                    <a:gd name="connsiteY818" fmla="*/ 530376 h 1147838"/>
                    <a:gd name="connsiteX819" fmla="*/ 1468668 w 1619890"/>
                    <a:gd name="connsiteY819" fmla="*/ 530376 h 1147838"/>
                    <a:gd name="connsiteX820" fmla="*/ 1468668 w 1619890"/>
                    <a:gd name="connsiteY820" fmla="*/ 530376 h 1147838"/>
                    <a:gd name="connsiteX821" fmla="*/ 1468668 w 1619890"/>
                    <a:gd name="connsiteY821" fmla="*/ 530376 h 1147838"/>
                    <a:gd name="connsiteX822" fmla="*/ 1468668 w 1619890"/>
                    <a:gd name="connsiteY822" fmla="*/ 530376 h 1147838"/>
                    <a:gd name="connsiteX823" fmla="*/ 1468668 w 1619890"/>
                    <a:gd name="connsiteY823" fmla="*/ 530376 h 1147838"/>
                    <a:gd name="connsiteX824" fmla="*/ 1468668 w 1619890"/>
                    <a:gd name="connsiteY824" fmla="*/ 530376 h 1147838"/>
                    <a:gd name="connsiteX825" fmla="*/ 1468668 w 1619890"/>
                    <a:gd name="connsiteY825" fmla="*/ 530376 h 1147838"/>
                    <a:gd name="connsiteX826" fmla="*/ 1468668 w 1619890"/>
                    <a:gd name="connsiteY826" fmla="*/ 530376 h 1147838"/>
                    <a:gd name="connsiteX827" fmla="*/ 1468668 w 1619890"/>
                    <a:gd name="connsiteY827" fmla="*/ 530376 h 1147838"/>
                    <a:gd name="connsiteX828" fmla="*/ 1468668 w 1619890"/>
                    <a:gd name="connsiteY828" fmla="*/ 530376 h 1147838"/>
                    <a:gd name="connsiteX829" fmla="*/ 1468668 w 1619890"/>
                    <a:gd name="connsiteY829" fmla="*/ 530376 h 1147838"/>
                    <a:gd name="connsiteX830" fmla="*/ 1468668 w 1619890"/>
                    <a:gd name="connsiteY830" fmla="*/ 530376 h 1147838"/>
                    <a:gd name="connsiteX831" fmla="*/ 1468668 w 1619890"/>
                    <a:gd name="connsiteY831" fmla="*/ 530376 h 1147838"/>
                    <a:gd name="connsiteX832" fmla="*/ 1468668 w 1619890"/>
                    <a:gd name="connsiteY832" fmla="*/ 530376 h 1147838"/>
                    <a:gd name="connsiteX833" fmla="*/ 1468668 w 1619890"/>
                    <a:gd name="connsiteY833" fmla="*/ 530376 h 1147838"/>
                    <a:gd name="connsiteX834" fmla="*/ 1468668 w 1619890"/>
                    <a:gd name="connsiteY834" fmla="*/ 530376 h 1147838"/>
                    <a:gd name="connsiteX835" fmla="*/ 1468668 w 1619890"/>
                    <a:gd name="connsiteY835" fmla="*/ 530376 h 1147838"/>
                    <a:gd name="connsiteX836" fmla="*/ 1468668 w 1619890"/>
                    <a:gd name="connsiteY836" fmla="*/ 530376 h 1147838"/>
                    <a:gd name="connsiteX837" fmla="*/ 1468668 w 1619890"/>
                    <a:gd name="connsiteY837" fmla="*/ 530376 h 1147838"/>
                    <a:gd name="connsiteX838" fmla="*/ 1468668 w 1619890"/>
                    <a:gd name="connsiteY838" fmla="*/ 530376 h 1147838"/>
                    <a:gd name="connsiteX839" fmla="*/ 1468668 w 1619890"/>
                    <a:gd name="connsiteY839" fmla="*/ 530376 h 1147838"/>
                    <a:gd name="connsiteX840" fmla="*/ 1468668 w 1619890"/>
                    <a:gd name="connsiteY840" fmla="*/ 530376 h 1147838"/>
                    <a:gd name="connsiteX841" fmla="*/ 1468668 w 1619890"/>
                    <a:gd name="connsiteY841" fmla="*/ 530376 h 1147838"/>
                    <a:gd name="connsiteX842" fmla="*/ 1468668 w 1619890"/>
                    <a:gd name="connsiteY842" fmla="*/ 530376 h 1147838"/>
                    <a:gd name="connsiteX843" fmla="*/ 1468668 w 1619890"/>
                    <a:gd name="connsiteY843" fmla="*/ 530376 h 1147838"/>
                    <a:gd name="connsiteX844" fmla="*/ 1468668 w 1619890"/>
                    <a:gd name="connsiteY844" fmla="*/ 530376 h 1147838"/>
                    <a:gd name="connsiteX845" fmla="*/ 1468668 w 1619890"/>
                    <a:gd name="connsiteY845" fmla="*/ 530376 h 1147838"/>
                    <a:gd name="connsiteX846" fmla="*/ 1468668 w 1619890"/>
                    <a:gd name="connsiteY846" fmla="*/ 530376 h 1147838"/>
                    <a:gd name="connsiteX847" fmla="*/ 1468668 w 1619890"/>
                    <a:gd name="connsiteY847" fmla="*/ 530376 h 1147838"/>
                    <a:gd name="connsiteX848" fmla="*/ 1468668 w 1619890"/>
                    <a:gd name="connsiteY848" fmla="*/ 530376 h 1147838"/>
                    <a:gd name="connsiteX849" fmla="*/ 1468668 w 1619890"/>
                    <a:gd name="connsiteY849" fmla="*/ 530376 h 1147838"/>
                    <a:gd name="connsiteX850" fmla="*/ 1468668 w 1619890"/>
                    <a:gd name="connsiteY850" fmla="*/ 530376 h 1147838"/>
                    <a:gd name="connsiteX851" fmla="*/ 1468668 w 1619890"/>
                    <a:gd name="connsiteY851" fmla="*/ 530376 h 1147838"/>
                    <a:gd name="connsiteX852" fmla="*/ 1468668 w 1619890"/>
                    <a:gd name="connsiteY852" fmla="*/ 530376 h 1147838"/>
                    <a:gd name="connsiteX853" fmla="*/ 1468668 w 1619890"/>
                    <a:gd name="connsiteY853" fmla="*/ 530376 h 1147838"/>
                    <a:gd name="connsiteX854" fmla="*/ 1468668 w 1619890"/>
                    <a:gd name="connsiteY854" fmla="*/ 530376 h 1147838"/>
                    <a:gd name="connsiteX855" fmla="*/ 1468668 w 1619890"/>
                    <a:gd name="connsiteY855" fmla="*/ 530376 h 1147838"/>
                    <a:gd name="connsiteX856" fmla="*/ 1468668 w 1619890"/>
                    <a:gd name="connsiteY856" fmla="*/ 530376 h 1147838"/>
                    <a:gd name="connsiteX857" fmla="*/ 1468668 w 1619890"/>
                    <a:gd name="connsiteY857" fmla="*/ 530376 h 1147838"/>
                    <a:gd name="connsiteX858" fmla="*/ 1468668 w 1619890"/>
                    <a:gd name="connsiteY858" fmla="*/ 530376 h 1147838"/>
                    <a:gd name="connsiteX859" fmla="*/ 1468668 w 1619890"/>
                    <a:gd name="connsiteY859" fmla="*/ 530376 h 1147838"/>
                    <a:gd name="connsiteX860" fmla="*/ 1468668 w 1619890"/>
                    <a:gd name="connsiteY860" fmla="*/ 530376 h 1147838"/>
                    <a:gd name="connsiteX861" fmla="*/ 1468668 w 1619890"/>
                    <a:gd name="connsiteY861" fmla="*/ 530376 h 1147838"/>
                    <a:gd name="connsiteX862" fmla="*/ 1468668 w 1619890"/>
                    <a:gd name="connsiteY862" fmla="*/ 530376 h 1147838"/>
                    <a:gd name="connsiteX863" fmla="*/ 1468668 w 1619890"/>
                    <a:gd name="connsiteY863" fmla="*/ 530376 h 1147838"/>
                    <a:gd name="connsiteX864" fmla="*/ 1468668 w 1619890"/>
                    <a:gd name="connsiteY864" fmla="*/ 530376 h 1147838"/>
                    <a:gd name="connsiteX865" fmla="*/ 1468668 w 1619890"/>
                    <a:gd name="connsiteY865" fmla="*/ 530376 h 1147838"/>
                    <a:gd name="connsiteX866" fmla="*/ 1468668 w 1619890"/>
                    <a:gd name="connsiteY866" fmla="*/ 530376 h 1147838"/>
                    <a:gd name="connsiteX867" fmla="*/ 1468668 w 1619890"/>
                    <a:gd name="connsiteY867" fmla="*/ 530376 h 1147838"/>
                    <a:gd name="connsiteX868" fmla="*/ 1468668 w 1619890"/>
                    <a:gd name="connsiteY868" fmla="*/ 530376 h 1147838"/>
                    <a:gd name="connsiteX869" fmla="*/ 1468668 w 1619890"/>
                    <a:gd name="connsiteY869" fmla="*/ 530376 h 1147838"/>
                    <a:gd name="connsiteX870" fmla="*/ 1468668 w 1619890"/>
                    <a:gd name="connsiteY870" fmla="*/ 530376 h 1147838"/>
                    <a:gd name="connsiteX871" fmla="*/ 1468668 w 1619890"/>
                    <a:gd name="connsiteY871" fmla="*/ 530376 h 1147838"/>
                    <a:gd name="connsiteX872" fmla="*/ 1468668 w 1619890"/>
                    <a:gd name="connsiteY872" fmla="*/ 530376 h 1147838"/>
                    <a:gd name="connsiteX873" fmla="*/ 1468668 w 1619890"/>
                    <a:gd name="connsiteY873" fmla="*/ 530376 h 1147838"/>
                    <a:gd name="connsiteX874" fmla="*/ 1468668 w 1619890"/>
                    <a:gd name="connsiteY874" fmla="*/ 530376 h 1147838"/>
                    <a:gd name="connsiteX875" fmla="*/ 1468668 w 1619890"/>
                    <a:gd name="connsiteY875" fmla="*/ 530376 h 1147838"/>
                    <a:gd name="connsiteX876" fmla="*/ 1468668 w 1619890"/>
                    <a:gd name="connsiteY876" fmla="*/ 530376 h 1147838"/>
                    <a:gd name="connsiteX877" fmla="*/ 1468668 w 1619890"/>
                    <a:gd name="connsiteY877" fmla="*/ 530376 h 1147838"/>
                    <a:gd name="connsiteX878" fmla="*/ 1468668 w 1619890"/>
                    <a:gd name="connsiteY878" fmla="*/ 530376 h 1147838"/>
                    <a:gd name="connsiteX879" fmla="*/ 1468668 w 1619890"/>
                    <a:gd name="connsiteY879" fmla="*/ 530376 h 1147838"/>
                    <a:gd name="connsiteX880" fmla="*/ 1468668 w 1619890"/>
                    <a:gd name="connsiteY880" fmla="*/ 530376 h 1147838"/>
                    <a:gd name="connsiteX881" fmla="*/ 1468668 w 1619890"/>
                    <a:gd name="connsiteY881" fmla="*/ 530376 h 1147838"/>
                    <a:gd name="connsiteX882" fmla="*/ 1468668 w 1619890"/>
                    <a:gd name="connsiteY882" fmla="*/ 530376 h 1147838"/>
                    <a:gd name="connsiteX883" fmla="*/ 1468668 w 1619890"/>
                    <a:gd name="connsiteY883" fmla="*/ 530376 h 1147838"/>
                    <a:gd name="connsiteX884" fmla="*/ 1468668 w 1619890"/>
                    <a:gd name="connsiteY884" fmla="*/ 530376 h 1147838"/>
                    <a:gd name="connsiteX885" fmla="*/ 1468668 w 1619890"/>
                    <a:gd name="connsiteY885" fmla="*/ 530376 h 1147838"/>
                    <a:gd name="connsiteX886" fmla="*/ 1468668 w 1619890"/>
                    <a:gd name="connsiteY886" fmla="*/ 530376 h 1147838"/>
                    <a:gd name="connsiteX887" fmla="*/ 1468668 w 1619890"/>
                    <a:gd name="connsiteY887" fmla="*/ 530376 h 1147838"/>
                    <a:gd name="connsiteX888" fmla="*/ 1468668 w 1619890"/>
                    <a:gd name="connsiteY888" fmla="*/ 530376 h 1147838"/>
                    <a:gd name="connsiteX889" fmla="*/ 1468668 w 1619890"/>
                    <a:gd name="connsiteY889" fmla="*/ 530376 h 1147838"/>
                    <a:gd name="connsiteX890" fmla="*/ 1468668 w 1619890"/>
                    <a:gd name="connsiteY890" fmla="*/ 530376 h 1147838"/>
                    <a:gd name="connsiteX891" fmla="*/ 1468668 w 1619890"/>
                    <a:gd name="connsiteY891" fmla="*/ 530376 h 1147838"/>
                    <a:gd name="connsiteX892" fmla="*/ 1468668 w 1619890"/>
                    <a:gd name="connsiteY892" fmla="*/ 530376 h 1147838"/>
                    <a:gd name="connsiteX893" fmla="*/ 1468668 w 1619890"/>
                    <a:gd name="connsiteY893" fmla="*/ 530376 h 1147838"/>
                    <a:gd name="connsiteX894" fmla="*/ 1468668 w 1619890"/>
                    <a:gd name="connsiteY894" fmla="*/ 530376 h 1147838"/>
                    <a:gd name="connsiteX895" fmla="*/ 1468668 w 1619890"/>
                    <a:gd name="connsiteY895" fmla="*/ 530376 h 1147838"/>
                    <a:gd name="connsiteX896" fmla="*/ 1468668 w 1619890"/>
                    <a:gd name="connsiteY896" fmla="*/ 530376 h 1147838"/>
                    <a:gd name="connsiteX897" fmla="*/ 1468668 w 1619890"/>
                    <a:gd name="connsiteY897" fmla="*/ 530376 h 1147838"/>
                    <a:gd name="connsiteX898" fmla="*/ 1468668 w 1619890"/>
                    <a:gd name="connsiteY898" fmla="*/ 530376 h 1147838"/>
                    <a:gd name="connsiteX899" fmla="*/ 1468668 w 1619890"/>
                    <a:gd name="connsiteY899" fmla="*/ 530376 h 1147838"/>
                    <a:gd name="connsiteX900" fmla="*/ 1468668 w 1619890"/>
                    <a:gd name="connsiteY900" fmla="*/ 530376 h 1147838"/>
                    <a:gd name="connsiteX901" fmla="*/ 1468668 w 1619890"/>
                    <a:gd name="connsiteY901" fmla="*/ 530376 h 1147838"/>
                    <a:gd name="connsiteX902" fmla="*/ 1468668 w 1619890"/>
                    <a:gd name="connsiteY902" fmla="*/ 530376 h 1147838"/>
                    <a:gd name="connsiteX903" fmla="*/ 1468668 w 1619890"/>
                    <a:gd name="connsiteY903" fmla="*/ 530376 h 1147838"/>
                    <a:gd name="connsiteX904" fmla="*/ 1468668 w 1619890"/>
                    <a:gd name="connsiteY904" fmla="*/ 530376 h 1147838"/>
                    <a:gd name="connsiteX905" fmla="*/ 1468668 w 1619890"/>
                    <a:gd name="connsiteY905" fmla="*/ 530376 h 1147838"/>
                    <a:gd name="connsiteX906" fmla="*/ 1468668 w 1619890"/>
                    <a:gd name="connsiteY906" fmla="*/ 530376 h 1147838"/>
                    <a:gd name="connsiteX907" fmla="*/ 1468668 w 1619890"/>
                    <a:gd name="connsiteY907" fmla="*/ 530376 h 1147838"/>
                    <a:gd name="connsiteX908" fmla="*/ 1468668 w 1619890"/>
                    <a:gd name="connsiteY908" fmla="*/ 530376 h 1147838"/>
                    <a:gd name="connsiteX909" fmla="*/ 1468668 w 1619890"/>
                    <a:gd name="connsiteY909" fmla="*/ 530376 h 1147838"/>
                    <a:gd name="connsiteX910" fmla="*/ 1468668 w 1619890"/>
                    <a:gd name="connsiteY910" fmla="*/ 530376 h 1147838"/>
                    <a:gd name="connsiteX911" fmla="*/ 1468668 w 1619890"/>
                    <a:gd name="connsiteY911" fmla="*/ 530376 h 1147838"/>
                    <a:gd name="connsiteX912" fmla="*/ 1468668 w 1619890"/>
                    <a:gd name="connsiteY912" fmla="*/ 530376 h 1147838"/>
                    <a:gd name="connsiteX913" fmla="*/ 1468668 w 1619890"/>
                    <a:gd name="connsiteY913" fmla="*/ 530376 h 1147838"/>
                    <a:gd name="connsiteX914" fmla="*/ 1468668 w 1619890"/>
                    <a:gd name="connsiteY914" fmla="*/ 530376 h 1147838"/>
                    <a:gd name="connsiteX915" fmla="*/ 1468668 w 1619890"/>
                    <a:gd name="connsiteY915" fmla="*/ 530376 h 1147838"/>
                    <a:gd name="connsiteX916" fmla="*/ 1468668 w 1619890"/>
                    <a:gd name="connsiteY916" fmla="*/ 530376 h 1147838"/>
                    <a:gd name="connsiteX917" fmla="*/ 1468668 w 1619890"/>
                    <a:gd name="connsiteY917" fmla="*/ 530376 h 1147838"/>
                    <a:gd name="connsiteX918" fmla="*/ 1468668 w 1619890"/>
                    <a:gd name="connsiteY918" fmla="*/ 530376 h 1147838"/>
                    <a:gd name="connsiteX919" fmla="*/ 1468668 w 1619890"/>
                    <a:gd name="connsiteY919" fmla="*/ 530376 h 1147838"/>
                    <a:gd name="connsiteX920" fmla="*/ 1468668 w 1619890"/>
                    <a:gd name="connsiteY920" fmla="*/ 530376 h 1147838"/>
                    <a:gd name="connsiteX921" fmla="*/ 1468668 w 1619890"/>
                    <a:gd name="connsiteY921" fmla="*/ 530376 h 1147838"/>
                    <a:gd name="connsiteX922" fmla="*/ 1468668 w 1619890"/>
                    <a:gd name="connsiteY922" fmla="*/ 529771 h 1147838"/>
                    <a:gd name="connsiteX923" fmla="*/ 1468668 w 1619890"/>
                    <a:gd name="connsiteY923" fmla="*/ 529771 h 1147838"/>
                    <a:gd name="connsiteX924" fmla="*/ 1468668 w 1619890"/>
                    <a:gd name="connsiteY924" fmla="*/ 529167 h 1147838"/>
                    <a:gd name="connsiteX925" fmla="*/ 1468668 w 1619890"/>
                    <a:gd name="connsiteY925" fmla="*/ 529167 h 1147838"/>
                    <a:gd name="connsiteX926" fmla="*/ 1468668 w 1619890"/>
                    <a:gd name="connsiteY926" fmla="*/ 528562 h 1147838"/>
                    <a:gd name="connsiteX927" fmla="*/ 1468668 w 1619890"/>
                    <a:gd name="connsiteY927" fmla="*/ 528562 h 1147838"/>
                    <a:gd name="connsiteX928" fmla="*/ 1468668 w 1619890"/>
                    <a:gd name="connsiteY928" fmla="*/ 527957 h 1147838"/>
                    <a:gd name="connsiteX929" fmla="*/ 1468668 w 1619890"/>
                    <a:gd name="connsiteY929" fmla="*/ 527957 h 1147838"/>
                    <a:gd name="connsiteX930" fmla="*/ 1468668 w 1619890"/>
                    <a:gd name="connsiteY930" fmla="*/ 527352 h 1147838"/>
                    <a:gd name="connsiteX931" fmla="*/ 1468668 w 1619890"/>
                    <a:gd name="connsiteY931" fmla="*/ 527352 h 1147838"/>
                    <a:gd name="connsiteX932" fmla="*/ 1468668 w 1619890"/>
                    <a:gd name="connsiteY932" fmla="*/ 526748 h 1147838"/>
                    <a:gd name="connsiteX933" fmla="*/ 1468668 w 1619890"/>
                    <a:gd name="connsiteY933" fmla="*/ 526748 h 1147838"/>
                    <a:gd name="connsiteX934" fmla="*/ 1468668 w 1619890"/>
                    <a:gd name="connsiteY934" fmla="*/ 526143 h 1147838"/>
                    <a:gd name="connsiteX935" fmla="*/ 1468668 w 1619890"/>
                    <a:gd name="connsiteY935" fmla="*/ 526143 h 1147838"/>
                    <a:gd name="connsiteX936" fmla="*/ 1468668 w 1619890"/>
                    <a:gd name="connsiteY936" fmla="*/ 525538 h 1147838"/>
                    <a:gd name="connsiteX937" fmla="*/ 1468668 w 1619890"/>
                    <a:gd name="connsiteY937" fmla="*/ 525538 h 1147838"/>
                    <a:gd name="connsiteX938" fmla="*/ 1468668 w 1619890"/>
                    <a:gd name="connsiteY938" fmla="*/ 524933 h 1147838"/>
                    <a:gd name="connsiteX939" fmla="*/ 1468668 w 1619890"/>
                    <a:gd name="connsiteY939" fmla="*/ 524933 h 1147838"/>
                    <a:gd name="connsiteX940" fmla="*/ 1468668 w 1619890"/>
                    <a:gd name="connsiteY940" fmla="*/ 524329 h 1147838"/>
                    <a:gd name="connsiteX941" fmla="*/ 1468668 w 1619890"/>
                    <a:gd name="connsiteY941" fmla="*/ 524329 h 1147838"/>
                    <a:gd name="connsiteX942" fmla="*/ 1468668 w 1619890"/>
                    <a:gd name="connsiteY942" fmla="*/ 523724 h 1147838"/>
                    <a:gd name="connsiteX943" fmla="*/ 1468668 w 1619890"/>
                    <a:gd name="connsiteY943" fmla="*/ 523724 h 1147838"/>
                    <a:gd name="connsiteX944" fmla="*/ 1468668 w 1619890"/>
                    <a:gd name="connsiteY944" fmla="*/ 523119 h 1147838"/>
                    <a:gd name="connsiteX945" fmla="*/ 1468668 w 1619890"/>
                    <a:gd name="connsiteY945" fmla="*/ 523119 h 1147838"/>
                    <a:gd name="connsiteX946" fmla="*/ 1468668 w 1619890"/>
                    <a:gd name="connsiteY946" fmla="*/ 522514 h 1147838"/>
                    <a:gd name="connsiteX947" fmla="*/ 1468668 w 1619890"/>
                    <a:gd name="connsiteY947" fmla="*/ 522514 h 1147838"/>
                    <a:gd name="connsiteX948" fmla="*/ 1468668 w 1619890"/>
                    <a:gd name="connsiteY948" fmla="*/ 521909 h 1147838"/>
                    <a:gd name="connsiteX949" fmla="*/ 1468668 w 1619890"/>
                    <a:gd name="connsiteY949" fmla="*/ 521909 h 1147838"/>
                    <a:gd name="connsiteX950" fmla="*/ 1468668 w 1619890"/>
                    <a:gd name="connsiteY950" fmla="*/ 521305 h 1147838"/>
                    <a:gd name="connsiteX951" fmla="*/ 1468668 w 1619890"/>
                    <a:gd name="connsiteY951" fmla="*/ 521305 h 1147838"/>
                    <a:gd name="connsiteX952" fmla="*/ 1468668 w 1619890"/>
                    <a:gd name="connsiteY952" fmla="*/ 520700 h 1147838"/>
                    <a:gd name="connsiteX953" fmla="*/ 1468668 w 1619890"/>
                    <a:gd name="connsiteY953" fmla="*/ 520700 h 1147838"/>
                    <a:gd name="connsiteX954" fmla="*/ 1468668 w 1619890"/>
                    <a:gd name="connsiteY954" fmla="*/ 520095 h 1147838"/>
                    <a:gd name="connsiteX955" fmla="*/ 1468668 w 1619890"/>
                    <a:gd name="connsiteY955" fmla="*/ 520095 h 1147838"/>
                    <a:gd name="connsiteX956" fmla="*/ 1468668 w 1619890"/>
                    <a:gd name="connsiteY956" fmla="*/ 519490 h 1147838"/>
                    <a:gd name="connsiteX957" fmla="*/ 1468668 w 1619890"/>
                    <a:gd name="connsiteY957" fmla="*/ 519490 h 1147838"/>
                    <a:gd name="connsiteX958" fmla="*/ 1468668 w 1619890"/>
                    <a:gd name="connsiteY958" fmla="*/ 518886 h 1147838"/>
                    <a:gd name="connsiteX959" fmla="*/ 1468668 w 1619890"/>
                    <a:gd name="connsiteY959" fmla="*/ 518886 h 1147838"/>
                    <a:gd name="connsiteX960" fmla="*/ 1468668 w 1619890"/>
                    <a:gd name="connsiteY960" fmla="*/ 518281 h 1147838"/>
                    <a:gd name="connsiteX961" fmla="*/ 1468668 w 1619890"/>
                    <a:gd name="connsiteY961" fmla="*/ 518281 h 1147838"/>
                    <a:gd name="connsiteX962" fmla="*/ 1468668 w 1619890"/>
                    <a:gd name="connsiteY962" fmla="*/ 517676 h 1147838"/>
                    <a:gd name="connsiteX963" fmla="*/ 1468668 w 1619890"/>
                    <a:gd name="connsiteY963" fmla="*/ 517676 h 1147838"/>
                    <a:gd name="connsiteX964" fmla="*/ 1468668 w 1619890"/>
                    <a:gd name="connsiteY964" fmla="*/ 517071 h 1147838"/>
                    <a:gd name="connsiteX965" fmla="*/ 1468668 w 1619890"/>
                    <a:gd name="connsiteY965" fmla="*/ 517071 h 1147838"/>
                    <a:gd name="connsiteX966" fmla="*/ 1468668 w 1619890"/>
                    <a:gd name="connsiteY966" fmla="*/ 516467 h 1147838"/>
                    <a:gd name="connsiteX967" fmla="*/ 1468668 w 1619890"/>
                    <a:gd name="connsiteY967" fmla="*/ 516467 h 1147838"/>
                    <a:gd name="connsiteX968" fmla="*/ 1468668 w 1619890"/>
                    <a:gd name="connsiteY968" fmla="*/ 515862 h 1147838"/>
                    <a:gd name="connsiteX969" fmla="*/ 1468668 w 1619890"/>
                    <a:gd name="connsiteY969" fmla="*/ 515862 h 1147838"/>
                    <a:gd name="connsiteX970" fmla="*/ 1468668 w 1619890"/>
                    <a:gd name="connsiteY970" fmla="*/ 515257 h 1147838"/>
                    <a:gd name="connsiteX971" fmla="*/ 1468668 w 1619890"/>
                    <a:gd name="connsiteY971" fmla="*/ 515257 h 1147838"/>
                    <a:gd name="connsiteX972" fmla="*/ 1468668 w 1619890"/>
                    <a:gd name="connsiteY972" fmla="*/ 514652 h 1147838"/>
                    <a:gd name="connsiteX973" fmla="*/ 1468668 w 1619890"/>
                    <a:gd name="connsiteY973" fmla="*/ 514652 h 1147838"/>
                    <a:gd name="connsiteX974" fmla="*/ 1468668 w 1619890"/>
                    <a:gd name="connsiteY974" fmla="*/ 514048 h 1147838"/>
                    <a:gd name="connsiteX975" fmla="*/ 1468668 w 1619890"/>
                    <a:gd name="connsiteY975" fmla="*/ 514048 h 1147838"/>
                    <a:gd name="connsiteX976" fmla="*/ 1468668 w 1619890"/>
                    <a:gd name="connsiteY976" fmla="*/ 513443 h 1147838"/>
                    <a:gd name="connsiteX977" fmla="*/ 1468668 w 1619890"/>
                    <a:gd name="connsiteY977" fmla="*/ 513443 h 1147838"/>
                    <a:gd name="connsiteX978" fmla="*/ 1468668 w 1619890"/>
                    <a:gd name="connsiteY978" fmla="*/ 512838 h 1147838"/>
                    <a:gd name="connsiteX979" fmla="*/ 1468668 w 1619890"/>
                    <a:gd name="connsiteY979" fmla="*/ 512233 h 1147838"/>
                    <a:gd name="connsiteX980" fmla="*/ 1468668 w 1619890"/>
                    <a:gd name="connsiteY980" fmla="*/ 512233 h 1147838"/>
                    <a:gd name="connsiteX981" fmla="*/ 1468668 w 1619890"/>
                    <a:gd name="connsiteY981" fmla="*/ 511629 h 1147838"/>
                    <a:gd name="connsiteX982" fmla="*/ 1468668 w 1619890"/>
                    <a:gd name="connsiteY982" fmla="*/ 511629 h 1147838"/>
                    <a:gd name="connsiteX983" fmla="*/ 1468668 w 1619890"/>
                    <a:gd name="connsiteY983" fmla="*/ 511024 h 1147838"/>
                    <a:gd name="connsiteX984" fmla="*/ 1468668 w 1619890"/>
                    <a:gd name="connsiteY984" fmla="*/ 511024 h 1147838"/>
                    <a:gd name="connsiteX985" fmla="*/ 1468668 w 1619890"/>
                    <a:gd name="connsiteY985" fmla="*/ 510419 h 1147838"/>
                    <a:gd name="connsiteX986" fmla="*/ 1468668 w 1619890"/>
                    <a:gd name="connsiteY986" fmla="*/ 510419 h 1147838"/>
                    <a:gd name="connsiteX987" fmla="*/ 1468668 w 1619890"/>
                    <a:gd name="connsiteY987" fmla="*/ 509814 h 1147838"/>
                    <a:gd name="connsiteX988" fmla="*/ 1468668 w 1619890"/>
                    <a:gd name="connsiteY988" fmla="*/ 509814 h 1147838"/>
                    <a:gd name="connsiteX989" fmla="*/ 1468668 w 1619890"/>
                    <a:gd name="connsiteY989" fmla="*/ 509210 h 1147838"/>
                    <a:gd name="connsiteX990" fmla="*/ 1468668 w 1619890"/>
                    <a:gd name="connsiteY990" fmla="*/ 509210 h 1147838"/>
                    <a:gd name="connsiteX991" fmla="*/ 1468668 w 1619890"/>
                    <a:gd name="connsiteY991" fmla="*/ 508605 h 1147838"/>
                    <a:gd name="connsiteX992" fmla="*/ 1468668 w 1619890"/>
                    <a:gd name="connsiteY992" fmla="*/ 508605 h 1147838"/>
                    <a:gd name="connsiteX993" fmla="*/ 1468668 w 1619890"/>
                    <a:gd name="connsiteY993" fmla="*/ 508000 h 1147838"/>
                    <a:gd name="connsiteX994" fmla="*/ 1468668 w 1619890"/>
                    <a:gd name="connsiteY994" fmla="*/ 508000 h 1147838"/>
                    <a:gd name="connsiteX995" fmla="*/ 1468668 w 1619890"/>
                    <a:gd name="connsiteY995" fmla="*/ 508000 h 1147838"/>
                    <a:gd name="connsiteX996" fmla="*/ 1468668 w 1619890"/>
                    <a:gd name="connsiteY996" fmla="*/ 508000 h 1147838"/>
                    <a:gd name="connsiteX997" fmla="*/ 1468668 w 1619890"/>
                    <a:gd name="connsiteY997" fmla="*/ 508000 h 1147838"/>
                    <a:gd name="connsiteX998" fmla="*/ 1468668 w 1619890"/>
                    <a:gd name="connsiteY998" fmla="*/ 508000 h 1147838"/>
                    <a:gd name="connsiteX999" fmla="*/ 1468668 w 1619890"/>
                    <a:gd name="connsiteY999" fmla="*/ 508000 h 1147838"/>
                    <a:gd name="connsiteX1000" fmla="*/ 1468668 w 1619890"/>
                    <a:gd name="connsiteY1000" fmla="*/ 508000 h 1147838"/>
                    <a:gd name="connsiteX1001" fmla="*/ 1468668 w 1619890"/>
                    <a:gd name="connsiteY1001" fmla="*/ 508000 h 1147838"/>
                    <a:gd name="connsiteX1002" fmla="*/ 1468668 w 1619890"/>
                    <a:gd name="connsiteY1002" fmla="*/ 508000 h 1147838"/>
                    <a:gd name="connsiteX1003" fmla="*/ 1468668 w 1619890"/>
                    <a:gd name="connsiteY1003" fmla="*/ 508000 h 1147838"/>
                    <a:gd name="connsiteX1004" fmla="*/ 1468668 w 1619890"/>
                    <a:gd name="connsiteY1004" fmla="*/ 508000 h 1147838"/>
                    <a:gd name="connsiteX1005" fmla="*/ 1468668 w 1619890"/>
                    <a:gd name="connsiteY1005" fmla="*/ 508000 h 1147838"/>
                    <a:gd name="connsiteX1006" fmla="*/ 1468668 w 1619890"/>
                    <a:gd name="connsiteY1006" fmla="*/ 508000 h 1147838"/>
                    <a:gd name="connsiteX1007" fmla="*/ 1468668 w 1619890"/>
                    <a:gd name="connsiteY1007" fmla="*/ 508000 h 1147838"/>
                    <a:gd name="connsiteX1008" fmla="*/ 1468668 w 1619890"/>
                    <a:gd name="connsiteY1008" fmla="*/ 508000 h 1147838"/>
                    <a:gd name="connsiteX1009" fmla="*/ 1468668 w 1619890"/>
                    <a:gd name="connsiteY1009" fmla="*/ 508000 h 1147838"/>
                    <a:gd name="connsiteX1010" fmla="*/ 1468668 w 1619890"/>
                    <a:gd name="connsiteY1010" fmla="*/ 508000 h 1147838"/>
                    <a:gd name="connsiteX1011" fmla="*/ 1468668 w 1619890"/>
                    <a:gd name="connsiteY1011" fmla="*/ 508000 h 1147838"/>
                    <a:gd name="connsiteX1012" fmla="*/ 1468668 w 1619890"/>
                    <a:gd name="connsiteY1012" fmla="*/ 508000 h 1147838"/>
                    <a:gd name="connsiteX1013" fmla="*/ 1468668 w 1619890"/>
                    <a:gd name="connsiteY1013" fmla="*/ 508000 h 1147838"/>
                    <a:gd name="connsiteX1014" fmla="*/ 1468668 w 1619890"/>
                    <a:gd name="connsiteY1014" fmla="*/ 508000 h 1147838"/>
                    <a:gd name="connsiteX1015" fmla="*/ 1468668 w 1619890"/>
                    <a:gd name="connsiteY1015" fmla="*/ 508000 h 1147838"/>
                    <a:gd name="connsiteX1016" fmla="*/ 1468668 w 1619890"/>
                    <a:gd name="connsiteY1016" fmla="*/ 508000 h 1147838"/>
                    <a:gd name="connsiteX1017" fmla="*/ 1468668 w 1619890"/>
                    <a:gd name="connsiteY1017" fmla="*/ 508000 h 1147838"/>
                    <a:gd name="connsiteX1018" fmla="*/ 1468668 w 1619890"/>
                    <a:gd name="connsiteY1018" fmla="*/ 508000 h 1147838"/>
                    <a:gd name="connsiteX1019" fmla="*/ 1468668 w 1619890"/>
                    <a:gd name="connsiteY1019" fmla="*/ 508000 h 1147838"/>
                    <a:gd name="connsiteX1020" fmla="*/ 1468668 w 1619890"/>
                    <a:gd name="connsiteY1020" fmla="*/ 508000 h 1147838"/>
                    <a:gd name="connsiteX1021" fmla="*/ 1468668 w 1619890"/>
                    <a:gd name="connsiteY1021" fmla="*/ 508000 h 1147838"/>
                    <a:gd name="connsiteX1022" fmla="*/ 1468668 w 1619890"/>
                    <a:gd name="connsiteY1022" fmla="*/ 508000 h 1147838"/>
                    <a:gd name="connsiteX1023" fmla="*/ 1468668 w 1619890"/>
                    <a:gd name="connsiteY1023" fmla="*/ 508000 h 1147838"/>
                    <a:gd name="connsiteX1024" fmla="*/ 1468668 w 1619890"/>
                    <a:gd name="connsiteY1024" fmla="*/ 508000 h 1147838"/>
                    <a:gd name="connsiteX1025" fmla="*/ 1468668 w 1619890"/>
                    <a:gd name="connsiteY1025" fmla="*/ 508000 h 1147838"/>
                    <a:gd name="connsiteX1026" fmla="*/ 1468668 w 1619890"/>
                    <a:gd name="connsiteY1026" fmla="*/ 508000 h 1147838"/>
                    <a:gd name="connsiteX1027" fmla="*/ 1468668 w 1619890"/>
                    <a:gd name="connsiteY1027" fmla="*/ 508000 h 1147838"/>
                    <a:gd name="connsiteX1028" fmla="*/ 1468668 w 1619890"/>
                    <a:gd name="connsiteY1028" fmla="*/ 508000 h 1147838"/>
                    <a:gd name="connsiteX1029" fmla="*/ 1468668 w 1619890"/>
                    <a:gd name="connsiteY1029" fmla="*/ 508000 h 1147838"/>
                    <a:gd name="connsiteX1030" fmla="*/ 1468668 w 1619890"/>
                    <a:gd name="connsiteY1030" fmla="*/ 508000 h 1147838"/>
                    <a:gd name="connsiteX1031" fmla="*/ 1468668 w 1619890"/>
                    <a:gd name="connsiteY1031" fmla="*/ 508000 h 1147838"/>
                    <a:gd name="connsiteX1032" fmla="*/ 1468668 w 1619890"/>
                    <a:gd name="connsiteY1032" fmla="*/ 508000 h 1147838"/>
                    <a:gd name="connsiteX1033" fmla="*/ 1468668 w 1619890"/>
                    <a:gd name="connsiteY1033" fmla="*/ 508000 h 1147838"/>
                    <a:gd name="connsiteX1034" fmla="*/ 1468668 w 1619890"/>
                    <a:gd name="connsiteY1034" fmla="*/ 508000 h 1147838"/>
                    <a:gd name="connsiteX1035" fmla="*/ 1468668 w 1619890"/>
                    <a:gd name="connsiteY1035" fmla="*/ 508000 h 1147838"/>
                    <a:gd name="connsiteX1036" fmla="*/ 1468668 w 1619890"/>
                    <a:gd name="connsiteY1036" fmla="*/ 508000 h 1147838"/>
                    <a:gd name="connsiteX1037" fmla="*/ 1468668 w 1619890"/>
                    <a:gd name="connsiteY1037" fmla="*/ 508000 h 1147838"/>
                    <a:gd name="connsiteX1038" fmla="*/ 1468668 w 1619890"/>
                    <a:gd name="connsiteY1038" fmla="*/ 508000 h 1147838"/>
                    <a:gd name="connsiteX1039" fmla="*/ 1468668 w 1619890"/>
                    <a:gd name="connsiteY1039" fmla="*/ 508000 h 1147838"/>
                    <a:gd name="connsiteX1040" fmla="*/ 1468668 w 1619890"/>
                    <a:gd name="connsiteY1040" fmla="*/ 508000 h 1147838"/>
                    <a:gd name="connsiteX1041" fmla="*/ 1468668 w 1619890"/>
                    <a:gd name="connsiteY1041" fmla="*/ 508000 h 1147838"/>
                    <a:gd name="connsiteX1042" fmla="*/ 1468668 w 1619890"/>
                    <a:gd name="connsiteY1042" fmla="*/ 508000 h 1147838"/>
                    <a:gd name="connsiteX1043" fmla="*/ 1468668 w 1619890"/>
                    <a:gd name="connsiteY1043" fmla="*/ 508000 h 1147838"/>
                    <a:gd name="connsiteX1044" fmla="*/ 1468668 w 1619890"/>
                    <a:gd name="connsiteY1044" fmla="*/ 508000 h 1147838"/>
                    <a:gd name="connsiteX1045" fmla="*/ 1468668 w 1619890"/>
                    <a:gd name="connsiteY1045" fmla="*/ 508000 h 1147838"/>
                    <a:gd name="connsiteX1046" fmla="*/ 1468668 w 1619890"/>
                    <a:gd name="connsiteY1046" fmla="*/ 508000 h 1147838"/>
                    <a:gd name="connsiteX1047" fmla="*/ 1468668 w 1619890"/>
                    <a:gd name="connsiteY1047" fmla="*/ 508000 h 1147838"/>
                    <a:gd name="connsiteX1048" fmla="*/ 1468668 w 1619890"/>
                    <a:gd name="connsiteY1048" fmla="*/ 508000 h 1147838"/>
                    <a:gd name="connsiteX1049" fmla="*/ 1468668 w 1619890"/>
                    <a:gd name="connsiteY1049" fmla="*/ 508000 h 1147838"/>
                    <a:gd name="connsiteX1050" fmla="*/ 1468668 w 1619890"/>
                    <a:gd name="connsiteY1050" fmla="*/ 508000 h 1147838"/>
                    <a:gd name="connsiteX1051" fmla="*/ 1468668 w 1619890"/>
                    <a:gd name="connsiteY1051" fmla="*/ 508000 h 1147838"/>
                    <a:gd name="connsiteX1052" fmla="*/ 1468668 w 1619890"/>
                    <a:gd name="connsiteY1052" fmla="*/ 508000 h 1147838"/>
                    <a:gd name="connsiteX1053" fmla="*/ 1468668 w 1619890"/>
                    <a:gd name="connsiteY1053" fmla="*/ 508000 h 1147838"/>
                    <a:gd name="connsiteX1054" fmla="*/ 1468668 w 1619890"/>
                    <a:gd name="connsiteY1054" fmla="*/ 508000 h 1147838"/>
                    <a:gd name="connsiteX1055" fmla="*/ 1468668 w 1619890"/>
                    <a:gd name="connsiteY1055" fmla="*/ 508000 h 1147838"/>
                    <a:gd name="connsiteX1056" fmla="*/ 1468668 w 1619890"/>
                    <a:gd name="connsiteY1056" fmla="*/ 508000 h 1147838"/>
                    <a:gd name="connsiteX1057" fmla="*/ 1468668 w 1619890"/>
                    <a:gd name="connsiteY1057" fmla="*/ 508000 h 1147838"/>
                    <a:gd name="connsiteX1058" fmla="*/ 1468668 w 1619890"/>
                    <a:gd name="connsiteY1058" fmla="*/ 508000 h 1147838"/>
                    <a:gd name="connsiteX1059" fmla="*/ 1468064 w 1619890"/>
                    <a:gd name="connsiteY1059" fmla="*/ 508000 h 1147838"/>
                    <a:gd name="connsiteX1060" fmla="*/ 1468064 w 1619890"/>
                    <a:gd name="connsiteY1060" fmla="*/ 508000 h 1147838"/>
                    <a:gd name="connsiteX1061" fmla="*/ 1467459 w 1619890"/>
                    <a:gd name="connsiteY1061" fmla="*/ 508000 h 1147838"/>
                    <a:gd name="connsiteX1062" fmla="*/ 1467459 w 1619890"/>
                    <a:gd name="connsiteY1062" fmla="*/ 508000 h 1147838"/>
                    <a:gd name="connsiteX1063" fmla="*/ 1466854 w 1619890"/>
                    <a:gd name="connsiteY1063" fmla="*/ 508000 h 1147838"/>
                    <a:gd name="connsiteX1064" fmla="*/ 1466854 w 1619890"/>
                    <a:gd name="connsiteY1064" fmla="*/ 508000 h 1147838"/>
                    <a:gd name="connsiteX1065" fmla="*/ 1466249 w 1619890"/>
                    <a:gd name="connsiteY1065" fmla="*/ 508000 h 1147838"/>
                    <a:gd name="connsiteX1066" fmla="*/ 1466249 w 1619890"/>
                    <a:gd name="connsiteY1066" fmla="*/ 508000 h 1147838"/>
                    <a:gd name="connsiteX1067" fmla="*/ 1465644 w 1619890"/>
                    <a:gd name="connsiteY1067" fmla="*/ 508000 h 1147838"/>
                    <a:gd name="connsiteX1068" fmla="*/ 1465644 w 1619890"/>
                    <a:gd name="connsiteY1068" fmla="*/ 508000 h 1147838"/>
                    <a:gd name="connsiteX1069" fmla="*/ 1465039 w 1619890"/>
                    <a:gd name="connsiteY1069" fmla="*/ 508000 h 1147838"/>
                    <a:gd name="connsiteX1070" fmla="*/ 1465039 w 1619890"/>
                    <a:gd name="connsiteY1070" fmla="*/ 508000 h 1147838"/>
                    <a:gd name="connsiteX1071" fmla="*/ 1464434 w 1619890"/>
                    <a:gd name="connsiteY1071" fmla="*/ 508000 h 1147838"/>
                    <a:gd name="connsiteX1072" fmla="*/ 1464434 w 1619890"/>
                    <a:gd name="connsiteY1072" fmla="*/ 508000 h 1147838"/>
                    <a:gd name="connsiteX1073" fmla="*/ 1463829 w 1619890"/>
                    <a:gd name="connsiteY1073" fmla="*/ 508000 h 1147838"/>
                    <a:gd name="connsiteX1074" fmla="*/ 1463829 w 1619890"/>
                    <a:gd name="connsiteY1074" fmla="*/ 508000 h 1147838"/>
                    <a:gd name="connsiteX1075" fmla="*/ 1463225 w 1619890"/>
                    <a:gd name="connsiteY1075" fmla="*/ 508000 h 1147838"/>
                    <a:gd name="connsiteX1076" fmla="*/ 1463225 w 1619890"/>
                    <a:gd name="connsiteY1076" fmla="*/ 508000 h 1147838"/>
                    <a:gd name="connsiteX1077" fmla="*/ 1462620 w 1619890"/>
                    <a:gd name="connsiteY1077" fmla="*/ 508000 h 1147838"/>
                    <a:gd name="connsiteX1078" fmla="*/ 1462620 w 1619890"/>
                    <a:gd name="connsiteY1078" fmla="*/ 508000 h 1147838"/>
                    <a:gd name="connsiteX1079" fmla="*/ 1462015 w 1619890"/>
                    <a:gd name="connsiteY1079" fmla="*/ 508000 h 1147838"/>
                    <a:gd name="connsiteX1080" fmla="*/ 1462015 w 1619890"/>
                    <a:gd name="connsiteY1080" fmla="*/ 508000 h 1147838"/>
                    <a:gd name="connsiteX1081" fmla="*/ 1461410 w 1619890"/>
                    <a:gd name="connsiteY1081" fmla="*/ 508000 h 1147838"/>
                    <a:gd name="connsiteX1082" fmla="*/ 1461410 w 1619890"/>
                    <a:gd name="connsiteY1082" fmla="*/ 508000 h 1147838"/>
                    <a:gd name="connsiteX1083" fmla="*/ 1460805 w 1619890"/>
                    <a:gd name="connsiteY1083" fmla="*/ 508000 h 1147838"/>
                    <a:gd name="connsiteX1084" fmla="*/ 1460805 w 1619890"/>
                    <a:gd name="connsiteY1084" fmla="*/ 508000 h 1147838"/>
                    <a:gd name="connsiteX1085" fmla="*/ 1460200 w 1619890"/>
                    <a:gd name="connsiteY1085" fmla="*/ 508000 h 1147838"/>
                    <a:gd name="connsiteX1086" fmla="*/ 1460200 w 1619890"/>
                    <a:gd name="connsiteY1086" fmla="*/ 508000 h 1147838"/>
                    <a:gd name="connsiteX1087" fmla="*/ 1459595 w 1619890"/>
                    <a:gd name="connsiteY1087" fmla="*/ 508000 h 1147838"/>
                    <a:gd name="connsiteX1088" fmla="*/ 1459595 w 1619890"/>
                    <a:gd name="connsiteY1088" fmla="*/ 508000 h 1147838"/>
                    <a:gd name="connsiteX1089" fmla="*/ 1458990 w 1619890"/>
                    <a:gd name="connsiteY1089" fmla="*/ 508000 h 1147838"/>
                    <a:gd name="connsiteX1090" fmla="*/ 1458990 w 1619890"/>
                    <a:gd name="connsiteY1090" fmla="*/ 508000 h 1147838"/>
                    <a:gd name="connsiteX1091" fmla="*/ 1458385 w 1619890"/>
                    <a:gd name="connsiteY1091" fmla="*/ 508000 h 1147838"/>
                    <a:gd name="connsiteX1092" fmla="*/ 1458385 w 1619890"/>
                    <a:gd name="connsiteY1092" fmla="*/ 508000 h 1147838"/>
                    <a:gd name="connsiteX1093" fmla="*/ 1457781 w 1619890"/>
                    <a:gd name="connsiteY1093" fmla="*/ 508000 h 1147838"/>
                    <a:gd name="connsiteX1094" fmla="*/ 1457781 w 1619890"/>
                    <a:gd name="connsiteY1094" fmla="*/ 508000 h 1147838"/>
                    <a:gd name="connsiteX1095" fmla="*/ 1457176 w 1619890"/>
                    <a:gd name="connsiteY1095" fmla="*/ 508000 h 1147838"/>
                    <a:gd name="connsiteX1096" fmla="*/ 1457176 w 1619890"/>
                    <a:gd name="connsiteY1096" fmla="*/ 508000 h 1147838"/>
                    <a:gd name="connsiteX1097" fmla="*/ 1456571 w 1619890"/>
                    <a:gd name="connsiteY1097" fmla="*/ 508000 h 1147838"/>
                    <a:gd name="connsiteX1098" fmla="*/ 1456571 w 1619890"/>
                    <a:gd name="connsiteY1098" fmla="*/ 508000 h 1147838"/>
                    <a:gd name="connsiteX1099" fmla="*/ 1455966 w 1619890"/>
                    <a:gd name="connsiteY1099" fmla="*/ 508000 h 1147838"/>
                    <a:gd name="connsiteX1100" fmla="*/ 1455966 w 1619890"/>
                    <a:gd name="connsiteY1100" fmla="*/ 508000 h 1147838"/>
                    <a:gd name="connsiteX1101" fmla="*/ 1455361 w 1619890"/>
                    <a:gd name="connsiteY1101" fmla="*/ 508000 h 1147838"/>
                    <a:gd name="connsiteX1102" fmla="*/ 1455361 w 1619890"/>
                    <a:gd name="connsiteY1102" fmla="*/ 508000 h 1147838"/>
                    <a:gd name="connsiteX1103" fmla="*/ 1454756 w 1619890"/>
                    <a:gd name="connsiteY1103" fmla="*/ 508000 h 1147838"/>
                    <a:gd name="connsiteX1104" fmla="*/ 1454756 w 1619890"/>
                    <a:gd name="connsiteY1104" fmla="*/ 508000 h 1147838"/>
                    <a:gd name="connsiteX1105" fmla="*/ 1454151 w 1619890"/>
                    <a:gd name="connsiteY1105" fmla="*/ 508000 h 1147838"/>
                    <a:gd name="connsiteX1106" fmla="*/ 1454151 w 1619890"/>
                    <a:gd name="connsiteY1106" fmla="*/ 508000 h 1147838"/>
                    <a:gd name="connsiteX1107" fmla="*/ 1453546 w 1619890"/>
                    <a:gd name="connsiteY1107" fmla="*/ 508000 h 1147838"/>
                    <a:gd name="connsiteX1108" fmla="*/ 1453546 w 1619890"/>
                    <a:gd name="connsiteY1108" fmla="*/ 508000 h 1147838"/>
                    <a:gd name="connsiteX1109" fmla="*/ 1452942 w 1619890"/>
                    <a:gd name="connsiteY1109" fmla="*/ 508000 h 1147838"/>
                    <a:gd name="connsiteX1110" fmla="*/ 1452942 w 1619890"/>
                    <a:gd name="connsiteY1110" fmla="*/ 508000 h 1147838"/>
                    <a:gd name="connsiteX1111" fmla="*/ 1452337 w 1619890"/>
                    <a:gd name="connsiteY1111" fmla="*/ 508000 h 1147838"/>
                    <a:gd name="connsiteX1112" fmla="*/ 1452337 w 1619890"/>
                    <a:gd name="connsiteY1112" fmla="*/ 508000 h 1147838"/>
                    <a:gd name="connsiteX1113" fmla="*/ 1451732 w 1619890"/>
                    <a:gd name="connsiteY1113" fmla="*/ 508000 h 1147838"/>
                    <a:gd name="connsiteX1114" fmla="*/ 1451732 w 1619890"/>
                    <a:gd name="connsiteY1114" fmla="*/ 508000 h 1147838"/>
                    <a:gd name="connsiteX1115" fmla="*/ 1451127 w 1619890"/>
                    <a:gd name="connsiteY1115" fmla="*/ 508000 h 1147838"/>
                    <a:gd name="connsiteX1116" fmla="*/ 1451127 w 1619890"/>
                    <a:gd name="connsiteY1116" fmla="*/ 508000 h 1147838"/>
                    <a:gd name="connsiteX1117" fmla="*/ 1450522 w 1619890"/>
                    <a:gd name="connsiteY1117" fmla="*/ 508000 h 1147838"/>
                    <a:gd name="connsiteX1118" fmla="*/ 1450522 w 1619890"/>
                    <a:gd name="connsiteY1118" fmla="*/ 508000 h 1147838"/>
                    <a:gd name="connsiteX1119" fmla="*/ 1449917 w 1619890"/>
                    <a:gd name="connsiteY1119" fmla="*/ 508000 h 1147838"/>
                    <a:gd name="connsiteX1120" fmla="*/ 1449917 w 1619890"/>
                    <a:gd name="connsiteY1120" fmla="*/ 508000 h 1147838"/>
                    <a:gd name="connsiteX1121" fmla="*/ 1449312 w 1619890"/>
                    <a:gd name="connsiteY1121" fmla="*/ 508000 h 1147838"/>
                    <a:gd name="connsiteX1122" fmla="*/ 1449312 w 1619890"/>
                    <a:gd name="connsiteY1122" fmla="*/ 508000 h 1147838"/>
                    <a:gd name="connsiteX1123" fmla="*/ 1448707 w 1619890"/>
                    <a:gd name="connsiteY1123" fmla="*/ 508000 h 1147838"/>
                    <a:gd name="connsiteX1124" fmla="*/ 1448707 w 1619890"/>
                    <a:gd name="connsiteY1124" fmla="*/ 508000 h 1147838"/>
                    <a:gd name="connsiteX1125" fmla="*/ 1448102 w 1619890"/>
                    <a:gd name="connsiteY1125" fmla="*/ 508000 h 1147838"/>
                    <a:gd name="connsiteX1126" fmla="*/ 1448102 w 1619890"/>
                    <a:gd name="connsiteY1126" fmla="*/ 508000 h 1147838"/>
                    <a:gd name="connsiteX1127" fmla="*/ 1447497 w 1619890"/>
                    <a:gd name="connsiteY1127" fmla="*/ 508000 h 1147838"/>
                    <a:gd name="connsiteX1128" fmla="*/ 1447497 w 1619890"/>
                    <a:gd name="connsiteY1128" fmla="*/ 508000 h 1147838"/>
                    <a:gd name="connsiteX1129" fmla="*/ 1446893 w 1619890"/>
                    <a:gd name="connsiteY1129" fmla="*/ 508000 h 1147838"/>
                    <a:gd name="connsiteX1130" fmla="*/ 1446893 w 1619890"/>
                    <a:gd name="connsiteY1130" fmla="*/ 508000 h 1147838"/>
                    <a:gd name="connsiteX1131" fmla="*/ 1446288 w 1619890"/>
                    <a:gd name="connsiteY1131" fmla="*/ 508000 h 1147838"/>
                    <a:gd name="connsiteX1132" fmla="*/ 1446288 w 1619890"/>
                    <a:gd name="connsiteY1132" fmla="*/ 508000 h 1147838"/>
                    <a:gd name="connsiteX1133" fmla="*/ 1445683 w 1619890"/>
                    <a:gd name="connsiteY1133" fmla="*/ 508000 h 1147838"/>
                    <a:gd name="connsiteX1134" fmla="*/ 1445683 w 1619890"/>
                    <a:gd name="connsiteY1134" fmla="*/ 508000 h 1147838"/>
                    <a:gd name="connsiteX1135" fmla="*/ 1445078 w 1619890"/>
                    <a:gd name="connsiteY1135" fmla="*/ 508000 h 1147838"/>
                    <a:gd name="connsiteX1136" fmla="*/ 1445078 w 1619890"/>
                    <a:gd name="connsiteY1136" fmla="*/ 508000 h 1147838"/>
                    <a:gd name="connsiteX1137" fmla="*/ 1444473 w 1619890"/>
                    <a:gd name="connsiteY1137" fmla="*/ 508000 h 1147838"/>
                    <a:gd name="connsiteX1138" fmla="*/ 1444473 w 1619890"/>
                    <a:gd name="connsiteY1138" fmla="*/ 508000 h 1147838"/>
                    <a:gd name="connsiteX1139" fmla="*/ 1443868 w 1619890"/>
                    <a:gd name="connsiteY1139" fmla="*/ 508000 h 1147838"/>
                    <a:gd name="connsiteX1140" fmla="*/ 1443868 w 1619890"/>
                    <a:gd name="connsiteY1140" fmla="*/ 508000 h 1147838"/>
                    <a:gd name="connsiteX1141" fmla="*/ 1443263 w 1619890"/>
                    <a:gd name="connsiteY1141" fmla="*/ 508000 h 1147838"/>
                    <a:gd name="connsiteX1142" fmla="*/ 1443263 w 1619890"/>
                    <a:gd name="connsiteY1142" fmla="*/ 508000 h 1147838"/>
                    <a:gd name="connsiteX1143" fmla="*/ 1442658 w 1619890"/>
                    <a:gd name="connsiteY1143" fmla="*/ 508000 h 1147838"/>
                    <a:gd name="connsiteX1144" fmla="*/ 1442658 w 1619890"/>
                    <a:gd name="connsiteY1144" fmla="*/ 508000 h 1147838"/>
                    <a:gd name="connsiteX1145" fmla="*/ 1442053 w 1619890"/>
                    <a:gd name="connsiteY1145" fmla="*/ 508000 h 1147838"/>
                    <a:gd name="connsiteX1146" fmla="*/ 1442053 w 1619890"/>
                    <a:gd name="connsiteY1146" fmla="*/ 508000 h 1147838"/>
                    <a:gd name="connsiteX1147" fmla="*/ 1441448 w 1619890"/>
                    <a:gd name="connsiteY1147" fmla="*/ 508000 h 1147838"/>
                    <a:gd name="connsiteX1148" fmla="*/ 1441448 w 1619890"/>
                    <a:gd name="connsiteY1148" fmla="*/ 508000 h 1147838"/>
                    <a:gd name="connsiteX1149" fmla="*/ 1440844 w 1619890"/>
                    <a:gd name="connsiteY1149" fmla="*/ 508000 h 1147838"/>
                    <a:gd name="connsiteX1150" fmla="*/ 1440844 w 1619890"/>
                    <a:gd name="connsiteY1150" fmla="*/ 508000 h 1147838"/>
                    <a:gd name="connsiteX1151" fmla="*/ 1440239 w 1619890"/>
                    <a:gd name="connsiteY1151" fmla="*/ 508000 h 1147838"/>
                    <a:gd name="connsiteX1152" fmla="*/ 1440239 w 1619890"/>
                    <a:gd name="connsiteY1152" fmla="*/ 508000 h 1147838"/>
                    <a:gd name="connsiteX1153" fmla="*/ 1439634 w 1619890"/>
                    <a:gd name="connsiteY1153" fmla="*/ 508000 h 1147838"/>
                    <a:gd name="connsiteX1154" fmla="*/ 1439634 w 1619890"/>
                    <a:gd name="connsiteY1154" fmla="*/ 508000 h 1147838"/>
                    <a:gd name="connsiteX1155" fmla="*/ 1439029 w 1619890"/>
                    <a:gd name="connsiteY1155" fmla="*/ 508000 h 1147838"/>
                    <a:gd name="connsiteX1156" fmla="*/ 1439029 w 1619890"/>
                    <a:gd name="connsiteY1156" fmla="*/ 508000 h 1147838"/>
                    <a:gd name="connsiteX1157" fmla="*/ 1438424 w 1619890"/>
                    <a:gd name="connsiteY1157" fmla="*/ 508000 h 1147838"/>
                    <a:gd name="connsiteX1158" fmla="*/ 1438424 w 1619890"/>
                    <a:gd name="connsiteY1158" fmla="*/ 508000 h 1147838"/>
                    <a:gd name="connsiteX1159" fmla="*/ 1437819 w 1619890"/>
                    <a:gd name="connsiteY1159" fmla="*/ 508000 h 1147838"/>
                    <a:gd name="connsiteX1160" fmla="*/ 1437819 w 1619890"/>
                    <a:gd name="connsiteY1160" fmla="*/ 508000 h 1147838"/>
                    <a:gd name="connsiteX1161" fmla="*/ 1437214 w 1619890"/>
                    <a:gd name="connsiteY1161" fmla="*/ 508000 h 1147838"/>
                    <a:gd name="connsiteX1162" fmla="*/ 1437214 w 1619890"/>
                    <a:gd name="connsiteY1162" fmla="*/ 508000 h 1147838"/>
                    <a:gd name="connsiteX1163" fmla="*/ 1436609 w 1619890"/>
                    <a:gd name="connsiteY1163" fmla="*/ 508000 h 1147838"/>
                    <a:gd name="connsiteX1164" fmla="*/ 1436609 w 1619890"/>
                    <a:gd name="connsiteY1164" fmla="*/ 508000 h 1147838"/>
                    <a:gd name="connsiteX1165" fmla="*/ 1436005 w 1619890"/>
                    <a:gd name="connsiteY1165" fmla="*/ 508000 h 1147838"/>
                    <a:gd name="connsiteX1166" fmla="*/ 1436005 w 1619890"/>
                    <a:gd name="connsiteY1166" fmla="*/ 508000 h 1147838"/>
                    <a:gd name="connsiteX1167" fmla="*/ 1435400 w 1619890"/>
                    <a:gd name="connsiteY1167" fmla="*/ 508000 h 1147838"/>
                    <a:gd name="connsiteX1168" fmla="*/ 1435400 w 1619890"/>
                    <a:gd name="connsiteY1168" fmla="*/ 508000 h 1147838"/>
                    <a:gd name="connsiteX1169" fmla="*/ 1434795 w 1619890"/>
                    <a:gd name="connsiteY1169" fmla="*/ 508000 h 1147838"/>
                    <a:gd name="connsiteX1170" fmla="*/ 1434795 w 1619890"/>
                    <a:gd name="connsiteY1170" fmla="*/ 508000 h 1147838"/>
                    <a:gd name="connsiteX1171" fmla="*/ 1434190 w 1619890"/>
                    <a:gd name="connsiteY1171" fmla="*/ 508000 h 1147838"/>
                    <a:gd name="connsiteX1172" fmla="*/ 1434190 w 1619890"/>
                    <a:gd name="connsiteY1172" fmla="*/ 508000 h 1147838"/>
                    <a:gd name="connsiteX1173" fmla="*/ 1433585 w 1619890"/>
                    <a:gd name="connsiteY1173" fmla="*/ 508000 h 1147838"/>
                    <a:gd name="connsiteX1174" fmla="*/ 1433585 w 1619890"/>
                    <a:gd name="connsiteY1174" fmla="*/ 508000 h 1147838"/>
                    <a:gd name="connsiteX1175" fmla="*/ 1432980 w 1619890"/>
                    <a:gd name="connsiteY1175" fmla="*/ 508000 h 1147838"/>
                    <a:gd name="connsiteX1176" fmla="*/ 1432980 w 1619890"/>
                    <a:gd name="connsiteY1176" fmla="*/ 508000 h 1147838"/>
                    <a:gd name="connsiteX1177" fmla="*/ 1432375 w 1619890"/>
                    <a:gd name="connsiteY1177" fmla="*/ 508000 h 1147838"/>
                    <a:gd name="connsiteX1178" fmla="*/ 1432375 w 1619890"/>
                    <a:gd name="connsiteY1178" fmla="*/ 508000 h 1147838"/>
                    <a:gd name="connsiteX1179" fmla="*/ 1431770 w 1619890"/>
                    <a:gd name="connsiteY1179" fmla="*/ 508000 h 1147838"/>
                    <a:gd name="connsiteX1180" fmla="*/ 1431770 w 1619890"/>
                    <a:gd name="connsiteY1180" fmla="*/ 508000 h 1147838"/>
                    <a:gd name="connsiteX1181" fmla="*/ 1431166 w 1619890"/>
                    <a:gd name="connsiteY1181" fmla="*/ 508000 h 1147838"/>
                    <a:gd name="connsiteX1182" fmla="*/ 1431166 w 1619890"/>
                    <a:gd name="connsiteY1182" fmla="*/ 508000 h 1147838"/>
                    <a:gd name="connsiteX1183" fmla="*/ 1430561 w 1619890"/>
                    <a:gd name="connsiteY1183" fmla="*/ 508000 h 1147838"/>
                    <a:gd name="connsiteX1184" fmla="*/ 1430561 w 1619890"/>
                    <a:gd name="connsiteY1184" fmla="*/ 508000 h 1147838"/>
                    <a:gd name="connsiteX1185" fmla="*/ 1429956 w 1619890"/>
                    <a:gd name="connsiteY1185" fmla="*/ 508000 h 1147838"/>
                    <a:gd name="connsiteX1186" fmla="*/ 1429956 w 1619890"/>
                    <a:gd name="connsiteY1186" fmla="*/ 508000 h 1147838"/>
                    <a:gd name="connsiteX1187" fmla="*/ 1429351 w 1619890"/>
                    <a:gd name="connsiteY1187" fmla="*/ 508000 h 1147838"/>
                    <a:gd name="connsiteX1188" fmla="*/ 1429351 w 1619890"/>
                    <a:gd name="connsiteY1188" fmla="*/ 508000 h 1147838"/>
                    <a:gd name="connsiteX1189" fmla="*/ 1428746 w 1619890"/>
                    <a:gd name="connsiteY1189" fmla="*/ 508000 h 1147838"/>
                    <a:gd name="connsiteX1190" fmla="*/ 1428746 w 1619890"/>
                    <a:gd name="connsiteY1190" fmla="*/ 508000 h 1147838"/>
                    <a:gd name="connsiteX1191" fmla="*/ 1428141 w 1619890"/>
                    <a:gd name="connsiteY1191" fmla="*/ 508000 h 1147838"/>
                    <a:gd name="connsiteX1192" fmla="*/ 1428141 w 1619890"/>
                    <a:gd name="connsiteY1192" fmla="*/ 508000 h 1147838"/>
                    <a:gd name="connsiteX1193" fmla="*/ 1427536 w 1619890"/>
                    <a:gd name="connsiteY1193" fmla="*/ 508000 h 1147838"/>
                    <a:gd name="connsiteX1194" fmla="*/ 1427536 w 1619890"/>
                    <a:gd name="connsiteY1194" fmla="*/ 508000 h 1147838"/>
                    <a:gd name="connsiteX1195" fmla="*/ 1426931 w 1619890"/>
                    <a:gd name="connsiteY1195" fmla="*/ 508000 h 1147838"/>
                    <a:gd name="connsiteX1196" fmla="*/ 1426931 w 1619890"/>
                    <a:gd name="connsiteY1196" fmla="*/ 508000 h 1147838"/>
                    <a:gd name="connsiteX1197" fmla="*/ 1426326 w 1619890"/>
                    <a:gd name="connsiteY1197" fmla="*/ 508000 h 1147838"/>
                    <a:gd name="connsiteX1198" fmla="*/ 1426326 w 1619890"/>
                    <a:gd name="connsiteY1198" fmla="*/ 508000 h 1147838"/>
                    <a:gd name="connsiteX1199" fmla="*/ 1425722 w 1619890"/>
                    <a:gd name="connsiteY1199" fmla="*/ 508000 h 1147838"/>
                    <a:gd name="connsiteX1200" fmla="*/ 1425722 w 1619890"/>
                    <a:gd name="connsiteY1200" fmla="*/ 508000 h 1147838"/>
                    <a:gd name="connsiteX1201" fmla="*/ 1425117 w 1619890"/>
                    <a:gd name="connsiteY1201" fmla="*/ 508000 h 1147838"/>
                    <a:gd name="connsiteX1202" fmla="*/ 1425117 w 1619890"/>
                    <a:gd name="connsiteY1202" fmla="*/ 508000 h 1147838"/>
                    <a:gd name="connsiteX1203" fmla="*/ 1424512 w 1619890"/>
                    <a:gd name="connsiteY1203" fmla="*/ 508000 h 1147838"/>
                    <a:gd name="connsiteX1204" fmla="*/ 1424512 w 1619890"/>
                    <a:gd name="connsiteY1204" fmla="*/ 508000 h 1147838"/>
                    <a:gd name="connsiteX1205" fmla="*/ 1423907 w 1619890"/>
                    <a:gd name="connsiteY1205" fmla="*/ 508000 h 1147838"/>
                    <a:gd name="connsiteX1206" fmla="*/ 1423907 w 1619890"/>
                    <a:gd name="connsiteY1206" fmla="*/ 508000 h 1147838"/>
                    <a:gd name="connsiteX1207" fmla="*/ 1423302 w 1619890"/>
                    <a:gd name="connsiteY1207" fmla="*/ 508000 h 1147838"/>
                    <a:gd name="connsiteX1208" fmla="*/ 1423302 w 1619890"/>
                    <a:gd name="connsiteY1208" fmla="*/ 508000 h 1147838"/>
                    <a:gd name="connsiteX1209" fmla="*/ 1422697 w 1619890"/>
                    <a:gd name="connsiteY1209" fmla="*/ 508000 h 1147838"/>
                    <a:gd name="connsiteX1210" fmla="*/ 1422697 w 1619890"/>
                    <a:gd name="connsiteY1210" fmla="*/ 508000 h 1147838"/>
                    <a:gd name="connsiteX1211" fmla="*/ 1422092 w 1619890"/>
                    <a:gd name="connsiteY1211" fmla="*/ 508000 h 1147838"/>
                    <a:gd name="connsiteX1212" fmla="*/ 1422092 w 1619890"/>
                    <a:gd name="connsiteY1212" fmla="*/ 508000 h 1147838"/>
                    <a:gd name="connsiteX1213" fmla="*/ 1421487 w 1619890"/>
                    <a:gd name="connsiteY1213" fmla="*/ 508000 h 1147838"/>
                    <a:gd name="connsiteX1214" fmla="*/ 1421487 w 1619890"/>
                    <a:gd name="connsiteY1214" fmla="*/ 508000 h 1147838"/>
                    <a:gd name="connsiteX1215" fmla="*/ 1420882 w 1619890"/>
                    <a:gd name="connsiteY1215" fmla="*/ 508000 h 1147838"/>
                    <a:gd name="connsiteX1216" fmla="*/ 1420882 w 1619890"/>
                    <a:gd name="connsiteY1216" fmla="*/ 508000 h 1147838"/>
                    <a:gd name="connsiteX1217" fmla="*/ 1420277 w 1619890"/>
                    <a:gd name="connsiteY1217" fmla="*/ 508000 h 1147838"/>
                    <a:gd name="connsiteX1218" fmla="*/ 1420277 w 1619890"/>
                    <a:gd name="connsiteY1218" fmla="*/ 508000 h 1147838"/>
                    <a:gd name="connsiteX1219" fmla="*/ 1419673 w 1619890"/>
                    <a:gd name="connsiteY1219" fmla="*/ 508000 h 1147838"/>
                    <a:gd name="connsiteX1220" fmla="*/ 1419673 w 1619890"/>
                    <a:gd name="connsiteY1220" fmla="*/ 508000 h 1147838"/>
                    <a:gd name="connsiteX1221" fmla="*/ 1419068 w 1619890"/>
                    <a:gd name="connsiteY1221" fmla="*/ 508000 h 1147838"/>
                    <a:gd name="connsiteX1222" fmla="*/ 1419068 w 1619890"/>
                    <a:gd name="connsiteY1222" fmla="*/ 508000 h 1147838"/>
                    <a:gd name="connsiteX1223" fmla="*/ 1418463 w 1619890"/>
                    <a:gd name="connsiteY1223" fmla="*/ 508000 h 1147838"/>
                    <a:gd name="connsiteX1224" fmla="*/ 1418463 w 1619890"/>
                    <a:gd name="connsiteY1224" fmla="*/ 508000 h 1147838"/>
                    <a:gd name="connsiteX1225" fmla="*/ 1417858 w 1619890"/>
                    <a:gd name="connsiteY1225" fmla="*/ 508000 h 1147838"/>
                    <a:gd name="connsiteX1226" fmla="*/ 1417858 w 1619890"/>
                    <a:gd name="connsiteY1226" fmla="*/ 508000 h 1147838"/>
                    <a:gd name="connsiteX1227" fmla="*/ 1417253 w 1619890"/>
                    <a:gd name="connsiteY1227" fmla="*/ 508000 h 1147838"/>
                    <a:gd name="connsiteX1228" fmla="*/ 1417253 w 1619890"/>
                    <a:gd name="connsiteY1228" fmla="*/ 508000 h 1147838"/>
                    <a:gd name="connsiteX1229" fmla="*/ 1416648 w 1619890"/>
                    <a:gd name="connsiteY1229" fmla="*/ 508000 h 1147838"/>
                    <a:gd name="connsiteX1230" fmla="*/ 1416648 w 1619890"/>
                    <a:gd name="connsiteY1230" fmla="*/ 508000 h 1147838"/>
                    <a:gd name="connsiteX1231" fmla="*/ 1416043 w 1619890"/>
                    <a:gd name="connsiteY1231" fmla="*/ 508000 h 1147838"/>
                    <a:gd name="connsiteX1232" fmla="*/ 1416043 w 1619890"/>
                    <a:gd name="connsiteY1232" fmla="*/ 508000 h 1147838"/>
                    <a:gd name="connsiteX1233" fmla="*/ 1415438 w 1619890"/>
                    <a:gd name="connsiteY1233" fmla="*/ 508000 h 1147838"/>
                    <a:gd name="connsiteX1234" fmla="*/ 1415438 w 1619890"/>
                    <a:gd name="connsiteY1234" fmla="*/ 508000 h 1147838"/>
                    <a:gd name="connsiteX1235" fmla="*/ 1414833 w 1619890"/>
                    <a:gd name="connsiteY1235" fmla="*/ 508000 h 1147838"/>
                    <a:gd name="connsiteX1236" fmla="*/ 1414833 w 1619890"/>
                    <a:gd name="connsiteY1236" fmla="*/ 508000 h 1147838"/>
                    <a:gd name="connsiteX1237" fmla="*/ 1414229 w 1619890"/>
                    <a:gd name="connsiteY1237" fmla="*/ 508000 h 1147838"/>
                    <a:gd name="connsiteX1238" fmla="*/ 1414229 w 1619890"/>
                    <a:gd name="connsiteY1238" fmla="*/ 508000 h 1147838"/>
                    <a:gd name="connsiteX1239" fmla="*/ 1413624 w 1619890"/>
                    <a:gd name="connsiteY1239" fmla="*/ 508000 h 1147838"/>
                    <a:gd name="connsiteX1240" fmla="*/ 1413624 w 1619890"/>
                    <a:gd name="connsiteY1240" fmla="*/ 508000 h 1147838"/>
                    <a:gd name="connsiteX1241" fmla="*/ 1413019 w 1619890"/>
                    <a:gd name="connsiteY1241" fmla="*/ 508000 h 1147838"/>
                    <a:gd name="connsiteX1242" fmla="*/ 1413019 w 1619890"/>
                    <a:gd name="connsiteY1242" fmla="*/ 508000 h 1147838"/>
                    <a:gd name="connsiteX1243" fmla="*/ 1412414 w 1619890"/>
                    <a:gd name="connsiteY1243" fmla="*/ 508000 h 1147838"/>
                    <a:gd name="connsiteX1244" fmla="*/ 1412414 w 1619890"/>
                    <a:gd name="connsiteY1244" fmla="*/ 508000 h 1147838"/>
                    <a:gd name="connsiteX1245" fmla="*/ 1411809 w 1619890"/>
                    <a:gd name="connsiteY1245" fmla="*/ 508000 h 1147838"/>
                    <a:gd name="connsiteX1246" fmla="*/ 1411809 w 1619890"/>
                    <a:gd name="connsiteY1246" fmla="*/ 508000 h 1147838"/>
                    <a:gd name="connsiteX1247" fmla="*/ 1411204 w 1619890"/>
                    <a:gd name="connsiteY1247" fmla="*/ 508000 h 1147838"/>
                    <a:gd name="connsiteX1248" fmla="*/ 1411204 w 1619890"/>
                    <a:gd name="connsiteY1248" fmla="*/ 508000 h 1147838"/>
                    <a:gd name="connsiteX1249" fmla="*/ 1410599 w 1619890"/>
                    <a:gd name="connsiteY1249" fmla="*/ 508000 h 1147838"/>
                    <a:gd name="connsiteX1250" fmla="*/ 1410599 w 1619890"/>
                    <a:gd name="connsiteY1250" fmla="*/ 508000 h 1147838"/>
                    <a:gd name="connsiteX1251" fmla="*/ 1409994 w 1619890"/>
                    <a:gd name="connsiteY1251" fmla="*/ 508000 h 1147838"/>
                    <a:gd name="connsiteX1252" fmla="*/ 1409994 w 1619890"/>
                    <a:gd name="connsiteY1252" fmla="*/ 508000 h 1147838"/>
                    <a:gd name="connsiteX1253" fmla="*/ 1409389 w 1619890"/>
                    <a:gd name="connsiteY1253" fmla="*/ 508000 h 1147838"/>
                    <a:gd name="connsiteX1254" fmla="*/ 1409389 w 1619890"/>
                    <a:gd name="connsiteY1254" fmla="*/ 508000 h 1147838"/>
                    <a:gd name="connsiteX1255" fmla="*/ 1408785 w 1619890"/>
                    <a:gd name="connsiteY1255" fmla="*/ 508000 h 1147838"/>
                    <a:gd name="connsiteX1256" fmla="*/ 1408785 w 1619890"/>
                    <a:gd name="connsiteY1256" fmla="*/ 508000 h 1147838"/>
                    <a:gd name="connsiteX1257" fmla="*/ 1408180 w 1619890"/>
                    <a:gd name="connsiteY1257" fmla="*/ 508000 h 1147838"/>
                    <a:gd name="connsiteX1258" fmla="*/ 1408180 w 1619890"/>
                    <a:gd name="connsiteY1258" fmla="*/ 508000 h 1147838"/>
                    <a:gd name="connsiteX1259" fmla="*/ 1407575 w 1619890"/>
                    <a:gd name="connsiteY1259" fmla="*/ 508000 h 1147838"/>
                    <a:gd name="connsiteX1260" fmla="*/ 1407575 w 1619890"/>
                    <a:gd name="connsiteY1260" fmla="*/ 508000 h 1147838"/>
                    <a:gd name="connsiteX1261" fmla="*/ 1406970 w 1619890"/>
                    <a:gd name="connsiteY1261" fmla="*/ 508000 h 1147838"/>
                    <a:gd name="connsiteX1262" fmla="*/ 1406970 w 1619890"/>
                    <a:gd name="connsiteY1262" fmla="*/ 508000 h 1147838"/>
                    <a:gd name="connsiteX1263" fmla="*/ 1406365 w 1619890"/>
                    <a:gd name="connsiteY1263" fmla="*/ 508000 h 1147838"/>
                    <a:gd name="connsiteX1264" fmla="*/ 1406365 w 1619890"/>
                    <a:gd name="connsiteY1264" fmla="*/ 508000 h 1147838"/>
                    <a:gd name="connsiteX1265" fmla="*/ 1405760 w 1619890"/>
                    <a:gd name="connsiteY1265" fmla="*/ 508000 h 1147838"/>
                    <a:gd name="connsiteX1266" fmla="*/ 1405760 w 1619890"/>
                    <a:gd name="connsiteY1266" fmla="*/ 508000 h 1147838"/>
                    <a:gd name="connsiteX1267" fmla="*/ 1405155 w 1619890"/>
                    <a:gd name="connsiteY1267" fmla="*/ 508000 h 1147838"/>
                    <a:gd name="connsiteX1268" fmla="*/ 1405155 w 1619890"/>
                    <a:gd name="connsiteY1268" fmla="*/ 508000 h 1147838"/>
                    <a:gd name="connsiteX1269" fmla="*/ 1404550 w 1619890"/>
                    <a:gd name="connsiteY1269" fmla="*/ 508000 h 1147838"/>
                    <a:gd name="connsiteX1270" fmla="*/ 1404550 w 1619890"/>
                    <a:gd name="connsiteY1270" fmla="*/ 508000 h 1147838"/>
                    <a:gd name="connsiteX1271" fmla="*/ 1403946 w 1619890"/>
                    <a:gd name="connsiteY1271" fmla="*/ 508000 h 1147838"/>
                    <a:gd name="connsiteX1272" fmla="*/ 1403946 w 1619890"/>
                    <a:gd name="connsiteY1272" fmla="*/ 508000 h 1147838"/>
                    <a:gd name="connsiteX1273" fmla="*/ 1403341 w 1619890"/>
                    <a:gd name="connsiteY1273" fmla="*/ 508000 h 1147838"/>
                    <a:gd name="connsiteX1274" fmla="*/ 1403341 w 1619890"/>
                    <a:gd name="connsiteY1274" fmla="*/ 508000 h 1147838"/>
                    <a:gd name="connsiteX1275" fmla="*/ 1402736 w 1619890"/>
                    <a:gd name="connsiteY1275" fmla="*/ 508000 h 1147838"/>
                    <a:gd name="connsiteX1276" fmla="*/ 1402736 w 1619890"/>
                    <a:gd name="connsiteY1276" fmla="*/ 508000 h 1147838"/>
                    <a:gd name="connsiteX1277" fmla="*/ 1402131 w 1619890"/>
                    <a:gd name="connsiteY1277" fmla="*/ 508000 h 1147838"/>
                    <a:gd name="connsiteX1278" fmla="*/ 1402131 w 1619890"/>
                    <a:gd name="connsiteY1278" fmla="*/ 508000 h 1147838"/>
                    <a:gd name="connsiteX1279" fmla="*/ 1401526 w 1619890"/>
                    <a:gd name="connsiteY1279" fmla="*/ 508000 h 1147838"/>
                    <a:gd name="connsiteX1280" fmla="*/ 1401526 w 1619890"/>
                    <a:gd name="connsiteY1280" fmla="*/ 508000 h 1147838"/>
                    <a:gd name="connsiteX1281" fmla="*/ 1400921 w 1619890"/>
                    <a:gd name="connsiteY1281" fmla="*/ 508000 h 1147838"/>
                    <a:gd name="connsiteX1282" fmla="*/ 1400921 w 1619890"/>
                    <a:gd name="connsiteY1282" fmla="*/ 508000 h 1147838"/>
                    <a:gd name="connsiteX1283" fmla="*/ 1400316 w 1619890"/>
                    <a:gd name="connsiteY1283" fmla="*/ 508000 h 1147838"/>
                    <a:gd name="connsiteX1284" fmla="*/ 1400316 w 1619890"/>
                    <a:gd name="connsiteY1284" fmla="*/ 508000 h 1147838"/>
                    <a:gd name="connsiteX1285" fmla="*/ 1399711 w 1619890"/>
                    <a:gd name="connsiteY1285" fmla="*/ 508000 h 1147838"/>
                    <a:gd name="connsiteX1286" fmla="*/ 1399711 w 1619890"/>
                    <a:gd name="connsiteY1286" fmla="*/ 508000 h 1147838"/>
                    <a:gd name="connsiteX1287" fmla="*/ 1399106 w 1619890"/>
                    <a:gd name="connsiteY1287" fmla="*/ 508000 h 1147838"/>
                    <a:gd name="connsiteX1288" fmla="*/ 1399106 w 1619890"/>
                    <a:gd name="connsiteY1288" fmla="*/ 508000 h 1147838"/>
                    <a:gd name="connsiteX1289" fmla="*/ 1398502 w 1619890"/>
                    <a:gd name="connsiteY1289" fmla="*/ 508000 h 1147838"/>
                    <a:gd name="connsiteX1290" fmla="*/ 1398502 w 1619890"/>
                    <a:gd name="connsiteY1290" fmla="*/ 508000 h 1147838"/>
                    <a:gd name="connsiteX1291" fmla="*/ 1397897 w 1619890"/>
                    <a:gd name="connsiteY1291" fmla="*/ 508000 h 1147838"/>
                    <a:gd name="connsiteX1292" fmla="*/ 1397897 w 1619890"/>
                    <a:gd name="connsiteY1292" fmla="*/ 508000 h 1147838"/>
                    <a:gd name="connsiteX1293" fmla="*/ 1397292 w 1619890"/>
                    <a:gd name="connsiteY1293" fmla="*/ 508000 h 1147838"/>
                    <a:gd name="connsiteX1294" fmla="*/ 1397292 w 1619890"/>
                    <a:gd name="connsiteY1294" fmla="*/ 508000 h 1147838"/>
                    <a:gd name="connsiteX1295" fmla="*/ 1396687 w 1619890"/>
                    <a:gd name="connsiteY1295" fmla="*/ 508000 h 1147838"/>
                    <a:gd name="connsiteX1296" fmla="*/ 1396687 w 1619890"/>
                    <a:gd name="connsiteY1296" fmla="*/ 508000 h 1147838"/>
                    <a:gd name="connsiteX1297" fmla="*/ 1396082 w 1619890"/>
                    <a:gd name="connsiteY1297" fmla="*/ 508000 h 1147838"/>
                    <a:gd name="connsiteX1298" fmla="*/ 1396082 w 1619890"/>
                    <a:gd name="connsiteY1298" fmla="*/ 508000 h 1147838"/>
                    <a:gd name="connsiteX1299" fmla="*/ 1395477 w 1619890"/>
                    <a:gd name="connsiteY1299" fmla="*/ 508000 h 1147838"/>
                    <a:gd name="connsiteX1300" fmla="*/ 1395477 w 1619890"/>
                    <a:gd name="connsiteY1300" fmla="*/ 508000 h 1147838"/>
                    <a:gd name="connsiteX1301" fmla="*/ 1394872 w 1619890"/>
                    <a:gd name="connsiteY1301" fmla="*/ 508000 h 1147838"/>
                    <a:gd name="connsiteX1302" fmla="*/ 1394872 w 1619890"/>
                    <a:gd name="connsiteY1302" fmla="*/ 508000 h 1147838"/>
                    <a:gd name="connsiteX1303" fmla="*/ 1394267 w 1619890"/>
                    <a:gd name="connsiteY1303" fmla="*/ 508000 h 1147838"/>
                    <a:gd name="connsiteX1304" fmla="*/ 1394267 w 1619890"/>
                    <a:gd name="connsiteY1304" fmla="*/ 508000 h 1147838"/>
                    <a:gd name="connsiteX1305" fmla="*/ 1393662 w 1619890"/>
                    <a:gd name="connsiteY1305" fmla="*/ 508000 h 1147838"/>
                    <a:gd name="connsiteX1306" fmla="*/ 1393662 w 1619890"/>
                    <a:gd name="connsiteY1306" fmla="*/ 508000 h 1147838"/>
                    <a:gd name="connsiteX1307" fmla="*/ 1393057 w 1619890"/>
                    <a:gd name="connsiteY1307" fmla="*/ 508000 h 1147838"/>
                    <a:gd name="connsiteX1308" fmla="*/ 1393057 w 1619890"/>
                    <a:gd name="connsiteY1308" fmla="*/ 508000 h 1147838"/>
                    <a:gd name="connsiteX1309" fmla="*/ 1392453 w 1619890"/>
                    <a:gd name="connsiteY1309" fmla="*/ 508000 h 1147838"/>
                    <a:gd name="connsiteX1310" fmla="*/ 1392453 w 1619890"/>
                    <a:gd name="connsiteY1310" fmla="*/ 508000 h 1147838"/>
                    <a:gd name="connsiteX1311" fmla="*/ 1391848 w 1619890"/>
                    <a:gd name="connsiteY1311" fmla="*/ 508000 h 1147838"/>
                    <a:gd name="connsiteX1312" fmla="*/ 1391848 w 1619890"/>
                    <a:gd name="connsiteY1312" fmla="*/ 508000 h 1147838"/>
                    <a:gd name="connsiteX1313" fmla="*/ 1391243 w 1619890"/>
                    <a:gd name="connsiteY1313" fmla="*/ 508000 h 1147838"/>
                    <a:gd name="connsiteX1314" fmla="*/ 1391243 w 1619890"/>
                    <a:gd name="connsiteY1314" fmla="*/ 508000 h 1147838"/>
                    <a:gd name="connsiteX1315" fmla="*/ 1390638 w 1619890"/>
                    <a:gd name="connsiteY1315" fmla="*/ 508000 h 1147838"/>
                    <a:gd name="connsiteX1316" fmla="*/ 1390638 w 1619890"/>
                    <a:gd name="connsiteY1316" fmla="*/ 508000 h 1147838"/>
                    <a:gd name="connsiteX1317" fmla="*/ 1390033 w 1619890"/>
                    <a:gd name="connsiteY1317" fmla="*/ 508000 h 1147838"/>
                    <a:gd name="connsiteX1318" fmla="*/ 1390033 w 1619890"/>
                    <a:gd name="connsiteY1318" fmla="*/ 508000 h 1147838"/>
                    <a:gd name="connsiteX1319" fmla="*/ 1389428 w 1619890"/>
                    <a:gd name="connsiteY1319" fmla="*/ 508000 h 1147838"/>
                    <a:gd name="connsiteX1320" fmla="*/ 1389428 w 1619890"/>
                    <a:gd name="connsiteY1320" fmla="*/ 508000 h 1147838"/>
                    <a:gd name="connsiteX1321" fmla="*/ 1388823 w 1619890"/>
                    <a:gd name="connsiteY1321" fmla="*/ 508000 h 1147838"/>
                    <a:gd name="connsiteX1322" fmla="*/ 1388823 w 1619890"/>
                    <a:gd name="connsiteY1322" fmla="*/ 508000 h 1147838"/>
                    <a:gd name="connsiteX1323" fmla="*/ 1388218 w 1619890"/>
                    <a:gd name="connsiteY1323" fmla="*/ 508000 h 1147838"/>
                    <a:gd name="connsiteX1324" fmla="*/ 1388218 w 1619890"/>
                    <a:gd name="connsiteY1324" fmla="*/ 508000 h 1147838"/>
                    <a:gd name="connsiteX1325" fmla="*/ 1387613 w 1619890"/>
                    <a:gd name="connsiteY1325" fmla="*/ 508000 h 1147838"/>
                    <a:gd name="connsiteX1326" fmla="*/ 1387613 w 1619890"/>
                    <a:gd name="connsiteY1326" fmla="*/ 508000 h 1147838"/>
                    <a:gd name="connsiteX1327" fmla="*/ 1387009 w 1619890"/>
                    <a:gd name="connsiteY1327" fmla="*/ 508000 h 1147838"/>
                    <a:gd name="connsiteX1328" fmla="*/ 1387009 w 1619890"/>
                    <a:gd name="connsiteY1328" fmla="*/ 508000 h 1147838"/>
                    <a:gd name="connsiteX1329" fmla="*/ 1386404 w 1619890"/>
                    <a:gd name="connsiteY1329" fmla="*/ 508000 h 1147838"/>
                    <a:gd name="connsiteX1330" fmla="*/ 1385799 w 1619890"/>
                    <a:gd name="connsiteY1330" fmla="*/ 508000 h 1147838"/>
                    <a:gd name="connsiteX1331" fmla="*/ 1385194 w 1619890"/>
                    <a:gd name="connsiteY1331" fmla="*/ 508000 h 1147838"/>
                    <a:gd name="connsiteX1332" fmla="*/ 1384589 w 1619890"/>
                    <a:gd name="connsiteY1332" fmla="*/ 508000 h 1147838"/>
                    <a:gd name="connsiteX1333" fmla="*/ 1383984 w 1619890"/>
                    <a:gd name="connsiteY1333" fmla="*/ 508000 h 1147838"/>
                    <a:gd name="connsiteX1334" fmla="*/ 1383379 w 1619890"/>
                    <a:gd name="connsiteY1334" fmla="*/ 508000 h 1147838"/>
                    <a:gd name="connsiteX1335" fmla="*/ 1382774 w 1619890"/>
                    <a:gd name="connsiteY1335" fmla="*/ 508000 h 1147838"/>
                    <a:gd name="connsiteX1336" fmla="*/ 1382170 w 1619890"/>
                    <a:gd name="connsiteY1336" fmla="*/ 508000 h 1147838"/>
                    <a:gd name="connsiteX1337" fmla="*/ 1381565 w 1619890"/>
                    <a:gd name="connsiteY1337" fmla="*/ 508000 h 1147838"/>
                    <a:gd name="connsiteX1338" fmla="*/ 1380960 w 1619890"/>
                    <a:gd name="connsiteY1338" fmla="*/ 508000 h 1147838"/>
                    <a:gd name="connsiteX1339" fmla="*/ 1380355 w 1619890"/>
                    <a:gd name="connsiteY1339" fmla="*/ 508000 h 1147838"/>
                    <a:gd name="connsiteX1340" fmla="*/ 1379750 w 1619890"/>
                    <a:gd name="connsiteY1340" fmla="*/ 508000 h 1147838"/>
                    <a:gd name="connsiteX1341" fmla="*/ 1379145 w 1619890"/>
                    <a:gd name="connsiteY1341" fmla="*/ 508000 h 1147838"/>
                    <a:gd name="connsiteX1342" fmla="*/ 1378540 w 1619890"/>
                    <a:gd name="connsiteY1342" fmla="*/ 508000 h 1147838"/>
                    <a:gd name="connsiteX1343" fmla="*/ 1377935 w 1619890"/>
                    <a:gd name="connsiteY1343" fmla="*/ 508000 h 1147838"/>
                    <a:gd name="connsiteX1344" fmla="*/ 1377330 w 1619890"/>
                    <a:gd name="connsiteY1344" fmla="*/ 508000 h 1147838"/>
                    <a:gd name="connsiteX1345" fmla="*/ 1376726 w 1619890"/>
                    <a:gd name="connsiteY1345" fmla="*/ 508000 h 1147838"/>
                    <a:gd name="connsiteX1346" fmla="*/ 1376121 w 1619890"/>
                    <a:gd name="connsiteY1346" fmla="*/ 508000 h 1147838"/>
                    <a:gd name="connsiteX1347" fmla="*/ 1375516 w 1619890"/>
                    <a:gd name="connsiteY1347" fmla="*/ 508000 h 1147838"/>
                    <a:gd name="connsiteX1348" fmla="*/ 1374911 w 1619890"/>
                    <a:gd name="connsiteY1348" fmla="*/ 508000 h 1147838"/>
                    <a:gd name="connsiteX1349" fmla="*/ 1374306 w 1619890"/>
                    <a:gd name="connsiteY1349" fmla="*/ 508000 h 1147838"/>
                    <a:gd name="connsiteX1350" fmla="*/ 1373701 w 1619890"/>
                    <a:gd name="connsiteY1350" fmla="*/ 508000 h 1147838"/>
                    <a:gd name="connsiteX1351" fmla="*/ 1373096 w 1619890"/>
                    <a:gd name="connsiteY1351" fmla="*/ 508000 h 1147838"/>
                    <a:gd name="connsiteX1352" fmla="*/ 1372491 w 1619890"/>
                    <a:gd name="connsiteY1352" fmla="*/ 508000 h 1147838"/>
                    <a:gd name="connsiteX1353" fmla="*/ 1371886 w 1619890"/>
                    <a:gd name="connsiteY1353" fmla="*/ 508000 h 1147838"/>
                    <a:gd name="connsiteX1354" fmla="*/ 1371282 w 1619890"/>
                    <a:gd name="connsiteY1354" fmla="*/ 508000 h 1147838"/>
                    <a:gd name="connsiteX1355" fmla="*/ 1370677 w 1619890"/>
                    <a:gd name="connsiteY1355" fmla="*/ 508000 h 1147838"/>
                    <a:gd name="connsiteX1356" fmla="*/ 1370072 w 1619890"/>
                    <a:gd name="connsiteY1356" fmla="*/ 508000 h 1147838"/>
                    <a:gd name="connsiteX1357" fmla="*/ 1369467 w 1619890"/>
                    <a:gd name="connsiteY1357" fmla="*/ 508000 h 1147838"/>
                    <a:gd name="connsiteX1358" fmla="*/ 1368862 w 1619890"/>
                    <a:gd name="connsiteY1358" fmla="*/ 508000 h 1147838"/>
                    <a:gd name="connsiteX1359" fmla="*/ 1368257 w 1619890"/>
                    <a:gd name="connsiteY1359" fmla="*/ 508000 h 1147838"/>
                    <a:gd name="connsiteX1360" fmla="*/ 1367652 w 1619890"/>
                    <a:gd name="connsiteY1360" fmla="*/ 508000 h 1147838"/>
                    <a:gd name="connsiteX1361" fmla="*/ 1367047 w 1619890"/>
                    <a:gd name="connsiteY1361" fmla="*/ 508000 h 1147838"/>
                    <a:gd name="connsiteX1362" fmla="*/ 1366442 w 1619890"/>
                    <a:gd name="connsiteY1362" fmla="*/ 508000 h 1147838"/>
                    <a:gd name="connsiteX1363" fmla="*/ 1365837 w 1619890"/>
                    <a:gd name="connsiteY1363" fmla="*/ 508000 h 1147838"/>
                    <a:gd name="connsiteX1364" fmla="*/ 1365233 w 1619890"/>
                    <a:gd name="connsiteY1364" fmla="*/ 508000 h 1147838"/>
                    <a:gd name="connsiteX1365" fmla="*/ 1364628 w 1619890"/>
                    <a:gd name="connsiteY1365" fmla="*/ 508000 h 1147838"/>
                    <a:gd name="connsiteX1366" fmla="*/ 1364023 w 1619890"/>
                    <a:gd name="connsiteY1366" fmla="*/ 508000 h 1147838"/>
                    <a:gd name="connsiteX1367" fmla="*/ 1363418 w 1619890"/>
                    <a:gd name="connsiteY1367" fmla="*/ 508000 h 1147838"/>
                    <a:gd name="connsiteX1368" fmla="*/ 1362813 w 1619890"/>
                    <a:gd name="connsiteY1368" fmla="*/ 508000 h 1147838"/>
                    <a:gd name="connsiteX1369" fmla="*/ 1362208 w 1619890"/>
                    <a:gd name="connsiteY1369" fmla="*/ 508000 h 1147838"/>
                    <a:gd name="connsiteX1370" fmla="*/ 1361603 w 1619890"/>
                    <a:gd name="connsiteY1370" fmla="*/ 508000 h 1147838"/>
                    <a:gd name="connsiteX1371" fmla="*/ 1360998 w 1619890"/>
                    <a:gd name="connsiteY1371" fmla="*/ 508000 h 1147838"/>
                    <a:gd name="connsiteX1372" fmla="*/ 1360394 w 1619890"/>
                    <a:gd name="connsiteY1372" fmla="*/ 508000 h 1147838"/>
                    <a:gd name="connsiteX1373" fmla="*/ 1359789 w 1619890"/>
                    <a:gd name="connsiteY1373" fmla="*/ 508000 h 1147838"/>
                    <a:gd name="connsiteX1374" fmla="*/ 1359789 w 1619890"/>
                    <a:gd name="connsiteY1374" fmla="*/ 508000 h 1147838"/>
                    <a:gd name="connsiteX1375" fmla="*/ 1359184 w 1619890"/>
                    <a:gd name="connsiteY1375" fmla="*/ 508000 h 1147838"/>
                    <a:gd name="connsiteX1376" fmla="*/ 1359184 w 1619890"/>
                    <a:gd name="connsiteY1376" fmla="*/ 508000 h 1147838"/>
                    <a:gd name="connsiteX1377" fmla="*/ 1359184 w 1619890"/>
                    <a:gd name="connsiteY1377" fmla="*/ 508000 h 1147838"/>
                    <a:gd name="connsiteX1378" fmla="*/ 1359184 w 1619890"/>
                    <a:gd name="connsiteY1378" fmla="*/ 508000 h 1147838"/>
                    <a:gd name="connsiteX1379" fmla="*/ 1359184 w 1619890"/>
                    <a:gd name="connsiteY1379" fmla="*/ 508000 h 1147838"/>
                    <a:gd name="connsiteX1380" fmla="*/ 1359184 w 1619890"/>
                    <a:gd name="connsiteY1380" fmla="*/ 508000 h 1147838"/>
                    <a:gd name="connsiteX1381" fmla="*/ 1359184 w 1619890"/>
                    <a:gd name="connsiteY1381" fmla="*/ 508000 h 1147838"/>
                    <a:gd name="connsiteX1382" fmla="*/ 1359184 w 1619890"/>
                    <a:gd name="connsiteY1382" fmla="*/ 508000 h 1147838"/>
                    <a:gd name="connsiteX1383" fmla="*/ 1359184 w 1619890"/>
                    <a:gd name="connsiteY1383" fmla="*/ 508000 h 1147838"/>
                    <a:gd name="connsiteX1384" fmla="*/ 1359184 w 1619890"/>
                    <a:gd name="connsiteY1384" fmla="*/ 508000 h 1147838"/>
                    <a:gd name="connsiteX1385" fmla="*/ 1359184 w 1619890"/>
                    <a:gd name="connsiteY1385" fmla="*/ 508000 h 1147838"/>
                    <a:gd name="connsiteX1386" fmla="*/ 1359184 w 1619890"/>
                    <a:gd name="connsiteY1386" fmla="*/ 508000 h 1147838"/>
                    <a:gd name="connsiteX1387" fmla="*/ 1359184 w 1619890"/>
                    <a:gd name="connsiteY1387" fmla="*/ 508000 h 1147838"/>
                    <a:gd name="connsiteX1388" fmla="*/ 1359184 w 1619890"/>
                    <a:gd name="connsiteY1388" fmla="*/ 508000 h 1147838"/>
                    <a:gd name="connsiteX1389" fmla="*/ 1359184 w 1619890"/>
                    <a:gd name="connsiteY1389" fmla="*/ 508000 h 1147838"/>
                    <a:gd name="connsiteX1390" fmla="*/ 1359184 w 1619890"/>
                    <a:gd name="connsiteY1390" fmla="*/ 508000 h 1147838"/>
                    <a:gd name="connsiteX1391" fmla="*/ 1358579 w 1619890"/>
                    <a:gd name="connsiteY1391" fmla="*/ 508000 h 1147838"/>
                    <a:gd name="connsiteX1392" fmla="*/ 1357974 w 1619890"/>
                    <a:gd name="connsiteY1392" fmla="*/ 508000 h 1147838"/>
                    <a:gd name="connsiteX1393" fmla="*/ 1357974 w 1619890"/>
                    <a:gd name="connsiteY1393" fmla="*/ 508000 h 1147838"/>
                    <a:gd name="connsiteX1394" fmla="*/ 1357369 w 1619890"/>
                    <a:gd name="connsiteY1394" fmla="*/ 508000 h 1147838"/>
                    <a:gd name="connsiteX1395" fmla="*/ 1338013 w 1619890"/>
                    <a:gd name="connsiteY1395" fmla="*/ 508000 h 1147838"/>
                    <a:gd name="connsiteX1396" fmla="*/ 1335593 w 1619890"/>
                    <a:gd name="connsiteY1396" fmla="*/ 506790 h 1147838"/>
                    <a:gd name="connsiteX1397" fmla="*/ 1334988 w 1619890"/>
                    <a:gd name="connsiteY1397" fmla="*/ 504976 h 1147838"/>
                    <a:gd name="connsiteX1398" fmla="*/ 1334383 w 1619890"/>
                    <a:gd name="connsiteY1398" fmla="*/ 500138 h 1147838"/>
                    <a:gd name="connsiteX1399" fmla="*/ 1334383 w 1619890"/>
                    <a:gd name="connsiteY1399" fmla="*/ 498929 h 1147838"/>
                    <a:gd name="connsiteX1400" fmla="*/ 1334383 w 1619890"/>
                    <a:gd name="connsiteY1400" fmla="*/ 498929 h 1147838"/>
                    <a:gd name="connsiteX1401" fmla="*/ 1334383 w 1619890"/>
                    <a:gd name="connsiteY1401" fmla="*/ 498929 h 1147838"/>
                    <a:gd name="connsiteX1402" fmla="*/ 1334383 w 1619890"/>
                    <a:gd name="connsiteY1402" fmla="*/ 498929 h 1147838"/>
                    <a:gd name="connsiteX1403" fmla="*/ 1334383 w 1619890"/>
                    <a:gd name="connsiteY1403" fmla="*/ 498929 h 1147838"/>
                    <a:gd name="connsiteX1404" fmla="*/ 1334383 w 1619890"/>
                    <a:gd name="connsiteY1404" fmla="*/ 498929 h 1147838"/>
                    <a:gd name="connsiteX1405" fmla="*/ 1334383 w 1619890"/>
                    <a:gd name="connsiteY1405" fmla="*/ 498929 h 1147838"/>
                    <a:gd name="connsiteX1406" fmla="*/ 1334383 w 1619890"/>
                    <a:gd name="connsiteY1406" fmla="*/ 498929 h 1147838"/>
                    <a:gd name="connsiteX1407" fmla="*/ 1334383 w 1619890"/>
                    <a:gd name="connsiteY1407" fmla="*/ 498324 h 1147838"/>
                    <a:gd name="connsiteX1408" fmla="*/ 1334383 w 1619890"/>
                    <a:gd name="connsiteY1408" fmla="*/ 498324 h 1147838"/>
                    <a:gd name="connsiteX1409" fmla="*/ 1334383 w 1619890"/>
                    <a:gd name="connsiteY1409" fmla="*/ 498324 h 1147838"/>
                    <a:gd name="connsiteX1410" fmla="*/ 1334383 w 1619890"/>
                    <a:gd name="connsiteY1410" fmla="*/ 498324 h 1147838"/>
                    <a:gd name="connsiteX1411" fmla="*/ 1333174 w 1619890"/>
                    <a:gd name="connsiteY1411" fmla="*/ 493486 h 1147838"/>
                    <a:gd name="connsiteX1412" fmla="*/ 1333174 w 1619890"/>
                    <a:gd name="connsiteY1412" fmla="*/ 493486 h 1147838"/>
                    <a:gd name="connsiteX1413" fmla="*/ 1331964 w 1619890"/>
                    <a:gd name="connsiteY1413" fmla="*/ 490462 h 1147838"/>
                    <a:gd name="connsiteX1414" fmla="*/ 1331964 w 1619890"/>
                    <a:gd name="connsiteY1414" fmla="*/ 490462 h 1147838"/>
                    <a:gd name="connsiteX1415" fmla="*/ 1331964 w 1619890"/>
                    <a:gd name="connsiteY1415" fmla="*/ 490462 h 1147838"/>
                    <a:gd name="connsiteX1416" fmla="*/ 1331964 w 1619890"/>
                    <a:gd name="connsiteY1416" fmla="*/ 490462 h 1147838"/>
                    <a:gd name="connsiteX1417" fmla="*/ 1331359 w 1619890"/>
                    <a:gd name="connsiteY1417" fmla="*/ 489857 h 1147838"/>
                    <a:gd name="connsiteX1418" fmla="*/ 1331359 w 1619890"/>
                    <a:gd name="connsiteY1418" fmla="*/ 489857 h 1147838"/>
                    <a:gd name="connsiteX1419" fmla="*/ 1331359 w 1619890"/>
                    <a:gd name="connsiteY1419" fmla="*/ 489857 h 1147838"/>
                    <a:gd name="connsiteX1420" fmla="*/ 1330754 w 1619890"/>
                    <a:gd name="connsiteY1420" fmla="*/ 489252 h 1147838"/>
                    <a:gd name="connsiteX1421" fmla="*/ 1330754 w 1619890"/>
                    <a:gd name="connsiteY1421" fmla="*/ 489252 h 1147838"/>
                    <a:gd name="connsiteX1422" fmla="*/ 1329544 w 1619890"/>
                    <a:gd name="connsiteY1422" fmla="*/ 487438 h 1147838"/>
                    <a:gd name="connsiteX1423" fmla="*/ 1329544 w 1619890"/>
                    <a:gd name="connsiteY1423" fmla="*/ 487438 h 1147838"/>
                    <a:gd name="connsiteX1424" fmla="*/ 1329544 w 1619890"/>
                    <a:gd name="connsiteY1424" fmla="*/ 487438 h 1147838"/>
                    <a:gd name="connsiteX1425" fmla="*/ 1329544 w 1619890"/>
                    <a:gd name="connsiteY1425" fmla="*/ 487438 h 1147838"/>
                    <a:gd name="connsiteX1426" fmla="*/ 1329544 w 1619890"/>
                    <a:gd name="connsiteY1426" fmla="*/ 487438 h 1147838"/>
                    <a:gd name="connsiteX1427" fmla="*/ 1329544 w 1619890"/>
                    <a:gd name="connsiteY1427" fmla="*/ 487438 h 1147838"/>
                    <a:gd name="connsiteX1428" fmla="*/ 1329544 w 1619890"/>
                    <a:gd name="connsiteY1428" fmla="*/ 487438 h 1147838"/>
                    <a:gd name="connsiteX1429" fmla="*/ 1329544 w 1619890"/>
                    <a:gd name="connsiteY1429" fmla="*/ 487438 h 1147838"/>
                    <a:gd name="connsiteX1430" fmla="*/ 1329544 w 1619890"/>
                    <a:gd name="connsiteY1430" fmla="*/ 487438 h 1147838"/>
                    <a:gd name="connsiteX1431" fmla="*/ 1329544 w 1619890"/>
                    <a:gd name="connsiteY1431" fmla="*/ 487438 h 1147838"/>
                    <a:gd name="connsiteX1432" fmla="*/ 1329544 w 1619890"/>
                    <a:gd name="connsiteY1432" fmla="*/ 487438 h 1147838"/>
                    <a:gd name="connsiteX1433" fmla="*/ 1329544 w 1619890"/>
                    <a:gd name="connsiteY1433" fmla="*/ 487438 h 1147838"/>
                    <a:gd name="connsiteX1434" fmla="*/ 1329544 w 1619890"/>
                    <a:gd name="connsiteY1434" fmla="*/ 487438 h 1147838"/>
                    <a:gd name="connsiteX1435" fmla="*/ 1329544 w 1619890"/>
                    <a:gd name="connsiteY1435" fmla="*/ 487438 h 1147838"/>
                    <a:gd name="connsiteX1436" fmla="*/ 1329544 w 1619890"/>
                    <a:gd name="connsiteY1436" fmla="*/ 487438 h 1147838"/>
                    <a:gd name="connsiteX1437" fmla="*/ 1329544 w 1619890"/>
                    <a:gd name="connsiteY1437" fmla="*/ 487438 h 1147838"/>
                    <a:gd name="connsiteX1438" fmla="*/ 1329544 w 1619890"/>
                    <a:gd name="connsiteY1438" fmla="*/ 487438 h 1147838"/>
                    <a:gd name="connsiteX1439" fmla="*/ 1329544 w 1619890"/>
                    <a:gd name="connsiteY1439" fmla="*/ 487438 h 1147838"/>
                    <a:gd name="connsiteX1440" fmla="*/ 1329544 w 1619890"/>
                    <a:gd name="connsiteY1440" fmla="*/ 487438 h 1147838"/>
                    <a:gd name="connsiteX1441" fmla="*/ 1329544 w 1619890"/>
                    <a:gd name="connsiteY1441" fmla="*/ 487438 h 1147838"/>
                    <a:gd name="connsiteX1442" fmla="*/ 1329544 w 1619890"/>
                    <a:gd name="connsiteY1442" fmla="*/ 487438 h 1147838"/>
                    <a:gd name="connsiteX1443" fmla="*/ 1329544 w 1619890"/>
                    <a:gd name="connsiteY1443" fmla="*/ 487438 h 1147838"/>
                    <a:gd name="connsiteX1444" fmla="*/ 1329544 w 1619890"/>
                    <a:gd name="connsiteY1444" fmla="*/ 487438 h 1147838"/>
                    <a:gd name="connsiteX1445" fmla="*/ 1329544 w 1619890"/>
                    <a:gd name="connsiteY1445" fmla="*/ 487438 h 1147838"/>
                    <a:gd name="connsiteX1446" fmla="*/ 1329544 w 1619890"/>
                    <a:gd name="connsiteY1446" fmla="*/ 487438 h 1147838"/>
                    <a:gd name="connsiteX1447" fmla="*/ 1329544 w 1619890"/>
                    <a:gd name="connsiteY1447" fmla="*/ 487438 h 1147838"/>
                    <a:gd name="connsiteX1448" fmla="*/ 1329544 w 1619890"/>
                    <a:gd name="connsiteY1448" fmla="*/ 487438 h 1147838"/>
                    <a:gd name="connsiteX1449" fmla="*/ 1329544 w 1619890"/>
                    <a:gd name="connsiteY1449" fmla="*/ 487438 h 1147838"/>
                    <a:gd name="connsiteX1450" fmla="*/ 1329544 w 1619890"/>
                    <a:gd name="connsiteY1450" fmla="*/ 487438 h 1147838"/>
                    <a:gd name="connsiteX1451" fmla="*/ 1329544 w 1619890"/>
                    <a:gd name="connsiteY1451" fmla="*/ 487438 h 1147838"/>
                    <a:gd name="connsiteX1452" fmla="*/ 1329544 w 1619890"/>
                    <a:gd name="connsiteY1452" fmla="*/ 487438 h 1147838"/>
                    <a:gd name="connsiteX1453" fmla="*/ 1329544 w 1619890"/>
                    <a:gd name="connsiteY1453" fmla="*/ 487438 h 1147838"/>
                    <a:gd name="connsiteX1454" fmla="*/ 1329544 w 1619890"/>
                    <a:gd name="connsiteY1454" fmla="*/ 487438 h 1147838"/>
                    <a:gd name="connsiteX1455" fmla="*/ 1329544 w 1619890"/>
                    <a:gd name="connsiteY1455" fmla="*/ 487438 h 1147838"/>
                    <a:gd name="connsiteX1456" fmla="*/ 1329544 w 1619890"/>
                    <a:gd name="connsiteY1456" fmla="*/ 487438 h 1147838"/>
                    <a:gd name="connsiteX1457" fmla="*/ 1329544 w 1619890"/>
                    <a:gd name="connsiteY1457" fmla="*/ 487438 h 1147838"/>
                    <a:gd name="connsiteX1458" fmla="*/ 1329544 w 1619890"/>
                    <a:gd name="connsiteY1458" fmla="*/ 487438 h 1147838"/>
                    <a:gd name="connsiteX1459" fmla="*/ 1329544 w 1619890"/>
                    <a:gd name="connsiteY1459" fmla="*/ 487438 h 1147838"/>
                    <a:gd name="connsiteX1460" fmla="*/ 1329544 w 1619890"/>
                    <a:gd name="connsiteY1460" fmla="*/ 487438 h 1147838"/>
                    <a:gd name="connsiteX1461" fmla="*/ 1329544 w 1619890"/>
                    <a:gd name="connsiteY1461" fmla="*/ 487438 h 1147838"/>
                    <a:gd name="connsiteX1462" fmla="*/ 1329544 w 1619890"/>
                    <a:gd name="connsiteY1462" fmla="*/ 487438 h 1147838"/>
                    <a:gd name="connsiteX1463" fmla="*/ 1329544 w 1619890"/>
                    <a:gd name="connsiteY1463" fmla="*/ 487438 h 1147838"/>
                    <a:gd name="connsiteX1464" fmla="*/ 1329544 w 1619890"/>
                    <a:gd name="connsiteY1464" fmla="*/ 487438 h 1147838"/>
                    <a:gd name="connsiteX1465" fmla="*/ 1329544 w 1619890"/>
                    <a:gd name="connsiteY1465" fmla="*/ 487438 h 1147838"/>
                    <a:gd name="connsiteX1466" fmla="*/ 1329544 w 1619890"/>
                    <a:gd name="connsiteY1466" fmla="*/ 487438 h 1147838"/>
                    <a:gd name="connsiteX1467" fmla="*/ 1329544 w 1619890"/>
                    <a:gd name="connsiteY1467" fmla="*/ 487438 h 1147838"/>
                    <a:gd name="connsiteX1468" fmla="*/ 1329544 w 1619890"/>
                    <a:gd name="connsiteY1468" fmla="*/ 487438 h 1147838"/>
                    <a:gd name="connsiteX1469" fmla="*/ 1329544 w 1619890"/>
                    <a:gd name="connsiteY1469" fmla="*/ 487438 h 1147838"/>
                    <a:gd name="connsiteX1470" fmla="*/ 1329544 w 1619890"/>
                    <a:gd name="connsiteY1470" fmla="*/ 487438 h 1147838"/>
                    <a:gd name="connsiteX1471" fmla="*/ 1329544 w 1619890"/>
                    <a:gd name="connsiteY1471" fmla="*/ 487438 h 1147838"/>
                    <a:gd name="connsiteX1472" fmla="*/ 1329544 w 1619890"/>
                    <a:gd name="connsiteY1472" fmla="*/ 487438 h 1147838"/>
                    <a:gd name="connsiteX1473" fmla="*/ 1329544 w 1619890"/>
                    <a:gd name="connsiteY1473" fmla="*/ 487438 h 1147838"/>
                    <a:gd name="connsiteX1474" fmla="*/ 1329544 w 1619890"/>
                    <a:gd name="connsiteY1474" fmla="*/ 487438 h 1147838"/>
                    <a:gd name="connsiteX1475" fmla="*/ 1329544 w 1619890"/>
                    <a:gd name="connsiteY1475" fmla="*/ 487438 h 1147838"/>
                    <a:gd name="connsiteX1476" fmla="*/ 1329544 w 1619890"/>
                    <a:gd name="connsiteY1476" fmla="*/ 487438 h 1147838"/>
                    <a:gd name="connsiteX1477" fmla="*/ 1329544 w 1619890"/>
                    <a:gd name="connsiteY1477" fmla="*/ 487438 h 1147838"/>
                    <a:gd name="connsiteX1478" fmla="*/ 1329544 w 1619890"/>
                    <a:gd name="connsiteY1478" fmla="*/ 487438 h 1147838"/>
                    <a:gd name="connsiteX1479" fmla="*/ 1329544 w 1619890"/>
                    <a:gd name="connsiteY1479" fmla="*/ 487438 h 1147838"/>
                    <a:gd name="connsiteX1480" fmla="*/ 1329544 w 1619890"/>
                    <a:gd name="connsiteY1480" fmla="*/ 487438 h 1147838"/>
                    <a:gd name="connsiteX1481" fmla="*/ 1329544 w 1619890"/>
                    <a:gd name="connsiteY1481" fmla="*/ 487438 h 1147838"/>
                    <a:gd name="connsiteX1482" fmla="*/ 1329544 w 1619890"/>
                    <a:gd name="connsiteY1482" fmla="*/ 487438 h 1147838"/>
                    <a:gd name="connsiteX1483" fmla="*/ 1329544 w 1619890"/>
                    <a:gd name="connsiteY1483" fmla="*/ 487438 h 1147838"/>
                    <a:gd name="connsiteX1484" fmla="*/ 1329544 w 1619890"/>
                    <a:gd name="connsiteY1484" fmla="*/ 487438 h 1147838"/>
                    <a:gd name="connsiteX1485" fmla="*/ 1329544 w 1619890"/>
                    <a:gd name="connsiteY1485" fmla="*/ 487438 h 1147838"/>
                    <a:gd name="connsiteX1486" fmla="*/ 1329544 w 1619890"/>
                    <a:gd name="connsiteY1486" fmla="*/ 487438 h 1147838"/>
                    <a:gd name="connsiteX1487" fmla="*/ 1329544 w 1619890"/>
                    <a:gd name="connsiteY1487" fmla="*/ 487438 h 1147838"/>
                    <a:gd name="connsiteX1488" fmla="*/ 1329544 w 1619890"/>
                    <a:gd name="connsiteY1488" fmla="*/ 487438 h 1147838"/>
                    <a:gd name="connsiteX1489" fmla="*/ 1329544 w 1619890"/>
                    <a:gd name="connsiteY1489" fmla="*/ 487438 h 1147838"/>
                    <a:gd name="connsiteX1490" fmla="*/ 1329544 w 1619890"/>
                    <a:gd name="connsiteY1490" fmla="*/ 487438 h 1147838"/>
                    <a:gd name="connsiteX1491" fmla="*/ 1329544 w 1619890"/>
                    <a:gd name="connsiteY1491" fmla="*/ 487438 h 1147838"/>
                    <a:gd name="connsiteX1492" fmla="*/ 1329544 w 1619890"/>
                    <a:gd name="connsiteY1492" fmla="*/ 486833 h 1147838"/>
                    <a:gd name="connsiteX1493" fmla="*/ 1329544 w 1619890"/>
                    <a:gd name="connsiteY1493" fmla="*/ 486833 h 1147838"/>
                    <a:gd name="connsiteX1494" fmla="*/ 1329544 w 1619890"/>
                    <a:gd name="connsiteY1494" fmla="*/ 486229 h 1147838"/>
                    <a:gd name="connsiteX1495" fmla="*/ 1329544 w 1619890"/>
                    <a:gd name="connsiteY1495" fmla="*/ 486229 h 1147838"/>
                    <a:gd name="connsiteX1496" fmla="*/ 1329544 w 1619890"/>
                    <a:gd name="connsiteY1496" fmla="*/ 485624 h 1147838"/>
                    <a:gd name="connsiteX1497" fmla="*/ 1329544 w 1619890"/>
                    <a:gd name="connsiteY1497" fmla="*/ 485624 h 1147838"/>
                    <a:gd name="connsiteX1498" fmla="*/ 1329544 w 1619890"/>
                    <a:gd name="connsiteY1498" fmla="*/ 485019 h 1147838"/>
                    <a:gd name="connsiteX1499" fmla="*/ 1329544 w 1619890"/>
                    <a:gd name="connsiteY1499" fmla="*/ 485019 h 1147838"/>
                    <a:gd name="connsiteX1500" fmla="*/ 1329544 w 1619890"/>
                    <a:gd name="connsiteY1500" fmla="*/ 484414 h 1147838"/>
                    <a:gd name="connsiteX1501" fmla="*/ 1329544 w 1619890"/>
                    <a:gd name="connsiteY1501" fmla="*/ 484414 h 1147838"/>
                    <a:gd name="connsiteX1502" fmla="*/ 1329544 w 1619890"/>
                    <a:gd name="connsiteY1502" fmla="*/ 483810 h 1147838"/>
                    <a:gd name="connsiteX1503" fmla="*/ 1329544 w 1619890"/>
                    <a:gd name="connsiteY1503" fmla="*/ 483810 h 1147838"/>
                    <a:gd name="connsiteX1504" fmla="*/ 1329544 w 1619890"/>
                    <a:gd name="connsiteY1504" fmla="*/ 483205 h 1147838"/>
                    <a:gd name="connsiteX1505" fmla="*/ 1329544 w 1619890"/>
                    <a:gd name="connsiteY1505" fmla="*/ 483205 h 1147838"/>
                    <a:gd name="connsiteX1506" fmla="*/ 1329544 w 1619890"/>
                    <a:gd name="connsiteY1506" fmla="*/ 482600 h 1147838"/>
                    <a:gd name="connsiteX1507" fmla="*/ 1329544 w 1619890"/>
                    <a:gd name="connsiteY1507" fmla="*/ 482600 h 1147838"/>
                    <a:gd name="connsiteX1508" fmla="*/ 1329544 w 1619890"/>
                    <a:gd name="connsiteY1508" fmla="*/ 481995 h 1147838"/>
                    <a:gd name="connsiteX1509" fmla="*/ 1329544 w 1619890"/>
                    <a:gd name="connsiteY1509" fmla="*/ 481995 h 1147838"/>
                    <a:gd name="connsiteX1510" fmla="*/ 1329544 w 1619890"/>
                    <a:gd name="connsiteY1510" fmla="*/ 481391 h 1147838"/>
                    <a:gd name="connsiteX1511" fmla="*/ 1329544 w 1619890"/>
                    <a:gd name="connsiteY1511" fmla="*/ 481391 h 1147838"/>
                    <a:gd name="connsiteX1512" fmla="*/ 1329544 w 1619890"/>
                    <a:gd name="connsiteY1512" fmla="*/ 480786 h 1147838"/>
                    <a:gd name="connsiteX1513" fmla="*/ 1329544 w 1619890"/>
                    <a:gd name="connsiteY1513" fmla="*/ 480786 h 1147838"/>
                    <a:gd name="connsiteX1514" fmla="*/ 1329544 w 1619890"/>
                    <a:gd name="connsiteY1514" fmla="*/ 480181 h 1147838"/>
                    <a:gd name="connsiteX1515" fmla="*/ 1329544 w 1619890"/>
                    <a:gd name="connsiteY1515" fmla="*/ 480181 h 1147838"/>
                    <a:gd name="connsiteX1516" fmla="*/ 1329544 w 1619890"/>
                    <a:gd name="connsiteY1516" fmla="*/ 479576 h 1147838"/>
                    <a:gd name="connsiteX1517" fmla="*/ 1329544 w 1619890"/>
                    <a:gd name="connsiteY1517" fmla="*/ 479576 h 1147838"/>
                    <a:gd name="connsiteX1518" fmla="*/ 1329544 w 1619890"/>
                    <a:gd name="connsiteY1518" fmla="*/ 478972 h 1147838"/>
                    <a:gd name="connsiteX1519" fmla="*/ 1329544 w 1619890"/>
                    <a:gd name="connsiteY1519" fmla="*/ 478972 h 1147838"/>
                    <a:gd name="connsiteX1520" fmla="*/ 1329544 w 1619890"/>
                    <a:gd name="connsiteY1520" fmla="*/ 478367 h 1147838"/>
                    <a:gd name="connsiteX1521" fmla="*/ 1329544 w 1619890"/>
                    <a:gd name="connsiteY1521" fmla="*/ 478367 h 1147838"/>
                    <a:gd name="connsiteX1522" fmla="*/ 1329544 w 1619890"/>
                    <a:gd name="connsiteY1522" fmla="*/ 477762 h 1147838"/>
                    <a:gd name="connsiteX1523" fmla="*/ 1329544 w 1619890"/>
                    <a:gd name="connsiteY1523" fmla="*/ 477762 h 1147838"/>
                    <a:gd name="connsiteX1524" fmla="*/ 1329544 w 1619890"/>
                    <a:gd name="connsiteY1524" fmla="*/ 477157 h 1147838"/>
                    <a:gd name="connsiteX1525" fmla="*/ 1329544 w 1619890"/>
                    <a:gd name="connsiteY1525" fmla="*/ 477157 h 1147838"/>
                    <a:gd name="connsiteX1526" fmla="*/ 1329544 w 1619890"/>
                    <a:gd name="connsiteY1526" fmla="*/ 476552 h 1147838"/>
                    <a:gd name="connsiteX1527" fmla="*/ 1329544 w 1619890"/>
                    <a:gd name="connsiteY1527" fmla="*/ 476552 h 1147838"/>
                    <a:gd name="connsiteX1528" fmla="*/ 1329544 w 1619890"/>
                    <a:gd name="connsiteY1528" fmla="*/ 475948 h 1147838"/>
                    <a:gd name="connsiteX1529" fmla="*/ 1329544 w 1619890"/>
                    <a:gd name="connsiteY1529" fmla="*/ 475948 h 1147838"/>
                    <a:gd name="connsiteX1530" fmla="*/ 1329544 w 1619890"/>
                    <a:gd name="connsiteY1530" fmla="*/ 475343 h 1147838"/>
                    <a:gd name="connsiteX1531" fmla="*/ 1329544 w 1619890"/>
                    <a:gd name="connsiteY1531" fmla="*/ 475343 h 1147838"/>
                    <a:gd name="connsiteX1532" fmla="*/ 1329544 w 1619890"/>
                    <a:gd name="connsiteY1532" fmla="*/ 474738 h 1147838"/>
                    <a:gd name="connsiteX1533" fmla="*/ 1329544 w 1619890"/>
                    <a:gd name="connsiteY1533" fmla="*/ 474738 h 1147838"/>
                    <a:gd name="connsiteX1534" fmla="*/ 1329544 w 1619890"/>
                    <a:gd name="connsiteY1534" fmla="*/ 474133 h 1147838"/>
                    <a:gd name="connsiteX1535" fmla="*/ 1329544 w 1619890"/>
                    <a:gd name="connsiteY1535" fmla="*/ 474133 h 1147838"/>
                    <a:gd name="connsiteX1536" fmla="*/ 1329544 w 1619890"/>
                    <a:gd name="connsiteY1536" fmla="*/ 473529 h 1147838"/>
                    <a:gd name="connsiteX1537" fmla="*/ 1329544 w 1619890"/>
                    <a:gd name="connsiteY1537" fmla="*/ 473529 h 1147838"/>
                    <a:gd name="connsiteX1538" fmla="*/ 1329544 w 1619890"/>
                    <a:gd name="connsiteY1538" fmla="*/ 472924 h 1147838"/>
                    <a:gd name="connsiteX1539" fmla="*/ 1329544 w 1619890"/>
                    <a:gd name="connsiteY1539" fmla="*/ 472924 h 1147838"/>
                    <a:gd name="connsiteX1540" fmla="*/ 1329544 w 1619890"/>
                    <a:gd name="connsiteY1540" fmla="*/ 472319 h 1147838"/>
                    <a:gd name="connsiteX1541" fmla="*/ 1329544 w 1619890"/>
                    <a:gd name="connsiteY1541" fmla="*/ 472319 h 1147838"/>
                    <a:gd name="connsiteX1542" fmla="*/ 1329544 w 1619890"/>
                    <a:gd name="connsiteY1542" fmla="*/ 471714 h 1147838"/>
                    <a:gd name="connsiteX1543" fmla="*/ 1329544 w 1619890"/>
                    <a:gd name="connsiteY1543" fmla="*/ 471714 h 1147838"/>
                    <a:gd name="connsiteX1544" fmla="*/ 1329544 w 1619890"/>
                    <a:gd name="connsiteY1544" fmla="*/ 471110 h 1147838"/>
                    <a:gd name="connsiteX1545" fmla="*/ 1329544 w 1619890"/>
                    <a:gd name="connsiteY1545" fmla="*/ 471110 h 1147838"/>
                    <a:gd name="connsiteX1546" fmla="*/ 1328939 w 1619890"/>
                    <a:gd name="connsiteY1546" fmla="*/ 470505 h 1147838"/>
                    <a:gd name="connsiteX1547" fmla="*/ 1328939 w 1619890"/>
                    <a:gd name="connsiteY1547" fmla="*/ 470505 h 1147838"/>
                    <a:gd name="connsiteX1548" fmla="*/ 1328335 w 1619890"/>
                    <a:gd name="connsiteY1548" fmla="*/ 469900 h 1147838"/>
                    <a:gd name="connsiteX1549" fmla="*/ 1328335 w 1619890"/>
                    <a:gd name="connsiteY1549" fmla="*/ 469900 h 1147838"/>
                    <a:gd name="connsiteX1550" fmla="*/ 1327730 w 1619890"/>
                    <a:gd name="connsiteY1550" fmla="*/ 469295 h 1147838"/>
                    <a:gd name="connsiteX1551" fmla="*/ 1327730 w 1619890"/>
                    <a:gd name="connsiteY1551" fmla="*/ 469295 h 1147838"/>
                    <a:gd name="connsiteX1552" fmla="*/ 1327730 w 1619890"/>
                    <a:gd name="connsiteY1552" fmla="*/ 468690 h 1147838"/>
                    <a:gd name="connsiteX1553" fmla="*/ 1327730 w 1619890"/>
                    <a:gd name="connsiteY1553" fmla="*/ 468690 h 1147838"/>
                    <a:gd name="connsiteX1554" fmla="*/ 1327730 w 1619890"/>
                    <a:gd name="connsiteY1554" fmla="*/ 468086 h 1147838"/>
                    <a:gd name="connsiteX1555" fmla="*/ 1327730 w 1619890"/>
                    <a:gd name="connsiteY1555" fmla="*/ 468086 h 1147838"/>
                    <a:gd name="connsiteX1556" fmla="*/ 1327730 w 1619890"/>
                    <a:gd name="connsiteY1556" fmla="*/ 467481 h 1147838"/>
                    <a:gd name="connsiteX1557" fmla="*/ 1327730 w 1619890"/>
                    <a:gd name="connsiteY1557" fmla="*/ 467481 h 1147838"/>
                    <a:gd name="connsiteX1558" fmla="*/ 1327730 w 1619890"/>
                    <a:gd name="connsiteY1558" fmla="*/ 466876 h 1147838"/>
                    <a:gd name="connsiteX1559" fmla="*/ 1327730 w 1619890"/>
                    <a:gd name="connsiteY1559" fmla="*/ 466876 h 1147838"/>
                    <a:gd name="connsiteX1560" fmla="*/ 1327730 w 1619890"/>
                    <a:gd name="connsiteY1560" fmla="*/ 466271 h 1147838"/>
                    <a:gd name="connsiteX1561" fmla="*/ 1327730 w 1619890"/>
                    <a:gd name="connsiteY1561" fmla="*/ 466271 h 1147838"/>
                    <a:gd name="connsiteX1562" fmla="*/ 1327730 w 1619890"/>
                    <a:gd name="connsiteY1562" fmla="*/ 465667 h 1147838"/>
                    <a:gd name="connsiteX1563" fmla="*/ 1327730 w 1619890"/>
                    <a:gd name="connsiteY1563" fmla="*/ 465667 h 1147838"/>
                    <a:gd name="connsiteX1564" fmla="*/ 1327730 w 1619890"/>
                    <a:gd name="connsiteY1564" fmla="*/ 465062 h 1147838"/>
                    <a:gd name="connsiteX1565" fmla="*/ 1327730 w 1619890"/>
                    <a:gd name="connsiteY1565" fmla="*/ 465062 h 1147838"/>
                    <a:gd name="connsiteX1566" fmla="*/ 1327730 w 1619890"/>
                    <a:gd name="connsiteY1566" fmla="*/ 464457 h 1147838"/>
                    <a:gd name="connsiteX1567" fmla="*/ 1327730 w 1619890"/>
                    <a:gd name="connsiteY1567" fmla="*/ 464457 h 1147838"/>
                    <a:gd name="connsiteX1568" fmla="*/ 1327730 w 1619890"/>
                    <a:gd name="connsiteY1568" fmla="*/ 463852 h 1147838"/>
                    <a:gd name="connsiteX1569" fmla="*/ 1327730 w 1619890"/>
                    <a:gd name="connsiteY1569" fmla="*/ 463852 h 1147838"/>
                    <a:gd name="connsiteX1570" fmla="*/ 1327730 w 1619890"/>
                    <a:gd name="connsiteY1570" fmla="*/ 463248 h 1147838"/>
                    <a:gd name="connsiteX1571" fmla="*/ 1327730 w 1619890"/>
                    <a:gd name="connsiteY1571" fmla="*/ 463248 h 1147838"/>
                    <a:gd name="connsiteX1572" fmla="*/ 1327730 w 1619890"/>
                    <a:gd name="connsiteY1572" fmla="*/ 462643 h 1147838"/>
                    <a:gd name="connsiteX1573" fmla="*/ 1327730 w 1619890"/>
                    <a:gd name="connsiteY1573" fmla="*/ 462643 h 1147838"/>
                    <a:gd name="connsiteX1574" fmla="*/ 1327730 w 1619890"/>
                    <a:gd name="connsiteY1574" fmla="*/ 462038 h 1147838"/>
                    <a:gd name="connsiteX1575" fmla="*/ 1327730 w 1619890"/>
                    <a:gd name="connsiteY1575" fmla="*/ 462038 h 1147838"/>
                    <a:gd name="connsiteX1576" fmla="*/ 1327730 w 1619890"/>
                    <a:gd name="connsiteY1576" fmla="*/ 461433 h 1147838"/>
                    <a:gd name="connsiteX1577" fmla="*/ 1327730 w 1619890"/>
                    <a:gd name="connsiteY1577" fmla="*/ 461433 h 1147838"/>
                    <a:gd name="connsiteX1578" fmla="*/ 1327730 w 1619890"/>
                    <a:gd name="connsiteY1578" fmla="*/ 460829 h 1147838"/>
                    <a:gd name="connsiteX1579" fmla="*/ 1327730 w 1619890"/>
                    <a:gd name="connsiteY1579" fmla="*/ 460829 h 1147838"/>
                    <a:gd name="connsiteX1580" fmla="*/ 1327730 w 1619890"/>
                    <a:gd name="connsiteY1580" fmla="*/ 460224 h 1147838"/>
                    <a:gd name="connsiteX1581" fmla="*/ 1327730 w 1619890"/>
                    <a:gd name="connsiteY1581" fmla="*/ 460224 h 1147838"/>
                    <a:gd name="connsiteX1582" fmla="*/ 1327730 w 1619890"/>
                    <a:gd name="connsiteY1582" fmla="*/ 459619 h 1147838"/>
                    <a:gd name="connsiteX1583" fmla="*/ 1327730 w 1619890"/>
                    <a:gd name="connsiteY1583" fmla="*/ 459619 h 1147838"/>
                    <a:gd name="connsiteX1584" fmla="*/ 1327730 w 1619890"/>
                    <a:gd name="connsiteY1584" fmla="*/ 459014 h 1147838"/>
                    <a:gd name="connsiteX1585" fmla="*/ 1327730 w 1619890"/>
                    <a:gd name="connsiteY1585" fmla="*/ 459014 h 1147838"/>
                    <a:gd name="connsiteX1586" fmla="*/ 1327730 w 1619890"/>
                    <a:gd name="connsiteY1586" fmla="*/ 458409 h 1147838"/>
                    <a:gd name="connsiteX1587" fmla="*/ 1327730 w 1619890"/>
                    <a:gd name="connsiteY1587" fmla="*/ 458409 h 1147838"/>
                    <a:gd name="connsiteX1588" fmla="*/ 1327730 w 1619890"/>
                    <a:gd name="connsiteY1588" fmla="*/ 457805 h 1147838"/>
                    <a:gd name="connsiteX1589" fmla="*/ 1327730 w 1619890"/>
                    <a:gd name="connsiteY1589" fmla="*/ 457805 h 1147838"/>
                    <a:gd name="connsiteX1590" fmla="*/ 1327730 w 1619890"/>
                    <a:gd name="connsiteY1590" fmla="*/ 457200 h 1147838"/>
                    <a:gd name="connsiteX1591" fmla="*/ 1327730 w 1619890"/>
                    <a:gd name="connsiteY1591" fmla="*/ 457200 h 1147838"/>
                    <a:gd name="connsiteX1592" fmla="*/ 1327730 w 1619890"/>
                    <a:gd name="connsiteY1592" fmla="*/ 456595 h 1147838"/>
                    <a:gd name="connsiteX1593" fmla="*/ 1327730 w 1619890"/>
                    <a:gd name="connsiteY1593" fmla="*/ 456595 h 1147838"/>
                    <a:gd name="connsiteX1594" fmla="*/ 1327730 w 1619890"/>
                    <a:gd name="connsiteY1594" fmla="*/ 455990 h 1147838"/>
                    <a:gd name="connsiteX1595" fmla="*/ 1327730 w 1619890"/>
                    <a:gd name="connsiteY1595" fmla="*/ 455990 h 1147838"/>
                    <a:gd name="connsiteX1596" fmla="*/ 1327730 w 1619890"/>
                    <a:gd name="connsiteY1596" fmla="*/ 455386 h 1147838"/>
                    <a:gd name="connsiteX1597" fmla="*/ 1327730 w 1619890"/>
                    <a:gd name="connsiteY1597" fmla="*/ 455386 h 1147838"/>
                    <a:gd name="connsiteX1598" fmla="*/ 1327730 w 1619890"/>
                    <a:gd name="connsiteY1598" fmla="*/ 454781 h 1147838"/>
                    <a:gd name="connsiteX1599" fmla="*/ 1327730 w 1619890"/>
                    <a:gd name="connsiteY1599" fmla="*/ 454781 h 1147838"/>
                    <a:gd name="connsiteX1600" fmla="*/ 1327730 w 1619890"/>
                    <a:gd name="connsiteY1600" fmla="*/ 454176 h 1147838"/>
                    <a:gd name="connsiteX1601" fmla="*/ 1327730 w 1619890"/>
                    <a:gd name="connsiteY1601" fmla="*/ 454176 h 1147838"/>
                    <a:gd name="connsiteX1602" fmla="*/ 1327730 w 1619890"/>
                    <a:gd name="connsiteY1602" fmla="*/ 453571 h 1147838"/>
                    <a:gd name="connsiteX1603" fmla="*/ 1327730 w 1619890"/>
                    <a:gd name="connsiteY1603" fmla="*/ 453571 h 1147838"/>
                    <a:gd name="connsiteX1604" fmla="*/ 1327730 w 1619890"/>
                    <a:gd name="connsiteY1604" fmla="*/ 452967 h 1147838"/>
                    <a:gd name="connsiteX1605" fmla="*/ 1327730 w 1619890"/>
                    <a:gd name="connsiteY1605" fmla="*/ 452967 h 1147838"/>
                    <a:gd name="connsiteX1606" fmla="*/ 1327730 w 1619890"/>
                    <a:gd name="connsiteY1606" fmla="*/ 452362 h 1147838"/>
                    <a:gd name="connsiteX1607" fmla="*/ 1327730 w 1619890"/>
                    <a:gd name="connsiteY1607" fmla="*/ 452362 h 1147838"/>
                    <a:gd name="connsiteX1608" fmla="*/ 1327730 w 1619890"/>
                    <a:gd name="connsiteY1608" fmla="*/ 451757 h 1147838"/>
                    <a:gd name="connsiteX1609" fmla="*/ 1327730 w 1619890"/>
                    <a:gd name="connsiteY1609" fmla="*/ 451757 h 1147838"/>
                    <a:gd name="connsiteX1610" fmla="*/ 1327730 w 1619890"/>
                    <a:gd name="connsiteY1610" fmla="*/ 451152 h 1147838"/>
                    <a:gd name="connsiteX1611" fmla="*/ 1327730 w 1619890"/>
                    <a:gd name="connsiteY1611" fmla="*/ 451152 h 1147838"/>
                    <a:gd name="connsiteX1612" fmla="*/ 1327730 w 1619890"/>
                    <a:gd name="connsiteY1612" fmla="*/ 450548 h 1147838"/>
                    <a:gd name="connsiteX1613" fmla="*/ 1327730 w 1619890"/>
                    <a:gd name="connsiteY1613" fmla="*/ 449943 h 1147838"/>
                    <a:gd name="connsiteX1614" fmla="*/ 1327730 w 1619890"/>
                    <a:gd name="connsiteY1614" fmla="*/ 449338 h 1147838"/>
                    <a:gd name="connsiteX1615" fmla="*/ 1327730 w 1619890"/>
                    <a:gd name="connsiteY1615" fmla="*/ 448733 h 1147838"/>
                    <a:gd name="connsiteX1616" fmla="*/ 1327730 w 1619890"/>
                    <a:gd name="connsiteY1616" fmla="*/ 448129 h 1147838"/>
                    <a:gd name="connsiteX1617" fmla="*/ 1327730 w 1619890"/>
                    <a:gd name="connsiteY1617" fmla="*/ 447524 h 1147838"/>
                    <a:gd name="connsiteX1618" fmla="*/ 1327730 w 1619890"/>
                    <a:gd name="connsiteY1618" fmla="*/ 446919 h 1147838"/>
                    <a:gd name="connsiteX1619" fmla="*/ 1327730 w 1619890"/>
                    <a:gd name="connsiteY1619" fmla="*/ 446919 h 1147838"/>
                    <a:gd name="connsiteX1620" fmla="*/ 1327730 w 1619890"/>
                    <a:gd name="connsiteY1620" fmla="*/ 446314 h 1147838"/>
                    <a:gd name="connsiteX1621" fmla="*/ 1327730 w 1619890"/>
                    <a:gd name="connsiteY1621" fmla="*/ 446314 h 1147838"/>
                    <a:gd name="connsiteX1622" fmla="*/ 1327730 w 1619890"/>
                    <a:gd name="connsiteY1622" fmla="*/ 445710 h 1147838"/>
                    <a:gd name="connsiteX1623" fmla="*/ 1327730 w 1619890"/>
                    <a:gd name="connsiteY1623" fmla="*/ 445105 h 1147838"/>
                    <a:gd name="connsiteX1624" fmla="*/ 1327730 w 1619890"/>
                    <a:gd name="connsiteY1624" fmla="*/ 444500 h 1147838"/>
                    <a:gd name="connsiteX1625" fmla="*/ 1327730 w 1619890"/>
                    <a:gd name="connsiteY1625" fmla="*/ 443895 h 1147838"/>
                    <a:gd name="connsiteX1626" fmla="*/ 1327730 w 1619890"/>
                    <a:gd name="connsiteY1626" fmla="*/ 443290 h 1147838"/>
                    <a:gd name="connsiteX1627" fmla="*/ 1327730 w 1619890"/>
                    <a:gd name="connsiteY1627" fmla="*/ 442686 h 1147838"/>
                    <a:gd name="connsiteX1628" fmla="*/ 1327730 w 1619890"/>
                    <a:gd name="connsiteY1628" fmla="*/ 442686 h 1147838"/>
                    <a:gd name="connsiteX1629" fmla="*/ 1327730 w 1619890"/>
                    <a:gd name="connsiteY1629" fmla="*/ 442081 h 1147838"/>
                    <a:gd name="connsiteX1630" fmla="*/ 1327730 w 1619890"/>
                    <a:gd name="connsiteY1630" fmla="*/ 442081 h 1147838"/>
                    <a:gd name="connsiteX1631" fmla="*/ 1327730 w 1619890"/>
                    <a:gd name="connsiteY1631" fmla="*/ 441476 h 1147838"/>
                    <a:gd name="connsiteX1632" fmla="*/ 1327730 w 1619890"/>
                    <a:gd name="connsiteY1632" fmla="*/ 441476 h 1147838"/>
                    <a:gd name="connsiteX1633" fmla="*/ 1327730 w 1619890"/>
                    <a:gd name="connsiteY1633" fmla="*/ 440871 h 1147838"/>
                    <a:gd name="connsiteX1634" fmla="*/ 1327730 w 1619890"/>
                    <a:gd name="connsiteY1634" fmla="*/ 440871 h 1147838"/>
                    <a:gd name="connsiteX1635" fmla="*/ 1327730 w 1619890"/>
                    <a:gd name="connsiteY1635" fmla="*/ 440267 h 1147838"/>
                    <a:gd name="connsiteX1636" fmla="*/ 1327730 w 1619890"/>
                    <a:gd name="connsiteY1636" fmla="*/ 440267 h 1147838"/>
                    <a:gd name="connsiteX1637" fmla="*/ 1327730 w 1619890"/>
                    <a:gd name="connsiteY1637" fmla="*/ 439662 h 1147838"/>
                    <a:gd name="connsiteX1638" fmla="*/ 1327730 w 1619890"/>
                    <a:gd name="connsiteY1638" fmla="*/ 439662 h 1147838"/>
                    <a:gd name="connsiteX1639" fmla="*/ 1327730 w 1619890"/>
                    <a:gd name="connsiteY1639" fmla="*/ 439057 h 1147838"/>
                    <a:gd name="connsiteX1640" fmla="*/ 1327730 w 1619890"/>
                    <a:gd name="connsiteY1640" fmla="*/ 439057 h 1147838"/>
                    <a:gd name="connsiteX1641" fmla="*/ 1327730 w 1619890"/>
                    <a:gd name="connsiteY1641" fmla="*/ 438452 h 1147838"/>
                    <a:gd name="connsiteX1642" fmla="*/ 1327730 w 1619890"/>
                    <a:gd name="connsiteY1642" fmla="*/ 438452 h 1147838"/>
                    <a:gd name="connsiteX1643" fmla="*/ 1327730 w 1619890"/>
                    <a:gd name="connsiteY1643" fmla="*/ 437848 h 1147838"/>
                    <a:gd name="connsiteX1644" fmla="*/ 1327730 w 1619890"/>
                    <a:gd name="connsiteY1644" fmla="*/ 437848 h 1147838"/>
                    <a:gd name="connsiteX1645" fmla="*/ 1327730 w 1619890"/>
                    <a:gd name="connsiteY1645" fmla="*/ 437243 h 1147838"/>
                    <a:gd name="connsiteX1646" fmla="*/ 1327730 w 1619890"/>
                    <a:gd name="connsiteY1646" fmla="*/ 437243 h 1147838"/>
                    <a:gd name="connsiteX1647" fmla="*/ 1327730 w 1619890"/>
                    <a:gd name="connsiteY1647" fmla="*/ 436638 h 1147838"/>
                    <a:gd name="connsiteX1648" fmla="*/ 1327730 w 1619890"/>
                    <a:gd name="connsiteY1648" fmla="*/ 436638 h 1147838"/>
                    <a:gd name="connsiteX1649" fmla="*/ 1327730 w 1619890"/>
                    <a:gd name="connsiteY1649" fmla="*/ 436033 h 1147838"/>
                    <a:gd name="connsiteX1650" fmla="*/ 1327730 w 1619890"/>
                    <a:gd name="connsiteY1650" fmla="*/ 436033 h 1147838"/>
                    <a:gd name="connsiteX1651" fmla="*/ 1327730 w 1619890"/>
                    <a:gd name="connsiteY1651" fmla="*/ 435429 h 1147838"/>
                    <a:gd name="connsiteX1652" fmla="*/ 1327730 w 1619890"/>
                    <a:gd name="connsiteY1652" fmla="*/ 435429 h 1147838"/>
                    <a:gd name="connsiteX1653" fmla="*/ 1327730 w 1619890"/>
                    <a:gd name="connsiteY1653" fmla="*/ 434824 h 1147838"/>
                    <a:gd name="connsiteX1654" fmla="*/ 1327730 w 1619890"/>
                    <a:gd name="connsiteY1654" fmla="*/ 434824 h 1147838"/>
                    <a:gd name="connsiteX1655" fmla="*/ 1327730 w 1619890"/>
                    <a:gd name="connsiteY1655" fmla="*/ 434219 h 1147838"/>
                    <a:gd name="connsiteX1656" fmla="*/ 1327730 w 1619890"/>
                    <a:gd name="connsiteY1656" fmla="*/ 434219 h 1147838"/>
                    <a:gd name="connsiteX1657" fmla="*/ 1327730 w 1619890"/>
                    <a:gd name="connsiteY1657" fmla="*/ 433614 h 1147838"/>
                    <a:gd name="connsiteX1658" fmla="*/ 1327730 w 1619890"/>
                    <a:gd name="connsiteY1658" fmla="*/ 433614 h 1147838"/>
                    <a:gd name="connsiteX1659" fmla="*/ 1327730 w 1619890"/>
                    <a:gd name="connsiteY1659" fmla="*/ 433010 h 1147838"/>
                    <a:gd name="connsiteX1660" fmla="*/ 1327730 w 1619890"/>
                    <a:gd name="connsiteY1660" fmla="*/ 433010 h 1147838"/>
                    <a:gd name="connsiteX1661" fmla="*/ 1327730 w 1619890"/>
                    <a:gd name="connsiteY1661" fmla="*/ 432405 h 1147838"/>
                    <a:gd name="connsiteX1662" fmla="*/ 1327730 w 1619890"/>
                    <a:gd name="connsiteY1662" fmla="*/ 432405 h 1147838"/>
                    <a:gd name="connsiteX1663" fmla="*/ 1327730 w 1619890"/>
                    <a:gd name="connsiteY1663" fmla="*/ 431800 h 1147838"/>
                    <a:gd name="connsiteX1664" fmla="*/ 1327730 w 1619890"/>
                    <a:gd name="connsiteY1664" fmla="*/ 431800 h 1147838"/>
                    <a:gd name="connsiteX1665" fmla="*/ 1327730 w 1619890"/>
                    <a:gd name="connsiteY1665" fmla="*/ 431195 h 1147838"/>
                    <a:gd name="connsiteX1666" fmla="*/ 1327730 w 1619890"/>
                    <a:gd name="connsiteY1666" fmla="*/ 431195 h 1147838"/>
                    <a:gd name="connsiteX1667" fmla="*/ 1327730 w 1619890"/>
                    <a:gd name="connsiteY1667" fmla="*/ 430591 h 1147838"/>
                    <a:gd name="connsiteX1668" fmla="*/ 1327730 w 1619890"/>
                    <a:gd name="connsiteY1668" fmla="*/ 430591 h 1147838"/>
                    <a:gd name="connsiteX1669" fmla="*/ 1327730 w 1619890"/>
                    <a:gd name="connsiteY1669" fmla="*/ 429986 h 1147838"/>
                    <a:gd name="connsiteX1670" fmla="*/ 1327730 w 1619890"/>
                    <a:gd name="connsiteY1670" fmla="*/ 429986 h 1147838"/>
                    <a:gd name="connsiteX1671" fmla="*/ 1327730 w 1619890"/>
                    <a:gd name="connsiteY1671" fmla="*/ 429986 h 1147838"/>
                    <a:gd name="connsiteX1672" fmla="*/ 1327730 w 1619890"/>
                    <a:gd name="connsiteY1672" fmla="*/ 429986 h 1147838"/>
                    <a:gd name="connsiteX1673" fmla="*/ 1327730 w 1619890"/>
                    <a:gd name="connsiteY1673" fmla="*/ 429986 h 1147838"/>
                    <a:gd name="connsiteX1674" fmla="*/ 1327730 w 1619890"/>
                    <a:gd name="connsiteY1674" fmla="*/ 429986 h 1147838"/>
                    <a:gd name="connsiteX1675" fmla="*/ 1327730 w 1619890"/>
                    <a:gd name="connsiteY1675" fmla="*/ 429986 h 1147838"/>
                    <a:gd name="connsiteX1676" fmla="*/ 1327730 w 1619890"/>
                    <a:gd name="connsiteY1676" fmla="*/ 429986 h 1147838"/>
                    <a:gd name="connsiteX1677" fmla="*/ 1327730 w 1619890"/>
                    <a:gd name="connsiteY1677" fmla="*/ 429986 h 1147838"/>
                    <a:gd name="connsiteX1678" fmla="*/ 1327730 w 1619890"/>
                    <a:gd name="connsiteY1678" fmla="*/ 429986 h 1147838"/>
                    <a:gd name="connsiteX1679" fmla="*/ 1327730 w 1619890"/>
                    <a:gd name="connsiteY1679" fmla="*/ 429986 h 1147838"/>
                    <a:gd name="connsiteX1680" fmla="*/ 1327730 w 1619890"/>
                    <a:gd name="connsiteY1680" fmla="*/ 429986 h 1147838"/>
                    <a:gd name="connsiteX1681" fmla="*/ 1327730 w 1619890"/>
                    <a:gd name="connsiteY1681" fmla="*/ 429986 h 1147838"/>
                    <a:gd name="connsiteX1682" fmla="*/ 1327730 w 1619890"/>
                    <a:gd name="connsiteY1682" fmla="*/ 429986 h 1147838"/>
                    <a:gd name="connsiteX1683" fmla="*/ 1327730 w 1619890"/>
                    <a:gd name="connsiteY1683" fmla="*/ 429986 h 1147838"/>
                    <a:gd name="connsiteX1684" fmla="*/ 1327730 w 1619890"/>
                    <a:gd name="connsiteY1684" fmla="*/ 429986 h 1147838"/>
                    <a:gd name="connsiteX1685" fmla="*/ 1327730 w 1619890"/>
                    <a:gd name="connsiteY1685" fmla="*/ 429986 h 1147838"/>
                    <a:gd name="connsiteX1686" fmla="*/ 1327730 w 1619890"/>
                    <a:gd name="connsiteY1686" fmla="*/ 429986 h 1147838"/>
                    <a:gd name="connsiteX1687" fmla="*/ 1327730 w 1619890"/>
                    <a:gd name="connsiteY1687" fmla="*/ 429986 h 1147838"/>
                    <a:gd name="connsiteX1688" fmla="*/ 1327730 w 1619890"/>
                    <a:gd name="connsiteY1688" fmla="*/ 429986 h 1147838"/>
                    <a:gd name="connsiteX1689" fmla="*/ 1327730 w 1619890"/>
                    <a:gd name="connsiteY1689" fmla="*/ 429986 h 1147838"/>
                    <a:gd name="connsiteX1690" fmla="*/ 1327730 w 1619890"/>
                    <a:gd name="connsiteY1690" fmla="*/ 429986 h 1147838"/>
                    <a:gd name="connsiteX1691" fmla="*/ 1327730 w 1619890"/>
                    <a:gd name="connsiteY1691" fmla="*/ 429986 h 1147838"/>
                    <a:gd name="connsiteX1692" fmla="*/ 1327730 w 1619890"/>
                    <a:gd name="connsiteY1692" fmla="*/ 429986 h 1147838"/>
                    <a:gd name="connsiteX1693" fmla="*/ 1327730 w 1619890"/>
                    <a:gd name="connsiteY1693" fmla="*/ 429986 h 1147838"/>
                    <a:gd name="connsiteX1694" fmla="*/ 1327730 w 1619890"/>
                    <a:gd name="connsiteY1694" fmla="*/ 429986 h 1147838"/>
                    <a:gd name="connsiteX1695" fmla="*/ 1327730 w 1619890"/>
                    <a:gd name="connsiteY1695" fmla="*/ 429986 h 1147838"/>
                    <a:gd name="connsiteX1696" fmla="*/ 1327730 w 1619890"/>
                    <a:gd name="connsiteY1696" fmla="*/ 429986 h 1147838"/>
                    <a:gd name="connsiteX1697" fmla="*/ 1327730 w 1619890"/>
                    <a:gd name="connsiteY1697" fmla="*/ 429986 h 1147838"/>
                    <a:gd name="connsiteX1698" fmla="*/ 1327730 w 1619890"/>
                    <a:gd name="connsiteY1698" fmla="*/ 429986 h 1147838"/>
                    <a:gd name="connsiteX1699" fmla="*/ 1327730 w 1619890"/>
                    <a:gd name="connsiteY1699" fmla="*/ 429986 h 1147838"/>
                    <a:gd name="connsiteX1700" fmla="*/ 1327730 w 1619890"/>
                    <a:gd name="connsiteY1700" fmla="*/ 429986 h 1147838"/>
                    <a:gd name="connsiteX1701" fmla="*/ 1327730 w 1619890"/>
                    <a:gd name="connsiteY1701" fmla="*/ 429986 h 1147838"/>
                    <a:gd name="connsiteX1702" fmla="*/ 1327730 w 1619890"/>
                    <a:gd name="connsiteY1702" fmla="*/ 429986 h 1147838"/>
                    <a:gd name="connsiteX1703" fmla="*/ 1327730 w 1619890"/>
                    <a:gd name="connsiteY1703" fmla="*/ 429986 h 1147838"/>
                    <a:gd name="connsiteX1704" fmla="*/ 1327730 w 1619890"/>
                    <a:gd name="connsiteY1704" fmla="*/ 429986 h 1147838"/>
                    <a:gd name="connsiteX1705" fmla="*/ 1327730 w 1619890"/>
                    <a:gd name="connsiteY1705" fmla="*/ 429986 h 1147838"/>
                    <a:gd name="connsiteX1706" fmla="*/ 1327730 w 1619890"/>
                    <a:gd name="connsiteY1706" fmla="*/ 429986 h 1147838"/>
                    <a:gd name="connsiteX1707" fmla="*/ 1327730 w 1619890"/>
                    <a:gd name="connsiteY1707" fmla="*/ 429986 h 1147838"/>
                    <a:gd name="connsiteX1708" fmla="*/ 1327730 w 1619890"/>
                    <a:gd name="connsiteY1708" fmla="*/ 429986 h 1147838"/>
                    <a:gd name="connsiteX1709" fmla="*/ 1327730 w 1619890"/>
                    <a:gd name="connsiteY1709" fmla="*/ 429986 h 1147838"/>
                    <a:gd name="connsiteX1710" fmla="*/ 1327730 w 1619890"/>
                    <a:gd name="connsiteY1710" fmla="*/ 429986 h 1147838"/>
                    <a:gd name="connsiteX1711" fmla="*/ 1327730 w 1619890"/>
                    <a:gd name="connsiteY1711" fmla="*/ 429986 h 1147838"/>
                    <a:gd name="connsiteX1712" fmla="*/ 1327730 w 1619890"/>
                    <a:gd name="connsiteY1712" fmla="*/ 429986 h 1147838"/>
                    <a:gd name="connsiteX1713" fmla="*/ 1327730 w 1619890"/>
                    <a:gd name="connsiteY1713" fmla="*/ 429986 h 1147838"/>
                    <a:gd name="connsiteX1714" fmla="*/ 1327730 w 1619890"/>
                    <a:gd name="connsiteY1714" fmla="*/ 429986 h 1147838"/>
                    <a:gd name="connsiteX1715" fmla="*/ 1327730 w 1619890"/>
                    <a:gd name="connsiteY1715" fmla="*/ 429986 h 1147838"/>
                    <a:gd name="connsiteX1716" fmla="*/ 1327730 w 1619890"/>
                    <a:gd name="connsiteY1716" fmla="*/ 429986 h 1147838"/>
                    <a:gd name="connsiteX1717" fmla="*/ 1327730 w 1619890"/>
                    <a:gd name="connsiteY1717" fmla="*/ 429986 h 1147838"/>
                    <a:gd name="connsiteX1718" fmla="*/ 1327730 w 1619890"/>
                    <a:gd name="connsiteY1718" fmla="*/ 429986 h 1147838"/>
                    <a:gd name="connsiteX1719" fmla="*/ 1327730 w 1619890"/>
                    <a:gd name="connsiteY1719" fmla="*/ 429986 h 1147838"/>
                    <a:gd name="connsiteX1720" fmla="*/ 1327730 w 1619890"/>
                    <a:gd name="connsiteY1720" fmla="*/ 429986 h 1147838"/>
                    <a:gd name="connsiteX1721" fmla="*/ 1327730 w 1619890"/>
                    <a:gd name="connsiteY1721" fmla="*/ 429986 h 1147838"/>
                    <a:gd name="connsiteX1722" fmla="*/ 1327730 w 1619890"/>
                    <a:gd name="connsiteY1722" fmla="*/ 429986 h 1147838"/>
                    <a:gd name="connsiteX1723" fmla="*/ 1327730 w 1619890"/>
                    <a:gd name="connsiteY1723" fmla="*/ 429986 h 1147838"/>
                    <a:gd name="connsiteX1724" fmla="*/ 1327730 w 1619890"/>
                    <a:gd name="connsiteY1724" fmla="*/ 429986 h 1147838"/>
                    <a:gd name="connsiteX1725" fmla="*/ 1327730 w 1619890"/>
                    <a:gd name="connsiteY1725" fmla="*/ 429986 h 1147838"/>
                    <a:gd name="connsiteX1726" fmla="*/ 1327730 w 1619890"/>
                    <a:gd name="connsiteY1726" fmla="*/ 429986 h 1147838"/>
                    <a:gd name="connsiteX1727" fmla="*/ 1327730 w 1619890"/>
                    <a:gd name="connsiteY1727" fmla="*/ 429986 h 1147838"/>
                    <a:gd name="connsiteX1728" fmla="*/ 1327730 w 1619890"/>
                    <a:gd name="connsiteY1728" fmla="*/ 429986 h 1147838"/>
                    <a:gd name="connsiteX1729" fmla="*/ 1327730 w 1619890"/>
                    <a:gd name="connsiteY1729" fmla="*/ 429986 h 1147838"/>
                    <a:gd name="connsiteX1730" fmla="*/ 1327730 w 1619890"/>
                    <a:gd name="connsiteY1730" fmla="*/ 429986 h 1147838"/>
                    <a:gd name="connsiteX1731" fmla="*/ 1327730 w 1619890"/>
                    <a:gd name="connsiteY1731" fmla="*/ 429986 h 1147838"/>
                    <a:gd name="connsiteX1732" fmla="*/ 1327730 w 1619890"/>
                    <a:gd name="connsiteY1732" fmla="*/ 429986 h 1147838"/>
                    <a:gd name="connsiteX1733" fmla="*/ 1327730 w 1619890"/>
                    <a:gd name="connsiteY1733" fmla="*/ 429986 h 1147838"/>
                    <a:gd name="connsiteX1734" fmla="*/ 1327730 w 1619890"/>
                    <a:gd name="connsiteY1734" fmla="*/ 429986 h 1147838"/>
                    <a:gd name="connsiteX1735" fmla="*/ 1327730 w 1619890"/>
                    <a:gd name="connsiteY1735" fmla="*/ 429986 h 1147838"/>
                    <a:gd name="connsiteX1736" fmla="*/ 1327730 w 1619890"/>
                    <a:gd name="connsiteY1736" fmla="*/ 429986 h 1147838"/>
                    <a:gd name="connsiteX1737" fmla="*/ 1327730 w 1619890"/>
                    <a:gd name="connsiteY1737" fmla="*/ 429986 h 1147838"/>
                    <a:gd name="connsiteX1738" fmla="*/ 1327730 w 1619890"/>
                    <a:gd name="connsiteY1738" fmla="*/ 429986 h 1147838"/>
                    <a:gd name="connsiteX1739" fmla="*/ 1327730 w 1619890"/>
                    <a:gd name="connsiteY1739" fmla="*/ 429986 h 1147838"/>
                    <a:gd name="connsiteX1740" fmla="*/ 1327730 w 1619890"/>
                    <a:gd name="connsiteY1740" fmla="*/ 429986 h 1147838"/>
                    <a:gd name="connsiteX1741" fmla="*/ 1327730 w 1619890"/>
                    <a:gd name="connsiteY1741" fmla="*/ 429986 h 1147838"/>
                    <a:gd name="connsiteX1742" fmla="*/ 1327730 w 1619890"/>
                    <a:gd name="connsiteY1742" fmla="*/ 429986 h 1147838"/>
                    <a:gd name="connsiteX1743" fmla="*/ 1327730 w 1619890"/>
                    <a:gd name="connsiteY1743" fmla="*/ 429986 h 1147838"/>
                    <a:gd name="connsiteX1744" fmla="*/ 1327730 w 1619890"/>
                    <a:gd name="connsiteY1744" fmla="*/ 429986 h 1147838"/>
                    <a:gd name="connsiteX1745" fmla="*/ 1327730 w 1619890"/>
                    <a:gd name="connsiteY1745" fmla="*/ 429986 h 1147838"/>
                    <a:gd name="connsiteX1746" fmla="*/ 1327730 w 1619890"/>
                    <a:gd name="connsiteY1746" fmla="*/ 429986 h 1147838"/>
                    <a:gd name="connsiteX1747" fmla="*/ 1327730 w 1619890"/>
                    <a:gd name="connsiteY1747" fmla="*/ 429986 h 1147838"/>
                    <a:gd name="connsiteX1748" fmla="*/ 1327730 w 1619890"/>
                    <a:gd name="connsiteY1748" fmla="*/ 429986 h 1147838"/>
                    <a:gd name="connsiteX1749" fmla="*/ 1327730 w 1619890"/>
                    <a:gd name="connsiteY1749" fmla="*/ 429986 h 1147838"/>
                    <a:gd name="connsiteX1750" fmla="*/ 1327730 w 1619890"/>
                    <a:gd name="connsiteY1750" fmla="*/ 429986 h 1147838"/>
                    <a:gd name="connsiteX1751" fmla="*/ 1327730 w 1619890"/>
                    <a:gd name="connsiteY1751" fmla="*/ 429986 h 1147838"/>
                    <a:gd name="connsiteX1752" fmla="*/ 1327730 w 1619890"/>
                    <a:gd name="connsiteY1752" fmla="*/ 429986 h 1147838"/>
                    <a:gd name="connsiteX1753" fmla="*/ 1327730 w 1619890"/>
                    <a:gd name="connsiteY1753" fmla="*/ 429986 h 1147838"/>
                    <a:gd name="connsiteX1754" fmla="*/ 1327730 w 1619890"/>
                    <a:gd name="connsiteY1754" fmla="*/ 429986 h 1147838"/>
                    <a:gd name="connsiteX1755" fmla="*/ 1327730 w 1619890"/>
                    <a:gd name="connsiteY1755" fmla="*/ 429986 h 1147838"/>
                    <a:gd name="connsiteX1756" fmla="*/ 1327730 w 1619890"/>
                    <a:gd name="connsiteY1756" fmla="*/ 429986 h 1147838"/>
                    <a:gd name="connsiteX1757" fmla="*/ 1327730 w 1619890"/>
                    <a:gd name="connsiteY1757" fmla="*/ 429986 h 1147838"/>
                    <a:gd name="connsiteX1758" fmla="*/ 1327730 w 1619890"/>
                    <a:gd name="connsiteY1758" fmla="*/ 429986 h 1147838"/>
                    <a:gd name="connsiteX1759" fmla="*/ 1327730 w 1619890"/>
                    <a:gd name="connsiteY1759" fmla="*/ 429986 h 1147838"/>
                    <a:gd name="connsiteX1760" fmla="*/ 1327730 w 1619890"/>
                    <a:gd name="connsiteY1760" fmla="*/ 429986 h 1147838"/>
                    <a:gd name="connsiteX1761" fmla="*/ 1327730 w 1619890"/>
                    <a:gd name="connsiteY1761" fmla="*/ 429986 h 1147838"/>
                    <a:gd name="connsiteX1762" fmla="*/ 1327730 w 1619890"/>
                    <a:gd name="connsiteY1762" fmla="*/ 429986 h 1147838"/>
                    <a:gd name="connsiteX1763" fmla="*/ 1327730 w 1619890"/>
                    <a:gd name="connsiteY1763" fmla="*/ 429986 h 1147838"/>
                    <a:gd name="connsiteX1764" fmla="*/ 1327730 w 1619890"/>
                    <a:gd name="connsiteY1764" fmla="*/ 429986 h 1147838"/>
                    <a:gd name="connsiteX1765" fmla="*/ 1327730 w 1619890"/>
                    <a:gd name="connsiteY1765" fmla="*/ 429986 h 1147838"/>
                    <a:gd name="connsiteX1766" fmla="*/ 1327730 w 1619890"/>
                    <a:gd name="connsiteY1766" fmla="*/ 429986 h 1147838"/>
                    <a:gd name="connsiteX1767" fmla="*/ 1327730 w 1619890"/>
                    <a:gd name="connsiteY1767" fmla="*/ 429986 h 1147838"/>
                    <a:gd name="connsiteX1768" fmla="*/ 1327730 w 1619890"/>
                    <a:gd name="connsiteY1768" fmla="*/ 429986 h 1147838"/>
                    <a:gd name="connsiteX1769" fmla="*/ 1327730 w 1619890"/>
                    <a:gd name="connsiteY1769" fmla="*/ 429986 h 1147838"/>
                    <a:gd name="connsiteX1770" fmla="*/ 1327730 w 1619890"/>
                    <a:gd name="connsiteY1770" fmla="*/ 429986 h 1147838"/>
                    <a:gd name="connsiteX1771" fmla="*/ 1327730 w 1619890"/>
                    <a:gd name="connsiteY1771" fmla="*/ 429986 h 1147838"/>
                    <a:gd name="connsiteX1772" fmla="*/ 1327730 w 1619890"/>
                    <a:gd name="connsiteY1772" fmla="*/ 429986 h 1147838"/>
                    <a:gd name="connsiteX1773" fmla="*/ 1327730 w 1619890"/>
                    <a:gd name="connsiteY1773" fmla="*/ 429986 h 1147838"/>
                    <a:gd name="connsiteX1774" fmla="*/ 1327730 w 1619890"/>
                    <a:gd name="connsiteY1774" fmla="*/ 429986 h 1147838"/>
                    <a:gd name="connsiteX1775" fmla="*/ 1327730 w 1619890"/>
                    <a:gd name="connsiteY1775" fmla="*/ 429986 h 1147838"/>
                    <a:gd name="connsiteX1776" fmla="*/ 1327730 w 1619890"/>
                    <a:gd name="connsiteY1776" fmla="*/ 429986 h 1147838"/>
                    <a:gd name="connsiteX1777" fmla="*/ 1327730 w 1619890"/>
                    <a:gd name="connsiteY1777" fmla="*/ 429986 h 1147838"/>
                    <a:gd name="connsiteX1778" fmla="*/ 1327730 w 1619890"/>
                    <a:gd name="connsiteY1778" fmla="*/ 429986 h 1147838"/>
                    <a:gd name="connsiteX1779" fmla="*/ 1327125 w 1619890"/>
                    <a:gd name="connsiteY1779" fmla="*/ 429986 h 1147838"/>
                    <a:gd name="connsiteX1780" fmla="*/ 1327125 w 1619890"/>
                    <a:gd name="connsiteY1780" fmla="*/ 429986 h 1147838"/>
                    <a:gd name="connsiteX1781" fmla="*/ 1326520 w 1619890"/>
                    <a:gd name="connsiteY1781" fmla="*/ 429986 h 1147838"/>
                    <a:gd name="connsiteX1782" fmla="*/ 1326520 w 1619890"/>
                    <a:gd name="connsiteY1782" fmla="*/ 429986 h 1147838"/>
                    <a:gd name="connsiteX1783" fmla="*/ 1325915 w 1619890"/>
                    <a:gd name="connsiteY1783" fmla="*/ 429986 h 1147838"/>
                    <a:gd name="connsiteX1784" fmla="*/ 1325915 w 1619890"/>
                    <a:gd name="connsiteY1784" fmla="*/ 429986 h 1147838"/>
                    <a:gd name="connsiteX1785" fmla="*/ 1325310 w 1619890"/>
                    <a:gd name="connsiteY1785" fmla="*/ 429986 h 1147838"/>
                    <a:gd name="connsiteX1786" fmla="*/ 1325310 w 1619890"/>
                    <a:gd name="connsiteY1786" fmla="*/ 429986 h 1147838"/>
                    <a:gd name="connsiteX1787" fmla="*/ 1324705 w 1619890"/>
                    <a:gd name="connsiteY1787" fmla="*/ 429986 h 1147838"/>
                    <a:gd name="connsiteX1788" fmla="*/ 1324705 w 1619890"/>
                    <a:gd name="connsiteY1788" fmla="*/ 429986 h 1147838"/>
                    <a:gd name="connsiteX1789" fmla="*/ 1324100 w 1619890"/>
                    <a:gd name="connsiteY1789" fmla="*/ 429986 h 1147838"/>
                    <a:gd name="connsiteX1790" fmla="*/ 1324100 w 1619890"/>
                    <a:gd name="connsiteY1790" fmla="*/ 429986 h 1147838"/>
                    <a:gd name="connsiteX1791" fmla="*/ 1323495 w 1619890"/>
                    <a:gd name="connsiteY1791" fmla="*/ 429986 h 1147838"/>
                    <a:gd name="connsiteX1792" fmla="*/ 1323495 w 1619890"/>
                    <a:gd name="connsiteY1792" fmla="*/ 429986 h 1147838"/>
                    <a:gd name="connsiteX1793" fmla="*/ 1322891 w 1619890"/>
                    <a:gd name="connsiteY1793" fmla="*/ 429986 h 1147838"/>
                    <a:gd name="connsiteX1794" fmla="*/ 1322891 w 1619890"/>
                    <a:gd name="connsiteY1794" fmla="*/ 429986 h 1147838"/>
                    <a:gd name="connsiteX1795" fmla="*/ 1322891 w 1619890"/>
                    <a:gd name="connsiteY1795" fmla="*/ 429986 h 1147838"/>
                    <a:gd name="connsiteX1796" fmla="*/ 1322891 w 1619890"/>
                    <a:gd name="connsiteY1796" fmla="*/ 429986 h 1147838"/>
                    <a:gd name="connsiteX1797" fmla="*/ 1322891 w 1619890"/>
                    <a:gd name="connsiteY1797" fmla="*/ 429986 h 1147838"/>
                    <a:gd name="connsiteX1798" fmla="*/ 1322891 w 1619890"/>
                    <a:gd name="connsiteY1798" fmla="*/ 429986 h 1147838"/>
                    <a:gd name="connsiteX1799" fmla="*/ 1322891 w 1619890"/>
                    <a:gd name="connsiteY1799" fmla="*/ 429986 h 1147838"/>
                    <a:gd name="connsiteX1800" fmla="*/ 1322891 w 1619890"/>
                    <a:gd name="connsiteY1800" fmla="*/ 429986 h 1147838"/>
                    <a:gd name="connsiteX1801" fmla="*/ 1322891 w 1619890"/>
                    <a:gd name="connsiteY1801" fmla="*/ 429986 h 1147838"/>
                    <a:gd name="connsiteX1802" fmla="*/ 1322891 w 1619890"/>
                    <a:gd name="connsiteY1802" fmla="*/ 429986 h 1147838"/>
                    <a:gd name="connsiteX1803" fmla="*/ 1322891 w 1619890"/>
                    <a:gd name="connsiteY1803" fmla="*/ 429986 h 1147838"/>
                    <a:gd name="connsiteX1804" fmla="*/ 1322891 w 1619890"/>
                    <a:gd name="connsiteY1804" fmla="*/ 429986 h 1147838"/>
                    <a:gd name="connsiteX1805" fmla="*/ 1322891 w 1619890"/>
                    <a:gd name="connsiteY1805" fmla="*/ 429986 h 1147838"/>
                    <a:gd name="connsiteX1806" fmla="*/ 1322891 w 1619890"/>
                    <a:gd name="connsiteY1806" fmla="*/ 429986 h 1147838"/>
                    <a:gd name="connsiteX1807" fmla="*/ 1322891 w 1619890"/>
                    <a:gd name="connsiteY1807" fmla="*/ 429986 h 1147838"/>
                    <a:gd name="connsiteX1808" fmla="*/ 1322286 w 1619890"/>
                    <a:gd name="connsiteY1808" fmla="*/ 429986 h 1147838"/>
                    <a:gd name="connsiteX1809" fmla="*/ 1322286 w 1619890"/>
                    <a:gd name="connsiteY1809" fmla="*/ 429986 h 1147838"/>
                    <a:gd name="connsiteX1810" fmla="*/ 1322286 w 1619890"/>
                    <a:gd name="connsiteY1810" fmla="*/ 429986 h 1147838"/>
                    <a:gd name="connsiteX1811" fmla="*/ 1322286 w 1619890"/>
                    <a:gd name="connsiteY1811" fmla="*/ 429986 h 1147838"/>
                    <a:gd name="connsiteX1812" fmla="*/ 1322286 w 1619890"/>
                    <a:gd name="connsiteY1812" fmla="*/ 429986 h 1147838"/>
                    <a:gd name="connsiteX1813" fmla="*/ 1322286 w 1619890"/>
                    <a:gd name="connsiteY1813" fmla="*/ 429986 h 1147838"/>
                    <a:gd name="connsiteX1814" fmla="*/ 1321681 w 1619890"/>
                    <a:gd name="connsiteY1814" fmla="*/ 429986 h 1147838"/>
                    <a:gd name="connsiteX1815" fmla="*/ 1321681 w 1619890"/>
                    <a:gd name="connsiteY1815" fmla="*/ 429986 h 1147838"/>
                    <a:gd name="connsiteX1816" fmla="*/ 1321076 w 1619890"/>
                    <a:gd name="connsiteY1816" fmla="*/ 429986 h 1147838"/>
                    <a:gd name="connsiteX1817" fmla="*/ 1321076 w 1619890"/>
                    <a:gd name="connsiteY1817" fmla="*/ 429986 h 1147838"/>
                    <a:gd name="connsiteX1818" fmla="*/ 1321076 w 1619890"/>
                    <a:gd name="connsiteY1818" fmla="*/ 429986 h 1147838"/>
                    <a:gd name="connsiteX1819" fmla="*/ 1321076 w 1619890"/>
                    <a:gd name="connsiteY1819" fmla="*/ 429986 h 1147838"/>
                    <a:gd name="connsiteX1820" fmla="*/ 1321076 w 1619890"/>
                    <a:gd name="connsiteY1820" fmla="*/ 429986 h 1147838"/>
                    <a:gd name="connsiteX1821" fmla="*/ 1321076 w 1619890"/>
                    <a:gd name="connsiteY1821" fmla="*/ 429986 h 1147838"/>
                    <a:gd name="connsiteX1822" fmla="*/ 1321076 w 1619890"/>
                    <a:gd name="connsiteY1822" fmla="*/ 429986 h 1147838"/>
                    <a:gd name="connsiteX1823" fmla="*/ 1321076 w 1619890"/>
                    <a:gd name="connsiteY1823" fmla="*/ 429986 h 1147838"/>
                    <a:gd name="connsiteX1824" fmla="*/ 1321076 w 1619890"/>
                    <a:gd name="connsiteY1824" fmla="*/ 429986 h 1147838"/>
                    <a:gd name="connsiteX1825" fmla="*/ 1321076 w 1619890"/>
                    <a:gd name="connsiteY1825" fmla="*/ 429986 h 1147838"/>
                    <a:gd name="connsiteX1826" fmla="*/ 1321076 w 1619890"/>
                    <a:gd name="connsiteY1826" fmla="*/ 429986 h 1147838"/>
                    <a:gd name="connsiteX1827" fmla="*/ 1321076 w 1619890"/>
                    <a:gd name="connsiteY1827" fmla="*/ 429986 h 1147838"/>
                    <a:gd name="connsiteX1828" fmla="*/ 1321076 w 1619890"/>
                    <a:gd name="connsiteY1828" fmla="*/ 429986 h 1147838"/>
                    <a:gd name="connsiteX1829" fmla="*/ 1321076 w 1619890"/>
                    <a:gd name="connsiteY1829" fmla="*/ 429986 h 1147838"/>
                    <a:gd name="connsiteX1830" fmla="*/ 1321076 w 1619890"/>
                    <a:gd name="connsiteY1830" fmla="*/ 429986 h 1147838"/>
                    <a:gd name="connsiteX1831" fmla="*/ 1321076 w 1619890"/>
                    <a:gd name="connsiteY1831" fmla="*/ 429986 h 1147838"/>
                    <a:gd name="connsiteX1832" fmla="*/ 1321076 w 1619890"/>
                    <a:gd name="connsiteY1832" fmla="*/ 429986 h 1147838"/>
                    <a:gd name="connsiteX1833" fmla="*/ 1321076 w 1619890"/>
                    <a:gd name="connsiteY1833" fmla="*/ 429986 h 1147838"/>
                    <a:gd name="connsiteX1834" fmla="*/ 1321076 w 1619890"/>
                    <a:gd name="connsiteY1834" fmla="*/ 429986 h 1147838"/>
                    <a:gd name="connsiteX1835" fmla="*/ 1321076 w 1619890"/>
                    <a:gd name="connsiteY1835" fmla="*/ 429986 h 1147838"/>
                    <a:gd name="connsiteX1836" fmla="*/ 1321076 w 1619890"/>
                    <a:gd name="connsiteY1836" fmla="*/ 429986 h 1147838"/>
                    <a:gd name="connsiteX1837" fmla="*/ 1321076 w 1619890"/>
                    <a:gd name="connsiteY1837" fmla="*/ 429986 h 1147838"/>
                    <a:gd name="connsiteX1838" fmla="*/ 1321076 w 1619890"/>
                    <a:gd name="connsiteY1838" fmla="*/ 429986 h 1147838"/>
                    <a:gd name="connsiteX1839" fmla="*/ 1321076 w 1619890"/>
                    <a:gd name="connsiteY1839" fmla="*/ 429986 h 1147838"/>
                    <a:gd name="connsiteX1840" fmla="*/ 1321076 w 1619890"/>
                    <a:gd name="connsiteY1840" fmla="*/ 429986 h 1147838"/>
                    <a:gd name="connsiteX1841" fmla="*/ 1321076 w 1619890"/>
                    <a:gd name="connsiteY1841" fmla="*/ 429986 h 1147838"/>
                    <a:gd name="connsiteX1842" fmla="*/ 1321076 w 1619890"/>
                    <a:gd name="connsiteY1842" fmla="*/ 429986 h 1147838"/>
                    <a:gd name="connsiteX1843" fmla="*/ 1321076 w 1619890"/>
                    <a:gd name="connsiteY1843" fmla="*/ 429986 h 1147838"/>
                    <a:gd name="connsiteX1844" fmla="*/ 1321076 w 1619890"/>
                    <a:gd name="connsiteY1844" fmla="*/ 429986 h 1147838"/>
                    <a:gd name="connsiteX1845" fmla="*/ 1321076 w 1619890"/>
                    <a:gd name="connsiteY1845" fmla="*/ 429986 h 1147838"/>
                    <a:gd name="connsiteX1846" fmla="*/ 1320471 w 1619890"/>
                    <a:gd name="connsiteY1846" fmla="*/ 429986 h 1147838"/>
                    <a:gd name="connsiteX1847" fmla="*/ 1320471 w 1619890"/>
                    <a:gd name="connsiteY1847" fmla="*/ 429986 h 1147838"/>
                    <a:gd name="connsiteX1848" fmla="*/ 1320471 w 1619890"/>
                    <a:gd name="connsiteY1848" fmla="*/ 429986 h 1147838"/>
                    <a:gd name="connsiteX1849" fmla="*/ 1320471 w 1619890"/>
                    <a:gd name="connsiteY1849" fmla="*/ 429986 h 1147838"/>
                    <a:gd name="connsiteX1850" fmla="*/ 1319866 w 1619890"/>
                    <a:gd name="connsiteY1850" fmla="*/ 429986 h 1147838"/>
                    <a:gd name="connsiteX1851" fmla="*/ 1319866 w 1619890"/>
                    <a:gd name="connsiteY1851" fmla="*/ 429986 h 1147838"/>
                    <a:gd name="connsiteX1852" fmla="*/ 1319866 w 1619890"/>
                    <a:gd name="connsiteY1852" fmla="*/ 429986 h 1147838"/>
                    <a:gd name="connsiteX1853" fmla="*/ 1319866 w 1619890"/>
                    <a:gd name="connsiteY1853" fmla="*/ 429986 h 1147838"/>
                    <a:gd name="connsiteX1854" fmla="*/ 1319261 w 1619890"/>
                    <a:gd name="connsiteY1854" fmla="*/ 429986 h 1147838"/>
                    <a:gd name="connsiteX1855" fmla="*/ 1319261 w 1619890"/>
                    <a:gd name="connsiteY1855" fmla="*/ 429986 h 1147838"/>
                    <a:gd name="connsiteX1856" fmla="*/ 1318656 w 1619890"/>
                    <a:gd name="connsiteY1856" fmla="*/ 429986 h 1147838"/>
                    <a:gd name="connsiteX1857" fmla="*/ 1318656 w 1619890"/>
                    <a:gd name="connsiteY1857" fmla="*/ 429986 h 1147838"/>
                    <a:gd name="connsiteX1858" fmla="*/ 1318656 w 1619890"/>
                    <a:gd name="connsiteY1858" fmla="*/ 429986 h 1147838"/>
                    <a:gd name="connsiteX1859" fmla="*/ 1318656 w 1619890"/>
                    <a:gd name="connsiteY1859" fmla="*/ 429986 h 1147838"/>
                    <a:gd name="connsiteX1860" fmla="*/ 1318656 w 1619890"/>
                    <a:gd name="connsiteY1860" fmla="*/ 429986 h 1147838"/>
                    <a:gd name="connsiteX1861" fmla="*/ 1318656 w 1619890"/>
                    <a:gd name="connsiteY1861" fmla="*/ 429986 h 1147838"/>
                    <a:gd name="connsiteX1862" fmla="*/ 1318656 w 1619890"/>
                    <a:gd name="connsiteY1862" fmla="*/ 429986 h 1147838"/>
                    <a:gd name="connsiteX1863" fmla="*/ 1318656 w 1619890"/>
                    <a:gd name="connsiteY1863" fmla="*/ 429986 h 1147838"/>
                    <a:gd name="connsiteX1864" fmla="*/ 1318656 w 1619890"/>
                    <a:gd name="connsiteY1864" fmla="*/ 429986 h 1147838"/>
                    <a:gd name="connsiteX1865" fmla="*/ 1318656 w 1619890"/>
                    <a:gd name="connsiteY1865" fmla="*/ 429986 h 1147838"/>
                    <a:gd name="connsiteX1866" fmla="*/ 1318656 w 1619890"/>
                    <a:gd name="connsiteY1866" fmla="*/ 429986 h 1147838"/>
                    <a:gd name="connsiteX1867" fmla="*/ 1318656 w 1619890"/>
                    <a:gd name="connsiteY1867" fmla="*/ 429986 h 1147838"/>
                    <a:gd name="connsiteX1868" fmla="*/ 1318656 w 1619890"/>
                    <a:gd name="connsiteY1868" fmla="*/ 429986 h 1147838"/>
                    <a:gd name="connsiteX1869" fmla="*/ 1318656 w 1619890"/>
                    <a:gd name="connsiteY1869" fmla="*/ 429986 h 1147838"/>
                    <a:gd name="connsiteX1870" fmla="*/ 1318656 w 1619890"/>
                    <a:gd name="connsiteY1870" fmla="*/ 429986 h 1147838"/>
                    <a:gd name="connsiteX1871" fmla="*/ 1318051 w 1619890"/>
                    <a:gd name="connsiteY1871" fmla="*/ 425752 h 1147838"/>
                    <a:gd name="connsiteX1872" fmla="*/ 1318051 w 1619890"/>
                    <a:gd name="connsiteY1872" fmla="*/ 420914 h 1147838"/>
                    <a:gd name="connsiteX1873" fmla="*/ 1317446 w 1619890"/>
                    <a:gd name="connsiteY1873" fmla="*/ 418495 h 1147838"/>
                    <a:gd name="connsiteX1874" fmla="*/ 1317446 w 1619890"/>
                    <a:gd name="connsiteY1874" fmla="*/ 418495 h 1147838"/>
                    <a:gd name="connsiteX1875" fmla="*/ 1317446 w 1619890"/>
                    <a:gd name="connsiteY1875" fmla="*/ 418495 h 1147838"/>
                    <a:gd name="connsiteX1876" fmla="*/ 1317446 w 1619890"/>
                    <a:gd name="connsiteY1876" fmla="*/ 418495 h 1147838"/>
                    <a:gd name="connsiteX1877" fmla="*/ 1317446 w 1619890"/>
                    <a:gd name="connsiteY1877" fmla="*/ 418495 h 1147838"/>
                    <a:gd name="connsiteX1878" fmla="*/ 1317446 w 1619890"/>
                    <a:gd name="connsiteY1878" fmla="*/ 418495 h 1147838"/>
                    <a:gd name="connsiteX1879" fmla="*/ 1317446 w 1619890"/>
                    <a:gd name="connsiteY1879" fmla="*/ 418495 h 1147838"/>
                    <a:gd name="connsiteX1880" fmla="*/ 1317446 w 1619890"/>
                    <a:gd name="connsiteY1880" fmla="*/ 418495 h 1147838"/>
                    <a:gd name="connsiteX1881" fmla="*/ 1317446 w 1619890"/>
                    <a:gd name="connsiteY1881" fmla="*/ 418495 h 1147838"/>
                    <a:gd name="connsiteX1882" fmla="*/ 1317446 w 1619890"/>
                    <a:gd name="connsiteY1882" fmla="*/ 418495 h 1147838"/>
                    <a:gd name="connsiteX1883" fmla="*/ 1317446 w 1619890"/>
                    <a:gd name="connsiteY1883" fmla="*/ 418495 h 1147838"/>
                    <a:gd name="connsiteX1884" fmla="*/ 1317446 w 1619890"/>
                    <a:gd name="connsiteY1884" fmla="*/ 418495 h 1147838"/>
                    <a:gd name="connsiteX1885" fmla="*/ 1317446 w 1619890"/>
                    <a:gd name="connsiteY1885" fmla="*/ 418495 h 1147838"/>
                    <a:gd name="connsiteX1886" fmla="*/ 1317446 w 1619890"/>
                    <a:gd name="connsiteY1886" fmla="*/ 418495 h 1147838"/>
                    <a:gd name="connsiteX1887" fmla="*/ 1317446 w 1619890"/>
                    <a:gd name="connsiteY1887" fmla="*/ 418495 h 1147838"/>
                    <a:gd name="connsiteX1888" fmla="*/ 1317446 w 1619890"/>
                    <a:gd name="connsiteY1888" fmla="*/ 418495 h 1147838"/>
                    <a:gd name="connsiteX1889" fmla="*/ 1317446 w 1619890"/>
                    <a:gd name="connsiteY1889" fmla="*/ 418495 h 1147838"/>
                    <a:gd name="connsiteX1890" fmla="*/ 1317446 w 1619890"/>
                    <a:gd name="connsiteY1890" fmla="*/ 418495 h 1147838"/>
                    <a:gd name="connsiteX1891" fmla="*/ 1317446 w 1619890"/>
                    <a:gd name="connsiteY1891" fmla="*/ 418495 h 1147838"/>
                    <a:gd name="connsiteX1892" fmla="*/ 1317446 w 1619890"/>
                    <a:gd name="connsiteY1892" fmla="*/ 418495 h 1147838"/>
                    <a:gd name="connsiteX1893" fmla="*/ 1317446 w 1619890"/>
                    <a:gd name="connsiteY1893" fmla="*/ 418495 h 1147838"/>
                    <a:gd name="connsiteX1894" fmla="*/ 1317446 w 1619890"/>
                    <a:gd name="connsiteY1894" fmla="*/ 418495 h 1147838"/>
                    <a:gd name="connsiteX1895" fmla="*/ 1317446 w 1619890"/>
                    <a:gd name="connsiteY1895" fmla="*/ 418495 h 1147838"/>
                    <a:gd name="connsiteX1896" fmla="*/ 1317446 w 1619890"/>
                    <a:gd name="connsiteY1896" fmla="*/ 418495 h 1147838"/>
                    <a:gd name="connsiteX1897" fmla="*/ 1317446 w 1619890"/>
                    <a:gd name="connsiteY1897" fmla="*/ 418495 h 1147838"/>
                    <a:gd name="connsiteX1898" fmla="*/ 1317446 w 1619890"/>
                    <a:gd name="connsiteY1898" fmla="*/ 418495 h 1147838"/>
                    <a:gd name="connsiteX1899" fmla="*/ 1317446 w 1619890"/>
                    <a:gd name="connsiteY1899" fmla="*/ 418495 h 1147838"/>
                    <a:gd name="connsiteX1900" fmla="*/ 1317446 w 1619890"/>
                    <a:gd name="connsiteY1900" fmla="*/ 418495 h 1147838"/>
                    <a:gd name="connsiteX1901" fmla="*/ 1317446 w 1619890"/>
                    <a:gd name="connsiteY1901" fmla="*/ 418495 h 1147838"/>
                    <a:gd name="connsiteX1902" fmla="*/ 1317446 w 1619890"/>
                    <a:gd name="connsiteY1902" fmla="*/ 418495 h 1147838"/>
                    <a:gd name="connsiteX1903" fmla="*/ 1317446 w 1619890"/>
                    <a:gd name="connsiteY1903" fmla="*/ 418495 h 1147838"/>
                    <a:gd name="connsiteX1904" fmla="*/ 1317446 w 1619890"/>
                    <a:gd name="connsiteY1904" fmla="*/ 418495 h 1147838"/>
                    <a:gd name="connsiteX1905" fmla="*/ 1317446 w 1619890"/>
                    <a:gd name="connsiteY1905" fmla="*/ 418495 h 1147838"/>
                    <a:gd name="connsiteX1906" fmla="*/ 1317446 w 1619890"/>
                    <a:gd name="connsiteY1906" fmla="*/ 418495 h 1147838"/>
                    <a:gd name="connsiteX1907" fmla="*/ 1317446 w 1619890"/>
                    <a:gd name="connsiteY1907" fmla="*/ 418495 h 1147838"/>
                    <a:gd name="connsiteX1908" fmla="*/ 1317446 w 1619890"/>
                    <a:gd name="connsiteY1908" fmla="*/ 418495 h 1147838"/>
                    <a:gd name="connsiteX1909" fmla="*/ 1317446 w 1619890"/>
                    <a:gd name="connsiteY1909" fmla="*/ 418495 h 1147838"/>
                    <a:gd name="connsiteX1910" fmla="*/ 1317446 w 1619890"/>
                    <a:gd name="connsiteY1910" fmla="*/ 418495 h 1147838"/>
                    <a:gd name="connsiteX1911" fmla="*/ 1317446 w 1619890"/>
                    <a:gd name="connsiteY1911" fmla="*/ 418495 h 1147838"/>
                    <a:gd name="connsiteX1912" fmla="*/ 1317446 w 1619890"/>
                    <a:gd name="connsiteY1912" fmla="*/ 418495 h 1147838"/>
                    <a:gd name="connsiteX1913" fmla="*/ 1317446 w 1619890"/>
                    <a:gd name="connsiteY1913" fmla="*/ 418495 h 1147838"/>
                    <a:gd name="connsiteX1914" fmla="*/ 1317446 w 1619890"/>
                    <a:gd name="connsiteY1914" fmla="*/ 418495 h 1147838"/>
                    <a:gd name="connsiteX1915" fmla="*/ 1317446 w 1619890"/>
                    <a:gd name="connsiteY1915" fmla="*/ 418495 h 1147838"/>
                    <a:gd name="connsiteX1916" fmla="*/ 1317446 w 1619890"/>
                    <a:gd name="connsiteY1916" fmla="*/ 418495 h 1147838"/>
                    <a:gd name="connsiteX1917" fmla="*/ 1317446 w 1619890"/>
                    <a:gd name="connsiteY1917" fmla="*/ 418495 h 1147838"/>
                    <a:gd name="connsiteX1918" fmla="*/ 1317446 w 1619890"/>
                    <a:gd name="connsiteY1918" fmla="*/ 418495 h 1147838"/>
                    <a:gd name="connsiteX1919" fmla="*/ 1317446 w 1619890"/>
                    <a:gd name="connsiteY1919" fmla="*/ 418495 h 1147838"/>
                    <a:gd name="connsiteX1920" fmla="*/ 1317446 w 1619890"/>
                    <a:gd name="connsiteY1920" fmla="*/ 418495 h 1147838"/>
                    <a:gd name="connsiteX1921" fmla="*/ 1317446 w 1619890"/>
                    <a:gd name="connsiteY1921" fmla="*/ 418495 h 1147838"/>
                    <a:gd name="connsiteX1922" fmla="*/ 1317446 w 1619890"/>
                    <a:gd name="connsiteY1922" fmla="*/ 418495 h 1147838"/>
                    <a:gd name="connsiteX1923" fmla="*/ 1317446 w 1619890"/>
                    <a:gd name="connsiteY1923" fmla="*/ 418495 h 1147838"/>
                    <a:gd name="connsiteX1924" fmla="*/ 1317446 w 1619890"/>
                    <a:gd name="connsiteY1924" fmla="*/ 418495 h 1147838"/>
                    <a:gd name="connsiteX1925" fmla="*/ 1317446 w 1619890"/>
                    <a:gd name="connsiteY1925" fmla="*/ 418495 h 1147838"/>
                    <a:gd name="connsiteX1926" fmla="*/ 1317446 w 1619890"/>
                    <a:gd name="connsiteY1926" fmla="*/ 418495 h 1147838"/>
                    <a:gd name="connsiteX1927" fmla="*/ 1317446 w 1619890"/>
                    <a:gd name="connsiteY1927" fmla="*/ 418495 h 1147838"/>
                    <a:gd name="connsiteX1928" fmla="*/ 1317446 w 1619890"/>
                    <a:gd name="connsiteY1928" fmla="*/ 418495 h 1147838"/>
                    <a:gd name="connsiteX1929" fmla="*/ 1317446 w 1619890"/>
                    <a:gd name="connsiteY1929" fmla="*/ 418495 h 1147838"/>
                    <a:gd name="connsiteX1930" fmla="*/ 1317446 w 1619890"/>
                    <a:gd name="connsiteY1930" fmla="*/ 418495 h 1147838"/>
                    <a:gd name="connsiteX1931" fmla="*/ 1317446 w 1619890"/>
                    <a:gd name="connsiteY1931" fmla="*/ 418495 h 1147838"/>
                    <a:gd name="connsiteX1932" fmla="*/ 1317446 w 1619890"/>
                    <a:gd name="connsiteY1932" fmla="*/ 418495 h 1147838"/>
                    <a:gd name="connsiteX1933" fmla="*/ 1317446 w 1619890"/>
                    <a:gd name="connsiteY1933" fmla="*/ 418495 h 1147838"/>
                    <a:gd name="connsiteX1934" fmla="*/ 1317446 w 1619890"/>
                    <a:gd name="connsiteY1934" fmla="*/ 418495 h 1147838"/>
                    <a:gd name="connsiteX1935" fmla="*/ 1317446 w 1619890"/>
                    <a:gd name="connsiteY1935" fmla="*/ 418495 h 1147838"/>
                    <a:gd name="connsiteX1936" fmla="*/ 1317446 w 1619890"/>
                    <a:gd name="connsiteY1936" fmla="*/ 418495 h 1147838"/>
                    <a:gd name="connsiteX1937" fmla="*/ 1317446 w 1619890"/>
                    <a:gd name="connsiteY1937" fmla="*/ 418495 h 1147838"/>
                    <a:gd name="connsiteX1938" fmla="*/ 1317446 w 1619890"/>
                    <a:gd name="connsiteY1938" fmla="*/ 418495 h 1147838"/>
                    <a:gd name="connsiteX1939" fmla="*/ 1317446 w 1619890"/>
                    <a:gd name="connsiteY1939" fmla="*/ 418495 h 1147838"/>
                    <a:gd name="connsiteX1940" fmla="*/ 1317446 w 1619890"/>
                    <a:gd name="connsiteY1940" fmla="*/ 418495 h 1147838"/>
                    <a:gd name="connsiteX1941" fmla="*/ 1317446 w 1619890"/>
                    <a:gd name="connsiteY1941" fmla="*/ 418495 h 1147838"/>
                    <a:gd name="connsiteX1942" fmla="*/ 1317446 w 1619890"/>
                    <a:gd name="connsiteY1942" fmla="*/ 418495 h 1147838"/>
                    <a:gd name="connsiteX1943" fmla="*/ 1317446 w 1619890"/>
                    <a:gd name="connsiteY1943" fmla="*/ 418495 h 1147838"/>
                    <a:gd name="connsiteX1944" fmla="*/ 1317446 w 1619890"/>
                    <a:gd name="connsiteY1944" fmla="*/ 418495 h 1147838"/>
                    <a:gd name="connsiteX1945" fmla="*/ 1317446 w 1619890"/>
                    <a:gd name="connsiteY1945" fmla="*/ 418495 h 1147838"/>
                    <a:gd name="connsiteX1946" fmla="*/ 1317446 w 1619890"/>
                    <a:gd name="connsiteY1946" fmla="*/ 418495 h 1147838"/>
                    <a:gd name="connsiteX1947" fmla="*/ 1317446 w 1619890"/>
                    <a:gd name="connsiteY1947" fmla="*/ 418495 h 1147838"/>
                    <a:gd name="connsiteX1948" fmla="*/ 1317446 w 1619890"/>
                    <a:gd name="connsiteY1948" fmla="*/ 418495 h 1147838"/>
                    <a:gd name="connsiteX1949" fmla="*/ 1317446 w 1619890"/>
                    <a:gd name="connsiteY1949" fmla="*/ 418495 h 1147838"/>
                    <a:gd name="connsiteX1950" fmla="*/ 1317446 w 1619890"/>
                    <a:gd name="connsiteY1950" fmla="*/ 418495 h 1147838"/>
                    <a:gd name="connsiteX1951" fmla="*/ 1317446 w 1619890"/>
                    <a:gd name="connsiteY1951" fmla="*/ 418495 h 1147838"/>
                    <a:gd name="connsiteX1952" fmla="*/ 1317446 w 1619890"/>
                    <a:gd name="connsiteY1952" fmla="*/ 418495 h 1147838"/>
                    <a:gd name="connsiteX1953" fmla="*/ 1317446 w 1619890"/>
                    <a:gd name="connsiteY1953" fmla="*/ 418495 h 1147838"/>
                    <a:gd name="connsiteX1954" fmla="*/ 1317446 w 1619890"/>
                    <a:gd name="connsiteY1954" fmla="*/ 418495 h 1147838"/>
                    <a:gd name="connsiteX1955" fmla="*/ 1317446 w 1619890"/>
                    <a:gd name="connsiteY1955" fmla="*/ 418495 h 1147838"/>
                    <a:gd name="connsiteX1956" fmla="*/ 1317446 w 1619890"/>
                    <a:gd name="connsiteY1956" fmla="*/ 418495 h 1147838"/>
                    <a:gd name="connsiteX1957" fmla="*/ 1317446 w 1619890"/>
                    <a:gd name="connsiteY1957" fmla="*/ 418495 h 1147838"/>
                    <a:gd name="connsiteX1958" fmla="*/ 1317446 w 1619890"/>
                    <a:gd name="connsiteY1958" fmla="*/ 418495 h 1147838"/>
                    <a:gd name="connsiteX1959" fmla="*/ 1317446 w 1619890"/>
                    <a:gd name="connsiteY1959" fmla="*/ 418495 h 1147838"/>
                    <a:gd name="connsiteX1960" fmla="*/ 1317446 w 1619890"/>
                    <a:gd name="connsiteY1960" fmla="*/ 418495 h 1147838"/>
                    <a:gd name="connsiteX1961" fmla="*/ 1317446 w 1619890"/>
                    <a:gd name="connsiteY1961" fmla="*/ 418495 h 1147838"/>
                    <a:gd name="connsiteX1962" fmla="*/ 1317446 w 1619890"/>
                    <a:gd name="connsiteY1962" fmla="*/ 418495 h 1147838"/>
                    <a:gd name="connsiteX1963" fmla="*/ 1317446 w 1619890"/>
                    <a:gd name="connsiteY1963" fmla="*/ 418495 h 1147838"/>
                    <a:gd name="connsiteX1964" fmla="*/ 1317446 w 1619890"/>
                    <a:gd name="connsiteY1964" fmla="*/ 418495 h 1147838"/>
                    <a:gd name="connsiteX1965" fmla="*/ 1317446 w 1619890"/>
                    <a:gd name="connsiteY1965" fmla="*/ 418495 h 1147838"/>
                    <a:gd name="connsiteX1966" fmla="*/ 1317446 w 1619890"/>
                    <a:gd name="connsiteY1966" fmla="*/ 418495 h 1147838"/>
                    <a:gd name="connsiteX1967" fmla="*/ 1317446 w 1619890"/>
                    <a:gd name="connsiteY1967" fmla="*/ 418495 h 1147838"/>
                    <a:gd name="connsiteX1968" fmla="*/ 1317446 w 1619890"/>
                    <a:gd name="connsiteY1968" fmla="*/ 418495 h 1147838"/>
                    <a:gd name="connsiteX1969" fmla="*/ 1317446 w 1619890"/>
                    <a:gd name="connsiteY1969" fmla="*/ 418495 h 1147838"/>
                    <a:gd name="connsiteX1970" fmla="*/ 1317446 w 1619890"/>
                    <a:gd name="connsiteY1970" fmla="*/ 418495 h 1147838"/>
                    <a:gd name="connsiteX1971" fmla="*/ 1317446 w 1619890"/>
                    <a:gd name="connsiteY1971" fmla="*/ 418495 h 1147838"/>
                    <a:gd name="connsiteX1972" fmla="*/ 1317446 w 1619890"/>
                    <a:gd name="connsiteY1972" fmla="*/ 418495 h 1147838"/>
                    <a:gd name="connsiteX1973" fmla="*/ 1317446 w 1619890"/>
                    <a:gd name="connsiteY1973" fmla="*/ 418495 h 1147838"/>
                    <a:gd name="connsiteX1974" fmla="*/ 1317446 w 1619890"/>
                    <a:gd name="connsiteY1974" fmla="*/ 418495 h 1147838"/>
                    <a:gd name="connsiteX1975" fmla="*/ 1317446 w 1619890"/>
                    <a:gd name="connsiteY1975" fmla="*/ 418495 h 1147838"/>
                    <a:gd name="connsiteX1976" fmla="*/ 1317446 w 1619890"/>
                    <a:gd name="connsiteY1976" fmla="*/ 418495 h 1147838"/>
                    <a:gd name="connsiteX1977" fmla="*/ 1317446 w 1619890"/>
                    <a:gd name="connsiteY1977" fmla="*/ 418495 h 1147838"/>
                    <a:gd name="connsiteX1978" fmla="*/ 1317446 w 1619890"/>
                    <a:gd name="connsiteY1978" fmla="*/ 418495 h 1147838"/>
                    <a:gd name="connsiteX1979" fmla="*/ 1317446 w 1619890"/>
                    <a:gd name="connsiteY1979" fmla="*/ 418495 h 1147838"/>
                    <a:gd name="connsiteX1980" fmla="*/ 1317446 w 1619890"/>
                    <a:gd name="connsiteY1980" fmla="*/ 418495 h 1147838"/>
                    <a:gd name="connsiteX1981" fmla="*/ 1317446 w 1619890"/>
                    <a:gd name="connsiteY1981" fmla="*/ 418495 h 1147838"/>
                    <a:gd name="connsiteX1982" fmla="*/ 1317446 w 1619890"/>
                    <a:gd name="connsiteY1982" fmla="*/ 418495 h 1147838"/>
                    <a:gd name="connsiteX1983" fmla="*/ 1317446 w 1619890"/>
                    <a:gd name="connsiteY1983" fmla="*/ 418495 h 1147838"/>
                    <a:gd name="connsiteX1984" fmla="*/ 1317446 w 1619890"/>
                    <a:gd name="connsiteY1984" fmla="*/ 418495 h 1147838"/>
                    <a:gd name="connsiteX1985" fmla="*/ 1317446 w 1619890"/>
                    <a:gd name="connsiteY1985" fmla="*/ 418495 h 1147838"/>
                    <a:gd name="connsiteX1986" fmla="*/ 1317446 w 1619890"/>
                    <a:gd name="connsiteY1986" fmla="*/ 418495 h 1147838"/>
                    <a:gd name="connsiteX1987" fmla="*/ 1317446 w 1619890"/>
                    <a:gd name="connsiteY1987" fmla="*/ 418495 h 1147838"/>
                    <a:gd name="connsiteX1988" fmla="*/ 1317446 w 1619890"/>
                    <a:gd name="connsiteY1988" fmla="*/ 418495 h 1147838"/>
                    <a:gd name="connsiteX1989" fmla="*/ 1317446 w 1619890"/>
                    <a:gd name="connsiteY1989" fmla="*/ 418495 h 1147838"/>
                    <a:gd name="connsiteX1990" fmla="*/ 1317446 w 1619890"/>
                    <a:gd name="connsiteY1990" fmla="*/ 418495 h 1147838"/>
                    <a:gd name="connsiteX1991" fmla="*/ 1317446 w 1619890"/>
                    <a:gd name="connsiteY1991" fmla="*/ 418495 h 1147838"/>
                    <a:gd name="connsiteX1992" fmla="*/ 1317446 w 1619890"/>
                    <a:gd name="connsiteY1992" fmla="*/ 418495 h 1147838"/>
                    <a:gd name="connsiteX1993" fmla="*/ 1317446 w 1619890"/>
                    <a:gd name="connsiteY1993" fmla="*/ 418495 h 1147838"/>
                    <a:gd name="connsiteX1994" fmla="*/ 1317446 w 1619890"/>
                    <a:gd name="connsiteY1994" fmla="*/ 418495 h 1147838"/>
                    <a:gd name="connsiteX1995" fmla="*/ 1317446 w 1619890"/>
                    <a:gd name="connsiteY1995" fmla="*/ 418495 h 1147838"/>
                    <a:gd name="connsiteX1996" fmla="*/ 1317446 w 1619890"/>
                    <a:gd name="connsiteY1996" fmla="*/ 418495 h 1147838"/>
                    <a:gd name="connsiteX1997" fmla="*/ 1317446 w 1619890"/>
                    <a:gd name="connsiteY1997" fmla="*/ 418495 h 1147838"/>
                    <a:gd name="connsiteX1998" fmla="*/ 1317446 w 1619890"/>
                    <a:gd name="connsiteY1998" fmla="*/ 418495 h 1147838"/>
                    <a:gd name="connsiteX1999" fmla="*/ 1317446 w 1619890"/>
                    <a:gd name="connsiteY1999" fmla="*/ 418495 h 1147838"/>
                    <a:gd name="connsiteX2000" fmla="*/ 1317446 w 1619890"/>
                    <a:gd name="connsiteY2000" fmla="*/ 418495 h 1147838"/>
                    <a:gd name="connsiteX2001" fmla="*/ 1317446 w 1619890"/>
                    <a:gd name="connsiteY2001" fmla="*/ 418495 h 1147838"/>
                    <a:gd name="connsiteX2002" fmla="*/ 1317446 w 1619890"/>
                    <a:gd name="connsiteY2002" fmla="*/ 418495 h 1147838"/>
                    <a:gd name="connsiteX2003" fmla="*/ 1317446 w 1619890"/>
                    <a:gd name="connsiteY2003" fmla="*/ 418495 h 1147838"/>
                    <a:gd name="connsiteX2004" fmla="*/ 1317446 w 1619890"/>
                    <a:gd name="connsiteY2004" fmla="*/ 418495 h 1147838"/>
                    <a:gd name="connsiteX2005" fmla="*/ 1317446 w 1619890"/>
                    <a:gd name="connsiteY2005" fmla="*/ 418495 h 1147838"/>
                    <a:gd name="connsiteX2006" fmla="*/ 1317446 w 1619890"/>
                    <a:gd name="connsiteY2006" fmla="*/ 418495 h 1147838"/>
                    <a:gd name="connsiteX2007" fmla="*/ 1317446 w 1619890"/>
                    <a:gd name="connsiteY2007" fmla="*/ 418495 h 1147838"/>
                    <a:gd name="connsiteX2008" fmla="*/ 1317446 w 1619890"/>
                    <a:gd name="connsiteY2008" fmla="*/ 418495 h 1147838"/>
                    <a:gd name="connsiteX2009" fmla="*/ 1317446 w 1619890"/>
                    <a:gd name="connsiteY2009" fmla="*/ 418495 h 1147838"/>
                    <a:gd name="connsiteX2010" fmla="*/ 1317446 w 1619890"/>
                    <a:gd name="connsiteY2010" fmla="*/ 418495 h 1147838"/>
                    <a:gd name="connsiteX2011" fmla="*/ 1317446 w 1619890"/>
                    <a:gd name="connsiteY2011" fmla="*/ 418495 h 1147838"/>
                    <a:gd name="connsiteX2012" fmla="*/ 1317446 w 1619890"/>
                    <a:gd name="connsiteY2012" fmla="*/ 418495 h 1147838"/>
                    <a:gd name="connsiteX2013" fmla="*/ 1317446 w 1619890"/>
                    <a:gd name="connsiteY2013" fmla="*/ 418495 h 1147838"/>
                    <a:gd name="connsiteX2014" fmla="*/ 1317446 w 1619890"/>
                    <a:gd name="connsiteY2014" fmla="*/ 418495 h 1147838"/>
                    <a:gd name="connsiteX2015" fmla="*/ 1317446 w 1619890"/>
                    <a:gd name="connsiteY2015" fmla="*/ 418495 h 1147838"/>
                    <a:gd name="connsiteX2016" fmla="*/ 1317446 w 1619890"/>
                    <a:gd name="connsiteY2016" fmla="*/ 418495 h 1147838"/>
                    <a:gd name="connsiteX2017" fmla="*/ 1317446 w 1619890"/>
                    <a:gd name="connsiteY2017" fmla="*/ 418495 h 1147838"/>
                    <a:gd name="connsiteX2018" fmla="*/ 1317446 w 1619890"/>
                    <a:gd name="connsiteY2018" fmla="*/ 418495 h 1147838"/>
                    <a:gd name="connsiteX2019" fmla="*/ 1317446 w 1619890"/>
                    <a:gd name="connsiteY2019" fmla="*/ 418495 h 1147838"/>
                    <a:gd name="connsiteX2020" fmla="*/ 1317446 w 1619890"/>
                    <a:gd name="connsiteY2020" fmla="*/ 418495 h 1147838"/>
                    <a:gd name="connsiteX2021" fmla="*/ 1317446 w 1619890"/>
                    <a:gd name="connsiteY2021" fmla="*/ 418495 h 1147838"/>
                    <a:gd name="connsiteX2022" fmla="*/ 1317446 w 1619890"/>
                    <a:gd name="connsiteY2022" fmla="*/ 418495 h 1147838"/>
                    <a:gd name="connsiteX2023" fmla="*/ 1317446 w 1619890"/>
                    <a:gd name="connsiteY2023" fmla="*/ 418495 h 1147838"/>
                    <a:gd name="connsiteX2024" fmla="*/ 1317446 w 1619890"/>
                    <a:gd name="connsiteY2024" fmla="*/ 418495 h 1147838"/>
                    <a:gd name="connsiteX2025" fmla="*/ 1317446 w 1619890"/>
                    <a:gd name="connsiteY2025" fmla="*/ 418495 h 1147838"/>
                    <a:gd name="connsiteX2026" fmla="*/ 1317446 w 1619890"/>
                    <a:gd name="connsiteY2026" fmla="*/ 418495 h 1147838"/>
                    <a:gd name="connsiteX2027" fmla="*/ 1317446 w 1619890"/>
                    <a:gd name="connsiteY2027" fmla="*/ 418495 h 1147838"/>
                    <a:gd name="connsiteX2028" fmla="*/ 1317446 w 1619890"/>
                    <a:gd name="connsiteY2028" fmla="*/ 418495 h 1147838"/>
                    <a:gd name="connsiteX2029" fmla="*/ 1317446 w 1619890"/>
                    <a:gd name="connsiteY2029" fmla="*/ 418495 h 1147838"/>
                    <a:gd name="connsiteX2030" fmla="*/ 1317446 w 1619890"/>
                    <a:gd name="connsiteY2030" fmla="*/ 418495 h 1147838"/>
                    <a:gd name="connsiteX2031" fmla="*/ 1317446 w 1619890"/>
                    <a:gd name="connsiteY2031" fmla="*/ 418495 h 1147838"/>
                    <a:gd name="connsiteX2032" fmla="*/ 1317446 w 1619890"/>
                    <a:gd name="connsiteY2032" fmla="*/ 418495 h 1147838"/>
                    <a:gd name="connsiteX2033" fmla="*/ 1317446 w 1619890"/>
                    <a:gd name="connsiteY2033" fmla="*/ 418495 h 1147838"/>
                    <a:gd name="connsiteX2034" fmla="*/ 1317446 w 1619890"/>
                    <a:gd name="connsiteY2034" fmla="*/ 418495 h 1147838"/>
                    <a:gd name="connsiteX2035" fmla="*/ 1317446 w 1619890"/>
                    <a:gd name="connsiteY2035" fmla="*/ 418495 h 1147838"/>
                    <a:gd name="connsiteX2036" fmla="*/ 1317446 w 1619890"/>
                    <a:gd name="connsiteY2036" fmla="*/ 418495 h 1147838"/>
                    <a:gd name="connsiteX2037" fmla="*/ 1317446 w 1619890"/>
                    <a:gd name="connsiteY2037" fmla="*/ 418495 h 1147838"/>
                    <a:gd name="connsiteX2038" fmla="*/ 1317446 w 1619890"/>
                    <a:gd name="connsiteY2038" fmla="*/ 418495 h 1147838"/>
                    <a:gd name="connsiteX2039" fmla="*/ 1317446 w 1619890"/>
                    <a:gd name="connsiteY2039" fmla="*/ 418495 h 1147838"/>
                    <a:gd name="connsiteX2040" fmla="*/ 1317446 w 1619890"/>
                    <a:gd name="connsiteY2040" fmla="*/ 418495 h 1147838"/>
                    <a:gd name="connsiteX2041" fmla="*/ 1317446 w 1619890"/>
                    <a:gd name="connsiteY2041" fmla="*/ 418495 h 1147838"/>
                    <a:gd name="connsiteX2042" fmla="*/ 1317446 w 1619890"/>
                    <a:gd name="connsiteY2042" fmla="*/ 418495 h 1147838"/>
                    <a:gd name="connsiteX2043" fmla="*/ 1317446 w 1619890"/>
                    <a:gd name="connsiteY2043" fmla="*/ 418495 h 1147838"/>
                    <a:gd name="connsiteX2044" fmla="*/ 1317446 w 1619890"/>
                    <a:gd name="connsiteY2044" fmla="*/ 418495 h 1147838"/>
                    <a:gd name="connsiteX2045" fmla="*/ 1317446 w 1619890"/>
                    <a:gd name="connsiteY2045" fmla="*/ 418495 h 1147838"/>
                    <a:gd name="connsiteX2046" fmla="*/ 1317446 w 1619890"/>
                    <a:gd name="connsiteY2046" fmla="*/ 418495 h 1147838"/>
                    <a:gd name="connsiteX2047" fmla="*/ 1317446 w 1619890"/>
                    <a:gd name="connsiteY2047" fmla="*/ 418495 h 1147838"/>
                    <a:gd name="connsiteX2048" fmla="*/ 1317446 w 1619890"/>
                    <a:gd name="connsiteY2048" fmla="*/ 418495 h 1147838"/>
                    <a:gd name="connsiteX2049" fmla="*/ 1317446 w 1619890"/>
                    <a:gd name="connsiteY2049" fmla="*/ 418495 h 1147838"/>
                    <a:gd name="connsiteX2050" fmla="*/ 1317446 w 1619890"/>
                    <a:gd name="connsiteY2050" fmla="*/ 418495 h 1147838"/>
                    <a:gd name="connsiteX2051" fmla="*/ 1317446 w 1619890"/>
                    <a:gd name="connsiteY2051" fmla="*/ 418495 h 1147838"/>
                    <a:gd name="connsiteX2052" fmla="*/ 1317446 w 1619890"/>
                    <a:gd name="connsiteY2052" fmla="*/ 418495 h 1147838"/>
                    <a:gd name="connsiteX2053" fmla="*/ 1317446 w 1619890"/>
                    <a:gd name="connsiteY2053" fmla="*/ 418495 h 1147838"/>
                    <a:gd name="connsiteX2054" fmla="*/ 1317446 w 1619890"/>
                    <a:gd name="connsiteY2054" fmla="*/ 418495 h 1147838"/>
                    <a:gd name="connsiteX2055" fmla="*/ 1317446 w 1619890"/>
                    <a:gd name="connsiteY2055" fmla="*/ 418495 h 1147838"/>
                    <a:gd name="connsiteX2056" fmla="*/ 1317446 w 1619890"/>
                    <a:gd name="connsiteY2056" fmla="*/ 418495 h 1147838"/>
                    <a:gd name="connsiteX2057" fmla="*/ 1317446 w 1619890"/>
                    <a:gd name="connsiteY2057" fmla="*/ 418495 h 1147838"/>
                    <a:gd name="connsiteX2058" fmla="*/ 1317446 w 1619890"/>
                    <a:gd name="connsiteY2058" fmla="*/ 418495 h 1147838"/>
                    <a:gd name="connsiteX2059" fmla="*/ 1317446 w 1619890"/>
                    <a:gd name="connsiteY2059" fmla="*/ 418495 h 1147838"/>
                    <a:gd name="connsiteX2060" fmla="*/ 1317446 w 1619890"/>
                    <a:gd name="connsiteY2060" fmla="*/ 418495 h 1147838"/>
                    <a:gd name="connsiteX2061" fmla="*/ 1317446 w 1619890"/>
                    <a:gd name="connsiteY2061" fmla="*/ 418495 h 1147838"/>
                    <a:gd name="connsiteX2062" fmla="*/ 1317446 w 1619890"/>
                    <a:gd name="connsiteY2062" fmla="*/ 418495 h 1147838"/>
                    <a:gd name="connsiteX2063" fmla="*/ 1317446 w 1619890"/>
                    <a:gd name="connsiteY2063" fmla="*/ 418495 h 1147838"/>
                    <a:gd name="connsiteX2064" fmla="*/ 1317446 w 1619890"/>
                    <a:gd name="connsiteY2064" fmla="*/ 418495 h 1147838"/>
                    <a:gd name="connsiteX2065" fmla="*/ 1317446 w 1619890"/>
                    <a:gd name="connsiteY2065" fmla="*/ 418495 h 1147838"/>
                    <a:gd name="connsiteX2066" fmla="*/ 1317446 w 1619890"/>
                    <a:gd name="connsiteY2066" fmla="*/ 418495 h 1147838"/>
                    <a:gd name="connsiteX2067" fmla="*/ 1317446 w 1619890"/>
                    <a:gd name="connsiteY2067" fmla="*/ 418495 h 1147838"/>
                    <a:gd name="connsiteX2068" fmla="*/ 1317446 w 1619890"/>
                    <a:gd name="connsiteY2068" fmla="*/ 418495 h 1147838"/>
                    <a:gd name="connsiteX2069" fmla="*/ 1317446 w 1619890"/>
                    <a:gd name="connsiteY2069" fmla="*/ 418495 h 1147838"/>
                    <a:gd name="connsiteX2070" fmla="*/ 1317446 w 1619890"/>
                    <a:gd name="connsiteY2070" fmla="*/ 418495 h 1147838"/>
                    <a:gd name="connsiteX2071" fmla="*/ 1317446 w 1619890"/>
                    <a:gd name="connsiteY2071" fmla="*/ 418495 h 1147838"/>
                    <a:gd name="connsiteX2072" fmla="*/ 1317446 w 1619890"/>
                    <a:gd name="connsiteY2072" fmla="*/ 418495 h 1147838"/>
                    <a:gd name="connsiteX2073" fmla="*/ 1317446 w 1619890"/>
                    <a:gd name="connsiteY2073" fmla="*/ 418495 h 1147838"/>
                    <a:gd name="connsiteX2074" fmla="*/ 1317446 w 1619890"/>
                    <a:gd name="connsiteY2074" fmla="*/ 418495 h 1147838"/>
                    <a:gd name="connsiteX2075" fmla="*/ 1317446 w 1619890"/>
                    <a:gd name="connsiteY2075" fmla="*/ 418495 h 1147838"/>
                    <a:gd name="connsiteX2076" fmla="*/ 1317446 w 1619890"/>
                    <a:gd name="connsiteY2076" fmla="*/ 418495 h 1147838"/>
                    <a:gd name="connsiteX2077" fmla="*/ 1317446 w 1619890"/>
                    <a:gd name="connsiteY2077" fmla="*/ 418495 h 1147838"/>
                    <a:gd name="connsiteX2078" fmla="*/ 1317446 w 1619890"/>
                    <a:gd name="connsiteY2078" fmla="*/ 418495 h 1147838"/>
                    <a:gd name="connsiteX2079" fmla="*/ 1317446 w 1619890"/>
                    <a:gd name="connsiteY2079" fmla="*/ 418495 h 1147838"/>
                    <a:gd name="connsiteX2080" fmla="*/ 1317446 w 1619890"/>
                    <a:gd name="connsiteY2080" fmla="*/ 418495 h 1147838"/>
                    <a:gd name="connsiteX2081" fmla="*/ 1317446 w 1619890"/>
                    <a:gd name="connsiteY2081" fmla="*/ 418495 h 1147838"/>
                    <a:gd name="connsiteX2082" fmla="*/ 1317446 w 1619890"/>
                    <a:gd name="connsiteY2082" fmla="*/ 418495 h 1147838"/>
                    <a:gd name="connsiteX2083" fmla="*/ 1317446 w 1619890"/>
                    <a:gd name="connsiteY2083" fmla="*/ 418495 h 1147838"/>
                    <a:gd name="connsiteX2084" fmla="*/ 1317446 w 1619890"/>
                    <a:gd name="connsiteY2084" fmla="*/ 418495 h 1147838"/>
                    <a:gd name="connsiteX2085" fmla="*/ 1317446 w 1619890"/>
                    <a:gd name="connsiteY2085" fmla="*/ 418495 h 1147838"/>
                    <a:gd name="connsiteX2086" fmla="*/ 1317446 w 1619890"/>
                    <a:gd name="connsiteY2086" fmla="*/ 418495 h 1147838"/>
                    <a:gd name="connsiteX2087" fmla="*/ 1317446 w 1619890"/>
                    <a:gd name="connsiteY2087" fmla="*/ 418495 h 1147838"/>
                    <a:gd name="connsiteX2088" fmla="*/ 1317446 w 1619890"/>
                    <a:gd name="connsiteY2088" fmla="*/ 418495 h 1147838"/>
                    <a:gd name="connsiteX2089" fmla="*/ 1317446 w 1619890"/>
                    <a:gd name="connsiteY2089" fmla="*/ 418495 h 1147838"/>
                    <a:gd name="connsiteX2090" fmla="*/ 1317446 w 1619890"/>
                    <a:gd name="connsiteY2090" fmla="*/ 418495 h 1147838"/>
                    <a:gd name="connsiteX2091" fmla="*/ 1317446 w 1619890"/>
                    <a:gd name="connsiteY2091" fmla="*/ 418495 h 1147838"/>
                    <a:gd name="connsiteX2092" fmla="*/ 1317446 w 1619890"/>
                    <a:gd name="connsiteY2092" fmla="*/ 418495 h 1147838"/>
                    <a:gd name="connsiteX2093" fmla="*/ 1317446 w 1619890"/>
                    <a:gd name="connsiteY2093" fmla="*/ 418495 h 1147838"/>
                    <a:gd name="connsiteX2094" fmla="*/ 1317446 w 1619890"/>
                    <a:gd name="connsiteY2094" fmla="*/ 418495 h 1147838"/>
                    <a:gd name="connsiteX2095" fmla="*/ 1317446 w 1619890"/>
                    <a:gd name="connsiteY2095" fmla="*/ 418495 h 1147838"/>
                    <a:gd name="connsiteX2096" fmla="*/ 1317446 w 1619890"/>
                    <a:gd name="connsiteY2096" fmla="*/ 418495 h 1147838"/>
                    <a:gd name="connsiteX2097" fmla="*/ 1317446 w 1619890"/>
                    <a:gd name="connsiteY2097" fmla="*/ 418495 h 1147838"/>
                    <a:gd name="connsiteX2098" fmla="*/ 1317446 w 1619890"/>
                    <a:gd name="connsiteY2098" fmla="*/ 418495 h 1147838"/>
                    <a:gd name="connsiteX2099" fmla="*/ 1317446 w 1619890"/>
                    <a:gd name="connsiteY2099" fmla="*/ 418495 h 1147838"/>
                    <a:gd name="connsiteX2100" fmla="*/ 1317446 w 1619890"/>
                    <a:gd name="connsiteY2100" fmla="*/ 418495 h 1147838"/>
                    <a:gd name="connsiteX2101" fmla="*/ 1317446 w 1619890"/>
                    <a:gd name="connsiteY2101" fmla="*/ 418495 h 1147838"/>
                    <a:gd name="connsiteX2102" fmla="*/ 1317446 w 1619890"/>
                    <a:gd name="connsiteY2102" fmla="*/ 418495 h 1147838"/>
                    <a:gd name="connsiteX2103" fmla="*/ 1317446 w 1619890"/>
                    <a:gd name="connsiteY2103" fmla="*/ 418495 h 1147838"/>
                    <a:gd name="connsiteX2104" fmla="*/ 1317446 w 1619890"/>
                    <a:gd name="connsiteY2104" fmla="*/ 418495 h 1147838"/>
                    <a:gd name="connsiteX2105" fmla="*/ 1317446 w 1619890"/>
                    <a:gd name="connsiteY2105" fmla="*/ 418495 h 1147838"/>
                    <a:gd name="connsiteX2106" fmla="*/ 1317446 w 1619890"/>
                    <a:gd name="connsiteY2106" fmla="*/ 418495 h 1147838"/>
                    <a:gd name="connsiteX2107" fmla="*/ 1317446 w 1619890"/>
                    <a:gd name="connsiteY2107" fmla="*/ 418495 h 1147838"/>
                    <a:gd name="connsiteX2108" fmla="*/ 1317446 w 1619890"/>
                    <a:gd name="connsiteY2108" fmla="*/ 418495 h 1147838"/>
                    <a:gd name="connsiteX2109" fmla="*/ 1317446 w 1619890"/>
                    <a:gd name="connsiteY2109" fmla="*/ 418495 h 1147838"/>
                    <a:gd name="connsiteX2110" fmla="*/ 1317446 w 1619890"/>
                    <a:gd name="connsiteY2110" fmla="*/ 418495 h 1147838"/>
                    <a:gd name="connsiteX2111" fmla="*/ 1317446 w 1619890"/>
                    <a:gd name="connsiteY2111" fmla="*/ 418495 h 1147838"/>
                    <a:gd name="connsiteX2112" fmla="*/ 1317446 w 1619890"/>
                    <a:gd name="connsiteY2112" fmla="*/ 418495 h 1147838"/>
                    <a:gd name="connsiteX2113" fmla="*/ 1317446 w 1619890"/>
                    <a:gd name="connsiteY2113" fmla="*/ 418495 h 1147838"/>
                    <a:gd name="connsiteX2114" fmla="*/ 1317446 w 1619890"/>
                    <a:gd name="connsiteY2114" fmla="*/ 418495 h 1147838"/>
                    <a:gd name="connsiteX2115" fmla="*/ 1317446 w 1619890"/>
                    <a:gd name="connsiteY2115" fmla="*/ 418495 h 1147838"/>
                    <a:gd name="connsiteX2116" fmla="*/ 1317446 w 1619890"/>
                    <a:gd name="connsiteY2116" fmla="*/ 418495 h 1147838"/>
                    <a:gd name="connsiteX2117" fmla="*/ 1317446 w 1619890"/>
                    <a:gd name="connsiteY2117" fmla="*/ 418495 h 1147838"/>
                    <a:gd name="connsiteX2118" fmla="*/ 1317446 w 1619890"/>
                    <a:gd name="connsiteY2118" fmla="*/ 418495 h 1147838"/>
                    <a:gd name="connsiteX2119" fmla="*/ 1317446 w 1619890"/>
                    <a:gd name="connsiteY2119" fmla="*/ 418495 h 1147838"/>
                    <a:gd name="connsiteX2120" fmla="*/ 1317446 w 1619890"/>
                    <a:gd name="connsiteY2120" fmla="*/ 418495 h 1147838"/>
                    <a:gd name="connsiteX2121" fmla="*/ 1317446 w 1619890"/>
                    <a:gd name="connsiteY2121" fmla="*/ 418495 h 1147838"/>
                    <a:gd name="connsiteX2122" fmla="*/ 1317446 w 1619890"/>
                    <a:gd name="connsiteY2122" fmla="*/ 418495 h 1147838"/>
                    <a:gd name="connsiteX2123" fmla="*/ 1317446 w 1619890"/>
                    <a:gd name="connsiteY2123" fmla="*/ 418495 h 1147838"/>
                    <a:gd name="connsiteX2124" fmla="*/ 1317446 w 1619890"/>
                    <a:gd name="connsiteY2124" fmla="*/ 418495 h 1147838"/>
                    <a:gd name="connsiteX2125" fmla="*/ 1317446 w 1619890"/>
                    <a:gd name="connsiteY2125" fmla="*/ 418495 h 1147838"/>
                    <a:gd name="connsiteX2126" fmla="*/ 1317446 w 1619890"/>
                    <a:gd name="connsiteY2126" fmla="*/ 418495 h 1147838"/>
                    <a:gd name="connsiteX2127" fmla="*/ 1317446 w 1619890"/>
                    <a:gd name="connsiteY2127" fmla="*/ 418495 h 1147838"/>
                    <a:gd name="connsiteX2128" fmla="*/ 1317446 w 1619890"/>
                    <a:gd name="connsiteY2128" fmla="*/ 418495 h 1147838"/>
                    <a:gd name="connsiteX2129" fmla="*/ 1317446 w 1619890"/>
                    <a:gd name="connsiteY2129" fmla="*/ 418495 h 1147838"/>
                    <a:gd name="connsiteX2130" fmla="*/ 1317446 w 1619890"/>
                    <a:gd name="connsiteY2130" fmla="*/ 418495 h 1147838"/>
                    <a:gd name="connsiteX2131" fmla="*/ 1317446 w 1619890"/>
                    <a:gd name="connsiteY2131" fmla="*/ 418495 h 1147838"/>
                    <a:gd name="connsiteX2132" fmla="*/ 1317446 w 1619890"/>
                    <a:gd name="connsiteY2132" fmla="*/ 418495 h 1147838"/>
                    <a:gd name="connsiteX2133" fmla="*/ 1317446 w 1619890"/>
                    <a:gd name="connsiteY2133" fmla="*/ 418495 h 1147838"/>
                    <a:gd name="connsiteX2134" fmla="*/ 1317446 w 1619890"/>
                    <a:gd name="connsiteY2134" fmla="*/ 418495 h 1147838"/>
                    <a:gd name="connsiteX2135" fmla="*/ 1317446 w 1619890"/>
                    <a:gd name="connsiteY2135" fmla="*/ 418495 h 1147838"/>
                    <a:gd name="connsiteX2136" fmla="*/ 1317446 w 1619890"/>
                    <a:gd name="connsiteY2136" fmla="*/ 418495 h 1147838"/>
                    <a:gd name="connsiteX2137" fmla="*/ 1317446 w 1619890"/>
                    <a:gd name="connsiteY2137" fmla="*/ 418495 h 1147838"/>
                    <a:gd name="connsiteX2138" fmla="*/ 1317446 w 1619890"/>
                    <a:gd name="connsiteY2138" fmla="*/ 418495 h 1147838"/>
                    <a:gd name="connsiteX2139" fmla="*/ 1317446 w 1619890"/>
                    <a:gd name="connsiteY2139" fmla="*/ 418495 h 1147838"/>
                    <a:gd name="connsiteX2140" fmla="*/ 1317446 w 1619890"/>
                    <a:gd name="connsiteY2140" fmla="*/ 418495 h 1147838"/>
                    <a:gd name="connsiteX2141" fmla="*/ 1317446 w 1619890"/>
                    <a:gd name="connsiteY2141" fmla="*/ 418495 h 1147838"/>
                    <a:gd name="connsiteX2142" fmla="*/ 1317446 w 1619890"/>
                    <a:gd name="connsiteY2142" fmla="*/ 418495 h 1147838"/>
                    <a:gd name="connsiteX2143" fmla="*/ 1317446 w 1619890"/>
                    <a:gd name="connsiteY2143" fmla="*/ 418495 h 1147838"/>
                    <a:gd name="connsiteX2144" fmla="*/ 1317446 w 1619890"/>
                    <a:gd name="connsiteY2144" fmla="*/ 418495 h 1147838"/>
                    <a:gd name="connsiteX2145" fmla="*/ 1317446 w 1619890"/>
                    <a:gd name="connsiteY2145" fmla="*/ 418495 h 1147838"/>
                    <a:gd name="connsiteX2146" fmla="*/ 1317446 w 1619890"/>
                    <a:gd name="connsiteY2146" fmla="*/ 418495 h 1147838"/>
                    <a:gd name="connsiteX2147" fmla="*/ 1317446 w 1619890"/>
                    <a:gd name="connsiteY2147" fmla="*/ 418495 h 1147838"/>
                    <a:gd name="connsiteX2148" fmla="*/ 1317446 w 1619890"/>
                    <a:gd name="connsiteY2148" fmla="*/ 418495 h 1147838"/>
                    <a:gd name="connsiteX2149" fmla="*/ 1317446 w 1619890"/>
                    <a:gd name="connsiteY2149" fmla="*/ 418495 h 1147838"/>
                    <a:gd name="connsiteX2150" fmla="*/ 1317446 w 1619890"/>
                    <a:gd name="connsiteY2150" fmla="*/ 418495 h 1147838"/>
                    <a:gd name="connsiteX2151" fmla="*/ 1317446 w 1619890"/>
                    <a:gd name="connsiteY2151" fmla="*/ 418495 h 1147838"/>
                    <a:gd name="connsiteX2152" fmla="*/ 1317446 w 1619890"/>
                    <a:gd name="connsiteY2152" fmla="*/ 418495 h 1147838"/>
                    <a:gd name="connsiteX2153" fmla="*/ 1317446 w 1619890"/>
                    <a:gd name="connsiteY2153" fmla="*/ 418495 h 1147838"/>
                    <a:gd name="connsiteX2154" fmla="*/ 1317446 w 1619890"/>
                    <a:gd name="connsiteY2154" fmla="*/ 418495 h 1147838"/>
                    <a:gd name="connsiteX2155" fmla="*/ 1317446 w 1619890"/>
                    <a:gd name="connsiteY2155" fmla="*/ 418495 h 1147838"/>
                    <a:gd name="connsiteX2156" fmla="*/ 1317446 w 1619890"/>
                    <a:gd name="connsiteY2156" fmla="*/ 418495 h 1147838"/>
                    <a:gd name="connsiteX2157" fmla="*/ 1317446 w 1619890"/>
                    <a:gd name="connsiteY2157" fmla="*/ 418495 h 1147838"/>
                    <a:gd name="connsiteX2158" fmla="*/ 1317446 w 1619890"/>
                    <a:gd name="connsiteY2158" fmla="*/ 418495 h 1147838"/>
                    <a:gd name="connsiteX2159" fmla="*/ 1317446 w 1619890"/>
                    <a:gd name="connsiteY2159" fmla="*/ 418495 h 1147838"/>
                    <a:gd name="connsiteX2160" fmla="*/ 1317446 w 1619890"/>
                    <a:gd name="connsiteY2160" fmla="*/ 418495 h 1147838"/>
                    <a:gd name="connsiteX2161" fmla="*/ 1317446 w 1619890"/>
                    <a:gd name="connsiteY2161" fmla="*/ 418495 h 1147838"/>
                    <a:gd name="connsiteX2162" fmla="*/ 1317446 w 1619890"/>
                    <a:gd name="connsiteY2162" fmla="*/ 418495 h 1147838"/>
                    <a:gd name="connsiteX2163" fmla="*/ 1317446 w 1619890"/>
                    <a:gd name="connsiteY2163" fmla="*/ 418495 h 1147838"/>
                    <a:gd name="connsiteX2164" fmla="*/ 1317446 w 1619890"/>
                    <a:gd name="connsiteY2164" fmla="*/ 418495 h 1147838"/>
                    <a:gd name="connsiteX2165" fmla="*/ 1317446 w 1619890"/>
                    <a:gd name="connsiteY2165" fmla="*/ 418495 h 1147838"/>
                    <a:gd name="connsiteX2166" fmla="*/ 1317446 w 1619890"/>
                    <a:gd name="connsiteY2166" fmla="*/ 335643 h 1147838"/>
                    <a:gd name="connsiteX2167" fmla="*/ 1317446 w 1619890"/>
                    <a:gd name="connsiteY2167" fmla="*/ 335643 h 1147838"/>
                    <a:gd name="connsiteX2168" fmla="*/ 1317446 w 1619890"/>
                    <a:gd name="connsiteY2168" fmla="*/ 335643 h 1147838"/>
                    <a:gd name="connsiteX2169" fmla="*/ 1317446 w 1619890"/>
                    <a:gd name="connsiteY2169" fmla="*/ 335643 h 1147838"/>
                    <a:gd name="connsiteX2170" fmla="*/ 1317446 w 1619890"/>
                    <a:gd name="connsiteY2170" fmla="*/ 335643 h 1147838"/>
                    <a:gd name="connsiteX2171" fmla="*/ 1317446 w 1619890"/>
                    <a:gd name="connsiteY2171" fmla="*/ 335643 h 1147838"/>
                    <a:gd name="connsiteX2172" fmla="*/ 1317446 w 1619890"/>
                    <a:gd name="connsiteY2172" fmla="*/ 335643 h 1147838"/>
                    <a:gd name="connsiteX2173" fmla="*/ 1317446 w 1619890"/>
                    <a:gd name="connsiteY2173" fmla="*/ 335643 h 1147838"/>
                    <a:gd name="connsiteX2174" fmla="*/ 1317446 w 1619890"/>
                    <a:gd name="connsiteY2174" fmla="*/ 335643 h 1147838"/>
                    <a:gd name="connsiteX2175" fmla="*/ 1317446 w 1619890"/>
                    <a:gd name="connsiteY2175" fmla="*/ 335643 h 1147838"/>
                    <a:gd name="connsiteX2176" fmla="*/ 1317446 w 1619890"/>
                    <a:gd name="connsiteY2176" fmla="*/ 335643 h 1147838"/>
                    <a:gd name="connsiteX2177" fmla="*/ 1317446 w 1619890"/>
                    <a:gd name="connsiteY2177" fmla="*/ 335643 h 1147838"/>
                    <a:gd name="connsiteX2178" fmla="*/ 1317446 w 1619890"/>
                    <a:gd name="connsiteY2178" fmla="*/ 335643 h 1147838"/>
                    <a:gd name="connsiteX2179" fmla="*/ 1317446 w 1619890"/>
                    <a:gd name="connsiteY2179" fmla="*/ 335643 h 1147838"/>
                    <a:gd name="connsiteX2180" fmla="*/ 1317446 w 1619890"/>
                    <a:gd name="connsiteY2180" fmla="*/ 335643 h 1147838"/>
                    <a:gd name="connsiteX2181" fmla="*/ 1317446 w 1619890"/>
                    <a:gd name="connsiteY2181" fmla="*/ 335643 h 1147838"/>
                    <a:gd name="connsiteX2182" fmla="*/ 1317446 w 1619890"/>
                    <a:gd name="connsiteY2182" fmla="*/ 335643 h 1147838"/>
                    <a:gd name="connsiteX2183" fmla="*/ 1317446 w 1619890"/>
                    <a:gd name="connsiteY2183" fmla="*/ 335643 h 1147838"/>
                    <a:gd name="connsiteX2184" fmla="*/ 1317446 w 1619890"/>
                    <a:gd name="connsiteY2184" fmla="*/ 335643 h 1147838"/>
                    <a:gd name="connsiteX2185" fmla="*/ 1317446 w 1619890"/>
                    <a:gd name="connsiteY2185" fmla="*/ 335643 h 1147838"/>
                    <a:gd name="connsiteX2186" fmla="*/ 1317446 w 1619890"/>
                    <a:gd name="connsiteY2186" fmla="*/ 335643 h 1147838"/>
                    <a:gd name="connsiteX2187" fmla="*/ 1317446 w 1619890"/>
                    <a:gd name="connsiteY2187" fmla="*/ 335643 h 1147838"/>
                    <a:gd name="connsiteX2188" fmla="*/ 1317446 w 1619890"/>
                    <a:gd name="connsiteY2188" fmla="*/ 335643 h 1147838"/>
                    <a:gd name="connsiteX2189" fmla="*/ 1317446 w 1619890"/>
                    <a:gd name="connsiteY2189" fmla="*/ 335643 h 1147838"/>
                    <a:gd name="connsiteX2190" fmla="*/ 1317446 w 1619890"/>
                    <a:gd name="connsiteY2190" fmla="*/ 335643 h 1147838"/>
                    <a:gd name="connsiteX2191" fmla="*/ 1317446 w 1619890"/>
                    <a:gd name="connsiteY2191" fmla="*/ 335643 h 1147838"/>
                    <a:gd name="connsiteX2192" fmla="*/ 1317446 w 1619890"/>
                    <a:gd name="connsiteY2192" fmla="*/ 335643 h 1147838"/>
                    <a:gd name="connsiteX2193" fmla="*/ 1317446 w 1619890"/>
                    <a:gd name="connsiteY2193" fmla="*/ 335643 h 1147838"/>
                    <a:gd name="connsiteX2194" fmla="*/ 1317446 w 1619890"/>
                    <a:gd name="connsiteY2194" fmla="*/ 335643 h 1147838"/>
                    <a:gd name="connsiteX2195" fmla="*/ 1317446 w 1619890"/>
                    <a:gd name="connsiteY2195" fmla="*/ 335643 h 1147838"/>
                    <a:gd name="connsiteX2196" fmla="*/ 1317446 w 1619890"/>
                    <a:gd name="connsiteY2196" fmla="*/ 335643 h 1147838"/>
                    <a:gd name="connsiteX2197" fmla="*/ 1317446 w 1619890"/>
                    <a:gd name="connsiteY2197" fmla="*/ 335643 h 1147838"/>
                    <a:gd name="connsiteX2198" fmla="*/ 1317446 w 1619890"/>
                    <a:gd name="connsiteY2198" fmla="*/ 335643 h 1147838"/>
                    <a:gd name="connsiteX2199" fmla="*/ 1317446 w 1619890"/>
                    <a:gd name="connsiteY2199" fmla="*/ 335643 h 1147838"/>
                    <a:gd name="connsiteX2200" fmla="*/ 1317446 w 1619890"/>
                    <a:gd name="connsiteY2200" fmla="*/ 335643 h 1147838"/>
                    <a:gd name="connsiteX2201" fmla="*/ 1317446 w 1619890"/>
                    <a:gd name="connsiteY2201" fmla="*/ 335643 h 1147838"/>
                    <a:gd name="connsiteX2202" fmla="*/ 1317446 w 1619890"/>
                    <a:gd name="connsiteY2202" fmla="*/ 335643 h 1147838"/>
                    <a:gd name="connsiteX2203" fmla="*/ 1317446 w 1619890"/>
                    <a:gd name="connsiteY2203" fmla="*/ 335643 h 1147838"/>
                    <a:gd name="connsiteX2204" fmla="*/ 1317446 w 1619890"/>
                    <a:gd name="connsiteY2204" fmla="*/ 335643 h 1147838"/>
                    <a:gd name="connsiteX2205" fmla="*/ 1317446 w 1619890"/>
                    <a:gd name="connsiteY2205" fmla="*/ 335643 h 1147838"/>
                    <a:gd name="connsiteX2206" fmla="*/ 1317446 w 1619890"/>
                    <a:gd name="connsiteY2206" fmla="*/ 335643 h 1147838"/>
                    <a:gd name="connsiteX2207" fmla="*/ 1317446 w 1619890"/>
                    <a:gd name="connsiteY2207" fmla="*/ 335643 h 1147838"/>
                    <a:gd name="connsiteX2208" fmla="*/ 1317446 w 1619890"/>
                    <a:gd name="connsiteY2208" fmla="*/ 335643 h 1147838"/>
                    <a:gd name="connsiteX2209" fmla="*/ 1317446 w 1619890"/>
                    <a:gd name="connsiteY2209" fmla="*/ 335643 h 1147838"/>
                    <a:gd name="connsiteX2210" fmla="*/ 1317446 w 1619890"/>
                    <a:gd name="connsiteY2210" fmla="*/ 335643 h 1147838"/>
                    <a:gd name="connsiteX2211" fmla="*/ 1317446 w 1619890"/>
                    <a:gd name="connsiteY2211" fmla="*/ 335643 h 1147838"/>
                    <a:gd name="connsiteX2212" fmla="*/ 1317446 w 1619890"/>
                    <a:gd name="connsiteY2212" fmla="*/ 335643 h 1147838"/>
                    <a:gd name="connsiteX2213" fmla="*/ 1317446 w 1619890"/>
                    <a:gd name="connsiteY2213" fmla="*/ 335643 h 1147838"/>
                    <a:gd name="connsiteX2214" fmla="*/ 1317446 w 1619890"/>
                    <a:gd name="connsiteY2214" fmla="*/ 335643 h 1147838"/>
                    <a:gd name="connsiteX2215" fmla="*/ 1317446 w 1619890"/>
                    <a:gd name="connsiteY2215" fmla="*/ 335643 h 1147838"/>
                    <a:gd name="connsiteX2216" fmla="*/ 1317446 w 1619890"/>
                    <a:gd name="connsiteY2216" fmla="*/ 335643 h 1147838"/>
                    <a:gd name="connsiteX2217" fmla="*/ 1317446 w 1619890"/>
                    <a:gd name="connsiteY2217" fmla="*/ 335643 h 1147838"/>
                    <a:gd name="connsiteX2218" fmla="*/ 1317446 w 1619890"/>
                    <a:gd name="connsiteY2218" fmla="*/ 335643 h 1147838"/>
                    <a:gd name="connsiteX2219" fmla="*/ 1317446 w 1619890"/>
                    <a:gd name="connsiteY2219" fmla="*/ 335643 h 1147838"/>
                    <a:gd name="connsiteX2220" fmla="*/ 1317446 w 1619890"/>
                    <a:gd name="connsiteY2220" fmla="*/ 335643 h 1147838"/>
                    <a:gd name="connsiteX2221" fmla="*/ 1317446 w 1619890"/>
                    <a:gd name="connsiteY2221" fmla="*/ 335643 h 1147838"/>
                    <a:gd name="connsiteX2222" fmla="*/ 1317446 w 1619890"/>
                    <a:gd name="connsiteY2222" fmla="*/ 335643 h 1147838"/>
                    <a:gd name="connsiteX2223" fmla="*/ 1317446 w 1619890"/>
                    <a:gd name="connsiteY2223" fmla="*/ 335643 h 1147838"/>
                    <a:gd name="connsiteX2224" fmla="*/ 1317446 w 1619890"/>
                    <a:gd name="connsiteY2224" fmla="*/ 335643 h 1147838"/>
                    <a:gd name="connsiteX2225" fmla="*/ 1317446 w 1619890"/>
                    <a:gd name="connsiteY2225" fmla="*/ 335643 h 1147838"/>
                    <a:gd name="connsiteX2226" fmla="*/ 1317446 w 1619890"/>
                    <a:gd name="connsiteY2226" fmla="*/ 335643 h 1147838"/>
                    <a:gd name="connsiteX2227" fmla="*/ 1317446 w 1619890"/>
                    <a:gd name="connsiteY2227" fmla="*/ 335643 h 1147838"/>
                    <a:gd name="connsiteX2228" fmla="*/ 1317446 w 1619890"/>
                    <a:gd name="connsiteY2228" fmla="*/ 335643 h 1147838"/>
                    <a:gd name="connsiteX2229" fmla="*/ 1317446 w 1619890"/>
                    <a:gd name="connsiteY2229" fmla="*/ 335643 h 1147838"/>
                    <a:gd name="connsiteX2230" fmla="*/ 1317446 w 1619890"/>
                    <a:gd name="connsiteY2230" fmla="*/ 335643 h 1147838"/>
                    <a:gd name="connsiteX2231" fmla="*/ 1317446 w 1619890"/>
                    <a:gd name="connsiteY2231" fmla="*/ 335643 h 1147838"/>
                    <a:gd name="connsiteX2232" fmla="*/ 1317446 w 1619890"/>
                    <a:gd name="connsiteY2232" fmla="*/ 335643 h 1147838"/>
                    <a:gd name="connsiteX2233" fmla="*/ 1317446 w 1619890"/>
                    <a:gd name="connsiteY2233" fmla="*/ 335643 h 1147838"/>
                    <a:gd name="connsiteX2234" fmla="*/ 1317446 w 1619890"/>
                    <a:gd name="connsiteY2234" fmla="*/ 335643 h 1147838"/>
                    <a:gd name="connsiteX2235" fmla="*/ 1317446 w 1619890"/>
                    <a:gd name="connsiteY2235" fmla="*/ 335643 h 1147838"/>
                    <a:gd name="connsiteX2236" fmla="*/ 1317446 w 1619890"/>
                    <a:gd name="connsiteY2236" fmla="*/ 335643 h 1147838"/>
                    <a:gd name="connsiteX2237" fmla="*/ 1317446 w 1619890"/>
                    <a:gd name="connsiteY2237" fmla="*/ 335643 h 1147838"/>
                    <a:gd name="connsiteX2238" fmla="*/ 1317446 w 1619890"/>
                    <a:gd name="connsiteY2238" fmla="*/ 335643 h 1147838"/>
                    <a:gd name="connsiteX2239" fmla="*/ 1317446 w 1619890"/>
                    <a:gd name="connsiteY2239" fmla="*/ 335643 h 1147838"/>
                    <a:gd name="connsiteX2240" fmla="*/ 1317446 w 1619890"/>
                    <a:gd name="connsiteY2240" fmla="*/ 335643 h 1147838"/>
                    <a:gd name="connsiteX2241" fmla="*/ 1317446 w 1619890"/>
                    <a:gd name="connsiteY2241" fmla="*/ 335643 h 1147838"/>
                    <a:gd name="connsiteX2242" fmla="*/ 1317446 w 1619890"/>
                    <a:gd name="connsiteY2242" fmla="*/ 335643 h 1147838"/>
                    <a:gd name="connsiteX2243" fmla="*/ 1317446 w 1619890"/>
                    <a:gd name="connsiteY2243" fmla="*/ 335643 h 1147838"/>
                    <a:gd name="connsiteX2244" fmla="*/ 1317446 w 1619890"/>
                    <a:gd name="connsiteY2244" fmla="*/ 335643 h 1147838"/>
                    <a:gd name="connsiteX2245" fmla="*/ 1317446 w 1619890"/>
                    <a:gd name="connsiteY2245" fmla="*/ 335643 h 1147838"/>
                    <a:gd name="connsiteX2246" fmla="*/ 1317446 w 1619890"/>
                    <a:gd name="connsiteY2246" fmla="*/ 335643 h 1147838"/>
                    <a:gd name="connsiteX2247" fmla="*/ 1317446 w 1619890"/>
                    <a:gd name="connsiteY2247" fmla="*/ 335643 h 1147838"/>
                    <a:gd name="connsiteX2248" fmla="*/ 1317446 w 1619890"/>
                    <a:gd name="connsiteY2248" fmla="*/ 335643 h 1147838"/>
                    <a:gd name="connsiteX2249" fmla="*/ 1317446 w 1619890"/>
                    <a:gd name="connsiteY2249" fmla="*/ 335643 h 1147838"/>
                    <a:gd name="connsiteX2250" fmla="*/ 1317446 w 1619890"/>
                    <a:gd name="connsiteY2250" fmla="*/ 335643 h 1147838"/>
                    <a:gd name="connsiteX2251" fmla="*/ 1317446 w 1619890"/>
                    <a:gd name="connsiteY2251" fmla="*/ 335038 h 1147838"/>
                    <a:gd name="connsiteX2252" fmla="*/ 1317446 w 1619890"/>
                    <a:gd name="connsiteY2252" fmla="*/ 335038 h 1147838"/>
                    <a:gd name="connsiteX2253" fmla="*/ 1317446 w 1619890"/>
                    <a:gd name="connsiteY2253" fmla="*/ 334433 h 1147838"/>
                    <a:gd name="connsiteX2254" fmla="*/ 1317446 w 1619890"/>
                    <a:gd name="connsiteY2254" fmla="*/ 334433 h 1147838"/>
                    <a:gd name="connsiteX2255" fmla="*/ 1317446 w 1619890"/>
                    <a:gd name="connsiteY2255" fmla="*/ 333829 h 1147838"/>
                    <a:gd name="connsiteX2256" fmla="*/ 1317446 w 1619890"/>
                    <a:gd name="connsiteY2256" fmla="*/ 333829 h 1147838"/>
                    <a:gd name="connsiteX2257" fmla="*/ 1317446 w 1619890"/>
                    <a:gd name="connsiteY2257" fmla="*/ 333224 h 1147838"/>
                    <a:gd name="connsiteX2258" fmla="*/ 1317446 w 1619890"/>
                    <a:gd name="connsiteY2258" fmla="*/ 333224 h 1147838"/>
                    <a:gd name="connsiteX2259" fmla="*/ 1317446 w 1619890"/>
                    <a:gd name="connsiteY2259" fmla="*/ 332619 h 1147838"/>
                    <a:gd name="connsiteX2260" fmla="*/ 1317446 w 1619890"/>
                    <a:gd name="connsiteY2260" fmla="*/ 332619 h 1147838"/>
                    <a:gd name="connsiteX2261" fmla="*/ 1317446 w 1619890"/>
                    <a:gd name="connsiteY2261" fmla="*/ 332014 h 1147838"/>
                    <a:gd name="connsiteX2262" fmla="*/ 1317446 w 1619890"/>
                    <a:gd name="connsiteY2262" fmla="*/ 332014 h 1147838"/>
                    <a:gd name="connsiteX2263" fmla="*/ 1317446 w 1619890"/>
                    <a:gd name="connsiteY2263" fmla="*/ 331409 h 1147838"/>
                    <a:gd name="connsiteX2264" fmla="*/ 1317446 w 1619890"/>
                    <a:gd name="connsiteY2264" fmla="*/ 331409 h 1147838"/>
                    <a:gd name="connsiteX2265" fmla="*/ 1317446 w 1619890"/>
                    <a:gd name="connsiteY2265" fmla="*/ 330805 h 1147838"/>
                    <a:gd name="connsiteX2266" fmla="*/ 1317446 w 1619890"/>
                    <a:gd name="connsiteY2266" fmla="*/ 330805 h 1147838"/>
                    <a:gd name="connsiteX2267" fmla="*/ 1317446 w 1619890"/>
                    <a:gd name="connsiteY2267" fmla="*/ 330200 h 1147838"/>
                    <a:gd name="connsiteX2268" fmla="*/ 1317446 w 1619890"/>
                    <a:gd name="connsiteY2268" fmla="*/ 330200 h 1147838"/>
                    <a:gd name="connsiteX2269" fmla="*/ 1317446 w 1619890"/>
                    <a:gd name="connsiteY2269" fmla="*/ 329595 h 1147838"/>
                    <a:gd name="connsiteX2270" fmla="*/ 1317446 w 1619890"/>
                    <a:gd name="connsiteY2270" fmla="*/ 329595 h 1147838"/>
                    <a:gd name="connsiteX2271" fmla="*/ 1317446 w 1619890"/>
                    <a:gd name="connsiteY2271" fmla="*/ 328990 h 1147838"/>
                    <a:gd name="connsiteX2272" fmla="*/ 1317446 w 1619890"/>
                    <a:gd name="connsiteY2272" fmla="*/ 328990 h 1147838"/>
                    <a:gd name="connsiteX2273" fmla="*/ 1317446 w 1619890"/>
                    <a:gd name="connsiteY2273" fmla="*/ 328386 h 1147838"/>
                    <a:gd name="connsiteX2274" fmla="*/ 1317446 w 1619890"/>
                    <a:gd name="connsiteY2274" fmla="*/ 328386 h 1147838"/>
                    <a:gd name="connsiteX2275" fmla="*/ 1317446 w 1619890"/>
                    <a:gd name="connsiteY2275" fmla="*/ 327781 h 1147838"/>
                    <a:gd name="connsiteX2276" fmla="*/ 1317446 w 1619890"/>
                    <a:gd name="connsiteY2276" fmla="*/ 327781 h 1147838"/>
                    <a:gd name="connsiteX2277" fmla="*/ 1317446 w 1619890"/>
                    <a:gd name="connsiteY2277" fmla="*/ 327176 h 1147838"/>
                    <a:gd name="connsiteX2278" fmla="*/ 1317446 w 1619890"/>
                    <a:gd name="connsiteY2278" fmla="*/ 327176 h 1147838"/>
                    <a:gd name="connsiteX2279" fmla="*/ 1317446 w 1619890"/>
                    <a:gd name="connsiteY2279" fmla="*/ 326571 h 1147838"/>
                    <a:gd name="connsiteX2280" fmla="*/ 1317446 w 1619890"/>
                    <a:gd name="connsiteY2280" fmla="*/ 326571 h 1147838"/>
                    <a:gd name="connsiteX2281" fmla="*/ 1317446 w 1619890"/>
                    <a:gd name="connsiteY2281" fmla="*/ 325967 h 1147838"/>
                    <a:gd name="connsiteX2282" fmla="*/ 1317446 w 1619890"/>
                    <a:gd name="connsiteY2282" fmla="*/ 325967 h 1147838"/>
                    <a:gd name="connsiteX2283" fmla="*/ 1317446 w 1619890"/>
                    <a:gd name="connsiteY2283" fmla="*/ 325362 h 1147838"/>
                    <a:gd name="connsiteX2284" fmla="*/ 1317446 w 1619890"/>
                    <a:gd name="connsiteY2284" fmla="*/ 325362 h 1147838"/>
                    <a:gd name="connsiteX2285" fmla="*/ 1317446 w 1619890"/>
                    <a:gd name="connsiteY2285" fmla="*/ 324757 h 1147838"/>
                    <a:gd name="connsiteX2286" fmla="*/ 1317446 w 1619890"/>
                    <a:gd name="connsiteY2286" fmla="*/ 324757 h 1147838"/>
                    <a:gd name="connsiteX2287" fmla="*/ 1317446 w 1619890"/>
                    <a:gd name="connsiteY2287" fmla="*/ 324152 h 1147838"/>
                    <a:gd name="connsiteX2288" fmla="*/ 1317446 w 1619890"/>
                    <a:gd name="connsiteY2288" fmla="*/ 324152 h 1147838"/>
                    <a:gd name="connsiteX2289" fmla="*/ 1317446 w 1619890"/>
                    <a:gd name="connsiteY2289" fmla="*/ 323548 h 1147838"/>
                    <a:gd name="connsiteX2290" fmla="*/ 1317446 w 1619890"/>
                    <a:gd name="connsiteY2290" fmla="*/ 323548 h 1147838"/>
                    <a:gd name="connsiteX2291" fmla="*/ 1317446 w 1619890"/>
                    <a:gd name="connsiteY2291" fmla="*/ 322943 h 1147838"/>
                    <a:gd name="connsiteX2292" fmla="*/ 1317446 w 1619890"/>
                    <a:gd name="connsiteY2292" fmla="*/ 322943 h 1147838"/>
                    <a:gd name="connsiteX2293" fmla="*/ 1317446 w 1619890"/>
                    <a:gd name="connsiteY2293" fmla="*/ 322338 h 1147838"/>
                    <a:gd name="connsiteX2294" fmla="*/ 1317446 w 1619890"/>
                    <a:gd name="connsiteY2294" fmla="*/ 322338 h 1147838"/>
                    <a:gd name="connsiteX2295" fmla="*/ 1317446 w 1619890"/>
                    <a:gd name="connsiteY2295" fmla="*/ 321733 h 1147838"/>
                    <a:gd name="connsiteX2296" fmla="*/ 1317446 w 1619890"/>
                    <a:gd name="connsiteY2296" fmla="*/ 321733 h 1147838"/>
                    <a:gd name="connsiteX2297" fmla="*/ 1317446 w 1619890"/>
                    <a:gd name="connsiteY2297" fmla="*/ 321129 h 1147838"/>
                    <a:gd name="connsiteX2298" fmla="*/ 1317446 w 1619890"/>
                    <a:gd name="connsiteY2298" fmla="*/ 321129 h 1147838"/>
                    <a:gd name="connsiteX2299" fmla="*/ 1317446 w 1619890"/>
                    <a:gd name="connsiteY2299" fmla="*/ 320524 h 1147838"/>
                    <a:gd name="connsiteX2300" fmla="*/ 1317446 w 1619890"/>
                    <a:gd name="connsiteY2300" fmla="*/ 320524 h 1147838"/>
                    <a:gd name="connsiteX2301" fmla="*/ 1317446 w 1619890"/>
                    <a:gd name="connsiteY2301" fmla="*/ 319919 h 1147838"/>
                    <a:gd name="connsiteX2302" fmla="*/ 1317446 w 1619890"/>
                    <a:gd name="connsiteY2302" fmla="*/ 319919 h 1147838"/>
                    <a:gd name="connsiteX2303" fmla="*/ 1317446 w 1619890"/>
                    <a:gd name="connsiteY2303" fmla="*/ 319314 h 1147838"/>
                    <a:gd name="connsiteX2304" fmla="*/ 1317446 w 1619890"/>
                    <a:gd name="connsiteY2304" fmla="*/ 319314 h 1147838"/>
                    <a:gd name="connsiteX2305" fmla="*/ 1317446 w 1619890"/>
                    <a:gd name="connsiteY2305" fmla="*/ 318710 h 1147838"/>
                    <a:gd name="connsiteX2306" fmla="*/ 1317446 w 1619890"/>
                    <a:gd name="connsiteY2306" fmla="*/ 318710 h 1147838"/>
                    <a:gd name="connsiteX2307" fmla="*/ 1317446 w 1619890"/>
                    <a:gd name="connsiteY2307" fmla="*/ 318105 h 1147838"/>
                    <a:gd name="connsiteX2308" fmla="*/ 1317446 w 1619890"/>
                    <a:gd name="connsiteY2308" fmla="*/ 318105 h 1147838"/>
                    <a:gd name="connsiteX2309" fmla="*/ 1317446 w 1619890"/>
                    <a:gd name="connsiteY2309" fmla="*/ 317500 h 1147838"/>
                    <a:gd name="connsiteX2310" fmla="*/ 1317446 w 1619890"/>
                    <a:gd name="connsiteY2310" fmla="*/ 317500 h 1147838"/>
                    <a:gd name="connsiteX2311" fmla="*/ 1317446 w 1619890"/>
                    <a:gd name="connsiteY2311" fmla="*/ 316895 h 1147838"/>
                    <a:gd name="connsiteX2312" fmla="*/ 1317446 w 1619890"/>
                    <a:gd name="connsiteY2312" fmla="*/ 316895 h 1147838"/>
                    <a:gd name="connsiteX2313" fmla="*/ 1317446 w 1619890"/>
                    <a:gd name="connsiteY2313" fmla="*/ 316290 h 1147838"/>
                    <a:gd name="connsiteX2314" fmla="*/ 1317446 w 1619890"/>
                    <a:gd name="connsiteY2314" fmla="*/ 316290 h 1147838"/>
                    <a:gd name="connsiteX2315" fmla="*/ 1317446 w 1619890"/>
                    <a:gd name="connsiteY2315" fmla="*/ 315686 h 1147838"/>
                    <a:gd name="connsiteX2316" fmla="*/ 1317446 w 1619890"/>
                    <a:gd name="connsiteY2316" fmla="*/ 315686 h 1147838"/>
                    <a:gd name="connsiteX2317" fmla="*/ 1317446 w 1619890"/>
                    <a:gd name="connsiteY2317" fmla="*/ 315081 h 1147838"/>
                    <a:gd name="connsiteX2318" fmla="*/ 1317446 w 1619890"/>
                    <a:gd name="connsiteY2318" fmla="*/ 315081 h 1147838"/>
                    <a:gd name="connsiteX2319" fmla="*/ 1317446 w 1619890"/>
                    <a:gd name="connsiteY2319" fmla="*/ 314476 h 1147838"/>
                    <a:gd name="connsiteX2320" fmla="*/ 1317446 w 1619890"/>
                    <a:gd name="connsiteY2320" fmla="*/ 314476 h 1147838"/>
                    <a:gd name="connsiteX2321" fmla="*/ 1317446 w 1619890"/>
                    <a:gd name="connsiteY2321" fmla="*/ 313871 h 1147838"/>
                    <a:gd name="connsiteX2322" fmla="*/ 1317446 w 1619890"/>
                    <a:gd name="connsiteY2322" fmla="*/ 313871 h 1147838"/>
                    <a:gd name="connsiteX2323" fmla="*/ 1317446 w 1619890"/>
                    <a:gd name="connsiteY2323" fmla="*/ 313267 h 1147838"/>
                    <a:gd name="connsiteX2324" fmla="*/ 1317446 w 1619890"/>
                    <a:gd name="connsiteY2324" fmla="*/ 313267 h 1147838"/>
                    <a:gd name="connsiteX2325" fmla="*/ 1317446 w 1619890"/>
                    <a:gd name="connsiteY2325" fmla="*/ 312662 h 1147838"/>
                    <a:gd name="connsiteX2326" fmla="*/ 1317446 w 1619890"/>
                    <a:gd name="connsiteY2326" fmla="*/ 312662 h 1147838"/>
                    <a:gd name="connsiteX2327" fmla="*/ 1317446 w 1619890"/>
                    <a:gd name="connsiteY2327" fmla="*/ 312057 h 1147838"/>
                    <a:gd name="connsiteX2328" fmla="*/ 1317446 w 1619890"/>
                    <a:gd name="connsiteY2328" fmla="*/ 312057 h 1147838"/>
                    <a:gd name="connsiteX2329" fmla="*/ 1317446 w 1619890"/>
                    <a:gd name="connsiteY2329" fmla="*/ 311452 h 1147838"/>
                    <a:gd name="connsiteX2330" fmla="*/ 1317446 w 1619890"/>
                    <a:gd name="connsiteY2330" fmla="*/ 311452 h 1147838"/>
                    <a:gd name="connsiteX2331" fmla="*/ 1317446 w 1619890"/>
                    <a:gd name="connsiteY2331" fmla="*/ 310848 h 1147838"/>
                    <a:gd name="connsiteX2332" fmla="*/ 1317446 w 1619890"/>
                    <a:gd name="connsiteY2332" fmla="*/ 310848 h 1147838"/>
                    <a:gd name="connsiteX2333" fmla="*/ 1317446 w 1619890"/>
                    <a:gd name="connsiteY2333" fmla="*/ 310243 h 1147838"/>
                    <a:gd name="connsiteX2334" fmla="*/ 1317446 w 1619890"/>
                    <a:gd name="connsiteY2334" fmla="*/ 310243 h 1147838"/>
                    <a:gd name="connsiteX2335" fmla="*/ 1317446 w 1619890"/>
                    <a:gd name="connsiteY2335" fmla="*/ 309638 h 1147838"/>
                    <a:gd name="connsiteX2336" fmla="*/ 1317446 w 1619890"/>
                    <a:gd name="connsiteY2336" fmla="*/ 309638 h 1147838"/>
                    <a:gd name="connsiteX2337" fmla="*/ 1317446 w 1619890"/>
                    <a:gd name="connsiteY2337" fmla="*/ 309033 h 1147838"/>
                    <a:gd name="connsiteX2338" fmla="*/ 1317446 w 1619890"/>
                    <a:gd name="connsiteY2338" fmla="*/ 309033 h 1147838"/>
                    <a:gd name="connsiteX2339" fmla="*/ 1317446 w 1619890"/>
                    <a:gd name="connsiteY2339" fmla="*/ 308429 h 1147838"/>
                    <a:gd name="connsiteX2340" fmla="*/ 1317446 w 1619890"/>
                    <a:gd name="connsiteY2340" fmla="*/ 308429 h 1147838"/>
                    <a:gd name="connsiteX2341" fmla="*/ 1317446 w 1619890"/>
                    <a:gd name="connsiteY2341" fmla="*/ 307824 h 1147838"/>
                    <a:gd name="connsiteX2342" fmla="*/ 1317446 w 1619890"/>
                    <a:gd name="connsiteY2342" fmla="*/ 307824 h 1147838"/>
                    <a:gd name="connsiteX2343" fmla="*/ 1317446 w 1619890"/>
                    <a:gd name="connsiteY2343" fmla="*/ 307219 h 1147838"/>
                    <a:gd name="connsiteX2344" fmla="*/ 1317446 w 1619890"/>
                    <a:gd name="connsiteY2344" fmla="*/ 307219 h 1147838"/>
                    <a:gd name="connsiteX2345" fmla="*/ 1317446 w 1619890"/>
                    <a:gd name="connsiteY2345" fmla="*/ 306614 h 1147838"/>
                    <a:gd name="connsiteX2346" fmla="*/ 1317446 w 1619890"/>
                    <a:gd name="connsiteY2346" fmla="*/ 306614 h 1147838"/>
                    <a:gd name="connsiteX2347" fmla="*/ 1317446 w 1619890"/>
                    <a:gd name="connsiteY2347" fmla="*/ 306010 h 1147838"/>
                    <a:gd name="connsiteX2348" fmla="*/ 1317446 w 1619890"/>
                    <a:gd name="connsiteY2348" fmla="*/ 306010 h 1147838"/>
                    <a:gd name="connsiteX2349" fmla="*/ 1317446 w 1619890"/>
                    <a:gd name="connsiteY2349" fmla="*/ 305405 h 1147838"/>
                    <a:gd name="connsiteX2350" fmla="*/ 1317446 w 1619890"/>
                    <a:gd name="connsiteY2350" fmla="*/ 305405 h 1147838"/>
                    <a:gd name="connsiteX2351" fmla="*/ 1317446 w 1619890"/>
                    <a:gd name="connsiteY2351" fmla="*/ 304800 h 1147838"/>
                    <a:gd name="connsiteX2352" fmla="*/ 1317446 w 1619890"/>
                    <a:gd name="connsiteY2352" fmla="*/ 304800 h 1147838"/>
                    <a:gd name="connsiteX2353" fmla="*/ 1317446 w 1619890"/>
                    <a:gd name="connsiteY2353" fmla="*/ 304195 h 1147838"/>
                    <a:gd name="connsiteX2354" fmla="*/ 1317446 w 1619890"/>
                    <a:gd name="connsiteY2354" fmla="*/ 304195 h 1147838"/>
                    <a:gd name="connsiteX2355" fmla="*/ 1317446 w 1619890"/>
                    <a:gd name="connsiteY2355" fmla="*/ 303591 h 1147838"/>
                    <a:gd name="connsiteX2356" fmla="*/ 1317446 w 1619890"/>
                    <a:gd name="connsiteY2356" fmla="*/ 303591 h 1147838"/>
                    <a:gd name="connsiteX2357" fmla="*/ 1317446 w 1619890"/>
                    <a:gd name="connsiteY2357" fmla="*/ 302986 h 1147838"/>
                    <a:gd name="connsiteX2358" fmla="*/ 1317446 w 1619890"/>
                    <a:gd name="connsiteY2358" fmla="*/ 302986 h 1147838"/>
                    <a:gd name="connsiteX2359" fmla="*/ 1317446 w 1619890"/>
                    <a:gd name="connsiteY2359" fmla="*/ 302381 h 1147838"/>
                    <a:gd name="connsiteX2360" fmla="*/ 1317446 w 1619890"/>
                    <a:gd name="connsiteY2360" fmla="*/ 302381 h 1147838"/>
                    <a:gd name="connsiteX2361" fmla="*/ 1317446 w 1619890"/>
                    <a:gd name="connsiteY2361" fmla="*/ 301776 h 1147838"/>
                    <a:gd name="connsiteX2362" fmla="*/ 1317446 w 1619890"/>
                    <a:gd name="connsiteY2362" fmla="*/ 301776 h 1147838"/>
                    <a:gd name="connsiteX2363" fmla="*/ 1317446 w 1619890"/>
                    <a:gd name="connsiteY2363" fmla="*/ 301171 h 1147838"/>
                    <a:gd name="connsiteX2364" fmla="*/ 1317446 w 1619890"/>
                    <a:gd name="connsiteY2364" fmla="*/ 301171 h 1147838"/>
                    <a:gd name="connsiteX2365" fmla="*/ 1317446 w 1619890"/>
                    <a:gd name="connsiteY2365" fmla="*/ 300567 h 1147838"/>
                    <a:gd name="connsiteX2366" fmla="*/ 1317446 w 1619890"/>
                    <a:gd name="connsiteY2366" fmla="*/ 300567 h 1147838"/>
                    <a:gd name="connsiteX2367" fmla="*/ 1317446 w 1619890"/>
                    <a:gd name="connsiteY2367" fmla="*/ 299962 h 1147838"/>
                    <a:gd name="connsiteX2368" fmla="*/ 1317446 w 1619890"/>
                    <a:gd name="connsiteY2368" fmla="*/ 299962 h 1147838"/>
                    <a:gd name="connsiteX2369" fmla="*/ 1317446 w 1619890"/>
                    <a:gd name="connsiteY2369" fmla="*/ 299357 h 1147838"/>
                    <a:gd name="connsiteX2370" fmla="*/ 1317446 w 1619890"/>
                    <a:gd name="connsiteY2370" fmla="*/ 299357 h 1147838"/>
                    <a:gd name="connsiteX2371" fmla="*/ 1317446 w 1619890"/>
                    <a:gd name="connsiteY2371" fmla="*/ 298752 h 1147838"/>
                    <a:gd name="connsiteX2372" fmla="*/ 1317446 w 1619890"/>
                    <a:gd name="connsiteY2372" fmla="*/ 298752 h 1147838"/>
                    <a:gd name="connsiteX2373" fmla="*/ 1317446 w 1619890"/>
                    <a:gd name="connsiteY2373" fmla="*/ 298148 h 1147838"/>
                    <a:gd name="connsiteX2374" fmla="*/ 1317446 w 1619890"/>
                    <a:gd name="connsiteY2374" fmla="*/ 298148 h 1147838"/>
                    <a:gd name="connsiteX2375" fmla="*/ 1317446 w 1619890"/>
                    <a:gd name="connsiteY2375" fmla="*/ 297543 h 1147838"/>
                    <a:gd name="connsiteX2376" fmla="*/ 1317446 w 1619890"/>
                    <a:gd name="connsiteY2376" fmla="*/ 297543 h 1147838"/>
                    <a:gd name="connsiteX2377" fmla="*/ 1317446 w 1619890"/>
                    <a:gd name="connsiteY2377" fmla="*/ 296938 h 1147838"/>
                    <a:gd name="connsiteX2378" fmla="*/ 1317446 w 1619890"/>
                    <a:gd name="connsiteY2378" fmla="*/ 296938 h 1147838"/>
                    <a:gd name="connsiteX2379" fmla="*/ 1317446 w 1619890"/>
                    <a:gd name="connsiteY2379" fmla="*/ 296938 h 1147838"/>
                    <a:gd name="connsiteX2380" fmla="*/ 1317446 w 1619890"/>
                    <a:gd name="connsiteY2380" fmla="*/ 296938 h 1147838"/>
                    <a:gd name="connsiteX2381" fmla="*/ 1317446 w 1619890"/>
                    <a:gd name="connsiteY2381" fmla="*/ 296938 h 1147838"/>
                    <a:gd name="connsiteX2382" fmla="*/ 1317446 w 1619890"/>
                    <a:gd name="connsiteY2382" fmla="*/ 296938 h 1147838"/>
                    <a:gd name="connsiteX2383" fmla="*/ 1317446 w 1619890"/>
                    <a:gd name="connsiteY2383" fmla="*/ 296938 h 1147838"/>
                    <a:gd name="connsiteX2384" fmla="*/ 1317446 w 1619890"/>
                    <a:gd name="connsiteY2384" fmla="*/ 296938 h 1147838"/>
                    <a:gd name="connsiteX2385" fmla="*/ 1317446 w 1619890"/>
                    <a:gd name="connsiteY2385" fmla="*/ 296938 h 1147838"/>
                    <a:gd name="connsiteX2386" fmla="*/ 1317446 w 1619890"/>
                    <a:gd name="connsiteY2386" fmla="*/ 296938 h 1147838"/>
                    <a:gd name="connsiteX2387" fmla="*/ 1317446 w 1619890"/>
                    <a:gd name="connsiteY2387" fmla="*/ 296938 h 1147838"/>
                    <a:gd name="connsiteX2388" fmla="*/ 1317446 w 1619890"/>
                    <a:gd name="connsiteY2388" fmla="*/ 295729 h 1147838"/>
                    <a:gd name="connsiteX2389" fmla="*/ 1317446 w 1619890"/>
                    <a:gd name="connsiteY2389" fmla="*/ 295729 h 1147838"/>
                    <a:gd name="connsiteX2390" fmla="*/ 1317446 w 1619890"/>
                    <a:gd name="connsiteY2390" fmla="*/ 295729 h 1147838"/>
                    <a:gd name="connsiteX2391" fmla="*/ 1317446 w 1619890"/>
                    <a:gd name="connsiteY2391" fmla="*/ 295729 h 1147838"/>
                    <a:gd name="connsiteX2392" fmla="*/ 1317446 w 1619890"/>
                    <a:gd name="connsiteY2392" fmla="*/ 295729 h 1147838"/>
                    <a:gd name="connsiteX2393" fmla="*/ 1317446 w 1619890"/>
                    <a:gd name="connsiteY2393" fmla="*/ 295729 h 1147838"/>
                    <a:gd name="connsiteX2394" fmla="*/ 1317446 w 1619890"/>
                    <a:gd name="connsiteY2394" fmla="*/ 295729 h 1147838"/>
                    <a:gd name="connsiteX2395" fmla="*/ 1317446 w 1619890"/>
                    <a:gd name="connsiteY2395" fmla="*/ 295729 h 1147838"/>
                    <a:gd name="connsiteX2396" fmla="*/ 1317446 w 1619890"/>
                    <a:gd name="connsiteY2396" fmla="*/ 295729 h 1147838"/>
                    <a:gd name="connsiteX2397" fmla="*/ 1317446 w 1619890"/>
                    <a:gd name="connsiteY2397" fmla="*/ 295729 h 1147838"/>
                    <a:gd name="connsiteX2398" fmla="*/ 1317446 w 1619890"/>
                    <a:gd name="connsiteY2398" fmla="*/ 295729 h 1147838"/>
                    <a:gd name="connsiteX2399" fmla="*/ 1317446 w 1619890"/>
                    <a:gd name="connsiteY2399" fmla="*/ 295729 h 1147838"/>
                    <a:gd name="connsiteX2400" fmla="*/ 1317446 w 1619890"/>
                    <a:gd name="connsiteY2400" fmla="*/ 295729 h 1147838"/>
                    <a:gd name="connsiteX2401" fmla="*/ 1317446 w 1619890"/>
                    <a:gd name="connsiteY2401" fmla="*/ 295729 h 1147838"/>
                    <a:gd name="connsiteX2402" fmla="*/ 1317446 w 1619890"/>
                    <a:gd name="connsiteY2402" fmla="*/ 295729 h 1147838"/>
                    <a:gd name="connsiteX2403" fmla="*/ 1317446 w 1619890"/>
                    <a:gd name="connsiteY2403" fmla="*/ 295729 h 1147838"/>
                    <a:gd name="connsiteX2404" fmla="*/ 1317446 w 1619890"/>
                    <a:gd name="connsiteY2404" fmla="*/ 295729 h 1147838"/>
                    <a:gd name="connsiteX2405" fmla="*/ 1317446 w 1619890"/>
                    <a:gd name="connsiteY2405" fmla="*/ 295729 h 1147838"/>
                    <a:gd name="connsiteX2406" fmla="*/ 1317446 w 1619890"/>
                    <a:gd name="connsiteY2406" fmla="*/ 295729 h 1147838"/>
                    <a:gd name="connsiteX2407" fmla="*/ 1317446 w 1619890"/>
                    <a:gd name="connsiteY2407" fmla="*/ 295729 h 1147838"/>
                    <a:gd name="connsiteX2408" fmla="*/ 1317446 w 1619890"/>
                    <a:gd name="connsiteY2408" fmla="*/ 295729 h 1147838"/>
                    <a:gd name="connsiteX2409" fmla="*/ 1317446 w 1619890"/>
                    <a:gd name="connsiteY2409" fmla="*/ 295729 h 1147838"/>
                    <a:gd name="connsiteX2410" fmla="*/ 1317446 w 1619890"/>
                    <a:gd name="connsiteY2410" fmla="*/ 295729 h 1147838"/>
                    <a:gd name="connsiteX2411" fmla="*/ 1317446 w 1619890"/>
                    <a:gd name="connsiteY2411" fmla="*/ 295729 h 1147838"/>
                    <a:gd name="connsiteX2412" fmla="*/ 1317446 w 1619890"/>
                    <a:gd name="connsiteY2412" fmla="*/ 295729 h 1147838"/>
                    <a:gd name="connsiteX2413" fmla="*/ 1317446 w 1619890"/>
                    <a:gd name="connsiteY2413" fmla="*/ 295729 h 1147838"/>
                    <a:gd name="connsiteX2414" fmla="*/ 1317446 w 1619890"/>
                    <a:gd name="connsiteY2414" fmla="*/ 295729 h 1147838"/>
                    <a:gd name="connsiteX2415" fmla="*/ 1317446 w 1619890"/>
                    <a:gd name="connsiteY2415" fmla="*/ 295729 h 1147838"/>
                    <a:gd name="connsiteX2416" fmla="*/ 1317446 w 1619890"/>
                    <a:gd name="connsiteY2416" fmla="*/ 295729 h 1147838"/>
                    <a:gd name="connsiteX2417" fmla="*/ 1317446 w 1619890"/>
                    <a:gd name="connsiteY2417" fmla="*/ 295729 h 1147838"/>
                    <a:gd name="connsiteX2418" fmla="*/ 1317446 w 1619890"/>
                    <a:gd name="connsiteY2418" fmla="*/ 295729 h 1147838"/>
                    <a:gd name="connsiteX2419" fmla="*/ 1317446 w 1619890"/>
                    <a:gd name="connsiteY2419" fmla="*/ 295729 h 1147838"/>
                    <a:gd name="connsiteX2420" fmla="*/ 1317446 w 1619890"/>
                    <a:gd name="connsiteY2420" fmla="*/ 295729 h 1147838"/>
                    <a:gd name="connsiteX2421" fmla="*/ 1317446 w 1619890"/>
                    <a:gd name="connsiteY2421" fmla="*/ 295729 h 1147838"/>
                    <a:gd name="connsiteX2422" fmla="*/ 1317446 w 1619890"/>
                    <a:gd name="connsiteY2422" fmla="*/ 295729 h 1147838"/>
                    <a:gd name="connsiteX2423" fmla="*/ 1317446 w 1619890"/>
                    <a:gd name="connsiteY2423" fmla="*/ 295729 h 1147838"/>
                    <a:gd name="connsiteX2424" fmla="*/ 1317446 w 1619890"/>
                    <a:gd name="connsiteY2424" fmla="*/ 295729 h 1147838"/>
                    <a:gd name="connsiteX2425" fmla="*/ 1317446 w 1619890"/>
                    <a:gd name="connsiteY2425" fmla="*/ 295729 h 1147838"/>
                    <a:gd name="connsiteX2426" fmla="*/ 1317446 w 1619890"/>
                    <a:gd name="connsiteY2426" fmla="*/ 295729 h 1147838"/>
                    <a:gd name="connsiteX2427" fmla="*/ 1317446 w 1619890"/>
                    <a:gd name="connsiteY2427" fmla="*/ 295729 h 1147838"/>
                    <a:gd name="connsiteX2428" fmla="*/ 1317446 w 1619890"/>
                    <a:gd name="connsiteY2428" fmla="*/ 295729 h 1147838"/>
                    <a:gd name="connsiteX2429" fmla="*/ 1317446 w 1619890"/>
                    <a:gd name="connsiteY2429" fmla="*/ 295729 h 1147838"/>
                    <a:gd name="connsiteX2430" fmla="*/ 1317446 w 1619890"/>
                    <a:gd name="connsiteY2430" fmla="*/ 295729 h 1147838"/>
                    <a:gd name="connsiteX2431" fmla="*/ 1317446 w 1619890"/>
                    <a:gd name="connsiteY2431" fmla="*/ 295729 h 1147838"/>
                    <a:gd name="connsiteX2432" fmla="*/ 1317446 w 1619890"/>
                    <a:gd name="connsiteY2432" fmla="*/ 295729 h 1147838"/>
                    <a:gd name="connsiteX2433" fmla="*/ 1317446 w 1619890"/>
                    <a:gd name="connsiteY2433" fmla="*/ 295729 h 1147838"/>
                    <a:gd name="connsiteX2434" fmla="*/ 1317446 w 1619890"/>
                    <a:gd name="connsiteY2434" fmla="*/ 295729 h 1147838"/>
                    <a:gd name="connsiteX2435" fmla="*/ 1317446 w 1619890"/>
                    <a:gd name="connsiteY2435" fmla="*/ 295729 h 1147838"/>
                    <a:gd name="connsiteX2436" fmla="*/ 1317446 w 1619890"/>
                    <a:gd name="connsiteY2436" fmla="*/ 295729 h 1147838"/>
                    <a:gd name="connsiteX2437" fmla="*/ 1317446 w 1619890"/>
                    <a:gd name="connsiteY2437" fmla="*/ 295729 h 1147838"/>
                    <a:gd name="connsiteX2438" fmla="*/ 1317446 w 1619890"/>
                    <a:gd name="connsiteY2438" fmla="*/ 295729 h 1147838"/>
                    <a:gd name="connsiteX2439" fmla="*/ 1317446 w 1619890"/>
                    <a:gd name="connsiteY2439" fmla="*/ 295729 h 1147838"/>
                    <a:gd name="connsiteX2440" fmla="*/ 1317446 w 1619890"/>
                    <a:gd name="connsiteY2440" fmla="*/ 295729 h 1147838"/>
                    <a:gd name="connsiteX2441" fmla="*/ 1317446 w 1619890"/>
                    <a:gd name="connsiteY2441" fmla="*/ 295729 h 1147838"/>
                    <a:gd name="connsiteX2442" fmla="*/ 1317446 w 1619890"/>
                    <a:gd name="connsiteY2442" fmla="*/ 295729 h 1147838"/>
                    <a:gd name="connsiteX2443" fmla="*/ 1317446 w 1619890"/>
                    <a:gd name="connsiteY2443" fmla="*/ 295729 h 1147838"/>
                    <a:gd name="connsiteX2444" fmla="*/ 1317446 w 1619890"/>
                    <a:gd name="connsiteY2444" fmla="*/ 295729 h 1147838"/>
                    <a:gd name="connsiteX2445" fmla="*/ 1317446 w 1619890"/>
                    <a:gd name="connsiteY2445" fmla="*/ 295729 h 1147838"/>
                    <a:gd name="connsiteX2446" fmla="*/ 1317446 w 1619890"/>
                    <a:gd name="connsiteY2446" fmla="*/ 295729 h 1147838"/>
                    <a:gd name="connsiteX2447" fmla="*/ 1317446 w 1619890"/>
                    <a:gd name="connsiteY2447" fmla="*/ 295729 h 1147838"/>
                    <a:gd name="connsiteX2448" fmla="*/ 1317446 w 1619890"/>
                    <a:gd name="connsiteY2448" fmla="*/ 295124 h 1147838"/>
                    <a:gd name="connsiteX2449" fmla="*/ 1317446 w 1619890"/>
                    <a:gd name="connsiteY2449" fmla="*/ 295124 h 1147838"/>
                    <a:gd name="connsiteX2450" fmla="*/ 1317446 w 1619890"/>
                    <a:gd name="connsiteY2450" fmla="*/ 295124 h 1147838"/>
                    <a:gd name="connsiteX2451" fmla="*/ 1317446 w 1619890"/>
                    <a:gd name="connsiteY2451" fmla="*/ 295124 h 1147838"/>
                    <a:gd name="connsiteX2452" fmla="*/ 1317446 w 1619890"/>
                    <a:gd name="connsiteY2452" fmla="*/ 295124 h 1147838"/>
                    <a:gd name="connsiteX2453" fmla="*/ 1317446 w 1619890"/>
                    <a:gd name="connsiteY2453" fmla="*/ 295124 h 1147838"/>
                    <a:gd name="connsiteX2454" fmla="*/ 1317446 w 1619890"/>
                    <a:gd name="connsiteY2454" fmla="*/ 295124 h 1147838"/>
                    <a:gd name="connsiteX2455" fmla="*/ 1317446 w 1619890"/>
                    <a:gd name="connsiteY2455" fmla="*/ 295124 h 1147838"/>
                    <a:gd name="connsiteX2456" fmla="*/ 1317446 w 1619890"/>
                    <a:gd name="connsiteY2456" fmla="*/ 295124 h 1147838"/>
                    <a:gd name="connsiteX2457" fmla="*/ 1317446 w 1619890"/>
                    <a:gd name="connsiteY2457" fmla="*/ 295124 h 1147838"/>
                    <a:gd name="connsiteX2458" fmla="*/ 1317446 w 1619890"/>
                    <a:gd name="connsiteY2458" fmla="*/ 295124 h 1147838"/>
                    <a:gd name="connsiteX2459" fmla="*/ 1317446 w 1619890"/>
                    <a:gd name="connsiteY2459" fmla="*/ 295124 h 1147838"/>
                    <a:gd name="connsiteX2460" fmla="*/ 1317446 w 1619890"/>
                    <a:gd name="connsiteY2460" fmla="*/ 295124 h 1147838"/>
                    <a:gd name="connsiteX2461" fmla="*/ 1317446 w 1619890"/>
                    <a:gd name="connsiteY2461" fmla="*/ 295124 h 1147838"/>
                    <a:gd name="connsiteX2462" fmla="*/ 1317446 w 1619890"/>
                    <a:gd name="connsiteY2462" fmla="*/ 295124 h 1147838"/>
                    <a:gd name="connsiteX2463" fmla="*/ 1317446 w 1619890"/>
                    <a:gd name="connsiteY2463" fmla="*/ 295124 h 1147838"/>
                    <a:gd name="connsiteX2464" fmla="*/ 1317446 w 1619890"/>
                    <a:gd name="connsiteY2464" fmla="*/ 295124 h 1147838"/>
                    <a:gd name="connsiteX2465" fmla="*/ 1317446 w 1619890"/>
                    <a:gd name="connsiteY2465" fmla="*/ 295124 h 1147838"/>
                    <a:gd name="connsiteX2466" fmla="*/ 1317446 w 1619890"/>
                    <a:gd name="connsiteY2466" fmla="*/ 295124 h 1147838"/>
                    <a:gd name="connsiteX2467" fmla="*/ 1317446 w 1619890"/>
                    <a:gd name="connsiteY2467" fmla="*/ 295124 h 1147838"/>
                    <a:gd name="connsiteX2468" fmla="*/ 1317446 w 1619890"/>
                    <a:gd name="connsiteY2468" fmla="*/ 295124 h 1147838"/>
                    <a:gd name="connsiteX2469" fmla="*/ 1317446 w 1619890"/>
                    <a:gd name="connsiteY2469" fmla="*/ 295124 h 1147838"/>
                    <a:gd name="connsiteX2470" fmla="*/ 1317446 w 1619890"/>
                    <a:gd name="connsiteY2470" fmla="*/ 295124 h 1147838"/>
                    <a:gd name="connsiteX2471" fmla="*/ 1317446 w 1619890"/>
                    <a:gd name="connsiteY2471" fmla="*/ 295124 h 1147838"/>
                    <a:gd name="connsiteX2472" fmla="*/ 1317446 w 1619890"/>
                    <a:gd name="connsiteY2472" fmla="*/ 295124 h 1147838"/>
                    <a:gd name="connsiteX2473" fmla="*/ 1317446 w 1619890"/>
                    <a:gd name="connsiteY2473" fmla="*/ 295124 h 1147838"/>
                    <a:gd name="connsiteX2474" fmla="*/ 1317446 w 1619890"/>
                    <a:gd name="connsiteY2474" fmla="*/ 295124 h 1147838"/>
                    <a:gd name="connsiteX2475" fmla="*/ 1317446 w 1619890"/>
                    <a:gd name="connsiteY2475" fmla="*/ 295124 h 1147838"/>
                    <a:gd name="connsiteX2476" fmla="*/ 1317446 w 1619890"/>
                    <a:gd name="connsiteY2476" fmla="*/ 295124 h 1147838"/>
                    <a:gd name="connsiteX2477" fmla="*/ 1317446 w 1619890"/>
                    <a:gd name="connsiteY2477" fmla="*/ 295124 h 1147838"/>
                    <a:gd name="connsiteX2478" fmla="*/ 1317446 w 1619890"/>
                    <a:gd name="connsiteY2478" fmla="*/ 295124 h 1147838"/>
                    <a:gd name="connsiteX2479" fmla="*/ 1317446 w 1619890"/>
                    <a:gd name="connsiteY2479" fmla="*/ 295124 h 1147838"/>
                    <a:gd name="connsiteX2480" fmla="*/ 1317446 w 1619890"/>
                    <a:gd name="connsiteY2480" fmla="*/ 295124 h 1147838"/>
                    <a:gd name="connsiteX2481" fmla="*/ 1317446 w 1619890"/>
                    <a:gd name="connsiteY2481" fmla="*/ 294519 h 1147838"/>
                    <a:gd name="connsiteX2482" fmla="*/ 1317446 w 1619890"/>
                    <a:gd name="connsiteY2482" fmla="*/ 294519 h 1147838"/>
                    <a:gd name="connsiteX2483" fmla="*/ 1317446 w 1619890"/>
                    <a:gd name="connsiteY2483" fmla="*/ 293914 h 1147838"/>
                    <a:gd name="connsiteX2484" fmla="*/ 1317446 w 1619890"/>
                    <a:gd name="connsiteY2484" fmla="*/ 293914 h 1147838"/>
                    <a:gd name="connsiteX2485" fmla="*/ 1317446 w 1619890"/>
                    <a:gd name="connsiteY2485" fmla="*/ 293310 h 1147838"/>
                    <a:gd name="connsiteX2486" fmla="*/ 1317446 w 1619890"/>
                    <a:gd name="connsiteY2486" fmla="*/ 293310 h 1147838"/>
                    <a:gd name="connsiteX2487" fmla="*/ 1317446 w 1619890"/>
                    <a:gd name="connsiteY2487" fmla="*/ 292705 h 1147838"/>
                    <a:gd name="connsiteX2488" fmla="*/ 1317446 w 1619890"/>
                    <a:gd name="connsiteY2488" fmla="*/ 292705 h 1147838"/>
                    <a:gd name="connsiteX2489" fmla="*/ 1317446 w 1619890"/>
                    <a:gd name="connsiteY2489" fmla="*/ 292100 h 1147838"/>
                    <a:gd name="connsiteX2490" fmla="*/ 1317446 w 1619890"/>
                    <a:gd name="connsiteY2490" fmla="*/ 292100 h 1147838"/>
                    <a:gd name="connsiteX2491" fmla="*/ 1317446 w 1619890"/>
                    <a:gd name="connsiteY2491" fmla="*/ 291495 h 1147838"/>
                    <a:gd name="connsiteX2492" fmla="*/ 1317446 w 1619890"/>
                    <a:gd name="connsiteY2492" fmla="*/ 291495 h 1147838"/>
                    <a:gd name="connsiteX2493" fmla="*/ 1317446 w 1619890"/>
                    <a:gd name="connsiteY2493" fmla="*/ 290891 h 1147838"/>
                    <a:gd name="connsiteX2494" fmla="*/ 1317446 w 1619890"/>
                    <a:gd name="connsiteY2494" fmla="*/ 290891 h 1147838"/>
                    <a:gd name="connsiteX2495" fmla="*/ 1317446 w 1619890"/>
                    <a:gd name="connsiteY2495" fmla="*/ 290286 h 1147838"/>
                    <a:gd name="connsiteX2496" fmla="*/ 1317446 w 1619890"/>
                    <a:gd name="connsiteY2496" fmla="*/ 290286 h 1147838"/>
                    <a:gd name="connsiteX2497" fmla="*/ 1317446 w 1619890"/>
                    <a:gd name="connsiteY2497" fmla="*/ 289681 h 1147838"/>
                    <a:gd name="connsiteX2498" fmla="*/ 1317446 w 1619890"/>
                    <a:gd name="connsiteY2498" fmla="*/ 289681 h 1147838"/>
                    <a:gd name="connsiteX2499" fmla="*/ 1317446 w 1619890"/>
                    <a:gd name="connsiteY2499" fmla="*/ 289076 h 1147838"/>
                    <a:gd name="connsiteX2500" fmla="*/ 1317446 w 1619890"/>
                    <a:gd name="connsiteY2500" fmla="*/ 289076 h 1147838"/>
                    <a:gd name="connsiteX2501" fmla="*/ 1317446 w 1619890"/>
                    <a:gd name="connsiteY2501" fmla="*/ 288472 h 1147838"/>
                    <a:gd name="connsiteX2502" fmla="*/ 1317446 w 1619890"/>
                    <a:gd name="connsiteY2502" fmla="*/ 287867 h 1147838"/>
                    <a:gd name="connsiteX2503" fmla="*/ 1317446 w 1619890"/>
                    <a:gd name="connsiteY2503" fmla="*/ 287867 h 1147838"/>
                    <a:gd name="connsiteX2504" fmla="*/ 1317446 w 1619890"/>
                    <a:gd name="connsiteY2504" fmla="*/ 287262 h 1147838"/>
                    <a:gd name="connsiteX2505" fmla="*/ 1317446 w 1619890"/>
                    <a:gd name="connsiteY2505" fmla="*/ 287262 h 1147838"/>
                    <a:gd name="connsiteX2506" fmla="*/ 1317446 w 1619890"/>
                    <a:gd name="connsiteY2506" fmla="*/ 286657 h 1147838"/>
                    <a:gd name="connsiteX2507" fmla="*/ 1317446 w 1619890"/>
                    <a:gd name="connsiteY2507" fmla="*/ 286657 h 1147838"/>
                    <a:gd name="connsiteX2508" fmla="*/ 1317446 w 1619890"/>
                    <a:gd name="connsiteY2508" fmla="*/ 286052 h 1147838"/>
                    <a:gd name="connsiteX2509" fmla="*/ 1317446 w 1619890"/>
                    <a:gd name="connsiteY2509" fmla="*/ 286052 h 1147838"/>
                    <a:gd name="connsiteX2510" fmla="*/ 1317446 w 1619890"/>
                    <a:gd name="connsiteY2510" fmla="*/ 285448 h 1147838"/>
                    <a:gd name="connsiteX2511" fmla="*/ 1317446 w 1619890"/>
                    <a:gd name="connsiteY2511" fmla="*/ 285448 h 1147838"/>
                    <a:gd name="connsiteX2512" fmla="*/ 1317446 w 1619890"/>
                    <a:gd name="connsiteY2512" fmla="*/ 284843 h 1147838"/>
                    <a:gd name="connsiteX2513" fmla="*/ 1317446 w 1619890"/>
                    <a:gd name="connsiteY2513" fmla="*/ 284843 h 1147838"/>
                    <a:gd name="connsiteX2514" fmla="*/ 1317446 w 1619890"/>
                    <a:gd name="connsiteY2514" fmla="*/ 284238 h 1147838"/>
                    <a:gd name="connsiteX2515" fmla="*/ 1317446 w 1619890"/>
                    <a:gd name="connsiteY2515" fmla="*/ 284238 h 1147838"/>
                    <a:gd name="connsiteX2516" fmla="*/ 1317446 w 1619890"/>
                    <a:gd name="connsiteY2516" fmla="*/ 283633 h 1147838"/>
                    <a:gd name="connsiteX2517" fmla="*/ 1317446 w 1619890"/>
                    <a:gd name="connsiteY2517" fmla="*/ 283633 h 1147838"/>
                    <a:gd name="connsiteX2518" fmla="*/ 1317446 w 1619890"/>
                    <a:gd name="connsiteY2518" fmla="*/ 283029 h 1147838"/>
                    <a:gd name="connsiteX2519" fmla="*/ 1317446 w 1619890"/>
                    <a:gd name="connsiteY2519" fmla="*/ 283029 h 1147838"/>
                    <a:gd name="connsiteX2520" fmla="*/ 1317446 w 1619890"/>
                    <a:gd name="connsiteY2520" fmla="*/ 282424 h 1147838"/>
                    <a:gd name="connsiteX2521" fmla="*/ 1317446 w 1619890"/>
                    <a:gd name="connsiteY2521" fmla="*/ 282424 h 1147838"/>
                    <a:gd name="connsiteX2522" fmla="*/ 1317446 w 1619890"/>
                    <a:gd name="connsiteY2522" fmla="*/ 281819 h 1147838"/>
                    <a:gd name="connsiteX2523" fmla="*/ 1317446 w 1619890"/>
                    <a:gd name="connsiteY2523" fmla="*/ 281819 h 1147838"/>
                    <a:gd name="connsiteX2524" fmla="*/ 1317446 w 1619890"/>
                    <a:gd name="connsiteY2524" fmla="*/ 281214 h 1147838"/>
                    <a:gd name="connsiteX2525" fmla="*/ 1317446 w 1619890"/>
                    <a:gd name="connsiteY2525" fmla="*/ 281214 h 1147838"/>
                    <a:gd name="connsiteX2526" fmla="*/ 1317446 w 1619890"/>
                    <a:gd name="connsiteY2526" fmla="*/ 280610 h 1147838"/>
                    <a:gd name="connsiteX2527" fmla="*/ 1317446 w 1619890"/>
                    <a:gd name="connsiteY2527" fmla="*/ 280610 h 1147838"/>
                    <a:gd name="connsiteX2528" fmla="*/ 1317446 w 1619890"/>
                    <a:gd name="connsiteY2528" fmla="*/ 280005 h 1147838"/>
                    <a:gd name="connsiteX2529" fmla="*/ 1317446 w 1619890"/>
                    <a:gd name="connsiteY2529" fmla="*/ 280005 h 1147838"/>
                    <a:gd name="connsiteX2530" fmla="*/ 1317446 w 1619890"/>
                    <a:gd name="connsiteY2530" fmla="*/ 279400 h 1147838"/>
                    <a:gd name="connsiteX2531" fmla="*/ 1317446 w 1619890"/>
                    <a:gd name="connsiteY2531" fmla="*/ 279400 h 1147838"/>
                    <a:gd name="connsiteX2532" fmla="*/ 1317446 w 1619890"/>
                    <a:gd name="connsiteY2532" fmla="*/ 278795 h 1147838"/>
                    <a:gd name="connsiteX2533" fmla="*/ 1317446 w 1619890"/>
                    <a:gd name="connsiteY2533" fmla="*/ 278795 h 1147838"/>
                    <a:gd name="connsiteX2534" fmla="*/ 1317446 w 1619890"/>
                    <a:gd name="connsiteY2534" fmla="*/ 278190 h 1147838"/>
                    <a:gd name="connsiteX2535" fmla="*/ 1317446 w 1619890"/>
                    <a:gd name="connsiteY2535" fmla="*/ 278190 h 1147838"/>
                    <a:gd name="connsiteX2536" fmla="*/ 1317446 w 1619890"/>
                    <a:gd name="connsiteY2536" fmla="*/ 277586 h 1147838"/>
                    <a:gd name="connsiteX2537" fmla="*/ 1317446 w 1619890"/>
                    <a:gd name="connsiteY2537" fmla="*/ 277586 h 1147838"/>
                    <a:gd name="connsiteX2538" fmla="*/ 1317446 w 1619890"/>
                    <a:gd name="connsiteY2538" fmla="*/ 276981 h 1147838"/>
                    <a:gd name="connsiteX2539" fmla="*/ 1317446 w 1619890"/>
                    <a:gd name="connsiteY2539" fmla="*/ 276981 h 1147838"/>
                    <a:gd name="connsiteX2540" fmla="*/ 1317446 w 1619890"/>
                    <a:gd name="connsiteY2540" fmla="*/ 276376 h 1147838"/>
                    <a:gd name="connsiteX2541" fmla="*/ 1317446 w 1619890"/>
                    <a:gd name="connsiteY2541" fmla="*/ 276376 h 1147838"/>
                    <a:gd name="connsiteX2542" fmla="*/ 1317446 w 1619890"/>
                    <a:gd name="connsiteY2542" fmla="*/ 275771 h 1147838"/>
                    <a:gd name="connsiteX2543" fmla="*/ 1317446 w 1619890"/>
                    <a:gd name="connsiteY2543" fmla="*/ 275771 h 1147838"/>
                    <a:gd name="connsiteX2544" fmla="*/ 1317446 w 1619890"/>
                    <a:gd name="connsiteY2544" fmla="*/ 275167 h 1147838"/>
                    <a:gd name="connsiteX2545" fmla="*/ 1317446 w 1619890"/>
                    <a:gd name="connsiteY2545" fmla="*/ 275167 h 1147838"/>
                    <a:gd name="connsiteX2546" fmla="*/ 1317446 w 1619890"/>
                    <a:gd name="connsiteY2546" fmla="*/ 274562 h 1147838"/>
                    <a:gd name="connsiteX2547" fmla="*/ 1317446 w 1619890"/>
                    <a:gd name="connsiteY2547" fmla="*/ 274562 h 1147838"/>
                    <a:gd name="connsiteX2548" fmla="*/ 1317446 w 1619890"/>
                    <a:gd name="connsiteY2548" fmla="*/ 273957 h 1147838"/>
                    <a:gd name="connsiteX2549" fmla="*/ 1317446 w 1619890"/>
                    <a:gd name="connsiteY2549" fmla="*/ 273957 h 1147838"/>
                    <a:gd name="connsiteX2550" fmla="*/ 1317446 w 1619890"/>
                    <a:gd name="connsiteY2550" fmla="*/ 273352 h 1147838"/>
                    <a:gd name="connsiteX2551" fmla="*/ 1317446 w 1619890"/>
                    <a:gd name="connsiteY2551" fmla="*/ 273352 h 1147838"/>
                    <a:gd name="connsiteX2552" fmla="*/ 1317446 w 1619890"/>
                    <a:gd name="connsiteY2552" fmla="*/ 272748 h 1147838"/>
                    <a:gd name="connsiteX2553" fmla="*/ 1317446 w 1619890"/>
                    <a:gd name="connsiteY2553" fmla="*/ 272748 h 1147838"/>
                    <a:gd name="connsiteX2554" fmla="*/ 1317446 w 1619890"/>
                    <a:gd name="connsiteY2554" fmla="*/ 272143 h 1147838"/>
                    <a:gd name="connsiteX2555" fmla="*/ 1317446 w 1619890"/>
                    <a:gd name="connsiteY2555" fmla="*/ 272143 h 1147838"/>
                    <a:gd name="connsiteX2556" fmla="*/ 1317446 w 1619890"/>
                    <a:gd name="connsiteY2556" fmla="*/ 271538 h 1147838"/>
                    <a:gd name="connsiteX2557" fmla="*/ 1317446 w 1619890"/>
                    <a:gd name="connsiteY2557" fmla="*/ 271538 h 1147838"/>
                    <a:gd name="connsiteX2558" fmla="*/ 1317446 w 1619890"/>
                    <a:gd name="connsiteY2558" fmla="*/ 270933 h 1147838"/>
                    <a:gd name="connsiteX2559" fmla="*/ 1317446 w 1619890"/>
                    <a:gd name="connsiteY2559" fmla="*/ 270933 h 1147838"/>
                    <a:gd name="connsiteX2560" fmla="*/ 1317446 w 1619890"/>
                    <a:gd name="connsiteY2560" fmla="*/ 270329 h 1147838"/>
                    <a:gd name="connsiteX2561" fmla="*/ 1317446 w 1619890"/>
                    <a:gd name="connsiteY2561" fmla="*/ 270329 h 1147838"/>
                    <a:gd name="connsiteX2562" fmla="*/ 1317446 w 1619890"/>
                    <a:gd name="connsiteY2562" fmla="*/ 269724 h 1147838"/>
                    <a:gd name="connsiteX2563" fmla="*/ 1317446 w 1619890"/>
                    <a:gd name="connsiteY2563" fmla="*/ 269724 h 1147838"/>
                    <a:gd name="connsiteX2564" fmla="*/ 1317446 w 1619890"/>
                    <a:gd name="connsiteY2564" fmla="*/ 269119 h 1147838"/>
                    <a:gd name="connsiteX2565" fmla="*/ 1317446 w 1619890"/>
                    <a:gd name="connsiteY2565" fmla="*/ 269119 h 1147838"/>
                    <a:gd name="connsiteX2566" fmla="*/ 1317446 w 1619890"/>
                    <a:gd name="connsiteY2566" fmla="*/ 268514 h 1147838"/>
                    <a:gd name="connsiteX2567" fmla="*/ 1317446 w 1619890"/>
                    <a:gd name="connsiteY2567" fmla="*/ 268514 h 1147838"/>
                    <a:gd name="connsiteX2568" fmla="*/ 1317446 w 1619890"/>
                    <a:gd name="connsiteY2568" fmla="*/ 267909 h 1147838"/>
                    <a:gd name="connsiteX2569" fmla="*/ 1317446 w 1619890"/>
                    <a:gd name="connsiteY2569" fmla="*/ 267909 h 1147838"/>
                    <a:gd name="connsiteX2570" fmla="*/ 1317446 w 1619890"/>
                    <a:gd name="connsiteY2570" fmla="*/ 267305 h 1147838"/>
                    <a:gd name="connsiteX2571" fmla="*/ 1317446 w 1619890"/>
                    <a:gd name="connsiteY2571" fmla="*/ 267305 h 1147838"/>
                    <a:gd name="connsiteX2572" fmla="*/ 1317446 w 1619890"/>
                    <a:gd name="connsiteY2572" fmla="*/ 266700 h 1147838"/>
                    <a:gd name="connsiteX2573" fmla="*/ 1317446 w 1619890"/>
                    <a:gd name="connsiteY2573" fmla="*/ 266700 h 1147838"/>
                    <a:gd name="connsiteX2574" fmla="*/ 1317446 w 1619890"/>
                    <a:gd name="connsiteY2574" fmla="*/ 266095 h 1147838"/>
                    <a:gd name="connsiteX2575" fmla="*/ 1317446 w 1619890"/>
                    <a:gd name="connsiteY2575" fmla="*/ 266095 h 1147838"/>
                    <a:gd name="connsiteX2576" fmla="*/ 1317446 w 1619890"/>
                    <a:gd name="connsiteY2576" fmla="*/ 265490 h 1147838"/>
                    <a:gd name="connsiteX2577" fmla="*/ 1317446 w 1619890"/>
                    <a:gd name="connsiteY2577" fmla="*/ 265490 h 1147838"/>
                    <a:gd name="connsiteX2578" fmla="*/ 1317446 w 1619890"/>
                    <a:gd name="connsiteY2578" fmla="*/ 264886 h 1147838"/>
                    <a:gd name="connsiteX2579" fmla="*/ 1317446 w 1619890"/>
                    <a:gd name="connsiteY2579" fmla="*/ 264886 h 1147838"/>
                    <a:gd name="connsiteX2580" fmla="*/ 1317446 w 1619890"/>
                    <a:gd name="connsiteY2580" fmla="*/ 264281 h 1147838"/>
                    <a:gd name="connsiteX2581" fmla="*/ 1317446 w 1619890"/>
                    <a:gd name="connsiteY2581" fmla="*/ 264281 h 1147838"/>
                    <a:gd name="connsiteX2582" fmla="*/ 1317446 w 1619890"/>
                    <a:gd name="connsiteY2582" fmla="*/ 263676 h 1147838"/>
                    <a:gd name="connsiteX2583" fmla="*/ 1317446 w 1619890"/>
                    <a:gd name="connsiteY2583" fmla="*/ 263676 h 1147838"/>
                    <a:gd name="connsiteX2584" fmla="*/ 1317446 w 1619890"/>
                    <a:gd name="connsiteY2584" fmla="*/ 263071 h 1147838"/>
                    <a:gd name="connsiteX2585" fmla="*/ 1317446 w 1619890"/>
                    <a:gd name="connsiteY2585" fmla="*/ 263071 h 1147838"/>
                    <a:gd name="connsiteX2586" fmla="*/ 1317446 w 1619890"/>
                    <a:gd name="connsiteY2586" fmla="*/ 262467 h 1147838"/>
                    <a:gd name="connsiteX2587" fmla="*/ 1317446 w 1619890"/>
                    <a:gd name="connsiteY2587" fmla="*/ 261862 h 1147838"/>
                    <a:gd name="connsiteX2588" fmla="*/ 1317446 w 1619890"/>
                    <a:gd name="connsiteY2588" fmla="*/ 261862 h 1147838"/>
                    <a:gd name="connsiteX2589" fmla="*/ 1317446 w 1619890"/>
                    <a:gd name="connsiteY2589" fmla="*/ 261257 h 1147838"/>
                    <a:gd name="connsiteX2590" fmla="*/ 1317446 w 1619890"/>
                    <a:gd name="connsiteY2590" fmla="*/ 261257 h 1147838"/>
                    <a:gd name="connsiteX2591" fmla="*/ 1317446 w 1619890"/>
                    <a:gd name="connsiteY2591" fmla="*/ 260652 h 1147838"/>
                    <a:gd name="connsiteX2592" fmla="*/ 1317446 w 1619890"/>
                    <a:gd name="connsiteY2592" fmla="*/ 260652 h 1147838"/>
                    <a:gd name="connsiteX2593" fmla="*/ 1317446 w 1619890"/>
                    <a:gd name="connsiteY2593" fmla="*/ 260048 h 1147838"/>
                    <a:gd name="connsiteX2594" fmla="*/ 1317446 w 1619890"/>
                    <a:gd name="connsiteY2594" fmla="*/ 260048 h 1147838"/>
                    <a:gd name="connsiteX2595" fmla="*/ 1317446 w 1619890"/>
                    <a:gd name="connsiteY2595" fmla="*/ 259443 h 1147838"/>
                    <a:gd name="connsiteX2596" fmla="*/ 1317446 w 1619890"/>
                    <a:gd name="connsiteY2596" fmla="*/ 259443 h 1147838"/>
                    <a:gd name="connsiteX2597" fmla="*/ 1317446 w 1619890"/>
                    <a:gd name="connsiteY2597" fmla="*/ 258838 h 1147838"/>
                    <a:gd name="connsiteX2598" fmla="*/ 1317446 w 1619890"/>
                    <a:gd name="connsiteY2598" fmla="*/ 258838 h 1147838"/>
                    <a:gd name="connsiteX2599" fmla="*/ 1317446 w 1619890"/>
                    <a:gd name="connsiteY2599" fmla="*/ 258233 h 1147838"/>
                    <a:gd name="connsiteX2600" fmla="*/ 1317446 w 1619890"/>
                    <a:gd name="connsiteY2600" fmla="*/ 258233 h 1147838"/>
                    <a:gd name="connsiteX2601" fmla="*/ 1317446 w 1619890"/>
                    <a:gd name="connsiteY2601" fmla="*/ 257629 h 1147838"/>
                    <a:gd name="connsiteX2602" fmla="*/ 1317446 w 1619890"/>
                    <a:gd name="connsiteY2602" fmla="*/ 257629 h 1147838"/>
                    <a:gd name="connsiteX2603" fmla="*/ 1317446 w 1619890"/>
                    <a:gd name="connsiteY2603" fmla="*/ 257024 h 1147838"/>
                    <a:gd name="connsiteX2604" fmla="*/ 1317446 w 1619890"/>
                    <a:gd name="connsiteY2604" fmla="*/ 257024 h 1147838"/>
                    <a:gd name="connsiteX2605" fmla="*/ 1317446 w 1619890"/>
                    <a:gd name="connsiteY2605" fmla="*/ 256419 h 1147838"/>
                    <a:gd name="connsiteX2606" fmla="*/ 1317446 w 1619890"/>
                    <a:gd name="connsiteY2606" fmla="*/ 256419 h 1147838"/>
                    <a:gd name="connsiteX2607" fmla="*/ 1317446 w 1619890"/>
                    <a:gd name="connsiteY2607" fmla="*/ 255814 h 1147838"/>
                    <a:gd name="connsiteX2608" fmla="*/ 1317446 w 1619890"/>
                    <a:gd name="connsiteY2608" fmla="*/ 255814 h 1147838"/>
                    <a:gd name="connsiteX2609" fmla="*/ 1317446 w 1619890"/>
                    <a:gd name="connsiteY2609" fmla="*/ 255210 h 1147838"/>
                    <a:gd name="connsiteX2610" fmla="*/ 1317446 w 1619890"/>
                    <a:gd name="connsiteY2610" fmla="*/ 255210 h 1147838"/>
                    <a:gd name="connsiteX2611" fmla="*/ 1317446 w 1619890"/>
                    <a:gd name="connsiteY2611" fmla="*/ 254605 h 1147838"/>
                    <a:gd name="connsiteX2612" fmla="*/ 1317446 w 1619890"/>
                    <a:gd name="connsiteY2612" fmla="*/ 254605 h 1147838"/>
                    <a:gd name="connsiteX2613" fmla="*/ 1317446 w 1619890"/>
                    <a:gd name="connsiteY2613" fmla="*/ 254000 h 1147838"/>
                    <a:gd name="connsiteX2614" fmla="*/ 1317446 w 1619890"/>
                    <a:gd name="connsiteY2614" fmla="*/ 254000 h 1147838"/>
                    <a:gd name="connsiteX2615" fmla="*/ 1317446 w 1619890"/>
                    <a:gd name="connsiteY2615" fmla="*/ 253395 h 1147838"/>
                    <a:gd name="connsiteX2616" fmla="*/ 1317446 w 1619890"/>
                    <a:gd name="connsiteY2616" fmla="*/ 253395 h 1147838"/>
                    <a:gd name="connsiteX2617" fmla="*/ 1317446 w 1619890"/>
                    <a:gd name="connsiteY2617" fmla="*/ 252790 h 1147838"/>
                    <a:gd name="connsiteX2618" fmla="*/ 1317446 w 1619890"/>
                    <a:gd name="connsiteY2618" fmla="*/ 252790 h 1147838"/>
                    <a:gd name="connsiteX2619" fmla="*/ 1317446 w 1619890"/>
                    <a:gd name="connsiteY2619" fmla="*/ 252186 h 1147838"/>
                    <a:gd name="connsiteX2620" fmla="*/ 1317446 w 1619890"/>
                    <a:gd name="connsiteY2620" fmla="*/ 252186 h 1147838"/>
                    <a:gd name="connsiteX2621" fmla="*/ 1317446 w 1619890"/>
                    <a:gd name="connsiteY2621" fmla="*/ 251581 h 1147838"/>
                    <a:gd name="connsiteX2622" fmla="*/ 1317446 w 1619890"/>
                    <a:gd name="connsiteY2622" fmla="*/ 251581 h 1147838"/>
                    <a:gd name="connsiteX2623" fmla="*/ 1317446 w 1619890"/>
                    <a:gd name="connsiteY2623" fmla="*/ 250976 h 1147838"/>
                    <a:gd name="connsiteX2624" fmla="*/ 1317446 w 1619890"/>
                    <a:gd name="connsiteY2624" fmla="*/ 250976 h 1147838"/>
                    <a:gd name="connsiteX2625" fmla="*/ 1317446 w 1619890"/>
                    <a:gd name="connsiteY2625" fmla="*/ 250371 h 1147838"/>
                    <a:gd name="connsiteX2626" fmla="*/ 1317446 w 1619890"/>
                    <a:gd name="connsiteY2626" fmla="*/ 250371 h 1147838"/>
                    <a:gd name="connsiteX2627" fmla="*/ 1317446 w 1619890"/>
                    <a:gd name="connsiteY2627" fmla="*/ 249767 h 1147838"/>
                    <a:gd name="connsiteX2628" fmla="*/ 1317446 w 1619890"/>
                    <a:gd name="connsiteY2628" fmla="*/ 249767 h 1147838"/>
                    <a:gd name="connsiteX2629" fmla="*/ 1317446 w 1619890"/>
                    <a:gd name="connsiteY2629" fmla="*/ 249162 h 1147838"/>
                    <a:gd name="connsiteX2630" fmla="*/ 1317446 w 1619890"/>
                    <a:gd name="connsiteY2630" fmla="*/ 249162 h 1147838"/>
                    <a:gd name="connsiteX2631" fmla="*/ 1317446 w 1619890"/>
                    <a:gd name="connsiteY2631" fmla="*/ 248557 h 1147838"/>
                    <a:gd name="connsiteX2632" fmla="*/ 1317446 w 1619890"/>
                    <a:gd name="connsiteY2632" fmla="*/ 248557 h 1147838"/>
                    <a:gd name="connsiteX2633" fmla="*/ 1317446 w 1619890"/>
                    <a:gd name="connsiteY2633" fmla="*/ 247952 h 1147838"/>
                    <a:gd name="connsiteX2634" fmla="*/ 1317446 w 1619890"/>
                    <a:gd name="connsiteY2634" fmla="*/ 247952 h 1147838"/>
                    <a:gd name="connsiteX2635" fmla="*/ 1317446 w 1619890"/>
                    <a:gd name="connsiteY2635" fmla="*/ 247348 h 1147838"/>
                    <a:gd name="connsiteX2636" fmla="*/ 1317446 w 1619890"/>
                    <a:gd name="connsiteY2636" fmla="*/ 247348 h 1147838"/>
                    <a:gd name="connsiteX2637" fmla="*/ 1317446 w 1619890"/>
                    <a:gd name="connsiteY2637" fmla="*/ 246743 h 1147838"/>
                    <a:gd name="connsiteX2638" fmla="*/ 1317446 w 1619890"/>
                    <a:gd name="connsiteY2638" fmla="*/ 246743 h 1147838"/>
                    <a:gd name="connsiteX2639" fmla="*/ 1317446 w 1619890"/>
                    <a:gd name="connsiteY2639" fmla="*/ 246138 h 1147838"/>
                    <a:gd name="connsiteX2640" fmla="*/ 1317446 w 1619890"/>
                    <a:gd name="connsiteY2640" fmla="*/ 246138 h 1147838"/>
                    <a:gd name="connsiteX2641" fmla="*/ 1317446 w 1619890"/>
                    <a:gd name="connsiteY2641" fmla="*/ 245533 h 1147838"/>
                    <a:gd name="connsiteX2642" fmla="*/ 1317446 w 1619890"/>
                    <a:gd name="connsiteY2642" fmla="*/ 245533 h 1147838"/>
                    <a:gd name="connsiteX2643" fmla="*/ 1317446 w 1619890"/>
                    <a:gd name="connsiteY2643" fmla="*/ 244929 h 1147838"/>
                    <a:gd name="connsiteX2644" fmla="*/ 1317446 w 1619890"/>
                    <a:gd name="connsiteY2644" fmla="*/ 244929 h 1147838"/>
                    <a:gd name="connsiteX2645" fmla="*/ 1317446 w 1619890"/>
                    <a:gd name="connsiteY2645" fmla="*/ 244324 h 1147838"/>
                    <a:gd name="connsiteX2646" fmla="*/ 1317446 w 1619890"/>
                    <a:gd name="connsiteY2646" fmla="*/ 244324 h 1147838"/>
                    <a:gd name="connsiteX2647" fmla="*/ 1317446 w 1619890"/>
                    <a:gd name="connsiteY2647" fmla="*/ 243719 h 1147838"/>
                    <a:gd name="connsiteX2648" fmla="*/ 1317446 w 1619890"/>
                    <a:gd name="connsiteY2648" fmla="*/ 243719 h 1147838"/>
                    <a:gd name="connsiteX2649" fmla="*/ 1317446 w 1619890"/>
                    <a:gd name="connsiteY2649" fmla="*/ 243114 h 1147838"/>
                    <a:gd name="connsiteX2650" fmla="*/ 1317446 w 1619890"/>
                    <a:gd name="connsiteY2650" fmla="*/ 243114 h 1147838"/>
                    <a:gd name="connsiteX2651" fmla="*/ 1317446 w 1619890"/>
                    <a:gd name="connsiteY2651" fmla="*/ 242510 h 1147838"/>
                    <a:gd name="connsiteX2652" fmla="*/ 1317446 w 1619890"/>
                    <a:gd name="connsiteY2652" fmla="*/ 242510 h 1147838"/>
                    <a:gd name="connsiteX2653" fmla="*/ 1317446 w 1619890"/>
                    <a:gd name="connsiteY2653" fmla="*/ 241905 h 1147838"/>
                    <a:gd name="connsiteX2654" fmla="*/ 1317446 w 1619890"/>
                    <a:gd name="connsiteY2654" fmla="*/ 241905 h 1147838"/>
                    <a:gd name="connsiteX2655" fmla="*/ 1317446 w 1619890"/>
                    <a:gd name="connsiteY2655" fmla="*/ 241300 h 1147838"/>
                    <a:gd name="connsiteX2656" fmla="*/ 1317446 w 1619890"/>
                    <a:gd name="connsiteY2656" fmla="*/ 241300 h 1147838"/>
                    <a:gd name="connsiteX2657" fmla="*/ 1317446 w 1619890"/>
                    <a:gd name="connsiteY2657" fmla="*/ 240695 h 1147838"/>
                    <a:gd name="connsiteX2658" fmla="*/ 1317446 w 1619890"/>
                    <a:gd name="connsiteY2658" fmla="*/ 240695 h 1147838"/>
                    <a:gd name="connsiteX2659" fmla="*/ 1317446 w 1619890"/>
                    <a:gd name="connsiteY2659" fmla="*/ 240091 h 1147838"/>
                    <a:gd name="connsiteX2660" fmla="*/ 1317446 w 1619890"/>
                    <a:gd name="connsiteY2660" fmla="*/ 240091 h 1147838"/>
                    <a:gd name="connsiteX2661" fmla="*/ 1317446 w 1619890"/>
                    <a:gd name="connsiteY2661" fmla="*/ 239486 h 1147838"/>
                    <a:gd name="connsiteX2662" fmla="*/ 1317446 w 1619890"/>
                    <a:gd name="connsiteY2662" fmla="*/ 239486 h 1147838"/>
                    <a:gd name="connsiteX2663" fmla="*/ 1317446 w 1619890"/>
                    <a:gd name="connsiteY2663" fmla="*/ 238881 h 1147838"/>
                    <a:gd name="connsiteX2664" fmla="*/ 1317446 w 1619890"/>
                    <a:gd name="connsiteY2664" fmla="*/ 238881 h 1147838"/>
                    <a:gd name="connsiteX2665" fmla="*/ 1317446 w 1619890"/>
                    <a:gd name="connsiteY2665" fmla="*/ 238276 h 1147838"/>
                    <a:gd name="connsiteX2666" fmla="*/ 1317446 w 1619890"/>
                    <a:gd name="connsiteY2666" fmla="*/ 238276 h 1147838"/>
                    <a:gd name="connsiteX2667" fmla="*/ 1317446 w 1619890"/>
                    <a:gd name="connsiteY2667" fmla="*/ 237671 h 1147838"/>
                    <a:gd name="connsiteX2668" fmla="*/ 1317446 w 1619890"/>
                    <a:gd name="connsiteY2668" fmla="*/ 237671 h 1147838"/>
                    <a:gd name="connsiteX2669" fmla="*/ 1317446 w 1619890"/>
                    <a:gd name="connsiteY2669" fmla="*/ 237067 h 1147838"/>
                    <a:gd name="connsiteX2670" fmla="*/ 1317446 w 1619890"/>
                    <a:gd name="connsiteY2670" fmla="*/ 237067 h 1147838"/>
                    <a:gd name="connsiteX2671" fmla="*/ 1317446 w 1619890"/>
                    <a:gd name="connsiteY2671" fmla="*/ 236462 h 1147838"/>
                    <a:gd name="connsiteX2672" fmla="*/ 1317446 w 1619890"/>
                    <a:gd name="connsiteY2672" fmla="*/ 236462 h 1147838"/>
                    <a:gd name="connsiteX2673" fmla="*/ 1317446 w 1619890"/>
                    <a:gd name="connsiteY2673" fmla="*/ 235857 h 1147838"/>
                    <a:gd name="connsiteX2674" fmla="*/ 1317446 w 1619890"/>
                    <a:gd name="connsiteY2674" fmla="*/ 235857 h 1147838"/>
                    <a:gd name="connsiteX2675" fmla="*/ 1317446 w 1619890"/>
                    <a:gd name="connsiteY2675" fmla="*/ 235252 h 1147838"/>
                    <a:gd name="connsiteX2676" fmla="*/ 1317446 w 1619890"/>
                    <a:gd name="connsiteY2676" fmla="*/ 235252 h 1147838"/>
                    <a:gd name="connsiteX2677" fmla="*/ 1317446 w 1619890"/>
                    <a:gd name="connsiteY2677" fmla="*/ 234648 h 1147838"/>
                    <a:gd name="connsiteX2678" fmla="*/ 1317446 w 1619890"/>
                    <a:gd name="connsiteY2678" fmla="*/ 234648 h 1147838"/>
                    <a:gd name="connsiteX2679" fmla="*/ 1317446 w 1619890"/>
                    <a:gd name="connsiteY2679" fmla="*/ 234043 h 1147838"/>
                    <a:gd name="connsiteX2680" fmla="*/ 1317446 w 1619890"/>
                    <a:gd name="connsiteY2680" fmla="*/ 234043 h 1147838"/>
                    <a:gd name="connsiteX2681" fmla="*/ 1317446 w 1619890"/>
                    <a:gd name="connsiteY2681" fmla="*/ 233438 h 1147838"/>
                    <a:gd name="connsiteX2682" fmla="*/ 1317446 w 1619890"/>
                    <a:gd name="connsiteY2682" fmla="*/ 233438 h 1147838"/>
                    <a:gd name="connsiteX2683" fmla="*/ 1317446 w 1619890"/>
                    <a:gd name="connsiteY2683" fmla="*/ 232833 h 1147838"/>
                    <a:gd name="connsiteX2684" fmla="*/ 1317446 w 1619890"/>
                    <a:gd name="connsiteY2684" fmla="*/ 232833 h 1147838"/>
                    <a:gd name="connsiteX2685" fmla="*/ 1317446 w 1619890"/>
                    <a:gd name="connsiteY2685" fmla="*/ 232229 h 1147838"/>
                    <a:gd name="connsiteX2686" fmla="*/ 1317446 w 1619890"/>
                    <a:gd name="connsiteY2686" fmla="*/ 232229 h 1147838"/>
                    <a:gd name="connsiteX2687" fmla="*/ 1317446 w 1619890"/>
                    <a:gd name="connsiteY2687" fmla="*/ 231624 h 1147838"/>
                    <a:gd name="connsiteX2688" fmla="*/ 1317446 w 1619890"/>
                    <a:gd name="connsiteY2688" fmla="*/ 231624 h 1147838"/>
                    <a:gd name="connsiteX2689" fmla="*/ 1317446 w 1619890"/>
                    <a:gd name="connsiteY2689" fmla="*/ 231019 h 1147838"/>
                    <a:gd name="connsiteX2690" fmla="*/ 1317446 w 1619890"/>
                    <a:gd name="connsiteY2690" fmla="*/ 231019 h 1147838"/>
                    <a:gd name="connsiteX2691" fmla="*/ 1317446 w 1619890"/>
                    <a:gd name="connsiteY2691" fmla="*/ 230414 h 1147838"/>
                    <a:gd name="connsiteX2692" fmla="*/ 1317446 w 1619890"/>
                    <a:gd name="connsiteY2692" fmla="*/ 230414 h 1147838"/>
                    <a:gd name="connsiteX2693" fmla="*/ 1317446 w 1619890"/>
                    <a:gd name="connsiteY2693" fmla="*/ 229810 h 1147838"/>
                    <a:gd name="connsiteX2694" fmla="*/ 1317446 w 1619890"/>
                    <a:gd name="connsiteY2694" fmla="*/ 229810 h 1147838"/>
                    <a:gd name="connsiteX2695" fmla="*/ 1317446 w 1619890"/>
                    <a:gd name="connsiteY2695" fmla="*/ 229205 h 1147838"/>
                    <a:gd name="connsiteX2696" fmla="*/ 1317446 w 1619890"/>
                    <a:gd name="connsiteY2696" fmla="*/ 229205 h 1147838"/>
                    <a:gd name="connsiteX2697" fmla="*/ 1317446 w 1619890"/>
                    <a:gd name="connsiteY2697" fmla="*/ 228600 h 1147838"/>
                    <a:gd name="connsiteX2698" fmla="*/ 1317446 w 1619890"/>
                    <a:gd name="connsiteY2698" fmla="*/ 228600 h 1147838"/>
                    <a:gd name="connsiteX2699" fmla="*/ 1317446 w 1619890"/>
                    <a:gd name="connsiteY2699" fmla="*/ 227995 h 1147838"/>
                    <a:gd name="connsiteX2700" fmla="*/ 1317446 w 1619890"/>
                    <a:gd name="connsiteY2700" fmla="*/ 227995 h 1147838"/>
                    <a:gd name="connsiteX2701" fmla="*/ 1317446 w 1619890"/>
                    <a:gd name="connsiteY2701" fmla="*/ 227391 h 1147838"/>
                    <a:gd name="connsiteX2702" fmla="*/ 1317446 w 1619890"/>
                    <a:gd name="connsiteY2702" fmla="*/ 227391 h 1147838"/>
                    <a:gd name="connsiteX2703" fmla="*/ 1317446 w 1619890"/>
                    <a:gd name="connsiteY2703" fmla="*/ 226786 h 1147838"/>
                    <a:gd name="connsiteX2704" fmla="*/ 1317446 w 1619890"/>
                    <a:gd name="connsiteY2704" fmla="*/ 226786 h 1147838"/>
                    <a:gd name="connsiteX2705" fmla="*/ 1317446 w 1619890"/>
                    <a:gd name="connsiteY2705" fmla="*/ 226181 h 1147838"/>
                    <a:gd name="connsiteX2706" fmla="*/ 1317446 w 1619890"/>
                    <a:gd name="connsiteY2706" fmla="*/ 226181 h 1147838"/>
                    <a:gd name="connsiteX2707" fmla="*/ 1317446 w 1619890"/>
                    <a:gd name="connsiteY2707" fmla="*/ 225576 h 1147838"/>
                    <a:gd name="connsiteX2708" fmla="*/ 1317446 w 1619890"/>
                    <a:gd name="connsiteY2708" fmla="*/ 225576 h 1147838"/>
                    <a:gd name="connsiteX2709" fmla="*/ 1317446 w 1619890"/>
                    <a:gd name="connsiteY2709" fmla="*/ 224972 h 1147838"/>
                    <a:gd name="connsiteX2710" fmla="*/ 1317446 w 1619890"/>
                    <a:gd name="connsiteY2710" fmla="*/ 224972 h 1147838"/>
                    <a:gd name="connsiteX2711" fmla="*/ 1317446 w 1619890"/>
                    <a:gd name="connsiteY2711" fmla="*/ 224367 h 1147838"/>
                    <a:gd name="connsiteX2712" fmla="*/ 1317446 w 1619890"/>
                    <a:gd name="connsiteY2712" fmla="*/ 224367 h 1147838"/>
                    <a:gd name="connsiteX2713" fmla="*/ 1317446 w 1619890"/>
                    <a:gd name="connsiteY2713" fmla="*/ 223762 h 1147838"/>
                    <a:gd name="connsiteX2714" fmla="*/ 1317446 w 1619890"/>
                    <a:gd name="connsiteY2714" fmla="*/ 223762 h 1147838"/>
                    <a:gd name="connsiteX2715" fmla="*/ 1317446 w 1619890"/>
                    <a:gd name="connsiteY2715" fmla="*/ 223157 h 1147838"/>
                    <a:gd name="connsiteX2716" fmla="*/ 1317446 w 1619890"/>
                    <a:gd name="connsiteY2716" fmla="*/ 223157 h 1147838"/>
                    <a:gd name="connsiteX2717" fmla="*/ 1317446 w 1619890"/>
                    <a:gd name="connsiteY2717" fmla="*/ 222552 h 1147838"/>
                    <a:gd name="connsiteX2718" fmla="*/ 1317446 w 1619890"/>
                    <a:gd name="connsiteY2718" fmla="*/ 222552 h 1147838"/>
                    <a:gd name="connsiteX2719" fmla="*/ 1317446 w 1619890"/>
                    <a:gd name="connsiteY2719" fmla="*/ 221948 h 1147838"/>
                    <a:gd name="connsiteX2720" fmla="*/ 1317446 w 1619890"/>
                    <a:gd name="connsiteY2720" fmla="*/ 221948 h 1147838"/>
                    <a:gd name="connsiteX2721" fmla="*/ 1317446 w 1619890"/>
                    <a:gd name="connsiteY2721" fmla="*/ 221343 h 1147838"/>
                    <a:gd name="connsiteX2722" fmla="*/ 1317446 w 1619890"/>
                    <a:gd name="connsiteY2722" fmla="*/ 221343 h 1147838"/>
                    <a:gd name="connsiteX2723" fmla="*/ 1317446 w 1619890"/>
                    <a:gd name="connsiteY2723" fmla="*/ 220738 h 1147838"/>
                    <a:gd name="connsiteX2724" fmla="*/ 1317446 w 1619890"/>
                    <a:gd name="connsiteY2724" fmla="*/ 220738 h 1147838"/>
                    <a:gd name="connsiteX2725" fmla="*/ 1317446 w 1619890"/>
                    <a:gd name="connsiteY2725" fmla="*/ 220133 h 1147838"/>
                    <a:gd name="connsiteX2726" fmla="*/ 1317446 w 1619890"/>
                    <a:gd name="connsiteY2726" fmla="*/ 220133 h 1147838"/>
                    <a:gd name="connsiteX2727" fmla="*/ 1317446 w 1619890"/>
                    <a:gd name="connsiteY2727" fmla="*/ 219529 h 1147838"/>
                    <a:gd name="connsiteX2728" fmla="*/ 1317446 w 1619890"/>
                    <a:gd name="connsiteY2728" fmla="*/ 219529 h 1147838"/>
                    <a:gd name="connsiteX2729" fmla="*/ 1317446 w 1619890"/>
                    <a:gd name="connsiteY2729" fmla="*/ 218924 h 1147838"/>
                    <a:gd name="connsiteX2730" fmla="*/ 1317446 w 1619890"/>
                    <a:gd name="connsiteY2730" fmla="*/ 218924 h 1147838"/>
                    <a:gd name="connsiteX2731" fmla="*/ 1317446 w 1619890"/>
                    <a:gd name="connsiteY2731" fmla="*/ 218319 h 1147838"/>
                    <a:gd name="connsiteX2732" fmla="*/ 1317446 w 1619890"/>
                    <a:gd name="connsiteY2732" fmla="*/ 218319 h 1147838"/>
                    <a:gd name="connsiteX2733" fmla="*/ 1317446 w 1619890"/>
                    <a:gd name="connsiteY2733" fmla="*/ 217714 h 1147838"/>
                    <a:gd name="connsiteX2734" fmla="*/ 1317446 w 1619890"/>
                    <a:gd name="connsiteY2734" fmla="*/ 217714 h 1147838"/>
                    <a:gd name="connsiteX2735" fmla="*/ 1317446 w 1619890"/>
                    <a:gd name="connsiteY2735" fmla="*/ 217714 h 1147838"/>
                    <a:gd name="connsiteX2736" fmla="*/ 1304744 w 1619890"/>
                    <a:gd name="connsiteY2736" fmla="*/ 209248 h 1147838"/>
                    <a:gd name="connsiteX2737" fmla="*/ 1275709 w 1619890"/>
                    <a:gd name="connsiteY2737" fmla="*/ 200176 h 1147838"/>
                    <a:gd name="connsiteX2738" fmla="*/ 1252723 w 1619890"/>
                    <a:gd name="connsiteY2738" fmla="*/ 197152 h 1147838"/>
                    <a:gd name="connsiteX2739" fmla="*/ 1225504 w 1619890"/>
                    <a:gd name="connsiteY2739" fmla="*/ 194733 h 1147838"/>
                    <a:gd name="connsiteX2740" fmla="*/ 1210986 w 1619890"/>
                    <a:gd name="connsiteY2740" fmla="*/ 195338 h 1147838"/>
                    <a:gd name="connsiteX2741" fmla="*/ 1201913 w 1619890"/>
                    <a:gd name="connsiteY2741" fmla="*/ 193524 h 1147838"/>
                    <a:gd name="connsiteX2742" fmla="*/ 1188605 w 1619890"/>
                    <a:gd name="connsiteY2742" fmla="*/ 192314 h 1147838"/>
                    <a:gd name="connsiteX2743" fmla="*/ 1171064 w 1619890"/>
                    <a:gd name="connsiteY2743" fmla="*/ 192314 h 1147838"/>
                    <a:gd name="connsiteX2744" fmla="*/ 1146263 w 1619890"/>
                    <a:gd name="connsiteY2744" fmla="*/ 194733 h 1147838"/>
                    <a:gd name="connsiteX2745" fmla="*/ 1118438 w 1619890"/>
                    <a:gd name="connsiteY2745" fmla="*/ 186267 h 1147838"/>
                    <a:gd name="connsiteX2746" fmla="*/ 1104526 w 1619890"/>
                    <a:gd name="connsiteY2746" fmla="*/ 184452 h 1147838"/>
                    <a:gd name="connsiteX2747" fmla="*/ 1096057 w 1619890"/>
                    <a:gd name="connsiteY2747" fmla="*/ 179010 h 1147838"/>
                    <a:gd name="connsiteX2748" fmla="*/ 1082145 w 1619890"/>
                    <a:gd name="connsiteY2748" fmla="*/ 177800 h 1147838"/>
                    <a:gd name="connsiteX2749" fmla="*/ 1067628 w 1619890"/>
                    <a:gd name="connsiteY2749" fmla="*/ 165705 h 1147838"/>
                    <a:gd name="connsiteX2750" fmla="*/ 1056740 w 1619890"/>
                    <a:gd name="connsiteY2750" fmla="*/ 165100 h 1147838"/>
                    <a:gd name="connsiteX2751" fmla="*/ 1051901 w 1619890"/>
                    <a:gd name="connsiteY2751" fmla="*/ 166914 h 1147838"/>
                    <a:gd name="connsiteX2752" fmla="*/ 1041013 w 1619890"/>
                    <a:gd name="connsiteY2752" fmla="*/ 171148 h 1147838"/>
                    <a:gd name="connsiteX2753" fmla="*/ 1027100 w 1619890"/>
                    <a:gd name="connsiteY2753" fmla="*/ 172962 h 1147838"/>
                    <a:gd name="connsiteX2754" fmla="*/ 1011978 w 1619890"/>
                    <a:gd name="connsiteY2754" fmla="*/ 172962 h 1147838"/>
                    <a:gd name="connsiteX2755" fmla="*/ 996251 w 1619890"/>
                    <a:gd name="connsiteY2755" fmla="*/ 170543 h 1147838"/>
                    <a:gd name="connsiteX2756" fmla="*/ 989597 w 1619890"/>
                    <a:gd name="connsiteY2756" fmla="*/ 169333 h 1147838"/>
                    <a:gd name="connsiteX2757" fmla="*/ 979919 w 1619890"/>
                    <a:gd name="connsiteY2757" fmla="*/ 171752 h 1147838"/>
                    <a:gd name="connsiteX2758" fmla="*/ 968426 w 1619890"/>
                    <a:gd name="connsiteY2758" fmla="*/ 163286 h 1147838"/>
                    <a:gd name="connsiteX2759" fmla="*/ 959958 w 1619890"/>
                    <a:gd name="connsiteY2759" fmla="*/ 157843 h 1147838"/>
                    <a:gd name="connsiteX2760" fmla="*/ 950884 w 1619890"/>
                    <a:gd name="connsiteY2760" fmla="*/ 156633 h 1147838"/>
                    <a:gd name="connsiteX2761" fmla="*/ 950884 w 1619890"/>
                    <a:gd name="connsiteY2761" fmla="*/ 156633 h 1147838"/>
                    <a:gd name="connsiteX2762" fmla="*/ 941811 w 1619890"/>
                    <a:gd name="connsiteY2762" fmla="*/ 130024 h 1147838"/>
                    <a:gd name="connsiteX2763" fmla="*/ 941811 w 1619890"/>
                    <a:gd name="connsiteY2763" fmla="*/ 130024 h 1147838"/>
                    <a:gd name="connsiteX2764" fmla="*/ 941811 w 1619890"/>
                    <a:gd name="connsiteY2764" fmla="*/ 130024 h 1147838"/>
                    <a:gd name="connsiteX2765" fmla="*/ 941811 w 1619890"/>
                    <a:gd name="connsiteY2765" fmla="*/ 130024 h 1147838"/>
                    <a:gd name="connsiteX2766" fmla="*/ 941811 w 1619890"/>
                    <a:gd name="connsiteY2766" fmla="*/ 130024 h 1147838"/>
                    <a:gd name="connsiteX2767" fmla="*/ 941811 w 1619890"/>
                    <a:gd name="connsiteY2767" fmla="*/ 130024 h 1147838"/>
                    <a:gd name="connsiteX2768" fmla="*/ 941811 w 1619890"/>
                    <a:gd name="connsiteY2768" fmla="*/ 130024 h 1147838"/>
                    <a:gd name="connsiteX2769" fmla="*/ 941811 w 1619890"/>
                    <a:gd name="connsiteY2769" fmla="*/ 130024 h 1147838"/>
                    <a:gd name="connsiteX2770" fmla="*/ 941811 w 1619890"/>
                    <a:gd name="connsiteY2770" fmla="*/ 130024 h 1147838"/>
                    <a:gd name="connsiteX2771" fmla="*/ 941811 w 1619890"/>
                    <a:gd name="connsiteY2771" fmla="*/ 130024 h 1147838"/>
                    <a:gd name="connsiteX2772" fmla="*/ 941811 w 1619890"/>
                    <a:gd name="connsiteY2772" fmla="*/ 130024 h 1147838"/>
                    <a:gd name="connsiteX2773" fmla="*/ 941811 w 1619890"/>
                    <a:gd name="connsiteY2773" fmla="*/ 130024 h 1147838"/>
                    <a:gd name="connsiteX2774" fmla="*/ 941811 w 1619890"/>
                    <a:gd name="connsiteY2774" fmla="*/ 130024 h 1147838"/>
                    <a:gd name="connsiteX2775" fmla="*/ 941811 w 1619890"/>
                    <a:gd name="connsiteY2775" fmla="*/ 130024 h 1147838"/>
                    <a:gd name="connsiteX2776" fmla="*/ 941811 w 1619890"/>
                    <a:gd name="connsiteY2776" fmla="*/ 130024 h 1147838"/>
                    <a:gd name="connsiteX2777" fmla="*/ 941811 w 1619890"/>
                    <a:gd name="connsiteY2777" fmla="*/ 130024 h 1147838"/>
                    <a:gd name="connsiteX2778" fmla="*/ 941811 w 1619890"/>
                    <a:gd name="connsiteY2778" fmla="*/ 130024 h 1147838"/>
                    <a:gd name="connsiteX2779" fmla="*/ 941811 w 1619890"/>
                    <a:gd name="connsiteY2779" fmla="*/ 130024 h 1147838"/>
                    <a:gd name="connsiteX2780" fmla="*/ 941811 w 1619890"/>
                    <a:gd name="connsiteY2780" fmla="*/ 130024 h 1147838"/>
                    <a:gd name="connsiteX2781" fmla="*/ 941811 w 1619890"/>
                    <a:gd name="connsiteY2781" fmla="*/ 130024 h 1147838"/>
                    <a:gd name="connsiteX2782" fmla="*/ 941811 w 1619890"/>
                    <a:gd name="connsiteY2782" fmla="*/ 130024 h 1147838"/>
                    <a:gd name="connsiteX2783" fmla="*/ 941811 w 1619890"/>
                    <a:gd name="connsiteY2783" fmla="*/ 130024 h 1147838"/>
                    <a:gd name="connsiteX2784" fmla="*/ 941811 w 1619890"/>
                    <a:gd name="connsiteY2784" fmla="*/ 130024 h 1147838"/>
                    <a:gd name="connsiteX2785" fmla="*/ 941811 w 1619890"/>
                    <a:gd name="connsiteY2785" fmla="*/ 130024 h 1147838"/>
                    <a:gd name="connsiteX2786" fmla="*/ 941811 w 1619890"/>
                    <a:gd name="connsiteY2786" fmla="*/ 130024 h 1147838"/>
                    <a:gd name="connsiteX2787" fmla="*/ 941811 w 1619890"/>
                    <a:gd name="connsiteY2787" fmla="*/ 130024 h 1147838"/>
                    <a:gd name="connsiteX2788" fmla="*/ 941811 w 1619890"/>
                    <a:gd name="connsiteY2788" fmla="*/ 130024 h 1147838"/>
                    <a:gd name="connsiteX2789" fmla="*/ 941811 w 1619890"/>
                    <a:gd name="connsiteY2789" fmla="*/ 130024 h 1147838"/>
                    <a:gd name="connsiteX2790" fmla="*/ 941811 w 1619890"/>
                    <a:gd name="connsiteY2790" fmla="*/ 130024 h 1147838"/>
                    <a:gd name="connsiteX2791" fmla="*/ 941811 w 1619890"/>
                    <a:gd name="connsiteY2791" fmla="*/ 130024 h 1147838"/>
                    <a:gd name="connsiteX2792" fmla="*/ 941811 w 1619890"/>
                    <a:gd name="connsiteY2792" fmla="*/ 130024 h 1147838"/>
                    <a:gd name="connsiteX2793" fmla="*/ 941811 w 1619890"/>
                    <a:gd name="connsiteY2793" fmla="*/ 130024 h 1147838"/>
                    <a:gd name="connsiteX2794" fmla="*/ 941811 w 1619890"/>
                    <a:gd name="connsiteY2794" fmla="*/ 130024 h 1147838"/>
                    <a:gd name="connsiteX2795" fmla="*/ 941811 w 1619890"/>
                    <a:gd name="connsiteY2795" fmla="*/ 130024 h 1147838"/>
                    <a:gd name="connsiteX2796" fmla="*/ 941811 w 1619890"/>
                    <a:gd name="connsiteY2796" fmla="*/ 130024 h 1147838"/>
                    <a:gd name="connsiteX2797" fmla="*/ 941811 w 1619890"/>
                    <a:gd name="connsiteY2797" fmla="*/ 130024 h 1147838"/>
                    <a:gd name="connsiteX2798" fmla="*/ 941811 w 1619890"/>
                    <a:gd name="connsiteY2798" fmla="*/ 130024 h 1147838"/>
                    <a:gd name="connsiteX2799" fmla="*/ 941811 w 1619890"/>
                    <a:gd name="connsiteY2799" fmla="*/ 130024 h 1147838"/>
                    <a:gd name="connsiteX2800" fmla="*/ 941811 w 1619890"/>
                    <a:gd name="connsiteY2800" fmla="*/ 130024 h 1147838"/>
                    <a:gd name="connsiteX2801" fmla="*/ 941811 w 1619890"/>
                    <a:gd name="connsiteY2801" fmla="*/ 130024 h 1147838"/>
                    <a:gd name="connsiteX2802" fmla="*/ 941811 w 1619890"/>
                    <a:gd name="connsiteY2802" fmla="*/ 130024 h 1147838"/>
                    <a:gd name="connsiteX2803" fmla="*/ 941811 w 1619890"/>
                    <a:gd name="connsiteY2803" fmla="*/ 130024 h 1147838"/>
                    <a:gd name="connsiteX2804" fmla="*/ 941811 w 1619890"/>
                    <a:gd name="connsiteY2804" fmla="*/ 130024 h 1147838"/>
                    <a:gd name="connsiteX2805" fmla="*/ 941811 w 1619890"/>
                    <a:gd name="connsiteY2805" fmla="*/ 130024 h 1147838"/>
                    <a:gd name="connsiteX2806" fmla="*/ 941811 w 1619890"/>
                    <a:gd name="connsiteY2806" fmla="*/ 130024 h 1147838"/>
                    <a:gd name="connsiteX2807" fmla="*/ 941811 w 1619890"/>
                    <a:gd name="connsiteY2807" fmla="*/ 130024 h 1147838"/>
                    <a:gd name="connsiteX2808" fmla="*/ 941811 w 1619890"/>
                    <a:gd name="connsiteY2808" fmla="*/ 130024 h 1147838"/>
                    <a:gd name="connsiteX2809" fmla="*/ 941811 w 1619890"/>
                    <a:gd name="connsiteY2809" fmla="*/ 130024 h 1147838"/>
                    <a:gd name="connsiteX2810" fmla="*/ 941811 w 1619890"/>
                    <a:gd name="connsiteY2810" fmla="*/ 130024 h 1147838"/>
                    <a:gd name="connsiteX2811" fmla="*/ 941811 w 1619890"/>
                    <a:gd name="connsiteY2811" fmla="*/ 130024 h 1147838"/>
                    <a:gd name="connsiteX2812" fmla="*/ 941811 w 1619890"/>
                    <a:gd name="connsiteY2812" fmla="*/ 130024 h 1147838"/>
                    <a:gd name="connsiteX2813" fmla="*/ 941811 w 1619890"/>
                    <a:gd name="connsiteY2813" fmla="*/ 130024 h 1147838"/>
                    <a:gd name="connsiteX2814" fmla="*/ 941811 w 1619890"/>
                    <a:gd name="connsiteY2814" fmla="*/ 130024 h 1147838"/>
                    <a:gd name="connsiteX2815" fmla="*/ 941811 w 1619890"/>
                    <a:gd name="connsiteY2815" fmla="*/ 130024 h 1147838"/>
                    <a:gd name="connsiteX2816" fmla="*/ 941811 w 1619890"/>
                    <a:gd name="connsiteY2816" fmla="*/ 130024 h 1147838"/>
                    <a:gd name="connsiteX2817" fmla="*/ 941811 w 1619890"/>
                    <a:gd name="connsiteY2817" fmla="*/ 130024 h 1147838"/>
                    <a:gd name="connsiteX2818" fmla="*/ 941811 w 1619890"/>
                    <a:gd name="connsiteY2818" fmla="*/ 130024 h 1147838"/>
                    <a:gd name="connsiteX2819" fmla="*/ 941811 w 1619890"/>
                    <a:gd name="connsiteY2819" fmla="*/ 130024 h 1147838"/>
                    <a:gd name="connsiteX2820" fmla="*/ 941811 w 1619890"/>
                    <a:gd name="connsiteY2820" fmla="*/ 130024 h 1147838"/>
                    <a:gd name="connsiteX2821" fmla="*/ 941811 w 1619890"/>
                    <a:gd name="connsiteY2821" fmla="*/ 130024 h 1147838"/>
                    <a:gd name="connsiteX2822" fmla="*/ 941811 w 1619890"/>
                    <a:gd name="connsiteY2822" fmla="*/ 130024 h 1147838"/>
                    <a:gd name="connsiteX2823" fmla="*/ 941811 w 1619890"/>
                    <a:gd name="connsiteY2823" fmla="*/ 130024 h 1147838"/>
                    <a:gd name="connsiteX2824" fmla="*/ 941811 w 1619890"/>
                    <a:gd name="connsiteY2824" fmla="*/ 130024 h 1147838"/>
                    <a:gd name="connsiteX2825" fmla="*/ 941811 w 1619890"/>
                    <a:gd name="connsiteY2825" fmla="*/ 130024 h 1147838"/>
                    <a:gd name="connsiteX2826" fmla="*/ 941811 w 1619890"/>
                    <a:gd name="connsiteY2826" fmla="*/ 130024 h 1147838"/>
                    <a:gd name="connsiteX2827" fmla="*/ 941811 w 1619890"/>
                    <a:gd name="connsiteY2827" fmla="*/ 130024 h 1147838"/>
                    <a:gd name="connsiteX2828" fmla="*/ 941811 w 1619890"/>
                    <a:gd name="connsiteY2828" fmla="*/ 130024 h 1147838"/>
                    <a:gd name="connsiteX2829" fmla="*/ 941811 w 1619890"/>
                    <a:gd name="connsiteY2829" fmla="*/ 130024 h 1147838"/>
                    <a:gd name="connsiteX2830" fmla="*/ 941811 w 1619890"/>
                    <a:gd name="connsiteY2830" fmla="*/ 130024 h 1147838"/>
                    <a:gd name="connsiteX2831" fmla="*/ 941811 w 1619890"/>
                    <a:gd name="connsiteY2831" fmla="*/ 130024 h 1147838"/>
                    <a:gd name="connsiteX2832" fmla="*/ 941811 w 1619890"/>
                    <a:gd name="connsiteY2832" fmla="*/ 130024 h 1147838"/>
                    <a:gd name="connsiteX2833" fmla="*/ 941811 w 1619890"/>
                    <a:gd name="connsiteY2833" fmla="*/ 130024 h 1147838"/>
                    <a:gd name="connsiteX2834" fmla="*/ 941811 w 1619890"/>
                    <a:gd name="connsiteY2834" fmla="*/ 130024 h 1147838"/>
                    <a:gd name="connsiteX2835" fmla="*/ 941811 w 1619890"/>
                    <a:gd name="connsiteY2835" fmla="*/ 130024 h 1147838"/>
                    <a:gd name="connsiteX2836" fmla="*/ 941811 w 1619890"/>
                    <a:gd name="connsiteY2836" fmla="*/ 130024 h 1147838"/>
                    <a:gd name="connsiteX2837" fmla="*/ 941811 w 1619890"/>
                    <a:gd name="connsiteY2837" fmla="*/ 130024 h 1147838"/>
                    <a:gd name="connsiteX2838" fmla="*/ 941811 w 1619890"/>
                    <a:gd name="connsiteY2838" fmla="*/ 130024 h 1147838"/>
                    <a:gd name="connsiteX2839" fmla="*/ 941811 w 1619890"/>
                    <a:gd name="connsiteY2839" fmla="*/ 130024 h 1147838"/>
                    <a:gd name="connsiteX2840" fmla="*/ 941811 w 1619890"/>
                    <a:gd name="connsiteY2840" fmla="*/ 130024 h 1147838"/>
                    <a:gd name="connsiteX2841" fmla="*/ 941811 w 1619890"/>
                    <a:gd name="connsiteY2841" fmla="*/ 130024 h 1147838"/>
                    <a:gd name="connsiteX2842" fmla="*/ 941811 w 1619890"/>
                    <a:gd name="connsiteY2842" fmla="*/ 130024 h 1147838"/>
                    <a:gd name="connsiteX2843" fmla="*/ 941811 w 1619890"/>
                    <a:gd name="connsiteY2843" fmla="*/ 130024 h 1147838"/>
                    <a:gd name="connsiteX2844" fmla="*/ 941811 w 1619890"/>
                    <a:gd name="connsiteY2844" fmla="*/ 130024 h 1147838"/>
                    <a:gd name="connsiteX2845" fmla="*/ 941811 w 1619890"/>
                    <a:gd name="connsiteY2845" fmla="*/ 130024 h 1147838"/>
                    <a:gd name="connsiteX2846" fmla="*/ 941811 w 1619890"/>
                    <a:gd name="connsiteY2846" fmla="*/ 130024 h 1147838"/>
                    <a:gd name="connsiteX2847" fmla="*/ 941811 w 1619890"/>
                    <a:gd name="connsiteY2847" fmla="*/ 130024 h 1147838"/>
                    <a:gd name="connsiteX2848" fmla="*/ 941811 w 1619890"/>
                    <a:gd name="connsiteY2848" fmla="*/ 130024 h 1147838"/>
                    <a:gd name="connsiteX2849" fmla="*/ 941811 w 1619890"/>
                    <a:gd name="connsiteY2849" fmla="*/ 130024 h 1147838"/>
                    <a:gd name="connsiteX2850" fmla="*/ 941811 w 1619890"/>
                    <a:gd name="connsiteY2850" fmla="*/ 130024 h 1147838"/>
                    <a:gd name="connsiteX2851" fmla="*/ 941811 w 1619890"/>
                    <a:gd name="connsiteY2851" fmla="*/ 130024 h 1147838"/>
                    <a:gd name="connsiteX2852" fmla="*/ 941811 w 1619890"/>
                    <a:gd name="connsiteY2852" fmla="*/ 130024 h 1147838"/>
                    <a:gd name="connsiteX2853" fmla="*/ 941811 w 1619890"/>
                    <a:gd name="connsiteY2853" fmla="*/ 130024 h 1147838"/>
                    <a:gd name="connsiteX2854" fmla="*/ 941811 w 1619890"/>
                    <a:gd name="connsiteY2854" fmla="*/ 130024 h 1147838"/>
                    <a:gd name="connsiteX2855" fmla="*/ 941811 w 1619890"/>
                    <a:gd name="connsiteY2855" fmla="*/ 130024 h 1147838"/>
                    <a:gd name="connsiteX2856" fmla="*/ 941811 w 1619890"/>
                    <a:gd name="connsiteY2856" fmla="*/ 130024 h 1147838"/>
                    <a:gd name="connsiteX2857" fmla="*/ 941811 w 1619890"/>
                    <a:gd name="connsiteY2857" fmla="*/ 130024 h 1147838"/>
                    <a:gd name="connsiteX2858" fmla="*/ 941811 w 1619890"/>
                    <a:gd name="connsiteY2858" fmla="*/ 130024 h 1147838"/>
                    <a:gd name="connsiteX2859" fmla="*/ 941811 w 1619890"/>
                    <a:gd name="connsiteY2859" fmla="*/ 130024 h 1147838"/>
                    <a:gd name="connsiteX2860" fmla="*/ 941811 w 1619890"/>
                    <a:gd name="connsiteY2860" fmla="*/ 130024 h 1147838"/>
                    <a:gd name="connsiteX2861" fmla="*/ 941811 w 1619890"/>
                    <a:gd name="connsiteY2861" fmla="*/ 130024 h 1147838"/>
                    <a:gd name="connsiteX2862" fmla="*/ 941811 w 1619890"/>
                    <a:gd name="connsiteY2862" fmla="*/ 130024 h 1147838"/>
                    <a:gd name="connsiteX2863" fmla="*/ 941811 w 1619890"/>
                    <a:gd name="connsiteY2863" fmla="*/ 130024 h 1147838"/>
                    <a:gd name="connsiteX2864" fmla="*/ 941811 w 1619890"/>
                    <a:gd name="connsiteY2864" fmla="*/ 130024 h 1147838"/>
                    <a:gd name="connsiteX2865" fmla="*/ 941811 w 1619890"/>
                    <a:gd name="connsiteY2865" fmla="*/ 130024 h 1147838"/>
                    <a:gd name="connsiteX2866" fmla="*/ 941811 w 1619890"/>
                    <a:gd name="connsiteY2866" fmla="*/ 130024 h 1147838"/>
                    <a:gd name="connsiteX2867" fmla="*/ 941811 w 1619890"/>
                    <a:gd name="connsiteY2867" fmla="*/ 130024 h 1147838"/>
                    <a:gd name="connsiteX2868" fmla="*/ 941811 w 1619890"/>
                    <a:gd name="connsiteY2868" fmla="*/ 130024 h 1147838"/>
                    <a:gd name="connsiteX2869" fmla="*/ 941811 w 1619890"/>
                    <a:gd name="connsiteY2869" fmla="*/ 130024 h 1147838"/>
                    <a:gd name="connsiteX2870" fmla="*/ 941811 w 1619890"/>
                    <a:gd name="connsiteY2870" fmla="*/ 130024 h 1147838"/>
                    <a:gd name="connsiteX2871" fmla="*/ 941811 w 1619890"/>
                    <a:gd name="connsiteY2871" fmla="*/ 130024 h 1147838"/>
                    <a:gd name="connsiteX2872" fmla="*/ 941811 w 1619890"/>
                    <a:gd name="connsiteY2872" fmla="*/ 130024 h 1147838"/>
                    <a:gd name="connsiteX2873" fmla="*/ 941811 w 1619890"/>
                    <a:gd name="connsiteY2873" fmla="*/ 130024 h 1147838"/>
                    <a:gd name="connsiteX2874" fmla="*/ 941811 w 1619890"/>
                    <a:gd name="connsiteY2874" fmla="*/ 130024 h 1147838"/>
                    <a:gd name="connsiteX2875" fmla="*/ 941811 w 1619890"/>
                    <a:gd name="connsiteY2875" fmla="*/ 130024 h 1147838"/>
                    <a:gd name="connsiteX2876" fmla="*/ 941811 w 1619890"/>
                    <a:gd name="connsiteY2876" fmla="*/ 130024 h 1147838"/>
                    <a:gd name="connsiteX2877" fmla="*/ 941811 w 1619890"/>
                    <a:gd name="connsiteY2877" fmla="*/ 130024 h 1147838"/>
                    <a:gd name="connsiteX2878" fmla="*/ 941811 w 1619890"/>
                    <a:gd name="connsiteY2878" fmla="*/ 130024 h 1147838"/>
                    <a:gd name="connsiteX2879" fmla="*/ 941811 w 1619890"/>
                    <a:gd name="connsiteY2879" fmla="*/ 130024 h 1147838"/>
                    <a:gd name="connsiteX2880" fmla="*/ 941811 w 1619890"/>
                    <a:gd name="connsiteY2880" fmla="*/ 130024 h 1147838"/>
                    <a:gd name="connsiteX2881" fmla="*/ 941811 w 1619890"/>
                    <a:gd name="connsiteY2881" fmla="*/ 130024 h 1147838"/>
                    <a:gd name="connsiteX2882" fmla="*/ 941811 w 1619890"/>
                    <a:gd name="connsiteY2882" fmla="*/ 130024 h 1147838"/>
                    <a:gd name="connsiteX2883" fmla="*/ 941811 w 1619890"/>
                    <a:gd name="connsiteY2883" fmla="*/ 130024 h 1147838"/>
                    <a:gd name="connsiteX2884" fmla="*/ 941811 w 1619890"/>
                    <a:gd name="connsiteY2884" fmla="*/ 130024 h 1147838"/>
                    <a:gd name="connsiteX2885" fmla="*/ 941811 w 1619890"/>
                    <a:gd name="connsiteY2885" fmla="*/ 130024 h 1147838"/>
                    <a:gd name="connsiteX2886" fmla="*/ 941811 w 1619890"/>
                    <a:gd name="connsiteY2886" fmla="*/ 130024 h 1147838"/>
                    <a:gd name="connsiteX2887" fmla="*/ 941811 w 1619890"/>
                    <a:gd name="connsiteY2887" fmla="*/ 130024 h 1147838"/>
                    <a:gd name="connsiteX2888" fmla="*/ 941811 w 1619890"/>
                    <a:gd name="connsiteY2888" fmla="*/ 130024 h 1147838"/>
                    <a:gd name="connsiteX2889" fmla="*/ 941811 w 1619890"/>
                    <a:gd name="connsiteY2889" fmla="*/ 130024 h 1147838"/>
                    <a:gd name="connsiteX2890" fmla="*/ 941811 w 1619890"/>
                    <a:gd name="connsiteY2890" fmla="*/ 130024 h 1147838"/>
                    <a:gd name="connsiteX2891" fmla="*/ 941811 w 1619890"/>
                    <a:gd name="connsiteY2891" fmla="*/ 130024 h 1147838"/>
                    <a:gd name="connsiteX2892" fmla="*/ 941811 w 1619890"/>
                    <a:gd name="connsiteY2892" fmla="*/ 130024 h 1147838"/>
                    <a:gd name="connsiteX2893" fmla="*/ 941811 w 1619890"/>
                    <a:gd name="connsiteY2893" fmla="*/ 130024 h 1147838"/>
                    <a:gd name="connsiteX2894" fmla="*/ 941811 w 1619890"/>
                    <a:gd name="connsiteY2894" fmla="*/ 130024 h 1147838"/>
                    <a:gd name="connsiteX2895" fmla="*/ 941811 w 1619890"/>
                    <a:gd name="connsiteY2895" fmla="*/ 130024 h 1147838"/>
                    <a:gd name="connsiteX2896" fmla="*/ 941811 w 1619890"/>
                    <a:gd name="connsiteY2896" fmla="*/ 130024 h 1147838"/>
                    <a:gd name="connsiteX2897" fmla="*/ 941811 w 1619890"/>
                    <a:gd name="connsiteY2897" fmla="*/ 130024 h 1147838"/>
                    <a:gd name="connsiteX2898" fmla="*/ 941811 w 1619890"/>
                    <a:gd name="connsiteY2898" fmla="*/ 130024 h 1147838"/>
                    <a:gd name="connsiteX2899" fmla="*/ 941811 w 1619890"/>
                    <a:gd name="connsiteY2899" fmla="*/ 130024 h 1147838"/>
                    <a:gd name="connsiteX2900" fmla="*/ 941811 w 1619890"/>
                    <a:gd name="connsiteY2900" fmla="*/ 130024 h 1147838"/>
                    <a:gd name="connsiteX2901" fmla="*/ 941811 w 1619890"/>
                    <a:gd name="connsiteY2901" fmla="*/ 130024 h 1147838"/>
                    <a:gd name="connsiteX2902" fmla="*/ 941811 w 1619890"/>
                    <a:gd name="connsiteY2902" fmla="*/ 130024 h 1147838"/>
                    <a:gd name="connsiteX2903" fmla="*/ 941811 w 1619890"/>
                    <a:gd name="connsiteY2903" fmla="*/ 130024 h 1147838"/>
                    <a:gd name="connsiteX2904" fmla="*/ 941811 w 1619890"/>
                    <a:gd name="connsiteY2904" fmla="*/ 130024 h 1147838"/>
                    <a:gd name="connsiteX2905" fmla="*/ 941811 w 1619890"/>
                    <a:gd name="connsiteY2905" fmla="*/ 130024 h 1147838"/>
                    <a:gd name="connsiteX2906" fmla="*/ 941811 w 1619890"/>
                    <a:gd name="connsiteY2906" fmla="*/ 130024 h 1147838"/>
                    <a:gd name="connsiteX2907" fmla="*/ 941811 w 1619890"/>
                    <a:gd name="connsiteY2907" fmla="*/ 130024 h 1147838"/>
                    <a:gd name="connsiteX2908" fmla="*/ 941811 w 1619890"/>
                    <a:gd name="connsiteY2908" fmla="*/ 130024 h 1147838"/>
                    <a:gd name="connsiteX2909" fmla="*/ 941811 w 1619890"/>
                    <a:gd name="connsiteY2909" fmla="*/ 130024 h 1147838"/>
                    <a:gd name="connsiteX2910" fmla="*/ 941811 w 1619890"/>
                    <a:gd name="connsiteY2910" fmla="*/ 130024 h 1147838"/>
                    <a:gd name="connsiteX2911" fmla="*/ 941811 w 1619890"/>
                    <a:gd name="connsiteY2911" fmla="*/ 130024 h 1147838"/>
                    <a:gd name="connsiteX2912" fmla="*/ 941811 w 1619890"/>
                    <a:gd name="connsiteY2912" fmla="*/ 130024 h 1147838"/>
                    <a:gd name="connsiteX2913" fmla="*/ 941811 w 1619890"/>
                    <a:gd name="connsiteY2913" fmla="*/ 130024 h 1147838"/>
                    <a:gd name="connsiteX2914" fmla="*/ 941811 w 1619890"/>
                    <a:gd name="connsiteY2914" fmla="*/ 130024 h 1147838"/>
                    <a:gd name="connsiteX2915" fmla="*/ 941811 w 1619890"/>
                    <a:gd name="connsiteY2915" fmla="*/ 130024 h 1147838"/>
                    <a:gd name="connsiteX2916" fmla="*/ 941811 w 1619890"/>
                    <a:gd name="connsiteY2916" fmla="*/ 130024 h 1147838"/>
                    <a:gd name="connsiteX2917" fmla="*/ 941811 w 1619890"/>
                    <a:gd name="connsiteY2917" fmla="*/ 130024 h 1147838"/>
                    <a:gd name="connsiteX2918" fmla="*/ 941811 w 1619890"/>
                    <a:gd name="connsiteY2918" fmla="*/ 130024 h 1147838"/>
                    <a:gd name="connsiteX2919" fmla="*/ 941811 w 1619890"/>
                    <a:gd name="connsiteY2919" fmla="*/ 130024 h 1147838"/>
                    <a:gd name="connsiteX2920" fmla="*/ 941811 w 1619890"/>
                    <a:gd name="connsiteY2920" fmla="*/ 130024 h 1147838"/>
                    <a:gd name="connsiteX2921" fmla="*/ 941811 w 1619890"/>
                    <a:gd name="connsiteY2921" fmla="*/ 130024 h 1147838"/>
                    <a:gd name="connsiteX2922" fmla="*/ 941811 w 1619890"/>
                    <a:gd name="connsiteY2922" fmla="*/ 130024 h 1147838"/>
                    <a:gd name="connsiteX2923" fmla="*/ 941811 w 1619890"/>
                    <a:gd name="connsiteY2923" fmla="*/ 130024 h 1147838"/>
                    <a:gd name="connsiteX2924" fmla="*/ 941811 w 1619890"/>
                    <a:gd name="connsiteY2924" fmla="*/ 130024 h 1147838"/>
                    <a:gd name="connsiteX2925" fmla="*/ 941811 w 1619890"/>
                    <a:gd name="connsiteY2925" fmla="*/ 130024 h 1147838"/>
                    <a:gd name="connsiteX2926" fmla="*/ 941811 w 1619890"/>
                    <a:gd name="connsiteY2926" fmla="*/ 130024 h 1147838"/>
                    <a:gd name="connsiteX2927" fmla="*/ 941811 w 1619890"/>
                    <a:gd name="connsiteY2927" fmla="*/ 130024 h 1147838"/>
                    <a:gd name="connsiteX2928" fmla="*/ 941811 w 1619890"/>
                    <a:gd name="connsiteY2928" fmla="*/ 130024 h 1147838"/>
                    <a:gd name="connsiteX2929" fmla="*/ 941811 w 1619890"/>
                    <a:gd name="connsiteY2929" fmla="*/ 130024 h 1147838"/>
                    <a:gd name="connsiteX2930" fmla="*/ 941811 w 1619890"/>
                    <a:gd name="connsiteY2930" fmla="*/ 130024 h 1147838"/>
                    <a:gd name="connsiteX2931" fmla="*/ 941811 w 1619890"/>
                    <a:gd name="connsiteY2931" fmla="*/ 130024 h 1147838"/>
                    <a:gd name="connsiteX2932" fmla="*/ 941811 w 1619890"/>
                    <a:gd name="connsiteY2932" fmla="*/ 130024 h 1147838"/>
                    <a:gd name="connsiteX2933" fmla="*/ 941811 w 1619890"/>
                    <a:gd name="connsiteY2933" fmla="*/ 130024 h 1147838"/>
                    <a:gd name="connsiteX2934" fmla="*/ 944230 w 1619890"/>
                    <a:gd name="connsiteY2934" fmla="*/ 128814 h 1147838"/>
                    <a:gd name="connsiteX2935" fmla="*/ 944230 w 1619890"/>
                    <a:gd name="connsiteY2935" fmla="*/ 128814 h 1147838"/>
                    <a:gd name="connsiteX2936" fmla="*/ 944230 w 1619890"/>
                    <a:gd name="connsiteY2936" fmla="*/ 128814 h 1147838"/>
                    <a:gd name="connsiteX2937" fmla="*/ 944230 w 1619890"/>
                    <a:gd name="connsiteY2937" fmla="*/ 128814 h 1147838"/>
                    <a:gd name="connsiteX2938" fmla="*/ 944230 w 1619890"/>
                    <a:gd name="connsiteY2938" fmla="*/ 128814 h 1147838"/>
                    <a:gd name="connsiteX2939" fmla="*/ 944230 w 1619890"/>
                    <a:gd name="connsiteY2939" fmla="*/ 128814 h 1147838"/>
                    <a:gd name="connsiteX2940" fmla="*/ 944230 w 1619890"/>
                    <a:gd name="connsiteY2940" fmla="*/ 128814 h 1147838"/>
                    <a:gd name="connsiteX2941" fmla="*/ 944230 w 1619890"/>
                    <a:gd name="connsiteY2941" fmla="*/ 128814 h 1147838"/>
                    <a:gd name="connsiteX2942" fmla="*/ 944230 w 1619890"/>
                    <a:gd name="connsiteY2942" fmla="*/ 128814 h 1147838"/>
                    <a:gd name="connsiteX2943" fmla="*/ 944230 w 1619890"/>
                    <a:gd name="connsiteY2943" fmla="*/ 128814 h 1147838"/>
                    <a:gd name="connsiteX2944" fmla="*/ 944230 w 1619890"/>
                    <a:gd name="connsiteY2944" fmla="*/ 128814 h 1147838"/>
                    <a:gd name="connsiteX2945" fmla="*/ 944230 w 1619890"/>
                    <a:gd name="connsiteY2945" fmla="*/ 128814 h 1147838"/>
                    <a:gd name="connsiteX2946" fmla="*/ 944230 w 1619890"/>
                    <a:gd name="connsiteY2946" fmla="*/ 128814 h 1147838"/>
                    <a:gd name="connsiteX2947" fmla="*/ 944230 w 1619890"/>
                    <a:gd name="connsiteY2947" fmla="*/ 128814 h 1147838"/>
                    <a:gd name="connsiteX2948" fmla="*/ 944230 w 1619890"/>
                    <a:gd name="connsiteY2948" fmla="*/ 128814 h 1147838"/>
                    <a:gd name="connsiteX2949" fmla="*/ 944230 w 1619890"/>
                    <a:gd name="connsiteY2949" fmla="*/ 128814 h 1147838"/>
                    <a:gd name="connsiteX2950" fmla="*/ 944230 w 1619890"/>
                    <a:gd name="connsiteY2950" fmla="*/ 128814 h 1147838"/>
                    <a:gd name="connsiteX2951" fmla="*/ 944230 w 1619890"/>
                    <a:gd name="connsiteY2951" fmla="*/ 128814 h 1147838"/>
                    <a:gd name="connsiteX2952" fmla="*/ 944230 w 1619890"/>
                    <a:gd name="connsiteY2952" fmla="*/ 128814 h 1147838"/>
                    <a:gd name="connsiteX2953" fmla="*/ 944230 w 1619890"/>
                    <a:gd name="connsiteY2953" fmla="*/ 128814 h 1147838"/>
                    <a:gd name="connsiteX2954" fmla="*/ 944230 w 1619890"/>
                    <a:gd name="connsiteY2954" fmla="*/ 128814 h 1147838"/>
                    <a:gd name="connsiteX2955" fmla="*/ 944230 w 1619890"/>
                    <a:gd name="connsiteY2955" fmla="*/ 128814 h 1147838"/>
                    <a:gd name="connsiteX2956" fmla="*/ 944230 w 1619890"/>
                    <a:gd name="connsiteY2956" fmla="*/ 128814 h 1147838"/>
                    <a:gd name="connsiteX2957" fmla="*/ 944230 w 1619890"/>
                    <a:gd name="connsiteY2957" fmla="*/ 128814 h 1147838"/>
                    <a:gd name="connsiteX2958" fmla="*/ 944230 w 1619890"/>
                    <a:gd name="connsiteY2958" fmla="*/ 128814 h 1147838"/>
                    <a:gd name="connsiteX2959" fmla="*/ 944230 w 1619890"/>
                    <a:gd name="connsiteY2959" fmla="*/ 128814 h 1147838"/>
                    <a:gd name="connsiteX2960" fmla="*/ 944230 w 1619890"/>
                    <a:gd name="connsiteY2960" fmla="*/ 128814 h 1147838"/>
                    <a:gd name="connsiteX2961" fmla="*/ 944230 w 1619890"/>
                    <a:gd name="connsiteY2961" fmla="*/ 128814 h 1147838"/>
                    <a:gd name="connsiteX2962" fmla="*/ 944230 w 1619890"/>
                    <a:gd name="connsiteY2962" fmla="*/ 128814 h 1147838"/>
                    <a:gd name="connsiteX2963" fmla="*/ 944230 w 1619890"/>
                    <a:gd name="connsiteY2963" fmla="*/ 128814 h 1147838"/>
                    <a:gd name="connsiteX2964" fmla="*/ 944230 w 1619890"/>
                    <a:gd name="connsiteY2964" fmla="*/ 128814 h 1147838"/>
                    <a:gd name="connsiteX2965" fmla="*/ 944230 w 1619890"/>
                    <a:gd name="connsiteY2965" fmla="*/ 128814 h 1147838"/>
                    <a:gd name="connsiteX2966" fmla="*/ 944230 w 1619890"/>
                    <a:gd name="connsiteY2966" fmla="*/ 128814 h 1147838"/>
                    <a:gd name="connsiteX2967" fmla="*/ 944230 w 1619890"/>
                    <a:gd name="connsiteY2967" fmla="*/ 128814 h 1147838"/>
                    <a:gd name="connsiteX2968" fmla="*/ 944230 w 1619890"/>
                    <a:gd name="connsiteY2968" fmla="*/ 128814 h 1147838"/>
                    <a:gd name="connsiteX2969" fmla="*/ 944230 w 1619890"/>
                    <a:gd name="connsiteY2969" fmla="*/ 128814 h 1147838"/>
                    <a:gd name="connsiteX2970" fmla="*/ 944230 w 1619890"/>
                    <a:gd name="connsiteY2970" fmla="*/ 128814 h 1147838"/>
                    <a:gd name="connsiteX2971" fmla="*/ 944230 w 1619890"/>
                    <a:gd name="connsiteY2971" fmla="*/ 128814 h 1147838"/>
                    <a:gd name="connsiteX2972" fmla="*/ 944230 w 1619890"/>
                    <a:gd name="connsiteY2972" fmla="*/ 128814 h 1147838"/>
                    <a:gd name="connsiteX2973" fmla="*/ 944230 w 1619890"/>
                    <a:gd name="connsiteY2973" fmla="*/ 128814 h 1147838"/>
                    <a:gd name="connsiteX2974" fmla="*/ 944230 w 1619890"/>
                    <a:gd name="connsiteY2974" fmla="*/ 128814 h 1147838"/>
                    <a:gd name="connsiteX2975" fmla="*/ 944230 w 1619890"/>
                    <a:gd name="connsiteY2975" fmla="*/ 128814 h 1147838"/>
                    <a:gd name="connsiteX2976" fmla="*/ 944230 w 1619890"/>
                    <a:gd name="connsiteY2976" fmla="*/ 128814 h 1147838"/>
                    <a:gd name="connsiteX2977" fmla="*/ 944230 w 1619890"/>
                    <a:gd name="connsiteY2977" fmla="*/ 128814 h 1147838"/>
                    <a:gd name="connsiteX2978" fmla="*/ 944230 w 1619890"/>
                    <a:gd name="connsiteY2978" fmla="*/ 128814 h 1147838"/>
                    <a:gd name="connsiteX2979" fmla="*/ 944230 w 1619890"/>
                    <a:gd name="connsiteY2979" fmla="*/ 128814 h 1147838"/>
                    <a:gd name="connsiteX2980" fmla="*/ 944230 w 1619890"/>
                    <a:gd name="connsiteY2980" fmla="*/ 128814 h 1147838"/>
                    <a:gd name="connsiteX2981" fmla="*/ 944230 w 1619890"/>
                    <a:gd name="connsiteY2981" fmla="*/ 128814 h 1147838"/>
                    <a:gd name="connsiteX2982" fmla="*/ 944230 w 1619890"/>
                    <a:gd name="connsiteY2982" fmla="*/ 128814 h 1147838"/>
                    <a:gd name="connsiteX2983" fmla="*/ 944230 w 1619890"/>
                    <a:gd name="connsiteY2983" fmla="*/ 128814 h 1147838"/>
                    <a:gd name="connsiteX2984" fmla="*/ 944230 w 1619890"/>
                    <a:gd name="connsiteY2984" fmla="*/ 128814 h 1147838"/>
                    <a:gd name="connsiteX2985" fmla="*/ 944230 w 1619890"/>
                    <a:gd name="connsiteY2985" fmla="*/ 128814 h 1147838"/>
                    <a:gd name="connsiteX2986" fmla="*/ 944230 w 1619890"/>
                    <a:gd name="connsiteY2986" fmla="*/ 128814 h 1147838"/>
                    <a:gd name="connsiteX2987" fmla="*/ 944230 w 1619890"/>
                    <a:gd name="connsiteY2987" fmla="*/ 128814 h 1147838"/>
                    <a:gd name="connsiteX2988" fmla="*/ 944230 w 1619890"/>
                    <a:gd name="connsiteY2988" fmla="*/ 128814 h 1147838"/>
                    <a:gd name="connsiteX2989" fmla="*/ 944230 w 1619890"/>
                    <a:gd name="connsiteY2989" fmla="*/ 128814 h 1147838"/>
                    <a:gd name="connsiteX2990" fmla="*/ 944230 w 1619890"/>
                    <a:gd name="connsiteY2990" fmla="*/ 128814 h 1147838"/>
                    <a:gd name="connsiteX2991" fmla="*/ 944230 w 1619890"/>
                    <a:gd name="connsiteY2991" fmla="*/ 128814 h 1147838"/>
                    <a:gd name="connsiteX2992" fmla="*/ 944230 w 1619890"/>
                    <a:gd name="connsiteY2992" fmla="*/ 128814 h 1147838"/>
                    <a:gd name="connsiteX2993" fmla="*/ 944230 w 1619890"/>
                    <a:gd name="connsiteY2993" fmla="*/ 128814 h 1147838"/>
                    <a:gd name="connsiteX2994" fmla="*/ 944230 w 1619890"/>
                    <a:gd name="connsiteY2994" fmla="*/ 128814 h 1147838"/>
                    <a:gd name="connsiteX2995" fmla="*/ 944230 w 1619890"/>
                    <a:gd name="connsiteY2995" fmla="*/ 128814 h 1147838"/>
                    <a:gd name="connsiteX2996" fmla="*/ 944230 w 1619890"/>
                    <a:gd name="connsiteY2996" fmla="*/ 128814 h 1147838"/>
                    <a:gd name="connsiteX2997" fmla="*/ 944230 w 1619890"/>
                    <a:gd name="connsiteY2997" fmla="*/ 128814 h 1147838"/>
                    <a:gd name="connsiteX2998" fmla="*/ 944230 w 1619890"/>
                    <a:gd name="connsiteY2998" fmla="*/ 128814 h 1147838"/>
                    <a:gd name="connsiteX2999" fmla="*/ 944230 w 1619890"/>
                    <a:gd name="connsiteY2999" fmla="*/ 128814 h 1147838"/>
                    <a:gd name="connsiteX3000" fmla="*/ 944230 w 1619890"/>
                    <a:gd name="connsiteY3000" fmla="*/ 128814 h 1147838"/>
                    <a:gd name="connsiteX3001" fmla="*/ 944230 w 1619890"/>
                    <a:gd name="connsiteY3001" fmla="*/ 128814 h 1147838"/>
                    <a:gd name="connsiteX3002" fmla="*/ 944230 w 1619890"/>
                    <a:gd name="connsiteY3002" fmla="*/ 128814 h 1147838"/>
                    <a:gd name="connsiteX3003" fmla="*/ 944230 w 1619890"/>
                    <a:gd name="connsiteY3003" fmla="*/ 128814 h 1147838"/>
                    <a:gd name="connsiteX3004" fmla="*/ 944230 w 1619890"/>
                    <a:gd name="connsiteY3004" fmla="*/ 128814 h 1147838"/>
                    <a:gd name="connsiteX3005" fmla="*/ 944230 w 1619890"/>
                    <a:gd name="connsiteY3005" fmla="*/ 128814 h 1147838"/>
                    <a:gd name="connsiteX3006" fmla="*/ 944230 w 1619890"/>
                    <a:gd name="connsiteY3006" fmla="*/ 128814 h 1147838"/>
                    <a:gd name="connsiteX3007" fmla="*/ 944230 w 1619890"/>
                    <a:gd name="connsiteY3007" fmla="*/ 128814 h 1147838"/>
                    <a:gd name="connsiteX3008" fmla="*/ 944230 w 1619890"/>
                    <a:gd name="connsiteY3008" fmla="*/ 128814 h 1147838"/>
                    <a:gd name="connsiteX3009" fmla="*/ 944230 w 1619890"/>
                    <a:gd name="connsiteY3009" fmla="*/ 128814 h 1147838"/>
                    <a:gd name="connsiteX3010" fmla="*/ 944230 w 1619890"/>
                    <a:gd name="connsiteY3010" fmla="*/ 128814 h 1147838"/>
                    <a:gd name="connsiteX3011" fmla="*/ 944230 w 1619890"/>
                    <a:gd name="connsiteY3011" fmla="*/ 128814 h 1147838"/>
                    <a:gd name="connsiteX3012" fmla="*/ 944230 w 1619890"/>
                    <a:gd name="connsiteY3012" fmla="*/ 128814 h 1147838"/>
                    <a:gd name="connsiteX3013" fmla="*/ 944230 w 1619890"/>
                    <a:gd name="connsiteY3013" fmla="*/ 128814 h 1147838"/>
                    <a:gd name="connsiteX3014" fmla="*/ 944230 w 1619890"/>
                    <a:gd name="connsiteY3014" fmla="*/ 128814 h 1147838"/>
                    <a:gd name="connsiteX3015" fmla="*/ 944230 w 1619890"/>
                    <a:gd name="connsiteY3015" fmla="*/ 128814 h 1147838"/>
                    <a:gd name="connsiteX3016" fmla="*/ 944230 w 1619890"/>
                    <a:gd name="connsiteY3016" fmla="*/ 128814 h 1147838"/>
                    <a:gd name="connsiteX3017" fmla="*/ 944230 w 1619890"/>
                    <a:gd name="connsiteY3017" fmla="*/ 128814 h 1147838"/>
                    <a:gd name="connsiteX3018" fmla="*/ 944230 w 1619890"/>
                    <a:gd name="connsiteY3018" fmla="*/ 128814 h 1147838"/>
                    <a:gd name="connsiteX3019" fmla="*/ 944230 w 1619890"/>
                    <a:gd name="connsiteY3019" fmla="*/ 128814 h 1147838"/>
                    <a:gd name="connsiteX3020" fmla="*/ 944230 w 1619890"/>
                    <a:gd name="connsiteY3020" fmla="*/ 128814 h 1147838"/>
                    <a:gd name="connsiteX3021" fmla="*/ 944230 w 1619890"/>
                    <a:gd name="connsiteY3021" fmla="*/ 128814 h 1147838"/>
                    <a:gd name="connsiteX3022" fmla="*/ 944230 w 1619890"/>
                    <a:gd name="connsiteY3022" fmla="*/ 128814 h 1147838"/>
                    <a:gd name="connsiteX3023" fmla="*/ 944230 w 1619890"/>
                    <a:gd name="connsiteY3023" fmla="*/ 128814 h 1147838"/>
                    <a:gd name="connsiteX3024" fmla="*/ 944230 w 1619890"/>
                    <a:gd name="connsiteY3024" fmla="*/ 128814 h 1147838"/>
                    <a:gd name="connsiteX3025" fmla="*/ 944230 w 1619890"/>
                    <a:gd name="connsiteY3025" fmla="*/ 128814 h 1147838"/>
                    <a:gd name="connsiteX3026" fmla="*/ 944230 w 1619890"/>
                    <a:gd name="connsiteY3026" fmla="*/ 128814 h 1147838"/>
                    <a:gd name="connsiteX3027" fmla="*/ 944230 w 1619890"/>
                    <a:gd name="connsiteY3027" fmla="*/ 128814 h 1147838"/>
                    <a:gd name="connsiteX3028" fmla="*/ 944230 w 1619890"/>
                    <a:gd name="connsiteY3028" fmla="*/ 128814 h 1147838"/>
                    <a:gd name="connsiteX3029" fmla="*/ 944230 w 1619890"/>
                    <a:gd name="connsiteY3029" fmla="*/ 128814 h 1147838"/>
                    <a:gd name="connsiteX3030" fmla="*/ 944230 w 1619890"/>
                    <a:gd name="connsiteY3030" fmla="*/ 128814 h 1147838"/>
                    <a:gd name="connsiteX3031" fmla="*/ 944230 w 1619890"/>
                    <a:gd name="connsiteY3031" fmla="*/ 128814 h 1147838"/>
                    <a:gd name="connsiteX3032" fmla="*/ 944230 w 1619890"/>
                    <a:gd name="connsiteY3032" fmla="*/ 128814 h 1147838"/>
                    <a:gd name="connsiteX3033" fmla="*/ 944230 w 1619890"/>
                    <a:gd name="connsiteY3033" fmla="*/ 128814 h 1147838"/>
                    <a:gd name="connsiteX3034" fmla="*/ 944230 w 1619890"/>
                    <a:gd name="connsiteY3034" fmla="*/ 128814 h 1147838"/>
                    <a:gd name="connsiteX3035" fmla="*/ 944230 w 1619890"/>
                    <a:gd name="connsiteY3035" fmla="*/ 128814 h 1147838"/>
                    <a:gd name="connsiteX3036" fmla="*/ 944230 w 1619890"/>
                    <a:gd name="connsiteY3036" fmla="*/ 128814 h 1147838"/>
                    <a:gd name="connsiteX3037" fmla="*/ 944230 w 1619890"/>
                    <a:gd name="connsiteY3037" fmla="*/ 128814 h 1147838"/>
                    <a:gd name="connsiteX3038" fmla="*/ 944230 w 1619890"/>
                    <a:gd name="connsiteY3038" fmla="*/ 128814 h 1147838"/>
                    <a:gd name="connsiteX3039" fmla="*/ 944230 w 1619890"/>
                    <a:gd name="connsiteY3039" fmla="*/ 128814 h 1147838"/>
                    <a:gd name="connsiteX3040" fmla="*/ 944230 w 1619890"/>
                    <a:gd name="connsiteY3040" fmla="*/ 128814 h 1147838"/>
                    <a:gd name="connsiteX3041" fmla="*/ 944230 w 1619890"/>
                    <a:gd name="connsiteY3041" fmla="*/ 128814 h 1147838"/>
                    <a:gd name="connsiteX3042" fmla="*/ 944230 w 1619890"/>
                    <a:gd name="connsiteY3042" fmla="*/ 128814 h 1147838"/>
                    <a:gd name="connsiteX3043" fmla="*/ 944230 w 1619890"/>
                    <a:gd name="connsiteY3043" fmla="*/ 128814 h 1147838"/>
                    <a:gd name="connsiteX3044" fmla="*/ 944230 w 1619890"/>
                    <a:gd name="connsiteY3044" fmla="*/ 128814 h 1147838"/>
                    <a:gd name="connsiteX3045" fmla="*/ 944230 w 1619890"/>
                    <a:gd name="connsiteY3045" fmla="*/ 128814 h 1147838"/>
                    <a:gd name="connsiteX3046" fmla="*/ 944230 w 1619890"/>
                    <a:gd name="connsiteY3046" fmla="*/ 128814 h 1147838"/>
                    <a:gd name="connsiteX3047" fmla="*/ 944230 w 1619890"/>
                    <a:gd name="connsiteY3047" fmla="*/ 128814 h 1147838"/>
                    <a:gd name="connsiteX3048" fmla="*/ 944230 w 1619890"/>
                    <a:gd name="connsiteY3048" fmla="*/ 128814 h 1147838"/>
                    <a:gd name="connsiteX3049" fmla="*/ 944230 w 1619890"/>
                    <a:gd name="connsiteY3049" fmla="*/ 128814 h 1147838"/>
                    <a:gd name="connsiteX3050" fmla="*/ 944230 w 1619890"/>
                    <a:gd name="connsiteY3050" fmla="*/ 128814 h 1147838"/>
                    <a:gd name="connsiteX3051" fmla="*/ 944230 w 1619890"/>
                    <a:gd name="connsiteY3051" fmla="*/ 128814 h 1147838"/>
                    <a:gd name="connsiteX3052" fmla="*/ 944230 w 1619890"/>
                    <a:gd name="connsiteY3052" fmla="*/ 128814 h 1147838"/>
                    <a:gd name="connsiteX3053" fmla="*/ 944230 w 1619890"/>
                    <a:gd name="connsiteY3053" fmla="*/ 128814 h 1147838"/>
                    <a:gd name="connsiteX3054" fmla="*/ 944230 w 1619890"/>
                    <a:gd name="connsiteY3054" fmla="*/ 128814 h 1147838"/>
                    <a:gd name="connsiteX3055" fmla="*/ 944230 w 1619890"/>
                    <a:gd name="connsiteY3055" fmla="*/ 128814 h 1147838"/>
                    <a:gd name="connsiteX3056" fmla="*/ 944230 w 1619890"/>
                    <a:gd name="connsiteY3056" fmla="*/ 128814 h 1147838"/>
                    <a:gd name="connsiteX3057" fmla="*/ 944230 w 1619890"/>
                    <a:gd name="connsiteY3057" fmla="*/ 128814 h 1147838"/>
                    <a:gd name="connsiteX3058" fmla="*/ 944230 w 1619890"/>
                    <a:gd name="connsiteY3058" fmla="*/ 128814 h 1147838"/>
                    <a:gd name="connsiteX3059" fmla="*/ 944230 w 1619890"/>
                    <a:gd name="connsiteY3059" fmla="*/ 128814 h 1147838"/>
                    <a:gd name="connsiteX3060" fmla="*/ 944230 w 1619890"/>
                    <a:gd name="connsiteY3060" fmla="*/ 128814 h 1147838"/>
                    <a:gd name="connsiteX3061" fmla="*/ 944230 w 1619890"/>
                    <a:gd name="connsiteY3061" fmla="*/ 128814 h 1147838"/>
                    <a:gd name="connsiteX3062" fmla="*/ 944230 w 1619890"/>
                    <a:gd name="connsiteY3062" fmla="*/ 128814 h 1147838"/>
                    <a:gd name="connsiteX3063" fmla="*/ 944230 w 1619890"/>
                    <a:gd name="connsiteY3063" fmla="*/ 128814 h 1147838"/>
                    <a:gd name="connsiteX3064" fmla="*/ 944230 w 1619890"/>
                    <a:gd name="connsiteY3064" fmla="*/ 128814 h 1147838"/>
                    <a:gd name="connsiteX3065" fmla="*/ 944230 w 1619890"/>
                    <a:gd name="connsiteY3065" fmla="*/ 128814 h 1147838"/>
                    <a:gd name="connsiteX3066" fmla="*/ 944230 w 1619890"/>
                    <a:gd name="connsiteY3066" fmla="*/ 128814 h 1147838"/>
                    <a:gd name="connsiteX3067" fmla="*/ 944230 w 1619890"/>
                    <a:gd name="connsiteY3067" fmla="*/ 128814 h 1147838"/>
                    <a:gd name="connsiteX3068" fmla="*/ 944230 w 1619890"/>
                    <a:gd name="connsiteY3068" fmla="*/ 128814 h 1147838"/>
                    <a:gd name="connsiteX3069" fmla="*/ 944230 w 1619890"/>
                    <a:gd name="connsiteY3069" fmla="*/ 128814 h 1147838"/>
                    <a:gd name="connsiteX3070" fmla="*/ 944230 w 1619890"/>
                    <a:gd name="connsiteY3070" fmla="*/ 128814 h 1147838"/>
                    <a:gd name="connsiteX3071" fmla="*/ 944230 w 1619890"/>
                    <a:gd name="connsiteY3071" fmla="*/ 128814 h 1147838"/>
                    <a:gd name="connsiteX3072" fmla="*/ 944230 w 1619890"/>
                    <a:gd name="connsiteY3072" fmla="*/ 128814 h 1147838"/>
                    <a:gd name="connsiteX3073" fmla="*/ 944230 w 1619890"/>
                    <a:gd name="connsiteY3073" fmla="*/ 128814 h 1147838"/>
                    <a:gd name="connsiteX3074" fmla="*/ 944230 w 1619890"/>
                    <a:gd name="connsiteY3074" fmla="*/ 128814 h 1147838"/>
                    <a:gd name="connsiteX3075" fmla="*/ 944230 w 1619890"/>
                    <a:gd name="connsiteY3075" fmla="*/ 128814 h 1147838"/>
                    <a:gd name="connsiteX3076" fmla="*/ 944230 w 1619890"/>
                    <a:gd name="connsiteY3076" fmla="*/ 128814 h 1147838"/>
                    <a:gd name="connsiteX3077" fmla="*/ 944230 w 1619890"/>
                    <a:gd name="connsiteY3077" fmla="*/ 128814 h 1147838"/>
                    <a:gd name="connsiteX3078" fmla="*/ 944230 w 1619890"/>
                    <a:gd name="connsiteY3078" fmla="*/ 128814 h 1147838"/>
                    <a:gd name="connsiteX3079" fmla="*/ 944230 w 1619890"/>
                    <a:gd name="connsiteY3079" fmla="*/ 128814 h 1147838"/>
                    <a:gd name="connsiteX3080" fmla="*/ 944230 w 1619890"/>
                    <a:gd name="connsiteY3080" fmla="*/ 128814 h 1147838"/>
                    <a:gd name="connsiteX3081" fmla="*/ 944230 w 1619890"/>
                    <a:gd name="connsiteY3081" fmla="*/ 128814 h 1147838"/>
                    <a:gd name="connsiteX3082" fmla="*/ 944230 w 1619890"/>
                    <a:gd name="connsiteY3082" fmla="*/ 128814 h 1147838"/>
                    <a:gd name="connsiteX3083" fmla="*/ 944230 w 1619890"/>
                    <a:gd name="connsiteY3083" fmla="*/ 128814 h 1147838"/>
                    <a:gd name="connsiteX3084" fmla="*/ 944230 w 1619890"/>
                    <a:gd name="connsiteY3084" fmla="*/ 128814 h 1147838"/>
                    <a:gd name="connsiteX3085" fmla="*/ 944230 w 1619890"/>
                    <a:gd name="connsiteY3085" fmla="*/ 128814 h 1147838"/>
                    <a:gd name="connsiteX3086" fmla="*/ 944230 w 1619890"/>
                    <a:gd name="connsiteY3086" fmla="*/ 128814 h 1147838"/>
                    <a:gd name="connsiteX3087" fmla="*/ 944230 w 1619890"/>
                    <a:gd name="connsiteY3087" fmla="*/ 128814 h 1147838"/>
                    <a:gd name="connsiteX3088" fmla="*/ 944230 w 1619890"/>
                    <a:gd name="connsiteY3088" fmla="*/ 128814 h 1147838"/>
                    <a:gd name="connsiteX3089" fmla="*/ 944230 w 1619890"/>
                    <a:gd name="connsiteY3089" fmla="*/ 128814 h 1147838"/>
                    <a:gd name="connsiteX3090" fmla="*/ 944230 w 1619890"/>
                    <a:gd name="connsiteY3090" fmla="*/ 128814 h 1147838"/>
                    <a:gd name="connsiteX3091" fmla="*/ 944230 w 1619890"/>
                    <a:gd name="connsiteY3091" fmla="*/ 128814 h 1147838"/>
                    <a:gd name="connsiteX3092" fmla="*/ 944230 w 1619890"/>
                    <a:gd name="connsiteY3092" fmla="*/ 128814 h 1147838"/>
                    <a:gd name="connsiteX3093" fmla="*/ 944230 w 1619890"/>
                    <a:gd name="connsiteY3093" fmla="*/ 128814 h 1147838"/>
                    <a:gd name="connsiteX3094" fmla="*/ 944230 w 1619890"/>
                    <a:gd name="connsiteY3094" fmla="*/ 128814 h 1147838"/>
                    <a:gd name="connsiteX3095" fmla="*/ 944230 w 1619890"/>
                    <a:gd name="connsiteY3095" fmla="*/ 128814 h 1147838"/>
                    <a:gd name="connsiteX3096" fmla="*/ 944230 w 1619890"/>
                    <a:gd name="connsiteY3096" fmla="*/ 128814 h 1147838"/>
                    <a:gd name="connsiteX3097" fmla="*/ 944230 w 1619890"/>
                    <a:gd name="connsiteY3097" fmla="*/ 128814 h 1147838"/>
                    <a:gd name="connsiteX3098" fmla="*/ 944230 w 1619890"/>
                    <a:gd name="connsiteY3098" fmla="*/ 128814 h 1147838"/>
                    <a:gd name="connsiteX3099" fmla="*/ 944230 w 1619890"/>
                    <a:gd name="connsiteY3099" fmla="*/ 128814 h 1147838"/>
                    <a:gd name="connsiteX3100" fmla="*/ 944230 w 1619890"/>
                    <a:gd name="connsiteY3100" fmla="*/ 128814 h 1147838"/>
                    <a:gd name="connsiteX3101" fmla="*/ 944230 w 1619890"/>
                    <a:gd name="connsiteY3101" fmla="*/ 128814 h 1147838"/>
                    <a:gd name="connsiteX3102" fmla="*/ 944230 w 1619890"/>
                    <a:gd name="connsiteY3102" fmla="*/ 128814 h 1147838"/>
                    <a:gd name="connsiteX3103" fmla="*/ 944230 w 1619890"/>
                    <a:gd name="connsiteY3103" fmla="*/ 128814 h 1147838"/>
                    <a:gd name="connsiteX3104" fmla="*/ 944230 w 1619890"/>
                    <a:gd name="connsiteY3104" fmla="*/ 128814 h 1147838"/>
                    <a:gd name="connsiteX3105" fmla="*/ 944230 w 1619890"/>
                    <a:gd name="connsiteY3105" fmla="*/ 128814 h 1147838"/>
                    <a:gd name="connsiteX3106" fmla="*/ 944230 w 1619890"/>
                    <a:gd name="connsiteY3106" fmla="*/ 128814 h 1147838"/>
                    <a:gd name="connsiteX3107" fmla="*/ 944230 w 1619890"/>
                    <a:gd name="connsiteY3107" fmla="*/ 128814 h 1147838"/>
                    <a:gd name="connsiteX3108" fmla="*/ 944230 w 1619890"/>
                    <a:gd name="connsiteY3108" fmla="*/ 128814 h 1147838"/>
                    <a:gd name="connsiteX3109" fmla="*/ 944230 w 1619890"/>
                    <a:gd name="connsiteY3109" fmla="*/ 128814 h 1147838"/>
                    <a:gd name="connsiteX3110" fmla="*/ 944230 w 1619890"/>
                    <a:gd name="connsiteY3110" fmla="*/ 128814 h 1147838"/>
                    <a:gd name="connsiteX3111" fmla="*/ 944230 w 1619890"/>
                    <a:gd name="connsiteY3111" fmla="*/ 128814 h 1147838"/>
                    <a:gd name="connsiteX3112" fmla="*/ 944230 w 1619890"/>
                    <a:gd name="connsiteY3112" fmla="*/ 128814 h 1147838"/>
                    <a:gd name="connsiteX3113" fmla="*/ 944230 w 1619890"/>
                    <a:gd name="connsiteY3113" fmla="*/ 128814 h 1147838"/>
                    <a:gd name="connsiteX3114" fmla="*/ 944230 w 1619890"/>
                    <a:gd name="connsiteY3114" fmla="*/ 128814 h 1147838"/>
                    <a:gd name="connsiteX3115" fmla="*/ 944230 w 1619890"/>
                    <a:gd name="connsiteY3115" fmla="*/ 128814 h 1147838"/>
                    <a:gd name="connsiteX3116" fmla="*/ 944230 w 1619890"/>
                    <a:gd name="connsiteY3116" fmla="*/ 128814 h 1147838"/>
                    <a:gd name="connsiteX3117" fmla="*/ 944230 w 1619890"/>
                    <a:gd name="connsiteY3117" fmla="*/ 128814 h 1147838"/>
                    <a:gd name="connsiteX3118" fmla="*/ 944230 w 1619890"/>
                    <a:gd name="connsiteY3118" fmla="*/ 128814 h 1147838"/>
                    <a:gd name="connsiteX3119" fmla="*/ 944230 w 1619890"/>
                    <a:gd name="connsiteY3119" fmla="*/ 128814 h 1147838"/>
                    <a:gd name="connsiteX3120" fmla="*/ 944230 w 1619890"/>
                    <a:gd name="connsiteY3120" fmla="*/ 128814 h 1147838"/>
                    <a:gd name="connsiteX3121" fmla="*/ 944230 w 1619890"/>
                    <a:gd name="connsiteY3121" fmla="*/ 128814 h 1147838"/>
                    <a:gd name="connsiteX3122" fmla="*/ 944230 w 1619890"/>
                    <a:gd name="connsiteY3122" fmla="*/ 128814 h 1147838"/>
                    <a:gd name="connsiteX3123" fmla="*/ 944230 w 1619890"/>
                    <a:gd name="connsiteY3123" fmla="*/ 128814 h 1147838"/>
                    <a:gd name="connsiteX3124" fmla="*/ 944230 w 1619890"/>
                    <a:gd name="connsiteY3124" fmla="*/ 128814 h 1147838"/>
                    <a:gd name="connsiteX3125" fmla="*/ 944230 w 1619890"/>
                    <a:gd name="connsiteY3125" fmla="*/ 128814 h 1147838"/>
                    <a:gd name="connsiteX3126" fmla="*/ 944230 w 1619890"/>
                    <a:gd name="connsiteY3126" fmla="*/ 128814 h 1147838"/>
                    <a:gd name="connsiteX3127" fmla="*/ 944230 w 1619890"/>
                    <a:gd name="connsiteY3127" fmla="*/ 128814 h 1147838"/>
                    <a:gd name="connsiteX3128" fmla="*/ 944230 w 1619890"/>
                    <a:gd name="connsiteY3128" fmla="*/ 128814 h 1147838"/>
                    <a:gd name="connsiteX3129" fmla="*/ 944230 w 1619890"/>
                    <a:gd name="connsiteY3129" fmla="*/ 128814 h 1147838"/>
                    <a:gd name="connsiteX3130" fmla="*/ 944230 w 1619890"/>
                    <a:gd name="connsiteY3130" fmla="*/ 128814 h 1147838"/>
                    <a:gd name="connsiteX3131" fmla="*/ 944230 w 1619890"/>
                    <a:gd name="connsiteY3131" fmla="*/ 128814 h 1147838"/>
                    <a:gd name="connsiteX3132" fmla="*/ 944230 w 1619890"/>
                    <a:gd name="connsiteY3132" fmla="*/ 128814 h 1147838"/>
                    <a:gd name="connsiteX3133" fmla="*/ 944230 w 1619890"/>
                    <a:gd name="connsiteY3133" fmla="*/ 128814 h 1147838"/>
                    <a:gd name="connsiteX3134" fmla="*/ 944230 w 1619890"/>
                    <a:gd name="connsiteY3134" fmla="*/ 128814 h 1147838"/>
                    <a:gd name="connsiteX3135" fmla="*/ 944230 w 1619890"/>
                    <a:gd name="connsiteY3135" fmla="*/ 128814 h 1147838"/>
                    <a:gd name="connsiteX3136" fmla="*/ 944230 w 1619890"/>
                    <a:gd name="connsiteY3136" fmla="*/ 128814 h 1147838"/>
                    <a:gd name="connsiteX3137" fmla="*/ 944230 w 1619890"/>
                    <a:gd name="connsiteY3137" fmla="*/ 128814 h 1147838"/>
                    <a:gd name="connsiteX3138" fmla="*/ 944230 w 1619890"/>
                    <a:gd name="connsiteY3138" fmla="*/ 128814 h 1147838"/>
                    <a:gd name="connsiteX3139" fmla="*/ 944230 w 1619890"/>
                    <a:gd name="connsiteY3139" fmla="*/ 128814 h 1147838"/>
                    <a:gd name="connsiteX3140" fmla="*/ 944230 w 1619890"/>
                    <a:gd name="connsiteY3140" fmla="*/ 128814 h 1147838"/>
                    <a:gd name="connsiteX3141" fmla="*/ 944230 w 1619890"/>
                    <a:gd name="connsiteY3141" fmla="*/ 128814 h 1147838"/>
                    <a:gd name="connsiteX3142" fmla="*/ 944230 w 1619890"/>
                    <a:gd name="connsiteY3142" fmla="*/ 128814 h 1147838"/>
                    <a:gd name="connsiteX3143" fmla="*/ 944230 w 1619890"/>
                    <a:gd name="connsiteY3143" fmla="*/ 128814 h 1147838"/>
                    <a:gd name="connsiteX3144" fmla="*/ 944230 w 1619890"/>
                    <a:gd name="connsiteY3144" fmla="*/ 128814 h 1147838"/>
                    <a:gd name="connsiteX3145" fmla="*/ 944230 w 1619890"/>
                    <a:gd name="connsiteY3145" fmla="*/ 128814 h 1147838"/>
                    <a:gd name="connsiteX3146" fmla="*/ 944230 w 1619890"/>
                    <a:gd name="connsiteY3146" fmla="*/ 128814 h 1147838"/>
                    <a:gd name="connsiteX3147" fmla="*/ 944230 w 1619890"/>
                    <a:gd name="connsiteY3147" fmla="*/ 128814 h 1147838"/>
                    <a:gd name="connsiteX3148" fmla="*/ 944230 w 1619890"/>
                    <a:gd name="connsiteY3148" fmla="*/ 128814 h 1147838"/>
                    <a:gd name="connsiteX3149" fmla="*/ 944230 w 1619890"/>
                    <a:gd name="connsiteY3149" fmla="*/ 128814 h 1147838"/>
                    <a:gd name="connsiteX3150" fmla="*/ 944230 w 1619890"/>
                    <a:gd name="connsiteY3150" fmla="*/ 128814 h 1147838"/>
                    <a:gd name="connsiteX3151" fmla="*/ 944230 w 1619890"/>
                    <a:gd name="connsiteY3151" fmla="*/ 128814 h 1147838"/>
                    <a:gd name="connsiteX3152" fmla="*/ 944230 w 1619890"/>
                    <a:gd name="connsiteY3152" fmla="*/ 128814 h 1147838"/>
                    <a:gd name="connsiteX3153" fmla="*/ 944230 w 1619890"/>
                    <a:gd name="connsiteY3153" fmla="*/ 128814 h 1147838"/>
                    <a:gd name="connsiteX3154" fmla="*/ 944230 w 1619890"/>
                    <a:gd name="connsiteY3154" fmla="*/ 128814 h 1147838"/>
                    <a:gd name="connsiteX3155" fmla="*/ 944230 w 1619890"/>
                    <a:gd name="connsiteY3155" fmla="*/ 128814 h 1147838"/>
                    <a:gd name="connsiteX3156" fmla="*/ 944230 w 1619890"/>
                    <a:gd name="connsiteY3156" fmla="*/ 128814 h 1147838"/>
                    <a:gd name="connsiteX3157" fmla="*/ 944230 w 1619890"/>
                    <a:gd name="connsiteY3157" fmla="*/ 128814 h 1147838"/>
                    <a:gd name="connsiteX3158" fmla="*/ 944230 w 1619890"/>
                    <a:gd name="connsiteY3158" fmla="*/ 128814 h 1147838"/>
                    <a:gd name="connsiteX3159" fmla="*/ 944230 w 1619890"/>
                    <a:gd name="connsiteY3159" fmla="*/ 128814 h 1147838"/>
                    <a:gd name="connsiteX3160" fmla="*/ 944230 w 1619890"/>
                    <a:gd name="connsiteY3160" fmla="*/ 128814 h 1147838"/>
                    <a:gd name="connsiteX3161" fmla="*/ 944230 w 1619890"/>
                    <a:gd name="connsiteY3161" fmla="*/ 128814 h 1147838"/>
                    <a:gd name="connsiteX3162" fmla="*/ 944230 w 1619890"/>
                    <a:gd name="connsiteY3162" fmla="*/ 128814 h 1147838"/>
                    <a:gd name="connsiteX3163" fmla="*/ 944230 w 1619890"/>
                    <a:gd name="connsiteY3163" fmla="*/ 128814 h 1147838"/>
                    <a:gd name="connsiteX3164" fmla="*/ 944230 w 1619890"/>
                    <a:gd name="connsiteY3164" fmla="*/ 128814 h 1147838"/>
                    <a:gd name="connsiteX3165" fmla="*/ 944230 w 1619890"/>
                    <a:gd name="connsiteY3165" fmla="*/ 128814 h 1147838"/>
                    <a:gd name="connsiteX3166" fmla="*/ 944230 w 1619890"/>
                    <a:gd name="connsiteY3166" fmla="*/ 128814 h 1147838"/>
                    <a:gd name="connsiteX3167" fmla="*/ 944230 w 1619890"/>
                    <a:gd name="connsiteY3167" fmla="*/ 128814 h 1147838"/>
                    <a:gd name="connsiteX3168" fmla="*/ 944230 w 1619890"/>
                    <a:gd name="connsiteY3168" fmla="*/ 128814 h 1147838"/>
                    <a:gd name="connsiteX3169" fmla="*/ 944230 w 1619890"/>
                    <a:gd name="connsiteY3169" fmla="*/ 128814 h 1147838"/>
                    <a:gd name="connsiteX3170" fmla="*/ 944230 w 1619890"/>
                    <a:gd name="connsiteY3170" fmla="*/ 128814 h 1147838"/>
                    <a:gd name="connsiteX3171" fmla="*/ 944230 w 1619890"/>
                    <a:gd name="connsiteY3171" fmla="*/ 128814 h 1147838"/>
                    <a:gd name="connsiteX3172" fmla="*/ 944230 w 1619890"/>
                    <a:gd name="connsiteY3172" fmla="*/ 128814 h 1147838"/>
                    <a:gd name="connsiteX3173" fmla="*/ 944230 w 1619890"/>
                    <a:gd name="connsiteY3173" fmla="*/ 128814 h 1147838"/>
                    <a:gd name="connsiteX3174" fmla="*/ 944230 w 1619890"/>
                    <a:gd name="connsiteY3174" fmla="*/ 128814 h 1147838"/>
                    <a:gd name="connsiteX3175" fmla="*/ 944230 w 1619890"/>
                    <a:gd name="connsiteY3175" fmla="*/ 128814 h 1147838"/>
                    <a:gd name="connsiteX3176" fmla="*/ 944230 w 1619890"/>
                    <a:gd name="connsiteY3176" fmla="*/ 128814 h 1147838"/>
                    <a:gd name="connsiteX3177" fmla="*/ 944230 w 1619890"/>
                    <a:gd name="connsiteY3177" fmla="*/ 128814 h 1147838"/>
                    <a:gd name="connsiteX3178" fmla="*/ 944230 w 1619890"/>
                    <a:gd name="connsiteY3178" fmla="*/ 128814 h 1147838"/>
                    <a:gd name="connsiteX3179" fmla="*/ 944230 w 1619890"/>
                    <a:gd name="connsiteY3179" fmla="*/ 128814 h 1147838"/>
                    <a:gd name="connsiteX3180" fmla="*/ 944230 w 1619890"/>
                    <a:gd name="connsiteY3180" fmla="*/ 128814 h 1147838"/>
                    <a:gd name="connsiteX3181" fmla="*/ 944230 w 1619890"/>
                    <a:gd name="connsiteY3181" fmla="*/ 128814 h 1147838"/>
                    <a:gd name="connsiteX3182" fmla="*/ 944230 w 1619890"/>
                    <a:gd name="connsiteY3182" fmla="*/ 128814 h 1147838"/>
                    <a:gd name="connsiteX3183" fmla="*/ 944230 w 1619890"/>
                    <a:gd name="connsiteY3183" fmla="*/ 128814 h 1147838"/>
                    <a:gd name="connsiteX3184" fmla="*/ 944230 w 1619890"/>
                    <a:gd name="connsiteY3184" fmla="*/ 128814 h 1147838"/>
                    <a:gd name="connsiteX3185" fmla="*/ 944230 w 1619890"/>
                    <a:gd name="connsiteY3185" fmla="*/ 128814 h 1147838"/>
                    <a:gd name="connsiteX3186" fmla="*/ 944230 w 1619890"/>
                    <a:gd name="connsiteY3186" fmla="*/ 128814 h 1147838"/>
                    <a:gd name="connsiteX3187" fmla="*/ 944230 w 1619890"/>
                    <a:gd name="connsiteY3187" fmla="*/ 128814 h 1147838"/>
                    <a:gd name="connsiteX3188" fmla="*/ 944230 w 1619890"/>
                    <a:gd name="connsiteY3188" fmla="*/ 128814 h 1147838"/>
                    <a:gd name="connsiteX3189" fmla="*/ 944230 w 1619890"/>
                    <a:gd name="connsiteY3189" fmla="*/ 128814 h 1147838"/>
                    <a:gd name="connsiteX3190" fmla="*/ 944230 w 1619890"/>
                    <a:gd name="connsiteY3190" fmla="*/ 128814 h 1147838"/>
                    <a:gd name="connsiteX3191" fmla="*/ 944230 w 1619890"/>
                    <a:gd name="connsiteY3191" fmla="*/ 128814 h 1147838"/>
                    <a:gd name="connsiteX3192" fmla="*/ 944230 w 1619890"/>
                    <a:gd name="connsiteY3192" fmla="*/ 128814 h 1147838"/>
                    <a:gd name="connsiteX3193" fmla="*/ 944230 w 1619890"/>
                    <a:gd name="connsiteY3193" fmla="*/ 128814 h 1147838"/>
                    <a:gd name="connsiteX3194" fmla="*/ 944230 w 1619890"/>
                    <a:gd name="connsiteY3194" fmla="*/ 128814 h 1147838"/>
                    <a:gd name="connsiteX3195" fmla="*/ 944230 w 1619890"/>
                    <a:gd name="connsiteY3195" fmla="*/ 128814 h 1147838"/>
                    <a:gd name="connsiteX3196" fmla="*/ 944230 w 1619890"/>
                    <a:gd name="connsiteY3196" fmla="*/ 128814 h 1147838"/>
                    <a:gd name="connsiteX3197" fmla="*/ 944230 w 1619890"/>
                    <a:gd name="connsiteY3197" fmla="*/ 128814 h 1147838"/>
                    <a:gd name="connsiteX3198" fmla="*/ 944230 w 1619890"/>
                    <a:gd name="connsiteY3198" fmla="*/ 128814 h 1147838"/>
                    <a:gd name="connsiteX3199" fmla="*/ 944230 w 1619890"/>
                    <a:gd name="connsiteY3199" fmla="*/ 128814 h 1147838"/>
                    <a:gd name="connsiteX3200" fmla="*/ 944230 w 1619890"/>
                    <a:gd name="connsiteY3200" fmla="*/ 128814 h 1147838"/>
                    <a:gd name="connsiteX3201" fmla="*/ 944230 w 1619890"/>
                    <a:gd name="connsiteY3201" fmla="*/ 128814 h 1147838"/>
                    <a:gd name="connsiteX3202" fmla="*/ 944230 w 1619890"/>
                    <a:gd name="connsiteY3202" fmla="*/ 128814 h 1147838"/>
                    <a:gd name="connsiteX3203" fmla="*/ 944230 w 1619890"/>
                    <a:gd name="connsiteY3203" fmla="*/ 128814 h 1147838"/>
                    <a:gd name="connsiteX3204" fmla="*/ 944230 w 1619890"/>
                    <a:gd name="connsiteY3204" fmla="*/ 128814 h 1147838"/>
                    <a:gd name="connsiteX3205" fmla="*/ 944230 w 1619890"/>
                    <a:gd name="connsiteY3205" fmla="*/ 128814 h 1147838"/>
                    <a:gd name="connsiteX3206" fmla="*/ 944230 w 1619890"/>
                    <a:gd name="connsiteY3206" fmla="*/ 128814 h 1147838"/>
                    <a:gd name="connsiteX3207" fmla="*/ 944230 w 1619890"/>
                    <a:gd name="connsiteY3207" fmla="*/ 128814 h 1147838"/>
                    <a:gd name="connsiteX3208" fmla="*/ 944230 w 1619890"/>
                    <a:gd name="connsiteY3208" fmla="*/ 128814 h 1147838"/>
                    <a:gd name="connsiteX3209" fmla="*/ 944230 w 1619890"/>
                    <a:gd name="connsiteY3209" fmla="*/ 128814 h 1147838"/>
                    <a:gd name="connsiteX3210" fmla="*/ 944230 w 1619890"/>
                    <a:gd name="connsiteY3210" fmla="*/ 127000 h 1147838"/>
                    <a:gd name="connsiteX3211" fmla="*/ 944230 w 1619890"/>
                    <a:gd name="connsiteY3211" fmla="*/ 127000 h 1147838"/>
                    <a:gd name="connsiteX3212" fmla="*/ 944230 w 1619890"/>
                    <a:gd name="connsiteY3212" fmla="*/ 127000 h 1147838"/>
                    <a:gd name="connsiteX3213" fmla="*/ 944230 w 1619890"/>
                    <a:gd name="connsiteY3213" fmla="*/ 127000 h 1147838"/>
                    <a:gd name="connsiteX3214" fmla="*/ 944230 w 1619890"/>
                    <a:gd name="connsiteY3214" fmla="*/ 127000 h 1147838"/>
                    <a:gd name="connsiteX3215" fmla="*/ 944230 w 1619890"/>
                    <a:gd name="connsiteY3215" fmla="*/ 127000 h 1147838"/>
                    <a:gd name="connsiteX3216" fmla="*/ 944230 w 1619890"/>
                    <a:gd name="connsiteY3216" fmla="*/ 127000 h 1147838"/>
                    <a:gd name="connsiteX3217" fmla="*/ 944230 w 1619890"/>
                    <a:gd name="connsiteY3217" fmla="*/ 127000 h 1147838"/>
                    <a:gd name="connsiteX3218" fmla="*/ 944230 w 1619890"/>
                    <a:gd name="connsiteY3218" fmla="*/ 127000 h 1147838"/>
                    <a:gd name="connsiteX3219" fmla="*/ 944230 w 1619890"/>
                    <a:gd name="connsiteY3219" fmla="*/ 127000 h 1147838"/>
                    <a:gd name="connsiteX3220" fmla="*/ 944230 w 1619890"/>
                    <a:gd name="connsiteY3220" fmla="*/ 127000 h 1147838"/>
                    <a:gd name="connsiteX3221" fmla="*/ 944230 w 1619890"/>
                    <a:gd name="connsiteY3221" fmla="*/ 127000 h 1147838"/>
                    <a:gd name="connsiteX3222" fmla="*/ 944230 w 1619890"/>
                    <a:gd name="connsiteY3222" fmla="*/ 127000 h 1147838"/>
                    <a:gd name="connsiteX3223" fmla="*/ 944230 w 1619890"/>
                    <a:gd name="connsiteY3223" fmla="*/ 127000 h 1147838"/>
                    <a:gd name="connsiteX3224" fmla="*/ 944230 w 1619890"/>
                    <a:gd name="connsiteY3224" fmla="*/ 127000 h 1147838"/>
                    <a:gd name="connsiteX3225" fmla="*/ 944230 w 1619890"/>
                    <a:gd name="connsiteY3225" fmla="*/ 127000 h 1147838"/>
                    <a:gd name="connsiteX3226" fmla="*/ 944230 w 1619890"/>
                    <a:gd name="connsiteY3226" fmla="*/ 127000 h 1147838"/>
                    <a:gd name="connsiteX3227" fmla="*/ 944230 w 1619890"/>
                    <a:gd name="connsiteY3227" fmla="*/ 127000 h 1147838"/>
                    <a:gd name="connsiteX3228" fmla="*/ 944230 w 1619890"/>
                    <a:gd name="connsiteY3228" fmla="*/ 127000 h 1147838"/>
                    <a:gd name="connsiteX3229" fmla="*/ 944230 w 1619890"/>
                    <a:gd name="connsiteY3229" fmla="*/ 127000 h 1147838"/>
                    <a:gd name="connsiteX3230" fmla="*/ 944230 w 1619890"/>
                    <a:gd name="connsiteY3230" fmla="*/ 127000 h 1147838"/>
                    <a:gd name="connsiteX3231" fmla="*/ 944230 w 1619890"/>
                    <a:gd name="connsiteY3231" fmla="*/ 127000 h 1147838"/>
                    <a:gd name="connsiteX3232" fmla="*/ 944230 w 1619890"/>
                    <a:gd name="connsiteY3232" fmla="*/ 127000 h 1147838"/>
                    <a:gd name="connsiteX3233" fmla="*/ 944230 w 1619890"/>
                    <a:gd name="connsiteY3233" fmla="*/ 127000 h 1147838"/>
                    <a:gd name="connsiteX3234" fmla="*/ 944230 w 1619890"/>
                    <a:gd name="connsiteY3234" fmla="*/ 127000 h 1147838"/>
                    <a:gd name="connsiteX3235" fmla="*/ 944230 w 1619890"/>
                    <a:gd name="connsiteY3235" fmla="*/ 126395 h 1147838"/>
                    <a:gd name="connsiteX3236" fmla="*/ 944230 w 1619890"/>
                    <a:gd name="connsiteY3236" fmla="*/ 126395 h 1147838"/>
                    <a:gd name="connsiteX3237" fmla="*/ 944230 w 1619890"/>
                    <a:gd name="connsiteY3237" fmla="*/ 125790 h 1147838"/>
                    <a:gd name="connsiteX3238" fmla="*/ 944230 w 1619890"/>
                    <a:gd name="connsiteY3238" fmla="*/ 125790 h 1147838"/>
                    <a:gd name="connsiteX3239" fmla="*/ 944230 w 1619890"/>
                    <a:gd name="connsiteY3239" fmla="*/ 125186 h 1147838"/>
                    <a:gd name="connsiteX3240" fmla="*/ 944230 w 1619890"/>
                    <a:gd name="connsiteY3240" fmla="*/ 125186 h 1147838"/>
                    <a:gd name="connsiteX3241" fmla="*/ 944230 w 1619890"/>
                    <a:gd name="connsiteY3241" fmla="*/ 124581 h 1147838"/>
                    <a:gd name="connsiteX3242" fmla="*/ 944230 w 1619890"/>
                    <a:gd name="connsiteY3242" fmla="*/ 124581 h 1147838"/>
                    <a:gd name="connsiteX3243" fmla="*/ 944230 w 1619890"/>
                    <a:gd name="connsiteY3243" fmla="*/ 124581 h 1147838"/>
                    <a:gd name="connsiteX3244" fmla="*/ 944230 w 1619890"/>
                    <a:gd name="connsiteY3244" fmla="*/ 124581 h 1147838"/>
                    <a:gd name="connsiteX3245" fmla="*/ 944230 w 1619890"/>
                    <a:gd name="connsiteY3245" fmla="*/ 124581 h 1147838"/>
                    <a:gd name="connsiteX3246" fmla="*/ 944230 w 1619890"/>
                    <a:gd name="connsiteY3246" fmla="*/ 124581 h 1147838"/>
                    <a:gd name="connsiteX3247" fmla="*/ 944230 w 1619890"/>
                    <a:gd name="connsiteY3247" fmla="*/ 124581 h 1147838"/>
                    <a:gd name="connsiteX3248" fmla="*/ 944230 w 1619890"/>
                    <a:gd name="connsiteY3248" fmla="*/ 124581 h 1147838"/>
                    <a:gd name="connsiteX3249" fmla="*/ 944230 w 1619890"/>
                    <a:gd name="connsiteY3249" fmla="*/ 124581 h 1147838"/>
                    <a:gd name="connsiteX3250" fmla="*/ 944230 w 1619890"/>
                    <a:gd name="connsiteY3250" fmla="*/ 124581 h 1147838"/>
                    <a:gd name="connsiteX3251" fmla="*/ 944230 w 1619890"/>
                    <a:gd name="connsiteY3251" fmla="*/ 124581 h 1147838"/>
                    <a:gd name="connsiteX3252" fmla="*/ 944230 w 1619890"/>
                    <a:gd name="connsiteY3252" fmla="*/ 124581 h 1147838"/>
                    <a:gd name="connsiteX3253" fmla="*/ 944230 w 1619890"/>
                    <a:gd name="connsiteY3253" fmla="*/ 124581 h 1147838"/>
                    <a:gd name="connsiteX3254" fmla="*/ 944230 w 1619890"/>
                    <a:gd name="connsiteY3254" fmla="*/ 124581 h 1147838"/>
                    <a:gd name="connsiteX3255" fmla="*/ 944230 w 1619890"/>
                    <a:gd name="connsiteY3255" fmla="*/ 124581 h 1147838"/>
                    <a:gd name="connsiteX3256" fmla="*/ 944230 w 1619890"/>
                    <a:gd name="connsiteY3256" fmla="*/ 124581 h 1147838"/>
                    <a:gd name="connsiteX3257" fmla="*/ 944230 w 1619890"/>
                    <a:gd name="connsiteY3257" fmla="*/ 124581 h 1147838"/>
                    <a:gd name="connsiteX3258" fmla="*/ 944230 w 1619890"/>
                    <a:gd name="connsiteY3258" fmla="*/ 124581 h 1147838"/>
                    <a:gd name="connsiteX3259" fmla="*/ 944230 w 1619890"/>
                    <a:gd name="connsiteY3259" fmla="*/ 124581 h 1147838"/>
                    <a:gd name="connsiteX3260" fmla="*/ 944230 w 1619890"/>
                    <a:gd name="connsiteY3260" fmla="*/ 124581 h 1147838"/>
                    <a:gd name="connsiteX3261" fmla="*/ 944230 w 1619890"/>
                    <a:gd name="connsiteY3261" fmla="*/ 124581 h 1147838"/>
                    <a:gd name="connsiteX3262" fmla="*/ 944230 w 1619890"/>
                    <a:gd name="connsiteY3262" fmla="*/ 124581 h 1147838"/>
                    <a:gd name="connsiteX3263" fmla="*/ 944230 w 1619890"/>
                    <a:gd name="connsiteY3263" fmla="*/ 124581 h 1147838"/>
                    <a:gd name="connsiteX3264" fmla="*/ 944230 w 1619890"/>
                    <a:gd name="connsiteY3264" fmla="*/ 124581 h 1147838"/>
                    <a:gd name="connsiteX3265" fmla="*/ 944230 w 1619890"/>
                    <a:gd name="connsiteY3265" fmla="*/ 124581 h 1147838"/>
                    <a:gd name="connsiteX3266" fmla="*/ 944230 w 1619890"/>
                    <a:gd name="connsiteY3266" fmla="*/ 124581 h 1147838"/>
                    <a:gd name="connsiteX3267" fmla="*/ 944230 w 1619890"/>
                    <a:gd name="connsiteY3267" fmla="*/ 124581 h 1147838"/>
                    <a:gd name="connsiteX3268" fmla="*/ 944230 w 1619890"/>
                    <a:gd name="connsiteY3268" fmla="*/ 124581 h 1147838"/>
                    <a:gd name="connsiteX3269" fmla="*/ 944230 w 1619890"/>
                    <a:gd name="connsiteY3269" fmla="*/ 124581 h 1147838"/>
                    <a:gd name="connsiteX3270" fmla="*/ 944230 w 1619890"/>
                    <a:gd name="connsiteY3270" fmla="*/ 124581 h 1147838"/>
                    <a:gd name="connsiteX3271" fmla="*/ 944230 w 1619890"/>
                    <a:gd name="connsiteY3271" fmla="*/ 124581 h 1147838"/>
                    <a:gd name="connsiteX3272" fmla="*/ 944230 w 1619890"/>
                    <a:gd name="connsiteY3272" fmla="*/ 124581 h 1147838"/>
                    <a:gd name="connsiteX3273" fmla="*/ 944230 w 1619890"/>
                    <a:gd name="connsiteY3273" fmla="*/ 124581 h 1147838"/>
                    <a:gd name="connsiteX3274" fmla="*/ 944230 w 1619890"/>
                    <a:gd name="connsiteY3274" fmla="*/ 124581 h 1147838"/>
                    <a:gd name="connsiteX3275" fmla="*/ 944230 w 1619890"/>
                    <a:gd name="connsiteY3275" fmla="*/ 124581 h 1147838"/>
                    <a:gd name="connsiteX3276" fmla="*/ 944230 w 1619890"/>
                    <a:gd name="connsiteY3276" fmla="*/ 124581 h 1147838"/>
                    <a:gd name="connsiteX3277" fmla="*/ 944230 w 1619890"/>
                    <a:gd name="connsiteY3277" fmla="*/ 124581 h 1147838"/>
                    <a:gd name="connsiteX3278" fmla="*/ 944230 w 1619890"/>
                    <a:gd name="connsiteY3278" fmla="*/ 124581 h 1147838"/>
                    <a:gd name="connsiteX3279" fmla="*/ 944230 w 1619890"/>
                    <a:gd name="connsiteY3279" fmla="*/ 124581 h 1147838"/>
                    <a:gd name="connsiteX3280" fmla="*/ 944230 w 1619890"/>
                    <a:gd name="connsiteY3280" fmla="*/ 124581 h 1147838"/>
                    <a:gd name="connsiteX3281" fmla="*/ 944230 w 1619890"/>
                    <a:gd name="connsiteY3281" fmla="*/ 124581 h 1147838"/>
                    <a:gd name="connsiteX3282" fmla="*/ 944230 w 1619890"/>
                    <a:gd name="connsiteY3282" fmla="*/ 124581 h 1147838"/>
                    <a:gd name="connsiteX3283" fmla="*/ 944230 w 1619890"/>
                    <a:gd name="connsiteY3283" fmla="*/ 124581 h 1147838"/>
                    <a:gd name="connsiteX3284" fmla="*/ 944230 w 1619890"/>
                    <a:gd name="connsiteY3284" fmla="*/ 124581 h 1147838"/>
                    <a:gd name="connsiteX3285" fmla="*/ 944230 w 1619890"/>
                    <a:gd name="connsiteY3285" fmla="*/ 124581 h 1147838"/>
                    <a:gd name="connsiteX3286" fmla="*/ 944230 w 1619890"/>
                    <a:gd name="connsiteY3286" fmla="*/ 124581 h 1147838"/>
                    <a:gd name="connsiteX3287" fmla="*/ 944230 w 1619890"/>
                    <a:gd name="connsiteY3287" fmla="*/ 124581 h 1147838"/>
                    <a:gd name="connsiteX3288" fmla="*/ 944230 w 1619890"/>
                    <a:gd name="connsiteY3288" fmla="*/ 124581 h 1147838"/>
                    <a:gd name="connsiteX3289" fmla="*/ 944230 w 1619890"/>
                    <a:gd name="connsiteY3289" fmla="*/ 124581 h 1147838"/>
                    <a:gd name="connsiteX3290" fmla="*/ 944230 w 1619890"/>
                    <a:gd name="connsiteY3290" fmla="*/ 124581 h 1147838"/>
                    <a:gd name="connsiteX3291" fmla="*/ 944230 w 1619890"/>
                    <a:gd name="connsiteY3291" fmla="*/ 124581 h 1147838"/>
                    <a:gd name="connsiteX3292" fmla="*/ 944230 w 1619890"/>
                    <a:gd name="connsiteY3292" fmla="*/ 124581 h 1147838"/>
                    <a:gd name="connsiteX3293" fmla="*/ 944230 w 1619890"/>
                    <a:gd name="connsiteY3293" fmla="*/ 124581 h 1147838"/>
                    <a:gd name="connsiteX3294" fmla="*/ 944230 w 1619890"/>
                    <a:gd name="connsiteY3294" fmla="*/ 124581 h 1147838"/>
                    <a:gd name="connsiteX3295" fmla="*/ 944230 w 1619890"/>
                    <a:gd name="connsiteY3295" fmla="*/ 124581 h 1147838"/>
                    <a:gd name="connsiteX3296" fmla="*/ 944230 w 1619890"/>
                    <a:gd name="connsiteY3296" fmla="*/ 124581 h 1147838"/>
                    <a:gd name="connsiteX3297" fmla="*/ 944230 w 1619890"/>
                    <a:gd name="connsiteY3297" fmla="*/ 124581 h 1147838"/>
                    <a:gd name="connsiteX3298" fmla="*/ 944230 w 1619890"/>
                    <a:gd name="connsiteY3298" fmla="*/ 124581 h 1147838"/>
                    <a:gd name="connsiteX3299" fmla="*/ 944230 w 1619890"/>
                    <a:gd name="connsiteY3299" fmla="*/ 124581 h 1147838"/>
                    <a:gd name="connsiteX3300" fmla="*/ 944230 w 1619890"/>
                    <a:gd name="connsiteY3300" fmla="*/ 124581 h 1147838"/>
                    <a:gd name="connsiteX3301" fmla="*/ 944230 w 1619890"/>
                    <a:gd name="connsiteY3301" fmla="*/ 124581 h 1147838"/>
                    <a:gd name="connsiteX3302" fmla="*/ 944230 w 1619890"/>
                    <a:gd name="connsiteY3302" fmla="*/ 124581 h 1147838"/>
                    <a:gd name="connsiteX3303" fmla="*/ 944230 w 1619890"/>
                    <a:gd name="connsiteY3303" fmla="*/ 124581 h 1147838"/>
                    <a:gd name="connsiteX3304" fmla="*/ 944230 w 1619890"/>
                    <a:gd name="connsiteY3304" fmla="*/ 124581 h 1147838"/>
                    <a:gd name="connsiteX3305" fmla="*/ 944230 w 1619890"/>
                    <a:gd name="connsiteY3305" fmla="*/ 124581 h 1147838"/>
                    <a:gd name="connsiteX3306" fmla="*/ 944230 w 1619890"/>
                    <a:gd name="connsiteY3306" fmla="*/ 124581 h 1147838"/>
                    <a:gd name="connsiteX3307" fmla="*/ 944230 w 1619890"/>
                    <a:gd name="connsiteY3307" fmla="*/ 124581 h 1147838"/>
                    <a:gd name="connsiteX3308" fmla="*/ 944230 w 1619890"/>
                    <a:gd name="connsiteY3308" fmla="*/ 124581 h 1147838"/>
                    <a:gd name="connsiteX3309" fmla="*/ 944230 w 1619890"/>
                    <a:gd name="connsiteY3309" fmla="*/ 124581 h 1147838"/>
                    <a:gd name="connsiteX3310" fmla="*/ 944230 w 1619890"/>
                    <a:gd name="connsiteY3310" fmla="*/ 124581 h 1147838"/>
                    <a:gd name="connsiteX3311" fmla="*/ 944230 w 1619890"/>
                    <a:gd name="connsiteY3311" fmla="*/ 124581 h 1147838"/>
                    <a:gd name="connsiteX3312" fmla="*/ 944230 w 1619890"/>
                    <a:gd name="connsiteY3312" fmla="*/ 124581 h 1147838"/>
                    <a:gd name="connsiteX3313" fmla="*/ 944230 w 1619890"/>
                    <a:gd name="connsiteY3313" fmla="*/ 124581 h 1147838"/>
                    <a:gd name="connsiteX3314" fmla="*/ 944230 w 1619890"/>
                    <a:gd name="connsiteY3314" fmla="*/ 124581 h 1147838"/>
                    <a:gd name="connsiteX3315" fmla="*/ 944230 w 1619890"/>
                    <a:gd name="connsiteY3315" fmla="*/ 124581 h 1147838"/>
                    <a:gd name="connsiteX3316" fmla="*/ 944230 w 1619890"/>
                    <a:gd name="connsiteY3316" fmla="*/ 124581 h 1147838"/>
                    <a:gd name="connsiteX3317" fmla="*/ 944230 w 1619890"/>
                    <a:gd name="connsiteY3317" fmla="*/ 124581 h 1147838"/>
                    <a:gd name="connsiteX3318" fmla="*/ 944230 w 1619890"/>
                    <a:gd name="connsiteY3318" fmla="*/ 124581 h 1147838"/>
                    <a:gd name="connsiteX3319" fmla="*/ 944230 w 1619890"/>
                    <a:gd name="connsiteY3319" fmla="*/ 124581 h 1147838"/>
                    <a:gd name="connsiteX3320" fmla="*/ 944230 w 1619890"/>
                    <a:gd name="connsiteY3320" fmla="*/ 124581 h 1147838"/>
                    <a:gd name="connsiteX3321" fmla="*/ 944230 w 1619890"/>
                    <a:gd name="connsiteY3321" fmla="*/ 124581 h 1147838"/>
                    <a:gd name="connsiteX3322" fmla="*/ 944230 w 1619890"/>
                    <a:gd name="connsiteY3322" fmla="*/ 124581 h 1147838"/>
                    <a:gd name="connsiteX3323" fmla="*/ 944230 w 1619890"/>
                    <a:gd name="connsiteY3323" fmla="*/ 124581 h 1147838"/>
                    <a:gd name="connsiteX3324" fmla="*/ 944230 w 1619890"/>
                    <a:gd name="connsiteY3324" fmla="*/ 124581 h 1147838"/>
                    <a:gd name="connsiteX3325" fmla="*/ 944230 w 1619890"/>
                    <a:gd name="connsiteY3325" fmla="*/ 124581 h 1147838"/>
                    <a:gd name="connsiteX3326" fmla="*/ 944230 w 1619890"/>
                    <a:gd name="connsiteY3326" fmla="*/ 124581 h 1147838"/>
                    <a:gd name="connsiteX3327" fmla="*/ 944230 w 1619890"/>
                    <a:gd name="connsiteY3327" fmla="*/ 124581 h 1147838"/>
                    <a:gd name="connsiteX3328" fmla="*/ 944230 w 1619890"/>
                    <a:gd name="connsiteY3328" fmla="*/ 124581 h 1147838"/>
                    <a:gd name="connsiteX3329" fmla="*/ 944230 w 1619890"/>
                    <a:gd name="connsiteY3329" fmla="*/ 124581 h 1147838"/>
                    <a:gd name="connsiteX3330" fmla="*/ 944230 w 1619890"/>
                    <a:gd name="connsiteY3330" fmla="*/ 124581 h 1147838"/>
                    <a:gd name="connsiteX3331" fmla="*/ 944230 w 1619890"/>
                    <a:gd name="connsiteY3331" fmla="*/ 124581 h 1147838"/>
                    <a:gd name="connsiteX3332" fmla="*/ 944230 w 1619890"/>
                    <a:gd name="connsiteY3332" fmla="*/ 124581 h 1147838"/>
                    <a:gd name="connsiteX3333" fmla="*/ 944230 w 1619890"/>
                    <a:gd name="connsiteY3333" fmla="*/ 124581 h 1147838"/>
                    <a:gd name="connsiteX3334" fmla="*/ 944230 w 1619890"/>
                    <a:gd name="connsiteY3334" fmla="*/ 124581 h 1147838"/>
                    <a:gd name="connsiteX3335" fmla="*/ 944230 w 1619890"/>
                    <a:gd name="connsiteY3335" fmla="*/ 124581 h 1147838"/>
                    <a:gd name="connsiteX3336" fmla="*/ 944230 w 1619890"/>
                    <a:gd name="connsiteY3336" fmla="*/ 124581 h 1147838"/>
                    <a:gd name="connsiteX3337" fmla="*/ 944230 w 1619890"/>
                    <a:gd name="connsiteY3337" fmla="*/ 124581 h 1147838"/>
                    <a:gd name="connsiteX3338" fmla="*/ 944230 w 1619890"/>
                    <a:gd name="connsiteY3338" fmla="*/ 124581 h 1147838"/>
                    <a:gd name="connsiteX3339" fmla="*/ 943626 w 1619890"/>
                    <a:gd name="connsiteY3339" fmla="*/ 124581 h 1147838"/>
                    <a:gd name="connsiteX3340" fmla="*/ 943626 w 1619890"/>
                    <a:gd name="connsiteY3340" fmla="*/ 124581 h 1147838"/>
                    <a:gd name="connsiteX3341" fmla="*/ 943021 w 1619890"/>
                    <a:gd name="connsiteY3341" fmla="*/ 124581 h 1147838"/>
                    <a:gd name="connsiteX3342" fmla="*/ 943021 w 1619890"/>
                    <a:gd name="connsiteY3342" fmla="*/ 124581 h 1147838"/>
                    <a:gd name="connsiteX3343" fmla="*/ 942416 w 1619890"/>
                    <a:gd name="connsiteY3343" fmla="*/ 124581 h 1147838"/>
                    <a:gd name="connsiteX3344" fmla="*/ 942416 w 1619890"/>
                    <a:gd name="connsiteY3344" fmla="*/ 124581 h 1147838"/>
                    <a:gd name="connsiteX3345" fmla="*/ 941811 w 1619890"/>
                    <a:gd name="connsiteY3345" fmla="*/ 124581 h 1147838"/>
                    <a:gd name="connsiteX3346" fmla="*/ 941811 w 1619890"/>
                    <a:gd name="connsiteY3346" fmla="*/ 124581 h 1147838"/>
                    <a:gd name="connsiteX3347" fmla="*/ 941206 w 1619890"/>
                    <a:gd name="connsiteY3347" fmla="*/ 124581 h 1147838"/>
                    <a:gd name="connsiteX3348" fmla="*/ 941206 w 1619890"/>
                    <a:gd name="connsiteY3348" fmla="*/ 124581 h 1147838"/>
                    <a:gd name="connsiteX3349" fmla="*/ 940601 w 1619890"/>
                    <a:gd name="connsiteY3349" fmla="*/ 124581 h 1147838"/>
                    <a:gd name="connsiteX3350" fmla="*/ 940601 w 1619890"/>
                    <a:gd name="connsiteY3350" fmla="*/ 124581 h 1147838"/>
                    <a:gd name="connsiteX3351" fmla="*/ 939996 w 1619890"/>
                    <a:gd name="connsiteY3351" fmla="*/ 124581 h 1147838"/>
                    <a:gd name="connsiteX3352" fmla="*/ 939996 w 1619890"/>
                    <a:gd name="connsiteY3352" fmla="*/ 124581 h 1147838"/>
                    <a:gd name="connsiteX3353" fmla="*/ 939391 w 1619890"/>
                    <a:gd name="connsiteY3353" fmla="*/ 124581 h 1147838"/>
                    <a:gd name="connsiteX3354" fmla="*/ 939391 w 1619890"/>
                    <a:gd name="connsiteY3354" fmla="*/ 124581 h 1147838"/>
                    <a:gd name="connsiteX3355" fmla="*/ 938787 w 1619890"/>
                    <a:gd name="connsiteY3355" fmla="*/ 124581 h 1147838"/>
                    <a:gd name="connsiteX3356" fmla="*/ 938787 w 1619890"/>
                    <a:gd name="connsiteY3356" fmla="*/ 124581 h 1147838"/>
                    <a:gd name="connsiteX3357" fmla="*/ 938182 w 1619890"/>
                    <a:gd name="connsiteY3357" fmla="*/ 124581 h 1147838"/>
                    <a:gd name="connsiteX3358" fmla="*/ 938182 w 1619890"/>
                    <a:gd name="connsiteY3358" fmla="*/ 124581 h 1147838"/>
                    <a:gd name="connsiteX3359" fmla="*/ 937577 w 1619890"/>
                    <a:gd name="connsiteY3359" fmla="*/ 124581 h 1147838"/>
                    <a:gd name="connsiteX3360" fmla="*/ 937577 w 1619890"/>
                    <a:gd name="connsiteY3360" fmla="*/ 124581 h 1147838"/>
                    <a:gd name="connsiteX3361" fmla="*/ 936972 w 1619890"/>
                    <a:gd name="connsiteY3361" fmla="*/ 124581 h 1147838"/>
                    <a:gd name="connsiteX3362" fmla="*/ 936972 w 1619890"/>
                    <a:gd name="connsiteY3362" fmla="*/ 124581 h 1147838"/>
                    <a:gd name="connsiteX3363" fmla="*/ 936972 w 1619890"/>
                    <a:gd name="connsiteY3363" fmla="*/ 124581 h 1147838"/>
                    <a:gd name="connsiteX3364" fmla="*/ 936972 w 1619890"/>
                    <a:gd name="connsiteY3364" fmla="*/ 124581 h 1147838"/>
                    <a:gd name="connsiteX3365" fmla="*/ 936972 w 1619890"/>
                    <a:gd name="connsiteY3365" fmla="*/ 124581 h 1147838"/>
                    <a:gd name="connsiteX3366" fmla="*/ 936972 w 1619890"/>
                    <a:gd name="connsiteY3366" fmla="*/ 124581 h 1147838"/>
                    <a:gd name="connsiteX3367" fmla="*/ 936972 w 1619890"/>
                    <a:gd name="connsiteY3367" fmla="*/ 124581 h 1147838"/>
                    <a:gd name="connsiteX3368" fmla="*/ 936972 w 1619890"/>
                    <a:gd name="connsiteY3368" fmla="*/ 124581 h 1147838"/>
                    <a:gd name="connsiteX3369" fmla="*/ 936972 w 1619890"/>
                    <a:gd name="connsiteY3369" fmla="*/ 124581 h 1147838"/>
                    <a:gd name="connsiteX3370" fmla="*/ 936972 w 1619890"/>
                    <a:gd name="connsiteY3370" fmla="*/ 124581 h 1147838"/>
                    <a:gd name="connsiteX3371" fmla="*/ 936972 w 1619890"/>
                    <a:gd name="connsiteY3371" fmla="*/ 124581 h 1147838"/>
                    <a:gd name="connsiteX3372" fmla="*/ 936972 w 1619890"/>
                    <a:gd name="connsiteY3372" fmla="*/ 124581 h 1147838"/>
                    <a:gd name="connsiteX3373" fmla="*/ 936972 w 1619890"/>
                    <a:gd name="connsiteY3373" fmla="*/ 124581 h 1147838"/>
                    <a:gd name="connsiteX3374" fmla="*/ 936972 w 1619890"/>
                    <a:gd name="connsiteY3374" fmla="*/ 124581 h 1147838"/>
                    <a:gd name="connsiteX3375" fmla="*/ 936972 w 1619890"/>
                    <a:gd name="connsiteY3375" fmla="*/ 124581 h 1147838"/>
                    <a:gd name="connsiteX3376" fmla="*/ 936972 w 1619890"/>
                    <a:gd name="connsiteY3376" fmla="*/ 124581 h 1147838"/>
                    <a:gd name="connsiteX3377" fmla="*/ 936972 w 1619890"/>
                    <a:gd name="connsiteY3377" fmla="*/ 124581 h 1147838"/>
                    <a:gd name="connsiteX3378" fmla="*/ 936972 w 1619890"/>
                    <a:gd name="connsiteY3378" fmla="*/ 124581 h 1147838"/>
                    <a:gd name="connsiteX3379" fmla="*/ 936972 w 1619890"/>
                    <a:gd name="connsiteY3379" fmla="*/ 124581 h 1147838"/>
                    <a:gd name="connsiteX3380" fmla="*/ 936972 w 1619890"/>
                    <a:gd name="connsiteY3380" fmla="*/ 124581 h 1147838"/>
                    <a:gd name="connsiteX3381" fmla="*/ 936972 w 1619890"/>
                    <a:gd name="connsiteY3381" fmla="*/ 124581 h 1147838"/>
                    <a:gd name="connsiteX3382" fmla="*/ 936972 w 1619890"/>
                    <a:gd name="connsiteY3382" fmla="*/ 124581 h 1147838"/>
                    <a:gd name="connsiteX3383" fmla="*/ 936972 w 1619890"/>
                    <a:gd name="connsiteY3383" fmla="*/ 124581 h 1147838"/>
                    <a:gd name="connsiteX3384" fmla="*/ 936972 w 1619890"/>
                    <a:gd name="connsiteY3384" fmla="*/ 124581 h 1147838"/>
                    <a:gd name="connsiteX3385" fmla="*/ 936972 w 1619890"/>
                    <a:gd name="connsiteY3385" fmla="*/ 124581 h 1147838"/>
                    <a:gd name="connsiteX3386" fmla="*/ 936972 w 1619890"/>
                    <a:gd name="connsiteY3386" fmla="*/ 124581 h 1147838"/>
                    <a:gd name="connsiteX3387" fmla="*/ 936972 w 1619890"/>
                    <a:gd name="connsiteY3387" fmla="*/ 124581 h 1147838"/>
                    <a:gd name="connsiteX3388" fmla="*/ 936972 w 1619890"/>
                    <a:gd name="connsiteY3388" fmla="*/ 124581 h 1147838"/>
                    <a:gd name="connsiteX3389" fmla="*/ 936972 w 1619890"/>
                    <a:gd name="connsiteY3389" fmla="*/ 124581 h 1147838"/>
                    <a:gd name="connsiteX3390" fmla="*/ 936972 w 1619890"/>
                    <a:gd name="connsiteY3390" fmla="*/ 124581 h 1147838"/>
                    <a:gd name="connsiteX3391" fmla="*/ 936972 w 1619890"/>
                    <a:gd name="connsiteY3391" fmla="*/ 124581 h 1147838"/>
                    <a:gd name="connsiteX3392" fmla="*/ 936972 w 1619890"/>
                    <a:gd name="connsiteY3392" fmla="*/ 124581 h 1147838"/>
                    <a:gd name="connsiteX3393" fmla="*/ 936972 w 1619890"/>
                    <a:gd name="connsiteY3393" fmla="*/ 124581 h 1147838"/>
                    <a:gd name="connsiteX3394" fmla="*/ 936972 w 1619890"/>
                    <a:gd name="connsiteY3394" fmla="*/ 124581 h 1147838"/>
                    <a:gd name="connsiteX3395" fmla="*/ 936972 w 1619890"/>
                    <a:gd name="connsiteY3395" fmla="*/ 124581 h 1147838"/>
                    <a:gd name="connsiteX3396" fmla="*/ 936972 w 1619890"/>
                    <a:gd name="connsiteY3396" fmla="*/ 124581 h 1147838"/>
                    <a:gd name="connsiteX3397" fmla="*/ 936972 w 1619890"/>
                    <a:gd name="connsiteY3397" fmla="*/ 124581 h 1147838"/>
                    <a:gd name="connsiteX3398" fmla="*/ 936972 w 1619890"/>
                    <a:gd name="connsiteY3398" fmla="*/ 124581 h 1147838"/>
                    <a:gd name="connsiteX3399" fmla="*/ 936972 w 1619890"/>
                    <a:gd name="connsiteY3399" fmla="*/ 124581 h 1147838"/>
                    <a:gd name="connsiteX3400" fmla="*/ 936972 w 1619890"/>
                    <a:gd name="connsiteY3400" fmla="*/ 124581 h 1147838"/>
                    <a:gd name="connsiteX3401" fmla="*/ 936972 w 1619890"/>
                    <a:gd name="connsiteY3401" fmla="*/ 124581 h 1147838"/>
                    <a:gd name="connsiteX3402" fmla="*/ 936972 w 1619890"/>
                    <a:gd name="connsiteY3402" fmla="*/ 124581 h 1147838"/>
                    <a:gd name="connsiteX3403" fmla="*/ 936972 w 1619890"/>
                    <a:gd name="connsiteY3403" fmla="*/ 124581 h 1147838"/>
                    <a:gd name="connsiteX3404" fmla="*/ 936972 w 1619890"/>
                    <a:gd name="connsiteY3404" fmla="*/ 124581 h 1147838"/>
                    <a:gd name="connsiteX3405" fmla="*/ 936972 w 1619890"/>
                    <a:gd name="connsiteY3405" fmla="*/ 124581 h 1147838"/>
                    <a:gd name="connsiteX3406" fmla="*/ 936972 w 1619890"/>
                    <a:gd name="connsiteY3406" fmla="*/ 124581 h 1147838"/>
                    <a:gd name="connsiteX3407" fmla="*/ 936972 w 1619890"/>
                    <a:gd name="connsiteY3407" fmla="*/ 124581 h 1147838"/>
                    <a:gd name="connsiteX3408" fmla="*/ 936972 w 1619890"/>
                    <a:gd name="connsiteY3408" fmla="*/ 124581 h 1147838"/>
                    <a:gd name="connsiteX3409" fmla="*/ 936972 w 1619890"/>
                    <a:gd name="connsiteY3409" fmla="*/ 124581 h 1147838"/>
                    <a:gd name="connsiteX3410" fmla="*/ 936972 w 1619890"/>
                    <a:gd name="connsiteY3410" fmla="*/ 124581 h 1147838"/>
                    <a:gd name="connsiteX3411" fmla="*/ 936972 w 1619890"/>
                    <a:gd name="connsiteY3411" fmla="*/ 124581 h 1147838"/>
                    <a:gd name="connsiteX3412" fmla="*/ 936972 w 1619890"/>
                    <a:gd name="connsiteY3412" fmla="*/ 124581 h 1147838"/>
                    <a:gd name="connsiteX3413" fmla="*/ 936972 w 1619890"/>
                    <a:gd name="connsiteY3413" fmla="*/ 124581 h 1147838"/>
                    <a:gd name="connsiteX3414" fmla="*/ 936972 w 1619890"/>
                    <a:gd name="connsiteY3414" fmla="*/ 124581 h 1147838"/>
                    <a:gd name="connsiteX3415" fmla="*/ 936972 w 1619890"/>
                    <a:gd name="connsiteY3415" fmla="*/ 124581 h 1147838"/>
                    <a:gd name="connsiteX3416" fmla="*/ 936972 w 1619890"/>
                    <a:gd name="connsiteY3416" fmla="*/ 124581 h 1147838"/>
                    <a:gd name="connsiteX3417" fmla="*/ 936972 w 1619890"/>
                    <a:gd name="connsiteY3417" fmla="*/ 124581 h 1147838"/>
                    <a:gd name="connsiteX3418" fmla="*/ 936972 w 1619890"/>
                    <a:gd name="connsiteY3418" fmla="*/ 124581 h 1147838"/>
                    <a:gd name="connsiteX3419" fmla="*/ 936972 w 1619890"/>
                    <a:gd name="connsiteY3419" fmla="*/ 124581 h 1147838"/>
                    <a:gd name="connsiteX3420" fmla="*/ 936972 w 1619890"/>
                    <a:gd name="connsiteY3420" fmla="*/ 124581 h 1147838"/>
                    <a:gd name="connsiteX3421" fmla="*/ 936972 w 1619890"/>
                    <a:gd name="connsiteY3421" fmla="*/ 124581 h 1147838"/>
                    <a:gd name="connsiteX3422" fmla="*/ 936972 w 1619890"/>
                    <a:gd name="connsiteY3422" fmla="*/ 124581 h 1147838"/>
                    <a:gd name="connsiteX3423" fmla="*/ 936972 w 1619890"/>
                    <a:gd name="connsiteY3423" fmla="*/ 124581 h 1147838"/>
                    <a:gd name="connsiteX3424" fmla="*/ 936972 w 1619890"/>
                    <a:gd name="connsiteY3424" fmla="*/ 124581 h 1147838"/>
                    <a:gd name="connsiteX3425" fmla="*/ 936972 w 1619890"/>
                    <a:gd name="connsiteY3425" fmla="*/ 124581 h 1147838"/>
                    <a:gd name="connsiteX3426" fmla="*/ 936972 w 1619890"/>
                    <a:gd name="connsiteY3426" fmla="*/ 124581 h 1147838"/>
                    <a:gd name="connsiteX3427" fmla="*/ 936972 w 1619890"/>
                    <a:gd name="connsiteY3427" fmla="*/ 124581 h 1147838"/>
                    <a:gd name="connsiteX3428" fmla="*/ 936972 w 1619890"/>
                    <a:gd name="connsiteY3428" fmla="*/ 124581 h 1147838"/>
                    <a:gd name="connsiteX3429" fmla="*/ 936972 w 1619890"/>
                    <a:gd name="connsiteY3429" fmla="*/ 124581 h 1147838"/>
                    <a:gd name="connsiteX3430" fmla="*/ 936972 w 1619890"/>
                    <a:gd name="connsiteY3430" fmla="*/ 124581 h 1147838"/>
                    <a:gd name="connsiteX3431" fmla="*/ 936972 w 1619890"/>
                    <a:gd name="connsiteY3431" fmla="*/ 124581 h 1147838"/>
                    <a:gd name="connsiteX3432" fmla="*/ 936972 w 1619890"/>
                    <a:gd name="connsiteY3432" fmla="*/ 124581 h 1147838"/>
                    <a:gd name="connsiteX3433" fmla="*/ 936972 w 1619890"/>
                    <a:gd name="connsiteY3433" fmla="*/ 124581 h 1147838"/>
                    <a:gd name="connsiteX3434" fmla="*/ 936972 w 1619890"/>
                    <a:gd name="connsiteY3434" fmla="*/ 124581 h 1147838"/>
                    <a:gd name="connsiteX3435" fmla="*/ 936972 w 1619890"/>
                    <a:gd name="connsiteY3435" fmla="*/ 124581 h 1147838"/>
                    <a:gd name="connsiteX3436" fmla="*/ 936972 w 1619890"/>
                    <a:gd name="connsiteY3436" fmla="*/ 124581 h 1147838"/>
                    <a:gd name="connsiteX3437" fmla="*/ 936972 w 1619890"/>
                    <a:gd name="connsiteY3437" fmla="*/ 124581 h 1147838"/>
                    <a:gd name="connsiteX3438" fmla="*/ 936972 w 1619890"/>
                    <a:gd name="connsiteY3438" fmla="*/ 124581 h 1147838"/>
                    <a:gd name="connsiteX3439" fmla="*/ 936972 w 1619890"/>
                    <a:gd name="connsiteY3439" fmla="*/ 124581 h 1147838"/>
                    <a:gd name="connsiteX3440" fmla="*/ 936972 w 1619890"/>
                    <a:gd name="connsiteY3440" fmla="*/ 124581 h 1147838"/>
                    <a:gd name="connsiteX3441" fmla="*/ 936972 w 1619890"/>
                    <a:gd name="connsiteY3441" fmla="*/ 124581 h 1147838"/>
                    <a:gd name="connsiteX3442" fmla="*/ 936972 w 1619890"/>
                    <a:gd name="connsiteY3442" fmla="*/ 124581 h 1147838"/>
                    <a:gd name="connsiteX3443" fmla="*/ 936972 w 1619890"/>
                    <a:gd name="connsiteY3443" fmla="*/ 124581 h 1147838"/>
                    <a:gd name="connsiteX3444" fmla="*/ 936972 w 1619890"/>
                    <a:gd name="connsiteY3444" fmla="*/ 124581 h 1147838"/>
                    <a:gd name="connsiteX3445" fmla="*/ 936972 w 1619890"/>
                    <a:gd name="connsiteY3445" fmla="*/ 124581 h 1147838"/>
                    <a:gd name="connsiteX3446" fmla="*/ 936972 w 1619890"/>
                    <a:gd name="connsiteY3446" fmla="*/ 124581 h 1147838"/>
                    <a:gd name="connsiteX3447" fmla="*/ 936972 w 1619890"/>
                    <a:gd name="connsiteY3447" fmla="*/ 124581 h 1147838"/>
                    <a:gd name="connsiteX3448" fmla="*/ 936972 w 1619890"/>
                    <a:gd name="connsiteY3448" fmla="*/ 124581 h 1147838"/>
                    <a:gd name="connsiteX3449" fmla="*/ 936972 w 1619890"/>
                    <a:gd name="connsiteY3449" fmla="*/ 124581 h 1147838"/>
                    <a:gd name="connsiteX3450" fmla="*/ 936972 w 1619890"/>
                    <a:gd name="connsiteY3450" fmla="*/ 124581 h 1147838"/>
                    <a:gd name="connsiteX3451" fmla="*/ 936972 w 1619890"/>
                    <a:gd name="connsiteY3451" fmla="*/ 124581 h 1147838"/>
                    <a:gd name="connsiteX3452" fmla="*/ 936972 w 1619890"/>
                    <a:gd name="connsiteY3452" fmla="*/ 124581 h 1147838"/>
                    <a:gd name="connsiteX3453" fmla="*/ 936972 w 1619890"/>
                    <a:gd name="connsiteY3453" fmla="*/ 124581 h 1147838"/>
                    <a:gd name="connsiteX3454" fmla="*/ 936972 w 1619890"/>
                    <a:gd name="connsiteY3454" fmla="*/ 124581 h 1147838"/>
                    <a:gd name="connsiteX3455" fmla="*/ 936972 w 1619890"/>
                    <a:gd name="connsiteY3455" fmla="*/ 124581 h 1147838"/>
                    <a:gd name="connsiteX3456" fmla="*/ 936972 w 1619890"/>
                    <a:gd name="connsiteY3456" fmla="*/ 124581 h 1147838"/>
                    <a:gd name="connsiteX3457" fmla="*/ 936972 w 1619890"/>
                    <a:gd name="connsiteY3457" fmla="*/ 124581 h 1147838"/>
                    <a:gd name="connsiteX3458" fmla="*/ 936972 w 1619890"/>
                    <a:gd name="connsiteY3458" fmla="*/ 124581 h 1147838"/>
                    <a:gd name="connsiteX3459" fmla="*/ 936972 w 1619890"/>
                    <a:gd name="connsiteY3459" fmla="*/ 124581 h 1147838"/>
                    <a:gd name="connsiteX3460" fmla="*/ 936972 w 1619890"/>
                    <a:gd name="connsiteY3460" fmla="*/ 124581 h 1147838"/>
                    <a:gd name="connsiteX3461" fmla="*/ 936972 w 1619890"/>
                    <a:gd name="connsiteY3461" fmla="*/ 124581 h 1147838"/>
                    <a:gd name="connsiteX3462" fmla="*/ 936972 w 1619890"/>
                    <a:gd name="connsiteY3462" fmla="*/ 124581 h 1147838"/>
                    <a:gd name="connsiteX3463" fmla="*/ 936972 w 1619890"/>
                    <a:gd name="connsiteY3463" fmla="*/ 124581 h 1147838"/>
                    <a:gd name="connsiteX3464" fmla="*/ 936972 w 1619890"/>
                    <a:gd name="connsiteY3464" fmla="*/ 124581 h 1147838"/>
                    <a:gd name="connsiteX3465" fmla="*/ 936972 w 1619890"/>
                    <a:gd name="connsiteY3465" fmla="*/ 124581 h 1147838"/>
                    <a:gd name="connsiteX3466" fmla="*/ 936972 w 1619890"/>
                    <a:gd name="connsiteY3466" fmla="*/ 124581 h 1147838"/>
                    <a:gd name="connsiteX3467" fmla="*/ 936972 w 1619890"/>
                    <a:gd name="connsiteY3467" fmla="*/ 124581 h 1147838"/>
                    <a:gd name="connsiteX3468" fmla="*/ 936972 w 1619890"/>
                    <a:gd name="connsiteY3468" fmla="*/ 124581 h 1147838"/>
                    <a:gd name="connsiteX3469" fmla="*/ 936972 w 1619890"/>
                    <a:gd name="connsiteY3469" fmla="*/ 124581 h 1147838"/>
                    <a:gd name="connsiteX3470" fmla="*/ 936972 w 1619890"/>
                    <a:gd name="connsiteY3470" fmla="*/ 124581 h 1147838"/>
                    <a:gd name="connsiteX3471" fmla="*/ 936972 w 1619890"/>
                    <a:gd name="connsiteY3471" fmla="*/ 124581 h 1147838"/>
                    <a:gd name="connsiteX3472" fmla="*/ 936972 w 1619890"/>
                    <a:gd name="connsiteY3472" fmla="*/ 124581 h 1147838"/>
                    <a:gd name="connsiteX3473" fmla="*/ 936972 w 1619890"/>
                    <a:gd name="connsiteY3473" fmla="*/ 124581 h 1147838"/>
                    <a:gd name="connsiteX3474" fmla="*/ 936972 w 1619890"/>
                    <a:gd name="connsiteY3474" fmla="*/ 124581 h 1147838"/>
                    <a:gd name="connsiteX3475" fmla="*/ 936972 w 1619890"/>
                    <a:gd name="connsiteY3475" fmla="*/ 124581 h 1147838"/>
                    <a:gd name="connsiteX3476" fmla="*/ 936972 w 1619890"/>
                    <a:gd name="connsiteY3476" fmla="*/ 124581 h 1147838"/>
                    <a:gd name="connsiteX3477" fmla="*/ 936972 w 1619890"/>
                    <a:gd name="connsiteY3477" fmla="*/ 124581 h 1147838"/>
                    <a:gd name="connsiteX3478" fmla="*/ 936972 w 1619890"/>
                    <a:gd name="connsiteY3478" fmla="*/ 124581 h 1147838"/>
                    <a:gd name="connsiteX3479" fmla="*/ 936972 w 1619890"/>
                    <a:gd name="connsiteY3479" fmla="*/ 124581 h 1147838"/>
                    <a:gd name="connsiteX3480" fmla="*/ 936972 w 1619890"/>
                    <a:gd name="connsiteY3480" fmla="*/ 124581 h 1147838"/>
                    <a:gd name="connsiteX3481" fmla="*/ 936972 w 1619890"/>
                    <a:gd name="connsiteY3481" fmla="*/ 124581 h 1147838"/>
                    <a:gd name="connsiteX3482" fmla="*/ 936972 w 1619890"/>
                    <a:gd name="connsiteY3482" fmla="*/ 124581 h 1147838"/>
                    <a:gd name="connsiteX3483" fmla="*/ 936972 w 1619890"/>
                    <a:gd name="connsiteY3483" fmla="*/ 124581 h 1147838"/>
                    <a:gd name="connsiteX3484" fmla="*/ 936972 w 1619890"/>
                    <a:gd name="connsiteY3484" fmla="*/ 124581 h 1147838"/>
                    <a:gd name="connsiteX3485" fmla="*/ 936972 w 1619890"/>
                    <a:gd name="connsiteY3485" fmla="*/ 124581 h 1147838"/>
                    <a:gd name="connsiteX3486" fmla="*/ 936972 w 1619890"/>
                    <a:gd name="connsiteY3486" fmla="*/ 124581 h 1147838"/>
                    <a:gd name="connsiteX3487" fmla="*/ 936972 w 1619890"/>
                    <a:gd name="connsiteY3487" fmla="*/ 124581 h 1147838"/>
                    <a:gd name="connsiteX3488" fmla="*/ 936972 w 1619890"/>
                    <a:gd name="connsiteY3488" fmla="*/ 124581 h 1147838"/>
                    <a:gd name="connsiteX3489" fmla="*/ 936972 w 1619890"/>
                    <a:gd name="connsiteY3489" fmla="*/ 124581 h 1147838"/>
                    <a:gd name="connsiteX3490" fmla="*/ 936972 w 1619890"/>
                    <a:gd name="connsiteY3490" fmla="*/ 124581 h 1147838"/>
                    <a:gd name="connsiteX3491" fmla="*/ 936367 w 1619890"/>
                    <a:gd name="connsiteY3491" fmla="*/ 124581 h 1147838"/>
                    <a:gd name="connsiteX3492" fmla="*/ 936367 w 1619890"/>
                    <a:gd name="connsiteY3492" fmla="*/ 124581 h 1147838"/>
                    <a:gd name="connsiteX3493" fmla="*/ 935762 w 1619890"/>
                    <a:gd name="connsiteY3493" fmla="*/ 124581 h 1147838"/>
                    <a:gd name="connsiteX3494" fmla="*/ 935762 w 1619890"/>
                    <a:gd name="connsiteY3494" fmla="*/ 124581 h 1147838"/>
                    <a:gd name="connsiteX3495" fmla="*/ 935157 w 1619890"/>
                    <a:gd name="connsiteY3495" fmla="*/ 124581 h 1147838"/>
                    <a:gd name="connsiteX3496" fmla="*/ 935157 w 1619890"/>
                    <a:gd name="connsiteY3496" fmla="*/ 124581 h 1147838"/>
                    <a:gd name="connsiteX3497" fmla="*/ 934552 w 1619890"/>
                    <a:gd name="connsiteY3497" fmla="*/ 124581 h 1147838"/>
                    <a:gd name="connsiteX3498" fmla="*/ 934552 w 1619890"/>
                    <a:gd name="connsiteY3498" fmla="*/ 124581 h 1147838"/>
                    <a:gd name="connsiteX3499" fmla="*/ 933947 w 1619890"/>
                    <a:gd name="connsiteY3499" fmla="*/ 124581 h 1147838"/>
                    <a:gd name="connsiteX3500" fmla="*/ 933947 w 1619890"/>
                    <a:gd name="connsiteY3500" fmla="*/ 124581 h 1147838"/>
                    <a:gd name="connsiteX3501" fmla="*/ 933342 w 1619890"/>
                    <a:gd name="connsiteY3501" fmla="*/ 124581 h 1147838"/>
                    <a:gd name="connsiteX3502" fmla="*/ 933342 w 1619890"/>
                    <a:gd name="connsiteY3502" fmla="*/ 124581 h 1147838"/>
                    <a:gd name="connsiteX3503" fmla="*/ 932738 w 1619890"/>
                    <a:gd name="connsiteY3503" fmla="*/ 124581 h 1147838"/>
                    <a:gd name="connsiteX3504" fmla="*/ 932738 w 1619890"/>
                    <a:gd name="connsiteY3504" fmla="*/ 124581 h 1147838"/>
                    <a:gd name="connsiteX3505" fmla="*/ 932133 w 1619890"/>
                    <a:gd name="connsiteY3505" fmla="*/ 124581 h 1147838"/>
                    <a:gd name="connsiteX3506" fmla="*/ 932133 w 1619890"/>
                    <a:gd name="connsiteY3506" fmla="*/ 124581 h 1147838"/>
                    <a:gd name="connsiteX3507" fmla="*/ 932133 w 1619890"/>
                    <a:gd name="connsiteY3507" fmla="*/ 124581 h 1147838"/>
                    <a:gd name="connsiteX3508" fmla="*/ 932133 w 1619890"/>
                    <a:gd name="connsiteY3508" fmla="*/ 124581 h 1147838"/>
                    <a:gd name="connsiteX3509" fmla="*/ 932133 w 1619890"/>
                    <a:gd name="connsiteY3509" fmla="*/ 124581 h 1147838"/>
                    <a:gd name="connsiteX3510" fmla="*/ 932133 w 1619890"/>
                    <a:gd name="connsiteY3510" fmla="*/ 124581 h 1147838"/>
                    <a:gd name="connsiteX3511" fmla="*/ 932133 w 1619890"/>
                    <a:gd name="connsiteY3511" fmla="*/ 124581 h 1147838"/>
                    <a:gd name="connsiteX3512" fmla="*/ 932133 w 1619890"/>
                    <a:gd name="connsiteY3512" fmla="*/ 124581 h 1147838"/>
                    <a:gd name="connsiteX3513" fmla="*/ 932133 w 1619890"/>
                    <a:gd name="connsiteY3513" fmla="*/ 124581 h 1147838"/>
                    <a:gd name="connsiteX3514" fmla="*/ 932133 w 1619890"/>
                    <a:gd name="connsiteY3514" fmla="*/ 124581 h 1147838"/>
                    <a:gd name="connsiteX3515" fmla="*/ 932133 w 1619890"/>
                    <a:gd name="connsiteY3515" fmla="*/ 124581 h 1147838"/>
                    <a:gd name="connsiteX3516" fmla="*/ 932133 w 1619890"/>
                    <a:gd name="connsiteY3516" fmla="*/ 124581 h 1147838"/>
                    <a:gd name="connsiteX3517" fmla="*/ 932133 w 1619890"/>
                    <a:gd name="connsiteY3517" fmla="*/ 124581 h 1147838"/>
                    <a:gd name="connsiteX3518" fmla="*/ 932133 w 1619890"/>
                    <a:gd name="connsiteY3518" fmla="*/ 124581 h 1147838"/>
                    <a:gd name="connsiteX3519" fmla="*/ 932133 w 1619890"/>
                    <a:gd name="connsiteY3519" fmla="*/ 124581 h 1147838"/>
                    <a:gd name="connsiteX3520" fmla="*/ 932133 w 1619890"/>
                    <a:gd name="connsiteY3520" fmla="*/ 124581 h 1147838"/>
                    <a:gd name="connsiteX3521" fmla="*/ 932133 w 1619890"/>
                    <a:gd name="connsiteY3521" fmla="*/ 124581 h 1147838"/>
                    <a:gd name="connsiteX3522" fmla="*/ 932133 w 1619890"/>
                    <a:gd name="connsiteY3522" fmla="*/ 124581 h 1147838"/>
                    <a:gd name="connsiteX3523" fmla="*/ 932133 w 1619890"/>
                    <a:gd name="connsiteY3523" fmla="*/ 124581 h 1147838"/>
                    <a:gd name="connsiteX3524" fmla="*/ 932133 w 1619890"/>
                    <a:gd name="connsiteY3524" fmla="*/ 124581 h 1147838"/>
                    <a:gd name="connsiteX3525" fmla="*/ 932133 w 1619890"/>
                    <a:gd name="connsiteY3525" fmla="*/ 124581 h 1147838"/>
                    <a:gd name="connsiteX3526" fmla="*/ 932133 w 1619890"/>
                    <a:gd name="connsiteY3526" fmla="*/ 124581 h 1147838"/>
                    <a:gd name="connsiteX3527" fmla="*/ 932133 w 1619890"/>
                    <a:gd name="connsiteY3527" fmla="*/ 124581 h 1147838"/>
                    <a:gd name="connsiteX3528" fmla="*/ 932133 w 1619890"/>
                    <a:gd name="connsiteY3528" fmla="*/ 124581 h 1147838"/>
                    <a:gd name="connsiteX3529" fmla="*/ 932133 w 1619890"/>
                    <a:gd name="connsiteY3529" fmla="*/ 124581 h 1147838"/>
                    <a:gd name="connsiteX3530" fmla="*/ 932133 w 1619890"/>
                    <a:gd name="connsiteY3530" fmla="*/ 124581 h 1147838"/>
                    <a:gd name="connsiteX3531" fmla="*/ 932133 w 1619890"/>
                    <a:gd name="connsiteY3531" fmla="*/ 124581 h 1147838"/>
                    <a:gd name="connsiteX3532" fmla="*/ 932133 w 1619890"/>
                    <a:gd name="connsiteY3532" fmla="*/ 124581 h 1147838"/>
                    <a:gd name="connsiteX3533" fmla="*/ 932133 w 1619890"/>
                    <a:gd name="connsiteY3533" fmla="*/ 124581 h 1147838"/>
                    <a:gd name="connsiteX3534" fmla="*/ 932133 w 1619890"/>
                    <a:gd name="connsiteY3534" fmla="*/ 124581 h 1147838"/>
                    <a:gd name="connsiteX3535" fmla="*/ 932133 w 1619890"/>
                    <a:gd name="connsiteY3535" fmla="*/ 124581 h 1147838"/>
                    <a:gd name="connsiteX3536" fmla="*/ 932133 w 1619890"/>
                    <a:gd name="connsiteY3536" fmla="*/ 124581 h 1147838"/>
                    <a:gd name="connsiteX3537" fmla="*/ 932133 w 1619890"/>
                    <a:gd name="connsiteY3537" fmla="*/ 124581 h 1147838"/>
                    <a:gd name="connsiteX3538" fmla="*/ 932133 w 1619890"/>
                    <a:gd name="connsiteY3538" fmla="*/ 124581 h 1147838"/>
                    <a:gd name="connsiteX3539" fmla="*/ 932133 w 1619890"/>
                    <a:gd name="connsiteY3539" fmla="*/ 124581 h 1147838"/>
                    <a:gd name="connsiteX3540" fmla="*/ 932133 w 1619890"/>
                    <a:gd name="connsiteY3540" fmla="*/ 124581 h 1147838"/>
                    <a:gd name="connsiteX3541" fmla="*/ 932133 w 1619890"/>
                    <a:gd name="connsiteY3541" fmla="*/ 124581 h 1147838"/>
                    <a:gd name="connsiteX3542" fmla="*/ 932133 w 1619890"/>
                    <a:gd name="connsiteY3542" fmla="*/ 124581 h 1147838"/>
                    <a:gd name="connsiteX3543" fmla="*/ 932133 w 1619890"/>
                    <a:gd name="connsiteY3543" fmla="*/ 124581 h 1147838"/>
                    <a:gd name="connsiteX3544" fmla="*/ 932133 w 1619890"/>
                    <a:gd name="connsiteY3544" fmla="*/ 124581 h 1147838"/>
                    <a:gd name="connsiteX3545" fmla="*/ 932133 w 1619890"/>
                    <a:gd name="connsiteY3545" fmla="*/ 124581 h 1147838"/>
                    <a:gd name="connsiteX3546" fmla="*/ 932133 w 1619890"/>
                    <a:gd name="connsiteY3546" fmla="*/ 124581 h 1147838"/>
                    <a:gd name="connsiteX3547" fmla="*/ 932133 w 1619890"/>
                    <a:gd name="connsiteY3547" fmla="*/ 124581 h 1147838"/>
                    <a:gd name="connsiteX3548" fmla="*/ 932133 w 1619890"/>
                    <a:gd name="connsiteY3548" fmla="*/ 124581 h 1147838"/>
                    <a:gd name="connsiteX3549" fmla="*/ 932133 w 1619890"/>
                    <a:gd name="connsiteY3549" fmla="*/ 124581 h 1147838"/>
                    <a:gd name="connsiteX3550" fmla="*/ 932133 w 1619890"/>
                    <a:gd name="connsiteY3550" fmla="*/ 124581 h 1147838"/>
                    <a:gd name="connsiteX3551" fmla="*/ 932133 w 1619890"/>
                    <a:gd name="connsiteY3551" fmla="*/ 124581 h 1147838"/>
                    <a:gd name="connsiteX3552" fmla="*/ 932133 w 1619890"/>
                    <a:gd name="connsiteY3552" fmla="*/ 124581 h 1147838"/>
                    <a:gd name="connsiteX3553" fmla="*/ 932133 w 1619890"/>
                    <a:gd name="connsiteY3553" fmla="*/ 124581 h 1147838"/>
                    <a:gd name="connsiteX3554" fmla="*/ 932133 w 1619890"/>
                    <a:gd name="connsiteY3554" fmla="*/ 124581 h 1147838"/>
                    <a:gd name="connsiteX3555" fmla="*/ 932133 w 1619890"/>
                    <a:gd name="connsiteY3555" fmla="*/ 124581 h 1147838"/>
                    <a:gd name="connsiteX3556" fmla="*/ 932133 w 1619890"/>
                    <a:gd name="connsiteY3556" fmla="*/ 124581 h 1147838"/>
                    <a:gd name="connsiteX3557" fmla="*/ 932133 w 1619890"/>
                    <a:gd name="connsiteY3557" fmla="*/ 124581 h 1147838"/>
                    <a:gd name="connsiteX3558" fmla="*/ 932133 w 1619890"/>
                    <a:gd name="connsiteY3558" fmla="*/ 124581 h 1147838"/>
                    <a:gd name="connsiteX3559" fmla="*/ 932133 w 1619890"/>
                    <a:gd name="connsiteY3559" fmla="*/ 124581 h 1147838"/>
                    <a:gd name="connsiteX3560" fmla="*/ 932133 w 1619890"/>
                    <a:gd name="connsiteY3560" fmla="*/ 124581 h 1147838"/>
                    <a:gd name="connsiteX3561" fmla="*/ 932133 w 1619890"/>
                    <a:gd name="connsiteY3561" fmla="*/ 124581 h 1147838"/>
                    <a:gd name="connsiteX3562" fmla="*/ 932133 w 1619890"/>
                    <a:gd name="connsiteY3562" fmla="*/ 124581 h 1147838"/>
                    <a:gd name="connsiteX3563" fmla="*/ 932133 w 1619890"/>
                    <a:gd name="connsiteY3563" fmla="*/ 124581 h 1147838"/>
                    <a:gd name="connsiteX3564" fmla="*/ 932133 w 1619890"/>
                    <a:gd name="connsiteY3564" fmla="*/ 124581 h 1147838"/>
                    <a:gd name="connsiteX3565" fmla="*/ 932133 w 1619890"/>
                    <a:gd name="connsiteY3565" fmla="*/ 124581 h 1147838"/>
                    <a:gd name="connsiteX3566" fmla="*/ 932133 w 1619890"/>
                    <a:gd name="connsiteY3566" fmla="*/ 124581 h 1147838"/>
                    <a:gd name="connsiteX3567" fmla="*/ 932133 w 1619890"/>
                    <a:gd name="connsiteY3567" fmla="*/ 124581 h 1147838"/>
                    <a:gd name="connsiteX3568" fmla="*/ 932133 w 1619890"/>
                    <a:gd name="connsiteY3568" fmla="*/ 124581 h 1147838"/>
                    <a:gd name="connsiteX3569" fmla="*/ 932133 w 1619890"/>
                    <a:gd name="connsiteY3569" fmla="*/ 124581 h 1147838"/>
                    <a:gd name="connsiteX3570" fmla="*/ 932133 w 1619890"/>
                    <a:gd name="connsiteY3570" fmla="*/ 124581 h 1147838"/>
                    <a:gd name="connsiteX3571" fmla="*/ 932133 w 1619890"/>
                    <a:gd name="connsiteY3571" fmla="*/ 124581 h 1147838"/>
                    <a:gd name="connsiteX3572" fmla="*/ 932133 w 1619890"/>
                    <a:gd name="connsiteY3572" fmla="*/ 124581 h 1147838"/>
                    <a:gd name="connsiteX3573" fmla="*/ 932133 w 1619890"/>
                    <a:gd name="connsiteY3573" fmla="*/ 124581 h 1147838"/>
                    <a:gd name="connsiteX3574" fmla="*/ 932133 w 1619890"/>
                    <a:gd name="connsiteY3574" fmla="*/ 124581 h 1147838"/>
                    <a:gd name="connsiteX3575" fmla="*/ 932133 w 1619890"/>
                    <a:gd name="connsiteY3575" fmla="*/ 124581 h 1147838"/>
                    <a:gd name="connsiteX3576" fmla="*/ 932133 w 1619890"/>
                    <a:gd name="connsiteY3576" fmla="*/ 124581 h 1147838"/>
                    <a:gd name="connsiteX3577" fmla="*/ 932133 w 1619890"/>
                    <a:gd name="connsiteY3577" fmla="*/ 124581 h 1147838"/>
                    <a:gd name="connsiteX3578" fmla="*/ 932133 w 1619890"/>
                    <a:gd name="connsiteY3578" fmla="*/ 124581 h 1147838"/>
                    <a:gd name="connsiteX3579" fmla="*/ 932133 w 1619890"/>
                    <a:gd name="connsiteY3579" fmla="*/ 124581 h 1147838"/>
                    <a:gd name="connsiteX3580" fmla="*/ 932133 w 1619890"/>
                    <a:gd name="connsiteY3580" fmla="*/ 124581 h 1147838"/>
                    <a:gd name="connsiteX3581" fmla="*/ 932133 w 1619890"/>
                    <a:gd name="connsiteY3581" fmla="*/ 124581 h 1147838"/>
                    <a:gd name="connsiteX3582" fmla="*/ 932133 w 1619890"/>
                    <a:gd name="connsiteY3582" fmla="*/ 124581 h 1147838"/>
                    <a:gd name="connsiteX3583" fmla="*/ 932133 w 1619890"/>
                    <a:gd name="connsiteY3583" fmla="*/ 124581 h 1147838"/>
                    <a:gd name="connsiteX3584" fmla="*/ 932133 w 1619890"/>
                    <a:gd name="connsiteY3584" fmla="*/ 124581 h 1147838"/>
                    <a:gd name="connsiteX3585" fmla="*/ 932133 w 1619890"/>
                    <a:gd name="connsiteY3585" fmla="*/ 124581 h 1147838"/>
                    <a:gd name="connsiteX3586" fmla="*/ 932133 w 1619890"/>
                    <a:gd name="connsiteY3586" fmla="*/ 124581 h 1147838"/>
                    <a:gd name="connsiteX3587" fmla="*/ 932133 w 1619890"/>
                    <a:gd name="connsiteY3587" fmla="*/ 124581 h 1147838"/>
                    <a:gd name="connsiteX3588" fmla="*/ 932133 w 1619890"/>
                    <a:gd name="connsiteY3588" fmla="*/ 124581 h 1147838"/>
                    <a:gd name="connsiteX3589" fmla="*/ 932133 w 1619890"/>
                    <a:gd name="connsiteY3589" fmla="*/ 124581 h 1147838"/>
                    <a:gd name="connsiteX3590" fmla="*/ 932133 w 1619890"/>
                    <a:gd name="connsiteY3590" fmla="*/ 124581 h 1147838"/>
                    <a:gd name="connsiteX3591" fmla="*/ 932133 w 1619890"/>
                    <a:gd name="connsiteY3591" fmla="*/ 124581 h 1147838"/>
                    <a:gd name="connsiteX3592" fmla="*/ 932133 w 1619890"/>
                    <a:gd name="connsiteY3592" fmla="*/ 124581 h 1147838"/>
                    <a:gd name="connsiteX3593" fmla="*/ 932133 w 1619890"/>
                    <a:gd name="connsiteY3593" fmla="*/ 124581 h 1147838"/>
                    <a:gd name="connsiteX3594" fmla="*/ 932133 w 1619890"/>
                    <a:gd name="connsiteY3594" fmla="*/ 124581 h 1147838"/>
                    <a:gd name="connsiteX3595" fmla="*/ 932133 w 1619890"/>
                    <a:gd name="connsiteY3595" fmla="*/ 124581 h 1147838"/>
                    <a:gd name="connsiteX3596" fmla="*/ 932133 w 1619890"/>
                    <a:gd name="connsiteY3596" fmla="*/ 124581 h 1147838"/>
                    <a:gd name="connsiteX3597" fmla="*/ 932133 w 1619890"/>
                    <a:gd name="connsiteY3597" fmla="*/ 124581 h 1147838"/>
                    <a:gd name="connsiteX3598" fmla="*/ 932133 w 1619890"/>
                    <a:gd name="connsiteY3598" fmla="*/ 124581 h 1147838"/>
                    <a:gd name="connsiteX3599" fmla="*/ 932133 w 1619890"/>
                    <a:gd name="connsiteY3599" fmla="*/ 124581 h 1147838"/>
                    <a:gd name="connsiteX3600" fmla="*/ 932133 w 1619890"/>
                    <a:gd name="connsiteY3600" fmla="*/ 124581 h 1147838"/>
                    <a:gd name="connsiteX3601" fmla="*/ 932133 w 1619890"/>
                    <a:gd name="connsiteY3601" fmla="*/ 124581 h 1147838"/>
                    <a:gd name="connsiteX3602" fmla="*/ 932133 w 1619890"/>
                    <a:gd name="connsiteY3602" fmla="*/ 124581 h 1147838"/>
                    <a:gd name="connsiteX3603" fmla="*/ 932133 w 1619890"/>
                    <a:gd name="connsiteY3603" fmla="*/ 124581 h 1147838"/>
                    <a:gd name="connsiteX3604" fmla="*/ 932133 w 1619890"/>
                    <a:gd name="connsiteY3604" fmla="*/ 124581 h 1147838"/>
                    <a:gd name="connsiteX3605" fmla="*/ 932133 w 1619890"/>
                    <a:gd name="connsiteY3605" fmla="*/ 124581 h 1147838"/>
                    <a:gd name="connsiteX3606" fmla="*/ 932133 w 1619890"/>
                    <a:gd name="connsiteY3606" fmla="*/ 124581 h 1147838"/>
                    <a:gd name="connsiteX3607" fmla="*/ 932133 w 1619890"/>
                    <a:gd name="connsiteY3607" fmla="*/ 124581 h 1147838"/>
                    <a:gd name="connsiteX3608" fmla="*/ 932133 w 1619890"/>
                    <a:gd name="connsiteY3608" fmla="*/ 124581 h 1147838"/>
                    <a:gd name="connsiteX3609" fmla="*/ 932133 w 1619890"/>
                    <a:gd name="connsiteY3609" fmla="*/ 124581 h 1147838"/>
                    <a:gd name="connsiteX3610" fmla="*/ 932133 w 1619890"/>
                    <a:gd name="connsiteY3610" fmla="*/ 124581 h 1147838"/>
                    <a:gd name="connsiteX3611" fmla="*/ 932133 w 1619890"/>
                    <a:gd name="connsiteY3611" fmla="*/ 124581 h 1147838"/>
                    <a:gd name="connsiteX3612" fmla="*/ 932133 w 1619890"/>
                    <a:gd name="connsiteY3612" fmla="*/ 124581 h 1147838"/>
                    <a:gd name="connsiteX3613" fmla="*/ 932133 w 1619890"/>
                    <a:gd name="connsiteY3613" fmla="*/ 124581 h 1147838"/>
                    <a:gd name="connsiteX3614" fmla="*/ 932133 w 1619890"/>
                    <a:gd name="connsiteY3614" fmla="*/ 124581 h 1147838"/>
                    <a:gd name="connsiteX3615" fmla="*/ 932133 w 1619890"/>
                    <a:gd name="connsiteY3615" fmla="*/ 124581 h 1147838"/>
                    <a:gd name="connsiteX3616" fmla="*/ 932133 w 1619890"/>
                    <a:gd name="connsiteY3616" fmla="*/ 124581 h 1147838"/>
                    <a:gd name="connsiteX3617" fmla="*/ 932133 w 1619890"/>
                    <a:gd name="connsiteY3617" fmla="*/ 124581 h 1147838"/>
                    <a:gd name="connsiteX3618" fmla="*/ 932133 w 1619890"/>
                    <a:gd name="connsiteY3618" fmla="*/ 124581 h 1147838"/>
                    <a:gd name="connsiteX3619" fmla="*/ 931528 w 1619890"/>
                    <a:gd name="connsiteY3619" fmla="*/ 124581 h 1147838"/>
                    <a:gd name="connsiteX3620" fmla="*/ 931528 w 1619890"/>
                    <a:gd name="connsiteY3620" fmla="*/ 124581 h 1147838"/>
                    <a:gd name="connsiteX3621" fmla="*/ 930923 w 1619890"/>
                    <a:gd name="connsiteY3621" fmla="*/ 124581 h 1147838"/>
                    <a:gd name="connsiteX3622" fmla="*/ 930923 w 1619890"/>
                    <a:gd name="connsiteY3622" fmla="*/ 124581 h 1147838"/>
                    <a:gd name="connsiteX3623" fmla="*/ 930318 w 1619890"/>
                    <a:gd name="connsiteY3623" fmla="*/ 124581 h 1147838"/>
                    <a:gd name="connsiteX3624" fmla="*/ 930318 w 1619890"/>
                    <a:gd name="connsiteY3624" fmla="*/ 124581 h 1147838"/>
                    <a:gd name="connsiteX3625" fmla="*/ 929713 w 1619890"/>
                    <a:gd name="connsiteY3625" fmla="*/ 124581 h 1147838"/>
                    <a:gd name="connsiteX3626" fmla="*/ 929713 w 1619890"/>
                    <a:gd name="connsiteY3626" fmla="*/ 124581 h 1147838"/>
                    <a:gd name="connsiteX3627" fmla="*/ 929108 w 1619890"/>
                    <a:gd name="connsiteY3627" fmla="*/ 124581 h 1147838"/>
                    <a:gd name="connsiteX3628" fmla="*/ 929108 w 1619890"/>
                    <a:gd name="connsiteY3628" fmla="*/ 124581 h 1147838"/>
                    <a:gd name="connsiteX3629" fmla="*/ 928503 w 1619890"/>
                    <a:gd name="connsiteY3629" fmla="*/ 124581 h 1147838"/>
                    <a:gd name="connsiteX3630" fmla="*/ 928503 w 1619890"/>
                    <a:gd name="connsiteY3630" fmla="*/ 124581 h 1147838"/>
                    <a:gd name="connsiteX3631" fmla="*/ 927898 w 1619890"/>
                    <a:gd name="connsiteY3631" fmla="*/ 124581 h 1147838"/>
                    <a:gd name="connsiteX3632" fmla="*/ 927898 w 1619890"/>
                    <a:gd name="connsiteY3632" fmla="*/ 124581 h 1147838"/>
                    <a:gd name="connsiteX3633" fmla="*/ 927294 w 1619890"/>
                    <a:gd name="connsiteY3633" fmla="*/ 124581 h 1147838"/>
                    <a:gd name="connsiteX3634" fmla="*/ 927294 w 1619890"/>
                    <a:gd name="connsiteY3634" fmla="*/ 124581 h 1147838"/>
                    <a:gd name="connsiteX3635" fmla="*/ 926689 w 1619890"/>
                    <a:gd name="connsiteY3635" fmla="*/ 124581 h 1147838"/>
                    <a:gd name="connsiteX3636" fmla="*/ 926689 w 1619890"/>
                    <a:gd name="connsiteY3636" fmla="*/ 124581 h 1147838"/>
                    <a:gd name="connsiteX3637" fmla="*/ 926084 w 1619890"/>
                    <a:gd name="connsiteY3637" fmla="*/ 124581 h 1147838"/>
                    <a:gd name="connsiteX3638" fmla="*/ 926084 w 1619890"/>
                    <a:gd name="connsiteY3638" fmla="*/ 124581 h 1147838"/>
                    <a:gd name="connsiteX3639" fmla="*/ 921850 w 1619890"/>
                    <a:gd name="connsiteY3639" fmla="*/ 123371 h 1147838"/>
                    <a:gd name="connsiteX3640" fmla="*/ 921850 w 1619890"/>
                    <a:gd name="connsiteY3640" fmla="*/ 123371 h 1147838"/>
                    <a:gd name="connsiteX3641" fmla="*/ 921245 w 1619890"/>
                    <a:gd name="connsiteY3641" fmla="*/ 123371 h 1147838"/>
                    <a:gd name="connsiteX3642" fmla="*/ 921245 w 1619890"/>
                    <a:gd name="connsiteY3642" fmla="*/ 123371 h 1147838"/>
                    <a:gd name="connsiteX3643" fmla="*/ 921245 w 1619890"/>
                    <a:gd name="connsiteY3643" fmla="*/ 123371 h 1147838"/>
                    <a:gd name="connsiteX3644" fmla="*/ 921245 w 1619890"/>
                    <a:gd name="connsiteY3644" fmla="*/ 123371 h 1147838"/>
                    <a:gd name="connsiteX3645" fmla="*/ 921245 w 1619890"/>
                    <a:gd name="connsiteY3645" fmla="*/ 123371 h 1147838"/>
                    <a:gd name="connsiteX3646" fmla="*/ 921245 w 1619890"/>
                    <a:gd name="connsiteY3646" fmla="*/ 123371 h 1147838"/>
                    <a:gd name="connsiteX3647" fmla="*/ 921245 w 1619890"/>
                    <a:gd name="connsiteY3647" fmla="*/ 123371 h 1147838"/>
                    <a:gd name="connsiteX3648" fmla="*/ 921245 w 1619890"/>
                    <a:gd name="connsiteY3648" fmla="*/ 123371 h 1147838"/>
                    <a:gd name="connsiteX3649" fmla="*/ 921245 w 1619890"/>
                    <a:gd name="connsiteY3649" fmla="*/ 123371 h 1147838"/>
                    <a:gd name="connsiteX3650" fmla="*/ 921245 w 1619890"/>
                    <a:gd name="connsiteY3650" fmla="*/ 123371 h 1147838"/>
                    <a:gd name="connsiteX3651" fmla="*/ 921245 w 1619890"/>
                    <a:gd name="connsiteY3651" fmla="*/ 123371 h 1147838"/>
                    <a:gd name="connsiteX3652" fmla="*/ 921245 w 1619890"/>
                    <a:gd name="connsiteY3652" fmla="*/ 123371 h 1147838"/>
                    <a:gd name="connsiteX3653" fmla="*/ 921245 w 1619890"/>
                    <a:gd name="connsiteY3653" fmla="*/ 123371 h 1147838"/>
                    <a:gd name="connsiteX3654" fmla="*/ 921245 w 1619890"/>
                    <a:gd name="connsiteY3654" fmla="*/ 123371 h 1147838"/>
                    <a:gd name="connsiteX3655" fmla="*/ 921245 w 1619890"/>
                    <a:gd name="connsiteY3655" fmla="*/ 123371 h 1147838"/>
                    <a:gd name="connsiteX3656" fmla="*/ 921245 w 1619890"/>
                    <a:gd name="connsiteY3656" fmla="*/ 123371 h 1147838"/>
                    <a:gd name="connsiteX3657" fmla="*/ 921245 w 1619890"/>
                    <a:gd name="connsiteY3657" fmla="*/ 123371 h 1147838"/>
                    <a:gd name="connsiteX3658" fmla="*/ 921245 w 1619890"/>
                    <a:gd name="connsiteY3658" fmla="*/ 123371 h 1147838"/>
                    <a:gd name="connsiteX3659" fmla="*/ 921245 w 1619890"/>
                    <a:gd name="connsiteY3659" fmla="*/ 123371 h 1147838"/>
                    <a:gd name="connsiteX3660" fmla="*/ 921245 w 1619890"/>
                    <a:gd name="connsiteY3660" fmla="*/ 123371 h 1147838"/>
                    <a:gd name="connsiteX3661" fmla="*/ 921245 w 1619890"/>
                    <a:gd name="connsiteY3661" fmla="*/ 123371 h 1147838"/>
                    <a:gd name="connsiteX3662" fmla="*/ 921245 w 1619890"/>
                    <a:gd name="connsiteY3662" fmla="*/ 123371 h 1147838"/>
                    <a:gd name="connsiteX3663" fmla="*/ 921245 w 1619890"/>
                    <a:gd name="connsiteY3663" fmla="*/ 123371 h 1147838"/>
                    <a:gd name="connsiteX3664" fmla="*/ 921245 w 1619890"/>
                    <a:gd name="connsiteY3664" fmla="*/ 123371 h 1147838"/>
                    <a:gd name="connsiteX3665" fmla="*/ 921245 w 1619890"/>
                    <a:gd name="connsiteY3665" fmla="*/ 123371 h 1147838"/>
                    <a:gd name="connsiteX3666" fmla="*/ 921245 w 1619890"/>
                    <a:gd name="connsiteY3666" fmla="*/ 123371 h 1147838"/>
                    <a:gd name="connsiteX3667" fmla="*/ 921245 w 1619890"/>
                    <a:gd name="connsiteY3667" fmla="*/ 123371 h 1147838"/>
                    <a:gd name="connsiteX3668" fmla="*/ 921245 w 1619890"/>
                    <a:gd name="connsiteY3668" fmla="*/ 123371 h 1147838"/>
                    <a:gd name="connsiteX3669" fmla="*/ 921245 w 1619890"/>
                    <a:gd name="connsiteY3669" fmla="*/ 123371 h 1147838"/>
                    <a:gd name="connsiteX3670" fmla="*/ 921245 w 1619890"/>
                    <a:gd name="connsiteY3670" fmla="*/ 123371 h 1147838"/>
                    <a:gd name="connsiteX3671" fmla="*/ 921245 w 1619890"/>
                    <a:gd name="connsiteY3671" fmla="*/ 123371 h 1147838"/>
                    <a:gd name="connsiteX3672" fmla="*/ 921245 w 1619890"/>
                    <a:gd name="connsiteY3672" fmla="*/ 123371 h 1147838"/>
                    <a:gd name="connsiteX3673" fmla="*/ 921245 w 1619890"/>
                    <a:gd name="connsiteY3673" fmla="*/ 123371 h 1147838"/>
                    <a:gd name="connsiteX3674" fmla="*/ 921245 w 1619890"/>
                    <a:gd name="connsiteY3674" fmla="*/ 123371 h 1147838"/>
                    <a:gd name="connsiteX3675" fmla="*/ 921245 w 1619890"/>
                    <a:gd name="connsiteY3675" fmla="*/ 123371 h 1147838"/>
                    <a:gd name="connsiteX3676" fmla="*/ 921245 w 1619890"/>
                    <a:gd name="connsiteY3676" fmla="*/ 123371 h 1147838"/>
                    <a:gd name="connsiteX3677" fmla="*/ 921245 w 1619890"/>
                    <a:gd name="connsiteY3677" fmla="*/ 123371 h 1147838"/>
                    <a:gd name="connsiteX3678" fmla="*/ 921245 w 1619890"/>
                    <a:gd name="connsiteY3678" fmla="*/ 123371 h 1147838"/>
                    <a:gd name="connsiteX3679" fmla="*/ 921245 w 1619890"/>
                    <a:gd name="connsiteY3679" fmla="*/ 123371 h 1147838"/>
                    <a:gd name="connsiteX3680" fmla="*/ 921245 w 1619890"/>
                    <a:gd name="connsiteY3680" fmla="*/ 123371 h 1147838"/>
                    <a:gd name="connsiteX3681" fmla="*/ 921245 w 1619890"/>
                    <a:gd name="connsiteY3681" fmla="*/ 123371 h 1147838"/>
                    <a:gd name="connsiteX3682" fmla="*/ 921245 w 1619890"/>
                    <a:gd name="connsiteY3682" fmla="*/ 123371 h 1147838"/>
                    <a:gd name="connsiteX3683" fmla="*/ 921245 w 1619890"/>
                    <a:gd name="connsiteY3683" fmla="*/ 123371 h 1147838"/>
                    <a:gd name="connsiteX3684" fmla="*/ 921245 w 1619890"/>
                    <a:gd name="connsiteY3684" fmla="*/ 123371 h 1147838"/>
                    <a:gd name="connsiteX3685" fmla="*/ 921245 w 1619890"/>
                    <a:gd name="connsiteY3685" fmla="*/ 123371 h 1147838"/>
                    <a:gd name="connsiteX3686" fmla="*/ 921245 w 1619890"/>
                    <a:gd name="connsiteY3686" fmla="*/ 123371 h 1147838"/>
                    <a:gd name="connsiteX3687" fmla="*/ 921245 w 1619890"/>
                    <a:gd name="connsiteY3687" fmla="*/ 123371 h 1147838"/>
                    <a:gd name="connsiteX3688" fmla="*/ 921245 w 1619890"/>
                    <a:gd name="connsiteY3688" fmla="*/ 123371 h 1147838"/>
                    <a:gd name="connsiteX3689" fmla="*/ 921245 w 1619890"/>
                    <a:gd name="connsiteY3689" fmla="*/ 123371 h 1147838"/>
                    <a:gd name="connsiteX3690" fmla="*/ 921245 w 1619890"/>
                    <a:gd name="connsiteY3690" fmla="*/ 123371 h 1147838"/>
                    <a:gd name="connsiteX3691" fmla="*/ 921245 w 1619890"/>
                    <a:gd name="connsiteY3691" fmla="*/ 123371 h 1147838"/>
                    <a:gd name="connsiteX3692" fmla="*/ 921245 w 1619890"/>
                    <a:gd name="connsiteY3692" fmla="*/ 123371 h 1147838"/>
                    <a:gd name="connsiteX3693" fmla="*/ 921245 w 1619890"/>
                    <a:gd name="connsiteY3693" fmla="*/ 123371 h 1147838"/>
                    <a:gd name="connsiteX3694" fmla="*/ 921245 w 1619890"/>
                    <a:gd name="connsiteY3694" fmla="*/ 123371 h 1147838"/>
                    <a:gd name="connsiteX3695" fmla="*/ 921245 w 1619890"/>
                    <a:gd name="connsiteY3695" fmla="*/ 123371 h 1147838"/>
                    <a:gd name="connsiteX3696" fmla="*/ 921245 w 1619890"/>
                    <a:gd name="connsiteY3696" fmla="*/ 123371 h 1147838"/>
                    <a:gd name="connsiteX3697" fmla="*/ 921245 w 1619890"/>
                    <a:gd name="connsiteY3697" fmla="*/ 123371 h 1147838"/>
                    <a:gd name="connsiteX3698" fmla="*/ 921245 w 1619890"/>
                    <a:gd name="connsiteY3698" fmla="*/ 123371 h 1147838"/>
                    <a:gd name="connsiteX3699" fmla="*/ 921245 w 1619890"/>
                    <a:gd name="connsiteY3699" fmla="*/ 123371 h 1147838"/>
                    <a:gd name="connsiteX3700" fmla="*/ 921245 w 1619890"/>
                    <a:gd name="connsiteY3700" fmla="*/ 123371 h 1147838"/>
                    <a:gd name="connsiteX3701" fmla="*/ 921245 w 1619890"/>
                    <a:gd name="connsiteY3701" fmla="*/ 123371 h 1147838"/>
                    <a:gd name="connsiteX3702" fmla="*/ 921245 w 1619890"/>
                    <a:gd name="connsiteY3702" fmla="*/ 123371 h 1147838"/>
                    <a:gd name="connsiteX3703" fmla="*/ 921245 w 1619890"/>
                    <a:gd name="connsiteY3703" fmla="*/ 123371 h 1147838"/>
                    <a:gd name="connsiteX3704" fmla="*/ 921245 w 1619890"/>
                    <a:gd name="connsiteY3704" fmla="*/ 123371 h 1147838"/>
                    <a:gd name="connsiteX3705" fmla="*/ 921245 w 1619890"/>
                    <a:gd name="connsiteY3705" fmla="*/ 123371 h 1147838"/>
                    <a:gd name="connsiteX3706" fmla="*/ 921245 w 1619890"/>
                    <a:gd name="connsiteY3706" fmla="*/ 123371 h 1147838"/>
                    <a:gd name="connsiteX3707" fmla="*/ 921245 w 1619890"/>
                    <a:gd name="connsiteY3707" fmla="*/ 123371 h 1147838"/>
                    <a:gd name="connsiteX3708" fmla="*/ 921245 w 1619890"/>
                    <a:gd name="connsiteY3708" fmla="*/ 123371 h 1147838"/>
                    <a:gd name="connsiteX3709" fmla="*/ 921245 w 1619890"/>
                    <a:gd name="connsiteY3709" fmla="*/ 123371 h 1147838"/>
                    <a:gd name="connsiteX3710" fmla="*/ 921245 w 1619890"/>
                    <a:gd name="connsiteY3710" fmla="*/ 123371 h 1147838"/>
                    <a:gd name="connsiteX3711" fmla="*/ 921245 w 1619890"/>
                    <a:gd name="connsiteY3711" fmla="*/ 123371 h 1147838"/>
                    <a:gd name="connsiteX3712" fmla="*/ 921245 w 1619890"/>
                    <a:gd name="connsiteY3712" fmla="*/ 123371 h 1147838"/>
                    <a:gd name="connsiteX3713" fmla="*/ 921245 w 1619890"/>
                    <a:gd name="connsiteY3713" fmla="*/ 123371 h 1147838"/>
                    <a:gd name="connsiteX3714" fmla="*/ 921245 w 1619890"/>
                    <a:gd name="connsiteY3714" fmla="*/ 123371 h 1147838"/>
                    <a:gd name="connsiteX3715" fmla="*/ 921245 w 1619890"/>
                    <a:gd name="connsiteY3715" fmla="*/ 123371 h 1147838"/>
                    <a:gd name="connsiteX3716" fmla="*/ 921245 w 1619890"/>
                    <a:gd name="connsiteY3716" fmla="*/ 123371 h 1147838"/>
                    <a:gd name="connsiteX3717" fmla="*/ 921245 w 1619890"/>
                    <a:gd name="connsiteY3717" fmla="*/ 123371 h 1147838"/>
                    <a:gd name="connsiteX3718" fmla="*/ 921245 w 1619890"/>
                    <a:gd name="connsiteY3718" fmla="*/ 123371 h 1147838"/>
                    <a:gd name="connsiteX3719" fmla="*/ 921245 w 1619890"/>
                    <a:gd name="connsiteY3719" fmla="*/ 123371 h 1147838"/>
                    <a:gd name="connsiteX3720" fmla="*/ 921245 w 1619890"/>
                    <a:gd name="connsiteY3720" fmla="*/ 123371 h 1147838"/>
                    <a:gd name="connsiteX3721" fmla="*/ 921245 w 1619890"/>
                    <a:gd name="connsiteY3721" fmla="*/ 123371 h 1147838"/>
                    <a:gd name="connsiteX3722" fmla="*/ 921245 w 1619890"/>
                    <a:gd name="connsiteY3722" fmla="*/ 123371 h 1147838"/>
                    <a:gd name="connsiteX3723" fmla="*/ 921245 w 1619890"/>
                    <a:gd name="connsiteY3723" fmla="*/ 123371 h 1147838"/>
                    <a:gd name="connsiteX3724" fmla="*/ 921245 w 1619890"/>
                    <a:gd name="connsiteY3724" fmla="*/ 123371 h 1147838"/>
                    <a:gd name="connsiteX3725" fmla="*/ 920640 w 1619890"/>
                    <a:gd name="connsiteY3725" fmla="*/ 123371 h 1147838"/>
                    <a:gd name="connsiteX3726" fmla="*/ 920640 w 1619890"/>
                    <a:gd name="connsiteY3726" fmla="*/ 123371 h 1147838"/>
                    <a:gd name="connsiteX3727" fmla="*/ 920035 w 1619890"/>
                    <a:gd name="connsiteY3727" fmla="*/ 123371 h 1147838"/>
                    <a:gd name="connsiteX3728" fmla="*/ 920035 w 1619890"/>
                    <a:gd name="connsiteY3728" fmla="*/ 123371 h 1147838"/>
                    <a:gd name="connsiteX3729" fmla="*/ 919430 w 1619890"/>
                    <a:gd name="connsiteY3729" fmla="*/ 123371 h 1147838"/>
                    <a:gd name="connsiteX3730" fmla="*/ 919430 w 1619890"/>
                    <a:gd name="connsiteY3730" fmla="*/ 123371 h 1147838"/>
                    <a:gd name="connsiteX3731" fmla="*/ 918825 w 1619890"/>
                    <a:gd name="connsiteY3731" fmla="*/ 123371 h 1147838"/>
                    <a:gd name="connsiteX3732" fmla="*/ 918825 w 1619890"/>
                    <a:gd name="connsiteY3732" fmla="*/ 123371 h 1147838"/>
                    <a:gd name="connsiteX3733" fmla="*/ 918220 w 1619890"/>
                    <a:gd name="connsiteY3733" fmla="*/ 123371 h 1147838"/>
                    <a:gd name="connsiteX3734" fmla="*/ 918220 w 1619890"/>
                    <a:gd name="connsiteY3734" fmla="*/ 123371 h 1147838"/>
                    <a:gd name="connsiteX3735" fmla="*/ 917615 w 1619890"/>
                    <a:gd name="connsiteY3735" fmla="*/ 123371 h 1147838"/>
                    <a:gd name="connsiteX3736" fmla="*/ 917615 w 1619890"/>
                    <a:gd name="connsiteY3736" fmla="*/ 123371 h 1147838"/>
                    <a:gd name="connsiteX3737" fmla="*/ 917011 w 1619890"/>
                    <a:gd name="connsiteY3737" fmla="*/ 123371 h 1147838"/>
                    <a:gd name="connsiteX3738" fmla="*/ 917011 w 1619890"/>
                    <a:gd name="connsiteY3738" fmla="*/ 123371 h 1147838"/>
                    <a:gd name="connsiteX3739" fmla="*/ 916406 w 1619890"/>
                    <a:gd name="connsiteY3739" fmla="*/ 123371 h 1147838"/>
                    <a:gd name="connsiteX3740" fmla="*/ 916406 w 1619890"/>
                    <a:gd name="connsiteY3740" fmla="*/ 123371 h 1147838"/>
                    <a:gd name="connsiteX3741" fmla="*/ 915801 w 1619890"/>
                    <a:gd name="connsiteY3741" fmla="*/ 123371 h 1147838"/>
                    <a:gd name="connsiteX3742" fmla="*/ 915801 w 1619890"/>
                    <a:gd name="connsiteY3742" fmla="*/ 123371 h 1147838"/>
                    <a:gd name="connsiteX3743" fmla="*/ 915196 w 1619890"/>
                    <a:gd name="connsiteY3743" fmla="*/ 123371 h 1147838"/>
                    <a:gd name="connsiteX3744" fmla="*/ 915196 w 1619890"/>
                    <a:gd name="connsiteY3744" fmla="*/ 123371 h 1147838"/>
                    <a:gd name="connsiteX3745" fmla="*/ 914591 w 1619890"/>
                    <a:gd name="connsiteY3745" fmla="*/ 123371 h 1147838"/>
                    <a:gd name="connsiteX3746" fmla="*/ 914591 w 1619890"/>
                    <a:gd name="connsiteY3746" fmla="*/ 123371 h 1147838"/>
                    <a:gd name="connsiteX3747" fmla="*/ 913986 w 1619890"/>
                    <a:gd name="connsiteY3747" fmla="*/ 123371 h 1147838"/>
                    <a:gd name="connsiteX3748" fmla="*/ 913986 w 1619890"/>
                    <a:gd name="connsiteY3748" fmla="*/ 123371 h 1147838"/>
                    <a:gd name="connsiteX3749" fmla="*/ 913381 w 1619890"/>
                    <a:gd name="connsiteY3749" fmla="*/ 123371 h 1147838"/>
                    <a:gd name="connsiteX3750" fmla="*/ 913381 w 1619890"/>
                    <a:gd name="connsiteY3750" fmla="*/ 123371 h 1147838"/>
                    <a:gd name="connsiteX3751" fmla="*/ 912776 w 1619890"/>
                    <a:gd name="connsiteY3751" fmla="*/ 123371 h 1147838"/>
                    <a:gd name="connsiteX3752" fmla="*/ 912776 w 1619890"/>
                    <a:gd name="connsiteY3752" fmla="*/ 123371 h 1147838"/>
                    <a:gd name="connsiteX3753" fmla="*/ 912171 w 1619890"/>
                    <a:gd name="connsiteY3753" fmla="*/ 123371 h 1147838"/>
                    <a:gd name="connsiteX3754" fmla="*/ 912171 w 1619890"/>
                    <a:gd name="connsiteY3754" fmla="*/ 123371 h 1147838"/>
                    <a:gd name="connsiteX3755" fmla="*/ 911567 w 1619890"/>
                    <a:gd name="connsiteY3755" fmla="*/ 123371 h 1147838"/>
                    <a:gd name="connsiteX3756" fmla="*/ 911567 w 1619890"/>
                    <a:gd name="connsiteY3756" fmla="*/ 123371 h 1147838"/>
                    <a:gd name="connsiteX3757" fmla="*/ 910962 w 1619890"/>
                    <a:gd name="connsiteY3757" fmla="*/ 123371 h 1147838"/>
                    <a:gd name="connsiteX3758" fmla="*/ 910962 w 1619890"/>
                    <a:gd name="connsiteY3758" fmla="*/ 123371 h 1147838"/>
                    <a:gd name="connsiteX3759" fmla="*/ 910357 w 1619890"/>
                    <a:gd name="connsiteY3759" fmla="*/ 123371 h 1147838"/>
                    <a:gd name="connsiteX3760" fmla="*/ 910357 w 1619890"/>
                    <a:gd name="connsiteY3760" fmla="*/ 123371 h 1147838"/>
                    <a:gd name="connsiteX3761" fmla="*/ 909752 w 1619890"/>
                    <a:gd name="connsiteY3761" fmla="*/ 123371 h 1147838"/>
                    <a:gd name="connsiteX3762" fmla="*/ 909752 w 1619890"/>
                    <a:gd name="connsiteY3762" fmla="*/ 123371 h 1147838"/>
                    <a:gd name="connsiteX3763" fmla="*/ 909147 w 1619890"/>
                    <a:gd name="connsiteY3763" fmla="*/ 123371 h 1147838"/>
                    <a:gd name="connsiteX3764" fmla="*/ 909147 w 1619890"/>
                    <a:gd name="connsiteY3764" fmla="*/ 123371 h 1147838"/>
                    <a:gd name="connsiteX3765" fmla="*/ 908542 w 1619890"/>
                    <a:gd name="connsiteY3765" fmla="*/ 123371 h 1147838"/>
                    <a:gd name="connsiteX3766" fmla="*/ 908542 w 1619890"/>
                    <a:gd name="connsiteY3766" fmla="*/ 123371 h 1147838"/>
                    <a:gd name="connsiteX3767" fmla="*/ 908542 w 1619890"/>
                    <a:gd name="connsiteY3767" fmla="*/ 123371 h 1147838"/>
                    <a:gd name="connsiteX3768" fmla="*/ 908542 w 1619890"/>
                    <a:gd name="connsiteY3768" fmla="*/ 123371 h 1147838"/>
                    <a:gd name="connsiteX3769" fmla="*/ 908542 w 1619890"/>
                    <a:gd name="connsiteY3769" fmla="*/ 123371 h 1147838"/>
                    <a:gd name="connsiteX3770" fmla="*/ 908542 w 1619890"/>
                    <a:gd name="connsiteY3770" fmla="*/ 123371 h 1147838"/>
                    <a:gd name="connsiteX3771" fmla="*/ 908542 w 1619890"/>
                    <a:gd name="connsiteY3771" fmla="*/ 123371 h 1147838"/>
                    <a:gd name="connsiteX3772" fmla="*/ 908542 w 1619890"/>
                    <a:gd name="connsiteY3772" fmla="*/ 123371 h 1147838"/>
                    <a:gd name="connsiteX3773" fmla="*/ 908542 w 1619890"/>
                    <a:gd name="connsiteY3773" fmla="*/ 123371 h 1147838"/>
                    <a:gd name="connsiteX3774" fmla="*/ 908542 w 1619890"/>
                    <a:gd name="connsiteY3774" fmla="*/ 123371 h 1147838"/>
                    <a:gd name="connsiteX3775" fmla="*/ 908542 w 1619890"/>
                    <a:gd name="connsiteY3775" fmla="*/ 123371 h 1147838"/>
                    <a:gd name="connsiteX3776" fmla="*/ 908542 w 1619890"/>
                    <a:gd name="connsiteY3776" fmla="*/ 123371 h 1147838"/>
                    <a:gd name="connsiteX3777" fmla="*/ 908542 w 1619890"/>
                    <a:gd name="connsiteY3777" fmla="*/ 123371 h 1147838"/>
                    <a:gd name="connsiteX3778" fmla="*/ 908542 w 1619890"/>
                    <a:gd name="connsiteY3778" fmla="*/ 123371 h 1147838"/>
                    <a:gd name="connsiteX3779" fmla="*/ 908542 w 1619890"/>
                    <a:gd name="connsiteY3779" fmla="*/ 123371 h 1147838"/>
                    <a:gd name="connsiteX3780" fmla="*/ 908542 w 1619890"/>
                    <a:gd name="connsiteY3780" fmla="*/ 123371 h 1147838"/>
                    <a:gd name="connsiteX3781" fmla="*/ 908542 w 1619890"/>
                    <a:gd name="connsiteY3781" fmla="*/ 123371 h 1147838"/>
                    <a:gd name="connsiteX3782" fmla="*/ 908542 w 1619890"/>
                    <a:gd name="connsiteY3782" fmla="*/ 123371 h 1147838"/>
                    <a:gd name="connsiteX3783" fmla="*/ 908542 w 1619890"/>
                    <a:gd name="connsiteY3783" fmla="*/ 123371 h 1147838"/>
                    <a:gd name="connsiteX3784" fmla="*/ 908542 w 1619890"/>
                    <a:gd name="connsiteY3784" fmla="*/ 123371 h 1147838"/>
                    <a:gd name="connsiteX3785" fmla="*/ 908542 w 1619890"/>
                    <a:gd name="connsiteY3785" fmla="*/ 123371 h 1147838"/>
                    <a:gd name="connsiteX3786" fmla="*/ 908542 w 1619890"/>
                    <a:gd name="connsiteY3786" fmla="*/ 123371 h 1147838"/>
                    <a:gd name="connsiteX3787" fmla="*/ 908542 w 1619890"/>
                    <a:gd name="connsiteY3787" fmla="*/ 123371 h 1147838"/>
                    <a:gd name="connsiteX3788" fmla="*/ 908542 w 1619890"/>
                    <a:gd name="connsiteY3788" fmla="*/ 123371 h 1147838"/>
                    <a:gd name="connsiteX3789" fmla="*/ 908542 w 1619890"/>
                    <a:gd name="connsiteY3789" fmla="*/ 123371 h 1147838"/>
                    <a:gd name="connsiteX3790" fmla="*/ 908542 w 1619890"/>
                    <a:gd name="connsiteY3790" fmla="*/ 123976 h 1147838"/>
                    <a:gd name="connsiteX3791" fmla="*/ 908542 w 1619890"/>
                    <a:gd name="connsiteY3791" fmla="*/ 124581 h 1147838"/>
                    <a:gd name="connsiteX3792" fmla="*/ 908542 w 1619890"/>
                    <a:gd name="connsiteY3792" fmla="*/ 125186 h 1147838"/>
                    <a:gd name="connsiteX3793" fmla="*/ 908542 w 1619890"/>
                    <a:gd name="connsiteY3793" fmla="*/ 125790 h 1147838"/>
                    <a:gd name="connsiteX3794" fmla="*/ 908542 w 1619890"/>
                    <a:gd name="connsiteY3794" fmla="*/ 126395 h 1147838"/>
                    <a:gd name="connsiteX3795" fmla="*/ 908542 w 1619890"/>
                    <a:gd name="connsiteY3795" fmla="*/ 127000 h 1147838"/>
                    <a:gd name="connsiteX3796" fmla="*/ 908542 w 1619890"/>
                    <a:gd name="connsiteY3796" fmla="*/ 127605 h 1147838"/>
                    <a:gd name="connsiteX3797" fmla="*/ 908542 w 1619890"/>
                    <a:gd name="connsiteY3797" fmla="*/ 128210 h 1147838"/>
                    <a:gd name="connsiteX3798" fmla="*/ 908542 w 1619890"/>
                    <a:gd name="connsiteY3798" fmla="*/ 128814 h 1147838"/>
                    <a:gd name="connsiteX3799" fmla="*/ 908542 w 1619890"/>
                    <a:gd name="connsiteY3799" fmla="*/ 129419 h 1147838"/>
                    <a:gd name="connsiteX3800" fmla="*/ 908542 w 1619890"/>
                    <a:gd name="connsiteY3800" fmla="*/ 130024 h 1147838"/>
                    <a:gd name="connsiteX3801" fmla="*/ 908542 w 1619890"/>
                    <a:gd name="connsiteY3801" fmla="*/ 130629 h 1147838"/>
                    <a:gd name="connsiteX3802" fmla="*/ 908542 w 1619890"/>
                    <a:gd name="connsiteY3802" fmla="*/ 131233 h 1147838"/>
                    <a:gd name="connsiteX3803" fmla="*/ 908542 w 1619890"/>
                    <a:gd name="connsiteY3803" fmla="*/ 131838 h 1147838"/>
                    <a:gd name="connsiteX3804" fmla="*/ 908542 w 1619890"/>
                    <a:gd name="connsiteY3804" fmla="*/ 132443 h 1147838"/>
                    <a:gd name="connsiteX3805" fmla="*/ 908542 w 1619890"/>
                    <a:gd name="connsiteY3805" fmla="*/ 133048 h 1147838"/>
                    <a:gd name="connsiteX3806" fmla="*/ 908542 w 1619890"/>
                    <a:gd name="connsiteY3806" fmla="*/ 133652 h 1147838"/>
                    <a:gd name="connsiteX3807" fmla="*/ 908542 w 1619890"/>
                    <a:gd name="connsiteY3807" fmla="*/ 134257 h 1147838"/>
                    <a:gd name="connsiteX3808" fmla="*/ 908542 w 1619890"/>
                    <a:gd name="connsiteY3808" fmla="*/ 134862 h 1147838"/>
                    <a:gd name="connsiteX3809" fmla="*/ 908542 w 1619890"/>
                    <a:gd name="connsiteY3809" fmla="*/ 135467 h 1147838"/>
                    <a:gd name="connsiteX3810" fmla="*/ 908542 w 1619890"/>
                    <a:gd name="connsiteY3810" fmla="*/ 135467 h 1147838"/>
                    <a:gd name="connsiteX3811" fmla="*/ 908542 w 1619890"/>
                    <a:gd name="connsiteY3811" fmla="*/ 136071 h 1147838"/>
                    <a:gd name="connsiteX3812" fmla="*/ 908542 w 1619890"/>
                    <a:gd name="connsiteY3812" fmla="*/ 136071 h 1147838"/>
                    <a:gd name="connsiteX3813" fmla="*/ 908542 w 1619890"/>
                    <a:gd name="connsiteY3813" fmla="*/ 136676 h 1147838"/>
                    <a:gd name="connsiteX3814" fmla="*/ 908542 w 1619890"/>
                    <a:gd name="connsiteY3814" fmla="*/ 136676 h 1147838"/>
                    <a:gd name="connsiteX3815" fmla="*/ 908542 w 1619890"/>
                    <a:gd name="connsiteY3815" fmla="*/ 137281 h 1147838"/>
                    <a:gd name="connsiteX3816" fmla="*/ 908542 w 1619890"/>
                    <a:gd name="connsiteY3816" fmla="*/ 137281 h 1147838"/>
                    <a:gd name="connsiteX3817" fmla="*/ 908542 w 1619890"/>
                    <a:gd name="connsiteY3817" fmla="*/ 137886 h 1147838"/>
                    <a:gd name="connsiteX3818" fmla="*/ 908542 w 1619890"/>
                    <a:gd name="connsiteY3818" fmla="*/ 137886 h 1147838"/>
                    <a:gd name="connsiteX3819" fmla="*/ 908542 w 1619890"/>
                    <a:gd name="connsiteY3819" fmla="*/ 138490 h 1147838"/>
                    <a:gd name="connsiteX3820" fmla="*/ 908542 w 1619890"/>
                    <a:gd name="connsiteY3820" fmla="*/ 138490 h 1147838"/>
                    <a:gd name="connsiteX3821" fmla="*/ 908542 w 1619890"/>
                    <a:gd name="connsiteY3821" fmla="*/ 139095 h 1147838"/>
                    <a:gd name="connsiteX3822" fmla="*/ 908542 w 1619890"/>
                    <a:gd name="connsiteY3822" fmla="*/ 139095 h 1147838"/>
                    <a:gd name="connsiteX3823" fmla="*/ 908542 w 1619890"/>
                    <a:gd name="connsiteY3823" fmla="*/ 139700 h 1147838"/>
                    <a:gd name="connsiteX3824" fmla="*/ 908542 w 1619890"/>
                    <a:gd name="connsiteY3824" fmla="*/ 139700 h 1147838"/>
                    <a:gd name="connsiteX3825" fmla="*/ 908542 w 1619890"/>
                    <a:gd name="connsiteY3825" fmla="*/ 140305 h 1147838"/>
                    <a:gd name="connsiteX3826" fmla="*/ 908542 w 1619890"/>
                    <a:gd name="connsiteY3826" fmla="*/ 140305 h 1147838"/>
                    <a:gd name="connsiteX3827" fmla="*/ 908542 w 1619890"/>
                    <a:gd name="connsiteY3827" fmla="*/ 140910 h 1147838"/>
                    <a:gd name="connsiteX3828" fmla="*/ 908542 w 1619890"/>
                    <a:gd name="connsiteY3828" fmla="*/ 140910 h 1147838"/>
                    <a:gd name="connsiteX3829" fmla="*/ 908542 w 1619890"/>
                    <a:gd name="connsiteY3829" fmla="*/ 141514 h 1147838"/>
                    <a:gd name="connsiteX3830" fmla="*/ 908542 w 1619890"/>
                    <a:gd name="connsiteY3830" fmla="*/ 141514 h 1147838"/>
                    <a:gd name="connsiteX3831" fmla="*/ 908542 w 1619890"/>
                    <a:gd name="connsiteY3831" fmla="*/ 141514 h 1147838"/>
                    <a:gd name="connsiteX3832" fmla="*/ 908542 w 1619890"/>
                    <a:gd name="connsiteY3832" fmla="*/ 141514 h 1147838"/>
                    <a:gd name="connsiteX3833" fmla="*/ 908542 w 1619890"/>
                    <a:gd name="connsiteY3833" fmla="*/ 141514 h 1147838"/>
                    <a:gd name="connsiteX3834" fmla="*/ 908542 w 1619890"/>
                    <a:gd name="connsiteY3834" fmla="*/ 141514 h 1147838"/>
                    <a:gd name="connsiteX3835" fmla="*/ 908542 w 1619890"/>
                    <a:gd name="connsiteY3835" fmla="*/ 141514 h 1147838"/>
                    <a:gd name="connsiteX3836" fmla="*/ 908542 w 1619890"/>
                    <a:gd name="connsiteY3836" fmla="*/ 141514 h 1147838"/>
                    <a:gd name="connsiteX3837" fmla="*/ 908542 w 1619890"/>
                    <a:gd name="connsiteY3837" fmla="*/ 141514 h 1147838"/>
                    <a:gd name="connsiteX3838" fmla="*/ 908542 w 1619890"/>
                    <a:gd name="connsiteY3838" fmla="*/ 141514 h 1147838"/>
                    <a:gd name="connsiteX3839" fmla="*/ 908542 w 1619890"/>
                    <a:gd name="connsiteY3839" fmla="*/ 141514 h 1147838"/>
                    <a:gd name="connsiteX3840" fmla="*/ 908542 w 1619890"/>
                    <a:gd name="connsiteY3840" fmla="*/ 141514 h 1147838"/>
                    <a:gd name="connsiteX3841" fmla="*/ 908542 w 1619890"/>
                    <a:gd name="connsiteY3841" fmla="*/ 141514 h 1147838"/>
                    <a:gd name="connsiteX3842" fmla="*/ 908542 w 1619890"/>
                    <a:gd name="connsiteY3842" fmla="*/ 141514 h 1147838"/>
                    <a:gd name="connsiteX3843" fmla="*/ 908542 w 1619890"/>
                    <a:gd name="connsiteY3843" fmla="*/ 141514 h 1147838"/>
                    <a:gd name="connsiteX3844" fmla="*/ 908542 w 1619890"/>
                    <a:gd name="connsiteY3844" fmla="*/ 141514 h 1147838"/>
                    <a:gd name="connsiteX3845" fmla="*/ 908542 w 1619890"/>
                    <a:gd name="connsiteY3845" fmla="*/ 141514 h 1147838"/>
                    <a:gd name="connsiteX3846" fmla="*/ 908542 w 1619890"/>
                    <a:gd name="connsiteY3846" fmla="*/ 141514 h 1147838"/>
                    <a:gd name="connsiteX3847" fmla="*/ 908542 w 1619890"/>
                    <a:gd name="connsiteY3847" fmla="*/ 141514 h 1147838"/>
                    <a:gd name="connsiteX3848" fmla="*/ 908542 w 1619890"/>
                    <a:gd name="connsiteY3848" fmla="*/ 141514 h 1147838"/>
                    <a:gd name="connsiteX3849" fmla="*/ 908542 w 1619890"/>
                    <a:gd name="connsiteY3849" fmla="*/ 141514 h 1147838"/>
                    <a:gd name="connsiteX3850" fmla="*/ 908542 w 1619890"/>
                    <a:gd name="connsiteY3850" fmla="*/ 141514 h 1147838"/>
                    <a:gd name="connsiteX3851" fmla="*/ 908542 w 1619890"/>
                    <a:gd name="connsiteY3851" fmla="*/ 141514 h 1147838"/>
                    <a:gd name="connsiteX3852" fmla="*/ 908542 w 1619890"/>
                    <a:gd name="connsiteY3852" fmla="*/ 141514 h 1147838"/>
                    <a:gd name="connsiteX3853" fmla="*/ 908542 w 1619890"/>
                    <a:gd name="connsiteY3853" fmla="*/ 141514 h 1147838"/>
                    <a:gd name="connsiteX3854" fmla="*/ 908542 w 1619890"/>
                    <a:gd name="connsiteY3854" fmla="*/ 141514 h 1147838"/>
                    <a:gd name="connsiteX3855" fmla="*/ 908542 w 1619890"/>
                    <a:gd name="connsiteY3855" fmla="*/ 141514 h 1147838"/>
                    <a:gd name="connsiteX3856" fmla="*/ 908542 w 1619890"/>
                    <a:gd name="connsiteY3856" fmla="*/ 141514 h 1147838"/>
                    <a:gd name="connsiteX3857" fmla="*/ 908542 w 1619890"/>
                    <a:gd name="connsiteY3857" fmla="*/ 141514 h 1147838"/>
                    <a:gd name="connsiteX3858" fmla="*/ 908542 w 1619890"/>
                    <a:gd name="connsiteY3858" fmla="*/ 141514 h 1147838"/>
                    <a:gd name="connsiteX3859" fmla="*/ 908542 w 1619890"/>
                    <a:gd name="connsiteY3859" fmla="*/ 141514 h 1147838"/>
                    <a:gd name="connsiteX3860" fmla="*/ 908542 w 1619890"/>
                    <a:gd name="connsiteY3860" fmla="*/ 141514 h 1147838"/>
                    <a:gd name="connsiteX3861" fmla="*/ 908542 w 1619890"/>
                    <a:gd name="connsiteY3861" fmla="*/ 141514 h 1147838"/>
                    <a:gd name="connsiteX3862" fmla="*/ 908542 w 1619890"/>
                    <a:gd name="connsiteY3862" fmla="*/ 141514 h 1147838"/>
                    <a:gd name="connsiteX3863" fmla="*/ 908542 w 1619890"/>
                    <a:gd name="connsiteY3863" fmla="*/ 141514 h 1147838"/>
                    <a:gd name="connsiteX3864" fmla="*/ 908542 w 1619890"/>
                    <a:gd name="connsiteY3864" fmla="*/ 141514 h 1147838"/>
                    <a:gd name="connsiteX3865" fmla="*/ 908542 w 1619890"/>
                    <a:gd name="connsiteY3865" fmla="*/ 141514 h 1147838"/>
                    <a:gd name="connsiteX3866" fmla="*/ 908542 w 1619890"/>
                    <a:gd name="connsiteY3866" fmla="*/ 141514 h 1147838"/>
                    <a:gd name="connsiteX3867" fmla="*/ 908542 w 1619890"/>
                    <a:gd name="connsiteY3867" fmla="*/ 141514 h 1147838"/>
                    <a:gd name="connsiteX3868" fmla="*/ 908542 w 1619890"/>
                    <a:gd name="connsiteY3868" fmla="*/ 141514 h 1147838"/>
                    <a:gd name="connsiteX3869" fmla="*/ 908542 w 1619890"/>
                    <a:gd name="connsiteY3869" fmla="*/ 141514 h 1147838"/>
                    <a:gd name="connsiteX3870" fmla="*/ 908542 w 1619890"/>
                    <a:gd name="connsiteY3870" fmla="*/ 141514 h 1147838"/>
                    <a:gd name="connsiteX3871" fmla="*/ 908542 w 1619890"/>
                    <a:gd name="connsiteY3871" fmla="*/ 141514 h 1147838"/>
                    <a:gd name="connsiteX3872" fmla="*/ 908542 w 1619890"/>
                    <a:gd name="connsiteY3872" fmla="*/ 141514 h 1147838"/>
                    <a:gd name="connsiteX3873" fmla="*/ 908542 w 1619890"/>
                    <a:gd name="connsiteY3873" fmla="*/ 141514 h 1147838"/>
                    <a:gd name="connsiteX3874" fmla="*/ 908542 w 1619890"/>
                    <a:gd name="connsiteY3874" fmla="*/ 141514 h 1147838"/>
                    <a:gd name="connsiteX3875" fmla="*/ 908542 w 1619890"/>
                    <a:gd name="connsiteY3875" fmla="*/ 141514 h 1147838"/>
                    <a:gd name="connsiteX3876" fmla="*/ 908542 w 1619890"/>
                    <a:gd name="connsiteY3876" fmla="*/ 141514 h 1147838"/>
                    <a:gd name="connsiteX3877" fmla="*/ 908542 w 1619890"/>
                    <a:gd name="connsiteY3877" fmla="*/ 141514 h 1147838"/>
                    <a:gd name="connsiteX3878" fmla="*/ 908542 w 1619890"/>
                    <a:gd name="connsiteY3878" fmla="*/ 141514 h 1147838"/>
                    <a:gd name="connsiteX3879" fmla="*/ 908542 w 1619890"/>
                    <a:gd name="connsiteY3879" fmla="*/ 141514 h 1147838"/>
                    <a:gd name="connsiteX3880" fmla="*/ 908542 w 1619890"/>
                    <a:gd name="connsiteY3880" fmla="*/ 141514 h 1147838"/>
                    <a:gd name="connsiteX3881" fmla="*/ 908542 w 1619890"/>
                    <a:gd name="connsiteY3881" fmla="*/ 141514 h 1147838"/>
                    <a:gd name="connsiteX3882" fmla="*/ 908542 w 1619890"/>
                    <a:gd name="connsiteY3882" fmla="*/ 141514 h 1147838"/>
                    <a:gd name="connsiteX3883" fmla="*/ 908542 w 1619890"/>
                    <a:gd name="connsiteY3883" fmla="*/ 141514 h 1147838"/>
                    <a:gd name="connsiteX3884" fmla="*/ 908542 w 1619890"/>
                    <a:gd name="connsiteY3884" fmla="*/ 141514 h 1147838"/>
                    <a:gd name="connsiteX3885" fmla="*/ 908542 w 1619890"/>
                    <a:gd name="connsiteY3885" fmla="*/ 141514 h 1147838"/>
                    <a:gd name="connsiteX3886" fmla="*/ 908542 w 1619890"/>
                    <a:gd name="connsiteY3886" fmla="*/ 141514 h 1147838"/>
                    <a:gd name="connsiteX3887" fmla="*/ 908542 w 1619890"/>
                    <a:gd name="connsiteY3887" fmla="*/ 141514 h 1147838"/>
                    <a:gd name="connsiteX3888" fmla="*/ 908542 w 1619890"/>
                    <a:gd name="connsiteY3888" fmla="*/ 141514 h 1147838"/>
                    <a:gd name="connsiteX3889" fmla="*/ 908542 w 1619890"/>
                    <a:gd name="connsiteY3889" fmla="*/ 141514 h 1147838"/>
                    <a:gd name="connsiteX3890" fmla="*/ 908542 w 1619890"/>
                    <a:gd name="connsiteY3890" fmla="*/ 141514 h 1147838"/>
                    <a:gd name="connsiteX3891" fmla="*/ 908542 w 1619890"/>
                    <a:gd name="connsiteY3891" fmla="*/ 141514 h 1147838"/>
                    <a:gd name="connsiteX3892" fmla="*/ 908542 w 1619890"/>
                    <a:gd name="connsiteY3892" fmla="*/ 141514 h 1147838"/>
                    <a:gd name="connsiteX3893" fmla="*/ 908542 w 1619890"/>
                    <a:gd name="connsiteY3893" fmla="*/ 141514 h 1147838"/>
                    <a:gd name="connsiteX3894" fmla="*/ 908542 w 1619890"/>
                    <a:gd name="connsiteY3894" fmla="*/ 141514 h 1147838"/>
                    <a:gd name="connsiteX3895" fmla="*/ 908542 w 1619890"/>
                    <a:gd name="connsiteY3895" fmla="*/ 142119 h 1147838"/>
                    <a:gd name="connsiteX3896" fmla="*/ 908542 w 1619890"/>
                    <a:gd name="connsiteY3896" fmla="*/ 142119 h 1147838"/>
                    <a:gd name="connsiteX3897" fmla="*/ 908542 w 1619890"/>
                    <a:gd name="connsiteY3897" fmla="*/ 142119 h 1147838"/>
                    <a:gd name="connsiteX3898" fmla="*/ 908542 w 1619890"/>
                    <a:gd name="connsiteY3898" fmla="*/ 142119 h 1147838"/>
                    <a:gd name="connsiteX3899" fmla="*/ 908542 w 1619890"/>
                    <a:gd name="connsiteY3899" fmla="*/ 142724 h 1147838"/>
                    <a:gd name="connsiteX3900" fmla="*/ 908542 w 1619890"/>
                    <a:gd name="connsiteY3900" fmla="*/ 142724 h 1147838"/>
                    <a:gd name="connsiteX3901" fmla="*/ 908542 w 1619890"/>
                    <a:gd name="connsiteY3901" fmla="*/ 142724 h 1147838"/>
                    <a:gd name="connsiteX3902" fmla="*/ 908542 w 1619890"/>
                    <a:gd name="connsiteY3902" fmla="*/ 142724 h 1147838"/>
                    <a:gd name="connsiteX3903" fmla="*/ 906122 w 1619890"/>
                    <a:gd name="connsiteY3903" fmla="*/ 151190 h 1147838"/>
                    <a:gd name="connsiteX3904" fmla="*/ 904308 w 1619890"/>
                    <a:gd name="connsiteY3904" fmla="*/ 154819 h 1147838"/>
                    <a:gd name="connsiteX3905" fmla="*/ 904308 w 1619890"/>
                    <a:gd name="connsiteY3905" fmla="*/ 154819 h 1147838"/>
                    <a:gd name="connsiteX3906" fmla="*/ 904308 w 1619890"/>
                    <a:gd name="connsiteY3906" fmla="*/ 154819 h 1147838"/>
                    <a:gd name="connsiteX3907" fmla="*/ 904308 w 1619890"/>
                    <a:gd name="connsiteY3907" fmla="*/ 154819 h 1147838"/>
                    <a:gd name="connsiteX3908" fmla="*/ 904308 w 1619890"/>
                    <a:gd name="connsiteY3908" fmla="*/ 154819 h 1147838"/>
                    <a:gd name="connsiteX3909" fmla="*/ 904308 w 1619890"/>
                    <a:gd name="connsiteY3909" fmla="*/ 154819 h 1147838"/>
                    <a:gd name="connsiteX3910" fmla="*/ 904308 w 1619890"/>
                    <a:gd name="connsiteY3910" fmla="*/ 154819 h 1147838"/>
                    <a:gd name="connsiteX3911" fmla="*/ 904308 w 1619890"/>
                    <a:gd name="connsiteY3911" fmla="*/ 154819 h 1147838"/>
                    <a:gd name="connsiteX3912" fmla="*/ 904308 w 1619890"/>
                    <a:gd name="connsiteY3912" fmla="*/ 154819 h 1147838"/>
                    <a:gd name="connsiteX3913" fmla="*/ 904308 w 1619890"/>
                    <a:gd name="connsiteY3913" fmla="*/ 154819 h 1147838"/>
                    <a:gd name="connsiteX3914" fmla="*/ 904308 w 1619890"/>
                    <a:gd name="connsiteY3914" fmla="*/ 154819 h 1147838"/>
                    <a:gd name="connsiteX3915" fmla="*/ 904308 w 1619890"/>
                    <a:gd name="connsiteY3915" fmla="*/ 154819 h 1147838"/>
                    <a:gd name="connsiteX3916" fmla="*/ 904308 w 1619890"/>
                    <a:gd name="connsiteY3916" fmla="*/ 154819 h 1147838"/>
                    <a:gd name="connsiteX3917" fmla="*/ 904308 w 1619890"/>
                    <a:gd name="connsiteY3917" fmla="*/ 154819 h 1147838"/>
                    <a:gd name="connsiteX3918" fmla="*/ 904308 w 1619890"/>
                    <a:gd name="connsiteY3918" fmla="*/ 154819 h 1147838"/>
                    <a:gd name="connsiteX3919" fmla="*/ 904308 w 1619890"/>
                    <a:gd name="connsiteY3919" fmla="*/ 154819 h 1147838"/>
                    <a:gd name="connsiteX3920" fmla="*/ 904308 w 1619890"/>
                    <a:gd name="connsiteY3920" fmla="*/ 154819 h 1147838"/>
                    <a:gd name="connsiteX3921" fmla="*/ 904308 w 1619890"/>
                    <a:gd name="connsiteY3921" fmla="*/ 154819 h 1147838"/>
                    <a:gd name="connsiteX3922" fmla="*/ 904308 w 1619890"/>
                    <a:gd name="connsiteY3922" fmla="*/ 154819 h 1147838"/>
                    <a:gd name="connsiteX3923" fmla="*/ 904308 w 1619890"/>
                    <a:gd name="connsiteY3923" fmla="*/ 154819 h 1147838"/>
                    <a:gd name="connsiteX3924" fmla="*/ 904308 w 1619890"/>
                    <a:gd name="connsiteY3924" fmla="*/ 154819 h 1147838"/>
                    <a:gd name="connsiteX3925" fmla="*/ 904308 w 1619890"/>
                    <a:gd name="connsiteY3925" fmla="*/ 154819 h 1147838"/>
                    <a:gd name="connsiteX3926" fmla="*/ 904308 w 1619890"/>
                    <a:gd name="connsiteY3926" fmla="*/ 154819 h 1147838"/>
                    <a:gd name="connsiteX3927" fmla="*/ 904308 w 1619890"/>
                    <a:gd name="connsiteY3927" fmla="*/ 154819 h 1147838"/>
                    <a:gd name="connsiteX3928" fmla="*/ 904308 w 1619890"/>
                    <a:gd name="connsiteY3928" fmla="*/ 154819 h 1147838"/>
                    <a:gd name="connsiteX3929" fmla="*/ 904308 w 1619890"/>
                    <a:gd name="connsiteY3929" fmla="*/ 154819 h 1147838"/>
                    <a:gd name="connsiteX3930" fmla="*/ 904308 w 1619890"/>
                    <a:gd name="connsiteY3930" fmla="*/ 154819 h 1147838"/>
                    <a:gd name="connsiteX3931" fmla="*/ 904308 w 1619890"/>
                    <a:gd name="connsiteY3931" fmla="*/ 154819 h 1147838"/>
                    <a:gd name="connsiteX3932" fmla="*/ 904308 w 1619890"/>
                    <a:gd name="connsiteY3932" fmla="*/ 154819 h 1147838"/>
                    <a:gd name="connsiteX3933" fmla="*/ 904308 w 1619890"/>
                    <a:gd name="connsiteY3933" fmla="*/ 154819 h 1147838"/>
                    <a:gd name="connsiteX3934" fmla="*/ 904308 w 1619890"/>
                    <a:gd name="connsiteY3934" fmla="*/ 154819 h 1147838"/>
                    <a:gd name="connsiteX3935" fmla="*/ 904308 w 1619890"/>
                    <a:gd name="connsiteY3935" fmla="*/ 154819 h 1147838"/>
                    <a:gd name="connsiteX3936" fmla="*/ 904308 w 1619890"/>
                    <a:gd name="connsiteY3936" fmla="*/ 154819 h 1147838"/>
                    <a:gd name="connsiteX3937" fmla="*/ 904308 w 1619890"/>
                    <a:gd name="connsiteY3937" fmla="*/ 154819 h 1147838"/>
                    <a:gd name="connsiteX3938" fmla="*/ 904308 w 1619890"/>
                    <a:gd name="connsiteY3938" fmla="*/ 154819 h 1147838"/>
                    <a:gd name="connsiteX3939" fmla="*/ 904308 w 1619890"/>
                    <a:gd name="connsiteY3939" fmla="*/ 154819 h 1147838"/>
                    <a:gd name="connsiteX3940" fmla="*/ 904308 w 1619890"/>
                    <a:gd name="connsiteY3940" fmla="*/ 154819 h 1147838"/>
                    <a:gd name="connsiteX3941" fmla="*/ 904308 w 1619890"/>
                    <a:gd name="connsiteY3941" fmla="*/ 154819 h 1147838"/>
                    <a:gd name="connsiteX3942" fmla="*/ 904308 w 1619890"/>
                    <a:gd name="connsiteY3942" fmla="*/ 154819 h 1147838"/>
                    <a:gd name="connsiteX3943" fmla="*/ 904308 w 1619890"/>
                    <a:gd name="connsiteY3943" fmla="*/ 154819 h 1147838"/>
                    <a:gd name="connsiteX3944" fmla="*/ 904308 w 1619890"/>
                    <a:gd name="connsiteY3944" fmla="*/ 154819 h 1147838"/>
                    <a:gd name="connsiteX3945" fmla="*/ 904308 w 1619890"/>
                    <a:gd name="connsiteY3945" fmla="*/ 154819 h 1147838"/>
                    <a:gd name="connsiteX3946" fmla="*/ 904308 w 1619890"/>
                    <a:gd name="connsiteY3946" fmla="*/ 154819 h 1147838"/>
                    <a:gd name="connsiteX3947" fmla="*/ 904308 w 1619890"/>
                    <a:gd name="connsiteY3947" fmla="*/ 154819 h 1147838"/>
                    <a:gd name="connsiteX3948" fmla="*/ 904308 w 1619890"/>
                    <a:gd name="connsiteY3948" fmla="*/ 154819 h 1147838"/>
                    <a:gd name="connsiteX3949" fmla="*/ 904308 w 1619890"/>
                    <a:gd name="connsiteY3949" fmla="*/ 154819 h 1147838"/>
                    <a:gd name="connsiteX3950" fmla="*/ 904308 w 1619890"/>
                    <a:gd name="connsiteY3950" fmla="*/ 154819 h 1147838"/>
                    <a:gd name="connsiteX3951" fmla="*/ 904308 w 1619890"/>
                    <a:gd name="connsiteY3951" fmla="*/ 154819 h 1147838"/>
                    <a:gd name="connsiteX3952" fmla="*/ 904308 w 1619890"/>
                    <a:gd name="connsiteY3952" fmla="*/ 154819 h 1147838"/>
                    <a:gd name="connsiteX3953" fmla="*/ 904308 w 1619890"/>
                    <a:gd name="connsiteY3953" fmla="*/ 154819 h 1147838"/>
                    <a:gd name="connsiteX3954" fmla="*/ 904308 w 1619890"/>
                    <a:gd name="connsiteY3954" fmla="*/ 154819 h 1147838"/>
                    <a:gd name="connsiteX3955" fmla="*/ 904308 w 1619890"/>
                    <a:gd name="connsiteY3955" fmla="*/ 154819 h 1147838"/>
                    <a:gd name="connsiteX3956" fmla="*/ 904308 w 1619890"/>
                    <a:gd name="connsiteY3956" fmla="*/ 154819 h 1147838"/>
                    <a:gd name="connsiteX3957" fmla="*/ 904308 w 1619890"/>
                    <a:gd name="connsiteY3957" fmla="*/ 154819 h 1147838"/>
                    <a:gd name="connsiteX3958" fmla="*/ 904308 w 1619890"/>
                    <a:gd name="connsiteY3958" fmla="*/ 154819 h 1147838"/>
                    <a:gd name="connsiteX3959" fmla="*/ 904308 w 1619890"/>
                    <a:gd name="connsiteY3959" fmla="*/ 154819 h 1147838"/>
                    <a:gd name="connsiteX3960" fmla="*/ 904308 w 1619890"/>
                    <a:gd name="connsiteY3960" fmla="*/ 154819 h 1147838"/>
                    <a:gd name="connsiteX3961" fmla="*/ 904308 w 1619890"/>
                    <a:gd name="connsiteY3961" fmla="*/ 154819 h 1147838"/>
                    <a:gd name="connsiteX3962" fmla="*/ 904308 w 1619890"/>
                    <a:gd name="connsiteY3962" fmla="*/ 154819 h 1147838"/>
                    <a:gd name="connsiteX3963" fmla="*/ 904308 w 1619890"/>
                    <a:gd name="connsiteY3963" fmla="*/ 154819 h 1147838"/>
                    <a:gd name="connsiteX3964" fmla="*/ 904308 w 1619890"/>
                    <a:gd name="connsiteY3964" fmla="*/ 154819 h 1147838"/>
                    <a:gd name="connsiteX3965" fmla="*/ 904308 w 1619890"/>
                    <a:gd name="connsiteY3965" fmla="*/ 154819 h 1147838"/>
                    <a:gd name="connsiteX3966" fmla="*/ 904308 w 1619890"/>
                    <a:gd name="connsiteY3966" fmla="*/ 154819 h 1147838"/>
                    <a:gd name="connsiteX3967" fmla="*/ 904308 w 1619890"/>
                    <a:gd name="connsiteY3967" fmla="*/ 154819 h 1147838"/>
                    <a:gd name="connsiteX3968" fmla="*/ 904308 w 1619890"/>
                    <a:gd name="connsiteY3968" fmla="*/ 154819 h 1147838"/>
                    <a:gd name="connsiteX3969" fmla="*/ 904308 w 1619890"/>
                    <a:gd name="connsiteY3969" fmla="*/ 154819 h 1147838"/>
                    <a:gd name="connsiteX3970" fmla="*/ 904308 w 1619890"/>
                    <a:gd name="connsiteY3970" fmla="*/ 154819 h 1147838"/>
                    <a:gd name="connsiteX3971" fmla="*/ 904308 w 1619890"/>
                    <a:gd name="connsiteY3971" fmla="*/ 154819 h 1147838"/>
                    <a:gd name="connsiteX3972" fmla="*/ 904308 w 1619890"/>
                    <a:gd name="connsiteY3972" fmla="*/ 154819 h 1147838"/>
                    <a:gd name="connsiteX3973" fmla="*/ 904308 w 1619890"/>
                    <a:gd name="connsiteY3973" fmla="*/ 154819 h 1147838"/>
                    <a:gd name="connsiteX3974" fmla="*/ 904308 w 1619890"/>
                    <a:gd name="connsiteY3974" fmla="*/ 154819 h 1147838"/>
                    <a:gd name="connsiteX3975" fmla="*/ 904308 w 1619890"/>
                    <a:gd name="connsiteY3975" fmla="*/ 154819 h 1147838"/>
                    <a:gd name="connsiteX3976" fmla="*/ 904308 w 1619890"/>
                    <a:gd name="connsiteY3976" fmla="*/ 154819 h 1147838"/>
                    <a:gd name="connsiteX3977" fmla="*/ 904308 w 1619890"/>
                    <a:gd name="connsiteY3977" fmla="*/ 154819 h 1147838"/>
                    <a:gd name="connsiteX3978" fmla="*/ 904308 w 1619890"/>
                    <a:gd name="connsiteY3978" fmla="*/ 154819 h 1147838"/>
                    <a:gd name="connsiteX3979" fmla="*/ 904308 w 1619890"/>
                    <a:gd name="connsiteY3979" fmla="*/ 154819 h 1147838"/>
                    <a:gd name="connsiteX3980" fmla="*/ 904308 w 1619890"/>
                    <a:gd name="connsiteY3980" fmla="*/ 154819 h 1147838"/>
                    <a:gd name="connsiteX3981" fmla="*/ 904308 w 1619890"/>
                    <a:gd name="connsiteY3981" fmla="*/ 154819 h 1147838"/>
                    <a:gd name="connsiteX3982" fmla="*/ 904308 w 1619890"/>
                    <a:gd name="connsiteY3982" fmla="*/ 154819 h 1147838"/>
                    <a:gd name="connsiteX3983" fmla="*/ 904308 w 1619890"/>
                    <a:gd name="connsiteY3983" fmla="*/ 154819 h 1147838"/>
                    <a:gd name="connsiteX3984" fmla="*/ 904308 w 1619890"/>
                    <a:gd name="connsiteY3984" fmla="*/ 154819 h 1147838"/>
                    <a:gd name="connsiteX3985" fmla="*/ 904308 w 1619890"/>
                    <a:gd name="connsiteY3985" fmla="*/ 154819 h 1147838"/>
                    <a:gd name="connsiteX3986" fmla="*/ 904308 w 1619890"/>
                    <a:gd name="connsiteY3986" fmla="*/ 154819 h 1147838"/>
                    <a:gd name="connsiteX3987" fmla="*/ 904308 w 1619890"/>
                    <a:gd name="connsiteY3987" fmla="*/ 154819 h 1147838"/>
                    <a:gd name="connsiteX3988" fmla="*/ 904308 w 1619890"/>
                    <a:gd name="connsiteY3988" fmla="*/ 154819 h 1147838"/>
                    <a:gd name="connsiteX3989" fmla="*/ 903703 w 1619890"/>
                    <a:gd name="connsiteY3989" fmla="*/ 154819 h 1147838"/>
                    <a:gd name="connsiteX3990" fmla="*/ 903703 w 1619890"/>
                    <a:gd name="connsiteY3990" fmla="*/ 154819 h 1147838"/>
                    <a:gd name="connsiteX3991" fmla="*/ 903098 w 1619890"/>
                    <a:gd name="connsiteY3991" fmla="*/ 154819 h 1147838"/>
                    <a:gd name="connsiteX3992" fmla="*/ 903098 w 1619890"/>
                    <a:gd name="connsiteY3992" fmla="*/ 154819 h 1147838"/>
                    <a:gd name="connsiteX3993" fmla="*/ 902493 w 1619890"/>
                    <a:gd name="connsiteY3993" fmla="*/ 154819 h 1147838"/>
                    <a:gd name="connsiteX3994" fmla="*/ 902493 w 1619890"/>
                    <a:gd name="connsiteY3994" fmla="*/ 154819 h 1147838"/>
                    <a:gd name="connsiteX3995" fmla="*/ 901888 w 1619890"/>
                    <a:gd name="connsiteY3995" fmla="*/ 154819 h 1147838"/>
                    <a:gd name="connsiteX3996" fmla="*/ 901888 w 1619890"/>
                    <a:gd name="connsiteY3996" fmla="*/ 154819 h 1147838"/>
                    <a:gd name="connsiteX3997" fmla="*/ 901283 w 1619890"/>
                    <a:gd name="connsiteY3997" fmla="*/ 154819 h 1147838"/>
                    <a:gd name="connsiteX3998" fmla="*/ 901283 w 1619890"/>
                    <a:gd name="connsiteY3998" fmla="*/ 154819 h 1147838"/>
                    <a:gd name="connsiteX3999" fmla="*/ 900678 w 1619890"/>
                    <a:gd name="connsiteY3999" fmla="*/ 154819 h 1147838"/>
                    <a:gd name="connsiteX4000" fmla="*/ 900678 w 1619890"/>
                    <a:gd name="connsiteY4000" fmla="*/ 154819 h 1147838"/>
                    <a:gd name="connsiteX4001" fmla="*/ 900074 w 1619890"/>
                    <a:gd name="connsiteY4001" fmla="*/ 154819 h 1147838"/>
                    <a:gd name="connsiteX4002" fmla="*/ 900074 w 1619890"/>
                    <a:gd name="connsiteY4002" fmla="*/ 154819 h 1147838"/>
                    <a:gd name="connsiteX4003" fmla="*/ 899469 w 1619890"/>
                    <a:gd name="connsiteY4003" fmla="*/ 154819 h 1147838"/>
                    <a:gd name="connsiteX4004" fmla="*/ 899469 w 1619890"/>
                    <a:gd name="connsiteY4004" fmla="*/ 154819 h 1147838"/>
                    <a:gd name="connsiteX4005" fmla="*/ 898864 w 1619890"/>
                    <a:gd name="connsiteY4005" fmla="*/ 154819 h 1147838"/>
                    <a:gd name="connsiteX4006" fmla="*/ 898864 w 1619890"/>
                    <a:gd name="connsiteY4006" fmla="*/ 154819 h 1147838"/>
                    <a:gd name="connsiteX4007" fmla="*/ 898259 w 1619890"/>
                    <a:gd name="connsiteY4007" fmla="*/ 154819 h 1147838"/>
                    <a:gd name="connsiteX4008" fmla="*/ 898259 w 1619890"/>
                    <a:gd name="connsiteY4008" fmla="*/ 154819 h 1147838"/>
                    <a:gd name="connsiteX4009" fmla="*/ 897654 w 1619890"/>
                    <a:gd name="connsiteY4009" fmla="*/ 154819 h 1147838"/>
                    <a:gd name="connsiteX4010" fmla="*/ 897654 w 1619890"/>
                    <a:gd name="connsiteY4010" fmla="*/ 154819 h 1147838"/>
                    <a:gd name="connsiteX4011" fmla="*/ 897049 w 1619890"/>
                    <a:gd name="connsiteY4011" fmla="*/ 154819 h 1147838"/>
                    <a:gd name="connsiteX4012" fmla="*/ 897049 w 1619890"/>
                    <a:gd name="connsiteY4012" fmla="*/ 154819 h 1147838"/>
                    <a:gd name="connsiteX4013" fmla="*/ 896444 w 1619890"/>
                    <a:gd name="connsiteY4013" fmla="*/ 154819 h 1147838"/>
                    <a:gd name="connsiteX4014" fmla="*/ 896444 w 1619890"/>
                    <a:gd name="connsiteY4014" fmla="*/ 154819 h 1147838"/>
                    <a:gd name="connsiteX4015" fmla="*/ 895839 w 1619890"/>
                    <a:gd name="connsiteY4015" fmla="*/ 154819 h 1147838"/>
                    <a:gd name="connsiteX4016" fmla="*/ 895839 w 1619890"/>
                    <a:gd name="connsiteY4016" fmla="*/ 154819 h 1147838"/>
                    <a:gd name="connsiteX4017" fmla="*/ 895235 w 1619890"/>
                    <a:gd name="connsiteY4017" fmla="*/ 154819 h 1147838"/>
                    <a:gd name="connsiteX4018" fmla="*/ 895235 w 1619890"/>
                    <a:gd name="connsiteY4018" fmla="*/ 154819 h 1147838"/>
                    <a:gd name="connsiteX4019" fmla="*/ 894630 w 1619890"/>
                    <a:gd name="connsiteY4019" fmla="*/ 154819 h 1147838"/>
                    <a:gd name="connsiteX4020" fmla="*/ 894630 w 1619890"/>
                    <a:gd name="connsiteY4020" fmla="*/ 154819 h 1147838"/>
                    <a:gd name="connsiteX4021" fmla="*/ 894025 w 1619890"/>
                    <a:gd name="connsiteY4021" fmla="*/ 154819 h 1147838"/>
                    <a:gd name="connsiteX4022" fmla="*/ 894025 w 1619890"/>
                    <a:gd name="connsiteY4022" fmla="*/ 154819 h 1147838"/>
                    <a:gd name="connsiteX4023" fmla="*/ 893420 w 1619890"/>
                    <a:gd name="connsiteY4023" fmla="*/ 154819 h 1147838"/>
                    <a:gd name="connsiteX4024" fmla="*/ 893420 w 1619890"/>
                    <a:gd name="connsiteY4024" fmla="*/ 154819 h 1147838"/>
                    <a:gd name="connsiteX4025" fmla="*/ 892815 w 1619890"/>
                    <a:gd name="connsiteY4025" fmla="*/ 154819 h 1147838"/>
                    <a:gd name="connsiteX4026" fmla="*/ 892815 w 1619890"/>
                    <a:gd name="connsiteY4026" fmla="*/ 154819 h 1147838"/>
                    <a:gd name="connsiteX4027" fmla="*/ 892210 w 1619890"/>
                    <a:gd name="connsiteY4027" fmla="*/ 154819 h 1147838"/>
                    <a:gd name="connsiteX4028" fmla="*/ 892210 w 1619890"/>
                    <a:gd name="connsiteY4028" fmla="*/ 154819 h 1147838"/>
                    <a:gd name="connsiteX4029" fmla="*/ 891605 w 1619890"/>
                    <a:gd name="connsiteY4029" fmla="*/ 154819 h 1147838"/>
                    <a:gd name="connsiteX4030" fmla="*/ 891605 w 1619890"/>
                    <a:gd name="connsiteY4030" fmla="*/ 154819 h 1147838"/>
                    <a:gd name="connsiteX4031" fmla="*/ 891000 w 1619890"/>
                    <a:gd name="connsiteY4031" fmla="*/ 154819 h 1147838"/>
                    <a:gd name="connsiteX4032" fmla="*/ 891000 w 1619890"/>
                    <a:gd name="connsiteY4032" fmla="*/ 154819 h 1147838"/>
                    <a:gd name="connsiteX4033" fmla="*/ 890395 w 1619890"/>
                    <a:gd name="connsiteY4033" fmla="*/ 154819 h 1147838"/>
                    <a:gd name="connsiteX4034" fmla="*/ 890395 w 1619890"/>
                    <a:gd name="connsiteY4034" fmla="*/ 154819 h 1147838"/>
                    <a:gd name="connsiteX4035" fmla="*/ 889791 w 1619890"/>
                    <a:gd name="connsiteY4035" fmla="*/ 154819 h 1147838"/>
                    <a:gd name="connsiteX4036" fmla="*/ 889791 w 1619890"/>
                    <a:gd name="connsiteY4036" fmla="*/ 154819 h 1147838"/>
                    <a:gd name="connsiteX4037" fmla="*/ 889186 w 1619890"/>
                    <a:gd name="connsiteY4037" fmla="*/ 154819 h 1147838"/>
                    <a:gd name="connsiteX4038" fmla="*/ 889186 w 1619890"/>
                    <a:gd name="connsiteY4038" fmla="*/ 154819 h 1147838"/>
                    <a:gd name="connsiteX4039" fmla="*/ 888581 w 1619890"/>
                    <a:gd name="connsiteY4039" fmla="*/ 154819 h 1147838"/>
                    <a:gd name="connsiteX4040" fmla="*/ 888581 w 1619890"/>
                    <a:gd name="connsiteY4040" fmla="*/ 154819 h 1147838"/>
                    <a:gd name="connsiteX4041" fmla="*/ 887976 w 1619890"/>
                    <a:gd name="connsiteY4041" fmla="*/ 154819 h 1147838"/>
                    <a:gd name="connsiteX4042" fmla="*/ 887976 w 1619890"/>
                    <a:gd name="connsiteY4042" fmla="*/ 154819 h 1147838"/>
                    <a:gd name="connsiteX4043" fmla="*/ 887371 w 1619890"/>
                    <a:gd name="connsiteY4043" fmla="*/ 154819 h 1147838"/>
                    <a:gd name="connsiteX4044" fmla="*/ 887371 w 1619890"/>
                    <a:gd name="connsiteY4044" fmla="*/ 154819 h 1147838"/>
                    <a:gd name="connsiteX4045" fmla="*/ 886766 w 1619890"/>
                    <a:gd name="connsiteY4045" fmla="*/ 154819 h 1147838"/>
                    <a:gd name="connsiteX4046" fmla="*/ 886766 w 1619890"/>
                    <a:gd name="connsiteY4046" fmla="*/ 154819 h 1147838"/>
                    <a:gd name="connsiteX4047" fmla="*/ 886161 w 1619890"/>
                    <a:gd name="connsiteY4047" fmla="*/ 154819 h 1147838"/>
                    <a:gd name="connsiteX4048" fmla="*/ 886161 w 1619890"/>
                    <a:gd name="connsiteY4048" fmla="*/ 154819 h 1147838"/>
                    <a:gd name="connsiteX4049" fmla="*/ 885556 w 1619890"/>
                    <a:gd name="connsiteY4049" fmla="*/ 154819 h 1147838"/>
                    <a:gd name="connsiteX4050" fmla="*/ 885556 w 1619890"/>
                    <a:gd name="connsiteY4050" fmla="*/ 154819 h 1147838"/>
                    <a:gd name="connsiteX4051" fmla="*/ 884951 w 1619890"/>
                    <a:gd name="connsiteY4051" fmla="*/ 154819 h 1147838"/>
                    <a:gd name="connsiteX4052" fmla="*/ 884951 w 1619890"/>
                    <a:gd name="connsiteY4052" fmla="*/ 154819 h 1147838"/>
                    <a:gd name="connsiteX4053" fmla="*/ 884347 w 1619890"/>
                    <a:gd name="connsiteY4053" fmla="*/ 154819 h 1147838"/>
                    <a:gd name="connsiteX4054" fmla="*/ 884347 w 1619890"/>
                    <a:gd name="connsiteY4054" fmla="*/ 154819 h 1147838"/>
                    <a:gd name="connsiteX4055" fmla="*/ 883742 w 1619890"/>
                    <a:gd name="connsiteY4055" fmla="*/ 154819 h 1147838"/>
                    <a:gd name="connsiteX4056" fmla="*/ 883742 w 1619890"/>
                    <a:gd name="connsiteY4056" fmla="*/ 154819 h 1147838"/>
                    <a:gd name="connsiteX4057" fmla="*/ 883137 w 1619890"/>
                    <a:gd name="connsiteY4057" fmla="*/ 154819 h 1147838"/>
                    <a:gd name="connsiteX4058" fmla="*/ 883137 w 1619890"/>
                    <a:gd name="connsiteY4058" fmla="*/ 154819 h 1147838"/>
                    <a:gd name="connsiteX4059" fmla="*/ 882532 w 1619890"/>
                    <a:gd name="connsiteY4059" fmla="*/ 154819 h 1147838"/>
                    <a:gd name="connsiteX4060" fmla="*/ 882532 w 1619890"/>
                    <a:gd name="connsiteY4060" fmla="*/ 154819 h 1147838"/>
                    <a:gd name="connsiteX4061" fmla="*/ 881927 w 1619890"/>
                    <a:gd name="connsiteY4061" fmla="*/ 154819 h 1147838"/>
                    <a:gd name="connsiteX4062" fmla="*/ 881927 w 1619890"/>
                    <a:gd name="connsiteY4062" fmla="*/ 154819 h 1147838"/>
                    <a:gd name="connsiteX4063" fmla="*/ 881322 w 1619890"/>
                    <a:gd name="connsiteY4063" fmla="*/ 154819 h 1147838"/>
                    <a:gd name="connsiteX4064" fmla="*/ 881322 w 1619890"/>
                    <a:gd name="connsiteY4064" fmla="*/ 154819 h 1147838"/>
                    <a:gd name="connsiteX4065" fmla="*/ 880717 w 1619890"/>
                    <a:gd name="connsiteY4065" fmla="*/ 154819 h 1147838"/>
                    <a:gd name="connsiteX4066" fmla="*/ 880717 w 1619890"/>
                    <a:gd name="connsiteY4066" fmla="*/ 154819 h 1147838"/>
                    <a:gd name="connsiteX4067" fmla="*/ 880112 w 1619890"/>
                    <a:gd name="connsiteY4067" fmla="*/ 154819 h 1147838"/>
                    <a:gd name="connsiteX4068" fmla="*/ 880112 w 1619890"/>
                    <a:gd name="connsiteY4068" fmla="*/ 154819 h 1147838"/>
                    <a:gd name="connsiteX4069" fmla="*/ 879507 w 1619890"/>
                    <a:gd name="connsiteY4069" fmla="*/ 154819 h 1147838"/>
                    <a:gd name="connsiteX4070" fmla="*/ 879507 w 1619890"/>
                    <a:gd name="connsiteY4070" fmla="*/ 154819 h 1147838"/>
                    <a:gd name="connsiteX4071" fmla="*/ 878902 w 1619890"/>
                    <a:gd name="connsiteY4071" fmla="*/ 154819 h 1147838"/>
                    <a:gd name="connsiteX4072" fmla="*/ 878902 w 1619890"/>
                    <a:gd name="connsiteY4072" fmla="*/ 154819 h 1147838"/>
                    <a:gd name="connsiteX4073" fmla="*/ 878298 w 1619890"/>
                    <a:gd name="connsiteY4073" fmla="*/ 154819 h 1147838"/>
                    <a:gd name="connsiteX4074" fmla="*/ 878298 w 1619890"/>
                    <a:gd name="connsiteY4074" fmla="*/ 154819 h 1147838"/>
                    <a:gd name="connsiteX4075" fmla="*/ 877693 w 1619890"/>
                    <a:gd name="connsiteY4075" fmla="*/ 154819 h 1147838"/>
                    <a:gd name="connsiteX4076" fmla="*/ 877693 w 1619890"/>
                    <a:gd name="connsiteY4076" fmla="*/ 154819 h 1147838"/>
                    <a:gd name="connsiteX4077" fmla="*/ 877088 w 1619890"/>
                    <a:gd name="connsiteY4077" fmla="*/ 154819 h 1147838"/>
                    <a:gd name="connsiteX4078" fmla="*/ 877088 w 1619890"/>
                    <a:gd name="connsiteY4078" fmla="*/ 154819 h 1147838"/>
                    <a:gd name="connsiteX4079" fmla="*/ 876483 w 1619890"/>
                    <a:gd name="connsiteY4079" fmla="*/ 154819 h 1147838"/>
                    <a:gd name="connsiteX4080" fmla="*/ 876483 w 1619890"/>
                    <a:gd name="connsiteY4080" fmla="*/ 154819 h 1147838"/>
                    <a:gd name="connsiteX4081" fmla="*/ 875878 w 1619890"/>
                    <a:gd name="connsiteY4081" fmla="*/ 154819 h 1147838"/>
                    <a:gd name="connsiteX4082" fmla="*/ 875878 w 1619890"/>
                    <a:gd name="connsiteY4082" fmla="*/ 154819 h 1147838"/>
                    <a:gd name="connsiteX4083" fmla="*/ 875273 w 1619890"/>
                    <a:gd name="connsiteY4083" fmla="*/ 154819 h 1147838"/>
                    <a:gd name="connsiteX4084" fmla="*/ 875273 w 1619890"/>
                    <a:gd name="connsiteY4084" fmla="*/ 154819 h 1147838"/>
                    <a:gd name="connsiteX4085" fmla="*/ 874668 w 1619890"/>
                    <a:gd name="connsiteY4085" fmla="*/ 154819 h 1147838"/>
                    <a:gd name="connsiteX4086" fmla="*/ 874668 w 1619890"/>
                    <a:gd name="connsiteY4086" fmla="*/ 154819 h 1147838"/>
                    <a:gd name="connsiteX4087" fmla="*/ 874063 w 1619890"/>
                    <a:gd name="connsiteY4087" fmla="*/ 154819 h 1147838"/>
                    <a:gd name="connsiteX4088" fmla="*/ 874063 w 1619890"/>
                    <a:gd name="connsiteY4088" fmla="*/ 154819 h 1147838"/>
                    <a:gd name="connsiteX4089" fmla="*/ 873459 w 1619890"/>
                    <a:gd name="connsiteY4089" fmla="*/ 154819 h 1147838"/>
                    <a:gd name="connsiteX4090" fmla="*/ 873459 w 1619890"/>
                    <a:gd name="connsiteY4090" fmla="*/ 154819 h 1147838"/>
                    <a:gd name="connsiteX4091" fmla="*/ 872854 w 1619890"/>
                    <a:gd name="connsiteY4091" fmla="*/ 154819 h 1147838"/>
                    <a:gd name="connsiteX4092" fmla="*/ 872854 w 1619890"/>
                    <a:gd name="connsiteY4092" fmla="*/ 154819 h 1147838"/>
                    <a:gd name="connsiteX4093" fmla="*/ 872249 w 1619890"/>
                    <a:gd name="connsiteY4093" fmla="*/ 154819 h 1147838"/>
                    <a:gd name="connsiteX4094" fmla="*/ 872249 w 1619890"/>
                    <a:gd name="connsiteY4094" fmla="*/ 154819 h 1147838"/>
                    <a:gd name="connsiteX4095" fmla="*/ 871644 w 1619890"/>
                    <a:gd name="connsiteY4095" fmla="*/ 154819 h 1147838"/>
                    <a:gd name="connsiteX4096" fmla="*/ 871644 w 1619890"/>
                    <a:gd name="connsiteY4096" fmla="*/ 154819 h 1147838"/>
                    <a:gd name="connsiteX4097" fmla="*/ 871039 w 1619890"/>
                    <a:gd name="connsiteY4097" fmla="*/ 154819 h 1147838"/>
                    <a:gd name="connsiteX4098" fmla="*/ 871039 w 1619890"/>
                    <a:gd name="connsiteY4098" fmla="*/ 154819 h 1147838"/>
                    <a:gd name="connsiteX4099" fmla="*/ 870434 w 1619890"/>
                    <a:gd name="connsiteY4099" fmla="*/ 154819 h 1147838"/>
                    <a:gd name="connsiteX4100" fmla="*/ 870434 w 1619890"/>
                    <a:gd name="connsiteY4100" fmla="*/ 154819 h 1147838"/>
                    <a:gd name="connsiteX4101" fmla="*/ 869829 w 1619890"/>
                    <a:gd name="connsiteY4101" fmla="*/ 154819 h 1147838"/>
                    <a:gd name="connsiteX4102" fmla="*/ 869829 w 1619890"/>
                    <a:gd name="connsiteY4102" fmla="*/ 154819 h 1147838"/>
                    <a:gd name="connsiteX4103" fmla="*/ 869224 w 1619890"/>
                    <a:gd name="connsiteY4103" fmla="*/ 154819 h 1147838"/>
                    <a:gd name="connsiteX4104" fmla="*/ 869224 w 1619890"/>
                    <a:gd name="connsiteY4104" fmla="*/ 154819 h 1147838"/>
                    <a:gd name="connsiteX4105" fmla="*/ 868619 w 1619890"/>
                    <a:gd name="connsiteY4105" fmla="*/ 154819 h 1147838"/>
                    <a:gd name="connsiteX4106" fmla="*/ 868619 w 1619890"/>
                    <a:gd name="connsiteY4106" fmla="*/ 154819 h 1147838"/>
                    <a:gd name="connsiteX4107" fmla="*/ 868015 w 1619890"/>
                    <a:gd name="connsiteY4107" fmla="*/ 154819 h 1147838"/>
                    <a:gd name="connsiteX4108" fmla="*/ 868015 w 1619890"/>
                    <a:gd name="connsiteY4108" fmla="*/ 154819 h 1147838"/>
                    <a:gd name="connsiteX4109" fmla="*/ 867410 w 1619890"/>
                    <a:gd name="connsiteY4109" fmla="*/ 154819 h 1147838"/>
                    <a:gd name="connsiteX4110" fmla="*/ 867410 w 1619890"/>
                    <a:gd name="connsiteY4110" fmla="*/ 154819 h 1147838"/>
                    <a:gd name="connsiteX4111" fmla="*/ 866805 w 1619890"/>
                    <a:gd name="connsiteY4111" fmla="*/ 154819 h 1147838"/>
                    <a:gd name="connsiteX4112" fmla="*/ 866805 w 1619890"/>
                    <a:gd name="connsiteY4112" fmla="*/ 154819 h 1147838"/>
                    <a:gd name="connsiteX4113" fmla="*/ 866200 w 1619890"/>
                    <a:gd name="connsiteY4113" fmla="*/ 154819 h 1147838"/>
                    <a:gd name="connsiteX4114" fmla="*/ 866200 w 1619890"/>
                    <a:gd name="connsiteY4114" fmla="*/ 154819 h 1147838"/>
                    <a:gd name="connsiteX4115" fmla="*/ 865595 w 1619890"/>
                    <a:gd name="connsiteY4115" fmla="*/ 154819 h 1147838"/>
                    <a:gd name="connsiteX4116" fmla="*/ 865595 w 1619890"/>
                    <a:gd name="connsiteY4116" fmla="*/ 154819 h 1147838"/>
                    <a:gd name="connsiteX4117" fmla="*/ 865595 w 1619890"/>
                    <a:gd name="connsiteY4117" fmla="*/ 154819 h 1147838"/>
                    <a:gd name="connsiteX4118" fmla="*/ 865595 w 1619890"/>
                    <a:gd name="connsiteY4118" fmla="*/ 154819 h 1147838"/>
                    <a:gd name="connsiteX4119" fmla="*/ 865595 w 1619890"/>
                    <a:gd name="connsiteY4119" fmla="*/ 154819 h 1147838"/>
                    <a:gd name="connsiteX4120" fmla="*/ 865595 w 1619890"/>
                    <a:gd name="connsiteY4120" fmla="*/ 154819 h 1147838"/>
                    <a:gd name="connsiteX4121" fmla="*/ 865595 w 1619890"/>
                    <a:gd name="connsiteY4121" fmla="*/ 154819 h 1147838"/>
                    <a:gd name="connsiteX4122" fmla="*/ 865595 w 1619890"/>
                    <a:gd name="connsiteY4122" fmla="*/ 154819 h 1147838"/>
                    <a:gd name="connsiteX4123" fmla="*/ 865595 w 1619890"/>
                    <a:gd name="connsiteY4123" fmla="*/ 154819 h 1147838"/>
                    <a:gd name="connsiteX4124" fmla="*/ 865595 w 1619890"/>
                    <a:gd name="connsiteY4124" fmla="*/ 154819 h 1147838"/>
                    <a:gd name="connsiteX4125" fmla="*/ 865595 w 1619890"/>
                    <a:gd name="connsiteY4125" fmla="*/ 154819 h 1147838"/>
                    <a:gd name="connsiteX4126" fmla="*/ 865595 w 1619890"/>
                    <a:gd name="connsiteY4126" fmla="*/ 154819 h 1147838"/>
                    <a:gd name="connsiteX4127" fmla="*/ 865595 w 1619890"/>
                    <a:gd name="connsiteY4127" fmla="*/ 154819 h 1147838"/>
                    <a:gd name="connsiteX4128" fmla="*/ 865595 w 1619890"/>
                    <a:gd name="connsiteY4128" fmla="*/ 154819 h 1147838"/>
                    <a:gd name="connsiteX4129" fmla="*/ 865595 w 1619890"/>
                    <a:gd name="connsiteY4129" fmla="*/ 154819 h 1147838"/>
                    <a:gd name="connsiteX4130" fmla="*/ 865595 w 1619890"/>
                    <a:gd name="connsiteY4130" fmla="*/ 154819 h 1147838"/>
                    <a:gd name="connsiteX4131" fmla="*/ 865595 w 1619890"/>
                    <a:gd name="connsiteY4131" fmla="*/ 154819 h 1147838"/>
                    <a:gd name="connsiteX4132" fmla="*/ 865595 w 1619890"/>
                    <a:gd name="connsiteY4132" fmla="*/ 154819 h 1147838"/>
                    <a:gd name="connsiteX4133" fmla="*/ 865595 w 1619890"/>
                    <a:gd name="connsiteY4133" fmla="*/ 154819 h 1147838"/>
                    <a:gd name="connsiteX4134" fmla="*/ 865595 w 1619890"/>
                    <a:gd name="connsiteY4134" fmla="*/ 154819 h 1147838"/>
                    <a:gd name="connsiteX4135" fmla="*/ 865595 w 1619890"/>
                    <a:gd name="connsiteY4135" fmla="*/ 154819 h 1147838"/>
                    <a:gd name="connsiteX4136" fmla="*/ 865595 w 1619890"/>
                    <a:gd name="connsiteY4136" fmla="*/ 154819 h 1147838"/>
                    <a:gd name="connsiteX4137" fmla="*/ 865595 w 1619890"/>
                    <a:gd name="connsiteY4137" fmla="*/ 154819 h 1147838"/>
                    <a:gd name="connsiteX4138" fmla="*/ 865595 w 1619890"/>
                    <a:gd name="connsiteY4138" fmla="*/ 154819 h 1147838"/>
                    <a:gd name="connsiteX4139" fmla="*/ 865595 w 1619890"/>
                    <a:gd name="connsiteY4139" fmla="*/ 154819 h 1147838"/>
                    <a:gd name="connsiteX4140" fmla="*/ 865595 w 1619890"/>
                    <a:gd name="connsiteY4140" fmla="*/ 154819 h 1147838"/>
                    <a:gd name="connsiteX4141" fmla="*/ 865595 w 1619890"/>
                    <a:gd name="connsiteY4141" fmla="*/ 154819 h 1147838"/>
                    <a:gd name="connsiteX4142" fmla="*/ 865595 w 1619890"/>
                    <a:gd name="connsiteY4142" fmla="*/ 154819 h 1147838"/>
                    <a:gd name="connsiteX4143" fmla="*/ 865595 w 1619890"/>
                    <a:gd name="connsiteY4143" fmla="*/ 154819 h 1147838"/>
                    <a:gd name="connsiteX4144" fmla="*/ 865595 w 1619890"/>
                    <a:gd name="connsiteY4144" fmla="*/ 154819 h 1147838"/>
                    <a:gd name="connsiteX4145" fmla="*/ 865595 w 1619890"/>
                    <a:gd name="connsiteY4145" fmla="*/ 154819 h 1147838"/>
                    <a:gd name="connsiteX4146" fmla="*/ 865595 w 1619890"/>
                    <a:gd name="connsiteY4146" fmla="*/ 154819 h 1147838"/>
                    <a:gd name="connsiteX4147" fmla="*/ 865595 w 1619890"/>
                    <a:gd name="connsiteY4147" fmla="*/ 154819 h 1147838"/>
                    <a:gd name="connsiteX4148" fmla="*/ 865595 w 1619890"/>
                    <a:gd name="connsiteY4148" fmla="*/ 154819 h 1147838"/>
                    <a:gd name="connsiteX4149" fmla="*/ 865595 w 1619890"/>
                    <a:gd name="connsiteY4149" fmla="*/ 154819 h 1147838"/>
                    <a:gd name="connsiteX4150" fmla="*/ 865595 w 1619890"/>
                    <a:gd name="connsiteY4150" fmla="*/ 154819 h 1147838"/>
                    <a:gd name="connsiteX4151" fmla="*/ 865595 w 1619890"/>
                    <a:gd name="connsiteY4151" fmla="*/ 154819 h 1147838"/>
                    <a:gd name="connsiteX4152" fmla="*/ 865595 w 1619890"/>
                    <a:gd name="connsiteY4152" fmla="*/ 154819 h 1147838"/>
                    <a:gd name="connsiteX4153" fmla="*/ 865595 w 1619890"/>
                    <a:gd name="connsiteY4153" fmla="*/ 154819 h 1147838"/>
                    <a:gd name="connsiteX4154" fmla="*/ 865595 w 1619890"/>
                    <a:gd name="connsiteY4154" fmla="*/ 154819 h 1147838"/>
                    <a:gd name="connsiteX4155" fmla="*/ 865595 w 1619890"/>
                    <a:gd name="connsiteY4155" fmla="*/ 154819 h 1147838"/>
                    <a:gd name="connsiteX4156" fmla="*/ 865595 w 1619890"/>
                    <a:gd name="connsiteY4156" fmla="*/ 154819 h 1147838"/>
                    <a:gd name="connsiteX4157" fmla="*/ 865595 w 1619890"/>
                    <a:gd name="connsiteY4157" fmla="*/ 154819 h 1147838"/>
                    <a:gd name="connsiteX4158" fmla="*/ 865595 w 1619890"/>
                    <a:gd name="connsiteY4158" fmla="*/ 154819 h 1147838"/>
                    <a:gd name="connsiteX4159" fmla="*/ 865595 w 1619890"/>
                    <a:gd name="connsiteY4159" fmla="*/ 154819 h 1147838"/>
                    <a:gd name="connsiteX4160" fmla="*/ 865595 w 1619890"/>
                    <a:gd name="connsiteY4160" fmla="*/ 154819 h 1147838"/>
                    <a:gd name="connsiteX4161" fmla="*/ 865595 w 1619890"/>
                    <a:gd name="connsiteY4161" fmla="*/ 154819 h 1147838"/>
                    <a:gd name="connsiteX4162" fmla="*/ 865595 w 1619890"/>
                    <a:gd name="connsiteY4162" fmla="*/ 154819 h 1147838"/>
                    <a:gd name="connsiteX4163" fmla="*/ 865595 w 1619890"/>
                    <a:gd name="connsiteY4163" fmla="*/ 154819 h 1147838"/>
                    <a:gd name="connsiteX4164" fmla="*/ 865595 w 1619890"/>
                    <a:gd name="connsiteY4164" fmla="*/ 154819 h 1147838"/>
                    <a:gd name="connsiteX4165" fmla="*/ 865595 w 1619890"/>
                    <a:gd name="connsiteY4165" fmla="*/ 154819 h 1147838"/>
                    <a:gd name="connsiteX4166" fmla="*/ 865595 w 1619890"/>
                    <a:gd name="connsiteY4166" fmla="*/ 154819 h 1147838"/>
                    <a:gd name="connsiteX4167" fmla="*/ 865595 w 1619890"/>
                    <a:gd name="connsiteY4167" fmla="*/ 154819 h 1147838"/>
                    <a:gd name="connsiteX4168" fmla="*/ 865595 w 1619890"/>
                    <a:gd name="connsiteY4168" fmla="*/ 154819 h 1147838"/>
                    <a:gd name="connsiteX4169" fmla="*/ 865595 w 1619890"/>
                    <a:gd name="connsiteY4169" fmla="*/ 154819 h 1147838"/>
                    <a:gd name="connsiteX4170" fmla="*/ 865595 w 1619890"/>
                    <a:gd name="connsiteY4170" fmla="*/ 154819 h 1147838"/>
                    <a:gd name="connsiteX4171" fmla="*/ 865595 w 1619890"/>
                    <a:gd name="connsiteY4171" fmla="*/ 154819 h 1147838"/>
                    <a:gd name="connsiteX4172" fmla="*/ 865595 w 1619890"/>
                    <a:gd name="connsiteY4172" fmla="*/ 154819 h 1147838"/>
                    <a:gd name="connsiteX4173" fmla="*/ 865595 w 1619890"/>
                    <a:gd name="connsiteY4173" fmla="*/ 154819 h 1147838"/>
                    <a:gd name="connsiteX4174" fmla="*/ 865595 w 1619890"/>
                    <a:gd name="connsiteY4174" fmla="*/ 154819 h 1147838"/>
                    <a:gd name="connsiteX4175" fmla="*/ 865595 w 1619890"/>
                    <a:gd name="connsiteY4175" fmla="*/ 154819 h 1147838"/>
                    <a:gd name="connsiteX4176" fmla="*/ 865595 w 1619890"/>
                    <a:gd name="connsiteY4176" fmla="*/ 154819 h 1147838"/>
                    <a:gd name="connsiteX4177" fmla="*/ 865595 w 1619890"/>
                    <a:gd name="connsiteY4177" fmla="*/ 154819 h 1147838"/>
                    <a:gd name="connsiteX4178" fmla="*/ 865595 w 1619890"/>
                    <a:gd name="connsiteY4178" fmla="*/ 154819 h 1147838"/>
                    <a:gd name="connsiteX4179" fmla="*/ 865595 w 1619890"/>
                    <a:gd name="connsiteY4179" fmla="*/ 154819 h 1147838"/>
                    <a:gd name="connsiteX4180" fmla="*/ 865595 w 1619890"/>
                    <a:gd name="connsiteY4180" fmla="*/ 154819 h 1147838"/>
                    <a:gd name="connsiteX4181" fmla="*/ 865595 w 1619890"/>
                    <a:gd name="connsiteY4181" fmla="*/ 154819 h 1147838"/>
                    <a:gd name="connsiteX4182" fmla="*/ 865595 w 1619890"/>
                    <a:gd name="connsiteY4182" fmla="*/ 154819 h 1147838"/>
                    <a:gd name="connsiteX4183" fmla="*/ 865595 w 1619890"/>
                    <a:gd name="connsiteY4183" fmla="*/ 154819 h 1147838"/>
                    <a:gd name="connsiteX4184" fmla="*/ 865595 w 1619890"/>
                    <a:gd name="connsiteY4184" fmla="*/ 154819 h 1147838"/>
                    <a:gd name="connsiteX4185" fmla="*/ 865595 w 1619890"/>
                    <a:gd name="connsiteY4185" fmla="*/ 154819 h 1147838"/>
                    <a:gd name="connsiteX4186" fmla="*/ 865595 w 1619890"/>
                    <a:gd name="connsiteY4186" fmla="*/ 154819 h 1147838"/>
                    <a:gd name="connsiteX4187" fmla="*/ 865595 w 1619890"/>
                    <a:gd name="connsiteY4187" fmla="*/ 154819 h 1147838"/>
                    <a:gd name="connsiteX4188" fmla="*/ 867410 w 1619890"/>
                    <a:gd name="connsiteY4188" fmla="*/ 148771 h 1147838"/>
                    <a:gd name="connsiteX4189" fmla="*/ 872854 w 1619890"/>
                    <a:gd name="connsiteY4189" fmla="*/ 134257 h 1147838"/>
                    <a:gd name="connsiteX4190" fmla="*/ 872854 w 1619890"/>
                    <a:gd name="connsiteY4190" fmla="*/ 134257 h 1147838"/>
                    <a:gd name="connsiteX4191" fmla="*/ 872854 w 1619890"/>
                    <a:gd name="connsiteY4191" fmla="*/ 133652 h 1147838"/>
                    <a:gd name="connsiteX4192" fmla="*/ 872854 w 1619890"/>
                    <a:gd name="connsiteY4192" fmla="*/ 133652 h 1147838"/>
                    <a:gd name="connsiteX4193" fmla="*/ 872854 w 1619890"/>
                    <a:gd name="connsiteY4193" fmla="*/ 133652 h 1147838"/>
                    <a:gd name="connsiteX4194" fmla="*/ 872854 w 1619890"/>
                    <a:gd name="connsiteY4194" fmla="*/ 133652 h 1147838"/>
                    <a:gd name="connsiteX4195" fmla="*/ 872854 w 1619890"/>
                    <a:gd name="connsiteY4195" fmla="*/ 133048 h 1147838"/>
                    <a:gd name="connsiteX4196" fmla="*/ 872854 w 1619890"/>
                    <a:gd name="connsiteY4196" fmla="*/ 133048 h 1147838"/>
                    <a:gd name="connsiteX4197" fmla="*/ 872854 w 1619890"/>
                    <a:gd name="connsiteY4197" fmla="*/ 133048 h 1147838"/>
                    <a:gd name="connsiteX4198" fmla="*/ 872854 w 1619890"/>
                    <a:gd name="connsiteY4198" fmla="*/ 133048 h 1147838"/>
                    <a:gd name="connsiteX4199" fmla="*/ 872854 w 1619890"/>
                    <a:gd name="connsiteY4199" fmla="*/ 133048 h 1147838"/>
                    <a:gd name="connsiteX4200" fmla="*/ 872854 w 1619890"/>
                    <a:gd name="connsiteY4200" fmla="*/ 133048 h 1147838"/>
                    <a:gd name="connsiteX4201" fmla="*/ 872854 w 1619890"/>
                    <a:gd name="connsiteY4201" fmla="*/ 133048 h 1147838"/>
                    <a:gd name="connsiteX4202" fmla="*/ 872854 w 1619890"/>
                    <a:gd name="connsiteY4202" fmla="*/ 133048 h 1147838"/>
                    <a:gd name="connsiteX4203" fmla="*/ 872854 w 1619890"/>
                    <a:gd name="connsiteY4203" fmla="*/ 133048 h 1147838"/>
                    <a:gd name="connsiteX4204" fmla="*/ 872854 w 1619890"/>
                    <a:gd name="connsiteY4204" fmla="*/ 133048 h 1147838"/>
                    <a:gd name="connsiteX4205" fmla="*/ 872854 w 1619890"/>
                    <a:gd name="connsiteY4205" fmla="*/ 133048 h 1147838"/>
                    <a:gd name="connsiteX4206" fmla="*/ 872854 w 1619890"/>
                    <a:gd name="connsiteY4206" fmla="*/ 133048 h 1147838"/>
                    <a:gd name="connsiteX4207" fmla="*/ 872854 w 1619890"/>
                    <a:gd name="connsiteY4207" fmla="*/ 133048 h 1147838"/>
                    <a:gd name="connsiteX4208" fmla="*/ 872854 w 1619890"/>
                    <a:gd name="connsiteY4208" fmla="*/ 133048 h 1147838"/>
                    <a:gd name="connsiteX4209" fmla="*/ 872854 w 1619890"/>
                    <a:gd name="connsiteY4209" fmla="*/ 133048 h 1147838"/>
                    <a:gd name="connsiteX4210" fmla="*/ 872854 w 1619890"/>
                    <a:gd name="connsiteY4210" fmla="*/ 133048 h 1147838"/>
                    <a:gd name="connsiteX4211" fmla="*/ 872854 w 1619890"/>
                    <a:gd name="connsiteY4211" fmla="*/ 133048 h 1147838"/>
                    <a:gd name="connsiteX4212" fmla="*/ 872854 w 1619890"/>
                    <a:gd name="connsiteY4212" fmla="*/ 133048 h 1147838"/>
                    <a:gd name="connsiteX4213" fmla="*/ 872854 w 1619890"/>
                    <a:gd name="connsiteY4213" fmla="*/ 133048 h 1147838"/>
                    <a:gd name="connsiteX4214" fmla="*/ 872854 w 1619890"/>
                    <a:gd name="connsiteY4214" fmla="*/ 133048 h 1147838"/>
                    <a:gd name="connsiteX4215" fmla="*/ 872854 w 1619890"/>
                    <a:gd name="connsiteY4215" fmla="*/ 133048 h 1147838"/>
                    <a:gd name="connsiteX4216" fmla="*/ 872854 w 1619890"/>
                    <a:gd name="connsiteY4216" fmla="*/ 133048 h 1147838"/>
                    <a:gd name="connsiteX4217" fmla="*/ 872854 w 1619890"/>
                    <a:gd name="connsiteY4217" fmla="*/ 133048 h 1147838"/>
                    <a:gd name="connsiteX4218" fmla="*/ 872854 w 1619890"/>
                    <a:gd name="connsiteY4218" fmla="*/ 133048 h 1147838"/>
                    <a:gd name="connsiteX4219" fmla="*/ 872854 w 1619890"/>
                    <a:gd name="connsiteY4219" fmla="*/ 133048 h 1147838"/>
                    <a:gd name="connsiteX4220" fmla="*/ 872854 w 1619890"/>
                    <a:gd name="connsiteY4220" fmla="*/ 133048 h 1147838"/>
                    <a:gd name="connsiteX4221" fmla="*/ 872854 w 1619890"/>
                    <a:gd name="connsiteY4221" fmla="*/ 133048 h 1147838"/>
                    <a:gd name="connsiteX4222" fmla="*/ 872854 w 1619890"/>
                    <a:gd name="connsiteY4222" fmla="*/ 133048 h 1147838"/>
                    <a:gd name="connsiteX4223" fmla="*/ 872854 w 1619890"/>
                    <a:gd name="connsiteY4223" fmla="*/ 133048 h 1147838"/>
                    <a:gd name="connsiteX4224" fmla="*/ 872854 w 1619890"/>
                    <a:gd name="connsiteY4224" fmla="*/ 133048 h 1147838"/>
                    <a:gd name="connsiteX4225" fmla="*/ 872854 w 1619890"/>
                    <a:gd name="connsiteY4225" fmla="*/ 133048 h 1147838"/>
                    <a:gd name="connsiteX4226" fmla="*/ 872854 w 1619890"/>
                    <a:gd name="connsiteY4226" fmla="*/ 133048 h 1147838"/>
                    <a:gd name="connsiteX4227" fmla="*/ 872854 w 1619890"/>
                    <a:gd name="connsiteY4227" fmla="*/ 133048 h 1147838"/>
                    <a:gd name="connsiteX4228" fmla="*/ 872854 w 1619890"/>
                    <a:gd name="connsiteY4228" fmla="*/ 132443 h 1147838"/>
                    <a:gd name="connsiteX4229" fmla="*/ 872854 w 1619890"/>
                    <a:gd name="connsiteY4229" fmla="*/ 132443 h 1147838"/>
                    <a:gd name="connsiteX4230" fmla="*/ 872854 w 1619890"/>
                    <a:gd name="connsiteY4230" fmla="*/ 131838 h 1147838"/>
                    <a:gd name="connsiteX4231" fmla="*/ 872854 w 1619890"/>
                    <a:gd name="connsiteY4231" fmla="*/ 131838 h 1147838"/>
                    <a:gd name="connsiteX4232" fmla="*/ 872854 w 1619890"/>
                    <a:gd name="connsiteY4232" fmla="*/ 131233 h 1147838"/>
                    <a:gd name="connsiteX4233" fmla="*/ 872854 w 1619890"/>
                    <a:gd name="connsiteY4233" fmla="*/ 131233 h 1147838"/>
                    <a:gd name="connsiteX4234" fmla="*/ 872854 w 1619890"/>
                    <a:gd name="connsiteY4234" fmla="*/ 130629 h 1147838"/>
                    <a:gd name="connsiteX4235" fmla="*/ 872854 w 1619890"/>
                    <a:gd name="connsiteY4235" fmla="*/ 130629 h 1147838"/>
                    <a:gd name="connsiteX4236" fmla="*/ 872854 w 1619890"/>
                    <a:gd name="connsiteY4236" fmla="*/ 130024 h 1147838"/>
                    <a:gd name="connsiteX4237" fmla="*/ 872854 w 1619890"/>
                    <a:gd name="connsiteY4237" fmla="*/ 130024 h 1147838"/>
                    <a:gd name="connsiteX4238" fmla="*/ 872854 w 1619890"/>
                    <a:gd name="connsiteY4238" fmla="*/ 129419 h 1147838"/>
                    <a:gd name="connsiteX4239" fmla="*/ 872854 w 1619890"/>
                    <a:gd name="connsiteY4239" fmla="*/ 129419 h 1147838"/>
                    <a:gd name="connsiteX4240" fmla="*/ 872854 w 1619890"/>
                    <a:gd name="connsiteY4240" fmla="*/ 128814 h 1147838"/>
                    <a:gd name="connsiteX4241" fmla="*/ 872854 w 1619890"/>
                    <a:gd name="connsiteY4241" fmla="*/ 128814 h 1147838"/>
                    <a:gd name="connsiteX4242" fmla="*/ 872854 w 1619890"/>
                    <a:gd name="connsiteY4242" fmla="*/ 128210 h 1147838"/>
                    <a:gd name="connsiteX4243" fmla="*/ 872854 w 1619890"/>
                    <a:gd name="connsiteY4243" fmla="*/ 128210 h 1147838"/>
                    <a:gd name="connsiteX4244" fmla="*/ 872854 w 1619890"/>
                    <a:gd name="connsiteY4244" fmla="*/ 127605 h 1147838"/>
                    <a:gd name="connsiteX4245" fmla="*/ 872854 w 1619890"/>
                    <a:gd name="connsiteY4245" fmla="*/ 127605 h 1147838"/>
                    <a:gd name="connsiteX4246" fmla="*/ 872854 w 1619890"/>
                    <a:gd name="connsiteY4246" fmla="*/ 127000 h 1147838"/>
                    <a:gd name="connsiteX4247" fmla="*/ 872854 w 1619890"/>
                    <a:gd name="connsiteY4247" fmla="*/ 127000 h 1147838"/>
                    <a:gd name="connsiteX4248" fmla="*/ 872854 w 1619890"/>
                    <a:gd name="connsiteY4248" fmla="*/ 126395 h 1147838"/>
                    <a:gd name="connsiteX4249" fmla="*/ 872854 w 1619890"/>
                    <a:gd name="connsiteY4249" fmla="*/ 126395 h 1147838"/>
                    <a:gd name="connsiteX4250" fmla="*/ 872854 w 1619890"/>
                    <a:gd name="connsiteY4250" fmla="*/ 125790 h 1147838"/>
                    <a:gd name="connsiteX4251" fmla="*/ 872854 w 1619890"/>
                    <a:gd name="connsiteY4251" fmla="*/ 125790 h 1147838"/>
                    <a:gd name="connsiteX4252" fmla="*/ 872854 w 1619890"/>
                    <a:gd name="connsiteY4252" fmla="*/ 125790 h 1147838"/>
                    <a:gd name="connsiteX4253" fmla="*/ 872854 w 1619890"/>
                    <a:gd name="connsiteY4253" fmla="*/ 125790 h 1147838"/>
                    <a:gd name="connsiteX4254" fmla="*/ 872854 w 1619890"/>
                    <a:gd name="connsiteY4254" fmla="*/ 125790 h 1147838"/>
                    <a:gd name="connsiteX4255" fmla="*/ 872854 w 1619890"/>
                    <a:gd name="connsiteY4255" fmla="*/ 125790 h 1147838"/>
                    <a:gd name="connsiteX4256" fmla="*/ 872854 w 1619890"/>
                    <a:gd name="connsiteY4256" fmla="*/ 125790 h 1147838"/>
                    <a:gd name="connsiteX4257" fmla="*/ 872854 w 1619890"/>
                    <a:gd name="connsiteY4257" fmla="*/ 125790 h 1147838"/>
                    <a:gd name="connsiteX4258" fmla="*/ 872854 w 1619890"/>
                    <a:gd name="connsiteY4258" fmla="*/ 125790 h 1147838"/>
                    <a:gd name="connsiteX4259" fmla="*/ 872854 w 1619890"/>
                    <a:gd name="connsiteY4259" fmla="*/ 125790 h 1147838"/>
                    <a:gd name="connsiteX4260" fmla="*/ 872854 w 1619890"/>
                    <a:gd name="connsiteY4260" fmla="*/ 125790 h 1147838"/>
                    <a:gd name="connsiteX4261" fmla="*/ 872854 w 1619890"/>
                    <a:gd name="connsiteY4261" fmla="*/ 125790 h 1147838"/>
                    <a:gd name="connsiteX4262" fmla="*/ 872854 w 1619890"/>
                    <a:gd name="connsiteY4262" fmla="*/ 125790 h 1147838"/>
                    <a:gd name="connsiteX4263" fmla="*/ 872854 w 1619890"/>
                    <a:gd name="connsiteY4263" fmla="*/ 125790 h 1147838"/>
                    <a:gd name="connsiteX4264" fmla="*/ 872854 w 1619890"/>
                    <a:gd name="connsiteY4264" fmla="*/ 125790 h 1147838"/>
                    <a:gd name="connsiteX4265" fmla="*/ 872854 w 1619890"/>
                    <a:gd name="connsiteY4265" fmla="*/ 125790 h 1147838"/>
                    <a:gd name="connsiteX4266" fmla="*/ 872854 w 1619890"/>
                    <a:gd name="connsiteY4266" fmla="*/ 125790 h 1147838"/>
                    <a:gd name="connsiteX4267" fmla="*/ 872854 w 1619890"/>
                    <a:gd name="connsiteY4267" fmla="*/ 125790 h 1147838"/>
                    <a:gd name="connsiteX4268" fmla="*/ 872854 w 1619890"/>
                    <a:gd name="connsiteY4268" fmla="*/ 125790 h 1147838"/>
                    <a:gd name="connsiteX4269" fmla="*/ 872854 w 1619890"/>
                    <a:gd name="connsiteY4269" fmla="*/ 125790 h 1147838"/>
                    <a:gd name="connsiteX4270" fmla="*/ 872854 w 1619890"/>
                    <a:gd name="connsiteY4270" fmla="*/ 125790 h 1147838"/>
                    <a:gd name="connsiteX4271" fmla="*/ 872854 w 1619890"/>
                    <a:gd name="connsiteY4271" fmla="*/ 125790 h 1147838"/>
                    <a:gd name="connsiteX4272" fmla="*/ 872854 w 1619890"/>
                    <a:gd name="connsiteY4272" fmla="*/ 125790 h 1147838"/>
                    <a:gd name="connsiteX4273" fmla="*/ 872854 w 1619890"/>
                    <a:gd name="connsiteY4273" fmla="*/ 125790 h 1147838"/>
                    <a:gd name="connsiteX4274" fmla="*/ 872854 w 1619890"/>
                    <a:gd name="connsiteY4274" fmla="*/ 125790 h 1147838"/>
                    <a:gd name="connsiteX4275" fmla="*/ 872854 w 1619890"/>
                    <a:gd name="connsiteY4275" fmla="*/ 125790 h 1147838"/>
                    <a:gd name="connsiteX4276" fmla="*/ 872854 w 1619890"/>
                    <a:gd name="connsiteY4276" fmla="*/ 125790 h 1147838"/>
                    <a:gd name="connsiteX4277" fmla="*/ 872854 w 1619890"/>
                    <a:gd name="connsiteY4277" fmla="*/ 125790 h 1147838"/>
                    <a:gd name="connsiteX4278" fmla="*/ 872854 w 1619890"/>
                    <a:gd name="connsiteY4278" fmla="*/ 125790 h 1147838"/>
                    <a:gd name="connsiteX4279" fmla="*/ 872854 w 1619890"/>
                    <a:gd name="connsiteY4279" fmla="*/ 125790 h 1147838"/>
                    <a:gd name="connsiteX4280" fmla="*/ 872854 w 1619890"/>
                    <a:gd name="connsiteY4280" fmla="*/ 125790 h 1147838"/>
                    <a:gd name="connsiteX4281" fmla="*/ 872854 w 1619890"/>
                    <a:gd name="connsiteY4281" fmla="*/ 125790 h 1147838"/>
                    <a:gd name="connsiteX4282" fmla="*/ 872854 w 1619890"/>
                    <a:gd name="connsiteY4282" fmla="*/ 125790 h 1147838"/>
                    <a:gd name="connsiteX4283" fmla="*/ 872854 w 1619890"/>
                    <a:gd name="connsiteY4283" fmla="*/ 125790 h 1147838"/>
                    <a:gd name="connsiteX4284" fmla="*/ 872854 w 1619890"/>
                    <a:gd name="connsiteY4284" fmla="*/ 125790 h 1147838"/>
                    <a:gd name="connsiteX4285" fmla="*/ 872854 w 1619890"/>
                    <a:gd name="connsiteY4285" fmla="*/ 125790 h 1147838"/>
                    <a:gd name="connsiteX4286" fmla="*/ 872854 w 1619890"/>
                    <a:gd name="connsiteY4286" fmla="*/ 125790 h 1147838"/>
                    <a:gd name="connsiteX4287" fmla="*/ 872854 w 1619890"/>
                    <a:gd name="connsiteY4287" fmla="*/ 125790 h 1147838"/>
                    <a:gd name="connsiteX4288" fmla="*/ 872854 w 1619890"/>
                    <a:gd name="connsiteY4288" fmla="*/ 125790 h 1147838"/>
                    <a:gd name="connsiteX4289" fmla="*/ 872854 w 1619890"/>
                    <a:gd name="connsiteY4289" fmla="*/ 125790 h 1147838"/>
                    <a:gd name="connsiteX4290" fmla="*/ 872854 w 1619890"/>
                    <a:gd name="connsiteY4290" fmla="*/ 125790 h 1147838"/>
                    <a:gd name="connsiteX4291" fmla="*/ 872854 w 1619890"/>
                    <a:gd name="connsiteY4291" fmla="*/ 125790 h 1147838"/>
                    <a:gd name="connsiteX4292" fmla="*/ 872854 w 1619890"/>
                    <a:gd name="connsiteY4292" fmla="*/ 125790 h 1147838"/>
                    <a:gd name="connsiteX4293" fmla="*/ 872854 w 1619890"/>
                    <a:gd name="connsiteY4293" fmla="*/ 125790 h 1147838"/>
                    <a:gd name="connsiteX4294" fmla="*/ 872854 w 1619890"/>
                    <a:gd name="connsiteY4294" fmla="*/ 125790 h 1147838"/>
                    <a:gd name="connsiteX4295" fmla="*/ 872854 w 1619890"/>
                    <a:gd name="connsiteY4295" fmla="*/ 125790 h 1147838"/>
                    <a:gd name="connsiteX4296" fmla="*/ 872854 w 1619890"/>
                    <a:gd name="connsiteY4296" fmla="*/ 125790 h 1147838"/>
                    <a:gd name="connsiteX4297" fmla="*/ 872854 w 1619890"/>
                    <a:gd name="connsiteY4297" fmla="*/ 125790 h 1147838"/>
                    <a:gd name="connsiteX4298" fmla="*/ 872854 w 1619890"/>
                    <a:gd name="connsiteY4298" fmla="*/ 125790 h 1147838"/>
                    <a:gd name="connsiteX4299" fmla="*/ 872854 w 1619890"/>
                    <a:gd name="connsiteY4299" fmla="*/ 125790 h 1147838"/>
                    <a:gd name="connsiteX4300" fmla="*/ 872854 w 1619890"/>
                    <a:gd name="connsiteY4300" fmla="*/ 125790 h 1147838"/>
                    <a:gd name="connsiteX4301" fmla="*/ 872854 w 1619890"/>
                    <a:gd name="connsiteY4301" fmla="*/ 125790 h 1147838"/>
                    <a:gd name="connsiteX4302" fmla="*/ 872854 w 1619890"/>
                    <a:gd name="connsiteY4302" fmla="*/ 125790 h 1147838"/>
                    <a:gd name="connsiteX4303" fmla="*/ 872854 w 1619890"/>
                    <a:gd name="connsiteY4303" fmla="*/ 125790 h 1147838"/>
                    <a:gd name="connsiteX4304" fmla="*/ 872854 w 1619890"/>
                    <a:gd name="connsiteY4304" fmla="*/ 125790 h 1147838"/>
                    <a:gd name="connsiteX4305" fmla="*/ 872854 w 1619890"/>
                    <a:gd name="connsiteY4305" fmla="*/ 125790 h 1147838"/>
                    <a:gd name="connsiteX4306" fmla="*/ 872854 w 1619890"/>
                    <a:gd name="connsiteY4306" fmla="*/ 125790 h 1147838"/>
                    <a:gd name="connsiteX4307" fmla="*/ 872854 w 1619890"/>
                    <a:gd name="connsiteY4307" fmla="*/ 125790 h 1147838"/>
                    <a:gd name="connsiteX4308" fmla="*/ 872854 w 1619890"/>
                    <a:gd name="connsiteY4308" fmla="*/ 125790 h 1147838"/>
                    <a:gd name="connsiteX4309" fmla="*/ 872854 w 1619890"/>
                    <a:gd name="connsiteY4309" fmla="*/ 125790 h 1147838"/>
                    <a:gd name="connsiteX4310" fmla="*/ 872854 w 1619890"/>
                    <a:gd name="connsiteY4310" fmla="*/ 125790 h 1147838"/>
                    <a:gd name="connsiteX4311" fmla="*/ 872854 w 1619890"/>
                    <a:gd name="connsiteY4311" fmla="*/ 125790 h 1147838"/>
                    <a:gd name="connsiteX4312" fmla="*/ 872854 w 1619890"/>
                    <a:gd name="connsiteY4312" fmla="*/ 125790 h 1147838"/>
                    <a:gd name="connsiteX4313" fmla="*/ 872854 w 1619890"/>
                    <a:gd name="connsiteY4313" fmla="*/ 125790 h 1147838"/>
                    <a:gd name="connsiteX4314" fmla="*/ 872854 w 1619890"/>
                    <a:gd name="connsiteY4314" fmla="*/ 125790 h 1147838"/>
                    <a:gd name="connsiteX4315" fmla="*/ 872854 w 1619890"/>
                    <a:gd name="connsiteY4315" fmla="*/ 125790 h 1147838"/>
                    <a:gd name="connsiteX4316" fmla="*/ 872854 w 1619890"/>
                    <a:gd name="connsiteY4316" fmla="*/ 125790 h 1147838"/>
                    <a:gd name="connsiteX4317" fmla="*/ 872854 w 1619890"/>
                    <a:gd name="connsiteY4317" fmla="*/ 125790 h 1147838"/>
                    <a:gd name="connsiteX4318" fmla="*/ 872854 w 1619890"/>
                    <a:gd name="connsiteY4318" fmla="*/ 125790 h 1147838"/>
                    <a:gd name="connsiteX4319" fmla="*/ 872854 w 1619890"/>
                    <a:gd name="connsiteY4319" fmla="*/ 125790 h 1147838"/>
                    <a:gd name="connsiteX4320" fmla="*/ 872854 w 1619890"/>
                    <a:gd name="connsiteY4320" fmla="*/ 125790 h 1147838"/>
                    <a:gd name="connsiteX4321" fmla="*/ 872854 w 1619890"/>
                    <a:gd name="connsiteY4321" fmla="*/ 125790 h 1147838"/>
                    <a:gd name="connsiteX4322" fmla="*/ 872854 w 1619890"/>
                    <a:gd name="connsiteY4322" fmla="*/ 125790 h 1147838"/>
                    <a:gd name="connsiteX4323" fmla="*/ 872854 w 1619890"/>
                    <a:gd name="connsiteY4323" fmla="*/ 125790 h 1147838"/>
                    <a:gd name="connsiteX4324" fmla="*/ 872249 w 1619890"/>
                    <a:gd name="connsiteY4324" fmla="*/ 125790 h 1147838"/>
                    <a:gd name="connsiteX4325" fmla="*/ 872249 w 1619890"/>
                    <a:gd name="connsiteY4325" fmla="*/ 125790 h 1147838"/>
                    <a:gd name="connsiteX4326" fmla="*/ 871644 w 1619890"/>
                    <a:gd name="connsiteY4326" fmla="*/ 125790 h 1147838"/>
                    <a:gd name="connsiteX4327" fmla="*/ 871644 w 1619890"/>
                    <a:gd name="connsiteY4327" fmla="*/ 125790 h 1147838"/>
                    <a:gd name="connsiteX4328" fmla="*/ 871039 w 1619890"/>
                    <a:gd name="connsiteY4328" fmla="*/ 125790 h 1147838"/>
                    <a:gd name="connsiteX4329" fmla="*/ 871039 w 1619890"/>
                    <a:gd name="connsiteY4329" fmla="*/ 125790 h 1147838"/>
                    <a:gd name="connsiteX4330" fmla="*/ 870434 w 1619890"/>
                    <a:gd name="connsiteY4330" fmla="*/ 125790 h 1147838"/>
                    <a:gd name="connsiteX4331" fmla="*/ 870434 w 1619890"/>
                    <a:gd name="connsiteY4331" fmla="*/ 125790 h 1147838"/>
                    <a:gd name="connsiteX4332" fmla="*/ 869829 w 1619890"/>
                    <a:gd name="connsiteY4332" fmla="*/ 125790 h 1147838"/>
                    <a:gd name="connsiteX4333" fmla="*/ 869829 w 1619890"/>
                    <a:gd name="connsiteY4333" fmla="*/ 125790 h 1147838"/>
                    <a:gd name="connsiteX4334" fmla="*/ 869224 w 1619890"/>
                    <a:gd name="connsiteY4334" fmla="*/ 125790 h 1147838"/>
                    <a:gd name="connsiteX4335" fmla="*/ 869224 w 1619890"/>
                    <a:gd name="connsiteY4335" fmla="*/ 125790 h 1147838"/>
                    <a:gd name="connsiteX4336" fmla="*/ 868619 w 1619890"/>
                    <a:gd name="connsiteY4336" fmla="*/ 125790 h 1147838"/>
                    <a:gd name="connsiteX4337" fmla="*/ 868619 w 1619890"/>
                    <a:gd name="connsiteY4337" fmla="*/ 125790 h 1147838"/>
                    <a:gd name="connsiteX4338" fmla="*/ 868015 w 1619890"/>
                    <a:gd name="connsiteY4338" fmla="*/ 125790 h 1147838"/>
                    <a:gd name="connsiteX4339" fmla="*/ 868015 w 1619890"/>
                    <a:gd name="connsiteY4339" fmla="*/ 125790 h 1147838"/>
                    <a:gd name="connsiteX4340" fmla="*/ 867410 w 1619890"/>
                    <a:gd name="connsiteY4340" fmla="*/ 125790 h 1147838"/>
                    <a:gd name="connsiteX4341" fmla="*/ 867410 w 1619890"/>
                    <a:gd name="connsiteY4341" fmla="*/ 125790 h 1147838"/>
                    <a:gd name="connsiteX4342" fmla="*/ 866805 w 1619890"/>
                    <a:gd name="connsiteY4342" fmla="*/ 125790 h 1147838"/>
                    <a:gd name="connsiteX4343" fmla="*/ 866805 w 1619890"/>
                    <a:gd name="connsiteY4343" fmla="*/ 125790 h 1147838"/>
                    <a:gd name="connsiteX4344" fmla="*/ 866200 w 1619890"/>
                    <a:gd name="connsiteY4344" fmla="*/ 125790 h 1147838"/>
                    <a:gd name="connsiteX4345" fmla="*/ 866200 w 1619890"/>
                    <a:gd name="connsiteY4345" fmla="*/ 125790 h 1147838"/>
                    <a:gd name="connsiteX4346" fmla="*/ 865595 w 1619890"/>
                    <a:gd name="connsiteY4346" fmla="*/ 125790 h 1147838"/>
                    <a:gd name="connsiteX4347" fmla="*/ 865595 w 1619890"/>
                    <a:gd name="connsiteY4347" fmla="*/ 125790 h 1147838"/>
                    <a:gd name="connsiteX4348" fmla="*/ 864990 w 1619890"/>
                    <a:gd name="connsiteY4348" fmla="*/ 125790 h 1147838"/>
                    <a:gd name="connsiteX4349" fmla="*/ 864990 w 1619890"/>
                    <a:gd name="connsiteY4349" fmla="*/ 125790 h 1147838"/>
                    <a:gd name="connsiteX4350" fmla="*/ 864385 w 1619890"/>
                    <a:gd name="connsiteY4350" fmla="*/ 125790 h 1147838"/>
                    <a:gd name="connsiteX4351" fmla="*/ 864385 w 1619890"/>
                    <a:gd name="connsiteY4351" fmla="*/ 125790 h 1147838"/>
                    <a:gd name="connsiteX4352" fmla="*/ 863780 w 1619890"/>
                    <a:gd name="connsiteY4352" fmla="*/ 125790 h 1147838"/>
                    <a:gd name="connsiteX4353" fmla="*/ 863780 w 1619890"/>
                    <a:gd name="connsiteY4353" fmla="*/ 125790 h 1147838"/>
                    <a:gd name="connsiteX4354" fmla="*/ 863176 w 1619890"/>
                    <a:gd name="connsiteY4354" fmla="*/ 125790 h 1147838"/>
                    <a:gd name="connsiteX4355" fmla="*/ 863176 w 1619890"/>
                    <a:gd name="connsiteY4355" fmla="*/ 125790 h 1147838"/>
                    <a:gd name="connsiteX4356" fmla="*/ 863176 w 1619890"/>
                    <a:gd name="connsiteY4356" fmla="*/ 125790 h 1147838"/>
                    <a:gd name="connsiteX4357" fmla="*/ 863176 w 1619890"/>
                    <a:gd name="connsiteY4357" fmla="*/ 125790 h 1147838"/>
                    <a:gd name="connsiteX4358" fmla="*/ 863176 w 1619890"/>
                    <a:gd name="connsiteY4358" fmla="*/ 125790 h 1147838"/>
                    <a:gd name="connsiteX4359" fmla="*/ 863176 w 1619890"/>
                    <a:gd name="connsiteY4359" fmla="*/ 125790 h 1147838"/>
                    <a:gd name="connsiteX4360" fmla="*/ 863176 w 1619890"/>
                    <a:gd name="connsiteY4360" fmla="*/ 125790 h 1147838"/>
                    <a:gd name="connsiteX4361" fmla="*/ 863176 w 1619890"/>
                    <a:gd name="connsiteY4361" fmla="*/ 125790 h 1147838"/>
                    <a:gd name="connsiteX4362" fmla="*/ 863176 w 1619890"/>
                    <a:gd name="connsiteY4362" fmla="*/ 125790 h 1147838"/>
                    <a:gd name="connsiteX4363" fmla="*/ 863176 w 1619890"/>
                    <a:gd name="connsiteY4363" fmla="*/ 125790 h 1147838"/>
                    <a:gd name="connsiteX4364" fmla="*/ 863176 w 1619890"/>
                    <a:gd name="connsiteY4364" fmla="*/ 125790 h 1147838"/>
                    <a:gd name="connsiteX4365" fmla="*/ 863176 w 1619890"/>
                    <a:gd name="connsiteY4365" fmla="*/ 125790 h 1147838"/>
                    <a:gd name="connsiteX4366" fmla="*/ 863176 w 1619890"/>
                    <a:gd name="connsiteY4366" fmla="*/ 125790 h 1147838"/>
                    <a:gd name="connsiteX4367" fmla="*/ 863176 w 1619890"/>
                    <a:gd name="connsiteY4367" fmla="*/ 125790 h 1147838"/>
                    <a:gd name="connsiteX4368" fmla="*/ 863176 w 1619890"/>
                    <a:gd name="connsiteY4368" fmla="*/ 125790 h 1147838"/>
                    <a:gd name="connsiteX4369" fmla="*/ 863176 w 1619890"/>
                    <a:gd name="connsiteY4369" fmla="*/ 125790 h 1147838"/>
                    <a:gd name="connsiteX4370" fmla="*/ 863176 w 1619890"/>
                    <a:gd name="connsiteY4370" fmla="*/ 125790 h 1147838"/>
                    <a:gd name="connsiteX4371" fmla="*/ 863176 w 1619890"/>
                    <a:gd name="connsiteY4371" fmla="*/ 125790 h 1147838"/>
                    <a:gd name="connsiteX4372" fmla="*/ 863176 w 1619890"/>
                    <a:gd name="connsiteY4372" fmla="*/ 125790 h 1147838"/>
                    <a:gd name="connsiteX4373" fmla="*/ 863176 w 1619890"/>
                    <a:gd name="connsiteY4373" fmla="*/ 125790 h 1147838"/>
                    <a:gd name="connsiteX4374" fmla="*/ 863176 w 1619890"/>
                    <a:gd name="connsiteY4374" fmla="*/ 125790 h 1147838"/>
                    <a:gd name="connsiteX4375" fmla="*/ 863176 w 1619890"/>
                    <a:gd name="connsiteY4375" fmla="*/ 125790 h 1147838"/>
                    <a:gd name="connsiteX4376" fmla="*/ 863176 w 1619890"/>
                    <a:gd name="connsiteY4376" fmla="*/ 125790 h 1147838"/>
                    <a:gd name="connsiteX4377" fmla="*/ 863176 w 1619890"/>
                    <a:gd name="connsiteY4377" fmla="*/ 125790 h 1147838"/>
                    <a:gd name="connsiteX4378" fmla="*/ 863176 w 1619890"/>
                    <a:gd name="connsiteY4378" fmla="*/ 125790 h 1147838"/>
                    <a:gd name="connsiteX4379" fmla="*/ 863176 w 1619890"/>
                    <a:gd name="connsiteY4379" fmla="*/ 125790 h 1147838"/>
                    <a:gd name="connsiteX4380" fmla="*/ 863176 w 1619890"/>
                    <a:gd name="connsiteY4380" fmla="*/ 125790 h 1147838"/>
                    <a:gd name="connsiteX4381" fmla="*/ 863176 w 1619890"/>
                    <a:gd name="connsiteY4381" fmla="*/ 125790 h 1147838"/>
                    <a:gd name="connsiteX4382" fmla="*/ 863176 w 1619890"/>
                    <a:gd name="connsiteY4382" fmla="*/ 125790 h 1147838"/>
                    <a:gd name="connsiteX4383" fmla="*/ 863176 w 1619890"/>
                    <a:gd name="connsiteY4383" fmla="*/ 125790 h 1147838"/>
                    <a:gd name="connsiteX4384" fmla="*/ 863176 w 1619890"/>
                    <a:gd name="connsiteY4384" fmla="*/ 125790 h 1147838"/>
                    <a:gd name="connsiteX4385" fmla="*/ 863176 w 1619890"/>
                    <a:gd name="connsiteY4385" fmla="*/ 125790 h 1147838"/>
                    <a:gd name="connsiteX4386" fmla="*/ 863176 w 1619890"/>
                    <a:gd name="connsiteY4386" fmla="*/ 125790 h 1147838"/>
                    <a:gd name="connsiteX4387" fmla="*/ 863176 w 1619890"/>
                    <a:gd name="connsiteY4387" fmla="*/ 125790 h 1147838"/>
                    <a:gd name="connsiteX4388" fmla="*/ 863176 w 1619890"/>
                    <a:gd name="connsiteY4388" fmla="*/ 125790 h 1147838"/>
                    <a:gd name="connsiteX4389" fmla="*/ 863176 w 1619890"/>
                    <a:gd name="connsiteY4389" fmla="*/ 125790 h 1147838"/>
                    <a:gd name="connsiteX4390" fmla="*/ 863176 w 1619890"/>
                    <a:gd name="connsiteY4390" fmla="*/ 125790 h 1147838"/>
                    <a:gd name="connsiteX4391" fmla="*/ 863176 w 1619890"/>
                    <a:gd name="connsiteY4391" fmla="*/ 125790 h 1147838"/>
                    <a:gd name="connsiteX4392" fmla="*/ 863176 w 1619890"/>
                    <a:gd name="connsiteY4392" fmla="*/ 125790 h 1147838"/>
                    <a:gd name="connsiteX4393" fmla="*/ 863176 w 1619890"/>
                    <a:gd name="connsiteY4393" fmla="*/ 125790 h 1147838"/>
                    <a:gd name="connsiteX4394" fmla="*/ 863176 w 1619890"/>
                    <a:gd name="connsiteY4394" fmla="*/ 125790 h 1147838"/>
                    <a:gd name="connsiteX4395" fmla="*/ 863176 w 1619890"/>
                    <a:gd name="connsiteY4395" fmla="*/ 125790 h 1147838"/>
                    <a:gd name="connsiteX4396" fmla="*/ 863176 w 1619890"/>
                    <a:gd name="connsiteY4396" fmla="*/ 125790 h 1147838"/>
                    <a:gd name="connsiteX4397" fmla="*/ 863176 w 1619890"/>
                    <a:gd name="connsiteY4397" fmla="*/ 125790 h 1147838"/>
                    <a:gd name="connsiteX4398" fmla="*/ 863176 w 1619890"/>
                    <a:gd name="connsiteY4398" fmla="*/ 125790 h 1147838"/>
                    <a:gd name="connsiteX4399" fmla="*/ 863176 w 1619890"/>
                    <a:gd name="connsiteY4399" fmla="*/ 125790 h 1147838"/>
                    <a:gd name="connsiteX4400" fmla="*/ 863176 w 1619890"/>
                    <a:gd name="connsiteY4400" fmla="*/ 125790 h 1147838"/>
                    <a:gd name="connsiteX4401" fmla="*/ 863176 w 1619890"/>
                    <a:gd name="connsiteY4401" fmla="*/ 125790 h 1147838"/>
                    <a:gd name="connsiteX4402" fmla="*/ 863176 w 1619890"/>
                    <a:gd name="connsiteY4402" fmla="*/ 125790 h 1147838"/>
                    <a:gd name="connsiteX4403" fmla="*/ 863176 w 1619890"/>
                    <a:gd name="connsiteY4403" fmla="*/ 125790 h 1147838"/>
                    <a:gd name="connsiteX4404" fmla="*/ 863176 w 1619890"/>
                    <a:gd name="connsiteY4404" fmla="*/ 125790 h 1147838"/>
                    <a:gd name="connsiteX4405" fmla="*/ 863176 w 1619890"/>
                    <a:gd name="connsiteY4405" fmla="*/ 125790 h 1147838"/>
                    <a:gd name="connsiteX4406" fmla="*/ 863176 w 1619890"/>
                    <a:gd name="connsiteY4406" fmla="*/ 125790 h 1147838"/>
                    <a:gd name="connsiteX4407" fmla="*/ 863176 w 1619890"/>
                    <a:gd name="connsiteY4407" fmla="*/ 125790 h 1147838"/>
                    <a:gd name="connsiteX4408" fmla="*/ 863176 w 1619890"/>
                    <a:gd name="connsiteY4408" fmla="*/ 125790 h 1147838"/>
                    <a:gd name="connsiteX4409" fmla="*/ 863176 w 1619890"/>
                    <a:gd name="connsiteY4409" fmla="*/ 125790 h 1147838"/>
                    <a:gd name="connsiteX4410" fmla="*/ 863176 w 1619890"/>
                    <a:gd name="connsiteY4410" fmla="*/ 125790 h 1147838"/>
                    <a:gd name="connsiteX4411" fmla="*/ 863176 w 1619890"/>
                    <a:gd name="connsiteY4411" fmla="*/ 125790 h 1147838"/>
                    <a:gd name="connsiteX4412" fmla="*/ 863176 w 1619890"/>
                    <a:gd name="connsiteY4412" fmla="*/ 125790 h 1147838"/>
                    <a:gd name="connsiteX4413" fmla="*/ 863176 w 1619890"/>
                    <a:gd name="connsiteY4413" fmla="*/ 125790 h 1147838"/>
                    <a:gd name="connsiteX4414" fmla="*/ 863176 w 1619890"/>
                    <a:gd name="connsiteY4414" fmla="*/ 125790 h 1147838"/>
                    <a:gd name="connsiteX4415" fmla="*/ 863176 w 1619890"/>
                    <a:gd name="connsiteY4415" fmla="*/ 125790 h 1147838"/>
                    <a:gd name="connsiteX4416" fmla="*/ 863176 w 1619890"/>
                    <a:gd name="connsiteY4416" fmla="*/ 125790 h 1147838"/>
                    <a:gd name="connsiteX4417" fmla="*/ 863176 w 1619890"/>
                    <a:gd name="connsiteY4417" fmla="*/ 125790 h 1147838"/>
                    <a:gd name="connsiteX4418" fmla="*/ 863176 w 1619890"/>
                    <a:gd name="connsiteY4418" fmla="*/ 125790 h 1147838"/>
                    <a:gd name="connsiteX4419" fmla="*/ 863176 w 1619890"/>
                    <a:gd name="connsiteY4419" fmla="*/ 125790 h 1147838"/>
                    <a:gd name="connsiteX4420" fmla="*/ 863176 w 1619890"/>
                    <a:gd name="connsiteY4420" fmla="*/ 125790 h 1147838"/>
                    <a:gd name="connsiteX4421" fmla="*/ 863176 w 1619890"/>
                    <a:gd name="connsiteY4421" fmla="*/ 125790 h 1147838"/>
                    <a:gd name="connsiteX4422" fmla="*/ 863176 w 1619890"/>
                    <a:gd name="connsiteY4422" fmla="*/ 125790 h 1147838"/>
                    <a:gd name="connsiteX4423" fmla="*/ 863176 w 1619890"/>
                    <a:gd name="connsiteY4423" fmla="*/ 125790 h 1147838"/>
                    <a:gd name="connsiteX4424" fmla="*/ 863176 w 1619890"/>
                    <a:gd name="connsiteY4424" fmla="*/ 125790 h 1147838"/>
                    <a:gd name="connsiteX4425" fmla="*/ 863176 w 1619890"/>
                    <a:gd name="connsiteY4425" fmla="*/ 125790 h 1147838"/>
                    <a:gd name="connsiteX4426" fmla="*/ 863176 w 1619890"/>
                    <a:gd name="connsiteY4426" fmla="*/ 125790 h 1147838"/>
                    <a:gd name="connsiteX4427" fmla="*/ 863176 w 1619890"/>
                    <a:gd name="connsiteY4427" fmla="*/ 125790 h 1147838"/>
                    <a:gd name="connsiteX4428" fmla="*/ 863176 w 1619890"/>
                    <a:gd name="connsiteY4428" fmla="*/ 125790 h 1147838"/>
                    <a:gd name="connsiteX4429" fmla="*/ 863176 w 1619890"/>
                    <a:gd name="connsiteY4429" fmla="*/ 125790 h 1147838"/>
                    <a:gd name="connsiteX4430" fmla="*/ 863176 w 1619890"/>
                    <a:gd name="connsiteY4430" fmla="*/ 125790 h 1147838"/>
                    <a:gd name="connsiteX4431" fmla="*/ 863176 w 1619890"/>
                    <a:gd name="connsiteY4431" fmla="*/ 125790 h 1147838"/>
                    <a:gd name="connsiteX4432" fmla="*/ 863176 w 1619890"/>
                    <a:gd name="connsiteY4432" fmla="*/ 125790 h 1147838"/>
                    <a:gd name="connsiteX4433" fmla="*/ 863176 w 1619890"/>
                    <a:gd name="connsiteY4433" fmla="*/ 125790 h 1147838"/>
                    <a:gd name="connsiteX4434" fmla="*/ 863176 w 1619890"/>
                    <a:gd name="connsiteY4434" fmla="*/ 125790 h 1147838"/>
                    <a:gd name="connsiteX4435" fmla="*/ 863176 w 1619890"/>
                    <a:gd name="connsiteY4435" fmla="*/ 125790 h 1147838"/>
                    <a:gd name="connsiteX4436" fmla="*/ 863176 w 1619890"/>
                    <a:gd name="connsiteY4436" fmla="*/ 125790 h 1147838"/>
                    <a:gd name="connsiteX4437" fmla="*/ 863176 w 1619890"/>
                    <a:gd name="connsiteY4437" fmla="*/ 125790 h 1147838"/>
                    <a:gd name="connsiteX4438" fmla="*/ 863176 w 1619890"/>
                    <a:gd name="connsiteY4438" fmla="*/ 125790 h 1147838"/>
                    <a:gd name="connsiteX4439" fmla="*/ 863176 w 1619890"/>
                    <a:gd name="connsiteY4439" fmla="*/ 125790 h 1147838"/>
                    <a:gd name="connsiteX4440" fmla="*/ 863176 w 1619890"/>
                    <a:gd name="connsiteY4440" fmla="*/ 125790 h 1147838"/>
                    <a:gd name="connsiteX4441" fmla="*/ 863176 w 1619890"/>
                    <a:gd name="connsiteY4441" fmla="*/ 125790 h 1147838"/>
                    <a:gd name="connsiteX4442" fmla="*/ 863176 w 1619890"/>
                    <a:gd name="connsiteY4442" fmla="*/ 125790 h 1147838"/>
                    <a:gd name="connsiteX4443" fmla="*/ 863176 w 1619890"/>
                    <a:gd name="connsiteY4443" fmla="*/ 125790 h 1147838"/>
                    <a:gd name="connsiteX4444" fmla="*/ 863176 w 1619890"/>
                    <a:gd name="connsiteY4444" fmla="*/ 125790 h 1147838"/>
                    <a:gd name="connsiteX4445" fmla="*/ 863176 w 1619890"/>
                    <a:gd name="connsiteY4445" fmla="*/ 125790 h 1147838"/>
                    <a:gd name="connsiteX4446" fmla="*/ 863176 w 1619890"/>
                    <a:gd name="connsiteY4446" fmla="*/ 125790 h 1147838"/>
                    <a:gd name="connsiteX4447" fmla="*/ 863176 w 1619890"/>
                    <a:gd name="connsiteY4447" fmla="*/ 125790 h 1147838"/>
                    <a:gd name="connsiteX4448" fmla="*/ 863176 w 1619890"/>
                    <a:gd name="connsiteY4448" fmla="*/ 125790 h 1147838"/>
                    <a:gd name="connsiteX4449" fmla="*/ 863176 w 1619890"/>
                    <a:gd name="connsiteY4449" fmla="*/ 125790 h 1147838"/>
                    <a:gd name="connsiteX4450" fmla="*/ 863176 w 1619890"/>
                    <a:gd name="connsiteY4450" fmla="*/ 125790 h 1147838"/>
                    <a:gd name="connsiteX4451" fmla="*/ 863176 w 1619890"/>
                    <a:gd name="connsiteY4451" fmla="*/ 125790 h 1147838"/>
                    <a:gd name="connsiteX4452" fmla="*/ 863176 w 1619890"/>
                    <a:gd name="connsiteY4452" fmla="*/ 125790 h 1147838"/>
                    <a:gd name="connsiteX4453" fmla="*/ 863176 w 1619890"/>
                    <a:gd name="connsiteY4453" fmla="*/ 125790 h 1147838"/>
                    <a:gd name="connsiteX4454" fmla="*/ 863176 w 1619890"/>
                    <a:gd name="connsiteY4454" fmla="*/ 125790 h 1147838"/>
                    <a:gd name="connsiteX4455" fmla="*/ 863176 w 1619890"/>
                    <a:gd name="connsiteY4455" fmla="*/ 125790 h 1147838"/>
                    <a:gd name="connsiteX4456" fmla="*/ 863176 w 1619890"/>
                    <a:gd name="connsiteY4456" fmla="*/ 125790 h 1147838"/>
                    <a:gd name="connsiteX4457" fmla="*/ 863176 w 1619890"/>
                    <a:gd name="connsiteY4457" fmla="*/ 125790 h 1147838"/>
                    <a:gd name="connsiteX4458" fmla="*/ 863176 w 1619890"/>
                    <a:gd name="connsiteY4458" fmla="*/ 125790 h 1147838"/>
                    <a:gd name="connsiteX4459" fmla="*/ 863176 w 1619890"/>
                    <a:gd name="connsiteY4459" fmla="*/ 125790 h 1147838"/>
                    <a:gd name="connsiteX4460" fmla="*/ 863176 w 1619890"/>
                    <a:gd name="connsiteY4460" fmla="*/ 125790 h 1147838"/>
                    <a:gd name="connsiteX4461" fmla="*/ 863176 w 1619890"/>
                    <a:gd name="connsiteY4461" fmla="*/ 125790 h 1147838"/>
                    <a:gd name="connsiteX4462" fmla="*/ 863176 w 1619890"/>
                    <a:gd name="connsiteY4462" fmla="*/ 125790 h 1147838"/>
                    <a:gd name="connsiteX4463" fmla="*/ 863176 w 1619890"/>
                    <a:gd name="connsiteY4463" fmla="*/ 125790 h 1147838"/>
                    <a:gd name="connsiteX4464" fmla="*/ 863176 w 1619890"/>
                    <a:gd name="connsiteY4464" fmla="*/ 125790 h 1147838"/>
                    <a:gd name="connsiteX4465" fmla="*/ 863176 w 1619890"/>
                    <a:gd name="connsiteY4465" fmla="*/ 125790 h 1147838"/>
                    <a:gd name="connsiteX4466" fmla="*/ 863176 w 1619890"/>
                    <a:gd name="connsiteY4466" fmla="*/ 125790 h 1147838"/>
                    <a:gd name="connsiteX4467" fmla="*/ 863176 w 1619890"/>
                    <a:gd name="connsiteY4467" fmla="*/ 125790 h 1147838"/>
                    <a:gd name="connsiteX4468" fmla="*/ 863176 w 1619890"/>
                    <a:gd name="connsiteY4468" fmla="*/ 125790 h 1147838"/>
                    <a:gd name="connsiteX4469" fmla="*/ 863176 w 1619890"/>
                    <a:gd name="connsiteY4469" fmla="*/ 125790 h 1147838"/>
                    <a:gd name="connsiteX4470" fmla="*/ 863176 w 1619890"/>
                    <a:gd name="connsiteY4470" fmla="*/ 125790 h 1147838"/>
                    <a:gd name="connsiteX4471" fmla="*/ 863176 w 1619890"/>
                    <a:gd name="connsiteY4471" fmla="*/ 125790 h 1147838"/>
                    <a:gd name="connsiteX4472" fmla="*/ 863176 w 1619890"/>
                    <a:gd name="connsiteY4472" fmla="*/ 125790 h 1147838"/>
                    <a:gd name="connsiteX4473" fmla="*/ 863176 w 1619890"/>
                    <a:gd name="connsiteY4473" fmla="*/ 125790 h 1147838"/>
                    <a:gd name="connsiteX4474" fmla="*/ 863176 w 1619890"/>
                    <a:gd name="connsiteY4474" fmla="*/ 125790 h 1147838"/>
                    <a:gd name="connsiteX4475" fmla="*/ 863176 w 1619890"/>
                    <a:gd name="connsiteY4475" fmla="*/ 125790 h 1147838"/>
                    <a:gd name="connsiteX4476" fmla="*/ 863176 w 1619890"/>
                    <a:gd name="connsiteY4476" fmla="*/ 125790 h 1147838"/>
                    <a:gd name="connsiteX4477" fmla="*/ 863176 w 1619890"/>
                    <a:gd name="connsiteY4477" fmla="*/ 125790 h 1147838"/>
                    <a:gd name="connsiteX4478" fmla="*/ 863176 w 1619890"/>
                    <a:gd name="connsiteY4478" fmla="*/ 125790 h 1147838"/>
                    <a:gd name="connsiteX4479" fmla="*/ 863176 w 1619890"/>
                    <a:gd name="connsiteY4479" fmla="*/ 125790 h 1147838"/>
                    <a:gd name="connsiteX4480" fmla="*/ 863176 w 1619890"/>
                    <a:gd name="connsiteY4480" fmla="*/ 125790 h 1147838"/>
                    <a:gd name="connsiteX4481" fmla="*/ 863176 w 1619890"/>
                    <a:gd name="connsiteY4481" fmla="*/ 125790 h 1147838"/>
                    <a:gd name="connsiteX4482" fmla="*/ 863176 w 1619890"/>
                    <a:gd name="connsiteY4482" fmla="*/ 125790 h 1147838"/>
                    <a:gd name="connsiteX4483" fmla="*/ 863176 w 1619890"/>
                    <a:gd name="connsiteY4483" fmla="*/ 125790 h 1147838"/>
                    <a:gd name="connsiteX4484" fmla="*/ 863176 w 1619890"/>
                    <a:gd name="connsiteY4484" fmla="*/ 125790 h 1147838"/>
                    <a:gd name="connsiteX4485" fmla="*/ 863176 w 1619890"/>
                    <a:gd name="connsiteY4485" fmla="*/ 125790 h 1147838"/>
                    <a:gd name="connsiteX4486" fmla="*/ 863176 w 1619890"/>
                    <a:gd name="connsiteY4486" fmla="*/ 125790 h 1147838"/>
                    <a:gd name="connsiteX4487" fmla="*/ 863176 w 1619890"/>
                    <a:gd name="connsiteY4487" fmla="*/ 125790 h 1147838"/>
                    <a:gd name="connsiteX4488" fmla="*/ 863176 w 1619890"/>
                    <a:gd name="connsiteY4488" fmla="*/ 125790 h 1147838"/>
                    <a:gd name="connsiteX4489" fmla="*/ 863176 w 1619890"/>
                    <a:gd name="connsiteY4489" fmla="*/ 125790 h 1147838"/>
                    <a:gd name="connsiteX4490" fmla="*/ 863176 w 1619890"/>
                    <a:gd name="connsiteY4490" fmla="*/ 125790 h 1147838"/>
                    <a:gd name="connsiteX4491" fmla="*/ 863176 w 1619890"/>
                    <a:gd name="connsiteY4491" fmla="*/ 125790 h 1147838"/>
                    <a:gd name="connsiteX4492" fmla="*/ 863176 w 1619890"/>
                    <a:gd name="connsiteY4492" fmla="*/ 125790 h 1147838"/>
                    <a:gd name="connsiteX4493" fmla="*/ 863176 w 1619890"/>
                    <a:gd name="connsiteY4493" fmla="*/ 125790 h 1147838"/>
                    <a:gd name="connsiteX4494" fmla="*/ 863176 w 1619890"/>
                    <a:gd name="connsiteY4494" fmla="*/ 125790 h 1147838"/>
                    <a:gd name="connsiteX4495" fmla="*/ 863176 w 1619890"/>
                    <a:gd name="connsiteY4495" fmla="*/ 125790 h 1147838"/>
                    <a:gd name="connsiteX4496" fmla="*/ 863176 w 1619890"/>
                    <a:gd name="connsiteY4496" fmla="*/ 125790 h 1147838"/>
                    <a:gd name="connsiteX4497" fmla="*/ 863176 w 1619890"/>
                    <a:gd name="connsiteY4497" fmla="*/ 125790 h 1147838"/>
                    <a:gd name="connsiteX4498" fmla="*/ 863176 w 1619890"/>
                    <a:gd name="connsiteY4498" fmla="*/ 125790 h 1147838"/>
                    <a:gd name="connsiteX4499" fmla="*/ 863176 w 1619890"/>
                    <a:gd name="connsiteY4499" fmla="*/ 125790 h 1147838"/>
                    <a:gd name="connsiteX4500" fmla="*/ 863176 w 1619890"/>
                    <a:gd name="connsiteY4500" fmla="*/ 125790 h 1147838"/>
                    <a:gd name="connsiteX4501" fmla="*/ 863176 w 1619890"/>
                    <a:gd name="connsiteY4501" fmla="*/ 125790 h 1147838"/>
                    <a:gd name="connsiteX4502" fmla="*/ 863176 w 1619890"/>
                    <a:gd name="connsiteY4502" fmla="*/ 125790 h 1147838"/>
                    <a:gd name="connsiteX4503" fmla="*/ 863176 w 1619890"/>
                    <a:gd name="connsiteY4503" fmla="*/ 125790 h 1147838"/>
                    <a:gd name="connsiteX4504" fmla="*/ 863176 w 1619890"/>
                    <a:gd name="connsiteY4504" fmla="*/ 125790 h 1147838"/>
                    <a:gd name="connsiteX4505" fmla="*/ 863176 w 1619890"/>
                    <a:gd name="connsiteY4505" fmla="*/ 125790 h 1147838"/>
                    <a:gd name="connsiteX4506" fmla="*/ 863176 w 1619890"/>
                    <a:gd name="connsiteY4506" fmla="*/ 125790 h 1147838"/>
                    <a:gd name="connsiteX4507" fmla="*/ 863176 w 1619890"/>
                    <a:gd name="connsiteY4507" fmla="*/ 125790 h 1147838"/>
                    <a:gd name="connsiteX4508" fmla="*/ 863176 w 1619890"/>
                    <a:gd name="connsiteY4508" fmla="*/ 125790 h 1147838"/>
                    <a:gd name="connsiteX4509" fmla="*/ 863176 w 1619890"/>
                    <a:gd name="connsiteY4509" fmla="*/ 125790 h 1147838"/>
                    <a:gd name="connsiteX4510" fmla="*/ 863176 w 1619890"/>
                    <a:gd name="connsiteY4510" fmla="*/ 125790 h 1147838"/>
                    <a:gd name="connsiteX4511" fmla="*/ 863176 w 1619890"/>
                    <a:gd name="connsiteY4511" fmla="*/ 125790 h 1147838"/>
                    <a:gd name="connsiteX4512" fmla="*/ 863176 w 1619890"/>
                    <a:gd name="connsiteY4512" fmla="*/ 125790 h 1147838"/>
                    <a:gd name="connsiteX4513" fmla="*/ 863176 w 1619890"/>
                    <a:gd name="connsiteY4513" fmla="*/ 125790 h 1147838"/>
                    <a:gd name="connsiteX4514" fmla="*/ 863176 w 1619890"/>
                    <a:gd name="connsiteY4514" fmla="*/ 125790 h 1147838"/>
                    <a:gd name="connsiteX4515" fmla="*/ 863176 w 1619890"/>
                    <a:gd name="connsiteY4515" fmla="*/ 125790 h 1147838"/>
                    <a:gd name="connsiteX4516" fmla="*/ 863176 w 1619890"/>
                    <a:gd name="connsiteY4516" fmla="*/ 125790 h 1147838"/>
                    <a:gd name="connsiteX4517" fmla="*/ 863176 w 1619890"/>
                    <a:gd name="connsiteY4517" fmla="*/ 125790 h 1147838"/>
                    <a:gd name="connsiteX4518" fmla="*/ 863176 w 1619890"/>
                    <a:gd name="connsiteY4518" fmla="*/ 125790 h 1147838"/>
                    <a:gd name="connsiteX4519" fmla="*/ 863176 w 1619890"/>
                    <a:gd name="connsiteY4519" fmla="*/ 125790 h 1147838"/>
                    <a:gd name="connsiteX4520" fmla="*/ 863176 w 1619890"/>
                    <a:gd name="connsiteY4520" fmla="*/ 125790 h 1147838"/>
                    <a:gd name="connsiteX4521" fmla="*/ 863176 w 1619890"/>
                    <a:gd name="connsiteY4521" fmla="*/ 125790 h 1147838"/>
                    <a:gd name="connsiteX4522" fmla="*/ 863176 w 1619890"/>
                    <a:gd name="connsiteY4522" fmla="*/ 125790 h 1147838"/>
                    <a:gd name="connsiteX4523" fmla="*/ 863176 w 1619890"/>
                    <a:gd name="connsiteY4523" fmla="*/ 125790 h 1147838"/>
                    <a:gd name="connsiteX4524" fmla="*/ 863176 w 1619890"/>
                    <a:gd name="connsiteY4524" fmla="*/ 125790 h 1147838"/>
                    <a:gd name="connsiteX4525" fmla="*/ 863176 w 1619890"/>
                    <a:gd name="connsiteY4525" fmla="*/ 125790 h 1147838"/>
                    <a:gd name="connsiteX4526" fmla="*/ 863176 w 1619890"/>
                    <a:gd name="connsiteY4526" fmla="*/ 125790 h 1147838"/>
                    <a:gd name="connsiteX4527" fmla="*/ 863176 w 1619890"/>
                    <a:gd name="connsiteY4527" fmla="*/ 125790 h 1147838"/>
                    <a:gd name="connsiteX4528" fmla="*/ 863176 w 1619890"/>
                    <a:gd name="connsiteY4528" fmla="*/ 125790 h 1147838"/>
                    <a:gd name="connsiteX4529" fmla="*/ 863176 w 1619890"/>
                    <a:gd name="connsiteY4529" fmla="*/ 125790 h 1147838"/>
                    <a:gd name="connsiteX4530" fmla="*/ 863176 w 1619890"/>
                    <a:gd name="connsiteY4530" fmla="*/ 125790 h 1147838"/>
                    <a:gd name="connsiteX4531" fmla="*/ 863176 w 1619890"/>
                    <a:gd name="connsiteY4531" fmla="*/ 125790 h 1147838"/>
                    <a:gd name="connsiteX4532" fmla="*/ 863176 w 1619890"/>
                    <a:gd name="connsiteY4532" fmla="*/ 125790 h 1147838"/>
                    <a:gd name="connsiteX4533" fmla="*/ 863176 w 1619890"/>
                    <a:gd name="connsiteY4533" fmla="*/ 125790 h 1147838"/>
                    <a:gd name="connsiteX4534" fmla="*/ 863176 w 1619890"/>
                    <a:gd name="connsiteY4534" fmla="*/ 125790 h 1147838"/>
                    <a:gd name="connsiteX4535" fmla="*/ 863176 w 1619890"/>
                    <a:gd name="connsiteY4535" fmla="*/ 125790 h 1147838"/>
                    <a:gd name="connsiteX4536" fmla="*/ 863176 w 1619890"/>
                    <a:gd name="connsiteY4536" fmla="*/ 125790 h 1147838"/>
                    <a:gd name="connsiteX4537" fmla="*/ 863176 w 1619890"/>
                    <a:gd name="connsiteY4537" fmla="*/ 125790 h 1147838"/>
                    <a:gd name="connsiteX4538" fmla="*/ 863176 w 1619890"/>
                    <a:gd name="connsiteY4538" fmla="*/ 125790 h 1147838"/>
                    <a:gd name="connsiteX4539" fmla="*/ 863176 w 1619890"/>
                    <a:gd name="connsiteY4539" fmla="*/ 125790 h 1147838"/>
                    <a:gd name="connsiteX4540" fmla="*/ 863176 w 1619890"/>
                    <a:gd name="connsiteY4540" fmla="*/ 125790 h 1147838"/>
                    <a:gd name="connsiteX4541" fmla="*/ 863176 w 1619890"/>
                    <a:gd name="connsiteY4541" fmla="*/ 125790 h 1147838"/>
                    <a:gd name="connsiteX4542" fmla="*/ 863176 w 1619890"/>
                    <a:gd name="connsiteY4542" fmla="*/ 125790 h 1147838"/>
                    <a:gd name="connsiteX4543" fmla="*/ 863176 w 1619890"/>
                    <a:gd name="connsiteY4543" fmla="*/ 125790 h 1147838"/>
                    <a:gd name="connsiteX4544" fmla="*/ 863176 w 1619890"/>
                    <a:gd name="connsiteY4544" fmla="*/ 125790 h 1147838"/>
                    <a:gd name="connsiteX4545" fmla="*/ 863176 w 1619890"/>
                    <a:gd name="connsiteY4545" fmla="*/ 125790 h 1147838"/>
                    <a:gd name="connsiteX4546" fmla="*/ 863176 w 1619890"/>
                    <a:gd name="connsiteY4546" fmla="*/ 125790 h 1147838"/>
                    <a:gd name="connsiteX4547" fmla="*/ 863176 w 1619890"/>
                    <a:gd name="connsiteY4547" fmla="*/ 125790 h 1147838"/>
                    <a:gd name="connsiteX4548" fmla="*/ 863176 w 1619890"/>
                    <a:gd name="connsiteY4548" fmla="*/ 125790 h 1147838"/>
                    <a:gd name="connsiteX4549" fmla="*/ 863176 w 1619890"/>
                    <a:gd name="connsiteY4549" fmla="*/ 125790 h 1147838"/>
                    <a:gd name="connsiteX4550" fmla="*/ 863176 w 1619890"/>
                    <a:gd name="connsiteY4550" fmla="*/ 125790 h 1147838"/>
                    <a:gd name="connsiteX4551" fmla="*/ 863176 w 1619890"/>
                    <a:gd name="connsiteY4551" fmla="*/ 125790 h 1147838"/>
                    <a:gd name="connsiteX4552" fmla="*/ 863176 w 1619890"/>
                    <a:gd name="connsiteY4552" fmla="*/ 125790 h 1147838"/>
                    <a:gd name="connsiteX4553" fmla="*/ 863176 w 1619890"/>
                    <a:gd name="connsiteY4553" fmla="*/ 125790 h 1147838"/>
                    <a:gd name="connsiteX4554" fmla="*/ 863176 w 1619890"/>
                    <a:gd name="connsiteY4554" fmla="*/ 125790 h 1147838"/>
                    <a:gd name="connsiteX4555" fmla="*/ 863176 w 1619890"/>
                    <a:gd name="connsiteY4555" fmla="*/ 125790 h 1147838"/>
                    <a:gd name="connsiteX4556" fmla="*/ 863176 w 1619890"/>
                    <a:gd name="connsiteY4556" fmla="*/ 125790 h 1147838"/>
                    <a:gd name="connsiteX4557" fmla="*/ 863176 w 1619890"/>
                    <a:gd name="connsiteY4557" fmla="*/ 125790 h 1147838"/>
                    <a:gd name="connsiteX4558" fmla="*/ 863176 w 1619890"/>
                    <a:gd name="connsiteY4558" fmla="*/ 125790 h 1147838"/>
                    <a:gd name="connsiteX4559" fmla="*/ 863176 w 1619890"/>
                    <a:gd name="connsiteY4559" fmla="*/ 125790 h 1147838"/>
                    <a:gd name="connsiteX4560" fmla="*/ 863176 w 1619890"/>
                    <a:gd name="connsiteY4560" fmla="*/ 125790 h 1147838"/>
                    <a:gd name="connsiteX4561" fmla="*/ 863176 w 1619890"/>
                    <a:gd name="connsiteY4561" fmla="*/ 125790 h 1147838"/>
                    <a:gd name="connsiteX4562" fmla="*/ 863176 w 1619890"/>
                    <a:gd name="connsiteY4562" fmla="*/ 125790 h 1147838"/>
                    <a:gd name="connsiteX4563" fmla="*/ 863176 w 1619890"/>
                    <a:gd name="connsiteY4563" fmla="*/ 125790 h 1147838"/>
                    <a:gd name="connsiteX4564" fmla="*/ 863176 w 1619890"/>
                    <a:gd name="connsiteY4564" fmla="*/ 125790 h 1147838"/>
                    <a:gd name="connsiteX4565" fmla="*/ 863176 w 1619890"/>
                    <a:gd name="connsiteY4565" fmla="*/ 125790 h 1147838"/>
                    <a:gd name="connsiteX4566" fmla="*/ 863176 w 1619890"/>
                    <a:gd name="connsiteY4566" fmla="*/ 125790 h 1147838"/>
                    <a:gd name="connsiteX4567" fmla="*/ 863176 w 1619890"/>
                    <a:gd name="connsiteY4567" fmla="*/ 125790 h 1147838"/>
                    <a:gd name="connsiteX4568" fmla="*/ 863176 w 1619890"/>
                    <a:gd name="connsiteY4568" fmla="*/ 125790 h 1147838"/>
                    <a:gd name="connsiteX4569" fmla="*/ 863176 w 1619890"/>
                    <a:gd name="connsiteY4569" fmla="*/ 125790 h 1147838"/>
                    <a:gd name="connsiteX4570" fmla="*/ 863176 w 1619890"/>
                    <a:gd name="connsiteY4570" fmla="*/ 125790 h 1147838"/>
                    <a:gd name="connsiteX4571" fmla="*/ 863176 w 1619890"/>
                    <a:gd name="connsiteY4571" fmla="*/ 125790 h 1147838"/>
                    <a:gd name="connsiteX4572" fmla="*/ 863176 w 1619890"/>
                    <a:gd name="connsiteY4572" fmla="*/ 125790 h 1147838"/>
                    <a:gd name="connsiteX4573" fmla="*/ 863176 w 1619890"/>
                    <a:gd name="connsiteY4573" fmla="*/ 125790 h 1147838"/>
                    <a:gd name="connsiteX4574" fmla="*/ 863176 w 1619890"/>
                    <a:gd name="connsiteY4574" fmla="*/ 125790 h 1147838"/>
                    <a:gd name="connsiteX4575" fmla="*/ 863176 w 1619890"/>
                    <a:gd name="connsiteY4575" fmla="*/ 125790 h 1147838"/>
                    <a:gd name="connsiteX4576" fmla="*/ 863176 w 1619890"/>
                    <a:gd name="connsiteY4576" fmla="*/ 125790 h 1147838"/>
                    <a:gd name="connsiteX4577" fmla="*/ 863176 w 1619890"/>
                    <a:gd name="connsiteY4577" fmla="*/ 125790 h 1147838"/>
                    <a:gd name="connsiteX4578" fmla="*/ 863176 w 1619890"/>
                    <a:gd name="connsiteY4578" fmla="*/ 125790 h 1147838"/>
                    <a:gd name="connsiteX4579" fmla="*/ 863176 w 1619890"/>
                    <a:gd name="connsiteY4579" fmla="*/ 125790 h 1147838"/>
                    <a:gd name="connsiteX4580" fmla="*/ 863176 w 1619890"/>
                    <a:gd name="connsiteY4580" fmla="*/ 125790 h 1147838"/>
                    <a:gd name="connsiteX4581" fmla="*/ 863176 w 1619890"/>
                    <a:gd name="connsiteY4581" fmla="*/ 125790 h 1147838"/>
                    <a:gd name="connsiteX4582" fmla="*/ 863176 w 1619890"/>
                    <a:gd name="connsiteY4582" fmla="*/ 125790 h 1147838"/>
                    <a:gd name="connsiteX4583" fmla="*/ 863176 w 1619890"/>
                    <a:gd name="connsiteY4583" fmla="*/ 125790 h 1147838"/>
                    <a:gd name="connsiteX4584" fmla="*/ 863176 w 1619890"/>
                    <a:gd name="connsiteY4584" fmla="*/ 125790 h 1147838"/>
                    <a:gd name="connsiteX4585" fmla="*/ 863176 w 1619890"/>
                    <a:gd name="connsiteY4585" fmla="*/ 125790 h 1147838"/>
                    <a:gd name="connsiteX4586" fmla="*/ 863176 w 1619890"/>
                    <a:gd name="connsiteY4586" fmla="*/ 125790 h 1147838"/>
                    <a:gd name="connsiteX4587" fmla="*/ 863176 w 1619890"/>
                    <a:gd name="connsiteY4587" fmla="*/ 125790 h 1147838"/>
                    <a:gd name="connsiteX4588" fmla="*/ 863176 w 1619890"/>
                    <a:gd name="connsiteY4588" fmla="*/ 125790 h 1147838"/>
                    <a:gd name="connsiteX4589" fmla="*/ 863176 w 1619890"/>
                    <a:gd name="connsiteY4589" fmla="*/ 125790 h 1147838"/>
                    <a:gd name="connsiteX4590" fmla="*/ 863176 w 1619890"/>
                    <a:gd name="connsiteY4590" fmla="*/ 125790 h 1147838"/>
                    <a:gd name="connsiteX4591" fmla="*/ 863176 w 1619890"/>
                    <a:gd name="connsiteY4591" fmla="*/ 125790 h 1147838"/>
                    <a:gd name="connsiteX4592" fmla="*/ 863176 w 1619890"/>
                    <a:gd name="connsiteY4592" fmla="*/ 125790 h 1147838"/>
                    <a:gd name="connsiteX4593" fmla="*/ 863176 w 1619890"/>
                    <a:gd name="connsiteY4593" fmla="*/ 125790 h 1147838"/>
                    <a:gd name="connsiteX4594" fmla="*/ 863176 w 1619890"/>
                    <a:gd name="connsiteY4594" fmla="*/ 125790 h 1147838"/>
                    <a:gd name="connsiteX4595" fmla="*/ 863176 w 1619890"/>
                    <a:gd name="connsiteY4595" fmla="*/ 125790 h 1147838"/>
                    <a:gd name="connsiteX4596" fmla="*/ 863176 w 1619890"/>
                    <a:gd name="connsiteY4596" fmla="*/ 125790 h 1147838"/>
                    <a:gd name="connsiteX4597" fmla="*/ 863176 w 1619890"/>
                    <a:gd name="connsiteY4597" fmla="*/ 125790 h 1147838"/>
                    <a:gd name="connsiteX4598" fmla="*/ 863176 w 1619890"/>
                    <a:gd name="connsiteY4598" fmla="*/ 125790 h 1147838"/>
                    <a:gd name="connsiteX4599" fmla="*/ 863176 w 1619890"/>
                    <a:gd name="connsiteY4599" fmla="*/ 125790 h 1147838"/>
                    <a:gd name="connsiteX4600" fmla="*/ 863176 w 1619890"/>
                    <a:gd name="connsiteY4600" fmla="*/ 125790 h 1147838"/>
                    <a:gd name="connsiteX4601" fmla="*/ 863176 w 1619890"/>
                    <a:gd name="connsiteY4601" fmla="*/ 125790 h 1147838"/>
                    <a:gd name="connsiteX4602" fmla="*/ 863176 w 1619890"/>
                    <a:gd name="connsiteY4602" fmla="*/ 125790 h 1147838"/>
                    <a:gd name="connsiteX4603" fmla="*/ 863176 w 1619890"/>
                    <a:gd name="connsiteY4603" fmla="*/ 125790 h 1147838"/>
                    <a:gd name="connsiteX4604" fmla="*/ 863176 w 1619890"/>
                    <a:gd name="connsiteY4604" fmla="*/ 125790 h 1147838"/>
                    <a:gd name="connsiteX4605" fmla="*/ 863176 w 1619890"/>
                    <a:gd name="connsiteY4605" fmla="*/ 125790 h 1147838"/>
                    <a:gd name="connsiteX4606" fmla="*/ 863176 w 1619890"/>
                    <a:gd name="connsiteY4606" fmla="*/ 125790 h 1147838"/>
                    <a:gd name="connsiteX4607" fmla="*/ 863176 w 1619890"/>
                    <a:gd name="connsiteY4607" fmla="*/ 125790 h 1147838"/>
                    <a:gd name="connsiteX4608" fmla="*/ 863176 w 1619890"/>
                    <a:gd name="connsiteY4608" fmla="*/ 125790 h 1147838"/>
                    <a:gd name="connsiteX4609" fmla="*/ 863176 w 1619890"/>
                    <a:gd name="connsiteY4609" fmla="*/ 125790 h 1147838"/>
                    <a:gd name="connsiteX4610" fmla="*/ 863176 w 1619890"/>
                    <a:gd name="connsiteY4610" fmla="*/ 125790 h 1147838"/>
                    <a:gd name="connsiteX4611" fmla="*/ 863176 w 1619890"/>
                    <a:gd name="connsiteY4611" fmla="*/ 125790 h 1147838"/>
                    <a:gd name="connsiteX4612" fmla="*/ 862571 w 1619890"/>
                    <a:gd name="connsiteY4612" fmla="*/ 125186 h 1147838"/>
                    <a:gd name="connsiteX4613" fmla="*/ 862571 w 1619890"/>
                    <a:gd name="connsiteY4613" fmla="*/ 125186 h 1147838"/>
                    <a:gd name="connsiteX4614" fmla="*/ 861966 w 1619890"/>
                    <a:gd name="connsiteY4614" fmla="*/ 124581 h 1147838"/>
                    <a:gd name="connsiteX4615" fmla="*/ 861966 w 1619890"/>
                    <a:gd name="connsiteY4615" fmla="*/ 124581 h 1147838"/>
                    <a:gd name="connsiteX4616" fmla="*/ 861361 w 1619890"/>
                    <a:gd name="connsiteY4616" fmla="*/ 123976 h 1147838"/>
                    <a:gd name="connsiteX4617" fmla="*/ 861361 w 1619890"/>
                    <a:gd name="connsiteY4617" fmla="*/ 123976 h 1147838"/>
                    <a:gd name="connsiteX4618" fmla="*/ 860756 w 1619890"/>
                    <a:gd name="connsiteY4618" fmla="*/ 123371 h 1147838"/>
                    <a:gd name="connsiteX4619" fmla="*/ 860756 w 1619890"/>
                    <a:gd name="connsiteY4619" fmla="*/ 123371 h 1147838"/>
                    <a:gd name="connsiteX4620" fmla="*/ 765184 w 1619890"/>
                    <a:gd name="connsiteY4620" fmla="*/ 39310 h 1147838"/>
                    <a:gd name="connsiteX4621" fmla="*/ 765184 w 1619890"/>
                    <a:gd name="connsiteY4621" fmla="*/ 39310 h 1147838"/>
                    <a:gd name="connsiteX4622" fmla="*/ 764579 w 1619890"/>
                    <a:gd name="connsiteY4622" fmla="*/ 38705 h 1147838"/>
                    <a:gd name="connsiteX4623" fmla="*/ 764579 w 1619890"/>
                    <a:gd name="connsiteY4623" fmla="*/ 38705 h 1147838"/>
                    <a:gd name="connsiteX4624" fmla="*/ 763974 w 1619890"/>
                    <a:gd name="connsiteY4624" fmla="*/ 38100 h 1147838"/>
                    <a:gd name="connsiteX4625" fmla="*/ 763974 w 1619890"/>
                    <a:gd name="connsiteY4625" fmla="*/ 38100 h 1147838"/>
                    <a:gd name="connsiteX4626" fmla="*/ 763369 w 1619890"/>
                    <a:gd name="connsiteY4626" fmla="*/ 37495 h 1147838"/>
                    <a:gd name="connsiteX4627" fmla="*/ 763369 w 1619890"/>
                    <a:gd name="connsiteY4627" fmla="*/ 37495 h 1147838"/>
                    <a:gd name="connsiteX4628" fmla="*/ 762764 w 1619890"/>
                    <a:gd name="connsiteY4628" fmla="*/ 36891 h 1147838"/>
                    <a:gd name="connsiteX4629" fmla="*/ 762764 w 1619890"/>
                    <a:gd name="connsiteY4629" fmla="*/ 36891 h 1147838"/>
                    <a:gd name="connsiteX4630" fmla="*/ 762159 w 1619890"/>
                    <a:gd name="connsiteY4630" fmla="*/ 36286 h 1147838"/>
                    <a:gd name="connsiteX4631" fmla="*/ 762159 w 1619890"/>
                    <a:gd name="connsiteY4631" fmla="*/ 36286 h 1147838"/>
                    <a:gd name="connsiteX4632" fmla="*/ 761554 w 1619890"/>
                    <a:gd name="connsiteY4632" fmla="*/ 35681 h 1147838"/>
                    <a:gd name="connsiteX4633" fmla="*/ 761554 w 1619890"/>
                    <a:gd name="connsiteY4633" fmla="*/ 35681 h 1147838"/>
                    <a:gd name="connsiteX4634" fmla="*/ 760949 w 1619890"/>
                    <a:gd name="connsiteY4634" fmla="*/ 35076 h 1147838"/>
                    <a:gd name="connsiteX4635" fmla="*/ 760949 w 1619890"/>
                    <a:gd name="connsiteY4635" fmla="*/ 35076 h 1147838"/>
                    <a:gd name="connsiteX4636" fmla="*/ 760345 w 1619890"/>
                    <a:gd name="connsiteY4636" fmla="*/ 34471 h 1147838"/>
                    <a:gd name="connsiteX4637" fmla="*/ 760345 w 1619890"/>
                    <a:gd name="connsiteY4637" fmla="*/ 34471 h 1147838"/>
                    <a:gd name="connsiteX4638" fmla="*/ 759740 w 1619890"/>
                    <a:gd name="connsiteY4638" fmla="*/ 33867 h 1147838"/>
                    <a:gd name="connsiteX4639" fmla="*/ 759740 w 1619890"/>
                    <a:gd name="connsiteY4639" fmla="*/ 33867 h 1147838"/>
                    <a:gd name="connsiteX4640" fmla="*/ 759135 w 1619890"/>
                    <a:gd name="connsiteY4640" fmla="*/ 33867 h 1147838"/>
                    <a:gd name="connsiteX4641" fmla="*/ 759135 w 1619890"/>
                    <a:gd name="connsiteY4641" fmla="*/ 33867 h 1147838"/>
                    <a:gd name="connsiteX4642" fmla="*/ 758530 w 1619890"/>
                    <a:gd name="connsiteY4642" fmla="*/ 33867 h 1147838"/>
                    <a:gd name="connsiteX4643" fmla="*/ 758530 w 1619890"/>
                    <a:gd name="connsiteY4643" fmla="*/ 33867 h 1147838"/>
                    <a:gd name="connsiteX4644" fmla="*/ 757925 w 1619890"/>
                    <a:gd name="connsiteY4644" fmla="*/ 33867 h 1147838"/>
                    <a:gd name="connsiteX4645" fmla="*/ 757925 w 1619890"/>
                    <a:gd name="connsiteY4645" fmla="*/ 33867 h 1147838"/>
                    <a:gd name="connsiteX4646" fmla="*/ 757320 w 1619890"/>
                    <a:gd name="connsiteY4646" fmla="*/ 33867 h 1147838"/>
                    <a:gd name="connsiteX4647" fmla="*/ 757320 w 1619890"/>
                    <a:gd name="connsiteY4647" fmla="*/ 33867 h 1147838"/>
                    <a:gd name="connsiteX4648" fmla="*/ 756715 w 1619890"/>
                    <a:gd name="connsiteY4648" fmla="*/ 33867 h 1147838"/>
                    <a:gd name="connsiteX4649" fmla="*/ 756715 w 1619890"/>
                    <a:gd name="connsiteY4649" fmla="*/ 33867 h 1147838"/>
                    <a:gd name="connsiteX4650" fmla="*/ 756110 w 1619890"/>
                    <a:gd name="connsiteY4650" fmla="*/ 33867 h 1147838"/>
                    <a:gd name="connsiteX4651" fmla="*/ 756110 w 1619890"/>
                    <a:gd name="connsiteY4651" fmla="*/ 33867 h 1147838"/>
                    <a:gd name="connsiteX4652" fmla="*/ 755505 w 1619890"/>
                    <a:gd name="connsiteY4652" fmla="*/ 33867 h 1147838"/>
                    <a:gd name="connsiteX4653" fmla="*/ 755505 w 1619890"/>
                    <a:gd name="connsiteY4653" fmla="*/ 33867 h 1147838"/>
                    <a:gd name="connsiteX4654" fmla="*/ 754900 w 1619890"/>
                    <a:gd name="connsiteY4654" fmla="*/ 33867 h 1147838"/>
                    <a:gd name="connsiteX4655" fmla="*/ 754900 w 1619890"/>
                    <a:gd name="connsiteY4655" fmla="*/ 33867 h 1147838"/>
                    <a:gd name="connsiteX4656" fmla="*/ 754296 w 1619890"/>
                    <a:gd name="connsiteY4656" fmla="*/ 33867 h 1147838"/>
                    <a:gd name="connsiteX4657" fmla="*/ 754296 w 1619890"/>
                    <a:gd name="connsiteY4657" fmla="*/ 33867 h 1147838"/>
                    <a:gd name="connsiteX4658" fmla="*/ 754296 w 1619890"/>
                    <a:gd name="connsiteY4658" fmla="*/ 33867 h 1147838"/>
                    <a:gd name="connsiteX4659" fmla="*/ 754296 w 1619890"/>
                    <a:gd name="connsiteY4659" fmla="*/ 33867 h 1147838"/>
                    <a:gd name="connsiteX4660" fmla="*/ 754296 w 1619890"/>
                    <a:gd name="connsiteY4660" fmla="*/ 33867 h 1147838"/>
                    <a:gd name="connsiteX4661" fmla="*/ 754296 w 1619890"/>
                    <a:gd name="connsiteY4661" fmla="*/ 33867 h 1147838"/>
                    <a:gd name="connsiteX4662" fmla="*/ 754296 w 1619890"/>
                    <a:gd name="connsiteY4662" fmla="*/ 33867 h 1147838"/>
                    <a:gd name="connsiteX4663" fmla="*/ 754296 w 1619890"/>
                    <a:gd name="connsiteY4663" fmla="*/ 33867 h 1147838"/>
                    <a:gd name="connsiteX4664" fmla="*/ 754296 w 1619890"/>
                    <a:gd name="connsiteY4664" fmla="*/ 33867 h 1147838"/>
                    <a:gd name="connsiteX4665" fmla="*/ 754296 w 1619890"/>
                    <a:gd name="connsiteY4665" fmla="*/ 33867 h 1147838"/>
                    <a:gd name="connsiteX4666" fmla="*/ 754296 w 1619890"/>
                    <a:gd name="connsiteY4666" fmla="*/ 33867 h 1147838"/>
                    <a:gd name="connsiteX4667" fmla="*/ 754296 w 1619890"/>
                    <a:gd name="connsiteY4667" fmla="*/ 33867 h 1147838"/>
                    <a:gd name="connsiteX4668" fmla="*/ 754296 w 1619890"/>
                    <a:gd name="connsiteY4668" fmla="*/ 33867 h 1147838"/>
                    <a:gd name="connsiteX4669" fmla="*/ 754296 w 1619890"/>
                    <a:gd name="connsiteY4669" fmla="*/ 33867 h 1147838"/>
                    <a:gd name="connsiteX4670" fmla="*/ 754296 w 1619890"/>
                    <a:gd name="connsiteY4670" fmla="*/ 33867 h 1147838"/>
                    <a:gd name="connsiteX4671" fmla="*/ 754296 w 1619890"/>
                    <a:gd name="connsiteY4671" fmla="*/ 33867 h 1147838"/>
                    <a:gd name="connsiteX4672" fmla="*/ 754296 w 1619890"/>
                    <a:gd name="connsiteY4672" fmla="*/ 33867 h 1147838"/>
                    <a:gd name="connsiteX4673" fmla="*/ 754296 w 1619890"/>
                    <a:gd name="connsiteY4673" fmla="*/ 33867 h 1147838"/>
                    <a:gd name="connsiteX4674" fmla="*/ 754296 w 1619890"/>
                    <a:gd name="connsiteY4674" fmla="*/ 33867 h 1147838"/>
                    <a:gd name="connsiteX4675" fmla="*/ 754296 w 1619890"/>
                    <a:gd name="connsiteY4675" fmla="*/ 33867 h 1147838"/>
                    <a:gd name="connsiteX4676" fmla="*/ 754296 w 1619890"/>
                    <a:gd name="connsiteY4676" fmla="*/ 33867 h 1147838"/>
                    <a:gd name="connsiteX4677" fmla="*/ 754296 w 1619890"/>
                    <a:gd name="connsiteY4677" fmla="*/ 33867 h 1147838"/>
                    <a:gd name="connsiteX4678" fmla="*/ 754296 w 1619890"/>
                    <a:gd name="connsiteY4678" fmla="*/ 33867 h 1147838"/>
                    <a:gd name="connsiteX4679" fmla="*/ 754296 w 1619890"/>
                    <a:gd name="connsiteY4679" fmla="*/ 33867 h 1147838"/>
                    <a:gd name="connsiteX4680" fmla="*/ 754296 w 1619890"/>
                    <a:gd name="connsiteY4680" fmla="*/ 33867 h 1147838"/>
                    <a:gd name="connsiteX4681" fmla="*/ 754296 w 1619890"/>
                    <a:gd name="connsiteY4681" fmla="*/ 33867 h 1147838"/>
                    <a:gd name="connsiteX4682" fmla="*/ 754296 w 1619890"/>
                    <a:gd name="connsiteY4682" fmla="*/ 33867 h 1147838"/>
                    <a:gd name="connsiteX4683" fmla="*/ 754296 w 1619890"/>
                    <a:gd name="connsiteY4683" fmla="*/ 33867 h 1147838"/>
                    <a:gd name="connsiteX4684" fmla="*/ 754296 w 1619890"/>
                    <a:gd name="connsiteY4684" fmla="*/ 33867 h 1147838"/>
                    <a:gd name="connsiteX4685" fmla="*/ 754296 w 1619890"/>
                    <a:gd name="connsiteY4685" fmla="*/ 33867 h 1147838"/>
                    <a:gd name="connsiteX4686" fmla="*/ 754296 w 1619890"/>
                    <a:gd name="connsiteY4686" fmla="*/ 33867 h 1147838"/>
                    <a:gd name="connsiteX4687" fmla="*/ 754296 w 1619890"/>
                    <a:gd name="connsiteY4687" fmla="*/ 33867 h 1147838"/>
                    <a:gd name="connsiteX4688" fmla="*/ 754296 w 1619890"/>
                    <a:gd name="connsiteY4688" fmla="*/ 33867 h 1147838"/>
                    <a:gd name="connsiteX4689" fmla="*/ 754296 w 1619890"/>
                    <a:gd name="connsiteY4689" fmla="*/ 33867 h 1147838"/>
                    <a:gd name="connsiteX4690" fmla="*/ 754296 w 1619890"/>
                    <a:gd name="connsiteY4690" fmla="*/ 33867 h 1147838"/>
                    <a:gd name="connsiteX4691" fmla="*/ 754296 w 1619890"/>
                    <a:gd name="connsiteY4691" fmla="*/ 33867 h 1147838"/>
                    <a:gd name="connsiteX4692" fmla="*/ 754296 w 1619890"/>
                    <a:gd name="connsiteY4692" fmla="*/ 33867 h 1147838"/>
                    <a:gd name="connsiteX4693" fmla="*/ 754296 w 1619890"/>
                    <a:gd name="connsiteY4693" fmla="*/ 33867 h 1147838"/>
                    <a:gd name="connsiteX4694" fmla="*/ 754296 w 1619890"/>
                    <a:gd name="connsiteY4694" fmla="*/ 33867 h 1147838"/>
                    <a:gd name="connsiteX4695" fmla="*/ 754296 w 1619890"/>
                    <a:gd name="connsiteY4695" fmla="*/ 33867 h 1147838"/>
                    <a:gd name="connsiteX4696" fmla="*/ 754296 w 1619890"/>
                    <a:gd name="connsiteY4696" fmla="*/ 33867 h 1147838"/>
                    <a:gd name="connsiteX4697" fmla="*/ 754296 w 1619890"/>
                    <a:gd name="connsiteY4697" fmla="*/ 33867 h 1147838"/>
                    <a:gd name="connsiteX4698" fmla="*/ 753691 w 1619890"/>
                    <a:gd name="connsiteY4698" fmla="*/ 29633 h 1147838"/>
                    <a:gd name="connsiteX4699" fmla="*/ 754296 w 1619890"/>
                    <a:gd name="connsiteY4699" fmla="*/ 26005 h 1147838"/>
                    <a:gd name="connsiteX4700" fmla="*/ 754296 w 1619890"/>
                    <a:gd name="connsiteY4700" fmla="*/ 26005 h 1147838"/>
                    <a:gd name="connsiteX4701" fmla="*/ 754296 w 1619890"/>
                    <a:gd name="connsiteY4701" fmla="*/ 26005 h 1147838"/>
                    <a:gd name="connsiteX4702" fmla="*/ 754296 w 1619890"/>
                    <a:gd name="connsiteY4702" fmla="*/ 26005 h 1147838"/>
                    <a:gd name="connsiteX4703" fmla="*/ 754296 w 1619890"/>
                    <a:gd name="connsiteY4703" fmla="*/ 26005 h 1147838"/>
                    <a:gd name="connsiteX4704" fmla="*/ 754296 w 1619890"/>
                    <a:gd name="connsiteY4704" fmla="*/ 26005 h 1147838"/>
                    <a:gd name="connsiteX4705" fmla="*/ 754296 w 1619890"/>
                    <a:gd name="connsiteY4705" fmla="*/ 26005 h 1147838"/>
                    <a:gd name="connsiteX4706" fmla="*/ 754296 w 1619890"/>
                    <a:gd name="connsiteY4706" fmla="*/ 26005 h 1147838"/>
                    <a:gd name="connsiteX4707" fmla="*/ 754296 w 1619890"/>
                    <a:gd name="connsiteY4707" fmla="*/ 26005 h 1147838"/>
                    <a:gd name="connsiteX4708" fmla="*/ 754296 w 1619890"/>
                    <a:gd name="connsiteY4708" fmla="*/ 26005 h 1147838"/>
                    <a:gd name="connsiteX4709" fmla="*/ 754296 w 1619890"/>
                    <a:gd name="connsiteY4709" fmla="*/ 26005 h 1147838"/>
                    <a:gd name="connsiteX4710" fmla="*/ 754296 w 1619890"/>
                    <a:gd name="connsiteY4710" fmla="*/ 26005 h 1147838"/>
                    <a:gd name="connsiteX4711" fmla="*/ 754296 w 1619890"/>
                    <a:gd name="connsiteY4711" fmla="*/ 26005 h 1147838"/>
                    <a:gd name="connsiteX4712" fmla="*/ 754296 w 1619890"/>
                    <a:gd name="connsiteY4712" fmla="*/ 26005 h 1147838"/>
                    <a:gd name="connsiteX4713" fmla="*/ 754296 w 1619890"/>
                    <a:gd name="connsiteY4713" fmla="*/ 26005 h 1147838"/>
                    <a:gd name="connsiteX4714" fmla="*/ 754296 w 1619890"/>
                    <a:gd name="connsiteY4714" fmla="*/ 26005 h 1147838"/>
                    <a:gd name="connsiteX4715" fmla="*/ 754296 w 1619890"/>
                    <a:gd name="connsiteY4715" fmla="*/ 26005 h 1147838"/>
                    <a:gd name="connsiteX4716" fmla="*/ 754296 w 1619890"/>
                    <a:gd name="connsiteY4716" fmla="*/ 26005 h 1147838"/>
                    <a:gd name="connsiteX4717" fmla="*/ 754296 w 1619890"/>
                    <a:gd name="connsiteY4717" fmla="*/ 26005 h 1147838"/>
                    <a:gd name="connsiteX4718" fmla="*/ 754296 w 1619890"/>
                    <a:gd name="connsiteY4718" fmla="*/ 26005 h 1147838"/>
                    <a:gd name="connsiteX4719" fmla="*/ 754296 w 1619890"/>
                    <a:gd name="connsiteY4719" fmla="*/ 26005 h 1147838"/>
                    <a:gd name="connsiteX4720" fmla="*/ 754296 w 1619890"/>
                    <a:gd name="connsiteY4720" fmla="*/ 26005 h 1147838"/>
                    <a:gd name="connsiteX4721" fmla="*/ 754296 w 1619890"/>
                    <a:gd name="connsiteY4721" fmla="*/ 26005 h 1147838"/>
                    <a:gd name="connsiteX4722" fmla="*/ 754296 w 1619890"/>
                    <a:gd name="connsiteY4722" fmla="*/ 26005 h 1147838"/>
                    <a:gd name="connsiteX4723" fmla="*/ 754296 w 1619890"/>
                    <a:gd name="connsiteY4723" fmla="*/ 26005 h 1147838"/>
                    <a:gd name="connsiteX4724" fmla="*/ 754296 w 1619890"/>
                    <a:gd name="connsiteY4724" fmla="*/ 26005 h 1147838"/>
                    <a:gd name="connsiteX4725" fmla="*/ 754296 w 1619890"/>
                    <a:gd name="connsiteY4725" fmla="*/ 26005 h 1147838"/>
                    <a:gd name="connsiteX4726" fmla="*/ 754296 w 1619890"/>
                    <a:gd name="connsiteY4726" fmla="*/ 26005 h 1147838"/>
                    <a:gd name="connsiteX4727" fmla="*/ 754296 w 1619890"/>
                    <a:gd name="connsiteY4727" fmla="*/ 26005 h 1147838"/>
                    <a:gd name="connsiteX4728" fmla="*/ 754296 w 1619890"/>
                    <a:gd name="connsiteY4728" fmla="*/ 26005 h 1147838"/>
                    <a:gd name="connsiteX4729" fmla="*/ 754296 w 1619890"/>
                    <a:gd name="connsiteY4729" fmla="*/ 26005 h 1147838"/>
                    <a:gd name="connsiteX4730" fmla="*/ 754296 w 1619890"/>
                    <a:gd name="connsiteY4730" fmla="*/ 26005 h 1147838"/>
                    <a:gd name="connsiteX4731" fmla="*/ 754296 w 1619890"/>
                    <a:gd name="connsiteY4731" fmla="*/ 26005 h 1147838"/>
                    <a:gd name="connsiteX4732" fmla="*/ 754296 w 1619890"/>
                    <a:gd name="connsiteY4732" fmla="*/ 26005 h 1147838"/>
                    <a:gd name="connsiteX4733" fmla="*/ 754296 w 1619890"/>
                    <a:gd name="connsiteY4733" fmla="*/ 26005 h 1147838"/>
                    <a:gd name="connsiteX4734" fmla="*/ 754296 w 1619890"/>
                    <a:gd name="connsiteY4734" fmla="*/ 26005 h 1147838"/>
                    <a:gd name="connsiteX4735" fmla="*/ 754296 w 1619890"/>
                    <a:gd name="connsiteY4735" fmla="*/ 26005 h 1147838"/>
                    <a:gd name="connsiteX4736" fmla="*/ 754296 w 1619890"/>
                    <a:gd name="connsiteY4736" fmla="*/ 26005 h 1147838"/>
                    <a:gd name="connsiteX4737" fmla="*/ 754296 w 1619890"/>
                    <a:gd name="connsiteY4737" fmla="*/ 26005 h 1147838"/>
                    <a:gd name="connsiteX4738" fmla="*/ 754296 w 1619890"/>
                    <a:gd name="connsiteY4738" fmla="*/ 26005 h 1147838"/>
                    <a:gd name="connsiteX4739" fmla="*/ 754296 w 1619890"/>
                    <a:gd name="connsiteY4739" fmla="*/ 26005 h 1147838"/>
                    <a:gd name="connsiteX4740" fmla="*/ 754296 w 1619890"/>
                    <a:gd name="connsiteY4740" fmla="*/ 26005 h 1147838"/>
                    <a:gd name="connsiteX4741" fmla="*/ 754296 w 1619890"/>
                    <a:gd name="connsiteY4741" fmla="*/ 26005 h 1147838"/>
                    <a:gd name="connsiteX4742" fmla="*/ 754296 w 1619890"/>
                    <a:gd name="connsiteY4742" fmla="*/ 26005 h 1147838"/>
                    <a:gd name="connsiteX4743" fmla="*/ 754296 w 1619890"/>
                    <a:gd name="connsiteY4743" fmla="*/ 26005 h 1147838"/>
                    <a:gd name="connsiteX4744" fmla="*/ 754296 w 1619890"/>
                    <a:gd name="connsiteY4744" fmla="*/ 26005 h 1147838"/>
                    <a:gd name="connsiteX4745" fmla="*/ 754296 w 1619890"/>
                    <a:gd name="connsiteY4745" fmla="*/ 26005 h 1147838"/>
                    <a:gd name="connsiteX4746" fmla="*/ 754296 w 1619890"/>
                    <a:gd name="connsiteY4746" fmla="*/ 26005 h 1147838"/>
                    <a:gd name="connsiteX4747" fmla="*/ 754296 w 1619890"/>
                    <a:gd name="connsiteY4747" fmla="*/ 26005 h 1147838"/>
                    <a:gd name="connsiteX4748" fmla="*/ 754296 w 1619890"/>
                    <a:gd name="connsiteY4748" fmla="*/ 26005 h 1147838"/>
                    <a:gd name="connsiteX4749" fmla="*/ 754296 w 1619890"/>
                    <a:gd name="connsiteY4749" fmla="*/ 26005 h 1147838"/>
                    <a:gd name="connsiteX4750" fmla="*/ 754296 w 1619890"/>
                    <a:gd name="connsiteY4750" fmla="*/ 26005 h 1147838"/>
                    <a:gd name="connsiteX4751" fmla="*/ 754296 w 1619890"/>
                    <a:gd name="connsiteY4751" fmla="*/ 26005 h 1147838"/>
                    <a:gd name="connsiteX4752" fmla="*/ 754296 w 1619890"/>
                    <a:gd name="connsiteY4752" fmla="*/ 26005 h 1147838"/>
                    <a:gd name="connsiteX4753" fmla="*/ 754296 w 1619890"/>
                    <a:gd name="connsiteY4753" fmla="*/ 26005 h 1147838"/>
                    <a:gd name="connsiteX4754" fmla="*/ 754296 w 1619890"/>
                    <a:gd name="connsiteY4754" fmla="*/ 26005 h 1147838"/>
                    <a:gd name="connsiteX4755" fmla="*/ 754296 w 1619890"/>
                    <a:gd name="connsiteY4755" fmla="*/ 26005 h 1147838"/>
                    <a:gd name="connsiteX4756" fmla="*/ 754296 w 1619890"/>
                    <a:gd name="connsiteY4756" fmla="*/ 26005 h 1147838"/>
                    <a:gd name="connsiteX4757" fmla="*/ 754296 w 1619890"/>
                    <a:gd name="connsiteY4757" fmla="*/ 26005 h 1147838"/>
                    <a:gd name="connsiteX4758" fmla="*/ 754296 w 1619890"/>
                    <a:gd name="connsiteY4758" fmla="*/ 26005 h 1147838"/>
                    <a:gd name="connsiteX4759" fmla="*/ 754296 w 1619890"/>
                    <a:gd name="connsiteY4759" fmla="*/ 26005 h 1147838"/>
                    <a:gd name="connsiteX4760" fmla="*/ 754296 w 1619890"/>
                    <a:gd name="connsiteY4760" fmla="*/ 26005 h 1147838"/>
                    <a:gd name="connsiteX4761" fmla="*/ 754296 w 1619890"/>
                    <a:gd name="connsiteY4761" fmla="*/ 26005 h 1147838"/>
                    <a:gd name="connsiteX4762" fmla="*/ 754296 w 1619890"/>
                    <a:gd name="connsiteY4762" fmla="*/ 26005 h 1147838"/>
                    <a:gd name="connsiteX4763" fmla="*/ 754296 w 1619890"/>
                    <a:gd name="connsiteY4763" fmla="*/ 26005 h 1147838"/>
                    <a:gd name="connsiteX4764" fmla="*/ 754296 w 1619890"/>
                    <a:gd name="connsiteY4764" fmla="*/ 26005 h 1147838"/>
                    <a:gd name="connsiteX4765" fmla="*/ 754296 w 1619890"/>
                    <a:gd name="connsiteY4765" fmla="*/ 26005 h 1147838"/>
                    <a:gd name="connsiteX4766" fmla="*/ 754296 w 1619890"/>
                    <a:gd name="connsiteY4766" fmla="*/ 26005 h 1147838"/>
                    <a:gd name="connsiteX4767" fmla="*/ 754296 w 1619890"/>
                    <a:gd name="connsiteY4767" fmla="*/ 26005 h 1147838"/>
                    <a:gd name="connsiteX4768" fmla="*/ 754296 w 1619890"/>
                    <a:gd name="connsiteY4768" fmla="*/ 26005 h 1147838"/>
                    <a:gd name="connsiteX4769" fmla="*/ 754296 w 1619890"/>
                    <a:gd name="connsiteY4769" fmla="*/ 26005 h 1147838"/>
                    <a:gd name="connsiteX4770" fmla="*/ 754296 w 1619890"/>
                    <a:gd name="connsiteY4770" fmla="*/ 26005 h 1147838"/>
                    <a:gd name="connsiteX4771" fmla="*/ 754296 w 1619890"/>
                    <a:gd name="connsiteY4771" fmla="*/ 26005 h 1147838"/>
                    <a:gd name="connsiteX4772" fmla="*/ 754296 w 1619890"/>
                    <a:gd name="connsiteY4772" fmla="*/ 26005 h 1147838"/>
                    <a:gd name="connsiteX4773" fmla="*/ 754296 w 1619890"/>
                    <a:gd name="connsiteY4773" fmla="*/ 26005 h 1147838"/>
                    <a:gd name="connsiteX4774" fmla="*/ 754296 w 1619890"/>
                    <a:gd name="connsiteY4774" fmla="*/ 26005 h 1147838"/>
                    <a:gd name="connsiteX4775" fmla="*/ 754296 w 1619890"/>
                    <a:gd name="connsiteY4775" fmla="*/ 26005 h 1147838"/>
                    <a:gd name="connsiteX4776" fmla="*/ 754296 w 1619890"/>
                    <a:gd name="connsiteY4776" fmla="*/ 26005 h 1147838"/>
                    <a:gd name="connsiteX4777" fmla="*/ 754296 w 1619890"/>
                    <a:gd name="connsiteY4777" fmla="*/ 26005 h 1147838"/>
                    <a:gd name="connsiteX4778" fmla="*/ 754296 w 1619890"/>
                    <a:gd name="connsiteY4778" fmla="*/ 26005 h 1147838"/>
                    <a:gd name="connsiteX4779" fmla="*/ 754296 w 1619890"/>
                    <a:gd name="connsiteY4779" fmla="*/ 26005 h 1147838"/>
                    <a:gd name="connsiteX4780" fmla="*/ 754296 w 1619890"/>
                    <a:gd name="connsiteY4780" fmla="*/ 26005 h 1147838"/>
                    <a:gd name="connsiteX4781" fmla="*/ 754296 w 1619890"/>
                    <a:gd name="connsiteY4781" fmla="*/ 26005 h 1147838"/>
                    <a:gd name="connsiteX4782" fmla="*/ 754296 w 1619890"/>
                    <a:gd name="connsiteY4782" fmla="*/ 26005 h 1147838"/>
                    <a:gd name="connsiteX4783" fmla="*/ 754296 w 1619890"/>
                    <a:gd name="connsiteY4783" fmla="*/ 26005 h 1147838"/>
                    <a:gd name="connsiteX4784" fmla="*/ 754296 w 1619890"/>
                    <a:gd name="connsiteY4784" fmla="*/ 26005 h 1147838"/>
                    <a:gd name="connsiteX4785" fmla="*/ 754296 w 1619890"/>
                    <a:gd name="connsiteY4785" fmla="*/ 26005 h 1147838"/>
                    <a:gd name="connsiteX4786" fmla="*/ 754296 w 1619890"/>
                    <a:gd name="connsiteY4786" fmla="*/ 26005 h 1147838"/>
                    <a:gd name="connsiteX4787" fmla="*/ 754296 w 1619890"/>
                    <a:gd name="connsiteY4787" fmla="*/ 26005 h 1147838"/>
                    <a:gd name="connsiteX4788" fmla="*/ 754296 w 1619890"/>
                    <a:gd name="connsiteY4788" fmla="*/ 26005 h 1147838"/>
                    <a:gd name="connsiteX4789" fmla="*/ 754296 w 1619890"/>
                    <a:gd name="connsiteY4789" fmla="*/ 26005 h 1147838"/>
                    <a:gd name="connsiteX4790" fmla="*/ 754296 w 1619890"/>
                    <a:gd name="connsiteY4790" fmla="*/ 26005 h 1147838"/>
                    <a:gd name="connsiteX4791" fmla="*/ 754296 w 1619890"/>
                    <a:gd name="connsiteY4791" fmla="*/ 26005 h 1147838"/>
                    <a:gd name="connsiteX4792" fmla="*/ 753691 w 1619890"/>
                    <a:gd name="connsiteY4792" fmla="*/ 26005 h 1147838"/>
                    <a:gd name="connsiteX4793" fmla="*/ 753691 w 1619890"/>
                    <a:gd name="connsiteY4793" fmla="*/ 26005 h 1147838"/>
                    <a:gd name="connsiteX4794" fmla="*/ 753691 w 1619890"/>
                    <a:gd name="connsiteY4794" fmla="*/ 26005 h 1147838"/>
                    <a:gd name="connsiteX4795" fmla="*/ 753691 w 1619890"/>
                    <a:gd name="connsiteY4795" fmla="*/ 26005 h 1147838"/>
                    <a:gd name="connsiteX4796" fmla="*/ 753691 w 1619890"/>
                    <a:gd name="connsiteY4796" fmla="*/ 26005 h 1147838"/>
                    <a:gd name="connsiteX4797" fmla="*/ 753691 w 1619890"/>
                    <a:gd name="connsiteY4797" fmla="*/ 26005 h 1147838"/>
                    <a:gd name="connsiteX4798" fmla="*/ 753691 w 1619890"/>
                    <a:gd name="connsiteY4798" fmla="*/ 26005 h 1147838"/>
                    <a:gd name="connsiteX4799" fmla="*/ 753691 w 1619890"/>
                    <a:gd name="connsiteY4799" fmla="*/ 26005 h 1147838"/>
                    <a:gd name="connsiteX4800" fmla="*/ 753691 w 1619890"/>
                    <a:gd name="connsiteY4800" fmla="*/ 26005 h 1147838"/>
                    <a:gd name="connsiteX4801" fmla="*/ 753691 w 1619890"/>
                    <a:gd name="connsiteY4801" fmla="*/ 26005 h 1147838"/>
                    <a:gd name="connsiteX4802" fmla="*/ 753691 w 1619890"/>
                    <a:gd name="connsiteY4802" fmla="*/ 26005 h 1147838"/>
                    <a:gd name="connsiteX4803" fmla="*/ 753691 w 1619890"/>
                    <a:gd name="connsiteY4803" fmla="*/ 26005 h 1147838"/>
                    <a:gd name="connsiteX4804" fmla="*/ 753691 w 1619890"/>
                    <a:gd name="connsiteY4804" fmla="*/ 26005 h 1147838"/>
                    <a:gd name="connsiteX4805" fmla="*/ 753691 w 1619890"/>
                    <a:gd name="connsiteY4805" fmla="*/ 26005 h 1147838"/>
                    <a:gd name="connsiteX4806" fmla="*/ 753691 w 1619890"/>
                    <a:gd name="connsiteY4806" fmla="*/ 26005 h 1147838"/>
                    <a:gd name="connsiteX4807" fmla="*/ 753691 w 1619890"/>
                    <a:gd name="connsiteY4807" fmla="*/ 26005 h 1147838"/>
                    <a:gd name="connsiteX4808" fmla="*/ 753691 w 1619890"/>
                    <a:gd name="connsiteY4808" fmla="*/ 26005 h 1147838"/>
                    <a:gd name="connsiteX4809" fmla="*/ 753691 w 1619890"/>
                    <a:gd name="connsiteY4809" fmla="*/ 26005 h 1147838"/>
                    <a:gd name="connsiteX4810" fmla="*/ 753691 w 1619890"/>
                    <a:gd name="connsiteY4810" fmla="*/ 26005 h 1147838"/>
                    <a:gd name="connsiteX4811" fmla="*/ 753691 w 1619890"/>
                    <a:gd name="connsiteY4811" fmla="*/ 26005 h 1147838"/>
                    <a:gd name="connsiteX4812" fmla="*/ 753691 w 1619890"/>
                    <a:gd name="connsiteY4812" fmla="*/ 26005 h 1147838"/>
                    <a:gd name="connsiteX4813" fmla="*/ 753691 w 1619890"/>
                    <a:gd name="connsiteY4813" fmla="*/ 26005 h 1147838"/>
                    <a:gd name="connsiteX4814" fmla="*/ 753691 w 1619890"/>
                    <a:gd name="connsiteY4814" fmla="*/ 26005 h 1147838"/>
                    <a:gd name="connsiteX4815" fmla="*/ 753691 w 1619890"/>
                    <a:gd name="connsiteY4815" fmla="*/ 26005 h 1147838"/>
                    <a:gd name="connsiteX4816" fmla="*/ 753691 w 1619890"/>
                    <a:gd name="connsiteY4816" fmla="*/ 26005 h 1147838"/>
                    <a:gd name="connsiteX4817" fmla="*/ 753691 w 1619890"/>
                    <a:gd name="connsiteY4817" fmla="*/ 26005 h 1147838"/>
                    <a:gd name="connsiteX4818" fmla="*/ 753691 w 1619890"/>
                    <a:gd name="connsiteY4818" fmla="*/ 26005 h 1147838"/>
                    <a:gd name="connsiteX4819" fmla="*/ 753691 w 1619890"/>
                    <a:gd name="connsiteY4819" fmla="*/ 26005 h 1147838"/>
                    <a:gd name="connsiteX4820" fmla="*/ 753691 w 1619890"/>
                    <a:gd name="connsiteY4820" fmla="*/ 26005 h 1147838"/>
                    <a:gd name="connsiteX4821" fmla="*/ 753691 w 1619890"/>
                    <a:gd name="connsiteY4821" fmla="*/ 26005 h 1147838"/>
                    <a:gd name="connsiteX4822" fmla="*/ 753691 w 1619890"/>
                    <a:gd name="connsiteY4822" fmla="*/ 26005 h 1147838"/>
                    <a:gd name="connsiteX4823" fmla="*/ 753691 w 1619890"/>
                    <a:gd name="connsiteY4823" fmla="*/ 26005 h 1147838"/>
                    <a:gd name="connsiteX4824" fmla="*/ 753691 w 1619890"/>
                    <a:gd name="connsiteY4824" fmla="*/ 26005 h 1147838"/>
                    <a:gd name="connsiteX4825" fmla="*/ 753691 w 1619890"/>
                    <a:gd name="connsiteY4825" fmla="*/ 26005 h 1147838"/>
                    <a:gd name="connsiteX4826" fmla="*/ 753691 w 1619890"/>
                    <a:gd name="connsiteY4826" fmla="*/ 26005 h 1147838"/>
                    <a:gd name="connsiteX4827" fmla="*/ 753691 w 1619890"/>
                    <a:gd name="connsiteY4827" fmla="*/ 26005 h 1147838"/>
                    <a:gd name="connsiteX4828" fmla="*/ 753691 w 1619890"/>
                    <a:gd name="connsiteY4828" fmla="*/ 26005 h 1147838"/>
                    <a:gd name="connsiteX4829" fmla="*/ 753691 w 1619890"/>
                    <a:gd name="connsiteY4829" fmla="*/ 25400 h 1147838"/>
                    <a:gd name="connsiteX4830" fmla="*/ 753691 w 1619890"/>
                    <a:gd name="connsiteY4830" fmla="*/ 25400 h 1147838"/>
                    <a:gd name="connsiteX4831" fmla="*/ 753691 w 1619890"/>
                    <a:gd name="connsiteY4831" fmla="*/ 24795 h 1147838"/>
                    <a:gd name="connsiteX4832" fmla="*/ 753691 w 1619890"/>
                    <a:gd name="connsiteY4832" fmla="*/ 24795 h 1147838"/>
                    <a:gd name="connsiteX4833" fmla="*/ 753691 w 1619890"/>
                    <a:gd name="connsiteY4833" fmla="*/ 24190 h 1147838"/>
                    <a:gd name="connsiteX4834" fmla="*/ 753691 w 1619890"/>
                    <a:gd name="connsiteY4834" fmla="*/ 24190 h 1147838"/>
                    <a:gd name="connsiteX4835" fmla="*/ 753691 w 1619890"/>
                    <a:gd name="connsiteY4835" fmla="*/ 23586 h 1147838"/>
                    <a:gd name="connsiteX4836" fmla="*/ 753691 w 1619890"/>
                    <a:gd name="connsiteY4836" fmla="*/ 23586 h 1147838"/>
                    <a:gd name="connsiteX4837" fmla="*/ 753691 w 1619890"/>
                    <a:gd name="connsiteY4837" fmla="*/ 22981 h 1147838"/>
                    <a:gd name="connsiteX4838" fmla="*/ 753691 w 1619890"/>
                    <a:gd name="connsiteY4838" fmla="*/ 22981 h 1147838"/>
                    <a:gd name="connsiteX4839" fmla="*/ 753691 w 1619890"/>
                    <a:gd name="connsiteY4839" fmla="*/ 22376 h 1147838"/>
                    <a:gd name="connsiteX4840" fmla="*/ 753691 w 1619890"/>
                    <a:gd name="connsiteY4840" fmla="*/ 22376 h 1147838"/>
                    <a:gd name="connsiteX4841" fmla="*/ 753691 w 1619890"/>
                    <a:gd name="connsiteY4841" fmla="*/ 21771 h 1147838"/>
                    <a:gd name="connsiteX4842" fmla="*/ 753691 w 1619890"/>
                    <a:gd name="connsiteY4842" fmla="*/ 21771 h 1147838"/>
                    <a:gd name="connsiteX4843" fmla="*/ 753691 w 1619890"/>
                    <a:gd name="connsiteY4843" fmla="*/ 21167 h 1147838"/>
                    <a:gd name="connsiteX4844" fmla="*/ 753691 w 1619890"/>
                    <a:gd name="connsiteY4844" fmla="*/ 21167 h 1147838"/>
                    <a:gd name="connsiteX4845" fmla="*/ 753691 w 1619890"/>
                    <a:gd name="connsiteY4845" fmla="*/ 20562 h 1147838"/>
                    <a:gd name="connsiteX4846" fmla="*/ 753691 w 1619890"/>
                    <a:gd name="connsiteY4846" fmla="*/ 20562 h 1147838"/>
                    <a:gd name="connsiteX4847" fmla="*/ 753691 w 1619890"/>
                    <a:gd name="connsiteY4847" fmla="*/ 19957 h 1147838"/>
                    <a:gd name="connsiteX4848" fmla="*/ 753691 w 1619890"/>
                    <a:gd name="connsiteY4848" fmla="*/ 19957 h 1147838"/>
                    <a:gd name="connsiteX4849" fmla="*/ 753691 w 1619890"/>
                    <a:gd name="connsiteY4849" fmla="*/ 19352 h 1147838"/>
                    <a:gd name="connsiteX4850" fmla="*/ 753691 w 1619890"/>
                    <a:gd name="connsiteY4850" fmla="*/ 19352 h 1147838"/>
                    <a:gd name="connsiteX4851" fmla="*/ 753691 w 1619890"/>
                    <a:gd name="connsiteY4851" fmla="*/ 18748 h 1147838"/>
                    <a:gd name="connsiteX4852" fmla="*/ 753691 w 1619890"/>
                    <a:gd name="connsiteY4852" fmla="*/ 18748 h 1147838"/>
                    <a:gd name="connsiteX4853" fmla="*/ 753691 w 1619890"/>
                    <a:gd name="connsiteY4853" fmla="*/ 18143 h 1147838"/>
                    <a:gd name="connsiteX4854" fmla="*/ 753691 w 1619890"/>
                    <a:gd name="connsiteY4854" fmla="*/ 18143 h 1147838"/>
                    <a:gd name="connsiteX4855" fmla="*/ 753691 w 1619890"/>
                    <a:gd name="connsiteY4855" fmla="*/ 17538 h 1147838"/>
                    <a:gd name="connsiteX4856" fmla="*/ 753691 w 1619890"/>
                    <a:gd name="connsiteY4856" fmla="*/ 17538 h 1147838"/>
                    <a:gd name="connsiteX4857" fmla="*/ 753691 w 1619890"/>
                    <a:gd name="connsiteY4857" fmla="*/ 16933 h 1147838"/>
                    <a:gd name="connsiteX4858" fmla="*/ 753691 w 1619890"/>
                    <a:gd name="connsiteY4858" fmla="*/ 16933 h 1147838"/>
                    <a:gd name="connsiteX4859" fmla="*/ 753691 w 1619890"/>
                    <a:gd name="connsiteY4859" fmla="*/ 16329 h 1147838"/>
                    <a:gd name="connsiteX4860" fmla="*/ 753691 w 1619890"/>
                    <a:gd name="connsiteY4860" fmla="*/ 16329 h 1147838"/>
                    <a:gd name="connsiteX4861" fmla="*/ 753691 w 1619890"/>
                    <a:gd name="connsiteY4861" fmla="*/ 15724 h 1147838"/>
                    <a:gd name="connsiteX4862" fmla="*/ 753691 w 1619890"/>
                    <a:gd name="connsiteY4862" fmla="*/ 15724 h 1147838"/>
                    <a:gd name="connsiteX4863" fmla="*/ 753691 w 1619890"/>
                    <a:gd name="connsiteY4863" fmla="*/ 15119 h 1147838"/>
                    <a:gd name="connsiteX4864" fmla="*/ 753691 w 1619890"/>
                    <a:gd name="connsiteY4864" fmla="*/ 15119 h 1147838"/>
                    <a:gd name="connsiteX4865" fmla="*/ 753691 w 1619890"/>
                    <a:gd name="connsiteY4865" fmla="*/ 14514 h 1147838"/>
                    <a:gd name="connsiteX4866" fmla="*/ 753691 w 1619890"/>
                    <a:gd name="connsiteY4866" fmla="*/ 14514 h 1147838"/>
                    <a:gd name="connsiteX4867" fmla="*/ 753691 w 1619890"/>
                    <a:gd name="connsiteY4867" fmla="*/ 13910 h 1147838"/>
                    <a:gd name="connsiteX4868" fmla="*/ 753691 w 1619890"/>
                    <a:gd name="connsiteY4868" fmla="*/ 13910 h 1147838"/>
                    <a:gd name="connsiteX4869" fmla="*/ 753691 w 1619890"/>
                    <a:gd name="connsiteY4869" fmla="*/ 13305 h 1147838"/>
                    <a:gd name="connsiteX4870" fmla="*/ 753691 w 1619890"/>
                    <a:gd name="connsiteY4870" fmla="*/ 13305 h 1147838"/>
                    <a:gd name="connsiteX4871" fmla="*/ 753691 w 1619890"/>
                    <a:gd name="connsiteY4871" fmla="*/ 12700 h 1147838"/>
                    <a:gd name="connsiteX4872" fmla="*/ 753691 w 1619890"/>
                    <a:gd name="connsiteY4872" fmla="*/ 12700 h 1147838"/>
                    <a:gd name="connsiteX4873" fmla="*/ 753691 w 1619890"/>
                    <a:gd name="connsiteY4873" fmla="*/ 12095 h 1147838"/>
                    <a:gd name="connsiteX4874" fmla="*/ 753691 w 1619890"/>
                    <a:gd name="connsiteY4874" fmla="*/ 12095 h 1147838"/>
                    <a:gd name="connsiteX4875" fmla="*/ 753691 w 1619890"/>
                    <a:gd name="connsiteY4875" fmla="*/ 11490 h 1147838"/>
                    <a:gd name="connsiteX4876" fmla="*/ 753691 w 1619890"/>
                    <a:gd name="connsiteY4876" fmla="*/ 11490 h 1147838"/>
                    <a:gd name="connsiteX4877" fmla="*/ 753691 w 1619890"/>
                    <a:gd name="connsiteY4877" fmla="*/ 10886 h 1147838"/>
                    <a:gd name="connsiteX4878" fmla="*/ 753691 w 1619890"/>
                    <a:gd name="connsiteY4878" fmla="*/ 10886 h 1147838"/>
                    <a:gd name="connsiteX4879" fmla="*/ 753691 w 1619890"/>
                    <a:gd name="connsiteY4879" fmla="*/ 10281 h 1147838"/>
                    <a:gd name="connsiteX4880" fmla="*/ 753691 w 1619890"/>
                    <a:gd name="connsiteY4880" fmla="*/ 10281 h 1147838"/>
                    <a:gd name="connsiteX4881" fmla="*/ 753691 w 1619890"/>
                    <a:gd name="connsiteY4881" fmla="*/ 9676 h 1147838"/>
                    <a:gd name="connsiteX4882" fmla="*/ 753691 w 1619890"/>
                    <a:gd name="connsiteY4882" fmla="*/ 9676 h 1147838"/>
                    <a:gd name="connsiteX4883" fmla="*/ 753691 w 1619890"/>
                    <a:gd name="connsiteY4883" fmla="*/ 9676 h 1147838"/>
                    <a:gd name="connsiteX4884" fmla="*/ 753691 w 1619890"/>
                    <a:gd name="connsiteY4884" fmla="*/ 9676 h 1147838"/>
                    <a:gd name="connsiteX4885" fmla="*/ 753691 w 1619890"/>
                    <a:gd name="connsiteY4885" fmla="*/ 9676 h 1147838"/>
                    <a:gd name="connsiteX4886" fmla="*/ 753691 w 1619890"/>
                    <a:gd name="connsiteY4886" fmla="*/ 9676 h 1147838"/>
                    <a:gd name="connsiteX4887" fmla="*/ 753691 w 1619890"/>
                    <a:gd name="connsiteY4887" fmla="*/ 9676 h 1147838"/>
                    <a:gd name="connsiteX4888" fmla="*/ 753691 w 1619890"/>
                    <a:gd name="connsiteY4888" fmla="*/ 9676 h 1147838"/>
                    <a:gd name="connsiteX4889" fmla="*/ 753691 w 1619890"/>
                    <a:gd name="connsiteY4889" fmla="*/ 9676 h 1147838"/>
                    <a:gd name="connsiteX4890" fmla="*/ 753691 w 1619890"/>
                    <a:gd name="connsiteY4890" fmla="*/ 9676 h 1147838"/>
                    <a:gd name="connsiteX4891" fmla="*/ 753691 w 1619890"/>
                    <a:gd name="connsiteY4891" fmla="*/ 9676 h 1147838"/>
                    <a:gd name="connsiteX4892" fmla="*/ 753691 w 1619890"/>
                    <a:gd name="connsiteY4892" fmla="*/ 9676 h 1147838"/>
                    <a:gd name="connsiteX4893" fmla="*/ 753691 w 1619890"/>
                    <a:gd name="connsiteY4893" fmla="*/ 9676 h 1147838"/>
                    <a:gd name="connsiteX4894" fmla="*/ 753691 w 1619890"/>
                    <a:gd name="connsiteY4894" fmla="*/ 9676 h 1147838"/>
                    <a:gd name="connsiteX4895" fmla="*/ 753691 w 1619890"/>
                    <a:gd name="connsiteY4895" fmla="*/ 9676 h 1147838"/>
                    <a:gd name="connsiteX4896" fmla="*/ 753691 w 1619890"/>
                    <a:gd name="connsiteY4896" fmla="*/ 9676 h 1147838"/>
                    <a:gd name="connsiteX4897" fmla="*/ 753691 w 1619890"/>
                    <a:gd name="connsiteY4897" fmla="*/ 9071 h 1147838"/>
                    <a:gd name="connsiteX4898" fmla="*/ 753691 w 1619890"/>
                    <a:gd name="connsiteY4898" fmla="*/ 9071 h 1147838"/>
                    <a:gd name="connsiteX4899" fmla="*/ 753691 w 1619890"/>
                    <a:gd name="connsiteY4899" fmla="*/ 9071 h 1147838"/>
                    <a:gd name="connsiteX4900" fmla="*/ 753691 w 1619890"/>
                    <a:gd name="connsiteY4900" fmla="*/ 9071 h 1147838"/>
                    <a:gd name="connsiteX4901" fmla="*/ 753691 w 1619890"/>
                    <a:gd name="connsiteY4901" fmla="*/ 9071 h 1147838"/>
                    <a:gd name="connsiteX4902" fmla="*/ 753691 w 1619890"/>
                    <a:gd name="connsiteY4902" fmla="*/ 9071 h 1147838"/>
                    <a:gd name="connsiteX4903" fmla="*/ 753691 w 1619890"/>
                    <a:gd name="connsiteY4903" fmla="*/ 9071 h 1147838"/>
                    <a:gd name="connsiteX4904" fmla="*/ 753691 w 1619890"/>
                    <a:gd name="connsiteY4904" fmla="*/ 9071 h 1147838"/>
                    <a:gd name="connsiteX4905" fmla="*/ 753691 w 1619890"/>
                    <a:gd name="connsiteY4905" fmla="*/ 9071 h 1147838"/>
                    <a:gd name="connsiteX4906" fmla="*/ 753691 w 1619890"/>
                    <a:gd name="connsiteY4906" fmla="*/ 9071 h 1147838"/>
                    <a:gd name="connsiteX4907" fmla="*/ 753691 w 1619890"/>
                    <a:gd name="connsiteY4907" fmla="*/ 9071 h 1147838"/>
                    <a:gd name="connsiteX4908" fmla="*/ 753691 w 1619890"/>
                    <a:gd name="connsiteY4908" fmla="*/ 9071 h 1147838"/>
                    <a:gd name="connsiteX4909" fmla="*/ 753691 w 1619890"/>
                    <a:gd name="connsiteY4909" fmla="*/ 9071 h 1147838"/>
                    <a:gd name="connsiteX4910" fmla="*/ 753691 w 1619890"/>
                    <a:gd name="connsiteY4910" fmla="*/ 9071 h 1147838"/>
                    <a:gd name="connsiteX4911" fmla="*/ 753691 w 1619890"/>
                    <a:gd name="connsiteY4911" fmla="*/ 9071 h 1147838"/>
                    <a:gd name="connsiteX4912" fmla="*/ 753691 w 1619890"/>
                    <a:gd name="connsiteY4912" fmla="*/ 9071 h 1147838"/>
                    <a:gd name="connsiteX4913" fmla="*/ 753691 w 1619890"/>
                    <a:gd name="connsiteY4913" fmla="*/ 9071 h 1147838"/>
                    <a:gd name="connsiteX4914" fmla="*/ 753691 w 1619890"/>
                    <a:gd name="connsiteY4914" fmla="*/ 9071 h 1147838"/>
                    <a:gd name="connsiteX4915" fmla="*/ 753691 w 1619890"/>
                    <a:gd name="connsiteY4915" fmla="*/ 9071 h 1147838"/>
                    <a:gd name="connsiteX4916" fmla="*/ 753086 w 1619890"/>
                    <a:gd name="connsiteY4916" fmla="*/ 8467 h 1147838"/>
                    <a:gd name="connsiteX4917" fmla="*/ 753086 w 1619890"/>
                    <a:gd name="connsiteY4917" fmla="*/ 8467 h 1147838"/>
                    <a:gd name="connsiteX4918" fmla="*/ 752481 w 1619890"/>
                    <a:gd name="connsiteY4918" fmla="*/ 7862 h 1147838"/>
                    <a:gd name="connsiteX4919" fmla="*/ 752481 w 1619890"/>
                    <a:gd name="connsiteY4919" fmla="*/ 7862 h 1147838"/>
                    <a:gd name="connsiteX4920" fmla="*/ 751876 w 1619890"/>
                    <a:gd name="connsiteY4920" fmla="*/ 7257 h 1147838"/>
                    <a:gd name="connsiteX4921" fmla="*/ 751876 w 1619890"/>
                    <a:gd name="connsiteY4921" fmla="*/ 7257 h 1147838"/>
                    <a:gd name="connsiteX4922" fmla="*/ 751271 w 1619890"/>
                    <a:gd name="connsiteY4922" fmla="*/ 6652 h 1147838"/>
                    <a:gd name="connsiteX4923" fmla="*/ 751271 w 1619890"/>
                    <a:gd name="connsiteY4923" fmla="*/ 6652 h 1147838"/>
                    <a:gd name="connsiteX4924" fmla="*/ 750666 w 1619890"/>
                    <a:gd name="connsiteY4924" fmla="*/ 6048 h 1147838"/>
                    <a:gd name="connsiteX4925" fmla="*/ 750666 w 1619890"/>
                    <a:gd name="connsiteY4925" fmla="*/ 6048 h 1147838"/>
                    <a:gd name="connsiteX4926" fmla="*/ 750061 w 1619890"/>
                    <a:gd name="connsiteY4926" fmla="*/ 5443 h 1147838"/>
                    <a:gd name="connsiteX4927" fmla="*/ 750061 w 1619890"/>
                    <a:gd name="connsiteY4927" fmla="*/ 5443 h 1147838"/>
                    <a:gd name="connsiteX4928" fmla="*/ 749456 w 1619890"/>
                    <a:gd name="connsiteY4928" fmla="*/ 4838 h 1147838"/>
                    <a:gd name="connsiteX4929" fmla="*/ 749456 w 1619890"/>
                    <a:gd name="connsiteY4929" fmla="*/ 4838 h 1147838"/>
                    <a:gd name="connsiteX4930" fmla="*/ 749456 w 1619890"/>
                    <a:gd name="connsiteY4930" fmla="*/ 4233 h 1147838"/>
                    <a:gd name="connsiteX4931" fmla="*/ 749456 w 1619890"/>
                    <a:gd name="connsiteY4931" fmla="*/ 4233 h 1147838"/>
                    <a:gd name="connsiteX4932" fmla="*/ 749456 w 1619890"/>
                    <a:gd name="connsiteY4932" fmla="*/ 3629 h 1147838"/>
                    <a:gd name="connsiteX4933" fmla="*/ 749456 w 1619890"/>
                    <a:gd name="connsiteY4933" fmla="*/ 3629 h 1147838"/>
                    <a:gd name="connsiteX4934" fmla="*/ 749456 w 1619890"/>
                    <a:gd name="connsiteY4934" fmla="*/ 3024 h 1147838"/>
                    <a:gd name="connsiteX4935" fmla="*/ 749456 w 1619890"/>
                    <a:gd name="connsiteY4935" fmla="*/ 3024 h 1147838"/>
                    <a:gd name="connsiteX4936" fmla="*/ 749456 w 1619890"/>
                    <a:gd name="connsiteY4936" fmla="*/ 2419 h 1147838"/>
                    <a:gd name="connsiteX4937" fmla="*/ 749456 w 1619890"/>
                    <a:gd name="connsiteY4937" fmla="*/ 2419 h 1147838"/>
                    <a:gd name="connsiteX4938" fmla="*/ 749456 w 1619890"/>
                    <a:gd name="connsiteY4938" fmla="*/ 1814 h 1147838"/>
                    <a:gd name="connsiteX4939" fmla="*/ 749456 w 1619890"/>
                    <a:gd name="connsiteY4939" fmla="*/ 1814 h 1147838"/>
                    <a:gd name="connsiteX4940" fmla="*/ 749456 w 1619890"/>
                    <a:gd name="connsiteY4940" fmla="*/ 1210 h 1147838"/>
                    <a:gd name="connsiteX4941" fmla="*/ 749456 w 1619890"/>
                    <a:gd name="connsiteY4941" fmla="*/ 1210 h 1147838"/>
                    <a:gd name="connsiteX4942" fmla="*/ 749456 w 1619890"/>
                    <a:gd name="connsiteY4942" fmla="*/ 605 h 1147838"/>
                    <a:gd name="connsiteX4943" fmla="*/ 749456 w 1619890"/>
                    <a:gd name="connsiteY4943" fmla="*/ 605 h 1147838"/>
                    <a:gd name="connsiteX4944" fmla="*/ 749456 w 1619890"/>
                    <a:gd name="connsiteY4944" fmla="*/ 0 h 1147838"/>
                    <a:gd name="connsiteX4945" fmla="*/ 749456 w 1619890"/>
                    <a:gd name="connsiteY4945" fmla="*/ 0 h 1147838"/>
                    <a:gd name="connsiteX4946" fmla="*/ 749456 w 1619890"/>
                    <a:gd name="connsiteY4946" fmla="*/ 0 h 1147838"/>
                    <a:gd name="connsiteX4947" fmla="*/ 749456 w 1619890"/>
                    <a:gd name="connsiteY4947" fmla="*/ 0 h 1147838"/>
                    <a:gd name="connsiteX4948" fmla="*/ 749456 w 1619890"/>
                    <a:gd name="connsiteY4948" fmla="*/ 0 h 1147838"/>
                    <a:gd name="connsiteX4949" fmla="*/ 749456 w 1619890"/>
                    <a:gd name="connsiteY4949" fmla="*/ 0 h 1147838"/>
                    <a:gd name="connsiteX4950" fmla="*/ 749456 w 1619890"/>
                    <a:gd name="connsiteY4950" fmla="*/ 0 h 1147838"/>
                    <a:gd name="connsiteX4951" fmla="*/ 749456 w 1619890"/>
                    <a:gd name="connsiteY4951" fmla="*/ 0 h 1147838"/>
                    <a:gd name="connsiteX4952" fmla="*/ 749456 w 1619890"/>
                    <a:gd name="connsiteY4952" fmla="*/ 0 h 1147838"/>
                    <a:gd name="connsiteX4953" fmla="*/ 749456 w 1619890"/>
                    <a:gd name="connsiteY4953" fmla="*/ 0 h 1147838"/>
                    <a:gd name="connsiteX4954" fmla="*/ 749456 w 1619890"/>
                    <a:gd name="connsiteY4954" fmla="*/ 0 h 1147838"/>
                    <a:gd name="connsiteX4955" fmla="*/ 749456 w 1619890"/>
                    <a:gd name="connsiteY4955" fmla="*/ 0 h 1147838"/>
                    <a:gd name="connsiteX4956" fmla="*/ 749456 w 1619890"/>
                    <a:gd name="connsiteY4956" fmla="*/ 0 h 1147838"/>
                    <a:gd name="connsiteX4957" fmla="*/ 749456 w 1619890"/>
                    <a:gd name="connsiteY4957" fmla="*/ 0 h 1147838"/>
                    <a:gd name="connsiteX4958" fmla="*/ 749456 w 1619890"/>
                    <a:gd name="connsiteY4958" fmla="*/ 0 h 1147838"/>
                    <a:gd name="connsiteX4959" fmla="*/ 749456 w 1619890"/>
                    <a:gd name="connsiteY4959" fmla="*/ 0 h 1147838"/>
                    <a:gd name="connsiteX4960" fmla="*/ 749456 w 1619890"/>
                    <a:gd name="connsiteY4960" fmla="*/ 0 h 1147838"/>
                    <a:gd name="connsiteX4961" fmla="*/ 749456 w 1619890"/>
                    <a:gd name="connsiteY4961" fmla="*/ 0 h 1147838"/>
                    <a:gd name="connsiteX4962" fmla="*/ 749456 w 1619890"/>
                    <a:gd name="connsiteY4962" fmla="*/ 0 h 1147838"/>
                    <a:gd name="connsiteX4963" fmla="*/ 749456 w 1619890"/>
                    <a:gd name="connsiteY4963" fmla="*/ 0 h 1147838"/>
                    <a:gd name="connsiteX4964" fmla="*/ 749456 w 1619890"/>
                    <a:gd name="connsiteY4964" fmla="*/ 0 h 1147838"/>
                    <a:gd name="connsiteX4965" fmla="*/ 749456 w 1619890"/>
                    <a:gd name="connsiteY4965" fmla="*/ 0 h 1147838"/>
                    <a:gd name="connsiteX4966" fmla="*/ 749456 w 1619890"/>
                    <a:gd name="connsiteY4966" fmla="*/ 0 h 1147838"/>
                    <a:gd name="connsiteX4967" fmla="*/ 749456 w 1619890"/>
                    <a:gd name="connsiteY4967" fmla="*/ 0 h 1147838"/>
                    <a:gd name="connsiteX4968" fmla="*/ 749456 w 1619890"/>
                    <a:gd name="connsiteY4968" fmla="*/ 0 h 1147838"/>
                    <a:gd name="connsiteX4969" fmla="*/ 749456 w 1619890"/>
                    <a:gd name="connsiteY4969" fmla="*/ 0 h 1147838"/>
                    <a:gd name="connsiteX4970" fmla="*/ 749456 w 1619890"/>
                    <a:gd name="connsiteY4970" fmla="*/ 0 h 1147838"/>
                    <a:gd name="connsiteX4971" fmla="*/ 749456 w 1619890"/>
                    <a:gd name="connsiteY4971" fmla="*/ 0 h 1147838"/>
                    <a:gd name="connsiteX4972" fmla="*/ 749456 w 1619890"/>
                    <a:gd name="connsiteY4972" fmla="*/ 0 h 1147838"/>
                    <a:gd name="connsiteX4973" fmla="*/ 749456 w 1619890"/>
                    <a:gd name="connsiteY4973" fmla="*/ 0 h 1147838"/>
                    <a:gd name="connsiteX4974" fmla="*/ 749456 w 1619890"/>
                    <a:gd name="connsiteY4974" fmla="*/ 0 h 1147838"/>
                    <a:gd name="connsiteX4975" fmla="*/ 749456 w 1619890"/>
                    <a:gd name="connsiteY4975" fmla="*/ 0 h 1147838"/>
                    <a:gd name="connsiteX4976" fmla="*/ 749456 w 1619890"/>
                    <a:gd name="connsiteY4976" fmla="*/ 0 h 1147838"/>
                    <a:gd name="connsiteX4977" fmla="*/ 749456 w 1619890"/>
                    <a:gd name="connsiteY4977" fmla="*/ 0 h 1147838"/>
                    <a:gd name="connsiteX4978" fmla="*/ 749456 w 1619890"/>
                    <a:gd name="connsiteY4978" fmla="*/ 0 h 1147838"/>
                    <a:gd name="connsiteX4979" fmla="*/ 749456 w 1619890"/>
                    <a:gd name="connsiteY4979" fmla="*/ 0 h 1147838"/>
                    <a:gd name="connsiteX4980" fmla="*/ 749456 w 1619890"/>
                    <a:gd name="connsiteY4980" fmla="*/ 0 h 1147838"/>
                    <a:gd name="connsiteX4981" fmla="*/ 749456 w 1619890"/>
                    <a:gd name="connsiteY4981" fmla="*/ 0 h 1147838"/>
                    <a:gd name="connsiteX4982" fmla="*/ 749456 w 1619890"/>
                    <a:gd name="connsiteY4982" fmla="*/ 0 h 1147838"/>
                    <a:gd name="connsiteX4983" fmla="*/ 749456 w 1619890"/>
                    <a:gd name="connsiteY4983" fmla="*/ 0 h 1147838"/>
                    <a:gd name="connsiteX4984" fmla="*/ 749456 w 1619890"/>
                    <a:gd name="connsiteY4984" fmla="*/ 0 h 1147838"/>
                    <a:gd name="connsiteX4985" fmla="*/ 749456 w 1619890"/>
                    <a:gd name="connsiteY4985" fmla="*/ 0 h 1147838"/>
                    <a:gd name="connsiteX4986" fmla="*/ 749456 w 1619890"/>
                    <a:gd name="connsiteY4986" fmla="*/ 0 h 1147838"/>
                    <a:gd name="connsiteX4987" fmla="*/ 749456 w 1619890"/>
                    <a:gd name="connsiteY4987" fmla="*/ 0 h 1147838"/>
                    <a:gd name="connsiteX4988" fmla="*/ 749456 w 1619890"/>
                    <a:gd name="connsiteY4988" fmla="*/ 0 h 1147838"/>
                    <a:gd name="connsiteX4989" fmla="*/ 749456 w 1619890"/>
                    <a:gd name="connsiteY4989" fmla="*/ 0 h 1147838"/>
                    <a:gd name="connsiteX4990" fmla="*/ 749456 w 1619890"/>
                    <a:gd name="connsiteY4990" fmla="*/ 0 h 1147838"/>
                    <a:gd name="connsiteX4991" fmla="*/ 749456 w 1619890"/>
                    <a:gd name="connsiteY4991" fmla="*/ 0 h 1147838"/>
                    <a:gd name="connsiteX4992" fmla="*/ 749456 w 1619890"/>
                    <a:gd name="connsiteY4992" fmla="*/ 0 h 1147838"/>
                    <a:gd name="connsiteX4993" fmla="*/ 749456 w 1619890"/>
                    <a:gd name="connsiteY4993" fmla="*/ 0 h 1147838"/>
                    <a:gd name="connsiteX4994" fmla="*/ 749456 w 1619890"/>
                    <a:gd name="connsiteY4994" fmla="*/ 0 h 1147838"/>
                    <a:gd name="connsiteX4995" fmla="*/ 749456 w 1619890"/>
                    <a:gd name="connsiteY4995" fmla="*/ 0 h 1147838"/>
                    <a:gd name="connsiteX4996" fmla="*/ 749456 w 1619890"/>
                    <a:gd name="connsiteY4996" fmla="*/ 0 h 1147838"/>
                    <a:gd name="connsiteX4997" fmla="*/ 749456 w 1619890"/>
                    <a:gd name="connsiteY4997" fmla="*/ 0 h 1147838"/>
                    <a:gd name="connsiteX4998" fmla="*/ 749456 w 1619890"/>
                    <a:gd name="connsiteY4998" fmla="*/ 0 h 1147838"/>
                    <a:gd name="connsiteX4999" fmla="*/ 749456 w 1619890"/>
                    <a:gd name="connsiteY4999" fmla="*/ 0 h 1147838"/>
                    <a:gd name="connsiteX5000" fmla="*/ 749456 w 1619890"/>
                    <a:gd name="connsiteY5000" fmla="*/ 0 h 1147838"/>
                    <a:gd name="connsiteX5001" fmla="*/ 749456 w 1619890"/>
                    <a:gd name="connsiteY5001" fmla="*/ 0 h 1147838"/>
                    <a:gd name="connsiteX5002" fmla="*/ 749456 w 1619890"/>
                    <a:gd name="connsiteY5002" fmla="*/ 0 h 1147838"/>
                    <a:gd name="connsiteX5003" fmla="*/ 749456 w 1619890"/>
                    <a:gd name="connsiteY5003" fmla="*/ 0 h 1147838"/>
                    <a:gd name="connsiteX5004" fmla="*/ 749456 w 1619890"/>
                    <a:gd name="connsiteY5004" fmla="*/ 0 h 1147838"/>
                    <a:gd name="connsiteX5005" fmla="*/ 749456 w 1619890"/>
                    <a:gd name="connsiteY5005" fmla="*/ 0 h 1147838"/>
                    <a:gd name="connsiteX5006" fmla="*/ 749456 w 1619890"/>
                    <a:gd name="connsiteY5006" fmla="*/ 0 h 1147838"/>
                    <a:gd name="connsiteX5007" fmla="*/ 748852 w 1619890"/>
                    <a:gd name="connsiteY5007" fmla="*/ 0 h 1147838"/>
                    <a:gd name="connsiteX5008" fmla="*/ 748247 w 1619890"/>
                    <a:gd name="connsiteY5008" fmla="*/ 0 h 1147838"/>
                    <a:gd name="connsiteX5009" fmla="*/ 747642 w 1619890"/>
                    <a:gd name="connsiteY5009" fmla="*/ 0 h 1147838"/>
                    <a:gd name="connsiteX5010" fmla="*/ 747037 w 1619890"/>
                    <a:gd name="connsiteY5010" fmla="*/ 0 h 1147838"/>
                    <a:gd name="connsiteX5011" fmla="*/ 746432 w 1619890"/>
                    <a:gd name="connsiteY5011" fmla="*/ 0 h 1147838"/>
                    <a:gd name="connsiteX5012" fmla="*/ 746432 w 1619890"/>
                    <a:gd name="connsiteY5012" fmla="*/ 0 h 1147838"/>
                    <a:gd name="connsiteX5013" fmla="*/ 746432 w 1619890"/>
                    <a:gd name="connsiteY5013" fmla="*/ 0 h 1147838"/>
                    <a:gd name="connsiteX5014" fmla="*/ 746432 w 1619890"/>
                    <a:gd name="connsiteY5014" fmla="*/ 0 h 1147838"/>
                    <a:gd name="connsiteX5015" fmla="*/ 746432 w 1619890"/>
                    <a:gd name="connsiteY5015" fmla="*/ 0 h 1147838"/>
                    <a:gd name="connsiteX5016" fmla="*/ 746432 w 1619890"/>
                    <a:gd name="connsiteY5016" fmla="*/ 0 h 1147838"/>
                    <a:gd name="connsiteX5017" fmla="*/ 746432 w 1619890"/>
                    <a:gd name="connsiteY5017" fmla="*/ 0 h 1147838"/>
                    <a:gd name="connsiteX5018" fmla="*/ 746432 w 1619890"/>
                    <a:gd name="connsiteY5018" fmla="*/ 0 h 1147838"/>
                    <a:gd name="connsiteX5019" fmla="*/ 746432 w 1619890"/>
                    <a:gd name="connsiteY5019" fmla="*/ 0 h 1147838"/>
                    <a:gd name="connsiteX5020" fmla="*/ 746432 w 1619890"/>
                    <a:gd name="connsiteY5020" fmla="*/ 0 h 1147838"/>
                    <a:gd name="connsiteX5021" fmla="*/ 746432 w 1619890"/>
                    <a:gd name="connsiteY5021" fmla="*/ 0 h 1147838"/>
                    <a:gd name="connsiteX5022" fmla="*/ 746432 w 1619890"/>
                    <a:gd name="connsiteY5022" fmla="*/ 0 h 1147838"/>
                    <a:gd name="connsiteX5023" fmla="*/ 746432 w 1619890"/>
                    <a:gd name="connsiteY5023" fmla="*/ 0 h 1147838"/>
                    <a:gd name="connsiteX5024" fmla="*/ 746432 w 1619890"/>
                    <a:gd name="connsiteY5024" fmla="*/ 0 h 1147838"/>
                    <a:gd name="connsiteX5025" fmla="*/ 746432 w 1619890"/>
                    <a:gd name="connsiteY5025" fmla="*/ 0 h 1147838"/>
                    <a:gd name="connsiteX5026" fmla="*/ 746432 w 1619890"/>
                    <a:gd name="connsiteY5026" fmla="*/ 0 h 1147838"/>
                    <a:gd name="connsiteX5027" fmla="*/ 746432 w 1619890"/>
                    <a:gd name="connsiteY5027" fmla="*/ 0 h 1147838"/>
                    <a:gd name="connsiteX5028" fmla="*/ 746432 w 1619890"/>
                    <a:gd name="connsiteY5028" fmla="*/ 0 h 1147838"/>
                    <a:gd name="connsiteX5029" fmla="*/ 746432 w 1619890"/>
                    <a:gd name="connsiteY5029" fmla="*/ 0 h 1147838"/>
                    <a:gd name="connsiteX5030" fmla="*/ 746432 w 1619890"/>
                    <a:gd name="connsiteY5030" fmla="*/ 0 h 1147838"/>
                    <a:gd name="connsiteX5031" fmla="*/ 746432 w 1619890"/>
                    <a:gd name="connsiteY5031" fmla="*/ 0 h 1147838"/>
                    <a:gd name="connsiteX5032" fmla="*/ 746432 w 1619890"/>
                    <a:gd name="connsiteY5032" fmla="*/ 0 h 1147838"/>
                    <a:gd name="connsiteX5033" fmla="*/ 746432 w 1619890"/>
                    <a:gd name="connsiteY5033" fmla="*/ 0 h 1147838"/>
                    <a:gd name="connsiteX5034" fmla="*/ 746432 w 1619890"/>
                    <a:gd name="connsiteY5034" fmla="*/ 0 h 1147838"/>
                    <a:gd name="connsiteX5035" fmla="*/ 746432 w 1619890"/>
                    <a:gd name="connsiteY5035" fmla="*/ 0 h 1147838"/>
                    <a:gd name="connsiteX5036" fmla="*/ 746432 w 1619890"/>
                    <a:gd name="connsiteY5036" fmla="*/ 0 h 1147838"/>
                    <a:gd name="connsiteX5037" fmla="*/ 746432 w 1619890"/>
                    <a:gd name="connsiteY5037" fmla="*/ 0 h 1147838"/>
                    <a:gd name="connsiteX5038" fmla="*/ 746432 w 1619890"/>
                    <a:gd name="connsiteY5038" fmla="*/ 0 h 1147838"/>
                    <a:gd name="connsiteX5039" fmla="*/ 746432 w 1619890"/>
                    <a:gd name="connsiteY5039" fmla="*/ 0 h 1147838"/>
                    <a:gd name="connsiteX5040" fmla="*/ 746432 w 1619890"/>
                    <a:gd name="connsiteY5040" fmla="*/ 0 h 1147838"/>
                    <a:gd name="connsiteX5041" fmla="*/ 746432 w 1619890"/>
                    <a:gd name="connsiteY5041" fmla="*/ 0 h 1147838"/>
                    <a:gd name="connsiteX5042" fmla="*/ 746432 w 1619890"/>
                    <a:gd name="connsiteY5042" fmla="*/ 0 h 1147838"/>
                    <a:gd name="connsiteX5043" fmla="*/ 746432 w 1619890"/>
                    <a:gd name="connsiteY5043" fmla="*/ 0 h 1147838"/>
                    <a:gd name="connsiteX5044" fmla="*/ 746432 w 1619890"/>
                    <a:gd name="connsiteY5044" fmla="*/ 0 h 1147838"/>
                    <a:gd name="connsiteX5045" fmla="*/ 746432 w 1619890"/>
                    <a:gd name="connsiteY5045" fmla="*/ 0 h 1147838"/>
                    <a:gd name="connsiteX5046" fmla="*/ 746432 w 1619890"/>
                    <a:gd name="connsiteY5046" fmla="*/ 0 h 1147838"/>
                    <a:gd name="connsiteX5047" fmla="*/ 746432 w 1619890"/>
                    <a:gd name="connsiteY5047" fmla="*/ 0 h 1147838"/>
                    <a:gd name="connsiteX5048" fmla="*/ 746432 w 1619890"/>
                    <a:gd name="connsiteY5048" fmla="*/ 0 h 1147838"/>
                    <a:gd name="connsiteX5049" fmla="*/ 746432 w 1619890"/>
                    <a:gd name="connsiteY5049" fmla="*/ 0 h 1147838"/>
                    <a:gd name="connsiteX5050" fmla="*/ 746432 w 1619890"/>
                    <a:gd name="connsiteY5050" fmla="*/ 0 h 1147838"/>
                    <a:gd name="connsiteX5051" fmla="*/ 746432 w 1619890"/>
                    <a:gd name="connsiteY5051" fmla="*/ 0 h 1147838"/>
                    <a:gd name="connsiteX5052" fmla="*/ 746432 w 1619890"/>
                    <a:gd name="connsiteY5052" fmla="*/ 0 h 1147838"/>
                    <a:gd name="connsiteX5053" fmla="*/ 746432 w 1619890"/>
                    <a:gd name="connsiteY5053" fmla="*/ 0 h 1147838"/>
                    <a:gd name="connsiteX5054" fmla="*/ 746432 w 1619890"/>
                    <a:gd name="connsiteY5054" fmla="*/ 0 h 1147838"/>
                    <a:gd name="connsiteX5055" fmla="*/ 746432 w 1619890"/>
                    <a:gd name="connsiteY5055" fmla="*/ 0 h 1147838"/>
                    <a:gd name="connsiteX5056" fmla="*/ 746432 w 1619890"/>
                    <a:gd name="connsiteY5056" fmla="*/ 0 h 1147838"/>
                    <a:gd name="connsiteX5057" fmla="*/ 746432 w 1619890"/>
                    <a:gd name="connsiteY5057" fmla="*/ 0 h 1147838"/>
                    <a:gd name="connsiteX5058" fmla="*/ 746432 w 1619890"/>
                    <a:gd name="connsiteY5058" fmla="*/ 0 h 1147838"/>
                    <a:gd name="connsiteX5059" fmla="*/ 746432 w 1619890"/>
                    <a:gd name="connsiteY5059" fmla="*/ 0 h 1147838"/>
                    <a:gd name="connsiteX5060" fmla="*/ 746432 w 1619890"/>
                    <a:gd name="connsiteY5060" fmla="*/ 0 h 1147838"/>
                    <a:gd name="connsiteX5061" fmla="*/ 746432 w 1619890"/>
                    <a:gd name="connsiteY5061" fmla="*/ 0 h 1147838"/>
                    <a:gd name="connsiteX5062" fmla="*/ 746432 w 1619890"/>
                    <a:gd name="connsiteY5062" fmla="*/ 0 h 1147838"/>
                    <a:gd name="connsiteX5063" fmla="*/ 746432 w 1619890"/>
                    <a:gd name="connsiteY5063" fmla="*/ 0 h 1147838"/>
                    <a:gd name="connsiteX5064" fmla="*/ 746432 w 1619890"/>
                    <a:gd name="connsiteY5064" fmla="*/ 0 h 1147838"/>
                    <a:gd name="connsiteX5065" fmla="*/ 746432 w 1619890"/>
                    <a:gd name="connsiteY5065" fmla="*/ 0 h 1147838"/>
                    <a:gd name="connsiteX5066" fmla="*/ 746432 w 1619890"/>
                    <a:gd name="connsiteY5066" fmla="*/ 0 h 1147838"/>
                    <a:gd name="connsiteX5067" fmla="*/ 746432 w 1619890"/>
                    <a:gd name="connsiteY5067" fmla="*/ 0 h 1147838"/>
                    <a:gd name="connsiteX5068" fmla="*/ 746432 w 1619890"/>
                    <a:gd name="connsiteY5068" fmla="*/ 0 h 1147838"/>
                    <a:gd name="connsiteX5069" fmla="*/ 746432 w 1619890"/>
                    <a:gd name="connsiteY5069" fmla="*/ 0 h 1147838"/>
                    <a:gd name="connsiteX5070" fmla="*/ 744012 w 1619890"/>
                    <a:gd name="connsiteY5070" fmla="*/ 0 h 1147838"/>
                    <a:gd name="connsiteX5071" fmla="*/ 744012 w 1619890"/>
                    <a:gd name="connsiteY5071" fmla="*/ 0 h 1147838"/>
                    <a:gd name="connsiteX5072" fmla="*/ 744012 w 1619890"/>
                    <a:gd name="connsiteY5072" fmla="*/ 0 h 1147838"/>
                    <a:gd name="connsiteX5073" fmla="*/ 744012 w 1619890"/>
                    <a:gd name="connsiteY5073" fmla="*/ 0 h 1147838"/>
                    <a:gd name="connsiteX5074" fmla="*/ 744012 w 1619890"/>
                    <a:gd name="connsiteY5074" fmla="*/ 0 h 1147838"/>
                    <a:gd name="connsiteX5075" fmla="*/ 744012 w 1619890"/>
                    <a:gd name="connsiteY5075" fmla="*/ 0 h 1147838"/>
                    <a:gd name="connsiteX5076" fmla="*/ 744012 w 1619890"/>
                    <a:gd name="connsiteY5076" fmla="*/ 0 h 1147838"/>
                    <a:gd name="connsiteX5077" fmla="*/ 744012 w 1619890"/>
                    <a:gd name="connsiteY5077" fmla="*/ 0 h 1147838"/>
                    <a:gd name="connsiteX5078" fmla="*/ 744012 w 1619890"/>
                    <a:gd name="connsiteY5078" fmla="*/ 0 h 1147838"/>
                    <a:gd name="connsiteX5079" fmla="*/ 744012 w 1619890"/>
                    <a:gd name="connsiteY5079" fmla="*/ 0 h 1147838"/>
                    <a:gd name="connsiteX5080" fmla="*/ 744012 w 1619890"/>
                    <a:gd name="connsiteY5080" fmla="*/ 0 h 1147838"/>
                    <a:gd name="connsiteX5081" fmla="*/ 744012 w 1619890"/>
                    <a:gd name="connsiteY5081" fmla="*/ 0 h 1147838"/>
                    <a:gd name="connsiteX5082" fmla="*/ 744012 w 1619890"/>
                    <a:gd name="connsiteY5082" fmla="*/ 0 h 1147838"/>
                    <a:gd name="connsiteX5083" fmla="*/ 744012 w 1619890"/>
                    <a:gd name="connsiteY5083" fmla="*/ 0 h 1147838"/>
                    <a:gd name="connsiteX5084" fmla="*/ 744012 w 1619890"/>
                    <a:gd name="connsiteY5084" fmla="*/ 0 h 1147838"/>
                    <a:gd name="connsiteX5085" fmla="*/ 744012 w 1619890"/>
                    <a:gd name="connsiteY5085" fmla="*/ 0 h 1147838"/>
                    <a:gd name="connsiteX5086" fmla="*/ 744012 w 1619890"/>
                    <a:gd name="connsiteY5086" fmla="*/ 0 h 1147838"/>
                    <a:gd name="connsiteX5087" fmla="*/ 744012 w 1619890"/>
                    <a:gd name="connsiteY5087" fmla="*/ 0 h 1147838"/>
                    <a:gd name="connsiteX5088" fmla="*/ 744012 w 1619890"/>
                    <a:gd name="connsiteY5088" fmla="*/ 0 h 1147838"/>
                    <a:gd name="connsiteX5089" fmla="*/ 744012 w 1619890"/>
                    <a:gd name="connsiteY5089" fmla="*/ 0 h 1147838"/>
                    <a:gd name="connsiteX5090" fmla="*/ 744012 w 1619890"/>
                    <a:gd name="connsiteY5090" fmla="*/ 0 h 1147838"/>
                    <a:gd name="connsiteX5091" fmla="*/ 744012 w 1619890"/>
                    <a:gd name="connsiteY5091" fmla="*/ 0 h 1147838"/>
                    <a:gd name="connsiteX5092" fmla="*/ 744012 w 1619890"/>
                    <a:gd name="connsiteY5092" fmla="*/ 0 h 1147838"/>
                    <a:gd name="connsiteX5093" fmla="*/ 744012 w 1619890"/>
                    <a:gd name="connsiteY5093" fmla="*/ 0 h 1147838"/>
                    <a:gd name="connsiteX5094" fmla="*/ 744012 w 1619890"/>
                    <a:gd name="connsiteY5094" fmla="*/ 0 h 1147838"/>
                    <a:gd name="connsiteX5095" fmla="*/ 744012 w 1619890"/>
                    <a:gd name="connsiteY5095" fmla="*/ 0 h 1147838"/>
                    <a:gd name="connsiteX5096" fmla="*/ 744012 w 1619890"/>
                    <a:gd name="connsiteY5096" fmla="*/ 0 h 1147838"/>
                    <a:gd name="connsiteX5097" fmla="*/ 744012 w 1619890"/>
                    <a:gd name="connsiteY5097" fmla="*/ 0 h 1147838"/>
                    <a:gd name="connsiteX5098" fmla="*/ 744012 w 1619890"/>
                    <a:gd name="connsiteY5098" fmla="*/ 0 h 1147838"/>
                    <a:gd name="connsiteX5099" fmla="*/ 744012 w 1619890"/>
                    <a:gd name="connsiteY5099" fmla="*/ 0 h 1147838"/>
                    <a:gd name="connsiteX5100" fmla="*/ 744012 w 1619890"/>
                    <a:gd name="connsiteY5100" fmla="*/ 0 h 1147838"/>
                    <a:gd name="connsiteX5101" fmla="*/ 744012 w 1619890"/>
                    <a:gd name="connsiteY5101" fmla="*/ 0 h 1147838"/>
                    <a:gd name="connsiteX5102" fmla="*/ 744012 w 1619890"/>
                    <a:gd name="connsiteY5102" fmla="*/ 0 h 1147838"/>
                    <a:gd name="connsiteX5103" fmla="*/ 744012 w 1619890"/>
                    <a:gd name="connsiteY5103" fmla="*/ 0 h 1147838"/>
                    <a:gd name="connsiteX5104" fmla="*/ 744012 w 1619890"/>
                    <a:gd name="connsiteY5104" fmla="*/ 0 h 1147838"/>
                    <a:gd name="connsiteX5105" fmla="*/ 744012 w 1619890"/>
                    <a:gd name="connsiteY5105" fmla="*/ 0 h 1147838"/>
                    <a:gd name="connsiteX5106" fmla="*/ 744012 w 1619890"/>
                    <a:gd name="connsiteY5106" fmla="*/ 0 h 1147838"/>
                    <a:gd name="connsiteX5107" fmla="*/ 743408 w 1619890"/>
                    <a:gd name="connsiteY5107" fmla="*/ 0 h 1147838"/>
                    <a:gd name="connsiteX5108" fmla="*/ 743408 w 1619890"/>
                    <a:gd name="connsiteY5108" fmla="*/ 0 h 1147838"/>
                    <a:gd name="connsiteX5109" fmla="*/ 742803 w 1619890"/>
                    <a:gd name="connsiteY5109" fmla="*/ 0 h 1147838"/>
                    <a:gd name="connsiteX5110" fmla="*/ 742803 w 1619890"/>
                    <a:gd name="connsiteY5110" fmla="*/ 0 h 1147838"/>
                    <a:gd name="connsiteX5111" fmla="*/ 742198 w 1619890"/>
                    <a:gd name="connsiteY5111" fmla="*/ 0 h 1147838"/>
                    <a:gd name="connsiteX5112" fmla="*/ 742198 w 1619890"/>
                    <a:gd name="connsiteY5112" fmla="*/ 0 h 1147838"/>
                    <a:gd name="connsiteX5113" fmla="*/ 741593 w 1619890"/>
                    <a:gd name="connsiteY5113" fmla="*/ 0 h 1147838"/>
                    <a:gd name="connsiteX5114" fmla="*/ 741593 w 1619890"/>
                    <a:gd name="connsiteY5114" fmla="*/ 0 h 1147838"/>
                    <a:gd name="connsiteX5115" fmla="*/ 741593 w 1619890"/>
                    <a:gd name="connsiteY5115" fmla="*/ 0 h 1147838"/>
                    <a:gd name="connsiteX5116" fmla="*/ 741593 w 1619890"/>
                    <a:gd name="connsiteY5116" fmla="*/ 0 h 1147838"/>
                    <a:gd name="connsiteX5117" fmla="*/ 741593 w 1619890"/>
                    <a:gd name="connsiteY5117" fmla="*/ 0 h 1147838"/>
                    <a:gd name="connsiteX5118" fmla="*/ 741593 w 1619890"/>
                    <a:gd name="connsiteY5118" fmla="*/ 0 h 1147838"/>
                    <a:gd name="connsiteX5119" fmla="*/ 741593 w 1619890"/>
                    <a:gd name="connsiteY5119" fmla="*/ 0 h 1147838"/>
                    <a:gd name="connsiteX5120" fmla="*/ 741593 w 1619890"/>
                    <a:gd name="connsiteY5120" fmla="*/ 0 h 1147838"/>
                    <a:gd name="connsiteX5121" fmla="*/ 741593 w 1619890"/>
                    <a:gd name="connsiteY5121" fmla="*/ 0 h 1147838"/>
                    <a:gd name="connsiteX5122" fmla="*/ 741593 w 1619890"/>
                    <a:gd name="connsiteY5122" fmla="*/ 0 h 1147838"/>
                    <a:gd name="connsiteX5123" fmla="*/ 741593 w 1619890"/>
                    <a:gd name="connsiteY5123" fmla="*/ 0 h 1147838"/>
                    <a:gd name="connsiteX5124" fmla="*/ 741593 w 1619890"/>
                    <a:gd name="connsiteY5124" fmla="*/ 0 h 1147838"/>
                    <a:gd name="connsiteX5125" fmla="*/ 741593 w 1619890"/>
                    <a:gd name="connsiteY5125" fmla="*/ 0 h 1147838"/>
                    <a:gd name="connsiteX5126" fmla="*/ 741593 w 1619890"/>
                    <a:gd name="connsiteY5126" fmla="*/ 0 h 1147838"/>
                    <a:gd name="connsiteX5127" fmla="*/ 741593 w 1619890"/>
                    <a:gd name="connsiteY5127" fmla="*/ 0 h 1147838"/>
                    <a:gd name="connsiteX5128" fmla="*/ 741593 w 1619890"/>
                    <a:gd name="connsiteY5128" fmla="*/ 0 h 1147838"/>
                    <a:gd name="connsiteX5129" fmla="*/ 741593 w 1619890"/>
                    <a:gd name="connsiteY5129" fmla="*/ 0 h 1147838"/>
                    <a:gd name="connsiteX5130" fmla="*/ 741593 w 1619890"/>
                    <a:gd name="connsiteY5130" fmla="*/ 0 h 1147838"/>
                    <a:gd name="connsiteX5131" fmla="*/ 741593 w 1619890"/>
                    <a:gd name="connsiteY5131" fmla="*/ 0 h 1147838"/>
                    <a:gd name="connsiteX5132" fmla="*/ 741593 w 1619890"/>
                    <a:gd name="connsiteY5132" fmla="*/ 0 h 1147838"/>
                    <a:gd name="connsiteX5133" fmla="*/ 741593 w 1619890"/>
                    <a:gd name="connsiteY5133" fmla="*/ 0 h 1147838"/>
                    <a:gd name="connsiteX5134" fmla="*/ 741593 w 1619890"/>
                    <a:gd name="connsiteY5134" fmla="*/ 0 h 1147838"/>
                    <a:gd name="connsiteX5135" fmla="*/ 741593 w 1619890"/>
                    <a:gd name="connsiteY5135" fmla="*/ 0 h 1147838"/>
                    <a:gd name="connsiteX5136" fmla="*/ 741593 w 1619890"/>
                    <a:gd name="connsiteY5136" fmla="*/ 0 h 1147838"/>
                    <a:gd name="connsiteX5137" fmla="*/ 741593 w 1619890"/>
                    <a:gd name="connsiteY5137" fmla="*/ 0 h 1147838"/>
                    <a:gd name="connsiteX5138" fmla="*/ 741593 w 1619890"/>
                    <a:gd name="connsiteY5138" fmla="*/ 0 h 1147838"/>
                    <a:gd name="connsiteX5139" fmla="*/ 741593 w 1619890"/>
                    <a:gd name="connsiteY5139" fmla="*/ 0 h 1147838"/>
                    <a:gd name="connsiteX5140" fmla="*/ 741593 w 1619890"/>
                    <a:gd name="connsiteY5140" fmla="*/ 0 h 1147838"/>
                    <a:gd name="connsiteX5141" fmla="*/ 741593 w 1619890"/>
                    <a:gd name="connsiteY5141" fmla="*/ 0 h 1147838"/>
                    <a:gd name="connsiteX5142" fmla="*/ 741593 w 1619890"/>
                    <a:gd name="connsiteY5142" fmla="*/ 0 h 1147838"/>
                    <a:gd name="connsiteX5143" fmla="*/ 741593 w 1619890"/>
                    <a:gd name="connsiteY5143" fmla="*/ 0 h 1147838"/>
                    <a:gd name="connsiteX5144" fmla="*/ 741593 w 1619890"/>
                    <a:gd name="connsiteY5144" fmla="*/ 0 h 1147838"/>
                    <a:gd name="connsiteX5145" fmla="*/ 741593 w 1619890"/>
                    <a:gd name="connsiteY5145" fmla="*/ 0 h 1147838"/>
                    <a:gd name="connsiteX5146" fmla="*/ 741593 w 1619890"/>
                    <a:gd name="connsiteY5146" fmla="*/ 0 h 1147838"/>
                    <a:gd name="connsiteX5147" fmla="*/ 741593 w 1619890"/>
                    <a:gd name="connsiteY5147" fmla="*/ 0 h 1147838"/>
                    <a:gd name="connsiteX5148" fmla="*/ 741593 w 1619890"/>
                    <a:gd name="connsiteY5148" fmla="*/ 0 h 1147838"/>
                    <a:gd name="connsiteX5149" fmla="*/ 741593 w 1619890"/>
                    <a:gd name="connsiteY5149" fmla="*/ 0 h 1147838"/>
                    <a:gd name="connsiteX5150" fmla="*/ 741593 w 1619890"/>
                    <a:gd name="connsiteY5150" fmla="*/ 0 h 1147838"/>
                    <a:gd name="connsiteX5151" fmla="*/ 741593 w 1619890"/>
                    <a:gd name="connsiteY5151" fmla="*/ 0 h 1147838"/>
                    <a:gd name="connsiteX5152" fmla="*/ 741593 w 1619890"/>
                    <a:gd name="connsiteY5152" fmla="*/ 0 h 1147838"/>
                    <a:gd name="connsiteX5153" fmla="*/ 741593 w 1619890"/>
                    <a:gd name="connsiteY5153" fmla="*/ 0 h 1147838"/>
                    <a:gd name="connsiteX5154" fmla="*/ 741593 w 1619890"/>
                    <a:gd name="connsiteY5154" fmla="*/ 0 h 1147838"/>
                    <a:gd name="connsiteX5155" fmla="*/ 741593 w 1619890"/>
                    <a:gd name="connsiteY5155" fmla="*/ 0 h 1147838"/>
                    <a:gd name="connsiteX5156" fmla="*/ 741593 w 1619890"/>
                    <a:gd name="connsiteY5156" fmla="*/ 0 h 1147838"/>
                    <a:gd name="connsiteX5157" fmla="*/ 741593 w 1619890"/>
                    <a:gd name="connsiteY5157" fmla="*/ 0 h 1147838"/>
                    <a:gd name="connsiteX5158" fmla="*/ 741593 w 1619890"/>
                    <a:gd name="connsiteY5158" fmla="*/ 0 h 1147838"/>
                    <a:gd name="connsiteX5159" fmla="*/ 741593 w 1619890"/>
                    <a:gd name="connsiteY5159" fmla="*/ 0 h 1147838"/>
                    <a:gd name="connsiteX5160" fmla="*/ 741593 w 1619890"/>
                    <a:gd name="connsiteY5160" fmla="*/ 0 h 1147838"/>
                    <a:gd name="connsiteX5161" fmla="*/ 741593 w 1619890"/>
                    <a:gd name="connsiteY5161" fmla="*/ 0 h 1147838"/>
                    <a:gd name="connsiteX5162" fmla="*/ 741593 w 1619890"/>
                    <a:gd name="connsiteY5162" fmla="*/ 0 h 1147838"/>
                    <a:gd name="connsiteX5163" fmla="*/ 741593 w 1619890"/>
                    <a:gd name="connsiteY5163" fmla="*/ 0 h 1147838"/>
                    <a:gd name="connsiteX5164" fmla="*/ 741593 w 1619890"/>
                    <a:gd name="connsiteY5164" fmla="*/ 0 h 1147838"/>
                    <a:gd name="connsiteX5165" fmla="*/ 741593 w 1619890"/>
                    <a:gd name="connsiteY5165" fmla="*/ 0 h 1147838"/>
                    <a:gd name="connsiteX5166" fmla="*/ 741593 w 1619890"/>
                    <a:gd name="connsiteY5166" fmla="*/ 0 h 1147838"/>
                    <a:gd name="connsiteX5167" fmla="*/ 741593 w 1619890"/>
                    <a:gd name="connsiteY5167" fmla="*/ 0 h 1147838"/>
                    <a:gd name="connsiteX5168" fmla="*/ 741593 w 1619890"/>
                    <a:gd name="connsiteY5168" fmla="*/ 0 h 1147838"/>
                    <a:gd name="connsiteX5169" fmla="*/ 741593 w 1619890"/>
                    <a:gd name="connsiteY5169" fmla="*/ 0 h 1147838"/>
                    <a:gd name="connsiteX5170" fmla="*/ 741593 w 1619890"/>
                    <a:gd name="connsiteY5170" fmla="*/ 0 h 1147838"/>
                    <a:gd name="connsiteX5171" fmla="*/ 741593 w 1619890"/>
                    <a:gd name="connsiteY5171" fmla="*/ 0 h 1147838"/>
                    <a:gd name="connsiteX5172" fmla="*/ 741593 w 1619890"/>
                    <a:gd name="connsiteY5172" fmla="*/ 0 h 1147838"/>
                    <a:gd name="connsiteX5173" fmla="*/ 741593 w 1619890"/>
                    <a:gd name="connsiteY5173" fmla="*/ 0 h 1147838"/>
                    <a:gd name="connsiteX5174" fmla="*/ 741593 w 1619890"/>
                    <a:gd name="connsiteY5174" fmla="*/ 0 h 1147838"/>
                    <a:gd name="connsiteX5175" fmla="*/ 741593 w 1619890"/>
                    <a:gd name="connsiteY5175" fmla="*/ 0 h 1147838"/>
                    <a:gd name="connsiteX5176" fmla="*/ 741593 w 1619890"/>
                    <a:gd name="connsiteY5176" fmla="*/ 605 h 1147838"/>
                    <a:gd name="connsiteX5177" fmla="*/ 741593 w 1619890"/>
                    <a:gd name="connsiteY5177" fmla="*/ 605 h 1147838"/>
                    <a:gd name="connsiteX5178" fmla="*/ 741593 w 1619890"/>
                    <a:gd name="connsiteY5178" fmla="*/ 1210 h 1147838"/>
                    <a:gd name="connsiteX5179" fmla="*/ 741593 w 1619890"/>
                    <a:gd name="connsiteY5179" fmla="*/ 1210 h 1147838"/>
                    <a:gd name="connsiteX5180" fmla="*/ 741593 w 1619890"/>
                    <a:gd name="connsiteY5180" fmla="*/ 1814 h 1147838"/>
                    <a:gd name="connsiteX5181" fmla="*/ 741593 w 1619890"/>
                    <a:gd name="connsiteY5181" fmla="*/ 1814 h 1147838"/>
                    <a:gd name="connsiteX5182" fmla="*/ 741593 w 1619890"/>
                    <a:gd name="connsiteY5182" fmla="*/ 2419 h 1147838"/>
                    <a:gd name="connsiteX5183" fmla="*/ 741593 w 1619890"/>
                    <a:gd name="connsiteY5183" fmla="*/ 2419 h 1147838"/>
                    <a:gd name="connsiteX5184" fmla="*/ 741593 w 1619890"/>
                    <a:gd name="connsiteY5184" fmla="*/ 3024 h 1147838"/>
                    <a:gd name="connsiteX5185" fmla="*/ 741593 w 1619890"/>
                    <a:gd name="connsiteY5185" fmla="*/ 3024 h 1147838"/>
                    <a:gd name="connsiteX5186" fmla="*/ 741593 w 1619890"/>
                    <a:gd name="connsiteY5186" fmla="*/ 3629 h 1147838"/>
                    <a:gd name="connsiteX5187" fmla="*/ 741593 w 1619890"/>
                    <a:gd name="connsiteY5187" fmla="*/ 3629 h 1147838"/>
                    <a:gd name="connsiteX5188" fmla="*/ 741593 w 1619890"/>
                    <a:gd name="connsiteY5188" fmla="*/ 4233 h 1147838"/>
                    <a:gd name="connsiteX5189" fmla="*/ 741593 w 1619890"/>
                    <a:gd name="connsiteY5189" fmla="*/ 4233 h 1147838"/>
                    <a:gd name="connsiteX5190" fmla="*/ 741593 w 1619890"/>
                    <a:gd name="connsiteY5190" fmla="*/ 4838 h 1147838"/>
                    <a:gd name="connsiteX5191" fmla="*/ 741593 w 1619890"/>
                    <a:gd name="connsiteY5191" fmla="*/ 4838 h 1147838"/>
                    <a:gd name="connsiteX5192" fmla="*/ 741593 w 1619890"/>
                    <a:gd name="connsiteY5192" fmla="*/ 5443 h 1147838"/>
                    <a:gd name="connsiteX5193" fmla="*/ 741593 w 1619890"/>
                    <a:gd name="connsiteY5193" fmla="*/ 5443 h 1147838"/>
                    <a:gd name="connsiteX5194" fmla="*/ 741593 w 1619890"/>
                    <a:gd name="connsiteY5194" fmla="*/ 6048 h 1147838"/>
                    <a:gd name="connsiteX5195" fmla="*/ 741593 w 1619890"/>
                    <a:gd name="connsiteY5195" fmla="*/ 6048 h 1147838"/>
                    <a:gd name="connsiteX5196" fmla="*/ 741593 w 1619890"/>
                    <a:gd name="connsiteY5196" fmla="*/ 6652 h 1147838"/>
                    <a:gd name="connsiteX5197" fmla="*/ 741593 w 1619890"/>
                    <a:gd name="connsiteY5197" fmla="*/ 6652 h 1147838"/>
                    <a:gd name="connsiteX5198" fmla="*/ 741593 w 1619890"/>
                    <a:gd name="connsiteY5198" fmla="*/ 7257 h 1147838"/>
                    <a:gd name="connsiteX5199" fmla="*/ 741593 w 1619890"/>
                    <a:gd name="connsiteY5199" fmla="*/ 7257 h 1147838"/>
                    <a:gd name="connsiteX5200" fmla="*/ 741593 w 1619890"/>
                    <a:gd name="connsiteY5200" fmla="*/ 7862 h 1147838"/>
                    <a:gd name="connsiteX5201" fmla="*/ 741593 w 1619890"/>
                    <a:gd name="connsiteY5201" fmla="*/ 7862 h 1147838"/>
                    <a:gd name="connsiteX5202" fmla="*/ 741593 w 1619890"/>
                    <a:gd name="connsiteY5202" fmla="*/ 8467 h 1147838"/>
                    <a:gd name="connsiteX5203" fmla="*/ 741593 w 1619890"/>
                    <a:gd name="connsiteY5203" fmla="*/ 8467 h 1147838"/>
                    <a:gd name="connsiteX5204" fmla="*/ 741593 w 1619890"/>
                    <a:gd name="connsiteY5204" fmla="*/ 9071 h 1147838"/>
                    <a:gd name="connsiteX5205" fmla="*/ 741593 w 1619890"/>
                    <a:gd name="connsiteY5205" fmla="*/ 9071 h 1147838"/>
                    <a:gd name="connsiteX5206" fmla="*/ 741593 w 1619890"/>
                    <a:gd name="connsiteY5206" fmla="*/ 9676 h 1147838"/>
                    <a:gd name="connsiteX5207" fmla="*/ 741593 w 1619890"/>
                    <a:gd name="connsiteY5207" fmla="*/ 9676 h 1147838"/>
                    <a:gd name="connsiteX5208" fmla="*/ 741593 w 1619890"/>
                    <a:gd name="connsiteY5208" fmla="*/ 10281 h 1147838"/>
                    <a:gd name="connsiteX5209" fmla="*/ 741593 w 1619890"/>
                    <a:gd name="connsiteY5209" fmla="*/ 10886 h 1147838"/>
                    <a:gd name="connsiteX5210" fmla="*/ 741593 w 1619890"/>
                    <a:gd name="connsiteY5210" fmla="*/ 10886 h 1147838"/>
                    <a:gd name="connsiteX5211" fmla="*/ 741593 w 1619890"/>
                    <a:gd name="connsiteY5211" fmla="*/ 11490 h 1147838"/>
                    <a:gd name="connsiteX5212" fmla="*/ 741593 w 1619890"/>
                    <a:gd name="connsiteY5212" fmla="*/ 11490 h 1147838"/>
                    <a:gd name="connsiteX5213" fmla="*/ 741593 w 1619890"/>
                    <a:gd name="connsiteY5213" fmla="*/ 12095 h 1147838"/>
                    <a:gd name="connsiteX5214" fmla="*/ 741593 w 1619890"/>
                    <a:gd name="connsiteY5214" fmla="*/ 12095 h 1147838"/>
                    <a:gd name="connsiteX5215" fmla="*/ 741593 w 1619890"/>
                    <a:gd name="connsiteY5215" fmla="*/ 12700 h 1147838"/>
                    <a:gd name="connsiteX5216" fmla="*/ 741593 w 1619890"/>
                    <a:gd name="connsiteY5216" fmla="*/ 12700 h 1147838"/>
                    <a:gd name="connsiteX5217" fmla="*/ 741593 w 1619890"/>
                    <a:gd name="connsiteY5217" fmla="*/ 13305 h 1147838"/>
                    <a:gd name="connsiteX5218" fmla="*/ 741593 w 1619890"/>
                    <a:gd name="connsiteY5218" fmla="*/ 13305 h 1147838"/>
                    <a:gd name="connsiteX5219" fmla="*/ 741593 w 1619890"/>
                    <a:gd name="connsiteY5219" fmla="*/ 13910 h 1147838"/>
                    <a:gd name="connsiteX5220" fmla="*/ 741593 w 1619890"/>
                    <a:gd name="connsiteY5220" fmla="*/ 13910 h 1147838"/>
                    <a:gd name="connsiteX5221" fmla="*/ 741593 w 1619890"/>
                    <a:gd name="connsiteY5221" fmla="*/ 14514 h 1147838"/>
                    <a:gd name="connsiteX5222" fmla="*/ 741593 w 1619890"/>
                    <a:gd name="connsiteY5222" fmla="*/ 14514 h 1147838"/>
                    <a:gd name="connsiteX5223" fmla="*/ 741593 w 1619890"/>
                    <a:gd name="connsiteY5223" fmla="*/ 15119 h 1147838"/>
                    <a:gd name="connsiteX5224" fmla="*/ 741593 w 1619890"/>
                    <a:gd name="connsiteY5224" fmla="*/ 15119 h 1147838"/>
                    <a:gd name="connsiteX5225" fmla="*/ 741593 w 1619890"/>
                    <a:gd name="connsiteY5225" fmla="*/ 15724 h 1147838"/>
                    <a:gd name="connsiteX5226" fmla="*/ 741593 w 1619890"/>
                    <a:gd name="connsiteY5226" fmla="*/ 15724 h 1147838"/>
                    <a:gd name="connsiteX5227" fmla="*/ 741593 w 1619890"/>
                    <a:gd name="connsiteY5227" fmla="*/ 16329 h 1147838"/>
                    <a:gd name="connsiteX5228" fmla="*/ 741593 w 1619890"/>
                    <a:gd name="connsiteY5228" fmla="*/ 16329 h 1147838"/>
                    <a:gd name="connsiteX5229" fmla="*/ 741593 w 1619890"/>
                    <a:gd name="connsiteY5229" fmla="*/ 16933 h 1147838"/>
                    <a:gd name="connsiteX5230" fmla="*/ 741593 w 1619890"/>
                    <a:gd name="connsiteY5230" fmla="*/ 16933 h 1147838"/>
                    <a:gd name="connsiteX5231" fmla="*/ 741593 w 1619890"/>
                    <a:gd name="connsiteY5231" fmla="*/ 17538 h 1147838"/>
                    <a:gd name="connsiteX5232" fmla="*/ 741593 w 1619890"/>
                    <a:gd name="connsiteY5232" fmla="*/ 17538 h 1147838"/>
                    <a:gd name="connsiteX5233" fmla="*/ 741593 w 1619890"/>
                    <a:gd name="connsiteY5233" fmla="*/ 17538 h 1147838"/>
                    <a:gd name="connsiteX5234" fmla="*/ 741593 w 1619890"/>
                    <a:gd name="connsiteY5234" fmla="*/ 17538 h 1147838"/>
                    <a:gd name="connsiteX5235" fmla="*/ 741593 w 1619890"/>
                    <a:gd name="connsiteY5235" fmla="*/ 17538 h 1147838"/>
                    <a:gd name="connsiteX5236" fmla="*/ 741593 w 1619890"/>
                    <a:gd name="connsiteY5236" fmla="*/ 17538 h 1147838"/>
                    <a:gd name="connsiteX5237" fmla="*/ 741593 w 1619890"/>
                    <a:gd name="connsiteY5237" fmla="*/ 17538 h 1147838"/>
                    <a:gd name="connsiteX5238" fmla="*/ 741593 w 1619890"/>
                    <a:gd name="connsiteY5238" fmla="*/ 17538 h 1147838"/>
                    <a:gd name="connsiteX5239" fmla="*/ 741593 w 1619890"/>
                    <a:gd name="connsiteY5239" fmla="*/ 17538 h 1147838"/>
                    <a:gd name="connsiteX5240" fmla="*/ 741593 w 1619890"/>
                    <a:gd name="connsiteY5240" fmla="*/ 17538 h 1147838"/>
                    <a:gd name="connsiteX5241" fmla="*/ 741593 w 1619890"/>
                    <a:gd name="connsiteY5241" fmla="*/ 17538 h 1147838"/>
                    <a:gd name="connsiteX5242" fmla="*/ 741593 w 1619890"/>
                    <a:gd name="connsiteY5242" fmla="*/ 17538 h 1147838"/>
                    <a:gd name="connsiteX5243" fmla="*/ 741593 w 1619890"/>
                    <a:gd name="connsiteY5243" fmla="*/ 17538 h 1147838"/>
                    <a:gd name="connsiteX5244" fmla="*/ 741593 w 1619890"/>
                    <a:gd name="connsiteY5244" fmla="*/ 17538 h 1147838"/>
                    <a:gd name="connsiteX5245" fmla="*/ 741593 w 1619890"/>
                    <a:gd name="connsiteY5245" fmla="*/ 17538 h 1147838"/>
                    <a:gd name="connsiteX5246" fmla="*/ 741593 w 1619890"/>
                    <a:gd name="connsiteY5246" fmla="*/ 17538 h 1147838"/>
                    <a:gd name="connsiteX5247" fmla="*/ 741593 w 1619890"/>
                    <a:gd name="connsiteY5247" fmla="*/ 17538 h 1147838"/>
                    <a:gd name="connsiteX5248" fmla="*/ 741593 w 1619890"/>
                    <a:gd name="connsiteY5248" fmla="*/ 17538 h 1147838"/>
                    <a:gd name="connsiteX5249" fmla="*/ 741593 w 1619890"/>
                    <a:gd name="connsiteY5249" fmla="*/ 17538 h 1147838"/>
                    <a:gd name="connsiteX5250" fmla="*/ 741593 w 1619890"/>
                    <a:gd name="connsiteY5250" fmla="*/ 17538 h 1147838"/>
                    <a:gd name="connsiteX5251" fmla="*/ 741593 w 1619890"/>
                    <a:gd name="connsiteY5251" fmla="*/ 17538 h 1147838"/>
                    <a:gd name="connsiteX5252" fmla="*/ 741593 w 1619890"/>
                    <a:gd name="connsiteY5252" fmla="*/ 17538 h 1147838"/>
                    <a:gd name="connsiteX5253" fmla="*/ 741593 w 1619890"/>
                    <a:gd name="connsiteY5253" fmla="*/ 17538 h 1147838"/>
                    <a:gd name="connsiteX5254" fmla="*/ 741593 w 1619890"/>
                    <a:gd name="connsiteY5254" fmla="*/ 17538 h 1147838"/>
                    <a:gd name="connsiteX5255" fmla="*/ 741593 w 1619890"/>
                    <a:gd name="connsiteY5255" fmla="*/ 17538 h 1147838"/>
                    <a:gd name="connsiteX5256" fmla="*/ 741593 w 1619890"/>
                    <a:gd name="connsiteY5256" fmla="*/ 17538 h 1147838"/>
                    <a:gd name="connsiteX5257" fmla="*/ 741593 w 1619890"/>
                    <a:gd name="connsiteY5257" fmla="*/ 17538 h 1147838"/>
                    <a:gd name="connsiteX5258" fmla="*/ 741593 w 1619890"/>
                    <a:gd name="connsiteY5258" fmla="*/ 17538 h 1147838"/>
                    <a:gd name="connsiteX5259" fmla="*/ 741593 w 1619890"/>
                    <a:gd name="connsiteY5259" fmla="*/ 17538 h 1147838"/>
                    <a:gd name="connsiteX5260" fmla="*/ 741593 w 1619890"/>
                    <a:gd name="connsiteY5260" fmla="*/ 17538 h 1147838"/>
                    <a:gd name="connsiteX5261" fmla="*/ 741593 w 1619890"/>
                    <a:gd name="connsiteY5261" fmla="*/ 17538 h 1147838"/>
                    <a:gd name="connsiteX5262" fmla="*/ 741593 w 1619890"/>
                    <a:gd name="connsiteY5262" fmla="*/ 17538 h 1147838"/>
                    <a:gd name="connsiteX5263" fmla="*/ 741593 w 1619890"/>
                    <a:gd name="connsiteY5263" fmla="*/ 17538 h 1147838"/>
                    <a:gd name="connsiteX5264" fmla="*/ 741593 w 1619890"/>
                    <a:gd name="connsiteY5264" fmla="*/ 17538 h 1147838"/>
                    <a:gd name="connsiteX5265" fmla="*/ 741593 w 1619890"/>
                    <a:gd name="connsiteY5265" fmla="*/ 17538 h 1147838"/>
                    <a:gd name="connsiteX5266" fmla="*/ 741593 w 1619890"/>
                    <a:gd name="connsiteY5266" fmla="*/ 17538 h 1147838"/>
                    <a:gd name="connsiteX5267" fmla="*/ 741593 w 1619890"/>
                    <a:gd name="connsiteY5267" fmla="*/ 17538 h 1147838"/>
                    <a:gd name="connsiteX5268" fmla="*/ 741593 w 1619890"/>
                    <a:gd name="connsiteY5268" fmla="*/ 17538 h 1147838"/>
                    <a:gd name="connsiteX5269" fmla="*/ 741593 w 1619890"/>
                    <a:gd name="connsiteY5269" fmla="*/ 17538 h 1147838"/>
                    <a:gd name="connsiteX5270" fmla="*/ 741593 w 1619890"/>
                    <a:gd name="connsiteY5270" fmla="*/ 17538 h 1147838"/>
                    <a:gd name="connsiteX5271" fmla="*/ 741593 w 1619890"/>
                    <a:gd name="connsiteY5271" fmla="*/ 17538 h 1147838"/>
                    <a:gd name="connsiteX5272" fmla="*/ 741593 w 1619890"/>
                    <a:gd name="connsiteY5272" fmla="*/ 17538 h 1147838"/>
                    <a:gd name="connsiteX5273" fmla="*/ 741593 w 1619890"/>
                    <a:gd name="connsiteY5273" fmla="*/ 17538 h 1147838"/>
                    <a:gd name="connsiteX5274" fmla="*/ 741593 w 1619890"/>
                    <a:gd name="connsiteY5274" fmla="*/ 17538 h 1147838"/>
                    <a:gd name="connsiteX5275" fmla="*/ 741593 w 1619890"/>
                    <a:gd name="connsiteY5275" fmla="*/ 17538 h 1147838"/>
                    <a:gd name="connsiteX5276" fmla="*/ 741593 w 1619890"/>
                    <a:gd name="connsiteY5276" fmla="*/ 17538 h 1147838"/>
                    <a:gd name="connsiteX5277" fmla="*/ 741593 w 1619890"/>
                    <a:gd name="connsiteY5277" fmla="*/ 17538 h 1147838"/>
                    <a:gd name="connsiteX5278" fmla="*/ 741593 w 1619890"/>
                    <a:gd name="connsiteY5278" fmla="*/ 17538 h 1147838"/>
                    <a:gd name="connsiteX5279" fmla="*/ 741593 w 1619890"/>
                    <a:gd name="connsiteY5279" fmla="*/ 17538 h 1147838"/>
                    <a:gd name="connsiteX5280" fmla="*/ 741593 w 1619890"/>
                    <a:gd name="connsiteY5280" fmla="*/ 17538 h 1147838"/>
                    <a:gd name="connsiteX5281" fmla="*/ 741593 w 1619890"/>
                    <a:gd name="connsiteY5281" fmla="*/ 17538 h 1147838"/>
                    <a:gd name="connsiteX5282" fmla="*/ 741593 w 1619890"/>
                    <a:gd name="connsiteY5282" fmla="*/ 17538 h 1147838"/>
                    <a:gd name="connsiteX5283" fmla="*/ 741593 w 1619890"/>
                    <a:gd name="connsiteY5283" fmla="*/ 17538 h 1147838"/>
                    <a:gd name="connsiteX5284" fmla="*/ 741593 w 1619890"/>
                    <a:gd name="connsiteY5284" fmla="*/ 17538 h 1147838"/>
                    <a:gd name="connsiteX5285" fmla="*/ 741593 w 1619890"/>
                    <a:gd name="connsiteY5285" fmla="*/ 17538 h 1147838"/>
                    <a:gd name="connsiteX5286" fmla="*/ 741593 w 1619890"/>
                    <a:gd name="connsiteY5286" fmla="*/ 17538 h 1147838"/>
                    <a:gd name="connsiteX5287" fmla="*/ 741593 w 1619890"/>
                    <a:gd name="connsiteY5287" fmla="*/ 17538 h 1147838"/>
                    <a:gd name="connsiteX5288" fmla="*/ 741593 w 1619890"/>
                    <a:gd name="connsiteY5288" fmla="*/ 17538 h 1147838"/>
                    <a:gd name="connsiteX5289" fmla="*/ 741593 w 1619890"/>
                    <a:gd name="connsiteY5289" fmla="*/ 17538 h 1147838"/>
                    <a:gd name="connsiteX5290" fmla="*/ 741593 w 1619890"/>
                    <a:gd name="connsiteY5290" fmla="*/ 17538 h 1147838"/>
                    <a:gd name="connsiteX5291" fmla="*/ 741593 w 1619890"/>
                    <a:gd name="connsiteY5291" fmla="*/ 17538 h 1147838"/>
                    <a:gd name="connsiteX5292" fmla="*/ 741593 w 1619890"/>
                    <a:gd name="connsiteY5292" fmla="*/ 17538 h 1147838"/>
                    <a:gd name="connsiteX5293" fmla="*/ 741593 w 1619890"/>
                    <a:gd name="connsiteY5293" fmla="*/ 17538 h 1147838"/>
                    <a:gd name="connsiteX5294" fmla="*/ 741593 w 1619890"/>
                    <a:gd name="connsiteY5294" fmla="*/ 17538 h 1147838"/>
                    <a:gd name="connsiteX5295" fmla="*/ 741593 w 1619890"/>
                    <a:gd name="connsiteY5295" fmla="*/ 17538 h 1147838"/>
                    <a:gd name="connsiteX5296" fmla="*/ 741593 w 1619890"/>
                    <a:gd name="connsiteY5296" fmla="*/ 17538 h 1147838"/>
                    <a:gd name="connsiteX5297" fmla="*/ 741593 w 1619890"/>
                    <a:gd name="connsiteY5297" fmla="*/ 17538 h 1147838"/>
                    <a:gd name="connsiteX5298" fmla="*/ 741593 w 1619890"/>
                    <a:gd name="connsiteY5298" fmla="*/ 17538 h 1147838"/>
                    <a:gd name="connsiteX5299" fmla="*/ 741593 w 1619890"/>
                    <a:gd name="connsiteY5299" fmla="*/ 17538 h 1147838"/>
                    <a:gd name="connsiteX5300" fmla="*/ 741593 w 1619890"/>
                    <a:gd name="connsiteY5300" fmla="*/ 17538 h 1147838"/>
                    <a:gd name="connsiteX5301" fmla="*/ 741593 w 1619890"/>
                    <a:gd name="connsiteY5301" fmla="*/ 17538 h 1147838"/>
                    <a:gd name="connsiteX5302" fmla="*/ 741593 w 1619890"/>
                    <a:gd name="connsiteY5302" fmla="*/ 17538 h 1147838"/>
                    <a:gd name="connsiteX5303" fmla="*/ 741593 w 1619890"/>
                    <a:gd name="connsiteY5303" fmla="*/ 17538 h 1147838"/>
                    <a:gd name="connsiteX5304" fmla="*/ 741593 w 1619890"/>
                    <a:gd name="connsiteY5304" fmla="*/ 17538 h 1147838"/>
                    <a:gd name="connsiteX5305" fmla="*/ 741593 w 1619890"/>
                    <a:gd name="connsiteY5305" fmla="*/ 17538 h 1147838"/>
                    <a:gd name="connsiteX5306" fmla="*/ 741593 w 1619890"/>
                    <a:gd name="connsiteY5306" fmla="*/ 17538 h 1147838"/>
                    <a:gd name="connsiteX5307" fmla="*/ 741593 w 1619890"/>
                    <a:gd name="connsiteY5307" fmla="*/ 17538 h 1147838"/>
                    <a:gd name="connsiteX5308" fmla="*/ 741593 w 1619890"/>
                    <a:gd name="connsiteY5308" fmla="*/ 17538 h 1147838"/>
                    <a:gd name="connsiteX5309" fmla="*/ 741593 w 1619890"/>
                    <a:gd name="connsiteY5309" fmla="*/ 17538 h 1147838"/>
                    <a:gd name="connsiteX5310" fmla="*/ 741593 w 1619890"/>
                    <a:gd name="connsiteY5310" fmla="*/ 17538 h 1147838"/>
                    <a:gd name="connsiteX5311" fmla="*/ 741593 w 1619890"/>
                    <a:gd name="connsiteY5311" fmla="*/ 17538 h 1147838"/>
                    <a:gd name="connsiteX5312" fmla="*/ 741593 w 1619890"/>
                    <a:gd name="connsiteY5312" fmla="*/ 17538 h 1147838"/>
                    <a:gd name="connsiteX5313" fmla="*/ 741593 w 1619890"/>
                    <a:gd name="connsiteY5313" fmla="*/ 17538 h 1147838"/>
                    <a:gd name="connsiteX5314" fmla="*/ 741593 w 1619890"/>
                    <a:gd name="connsiteY5314" fmla="*/ 17538 h 1147838"/>
                    <a:gd name="connsiteX5315" fmla="*/ 741593 w 1619890"/>
                    <a:gd name="connsiteY5315" fmla="*/ 17538 h 1147838"/>
                    <a:gd name="connsiteX5316" fmla="*/ 741593 w 1619890"/>
                    <a:gd name="connsiteY5316" fmla="*/ 17538 h 1147838"/>
                    <a:gd name="connsiteX5317" fmla="*/ 741593 w 1619890"/>
                    <a:gd name="connsiteY5317" fmla="*/ 17538 h 1147838"/>
                    <a:gd name="connsiteX5318" fmla="*/ 741593 w 1619890"/>
                    <a:gd name="connsiteY5318" fmla="*/ 17538 h 1147838"/>
                    <a:gd name="connsiteX5319" fmla="*/ 741593 w 1619890"/>
                    <a:gd name="connsiteY5319" fmla="*/ 17538 h 1147838"/>
                    <a:gd name="connsiteX5320" fmla="*/ 741593 w 1619890"/>
                    <a:gd name="connsiteY5320" fmla="*/ 17538 h 1147838"/>
                    <a:gd name="connsiteX5321" fmla="*/ 741593 w 1619890"/>
                    <a:gd name="connsiteY5321" fmla="*/ 17538 h 1147838"/>
                    <a:gd name="connsiteX5322" fmla="*/ 741593 w 1619890"/>
                    <a:gd name="connsiteY5322" fmla="*/ 17538 h 1147838"/>
                    <a:gd name="connsiteX5323" fmla="*/ 741593 w 1619890"/>
                    <a:gd name="connsiteY5323" fmla="*/ 17538 h 1147838"/>
                    <a:gd name="connsiteX5324" fmla="*/ 741593 w 1619890"/>
                    <a:gd name="connsiteY5324" fmla="*/ 17538 h 1147838"/>
                    <a:gd name="connsiteX5325" fmla="*/ 741593 w 1619890"/>
                    <a:gd name="connsiteY5325" fmla="*/ 17538 h 1147838"/>
                    <a:gd name="connsiteX5326" fmla="*/ 741593 w 1619890"/>
                    <a:gd name="connsiteY5326" fmla="*/ 17538 h 1147838"/>
                    <a:gd name="connsiteX5327" fmla="*/ 741593 w 1619890"/>
                    <a:gd name="connsiteY5327" fmla="*/ 17538 h 1147838"/>
                    <a:gd name="connsiteX5328" fmla="*/ 741593 w 1619890"/>
                    <a:gd name="connsiteY5328" fmla="*/ 17538 h 1147838"/>
                    <a:gd name="connsiteX5329" fmla="*/ 741593 w 1619890"/>
                    <a:gd name="connsiteY5329" fmla="*/ 17538 h 1147838"/>
                    <a:gd name="connsiteX5330" fmla="*/ 741593 w 1619890"/>
                    <a:gd name="connsiteY5330" fmla="*/ 17538 h 1147838"/>
                    <a:gd name="connsiteX5331" fmla="*/ 741593 w 1619890"/>
                    <a:gd name="connsiteY5331" fmla="*/ 17538 h 1147838"/>
                    <a:gd name="connsiteX5332" fmla="*/ 741593 w 1619890"/>
                    <a:gd name="connsiteY5332" fmla="*/ 17538 h 1147838"/>
                    <a:gd name="connsiteX5333" fmla="*/ 741593 w 1619890"/>
                    <a:gd name="connsiteY5333" fmla="*/ 17538 h 1147838"/>
                    <a:gd name="connsiteX5334" fmla="*/ 741593 w 1619890"/>
                    <a:gd name="connsiteY5334" fmla="*/ 17538 h 1147838"/>
                    <a:gd name="connsiteX5335" fmla="*/ 741593 w 1619890"/>
                    <a:gd name="connsiteY5335" fmla="*/ 17538 h 1147838"/>
                    <a:gd name="connsiteX5336" fmla="*/ 741593 w 1619890"/>
                    <a:gd name="connsiteY5336" fmla="*/ 17538 h 1147838"/>
                    <a:gd name="connsiteX5337" fmla="*/ 741593 w 1619890"/>
                    <a:gd name="connsiteY5337" fmla="*/ 17538 h 1147838"/>
                    <a:gd name="connsiteX5338" fmla="*/ 741593 w 1619890"/>
                    <a:gd name="connsiteY5338" fmla="*/ 17538 h 1147838"/>
                    <a:gd name="connsiteX5339" fmla="*/ 741593 w 1619890"/>
                    <a:gd name="connsiteY5339" fmla="*/ 17538 h 1147838"/>
                    <a:gd name="connsiteX5340" fmla="*/ 741593 w 1619890"/>
                    <a:gd name="connsiteY5340" fmla="*/ 17538 h 1147838"/>
                    <a:gd name="connsiteX5341" fmla="*/ 741593 w 1619890"/>
                    <a:gd name="connsiteY5341" fmla="*/ 17538 h 1147838"/>
                    <a:gd name="connsiteX5342" fmla="*/ 741593 w 1619890"/>
                    <a:gd name="connsiteY5342" fmla="*/ 17538 h 1147838"/>
                    <a:gd name="connsiteX5343" fmla="*/ 741593 w 1619890"/>
                    <a:gd name="connsiteY5343" fmla="*/ 17538 h 1147838"/>
                    <a:gd name="connsiteX5344" fmla="*/ 741593 w 1619890"/>
                    <a:gd name="connsiteY5344" fmla="*/ 17538 h 1147838"/>
                    <a:gd name="connsiteX5345" fmla="*/ 741593 w 1619890"/>
                    <a:gd name="connsiteY5345" fmla="*/ 17538 h 1147838"/>
                    <a:gd name="connsiteX5346" fmla="*/ 741593 w 1619890"/>
                    <a:gd name="connsiteY5346" fmla="*/ 17538 h 1147838"/>
                    <a:gd name="connsiteX5347" fmla="*/ 741593 w 1619890"/>
                    <a:gd name="connsiteY5347" fmla="*/ 17538 h 1147838"/>
                    <a:gd name="connsiteX5348" fmla="*/ 741593 w 1619890"/>
                    <a:gd name="connsiteY5348" fmla="*/ 17538 h 1147838"/>
                    <a:gd name="connsiteX5349" fmla="*/ 741593 w 1619890"/>
                    <a:gd name="connsiteY5349" fmla="*/ 17538 h 1147838"/>
                    <a:gd name="connsiteX5350" fmla="*/ 741593 w 1619890"/>
                    <a:gd name="connsiteY5350" fmla="*/ 17538 h 1147838"/>
                    <a:gd name="connsiteX5351" fmla="*/ 741593 w 1619890"/>
                    <a:gd name="connsiteY5351" fmla="*/ 17538 h 1147838"/>
                    <a:gd name="connsiteX5352" fmla="*/ 741593 w 1619890"/>
                    <a:gd name="connsiteY5352" fmla="*/ 17538 h 1147838"/>
                    <a:gd name="connsiteX5353" fmla="*/ 741593 w 1619890"/>
                    <a:gd name="connsiteY5353" fmla="*/ 17538 h 1147838"/>
                    <a:gd name="connsiteX5354" fmla="*/ 741593 w 1619890"/>
                    <a:gd name="connsiteY5354" fmla="*/ 17538 h 1147838"/>
                    <a:gd name="connsiteX5355" fmla="*/ 741593 w 1619890"/>
                    <a:gd name="connsiteY5355" fmla="*/ 17538 h 1147838"/>
                    <a:gd name="connsiteX5356" fmla="*/ 741593 w 1619890"/>
                    <a:gd name="connsiteY5356" fmla="*/ 17538 h 1147838"/>
                    <a:gd name="connsiteX5357" fmla="*/ 741593 w 1619890"/>
                    <a:gd name="connsiteY5357" fmla="*/ 17538 h 1147838"/>
                    <a:gd name="connsiteX5358" fmla="*/ 741593 w 1619890"/>
                    <a:gd name="connsiteY5358" fmla="*/ 17538 h 1147838"/>
                    <a:gd name="connsiteX5359" fmla="*/ 741593 w 1619890"/>
                    <a:gd name="connsiteY5359" fmla="*/ 17538 h 1147838"/>
                    <a:gd name="connsiteX5360" fmla="*/ 741593 w 1619890"/>
                    <a:gd name="connsiteY5360" fmla="*/ 17538 h 1147838"/>
                    <a:gd name="connsiteX5361" fmla="*/ 741593 w 1619890"/>
                    <a:gd name="connsiteY5361" fmla="*/ 17538 h 1147838"/>
                    <a:gd name="connsiteX5362" fmla="*/ 741593 w 1619890"/>
                    <a:gd name="connsiteY5362" fmla="*/ 17538 h 1147838"/>
                    <a:gd name="connsiteX5363" fmla="*/ 741593 w 1619890"/>
                    <a:gd name="connsiteY5363" fmla="*/ 17538 h 1147838"/>
                    <a:gd name="connsiteX5364" fmla="*/ 741593 w 1619890"/>
                    <a:gd name="connsiteY5364" fmla="*/ 17538 h 1147838"/>
                    <a:gd name="connsiteX5365" fmla="*/ 741593 w 1619890"/>
                    <a:gd name="connsiteY5365" fmla="*/ 17538 h 1147838"/>
                    <a:gd name="connsiteX5366" fmla="*/ 741593 w 1619890"/>
                    <a:gd name="connsiteY5366" fmla="*/ 17538 h 1147838"/>
                    <a:gd name="connsiteX5367" fmla="*/ 741593 w 1619890"/>
                    <a:gd name="connsiteY5367" fmla="*/ 17538 h 1147838"/>
                    <a:gd name="connsiteX5368" fmla="*/ 741593 w 1619890"/>
                    <a:gd name="connsiteY5368" fmla="*/ 17538 h 1147838"/>
                    <a:gd name="connsiteX5369" fmla="*/ 741593 w 1619890"/>
                    <a:gd name="connsiteY5369" fmla="*/ 17538 h 1147838"/>
                    <a:gd name="connsiteX5370" fmla="*/ 741593 w 1619890"/>
                    <a:gd name="connsiteY5370" fmla="*/ 17538 h 1147838"/>
                    <a:gd name="connsiteX5371" fmla="*/ 741593 w 1619890"/>
                    <a:gd name="connsiteY5371" fmla="*/ 17538 h 1147838"/>
                    <a:gd name="connsiteX5372" fmla="*/ 741593 w 1619890"/>
                    <a:gd name="connsiteY5372" fmla="*/ 17538 h 1147838"/>
                    <a:gd name="connsiteX5373" fmla="*/ 741593 w 1619890"/>
                    <a:gd name="connsiteY5373" fmla="*/ 17538 h 1147838"/>
                    <a:gd name="connsiteX5374" fmla="*/ 741593 w 1619890"/>
                    <a:gd name="connsiteY5374" fmla="*/ 17538 h 1147838"/>
                    <a:gd name="connsiteX5375" fmla="*/ 741593 w 1619890"/>
                    <a:gd name="connsiteY5375" fmla="*/ 17538 h 1147838"/>
                    <a:gd name="connsiteX5376" fmla="*/ 741593 w 1619890"/>
                    <a:gd name="connsiteY5376" fmla="*/ 17538 h 1147838"/>
                    <a:gd name="connsiteX5377" fmla="*/ 741593 w 1619890"/>
                    <a:gd name="connsiteY5377" fmla="*/ 18143 h 1147838"/>
                    <a:gd name="connsiteX5378" fmla="*/ 741593 w 1619890"/>
                    <a:gd name="connsiteY5378" fmla="*/ 18748 h 1147838"/>
                    <a:gd name="connsiteX5379" fmla="*/ 741593 w 1619890"/>
                    <a:gd name="connsiteY5379" fmla="*/ 19352 h 1147838"/>
                    <a:gd name="connsiteX5380" fmla="*/ 741593 w 1619890"/>
                    <a:gd name="connsiteY5380" fmla="*/ 19957 h 1147838"/>
                    <a:gd name="connsiteX5381" fmla="*/ 741593 w 1619890"/>
                    <a:gd name="connsiteY5381" fmla="*/ 20562 h 1147838"/>
                    <a:gd name="connsiteX5382" fmla="*/ 741593 w 1619890"/>
                    <a:gd name="connsiteY5382" fmla="*/ 21167 h 1147838"/>
                    <a:gd name="connsiteX5383" fmla="*/ 741593 w 1619890"/>
                    <a:gd name="connsiteY5383" fmla="*/ 21771 h 1147838"/>
                    <a:gd name="connsiteX5384" fmla="*/ 741593 w 1619890"/>
                    <a:gd name="connsiteY5384" fmla="*/ 21771 h 1147838"/>
                    <a:gd name="connsiteX5385" fmla="*/ 741593 w 1619890"/>
                    <a:gd name="connsiteY5385" fmla="*/ 22376 h 1147838"/>
                    <a:gd name="connsiteX5386" fmla="*/ 741593 w 1619890"/>
                    <a:gd name="connsiteY5386" fmla="*/ 22376 h 1147838"/>
                    <a:gd name="connsiteX5387" fmla="*/ 741593 w 1619890"/>
                    <a:gd name="connsiteY5387" fmla="*/ 22981 h 1147838"/>
                    <a:gd name="connsiteX5388" fmla="*/ 741593 w 1619890"/>
                    <a:gd name="connsiteY5388" fmla="*/ 22981 h 1147838"/>
                    <a:gd name="connsiteX5389" fmla="*/ 741593 w 1619890"/>
                    <a:gd name="connsiteY5389" fmla="*/ 23586 h 1147838"/>
                    <a:gd name="connsiteX5390" fmla="*/ 741593 w 1619890"/>
                    <a:gd name="connsiteY5390" fmla="*/ 23586 h 1147838"/>
                    <a:gd name="connsiteX5391" fmla="*/ 741593 w 1619890"/>
                    <a:gd name="connsiteY5391" fmla="*/ 24190 h 1147838"/>
                    <a:gd name="connsiteX5392" fmla="*/ 741593 w 1619890"/>
                    <a:gd name="connsiteY5392" fmla="*/ 24190 h 1147838"/>
                    <a:gd name="connsiteX5393" fmla="*/ 741593 w 1619890"/>
                    <a:gd name="connsiteY5393" fmla="*/ 24795 h 1147838"/>
                    <a:gd name="connsiteX5394" fmla="*/ 741593 w 1619890"/>
                    <a:gd name="connsiteY5394" fmla="*/ 24795 h 1147838"/>
                    <a:gd name="connsiteX5395" fmla="*/ 741593 w 1619890"/>
                    <a:gd name="connsiteY5395" fmla="*/ 25400 h 1147838"/>
                    <a:gd name="connsiteX5396" fmla="*/ 741593 w 1619890"/>
                    <a:gd name="connsiteY5396" fmla="*/ 25400 h 1147838"/>
                    <a:gd name="connsiteX5397" fmla="*/ 741593 w 1619890"/>
                    <a:gd name="connsiteY5397" fmla="*/ 26005 h 1147838"/>
                    <a:gd name="connsiteX5398" fmla="*/ 741593 w 1619890"/>
                    <a:gd name="connsiteY5398" fmla="*/ 26005 h 1147838"/>
                    <a:gd name="connsiteX5399" fmla="*/ 741593 w 1619890"/>
                    <a:gd name="connsiteY5399" fmla="*/ 26609 h 1147838"/>
                    <a:gd name="connsiteX5400" fmla="*/ 741593 w 1619890"/>
                    <a:gd name="connsiteY5400" fmla="*/ 26609 h 1147838"/>
                    <a:gd name="connsiteX5401" fmla="*/ 741593 w 1619890"/>
                    <a:gd name="connsiteY5401" fmla="*/ 27214 h 1147838"/>
                    <a:gd name="connsiteX5402" fmla="*/ 741593 w 1619890"/>
                    <a:gd name="connsiteY5402" fmla="*/ 27214 h 1147838"/>
                    <a:gd name="connsiteX5403" fmla="*/ 741593 w 1619890"/>
                    <a:gd name="connsiteY5403" fmla="*/ 27819 h 1147838"/>
                    <a:gd name="connsiteX5404" fmla="*/ 741593 w 1619890"/>
                    <a:gd name="connsiteY5404" fmla="*/ 27819 h 1147838"/>
                    <a:gd name="connsiteX5405" fmla="*/ 741593 w 1619890"/>
                    <a:gd name="connsiteY5405" fmla="*/ 28424 h 1147838"/>
                    <a:gd name="connsiteX5406" fmla="*/ 741593 w 1619890"/>
                    <a:gd name="connsiteY5406" fmla="*/ 28424 h 1147838"/>
                    <a:gd name="connsiteX5407" fmla="*/ 741593 w 1619890"/>
                    <a:gd name="connsiteY5407" fmla="*/ 29029 h 1147838"/>
                    <a:gd name="connsiteX5408" fmla="*/ 741593 w 1619890"/>
                    <a:gd name="connsiteY5408" fmla="*/ 29029 h 1147838"/>
                    <a:gd name="connsiteX5409" fmla="*/ 741593 w 1619890"/>
                    <a:gd name="connsiteY5409" fmla="*/ 29633 h 1147838"/>
                    <a:gd name="connsiteX5410" fmla="*/ 741593 w 1619890"/>
                    <a:gd name="connsiteY5410" fmla="*/ 29633 h 1147838"/>
                    <a:gd name="connsiteX5411" fmla="*/ 741593 w 1619890"/>
                    <a:gd name="connsiteY5411" fmla="*/ 30238 h 1147838"/>
                    <a:gd name="connsiteX5412" fmla="*/ 741593 w 1619890"/>
                    <a:gd name="connsiteY5412" fmla="*/ 30238 h 1147838"/>
                    <a:gd name="connsiteX5413" fmla="*/ 741593 w 1619890"/>
                    <a:gd name="connsiteY5413" fmla="*/ 30843 h 1147838"/>
                    <a:gd name="connsiteX5414" fmla="*/ 741593 w 1619890"/>
                    <a:gd name="connsiteY5414" fmla="*/ 30843 h 1147838"/>
                    <a:gd name="connsiteX5415" fmla="*/ 741593 w 1619890"/>
                    <a:gd name="connsiteY5415" fmla="*/ 31448 h 1147838"/>
                    <a:gd name="connsiteX5416" fmla="*/ 741593 w 1619890"/>
                    <a:gd name="connsiteY5416" fmla="*/ 31448 h 1147838"/>
                    <a:gd name="connsiteX5417" fmla="*/ 741593 w 1619890"/>
                    <a:gd name="connsiteY5417" fmla="*/ 32052 h 1147838"/>
                    <a:gd name="connsiteX5418" fmla="*/ 741593 w 1619890"/>
                    <a:gd name="connsiteY5418" fmla="*/ 32052 h 1147838"/>
                    <a:gd name="connsiteX5419" fmla="*/ 741593 w 1619890"/>
                    <a:gd name="connsiteY5419" fmla="*/ 32657 h 1147838"/>
                    <a:gd name="connsiteX5420" fmla="*/ 741593 w 1619890"/>
                    <a:gd name="connsiteY5420" fmla="*/ 32657 h 1147838"/>
                    <a:gd name="connsiteX5421" fmla="*/ 741593 w 1619890"/>
                    <a:gd name="connsiteY5421" fmla="*/ 33262 h 1147838"/>
                    <a:gd name="connsiteX5422" fmla="*/ 741593 w 1619890"/>
                    <a:gd name="connsiteY5422" fmla="*/ 33262 h 1147838"/>
                    <a:gd name="connsiteX5423" fmla="*/ 741593 w 1619890"/>
                    <a:gd name="connsiteY5423" fmla="*/ 33867 h 1147838"/>
                    <a:gd name="connsiteX5424" fmla="*/ 741593 w 1619890"/>
                    <a:gd name="connsiteY5424" fmla="*/ 33867 h 1147838"/>
                    <a:gd name="connsiteX5425" fmla="*/ 741593 w 1619890"/>
                    <a:gd name="connsiteY5425" fmla="*/ 34471 h 1147838"/>
                    <a:gd name="connsiteX5426" fmla="*/ 741593 w 1619890"/>
                    <a:gd name="connsiteY5426" fmla="*/ 34471 h 1147838"/>
                    <a:gd name="connsiteX5427" fmla="*/ 741593 w 1619890"/>
                    <a:gd name="connsiteY5427" fmla="*/ 35076 h 1147838"/>
                    <a:gd name="connsiteX5428" fmla="*/ 741593 w 1619890"/>
                    <a:gd name="connsiteY5428" fmla="*/ 35076 h 1147838"/>
                    <a:gd name="connsiteX5429" fmla="*/ 741593 w 1619890"/>
                    <a:gd name="connsiteY5429" fmla="*/ 35681 h 1147838"/>
                    <a:gd name="connsiteX5430" fmla="*/ 741593 w 1619890"/>
                    <a:gd name="connsiteY5430" fmla="*/ 35681 h 1147838"/>
                    <a:gd name="connsiteX5431" fmla="*/ 741593 w 1619890"/>
                    <a:gd name="connsiteY5431" fmla="*/ 36286 h 1147838"/>
                    <a:gd name="connsiteX5432" fmla="*/ 741593 w 1619890"/>
                    <a:gd name="connsiteY5432" fmla="*/ 36286 h 1147838"/>
                    <a:gd name="connsiteX5433" fmla="*/ 741593 w 1619890"/>
                    <a:gd name="connsiteY5433" fmla="*/ 36891 h 1147838"/>
                    <a:gd name="connsiteX5434" fmla="*/ 741593 w 1619890"/>
                    <a:gd name="connsiteY5434" fmla="*/ 36891 h 1147838"/>
                    <a:gd name="connsiteX5435" fmla="*/ 741593 w 1619890"/>
                    <a:gd name="connsiteY5435" fmla="*/ 37495 h 1147838"/>
                    <a:gd name="connsiteX5436" fmla="*/ 741593 w 1619890"/>
                    <a:gd name="connsiteY5436" fmla="*/ 37495 h 1147838"/>
                    <a:gd name="connsiteX5437" fmla="*/ 741593 w 1619890"/>
                    <a:gd name="connsiteY5437" fmla="*/ 38100 h 1147838"/>
                    <a:gd name="connsiteX5438" fmla="*/ 741593 w 1619890"/>
                    <a:gd name="connsiteY5438" fmla="*/ 38100 h 1147838"/>
                    <a:gd name="connsiteX5439" fmla="*/ 741593 w 1619890"/>
                    <a:gd name="connsiteY5439" fmla="*/ 38705 h 1147838"/>
                    <a:gd name="connsiteX5440" fmla="*/ 741593 w 1619890"/>
                    <a:gd name="connsiteY5440" fmla="*/ 38705 h 1147838"/>
                    <a:gd name="connsiteX5441" fmla="*/ 740988 w 1619890"/>
                    <a:gd name="connsiteY5441" fmla="*/ 39310 h 1147838"/>
                    <a:gd name="connsiteX5442" fmla="*/ 740988 w 1619890"/>
                    <a:gd name="connsiteY5442" fmla="*/ 39310 h 1147838"/>
                    <a:gd name="connsiteX5443" fmla="*/ 740383 w 1619890"/>
                    <a:gd name="connsiteY5443" fmla="*/ 39914 h 1147838"/>
                    <a:gd name="connsiteX5444" fmla="*/ 740383 w 1619890"/>
                    <a:gd name="connsiteY5444" fmla="*/ 39914 h 1147838"/>
                    <a:gd name="connsiteX5445" fmla="*/ 739778 w 1619890"/>
                    <a:gd name="connsiteY5445" fmla="*/ 40519 h 1147838"/>
                    <a:gd name="connsiteX5446" fmla="*/ 739778 w 1619890"/>
                    <a:gd name="connsiteY5446" fmla="*/ 40519 h 1147838"/>
                    <a:gd name="connsiteX5447" fmla="*/ 739173 w 1619890"/>
                    <a:gd name="connsiteY5447" fmla="*/ 41124 h 1147838"/>
                    <a:gd name="connsiteX5448" fmla="*/ 739173 w 1619890"/>
                    <a:gd name="connsiteY5448" fmla="*/ 41124 h 1147838"/>
                    <a:gd name="connsiteX5449" fmla="*/ 738569 w 1619890"/>
                    <a:gd name="connsiteY5449" fmla="*/ 41729 h 1147838"/>
                    <a:gd name="connsiteX5450" fmla="*/ 738569 w 1619890"/>
                    <a:gd name="connsiteY5450" fmla="*/ 41729 h 1147838"/>
                    <a:gd name="connsiteX5451" fmla="*/ 737964 w 1619890"/>
                    <a:gd name="connsiteY5451" fmla="*/ 42333 h 1147838"/>
                    <a:gd name="connsiteX5452" fmla="*/ 737964 w 1619890"/>
                    <a:gd name="connsiteY5452" fmla="*/ 42333 h 1147838"/>
                    <a:gd name="connsiteX5453" fmla="*/ 737359 w 1619890"/>
                    <a:gd name="connsiteY5453" fmla="*/ 42938 h 1147838"/>
                    <a:gd name="connsiteX5454" fmla="*/ 737359 w 1619890"/>
                    <a:gd name="connsiteY5454" fmla="*/ 42938 h 1147838"/>
                    <a:gd name="connsiteX5455" fmla="*/ 736754 w 1619890"/>
                    <a:gd name="connsiteY5455" fmla="*/ 43543 h 1147838"/>
                    <a:gd name="connsiteX5456" fmla="*/ 736754 w 1619890"/>
                    <a:gd name="connsiteY5456" fmla="*/ 43543 h 1147838"/>
                    <a:gd name="connsiteX5457" fmla="*/ 736149 w 1619890"/>
                    <a:gd name="connsiteY5457" fmla="*/ 44148 h 1147838"/>
                    <a:gd name="connsiteX5458" fmla="*/ 736149 w 1619890"/>
                    <a:gd name="connsiteY5458" fmla="*/ 44148 h 1147838"/>
                    <a:gd name="connsiteX5459" fmla="*/ 735544 w 1619890"/>
                    <a:gd name="connsiteY5459" fmla="*/ 44752 h 1147838"/>
                    <a:gd name="connsiteX5460" fmla="*/ 735544 w 1619890"/>
                    <a:gd name="connsiteY5460" fmla="*/ 44752 h 1147838"/>
                    <a:gd name="connsiteX5461" fmla="*/ 734939 w 1619890"/>
                    <a:gd name="connsiteY5461" fmla="*/ 45357 h 1147838"/>
                    <a:gd name="connsiteX5462" fmla="*/ 734939 w 1619890"/>
                    <a:gd name="connsiteY5462" fmla="*/ 45357 h 1147838"/>
                    <a:gd name="connsiteX5463" fmla="*/ 734334 w 1619890"/>
                    <a:gd name="connsiteY5463" fmla="*/ 45962 h 1147838"/>
                    <a:gd name="connsiteX5464" fmla="*/ 734334 w 1619890"/>
                    <a:gd name="connsiteY5464" fmla="*/ 45962 h 1147838"/>
                    <a:gd name="connsiteX5465" fmla="*/ 733729 w 1619890"/>
                    <a:gd name="connsiteY5465" fmla="*/ 46567 h 1147838"/>
                    <a:gd name="connsiteX5466" fmla="*/ 733729 w 1619890"/>
                    <a:gd name="connsiteY5466" fmla="*/ 46567 h 1147838"/>
                    <a:gd name="connsiteX5467" fmla="*/ 733729 w 1619890"/>
                    <a:gd name="connsiteY5467" fmla="*/ 46567 h 1147838"/>
                    <a:gd name="connsiteX5468" fmla="*/ 733729 w 1619890"/>
                    <a:gd name="connsiteY5468" fmla="*/ 46567 h 1147838"/>
                    <a:gd name="connsiteX5469" fmla="*/ 733729 w 1619890"/>
                    <a:gd name="connsiteY5469" fmla="*/ 46567 h 1147838"/>
                    <a:gd name="connsiteX5470" fmla="*/ 733729 w 1619890"/>
                    <a:gd name="connsiteY5470" fmla="*/ 46567 h 1147838"/>
                    <a:gd name="connsiteX5471" fmla="*/ 733729 w 1619890"/>
                    <a:gd name="connsiteY5471" fmla="*/ 46567 h 1147838"/>
                    <a:gd name="connsiteX5472" fmla="*/ 733729 w 1619890"/>
                    <a:gd name="connsiteY5472" fmla="*/ 46567 h 1147838"/>
                    <a:gd name="connsiteX5473" fmla="*/ 733729 w 1619890"/>
                    <a:gd name="connsiteY5473" fmla="*/ 46567 h 1147838"/>
                    <a:gd name="connsiteX5474" fmla="*/ 733729 w 1619890"/>
                    <a:gd name="connsiteY5474" fmla="*/ 46567 h 1147838"/>
                    <a:gd name="connsiteX5475" fmla="*/ 733729 w 1619890"/>
                    <a:gd name="connsiteY5475" fmla="*/ 46567 h 1147838"/>
                    <a:gd name="connsiteX5476" fmla="*/ 733729 w 1619890"/>
                    <a:gd name="connsiteY5476" fmla="*/ 46567 h 1147838"/>
                    <a:gd name="connsiteX5477" fmla="*/ 733729 w 1619890"/>
                    <a:gd name="connsiteY5477" fmla="*/ 46567 h 1147838"/>
                    <a:gd name="connsiteX5478" fmla="*/ 733729 w 1619890"/>
                    <a:gd name="connsiteY5478" fmla="*/ 46567 h 1147838"/>
                    <a:gd name="connsiteX5479" fmla="*/ 733729 w 1619890"/>
                    <a:gd name="connsiteY5479" fmla="*/ 46567 h 1147838"/>
                    <a:gd name="connsiteX5480" fmla="*/ 733729 w 1619890"/>
                    <a:gd name="connsiteY5480" fmla="*/ 46567 h 1147838"/>
                    <a:gd name="connsiteX5481" fmla="*/ 733729 w 1619890"/>
                    <a:gd name="connsiteY5481" fmla="*/ 46567 h 1147838"/>
                    <a:gd name="connsiteX5482" fmla="*/ 733729 w 1619890"/>
                    <a:gd name="connsiteY5482" fmla="*/ 46567 h 1147838"/>
                    <a:gd name="connsiteX5483" fmla="*/ 733729 w 1619890"/>
                    <a:gd name="connsiteY5483" fmla="*/ 46567 h 1147838"/>
                    <a:gd name="connsiteX5484" fmla="*/ 733729 w 1619890"/>
                    <a:gd name="connsiteY5484" fmla="*/ 46567 h 1147838"/>
                    <a:gd name="connsiteX5485" fmla="*/ 733729 w 1619890"/>
                    <a:gd name="connsiteY5485" fmla="*/ 46567 h 1147838"/>
                    <a:gd name="connsiteX5486" fmla="*/ 733729 w 1619890"/>
                    <a:gd name="connsiteY5486" fmla="*/ 46567 h 1147838"/>
                    <a:gd name="connsiteX5487" fmla="*/ 733729 w 1619890"/>
                    <a:gd name="connsiteY5487" fmla="*/ 46567 h 1147838"/>
                    <a:gd name="connsiteX5488" fmla="*/ 733729 w 1619890"/>
                    <a:gd name="connsiteY5488" fmla="*/ 46567 h 1147838"/>
                    <a:gd name="connsiteX5489" fmla="*/ 733729 w 1619890"/>
                    <a:gd name="connsiteY5489" fmla="*/ 46567 h 1147838"/>
                    <a:gd name="connsiteX5490" fmla="*/ 733729 w 1619890"/>
                    <a:gd name="connsiteY5490" fmla="*/ 46567 h 1147838"/>
                    <a:gd name="connsiteX5491" fmla="*/ 733729 w 1619890"/>
                    <a:gd name="connsiteY5491" fmla="*/ 46567 h 1147838"/>
                    <a:gd name="connsiteX5492" fmla="*/ 733729 w 1619890"/>
                    <a:gd name="connsiteY5492" fmla="*/ 46567 h 1147838"/>
                    <a:gd name="connsiteX5493" fmla="*/ 733729 w 1619890"/>
                    <a:gd name="connsiteY5493" fmla="*/ 46567 h 1147838"/>
                    <a:gd name="connsiteX5494" fmla="*/ 733729 w 1619890"/>
                    <a:gd name="connsiteY5494" fmla="*/ 46567 h 1147838"/>
                    <a:gd name="connsiteX5495" fmla="*/ 733729 w 1619890"/>
                    <a:gd name="connsiteY5495" fmla="*/ 46567 h 1147838"/>
                    <a:gd name="connsiteX5496" fmla="*/ 733729 w 1619890"/>
                    <a:gd name="connsiteY5496" fmla="*/ 46567 h 1147838"/>
                    <a:gd name="connsiteX5497" fmla="*/ 733729 w 1619890"/>
                    <a:gd name="connsiteY5497" fmla="*/ 46567 h 1147838"/>
                    <a:gd name="connsiteX5498" fmla="*/ 733729 w 1619890"/>
                    <a:gd name="connsiteY5498" fmla="*/ 46567 h 1147838"/>
                    <a:gd name="connsiteX5499" fmla="*/ 733729 w 1619890"/>
                    <a:gd name="connsiteY5499" fmla="*/ 46567 h 1147838"/>
                    <a:gd name="connsiteX5500" fmla="*/ 733729 w 1619890"/>
                    <a:gd name="connsiteY5500" fmla="*/ 46567 h 1147838"/>
                    <a:gd name="connsiteX5501" fmla="*/ 733729 w 1619890"/>
                    <a:gd name="connsiteY5501" fmla="*/ 46567 h 1147838"/>
                    <a:gd name="connsiteX5502" fmla="*/ 733729 w 1619890"/>
                    <a:gd name="connsiteY5502" fmla="*/ 46567 h 1147838"/>
                    <a:gd name="connsiteX5503" fmla="*/ 733729 w 1619890"/>
                    <a:gd name="connsiteY5503" fmla="*/ 46567 h 1147838"/>
                    <a:gd name="connsiteX5504" fmla="*/ 733729 w 1619890"/>
                    <a:gd name="connsiteY5504" fmla="*/ 46567 h 1147838"/>
                    <a:gd name="connsiteX5505" fmla="*/ 733729 w 1619890"/>
                    <a:gd name="connsiteY5505" fmla="*/ 46567 h 1147838"/>
                    <a:gd name="connsiteX5506" fmla="*/ 733729 w 1619890"/>
                    <a:gd name="connsiteY5506" fmla="*/ 46567 h 1147838"/>
                    <a:gd name="connsiteX5507" fmla="*/ 733729 w 1619890"/>
                    <a:gd name="connsiteY5507" fmla="*/ 46567 h 1147838"/>
                    <a:gd name="connsiteX5508" fmla="*/ 733729 w 1619890"/>
                    <a:gd name="connsiteY5508" fmla="*/ 46567 h 1147838"/>
                    <a:gd name="connsiteX5509" fmla="*/ 733729 w 1619890"/>
                    <a:gd name="connsiteY5509" fmla="*/ 46567 h 1147838"/>
                    <a:gd name="connsiteX5510" fmla="*/ 733729 w 1619890"/>
                    <a:gd name="connsiteY5510" fmla="*/ 46567 h 1147838"/>
                    <a:gd name="connsiteX5511" fmla="*/ 733729 w 1619890"/>
                    <a:gd name="connsiteY5511" fmla="*/ 46567 h 1147838"/>
                    <a:gd name="connsiteX5512" fmla="*/ 733729 w 1619890"/>
                    <a:gd name="connsiteY5512" fmla="*/ 46567 h 1147838"/>
                    <a:gd name="connsiteX5513" fmla="*/ 733729 w 1619890"/>
                    <a:gd name="connsiteY5513" fmla="*/ 46567 h 1147838"/>
                    <a:gd name="connsiteX5514" fmla="*/ 733729 w 1619890"/>
                    <a:gd name="connsiteY5514" fmla="*/ 46567 h 1147838"/>
                    <a:gd name="connsiteX5515" fmla="*/ 733729 w 1619890"/>
                    <a:gd name="connsiteY5515" fmla="*/ 46567 h 1147838"/>
                    <a:gd name="connsiteX5516" fmla="*/ 733729 w 1619890"/>
                    <a:gd name="connsiteY5516" fmla="*/ 46567 h 1147838"/>
                    <a:gd name="connsiteX5517" fmla="*/ 733729 w 1619890"/>
                    <a:gd name="connsiteY5517" fmla="*/ 46567 h 1147838"/>
                    <a:gd name="connsiteX5518" fmla="*/ 733729 w 1619890"/>
                    <a:gd name="connsiteY5518" fmla="*/ 46567 h 1147838"/>
                    <a:gd name="connsiteX5519" fmla="*/ 733729 w 1619890"/>
                    <a:gd name="connsiteY5519" fmla="*/ 46567 h 1147838"/>
                    <a:gd name="connsiteX5520" fmla="*/ 733729 w 1619890"/>
                    <a:gd name="connsiteY5520" fmla="*/ 46567 h 1147838"/>
                    <a:gd name="connsiteX5521" fmla="*/ 733729 w 1619890"/>
                    <a:gd name="connsiteY5521" fmla="*/ 46567 h 1147838"/>
                    <a:gd name="connsiteX5522" fmla="*/ 733729 w 1619890"/>
                    <a:gd name="connsiteY5522" fmla="*/ 46567 h 1147838"/>
                    <a:gd name="connsiteX5523" fmla="*/ 733729 w 1619890"/>
                    <a:gd name="connsiteY5523" fmla="*/ 46567 h 1147838"/>
                    <a:gd name="connsiteX5524" fmla="*/ 733729 w 1619890"/>
                    <a:gd name="connsiteY5524" fmla="*/ 46567 h 1147838"/>
                    <a:gd name="connsiteX5525" fmla="*/ 733729 w 1619890"/>
                    <a:gd name="connsiteY5525" fmla="*/ 46567 h 1147838"/>
                    <a:gd name="connsiteX5526" fmla="*/ 733729 w 1619890"/>
                    <a:gd name="connsiteY5526" fmla="*/ 46567 h 1147838"/>
                    <a:gd name="connsiteX5527" fmla="*/ 733729 w 1619890"/>
                    <a:gd name="connsiteY5527" fmla="*/ 46567 h 1147838"/>
                    <a:gd name="connsiteX5528" fmla="*/ 733729 w 1619890"/>
                    <a:gd name="connsiteY5528" fmla="*/ 46567 h 1147838"/>
                    <a:gd name="connsiteX5529" fmla="*/ 733729 w 1619890"/>
                    <a:gd name="connsiteY5529" fmla="*/ 46567 h 1147838"/>
                    <a:gd name="connsiteX5530" fmla="*/ 733729 w 1619890"/>
                    <a:gd name="connsiteY5530" fmla="*/ 46567 h 1147838"/>
                    <a:gd name="connsiteX5531" fmla="*/ 733729 w 1619890"/>
                    <a:gd name="connsiteY5531" fmla="*/ 46567 h 1147838"/>
                    <a:gd name="connsiteX5532" fmla="*/ 733729 w 1619890"/>
                    <a:gd name="connsiteY5532" fmla="*/ 46567 h 1147838"/>
                    <a:gd name="connsiteX5533" fmla="*/ 733729 w 1619890"/>
                    <a:gd name="connsiteY5533" fmla="*/ 46567 h 1147838"/>
                    <a:gd name="connsiteX5534" fmla="*/ 733729 w 1619890"/>
                    <a:gd name="connsiteY5534" fmla="*/ 46567 h 1147838"/>
                    <a:gd name="connsiteX5535" fmla="*/ 733729 w 1619890"/>
                    <a:gd name="connsiteY5535" fmla="*/ 46567 h 1147838"/>
                    <a:gd name="connsiteX5536" fmla="*/ 733729 w 1619890"/>
                    <a:gd name="connsiteY5536" fmla="*/ 46567 h 1147838"/>
                    <a:gd name="connsiteX5537" fmla="*/ 733729 w 1619890"/>
                    <a:gd name="connsiteY5537" fmla="*/ 46567 h 1147838"/>
                    <a:gd name="connsiteX5538" fmla="*/ 733729 w 1619890"/>
                    <a:gd name="connsiteY5538" fmla="*/ 46567 h 1147838"/>
                    <a:gd name="connsiteX5539" fmla="*/ 733729 w 1619890"/>
                    <a:gd name="connsiteY5539" fmla="*/ 46567 h 1147838"/>
                    <a:gd name="connsiteX5540" fmla="*/ 733729 w 1619890"/>
                    <a:gd name="connsiteY5540" fmla="*/ 46567 h 1147838"/>
                    <a:gd name="connsiteX5541" fmla="*/ 733729 w 1619890"/>
                    <a:gd name="connsiteY5541" fmla="*/ 46567 h 1147838"/>
                    <a:gd name="connsiteX5542" fmla="*/ 733729 w 1619890"/>
                    <a:gd name="connsiteY5542" fmla="*/ 46567 h 1147838"/>
                    <a:gd name="connsiteX5543" fmla="*/ 733729 w 1619890"/>
                    <a:gd name="connsiteY5543" fmla="*/ 46567 h 1147838"/>
                    <a:gd name="connsiteX5544" fmla="*/ 733729 w 1619890"/>
                    <a:gd name="connsiteY5544" fmla="*/ 46567 h 1147838"/>
                    <a:gd name="connsiteX5545" fmla="*/ 733729 w 1619890"/>
                    <a:gd name="connsiteY5545" fmla="*/ 46567 h 1147838"/>
                    <a:gd name="connsiteX5546" fmla="*/ 733729 w 1619890"/>
                    <a:gd name="connsiteY5546" fmla="*/ 46567 h 1147838"/>
                    <a:gd name="connsiteX5547" fmla="*/ 733729 w 1619890"/>
                    <a:gd name="connsiteY5547" fmla="*/ 46567 h 1147838"/>
                    <a:gd name="connsiteX5548" fmla="*/ 733729 w 1619890"/>
                    <a:gd name="connsiteY5548" fmla="*/ 46567 h 1147838"/>
                    <a:gd name="connsiteX5549" fmla="*/ 733729 w 1619890"/>
                    <a:gd name="connsiteY5549" fmla="*/ 46567 h 1147838"/>
                    <a:gd name="connsiteX5550" fmla="*/ 733729 w 1619890"/>
                    <a:gd name="connsiteY5550" fmla="*/ 46567 h 1147838"/>
                    <a:gd name="connsiteX5551" fmla="*/ 730705 w 1619890"/>
                    <a:gd name="connsiteY5551" fmla="*/ 48986 h 1147838"/>
                    <a:gd name="connsiteX5552" fmla="*/ 730100 w 1619890"/>
                    <a:gd name="connsiteY5552" fmla="*/ 48986 h 1147838"/>
                    <a:gd name="connsiteX5553" fmla="*/ 730100 w 1619890"/>
                    <a:gd name="connsiteY5553" fmla="*/ 48986 h 1147838"/>
                    <a:gd name="connsiteX5554" fmla="*/ 729495 w 1619890"/>
                    <a:gd name="connsiteY5554" fmla="*/ 48986 h 1147838"/>
                    <a:gd name="connsiteX5555" fmla="*/ 729495 w 1619890"/>
                    <a:gd name="connsiteY5555" fmla="*/ 48986 h 1147838"/>
                    <a:gd name="connsiteX5556" fmla="*/ 728890 w 1619890"/>
                    <a:gd name="connsiteY5556" fmla="*/ 48986 h 1147838"/>
                    <a:gd name="connsiteX5557" fmla="*/ 728890 w 1619890"/>
                    <a:gd name="connsiteY5557" fmla="*/ 48986 h 1147838"/>
                    <a:gd name="connsiteX5558" fmla="*/ 728285 w 1619890"/>
                    <a:gd name="connsiteY5558" fmla="*/ 48986 h 1147838"/>
                    <a:gd name="connsiteX5559" fmla="*/ 728285 w 1619890"/>
                    <a:gd name="connsiteY5559" fmla="*/ 48986 h 1147838"/>
                    <a:gd name="connsiteX5560" fmla="*/ 727680 w 1619890"/>
                    <a:gd name="connsiteY5560" fmla="*/ 48986 h 1147838"/>
                    <a:gd name="connsiteX5561" fmla="*/ 727680 w 1619890"/>
                    <a:gd name="connsiteY5561" fmla="*/ 48986 h 1147838"/>
                    <a:gd name="connsiteX5562" fmla="*/ 727076 w 1619890"/>
                    <a:gd name="connsiteY5562" fmla="*/ 48986 h 1147838"/>
                    <a:gd name="connsiteX5563" fmla="*/ 727076 w 1619890"/>
                    <a:gd name="connsiteY5563" fmla="*/ 48986 h 1147838"/>
                    <a:gd name="connsiteX5564" fmla="*/ 726471 w 1619890"/>
                    <a:gd name="connsiteY5564" fmla="*/ 48986 h 1147838"/>
                    <a:gd name="connsiteX5565" fmla="*/ 726471 w 1619890"/>
                    <a:gd name="connsiteY5565" fmla="*/ 48986 h 1147838"/>
                    <a:gd name="connsiteX5566" fmla="*/ 725866 w 1619890"/>
                    <a:gd name="connsiteY5566" fmla="*/ 48986 h 1147838"/>
                    <a:gd name="connsiteX5567" fmla="*/ 725866 w 1619890"/>
                    <a:gd name="connsiteY5567" fmla="*/ 48986 h 1147838"/>
                    <a:gd name="connsiteX5568" fmla="*/ 725261 w 1619890"/>
                    <a:gd name="connsiteY5568" fmla="*/ 48986 h 1147838"/>
                    <a:gd name="connsiteX5569" fmla="*/ 725261 w 1619890"/>
                    <a:gd name="connsiteY5569" fmla="*/ 48986 h 1147838"/>
                    <a:gd name="connsiteX5570" fmla="*/ 724656 w 1619890"/>
                    <a:gd name="connsiteY5570" fmla="*/ 48986 h 1147838"/>
                    <a:gd name="connsiteX5571" fmla="*/ 724656 w 1619890"/>
                    <a:gd name="connsiteY5571" fmla="*/ 48986 h 1147838"/>
                    <a:gd name="connsiteX5572" fmla="*/ 724051 w 1619890"/>
                    <a:gd name="connsiteY5572" fmla="*/ 48986 h 1147838"/>
                    <a:gd name="connsiteX5573" fmla="*/ 724051 w 1619890"/>
                    <a:gd name="connsiteY5573" fmla="*/ 48986 h 1147838"/>
                    <a:gd name="connsiteX5574" fmla="*/ 723446 w 1619890"/>
                    <a:gd name="connsiteY5574" fmla="*/ 48986 h 1147838"/>
                    <a:gd name="connsiteX5575" fmla="*/ 723446 w 1619890"/>
                    <a:gd name="connsiteY5575" fmla="*/ 48986 h 1147838"/>
                    <a:gd name="connsiteX5576" fmla="*/ 723446 w 1619890"/>
                    <a:gd name="connsiteY5576" fmla="*/ 48986 h 1147838"/>
                    <a:gd name="connsiteX5577" fmla="*/ 723446 w 1619890"/>
                    <a:gd name="connsiteY5577" fmla="*/ 48986 h 1147838"/>
                    <a:gd name="connsiteX5578" fmla="*/ 723446 w 1619890"/>
                    <a:gd name="connsiteY5578" fmla="*/ 48986 h 1147838"/>
                    <a:gd name="connsiteX5579" fmla="*/ 723446 w 1619890"/>
                    <a:gd name="connsiteY5579" fmla="*/ 48986 h 1147838"/>
                    <a:gd name="connsiteX5580" fmla="*/ 723446 w 1619890"/>
                    <a:gd name="connsiteY5580" fmla="*/ 48986 h 1147838"/>
                    <a:gd name="connsiteX5581" fmla="*/ 723446 w 1619890"/>
                    <a:gd name="connsiteY5581" fmla="*/ 48986 h 1147838"/>
                    <a:gd name="connsiteX5582" fmla="*/ 723446 w 1619890"/>
                    <a:gd name="connsiteY5582" fmla="*/ 48986 h 1147838"/>
                    <a:gd name="connsiteX5583" fmla="*/ 723446 w 1619890"/>
                    <a:gd name="connsiteY5583" fmla="*/ 48986 h 1147838"/>
                    <a:gd name="connsiteX5584" fmla="*/ 723446 w 1619890"/>
                    <a:gd name="connsiteY5584" fmla="*/ 48986 h 1147838"/>
                    <a:gd name="connsiteX5585" fmla="*/ 723446 w 1619890"/>
                    <a:gd name="connsiteY5585" fmla="*/ 48986 h 1147838"/>
                    <a:gd name="connsiteX5586" fmla="*/ 723446 w 1619890"/>
                    <a:gd name="connsiteY5586" fmla="*/ 48986 h 1147838"/>
                    <a:gd name="connsiteX5587" fmla="*/ 723446 w 1619890"/>
                    <a:gd name="connsiteY5587" fmla="*/ 48986 h 1147838"/>
                    <a:gd name="connsiteX5588" fmla="*/ 723446 w 1619890"/>
                    <a:gd name="connsiteY5588" fmla="*/ 48986 h 1147838"/>
                    <a:gd name="connsiteX5589" fmla="*/ 723446 w 1619890"/>
                    <a:gd name="connsiteY5589" fmla="*/ 48986 h 1147838"/>
                    <a:gd name="connsiteX5590" fmla="*/ 723446 w 1619890"/>
                    <a:gd name="connsiteY5590" fmla="*/ 48986 h 1147838"/>
                    <a:gd name="connsiteX5591" fmla="*/ 723446 w 1619890"/>
                    <a:gd name="connsiteY5591" fmla="*/ 48986 h 1147838"/>
                    <a:gd name="connsiteX5592" fmla="*/ 723446 w 1619890"/>
                    <a:gd name="connsiteY5592" fmla="*/ 48986 h 1147838"/>
                    <a:gd name="connsiteX5593" fmla="*/ 723446 w 1619890"/>
                    <a:gd name="connsiteY5593" fmla="*/ 48986 h 1147838"/>
                    <a:gd name="connsiteX5594" fmla="*/ 723446 w 1619890"/>
                    <a:gd name="connsiteY5594" fmla="*/ 48986 h 1147838"/>
                    <a:gd name="connsiteX5595" fmla="*/ 723446 w 1619890"/>
                    <a:gd name="connsiteY5595" fmla="*/ 48986 h 1147838"/>
                    <a:gd name="connsiteX5596" fmla="*/ 723446 w 1619890"/>
                    <a:gd name="connsiteY5596" fmla="*/ 48986 h 1147838"/>
                    <a:gd name="connsiteX5597" fmla="*/ 723446 w 1619890"/>
                    <a:gd name="connsiteY5597" fmla="*/ 48986 h 1147838"/>
                    <a:gd name="connsiteX5598" fmla="*/ 723446 w 1619890"/>
                    <a:gd name="connsiteY5598" fmla="*/ 48986 h 1147838"/>
                    <a:gd name="connsiteX5599" fmla="*/ 723446 w 1619890"/>
                    <a:gd name="connsiteY5599" fmla="*/ 48986 h 1147838"/>
                    <a:gd name="connsiteX5600" fmla="*/ 723446 w 1619890"/>
                    <a:gd name="connsiteY5600" fmla="*/ 48986 h 1147838"/>
                    <a:gd name="connsiteX5601" fmla="*/ 723446 w 1619890"/>
                    <a:gd name="connsiteY5601" fmla="*/ 48986 h 1147838"/>
                    <a:gd name="connsiteX5602" fmla="*/ 723446 w 1619890"/>
                    <a:gd name="connsiteY5602" fmla="*/ 48986 h 1147838"/>
                    <a:gd name="connsiteX5603" fmla="*/ 723446 w 1619890"/>
                    <a:gd name="connsiteY5603" fmla="*/ 48986 h 1147838"/>
                    <a:gd name="connsiteX5604" fmla="*/ 723446 w 1619890"/>
                    <a:gd name="connsiteY5604" fmla="*/ 48986 h 1147838"/>
                    <a:gd name="connsiteX5605" fmla="*/ 723446 w 1619890"/>
                    <a:gd name="connsiteY5605" fmla="*/ 48986 h 1147838"/>
                    <a:gd name="connsiteX5606" fmla="*/ 723446 w 1619890"/>
                    <a:gd name="connsiteY5606" fmla="*/ 48986 h 1147838"/>
                    <a:gd name="connsiteX5607" fmla="*/ 723446 w 1619890"/>
                    <a:gd name="connsiteY5607" fmla="*/ 48986 h 1147838"/>
                    <a:gd name="connsiteX5608" fmla="*/ 723446 w 1619890"/>
                    <a:gd name="connsiteY5608" fmla="*/ 48986 h 1147838"/>
                    <a:gd name="connsiteX5609" fmla="*/ 723446 w 1619890"/>
                    <a:gd name="connsiteY5609" fmla="*/ 48986 h 1147838"/>
                    <a:gd name="connsiteX5610" fmla="*/ 723446 w 1619890"/>
                    <a:gd name="connsiteY5610" fmla="*/ 48986 h 1147838"/>
                    <a:gd name="connsiteX5611" fmla="*/ 723446 w 1619890"/>
                    <a:gd name="connsiteY5611" fmla="*/ 48986 h 1147838"/>
                    <a:gd name="connsiteX5612" fmla="*/ 723446 w 1619890"/>
                    <a:gd name="connsiteY5612" fmla="*/ 48986 h 1147838"/>
                    <a:gd name="connsiteX5613" fmla="*/ 723446 w 1619890"/>
                    <a:gd name="connsiteY5613" fmla="*/ 48986 h 1147838"/>
                    <a:gd name="connsiteX5614" fmla="*/ 723446 w 1619890"/>
                    <a:gd name="connsiteY5614" fmla="*/ 48986 h 1147838"/>
                    <a:gd name="connsiteX5615" fmla="*/ 723446 w 1619890"/>
                    <a:gd name="connsiteY5615" fmla="*/ 48986 h 1147838"/>
                    <a:gd name="connsiteX5616" fmla="*/ 723446 w 1619890"/>
                    <a:gd name="connsiteY5616" fmla="*/ 48986 h 1147838"/>
                    <a:gd name="connsiteX5617" fmla="*/ 723446 w 1619890"/>
                    <a:gd name="connsiteY5617" fmla="*/ 48986 h 1147838"/>
                    <a:gd name="connsiteX5618" fmla="*/ 723446 w 1619890"/>
                    <a:gd name="connsiteY5618" fmla="*/ 48986 h 1147838"/>
                    <a:gd name="connsiteX5619" fmla="*/ 723446 w 1619890"/>
                    <a:gd name="connsiteY5619" fmla="*/ 48986 h 1147838"/>
                    <a:gd name="connsiteX5620" fmla="*/ 723446 w 1619890"/>
                    <a:gd name="connsiteY5620" fmla="*/ 48986 h 1147838"/>
                    <a:gd name="connsiteX5621" fmla="*/ 723446 w 1619890"/>
                    <a:gd name="connsiteY5621" fmla="*/ 48986 h 1147838"/>
                    <a:gd name="connsiteX5622" fmla="*/ 723446 w 1619890"/>
                    <a:gd name="connsiteY5622" fmla="*/ 48986 h 1147838"/>
                    <a:gd name="connsiteX5623" fmla="*/ 723446 w 1619890"/>
                    <a:gd name="connsiteY5623" fmla="*/ 48986 h 1147838"/>
                    <a:gd name="connsiteX5624" fmla="*/ 723446 w 1619890"/>
                    <a:gd name="connsiteY5624" fmla="*/ 48986 h 1147838"/>
                    <a:gd name="connsiteX5625" fmla="*/ 723446 w 1619890"/>
                    <a:gd name="connsiteY5625" fmla="*/ 48986 h 1147838"/>
                    <a:gd name="connsiteX5626" fmla="*/ 723446 w 1619890"/>
                    <a:gd name="connsiteY5626" fmla="*/ 48986 h 1147838"/>
                    <a:gd name="connsiteX5627" fmla="*/ 723446 w 1619890"/>
                    <a:gd name="connsiteY5627" fmla="*/ 48986 h 1147838"/>
                    <a:gd name="connsiteX5628" fmla="*/ 723446 w 1619890"/>
                    <a:gd name="connsiteY5628" fmla="*/ 48986 h 1147838"/>
                    <a:gd name="connsiteX5629" fmla="*/ 723446 w 1619890"/>
                    <a:gd name="connsiteY5629" fmla="*/ 48986 h 1147838"/>
                    <a:gd name="connsiteX5630" fmla="*/ 723446 w 1619890"/>
                    <a:gd name="connsiteY5630" fmla="*/ 48986 h 1147838"/>
                    <a:gd name="connsiteX5631" fmla="*/ 723446 w 1619890"/>
                    <a:gd name="connsiteY5631" fmla="*/ 48986 h 1147838"/>
                    <a:gd name="connsiteX5632" fmla="*/ 723446 w 1619890"/>
                    <a:gd name="connsiteY5632" fmla="*/ 48986 h 1147838"/>
                    <a:gd name="connsiteX5633" fmla="*/ 723446 w 1619890"/>
                    <a:gd name="connsiteY5633" fmla="*/ 48986 h 1147838"/>
                    <a:gd name="connsiteX5634" fmla="*/ 723446 w 1619890"/>
                    <a:gd name="connsiteY5634" fmla="*/ 48986 h 1147838"/>
                    <a:gd name="connsiteX5635" fmla="*/ 723446 w 1619890"/>
                    <a:gd name="connsiteY5635" fmla="*/ 48986 h 1147838"/>
                    <a:gd name="connsiteX5636" fmla="*/ 723446 w 1619890"/>
                    <a:gd name="connsiteY5636" fmla="*/ 48986 h 1147838"/>
                    <a:gd name="connsiteX5637" fmla="*/ 723446 w 1619890"/>
                    <a:gd name="connsiteY5637" fmla="*/ 48986 h 1147838"/>
                    <a:gd name="connsiteX5638" fmla="*/ 723446 w 1619890"/>
                    <a:gd name="connsiteY5638" fmla="*/ 48986 h 1147838"/>
                    <a:gd name="connsiteX5639" fmla="*/ 723446 w 1619890"/>
                    <a:gd name="connsiteY5639" fmla="*/ 48986 h 1147838"/>
                    <a:gd name="connsiteX5640" fmla="*/ 723446 w 1619890"/>
                    <a:gd name="connsiteY5640" fmla="*/ 48986 h 1147838"/>
                    <a:gd name="connsiteX5641" fmla="*/ 723446 w 1619890"/>
                    <a:gd name="connsiteY5641" fmla="*/ 48986 h 1147838"/>
                    <a:gd name="connsiteX5642" fmla="*/ 723446 w 1619890"/>
                    <a:gd name="connsiteY5642" fmla="*/ 48986 h 1147838"/>
                    <a:gd name="connsiteX5643" fmla="*/ 723446 w 1619890"/>
                    <a:gd name="connsiteY5643" fmla="*/ 48986 h 1147838"/>
                    <a:gd name="connsiteX5644" fmla="*/ 723446 w 1619890"/>
                    <a:gd name="connsiteY5644" fmla="*/ 48986 h 1147838"/>
                    <a:gd name="connsiteX5645" fmla="*/ 723446 w 1619890"/>
                    <a:gd name="connsiteY5645" fmla="*/ 48986 h 1147838"/>
                    <a:gd name="connsiteX5646" fmla="*/ 723446 w 1619890"/>
                    <a:gd name="connsiteY5646" fmla="*/ 48986 h 1147838"/>
                    <a:gd name="connsiteX5647" fmla="*/ 723446 w 1619890"/>
                    <a:gd name="connsiteY5647" fmla="*/ 48986 h 1147838"/>
                    <a:gd name="connsiteX5648" fmla="*/ 723446 w 1619890"/>
                    <a:gd name="connsiteY5648" fmla="*/ 48986 h 1147838"/>
                    <a:gd name="connsiteX5649" fmla="*/ 723446 w 1619890"/>
                    <a:gd name="connsiteY5649" fmla="*/ 48986 h 1147838"/>
                    <a:gd name="connsiteX5650" fmla="*/ 723446 w 1619890"/>
                    <a:gd name="connsiteY5650" fmla="*/ 48986 h 1147838"/>
                    <a:gd name="connsiteX5651" fmla="*/ 723446 w 1619890"/>
                    <a:gd name="connsiteY5651" fmla="*/ 48986 h 1147838"/>
                    <a:gd name="connsiteX5652" fmla="*/ 723446 w 1619890"/>
                    <a:gd name="connsiteY5652" fmla="*/ 48986 h 1147838"/>
                    <a:gd name="connsiteX5653" fmla="*/ 723446 w 1619890"/>
                    <a:gd name="connsiteY5653" fmla="*/ 48986 h 1147838"/>
                    <a:gd name="connsiteX5654" fmla="*/ 722841 w 1619890"/>
                    <a:gd name="connsiteY5654" fmla="*/ 48986 h 1147838"/>
                    <a:gd name="connsiteX5655" fmla="*/ 722841 w 1619890"/>
                    <a:gd name="connsiteY5655" fmla="*/ 48986 h 1147838"/>
                    <a:gd name="connsiteX5656" fmla="*/ 722236 w 1619890"/>
                    <a:gd name="connsiteY5656" fmla="*/ 48986 h 1147838"/>
                    <a:gd name="connsiteX5657" fmla="*/ 722236 w 1619890"/>
                    <a:gd name="connsiteY5657" fmla="*/ 48986 h 1147838"/>
                    <a:gd name="connsiteX5658" fmla="*/ 721632 w 1619890"/>
                    <a:gd name="connsiteY5658" fmla="*/ 48986 h 1147838"/>
                    <a:gd name="connsiteX5659" fmla="*/ 721632 w 1619890"/>
                    <a:gd name="connsiteY5659" fmla="*/ 48986 h 1147838"/>
                    <a:gd name="connsiteX5660" fmla="*/ 721027 w 1619890"/>
                    <a:gd name="connsiteY5660" fmla="*/ 48986 h 1147838"/>
                    <a:gd name="connsiteX5661" fmla="*/ 721027 w 1619890"/>
                    <a:gd name="connsiteY5661" fmla="*/ 48986 h 1147838"/>
                    <a:gd name="connsiteX5662" fmla="*/ 720422 w 1619890"/>
                    <a:gd name="connsiteY5662" fmla="*/ 48986 h 1147838"/>
                    <a:gd name="connsiteX5663" fmla="*/ 720422 w 1619890"/>
                    <a:gd name="connsiteY5663" fmla="*/ 48986 h 1147838"/>
                    <a:gd name="connsiteX5664" fmla="*/ 719817 w 1619890"/>
                    <a:gd name="connsiteY5664" fmla="*/ 48986 h 1147838"/>
                    <a:gd name="connsiteX5665" fmla="*/ 719817 w 1619890"/>
                    <a:gd name="connsiteY5665" fmla="*/ 48986 h 1147838"/>
                    <a:gd name="connsiteX5666" fmla="*/ 719212 w 1619890"/>
                    <a:gd name="connsiteY5666" fmla="*/ 48986 h 1147838"/>
                    <a:gd name="connsiteX5667" fmla="*/ 719212 w 1619890"/>
                    <a:gd name="connsiteY5667" fmla="*/ 48986 h 1147838"/>
                    <a:gd name="connsiteX5668" fmla="*/ 718607 w 1619890"/>
                    <a:gd name="connsiteY5668" fmla="*/ 48986 h 1147838"/>
                    <a:gd name="connsiteX5669" fmla="*/ 718607 w 1619890"/>
                    <a:gd name="connsiteY5669" fmla="*/ 48986 h 1147838"/>
                    <a:gd name="connsiteX5670" fmla="*/ 718002 w 1619890"/>
                    <a:gd name="connsiteY5670" fmla="*/ 48986 h 1147838"/>
                    <a:gd name="connsiteX5671" fmla="*/ 718002 w 1619890"/>
                    <a:gd name="connsiteY5671" fmla="*/ 48986 h 1147838"/>
                    <a:gd name="connsiteX5672" fmla="*/ 717397 w 1619890"/>
                    <a:gd name="connsiteY5672" fmla="*/ 48986 h 1147838"/>
                    <a:gd name="connsiteX5673" fmla="*/ 717397 w 1619890"/>
                    <a:gd name="connsiteY5673" fmla="*/ 48986 h 1147838"/>
                    <a:gd name="connsiteX5674" fmla="*/ 716793 w 1619890"/>
                    <a:gd name="connsiteY5674" fmla="*/ 48986 h 1147838"/>
                    <a:gd name="connsiteX5675" fmla="*/ 716793 w 1619890"/>
                    <a:gd name="connsiteY5675" fmla="*/ 48986 h 1147838"/>
                    <a:gd name="connsiteX5676" fmla="*/ 716188 w 1619890"/>
                    <a:gd name="connsiteY5676" fmla="*/ 48986 h 1147838"/>
                    <a:gd name="connsiteX5677" fmla="*/ 716188 w 1619890"/>
                    <a:gd name="connsiteY5677" fmla="*/ 48986 h 1147838"/>
                    <a:gd name="connsiteX5678" fmla="*/ 715583 w 1619890"/>
                    <a:gd name="connsiteY5678" fmla="*/ 48986 h 1147838"/>
                    <a:gd name="connsiteX5679" fmla="*/ 715583 w 1619890"/>
                    <a:gd name="connsiteY5679" fmla="*/ 48986 h 1147838"/>
                    <a:gd name="connsiteX5680" fmla="*/ 714978 w 1619890"/>
                    <a:gd name="connsiteY5680" fmla="*/ 48986 h 1147838"/>
                    <a:gd name="connsiteX5681" fmla="*/ 714978 w 1619890"/>
                    <a:gd name="connsiteY5681" fmla="*/ 48986 h 1147838"/>
                    <a:gd name="connsiteX5682" fmla="*/ 714373 w 1619890"/>
                    <a:gd name="connsiteY5682" fmla="*/ 48986 h 1147838"/>
                    <a:gd name="connsiteX5683" fmla="*/ 714373 w 1619890"/>
                    <a:gd name="connsiteY5683" fmla="*/ 48986 h 1147838"/>
                    <a:gd name="connsiteX5684" fmla="*/ 713768 w 1619890"/>
                    <a:gd name="connsiteY5684" fmla="*/ 48986 h 1147838"/>
                    <a:gd name="connsiteX5685" fmla="*/ 713768 w 1619890"/>
                    <a:gd name="connsiteY5685" fmla="*/ 48986 h 1147838"/>
                    <a:gd name="connsiteX5686" fmla="*/ 713163 w 1619890"/>
                    <a:gd name="connsiteY5686" fmla="*/ 48986 h 1147838"/>
                    <a:gd name="connsiteX5687" fmla="*/ 713163 w 1619890"/>
                    <a:gd name="connsiteY5687" fmla="*/ 48986 h 1147838"/>
                    <a:gd name="connsiteX5688" fmla="*/ 712558 w 1619890"/>
                    <a:gd name="connsiteY5688" fmla="*/ 48986 h 1147838"/>
                    <a:gd name="connsiteX5689" fmla="*/ 712558 w 1619890"/>
                    <a:gd name="connsiteY5689" fmla="*/ 48986 h 1147838"/>
                    <a:gd name="connsiteX5690" fmla="*/ 711953 w 1619890"/>
                    <a:gd name="connsiteY5690" fmla="*/ 48986 h 1147838"/>
                    <a:gd name="connsiteX5691" fmla="*/ 711953 w 1619890"/>
                    <a:gd name="connsiteY5691" fmla="*/ 48986 h 1147838"/>
                    <a:gd name="connsiteX5692" fmla="*/ 711349 w 1619890"/>
                    <a:gd name="connsiteY5692" fmla="*/ 48986 h 1147838"/>
                    <a:gd name="connsiteX5693" fmla="*/ 711349 w 1619890"/>
                    <a:gd name="connsiteY5693" fmla="*/ 48986 h 1147838"/>
                    <a:gd name="connsiteX5694" fmla="*/ 710744 w 1619890"/>
                    <a:gd name="connsiteY5694" fmla="*/ 48986 h 1147838"/>
                    <a:gd name="connsiteX5695" fmla="*/ 710744 w 1619890"/>
                    <a:gd name="connsiteY5695" fmla="*/ 48986 h 1147838"/>
                    <a:gd name="connsiteX5696" fmla="*/ 710139 w 1619890"/>
                    <a:gd name="connsiteY5696" fmla="*/ 48986 h 1147838"/>
                    <a:gd name="connsiteX5697" fmla="*/ 710139 w 1619890"/>
                    <a:gd name="connsiteY5697" fmla="*/ 48986 h 1147838"/>
                    <a:gd name="connsiteX5698" fmla="*/ 709534 w 1619890"/>
                    <a:gd name="connsiteY5698" fmla="*/ 48986 h 1147838"/>
                    <a:gd name="connsiteX5699" fmla="*/ 709534 w 1619890"/>
                    <a:gd name="connsiteY5699" fmla="*/ 48986 h 1147838"/>
                    <a:gd name="connsiteX5700" fmla="*/ 708929 w 1619890"/>
                    <a:gd name="connsiteY5700" fmla="*/ 48986 h 1147838"/>
                    <a:gd name="connsiteX5701" fmla="*/ 708929 w 1619890"/>
                    <a:gd name="connsiteY5701" fmla="*/ 48986 h 1147838"/>
                    <a:gd name="connsiteX5702" fmla="*/ 708324 w 1619890"/>
                    <a:gd name="connsiteY5702" fmla="*/ 48986 h 1147838"/>
                    <a:gd name="connsiteX5703" fmla="*/ 708324 w 1619890"/>
                    <a:gd name="connsiteY5703" fmla="*/ 48986 h 1147838"/>
                    <a:gd name="connsiteX5704" fmla="*/ 707719 w 1619890"/>
                    <a:gd name="connsiteY5704" fmla="*/ 48986 h 1147838"/>
                    <a:gd name="connsiteX5705" fmla="*/ 707719 w 1619890"/>
                    <a:gd name="connsiteY5705" fmla="*/ 48986 h 1147838"/>
                    <a:gd name="connsiteX5706" fmla="*/ 707114 w 1619890"/>
                    <a:gd name="connsiteY5706" fmla="*/ 48986 h 1147838"/>
                    <a:gd name="connsiteX5707" fmla="*/ 707114 w 1619890"/>
                    <a:gd name="connsiteY5707" fmla="*/ 48986 h 1147838"/>
                    <a:gd name="connsiteX5708" fmla="*/ 706509 w 1619890"/>
                    <a:gd name="connsiteY5708" fmla="*/ 48986 h 1147838"/>
                    <a:gd name="connsiteX5709" fmla="*/ 706509 w 1619890"/>
                    <a:gd name="connsiteY5709" fmla="*/ 48986 h 1147838"/>
                    <a:gd name="connsiteX5710" fmla="*/ 705905 w 1619890"/>
                    <a:gd name="connsiteY5710" fmla="*/ 48986 h 1147838"/>
                    <a:gd name="connsiteX5711" fmla="*/ 705905 w 1619890"/>
                    <a:gd name="connsiteY5711" fmla="*/ 48986 h 1147838"/>
                    <a:gd name="connsiteX5712" fmla="*/ 705300 w 1619890"/>
                    <a:gd name="connsiteY5712" fmla="*/ 48986 h 1147838"/>
                    <a:gd name="connsiteX5713" fmla="*/ 705300 w 1619890"/>
                    <a:gd name="connsiteY5713" fmla="*/ 48986 h 1147838"/>
                    <a:gd name="connsiteX5714" fmla="*/ 704695 w 1619890"/>
                    <a:gd name="connsiteY5714" fmla="*/ 48986 h 1147838"/>
                    <a:gd name="connsiteX5715" fmla="*/ 704695 w 1619890"/>
                    <a:gd name="connsiteY5715" fmla="*/ 48986 h 1147838"/>
                    <a:gd name="connsiteX5716" fmla="*/ 704090 w 1619890"/>
                    <a:gd name="connsiteY5716" fmla="*/ 48986 h 1147838"/>
                    <a:gd name="connsiteX5717" fmla="*/ 704090 w 1619890"/>
                    <a:gd name="connsiteY5717" fmla="*/ 48986 h 1147838"/>
                    <a:gd name="connsiteX5718" fmla="*/ 703485 w 1619890"/>
                    <a:gd name="connsiteY5718" fmla="*/ 48986 h 1147838"/>
                    <a:gd name="connsiteX5719" fmla="*/ 703485 w 1619890"/>
                    <a:gd name="connsiteY5719" fmla="*/ 48986 h 1147838"/>
                    <a:gd name="connsiteX5720" fmla="*/ 702880 w 1619890"/>
                    <a:gd name="connsiteY5720" fmla="*/ 48986 h 1147838"/>
                    <a:gd name="connsiteX5721" fmla="*/ 702880 w 1619890"/>
                    <a:gd name="connsiteY5721" fmla="*/ 48986 h 1147838"/>
                    <a:gd name="connsiteX5722" fmla="*/ 702275 w 1619890"/>
                    <a:gd name="connsiteY5722" fmla="*/ 48986 h 1147838"/>
                    <a:gd name="connsiteX5723" fmla="*/ 702275 w 1619890"/>
                    <a:gd name="connsiteY5723" fmla="*/ 48986 h 1147838"/>
                    <a:gd name="connsiteX5724" fmla="*/ 701670 w 1619890"/>
                    <a:gd name="connsiteY5724" fmla="*/ 48986 h 1147838"/>
                    <a:gd name="connsiteX5725" fmla="*/ 701670 w 1619890"/>
                    <a:gd name="connsiteY5725" fmla="*/ 48986 h 1147838"/>
                    <a:gd name="connsiteX5726" fmla="*/ 701065 w 1619890"/>
                    <a:gd name="connsiteY5726" fmla="*/ 48986 h 1147838"/>
                    <a:gd name="connsiteX5727" fmla="*/ 701065 w 1619890"/>
                    <a:gd name="connsiteY5727" fmla="*/ 48986 h 1147838"/>
                    <a:gd name="connsiteX5728" fmla="*/ 700460 w 1619890"/>
                    <a:gd name="connsiteY5728" fmla="*/ 48986 h 1147838"/>
                    <a:gd name="connsiteX5729" fmla="*/ 700460 w 1619890"/>
                    <a:gd name="connsiteY5729" fmla="*/ 48986 h 1147838"/>
                    <a:gd name="connsiteX5730" fmla="*/ 699856 w 1619890"/>
                    <a:gd name="connsiteY5730" fmla="*/ 48986 h 1147838"/>
                    <a:gd name="connsiteX5731" fmla="*/ 699856 w 1619890"/>
                    <a:gd name="connsiteY5731" fmla="*/ 48986 h 1147838"/>
                    <a:gd name="connsiteX5732" fmla="*/ 699251 w 1619890"/>
                    <a:gd name="connsiteY5732" fmla="*/ 48986 h 1147838"/>
                    <a:gd name="connsiteX5733" fmla="*/ 699251 w 1619890"/>
                    <a:gd name="connsiteY5733" fmla="*/ 48986 h 1147838"/>
                    <a:gd name="connsiteX5734" fmla="*/ 698646 w 1619890"/>
                    <a:gd name="connsiteY5734" fmla="*/ 48986 h 1147838"/>
                    <a:gd name="connsiteX5735" fmla="*/ 698646 w 1619890"/>
                    <a:gd name="connsiteY5735" fmla="*/ 48986 h 1147838"/>
                    <a:gd name="connsiteX5736" fmla="*/ 698041 w 1619890"/>
                    <a:gd name="connsiteY5736" fmla="*/ 48986 h 1147838"/>
                    <a:gd name="connsiteX5737" fmla="*/ 698041 w 1619890"/>
                    <a:gd name="connsiteY5737" fmla="*/ 48986 h 1147838"/>
                    <a:gd name="connsiteX5738" fmla="*/ 697436 w 1619890"/>
                    <a:gd name="connsiteY5738" fmla="*/ 48986 h 1147838"/>
                    <a:gd name="connsiteX5739" fmla="*/ 697436 w 1619890"/>
                    <a:gd name="connsiteY5739" fmla="*/ 48986 h 1147838"/>
                    <a:gd name="connsiteX5740" fmla="*/ 696831 w 1619890"/>
                    <a:gd name="connsiteY5740" fmla="*/ 48986 h 1147838"/>
                    <a:gd name="connsiteX5741" fmla="*/ 696831 w 1619890"/>
                    <a:gd name="connsiteY5741" fmla="*/ 48986 h 1147838"/>
                    <a:gd name="connsiteX5742" fmla="*/ 696226 w 1619890"/>
                    <a:gd name="connsiteY5742" fmla="*/ 48986 h 1147838"/>
                    <a:gd name="connsiteX5743" fmla="*/ 696226 w 1619890"/>
                    <a:gd name="connsiteY5743" fmla="*/ 48986 h 1147838"/>
                    <a:gd name="connsiteX5744" fmla="*/ 695621 w 1619890"/>
                    <a:gd name="connsiteY5744" fmla="*/ 48986 h 1147838"/>
                    <a:gd name="connsiteX5745" fmla="*/ 695621 w 1619890"/>
                    <a:gd name="connsiteY5745" fmla="*/ 48986 h 1147838"/>
                    <a:gd name="connsiteX5746" fmla="*/ 695016 w 1619890"/>
                    <a:gd name="connsiteY5746" fmla="*/ 48986 h 1147838"/>
                    <a:gd name="connsiteX5747" fmla="*/ 695016 w 1619890"/>
                    <a:gd name="connsiteY5747" fmla="*/ 48986 h 1147838"/>
                    <a:gd name="connsiteX5748" fmla="*/ 694412 w 1619890"/>
                    <a:gd name="connsiteY5748" fmla="*/ 48986 h 1147838"/>
                    <a:gd name="connsiteX5749" fmla="*/ 694412 w 1619890"/>
                    <a:gd name="connsiteY5749" fmla="*/ 48986 h 1147838"/>
                    <a:gd name="connsiteX5750" fmla="*/ 693807 w 1619890"/>
                    <a:gd name="connsiteY5750" fmla="*/ 48986 h 1147838"/>
                    <a:gd name="connsiteX5751" fmla="*/ 693807 w 1619890"/>
                    <a:gd name="connsiteY5751" fmla="*/ 48986 h 1147838"/>
                    <a:gd name="connsiteX5752" fmla="*/ 693202 w 1619890"/>
                    <a:gd name="connsiteY5752" fmla="*/ 48986 h 1147838"/>
                    <a:gd name="connsiteX5753" fmla="*/ 693202 w 1619890"/>
                    <a:gd name="connsiteY5753" fmla="*/ 48986 h 1147838"/>
                    <a:gd name="connsiteX5754" fmla="*/ 692597 w 1619890"/>
                    <a:gd name="connsiteY5754" fmla="*/ 48986 h 1147838"/>
                    <a:gd name="connsiteX5755" fmla="*/ 692597 w 1619890"/>
                    <a:gd name="connsiteY5755" fmla="*/ 48986 h 1147838"/>
                    <a:gd name="connsiteX5756" fmla="*/ 691992 w 1619890"/>
                    <a:gd name="connsiteY5756" fmla="*/ 48986 h 1147838"/>
                    <a:gd name="connsiteX5757" fmla="*/ 691992 w 1619890"/>
                    <a:gd name="connsiteY5757" fmla="*/ 48986 h 1147838"/>
                    <a:gd name="connsiteX5758" fmla="*/ 691387 w 1619890"/>
                    <a:gd name="connsiteY5758" fmla="*/ 48986 h 1147838"/>
                    <a:gd name="connsiteX5759" fmla="*/ 691387 w 1619890"/>
                    <a:gd name="connsiteY5759" fmla="*/ 48986 h 1147838"/>
                    <a:gd name="connsiteX5760" fmla="*/ 690782 w 1619890"/>
                    <a:gd name="connsiteY5760" fmla="*/ 48986 h 1147838"/>
                    <a:gd name="connsiteX5761" fmla="*/ 690782 w 1619890"/>
                    <a:gd name="connsiteY5761" fmla="*/ 48986 h 1147838"/>
                    <a:gd name="connsiteX5762" fmla="*/ 690177 w 1619890"/>
                    <a:gd name="connsiteY5762" fmla="*/ 48986 h 1147838"/>
                    <a:gd name="connsiteX5763" fmla="*/ 690177 w 1619890"/>
                    <a:gd name="connsiteY5763" fmla="*/ 48986 h 1147838"/>
                    <a:gd name="connsiteX5764" fmla="*/ 689573 w 1619890"/>
                    <a:gd name="connsiteY5764" fmla="*/ 48986 h 1147838"/>
                    <a:gd name="connsiteX5765" fmla="*/ 689573 w 1619890"/>
                    <a:gd name="connsiteY5765" fmla="*/ 48986 h 1147838"/>
                    <a:gd name="connsiteX5766" fmla="*/ 688968 w 1619890"/>
                    <a:gd name="connsiteY5766" fmla="*/ 48986 h 1147838"/>
                    <a:gd name="connsiteX5767" fmla="*/ 688968 w 1619890"/>
                    <a:gd name="connsiteY5767" fmla="*/ 48986 h 1147838"/>
                    <a:gd name="connsiteX5768" fmla="*/ 688363 w 1619890"/>
                    <a:gd name="connsiteY5768" fmla="*/ 48986 h 1147838"/>
                    <a:gd name="connsiteX5769" fmla="*/ 688363 w 1619890"/>
                    <a:gd name="connsiteY5769" fmla="*/ 48986 h 1147838"/>
                    <a:gd name="connsiteX5770" fmla="*/ 687758 w 1619890"/>
                    <a:gd name="connsiteY5770" fmla="*/ 48986 h 1147838"/>
                    <a:gd name="connsiteX5771" fmla="*/ 687758 w 1619890"/>
                    <a:gd name="connsiteY5771" fmla="*/ 48986 h 1147838"/>
                    <a:gd name="connsiteX5772" fmla="*/ 687153 w 1619890"/>
                    <a:gd name="connsiteY5772" fmla="*/ 48986 h 1147838"/>
                    <a:gd name="connsiteX5773" fmla="*/ 687153 w 1619890"/>
                    <a:gd name="connsiteY5773" fmla="*/ 48986 h 1147838"/>
                    <a:gd name="connsiteX5774" fmla="*/ 686548 w 1619890"/>
                    <a:gd name="connsiteY5774" fmla="*/ 48986 h 1147838"/>
                    <a:gd name="connsiteX5775" fmla="*/ 686548 w 1619890"/>
                    <a:gd name="connsiteY5775" fmla="*/ 48986 h 1147838"/>
                    <a:gd name="connsiteX5776" fmla="*/ 685943 w 1619890"/>
                    <a:gd name="connsiteY5776" fmla="*/ 48986 h 1147838"/>
                    <a:gd name="connsiteX5777" fmla="*/ 685943 w 1619890"/>
                    <a:gd name="connsiteY5777" fmla="*/ 48986 h 1147838"/>
                    <a:gd name="connsiteX5778" fmla="*/ 685338 w 1619890"/>
                    <a:gd name="connsiteY5778" fmla="*/ 48986 h 1147838"/>
                    <a:gd name="connsiteX5779" fmla="*/ 685338 w 1619890"/>
                    <a:gd name="connsiteY5779" fmla="*/ 48986 h 1147838"/>
                    <a:gd name="connsiteX5780" fmla="*/ 684734 w 1619890"/>
                    <a:gd name="connsiteY5780" fmla="*/ 48986 h 1147838"/>
                    <a:gd name="connsiteX5781" fmla="*/ 684734 w 1619890"/>
                    <a:gd name="connsiteY5781" fmla="*/ 48986 h 1147838"/>
                    <a:gd name="connsiteX5782" fmla="*/ 684129 w 1619890"/>
                    <a:gd name="connsiteY5782" fmla="*/ 48986 h 1147838"/>
                    <a:gd name="connsiteX5783" fmla="*/ 684129 w 1619890"/>
                    <a:gd name="connsiteY5783" fmla="*/ 48986 h 1147838"/>
                    <a:gd name="connsiteX5784" fmla="*/ 683524 w 1619890"/>
                    <a:gd name="connsiteY5784" fmla="*/ 48986 h 1147838"/>
                    <a:gd name="connsiteX5785" fmla="*/ 683524 w 1619890"/>
                    <a:gd name="connsiteY5785" fmla="*/ 48986 h 1147838"/>
                    <a:gd name="connsiteX5786" fmla="*/ 682919 w 1619890"/>
                    <a:gd name="connsiteY5786" fmla="*/ 48986 h 1147838"/>
                    <a:gd name="connsiteX5787" fmla="*/ 682919 w 1619890"/>
                    <a:gd name="connsiteY5787" fmla="*/ 48986 h 1147838"/>
                    <a:gd name="connsiteX5788" fmla="*/ 682314 w 1619890"/>
                    <a:gd name="connsiteY5788" fmla="*/ 48986 h 1147838"/>
                    <a:gd name="connsiteX5789" fmla="*/ 682314 w 1619890"/>
                    <a:gd name="connsiteY5789" fmla="*/ 48986 h 1147838"/>
                    <a:gd name="connsiteX5790" fmla="*/ 681709 w 1619890"/>
                    <a:gd name="connsiteY5790" fmla="*/ 48986 h 1147838"/>
                    <a:gd name="connsiteX5791" fmla="*/ 681709 w 1619890"/>
                    <a:gd name="connsiteY5791" fmla="*/ 48986 h 1147838"/>
                    <a:gd name="connsiteX5792" fmla="*/ 681104 w 1619890"/>
                    <a:gd name="connsiteY5792" fmla="*/ 48986 h 1147838"/>
                    <a:gd name="connsiteX5793" fmla="*/ 681104 w 1619890"/>
                    <a:gd name="connsiteY5793" fmla="*/ 48986 h 1147838"/>
                    <a:gd name="connsiteX5794" fmla="*/ 680499 w 1619890"/>
                    <a:gd name="connsiteY5794" fmla="*/ 48986 h 1147838"/>
                    <a:gd name="connsiteX5795" fmla="*/ 680499 w 1619890"/>
                    <a:gd name="connsiteY5795" fmla="*/ 48986 h 1147838"/>
                    <a:gd name="connsiteX5796" fmla="*/ 679894 w 1619890"/>
                    <a:gd name="connsiteY5796" fmla="*/ 48986 h 1147838"/>
                    <a:gd name="connsiteX5797" fmla="*/ 679894 w 1619890"/>
                    <a:gd name="connsiteY5797" fmla="*/ 48986 h 1147838"/>
                    <a:gd name="connsiteX5798" fmla="*/ 679289 w 1619890"/>
                    <a:gd name="connsiteY5798" fmla="*/ 48986 h 1147838"/>
                    <a:gd name="connsiteX5799" fmla="*/ 679289 w 1619890"/>
                    <a:gd name="connsiteY5799" fmla="*/ 48986 h 1147838"/>
                    <a:gd name="connsiteX5800" fmla="*/ 678685 w 1619890"/>
                    <a:gd name="connsiteY5800" fmla="*/ 48986 h 1147838"/>
                    <a:gd name="connsiteX5801" fmla="*/ 678685 w 1619890"/>
                    <a:gd name="connsiteY5801" fmla="*/ 48986 h 1147838"/>
                    <a:gd name="connsiteX5802" fmla="*/ 678080 w 1619890"/>
                    <a:gd name="connsiteY5802" fmla="*/ 48986 h 1147838"/>
                    <a:gd name="connsiteX5803" fmla="*/ 678080 w 1619890"/>
                    <a:gd name="connsiteY5803" fmla="*/ 48986 h 1147838"/>
                    <a:gd name="connsiteX5804" fmla="*/ 677475 w 1619890"/>
                    <a:gd name="connsiteY5804" fmla="*/ 48986 h 1147838"/>
                    <a:gd name="connsiteX5805" fmla="*/ 677475 w 1619890"/>
                    <a:gd name="connsiteY5805" fmla="*/ 48986 h 1147838"/>
                    <a:gd name="connsiteX5806" fmla="*/ 676870 w 1619890"/>
                    <a:gd name="connsiteY5806" fmla="*/ 48986 h 1147838"/>
                    <a:gd name="connsiteX5807" fmla="*/ 676870 w 1619890"/>
                    <a:gd name="connsiteY5807" fmla="*/ 48986 h 1147838"/>
                    <a:gd name="connsiteX5808" fmla="*/ 676265 w 1619890"/>
                    <a:gd name="connsiteY5808" fmla="*/ 48986 h 1147838"/>
                    <a:gd name="connsiteX5809" fmla="*/ 676265 w 1619890"/>
                    <a:gd name="connsiteY5809" fmla="*/ 48986 h 1147838"/>
                    <a:gd name="connsiteX5810" fmla="*/ 675660 w 1619890"/>
                    <a:gd name="connsiteY5810" fmla="*/ 48986 h 1147838"/>
                    <a:gd name="connsiteX5811" fmla="*/ 675660 w 1619890"/>
                    <a:gd name="connsiteY5811" fmla="*/ 48986 h 1147838"/>
                    <a:gd name="connsiteX5812" fmla="*/ 675055 w 1619890"/>
                    <a:gd name="connsiteY5812" fmla="*/ 48986 h 1147838"/>
                    <a:gd name="connsiteX5813" fmla="*/ 675055 w 1619890"/>
                    <a:gd name="connsiteY5813" fmla="*/ 48986 h 1147838"/>
                    <a:gd name="connsiteX5814" fmla="*/ 674450 w 1619890"/>
                    <a:gd name="connsiteY5814" fmla="*/ 48986 h 1147838"/>
                    <a:gd name="connsiteX5815" fmla="*/ 674450 w 1619890"/>
                    <a:gd name="connsiteY5815" fmla="*/ 48986 h 1147838"/>
                    <a:gd name="connsiteX5816" fmla="*/ 673845 w 1619890"/>
                    <a:gd name="connsiteY5816" fmla="*/ 48986 h 1147838"/>
                    <a:gd name="connsiteX5817" fmla="*/ 673845 w 1619890"/>
                    <a:gd name="connsiteY5817" fmla="*/ 48986 h 1147838"/>
                    <a:gd name="connsiteX5818" fmla="*/ 673240 w 1619890"/>
                    <a:gd name="connsiteY5818" fmla="*/ 48986 h 1147838"/>
                    <a:gd name="connsiteX5819" fmla="*/ 673240 w 1619890"/>
                    <a:gd name="connsiteY5819" fmla="*/ 48986 h 1147838"/>
                    <a:gd name="connsiteX5820" fmla="*/ 672636 w 1619890"/>
                    <a:gd name="connsiteY5820" fmla="*/ 48986 h 1147838"/>
                    <a:gd name="connsiteX5821" fmla="*/ 672636 w 1619890"/>
                    <a:gd name="connsiteY5821" fmla="*/ 48986 h 1147838"/>
                    <a:gd name="connsiteX5822" fmla="*/ 672031 w 1619890"/>
                    <a:gd name="connsiteY5822" fmla="*/ 48986 h 1147838"/>
                    <a:gd name="connsiteX5823" fmla="*/ 672031 w 1619890"/>
                    <a:gd name="connsiteY5823" fmla="*/ 48986 h 1147838"/>
                    <a:gd name="connsiteX5824" fmla="*/ 671426 w 1619890"/>
                    <a:gd name="connsiteY5824" fmla="*/ 48986 h 1147838"/>
                    <a:gd name="connsiteX5825" fmla="*/ 671426 w 1619890"/>
                    <a:gd name="connsiteY5825" fmla="*/ 48986 h 1147838"/>
                    <a:gd name="connsiteX5826" fmla="*/ 670821 w 1619890"/>
                    <a:gd name="connsiteY5826" fmla="*/ 48986 h 1147838"/>
                    <a:gd name="connsiteX5827" fmla="*/ 670821 w 1619890"/>
                    <a:gd name="connsiteY5827" fmla="*/ 48986 h 1147838"/>
                    <a:gd name="connsiteX5828" fmla="*/ 670216 w 1619890"/>
                    <a:gd name="connsiteY5828" fmla="*/ 48986 h 1147838"/>
                    <a:gd name="connsiteX5829" fmla="*/ 670216 w 1619890"/>
                    <a:gd name="connsiteY5829" fmla="*/ 48986 h 1147838"/>
                    <a:gd name="connsiteX5830" fmla="*/ 669611 w 1619890"/>
                    <a:gd name="connsiteY5830" fmla="*/ 48986 h 1147838"/>
                    <a:gd name="connsiteX5831" fmla="*/ 669611 w 1619890"/>
                    <a:gd name="connsiteY5831" fmla="*/ 48986 h 1147838"/>
                    <a:gd name="connsiteX5832" fmla="*/ 669006 w 1619890"/>
                    <a:gd name="connsiteY5832" fmla="*/ 48986 h 1147838"/>
                    <a:gd name="connsiteX5833" fmla="*/ 669006 w 1619890"/>
                    <a:gd name="connsiteY5833" fmla="*/ 48986 h 1147838"/>
                    <a:gd name="connsiteX5834" fmla="*/ 668401 w 1619890"/>
                    <a:gd name="connsiteY5834" fmla="*/ 48986 h 1147838"/>
                    <a:gd name="connsiteX5835" fmla="*/ 668401 w 1619890"/>
                    <a:gd name="connsiteY5835" fmla="*/ 48986 h 1147838"/>
                    <a:gd name="connsiteX5836" fmla="*/ 667797 w 1619890"/>
                    <a:gd name="connsiteY5836" fmla="*/ 48986 h 1147838"/>
                    <a:gd name="connsiteX5837" fmla="*/ 667797 w 1619890"/>
                    <a:gd name="connsiteY5837" fmla="*/ 48986 h 1147838"/>
                    <a:gd name="connsiteX5838" fmla="*/ 667192 w 1619890"/>
                    <a:gd name="connsiteY5838" fmla="*/ 48986 h 1147838"/>
                    <a:gd name="connsiteX5839" fmla="*/ 667192 w 1619890"/>
                    <a:gd name="connsiteY5839" fmla="*/ 48986 h 1147838"/>
                    <a:gd name="connsiteX5840" fmla="*/ 666587 w 1619890"/>
                    <a:gd name="connsiteY5840" fmla="*/ 48986 h 1147838"/>
                    <a:gd name="connsiteX5841" fmla="*/ 666587 w 1619890"/>
                    <a:gd name="connsiteY5841" fmla="*/ 48986 h 1147838"/>
                    <a:gd name="connsiteX5842" fmla="*/ 665982 w 1619890"/>
                    <a:gd name="connsiteY5842" fmla="*/ 48986 h 1147838"/>
                    <a:gd name="connsiteX5843" fmla="*/ 665982 w 1619890"/>
                    <a:gd name="connsiteY5843" fmla="*/ 48986 h 1147838"/>
                    <a:gd name="connsiteX5844" fmla="*/ 665377 w 1619890"/>
                    <a:gd name="connsiteY5844" fmla="*/ 48986 h 1147838"/>
                    <a:gd name="connsiteX5845" fmla="*/ 665377 w 1619890"/>
                    <a:gd name="connsiteY5845" fmla="*/ 48986 h 1147838"/>
                    <a:gd name="connsiteX5846" fmla="*/ 664772 w 1619890"/>
                    <a:gd name="connsiteY5846" fmla="*/ 48986 h 1147838"/>
                    <a:gd name="connsiteX5847" fmla="*/ 664772 w 1619890"/>
                    <a:gd name="connsiteY5847" fmla="*/ 48986 h 1147838"/>
                    <a:gd name="connsiteX5848" fmla="*/ 664167 w 1619890"/>
                    <a:gd name="connsiteY5848" fmla="*/ 48986 h 1147838"/>
                    <a:gd name="connsiteX5849" fmla="*/ 664167 w 1619890"/>
                    <a:gd name="connsiteY5849" fmla="*/ 48986 h 1147838"/>
                    <a:gd name="connsiteX5850" fmla="*/ 663562 w 1619890"/>
                    <a:gd name="connsiteY5850" fmla="*/ 48986 h 1147838"/>
                    <a:gd name="connsiteX5851" fmla="*/ 663562 w 1619890"/>
                    <a:gd name="connsiteY5851" fmla="*/ 48986 h 1147838"/>
                    <a:gd name="connsiteX5852" fmla="*/ 662958 w 1619890"/>
                    <a:gd name="connsiteY5852" fmla="*/ 48986 h 1147838"/>
                    <a:gd name="connsiteX5853" fmla="*/ 662958 w 1619890"/>
                    <a:gd name="connsiteY5853" fmla="*/ 48986 h 1147838"/>
                    <a:gd name="connsiteX5854" fmla="*/ 662353 w 1619890"/>
                    <a:gd name="connsiteY5854" fmla="*/ 48986 h 1147838"/>
                    <a:gd name="connsiteX5855" fmla="*/ 662353 w 1619890"/>
                    <a:gd name="connsiteY5855" fmla="*/ 48986 h 1147838"/>
                    <a:gd name="connsiteX5856" fmla="*/ 661748 w 1619890"/>
                    <a:gd name="connsiteY5856" fmla="*/ 48986 h 1147838"/>
                    <a:gd name="connsiteX5857" fmla="*/ 661748 w 1619890"/>
                    <a:gd name="connsiteY5857" fmla="*/ 48986 h 1147838"/>
                    <a:gd name="connsiteX5858" fmla="*/ 661143 w 1619890"/>
                    <a:gd name="connsiteY5858" fmla="*/ 48986 h 1147838"/>
                    <a:gd name="connsiteX5859" fmla="*/ 661143 w 1619890"/>
                    <a:gd name="connsiteY5859" fmla="*/ 48986 h 1147838"/>
                    <a:gd name="connsiteX5860" fmla="*/ 660538 w 1619890"/>
                    <a:gd name="connsiteY5860" fmla="*/ 48986 h 1147838"/>
                    <a:gd name="connsiteX5861" fmla="*/ 660538 w 1619890"/>
                    <a:gd name="connsiteY5861" fmla="*/ 48986 h 1147838"/>
                    <a:gd name="connsiteX5862" fmla="*/ 659933 w 1619890"/>
                    <a:gd name="connsiteY5862" fmla="*/ 48986 h 1147838"/>
                    <a:gd name="connsiteX5863" fmla="*/ 659933 w 1619890"/>
                    <a:gd name="connsiteY5863" fmla="*/ 48986 h 1147838"/>
                    <a:gd name="connsiteX5864" fmla="*/ 659328 w 1619890"/>
                    <a:gd name="connsiteY5864" fmla="*/ 48986 h 1147838"/>
                    <a:gd name="connsiteX5865" fmla="*/ 659328 w 1619890"/>
                    <a:gd name="connsiteY5865" fmla="*/ 48986 h 1147838"/>
                    <a:gd name="connsiteX5866" fmla="*/ 658723 w 1619890"/>
                    <a:gd name="connsiteY5866" fmla="*/ 48986 h 1147838"/>
                    <a:gd name="connsiteX5867" fmla="*/ 658723 w 1619890"/>
                    <a:gd name="connsiteY5867" fmla="*/ 48986 h 1147838"/>
                    <a:gd name="connsiteX5868" fmla="*/ 658118 w 1619890"/>
                    <a:gd name="connsiteY5868" fmla="*/ 48986 h 1147838"/>
                    <a:gd name="connsiteX5869" fmla="*/ 658118 w 1619890"/>
                    <a:gd name="connsiteY5869" fmla="*/ 48986 h 1147838"/>
                    <a:gd name="connsiteX5870" fmla="*/ 657514 w 1619890"/>
                    <a:gd name="connsiteY5870" fmla="*/ 48986 h 1147838"/>
                    <a:gd name="connsiteX5871" fmla="*/ 657514 w 1619890"/>
                    <a:gd name="connsiteY5871" fmla="*/ 48986 h 1147838"/>
                    <a:gd name="connsiteX5872" fmla="*/ 656909 w 1619890"/>
                    <a:gd name="connsiteY5872" fmla="*/ 48381 h 1147838"/>
                    <a:gd name="connsiteX5873" fmla="*/ 656909 w 1619890"/>
                    <a:gd name="connsiteY5873" fmla="*/ 48381 h 1147838"/>
                    <a:gd name="connsiteX5874" fmla="*/ 656304 w 1619890"/>
                    <a:gd name="connsiteY5874" fmla="*/ 47776 h 1147838"/>
                    <a:gd name="connsiteX5875" fmla="*/ 656304 w 1619890"/>
                    <a:gd name="connsiteY5875" fmla="*/ 47776 h 1147838"/>
                    <a:gd name="connsiteX5876" fmla="*/ 655699 w 1619890"/>
                    <a:gd name="connsiteY5876" fmla="*/ 47171 h 1147838"/>
                    <a:gd name="connsiteX5877" fmla="*/ 655699 w 1619890"/>
                    <a:gd name="connsiteY5877" fmla="*/ 47171 h 1147838"/>
                    <a:gd name="connsiteX5878" fmla="*/ 655094 w 1619890"/>
                    <a:gd name="connsiteY5878" fmla="*/ 46567 h 1147838"/>
                    <a:gd name="connsiteX5879" fmla="*/ 655094 w 1619890"/>
                    <a:gd name="connsiteY5879" fmla="*/ 46567 h 1147838"/>
                    <a:gd name="connsiteX5880" fmla="*/ 654489 w 1619890"/>
                    <a:gd name="connsiteY5880" fmla="*/ 45962 h 1147838"/>
                    <a:gd name="connsiteX5881" fmla="*/ 654489 w 1619890"/>
                    <a:gd name="connsiteY5881" fmla="*/ 45962 h 1147838"/>
                    <a:gd name="connsiteX5882" fmla="*/ 653884 w 1619890"/>
                    <a:gd name="connsiteY5882" fmla="*/ 45357 h 1147838"/>
                    <a:gd name="connsiteX5883" fmla="*/ 653884 w 1619890"/>
                    <a:gd name="connsiteY5883" fmla="*/ 45357 h 1147838"/>
                    <a:gd name="connsiteX5884" fmla="*/ 653279 w 1619890"/>
                    <a:gd name="connsiteY5884" fmla="*/ 44752 h 1147838"/>
                    <a:gd name="connsiteX5885" fmla="*/ 653279 w 1619890"/>
                    <a:gd name="connsiteY5885" fmla="*/ 44752 h 1147838"/>
                    <a:gd name="connsiteX5886" fmla="*/ 652674 w 1619890"/>
                    <a:gd name="connsiteY5886" fmla="*/ 44148 h 1147838"/>
                    <a:gd name="connsiteX5887" fmla="*/ 652674 w 1619890"/>
                    <a:gd name="connsiteY5887" fmla="*/ 44148 h 1147838"/>
                    <a:gd name="connsiteX5888" fmla="*/ 652069 w 1619890"/>
                    <a:gd name="connsiteY5888" fmla="*/ 43543 h 1147838"/>
                    <a:gd name="connsiteX5889" fmla="*/ 652069 w 1619890"/>
                    <a:gd name="connsiteY5889" fmla="*/ 43543 h 1147838"/>
                    <a:gd name="connsiteX5890" fmla="*/ 651465 w 1619890"/>
                    <a:gd name="connsiteY5890" fmla="*/ 42938 h 1147838"/>
                    <a:gd name="connsiteX5891" fmla="*/ 651465 w 1619890"/>
                    <a:gd name="connsiteY5891" fmla="*/ 42938 h 1147838"/>
                    <a:gd name="connsiteX5892" fmla="*/ 650860 w 1619890"/>
                    <a:gd name="connsiteY5892" fmla="*/ 42333 h 1147838"/>
                    <a:gd name="connsiteX5893" fmla="*/ 650860 w 1619890"/>
                    <a:gd name="connsiteY5893" fmla="*/ 42333 h 1147838"/>
                    <a:gd name="connsiteX5894" fmla="*/ 650255 w 1619890"/>
                    <a:gd name="connsiteY5894" fmla="*/ 41729 h 1147838"/>
                    <a:gd name="connsiteX5895" fmla="*/ 650255 w 1619890"/>
                    <a:gd name="connsiteY5895" fmla="*/ 41729 h 1147838"/>
                    <a:gd name="connsiteX5896" fmla="*/ 649650 w 1619890"/>
                    <a:gd name="connsiteY5896" fmla="*/ 41124 h 1147838"/>
                    <a:gd name="connsiteX5897" fmla="*/ 649650 w 1619890"/>
                    <a:gd name="connsiteY5897" fmla="*/ 41124 h 1147838"/>
                    <a:gd name="connsiteX5898" fmla="*/ 649045 w 1619890"/>
                    <a:gd name="connsiteY5898" fmla="*/ 40519 h 1147838"/>
                    <a:gd name="connsiteX5899" fmla="*/ 649045 w 1619890"/>
                    <a:gd name="connsiteY5899" fmla="*/ 40519 h 1147838"/>
                    <a:gd name="connsiteX5900" fmla="*/ 648440 w 1619890"/>
                    <a:gd name="connsiteY5900" fmla="*/ 39914 h 1147838"/>
                    <a:gd name="connsiteX5901" fmla="*/ 648440 w 1619890"/>
                    <a:gd name="connsiteY5901" fmla="*/ 39914 h 1147838"/>
                    <a:gd name="connsiteX5902" fmla="*/ 647835 w 1619890"/>
                    <a:gd name="connsiteY5902" fmla="*/ 39310 h 1147838"/>
                    <a:gd name="connsiteX5903" fmla="*/ 647835 w 1619890"/>
                    <a:gd name="connsiteY5903" fmla="*/ 39310 h 1147838"/>
                    <a:gd name="connsiteX5904" fmla="*/ 647230 w 1619890"/>
                    <a:gd name="connsiteY5904" fmla="*/ 38705 h 1147838"/>
                    <a:gd name="connsiteX5905" fmla="*/ 647230 w 1619890"/>
                    <a:gd name="connsiteY5905" fmla="*/ 38705 h 1147838"/>
                    <a:gd name="connsiteX5906" fmla="*/ 646625 w 1619890"/>
                    <a:gd name="connsiteY5906" fmla="*/ 38100 h 1147838"/>
                    <a:gd name="connsiteX5907" fmla="*/ 646625 w 1619890"/>
                    <a:gd name="connsiteY5907" fmla="*/ 38100 h 1147838"/>
                    <a:gd name="connsiteX5908" fmla="*/ 646021 w 1619890"/>
                    <a:gd name="connsiteY5908" fmla="*/ 37495 h 1147838"/>
                    <a:gd name="connsiteX5909" fmla="*/ 646021 w 1619890"/>
                    <a:gd name="connsiteY5909" fmla="*/ 37495 h 1147838"/>
                    <a:gd name="connsiteX5910" fmla="*/ 645416 w 1619890"/>
                    <a:gd name="connsiteY5910" fmla="*/ 36891 h 1147838"/>
                    <a:gd name="connsiteX5911" fmla="*/ 645416 w 1619890"/>
                    <a:gd name="connsiteY5911" fmla="*/ 36891 h 1147838"/>
                    <a:gd name="connsiteX5912" fmla="*/ 644811 w 1619890"/>
                    <a:gd name="connsiteY5912" fmla="*/ 36286 h 1147838"/>
                    <a:gd name="connsiteX5913" fmla="*/ 644811 w 1619890"/>
                    <a:gd name="connsiteY5913" fmla="*/ 36286 h 1147838"/>
                    <a:gd name="connsiteX5914" fmla="*/ 644206 w 1619890"/>
                    <a:gd name="connsiteY5914" fmla="*/ 36286 h 1147838"/>
                    <a:gd name="connsiteX5915" fmla="*/ 644206 w 1619890"/>
                    <a:gd name="connsiteY5915" fmla="*/ 36286 h 1147838"/>
                    <a:gd name="connsiteX5916" fmla="*/ 643601 w 1619890"/>
                    <a:gd name="connsiteY5916" fmla="*/ 36286 h 1147838"/>
                    <a:gd name="connsiteX5917" fmla="*/ 643601 w 1619890"/>
                    <a:gd name="connsiteY5917" fmla="*/ 36286 h 1147838"/>
                    <a:gd name="connsiteX5918" fmla="*/ 642996 w 1619890"/>
                    <a:gd name="connsiteY5918" fmla="*/ 36286 h 1147838"/>
                    <a:gd name="connsiteX5919" fmla="*/ 642996 w 1619890"/>
                    <a:gd name="connsiteY5919" fmla="*/ 36286 h 1147838"/>
                    <a:gd name="connsiteX5920" fmla="*/ 642391 w 1619890"/>
                    <a:gd name="connsiteY5920" fmla="*/ 36286 h 1147838"/>
                    <a:gd name="connsiteX5921" fmla="*/ 642391 w 1619890"/>
                    <a:gd name="connsiteY5921" fmla="*/ 36286 h 1147838"/>
                    <a:gd name="connsiteX5922" fmla="*/ 641786 w 1619890"/>
                    <a:gd name="connsiteY5922" fmla="*/ 36286 h 1147838"/>
                    <a:gd name="connsiteX5923" fmla="*/ 641786 w 1619890"/>
                    <a:gd name="connsiteY5923" fmla="*/ 36286 h 1147838"/>
                    <a:gd name="connsiteX5924" fmla="*/ 641181 w 1619890"/>
                    <a:gd name="connsiteY5924" fmla="*/ 36286 h 1147838"/>
                    <a:gd name="connsiteX5925" fmla="*/ 641181 w 1619890"/>
                    <a:gd name="connsiteY5925" fmla="*/ 36286 h 1147838"/>
                    <a:gd name="connsiteX5926" fmla="*/ 640577 w 1619890"/>
                    <a:gd name="connsiteY5926" fmla="*/ 36286 h 1147838"/>
                    <a:gd name="connsiteX5927" fmla="*/ 640577 w 1619890"/>
                    <a:gd name="connsiteY5927" fmla="*/ 36286 h 1147838"/>
                    <a:gd name="connsiteX5928" fmla="*/ 639972 w 1619890"/>
                    <a:gd name="connsiteY5928" fmla="*/ 36286 h 1147838"/>
                    <a:gd name="connsiteX5929" fmla="*/ 639972 w 1619890"/>
                    <a:gd name="connsiteY5929" fmla="*/ 36286 h 1147838"/>
                    <a:gd name="connsiteX5930" fmla="*/ 639367 w 1619890"/>
                    <a:gd name="connsiteY5930" fmla="*/ 36286 h 1147838"/>
                    <a:gd name="connsiteX5931" fmla="*/ 639367 w 1619890"/>
                    <a:gd name="connsiteY5931" fmla="*/ 36286 h 1147838"/>
                    <a:gd name="connsiteX5932" fmla="*/ 638762 w 1619890"/>
                    <a:gd name="connsiteY5932" fmla="*/ 36286 h 1147838"/>
                    <a:gd name="connsiteX5933" fmla="*/ 638762 w 1619890"/>
                    <a:gd name="connsiteY5933" fmla="*/ 36286 h 1147838"/>
                    <a:gd name="connsiteX5934" fmla="*/ 638157 w 1619890"/>
                    <a:gd name="connsiteY5934" fmla="*/ 36286 h 1147838"/>
                    <a:gd name="connsiteX5935" fmla="*/ 638157 w 1619890"/>
                    <a:gd name="connsiteY5935" fmla="*/ 36286 h 1147838"/>
                    <a:gd name="connsiteX5936" fmla="*/ 637552 w 1619890"/>
                    <a:gd name="connsiteY5936" fmla="*/ 36286 h 1147838"/>
                    <a:gd name="connsiteX5937" fmla="*/ 637552 w 1619890"/>
                    <a:gd name="connsiteY5937" fmla="*/ 36286 h 1147838"/>
                    <a:gd name="connsiteX5938" fmla="*/ 636947 w 1619890"/>
                    <a:gd name="connsiteY5938" fmla="*/ 36286 h 1147838"/>
                    <a:gd name="connsiteX5939" fmla="*/ 636947 w 1619890"/>
                    <a:gd name="connsiteY5939" fmla="*/ 36286 h 1147838"/>
                    <a:gd name="connsiteX5940" fmla="*/ 636342 w 1619890"/>
                    <a:gd name="connsiteY5940" fmla="*/ 36286 h 1147838"/>
                    <a:gd name="connsiteX5941" fmla="*/ 636342 w 1619890"/>
                    <a:gd name="connsiteY5941" fmla="*/ 36286 h 1147838"/>
                    <a:gd name="connsiteX5942" fmla="*/ 635738 w 1619890"/>
                    <a:gd name="connsiteY5942" fmla="*/ 36286 h 1147838"/>
                    <a:gd name="connsiteX5943" fmla="*/ 635738 w 1619890"/>
                    <a:gd name="connsiteY5943" fmla="*/ 36286 h 1147838"/>
                    <a:gd name="connsiteX5944" fmla="*/ 635133 w 1619890"/>
                    <a:gd name="connsiteY5944" fmla="*/ 36286 h 1147838"/>
                    <a:gd name="connsiteX5945" fmla="*/ 635133 w 1619890"/>
                    <a:gd name="connsiteY5945" fmla="*/ 36286 h 1147838"/>
                    <a:gd name="connsiteX5946" fmla="*/ 634528 w 1619890"/>
                    <a:gd name="connsiteY5946" fmla="*/ 36286 h 1147838"/>
                    <a:gd name="connsiteX5947" fmla="*/ 634528 w 1619890"/>
                    <a:gd name="connsiteY5947" fmla="*/ 36286 h 1147838"/>
                    <a:gd name="connsiteX5948" fmla="*/ 633923 w 1619890"/>
                    <a:gd name="connsiteY5948" fmla="*/ 36286 h 1147838"/>
                    <a:gd name="connsiteX5949" fmla="*/ 633923 w 1619890"/>
                    <a:gd name="connsiteY5949" fmla="*/ 36286 h 1147838"/>
                    <a:gd name="connsiteX5950" fmla="*/ 633318 w 1619890"/>
                    <a:gd name="connsiteY5950" fmla="*/ 36286 h 1147838"/>
                    <a:gd name="connsiteX5951" fmla="*/ 633318 w 1619890"/>
                    <a:gd name="connsiteY5951" fmla="*/ 36286 h 1147838"/>
                    <a:gd name="connsiteX5952" fmla="*/ 632713 w 1619890"/>
                    <a:gd name="connsiteY5952" fmla="*/ 36286 h 1147838"/>
                    <a:gd name="connsiteX5953" fmla="*/ 632713 w 1619890"/>
                    <a:gd name="connsiteY5953" fmla="*/ 36286 h 1147838"/>
                    <a:gd name="connsiteX5954" fmla="*/ 632108 w 1619890"/>
                    <a:gd name="connsiteY5954" fmla="*/ 36286 h 1147838"/>
                    <a:gd name="connsiteX5955" fmla="*/ 632108 w 1619890"/>
                    <a:gd name="connsiteY5955" fmla="*/ 36286 h 1147838"/>
                    <a:gd name="connsiteX5956" fmla="*/ 631503 w 1619890"/>
                    <a:gd name="connsiteY5956" fmla="*/ 36286 h 1147838"/>
                    <a:gd name="connsiteX5957" fmla="*/ 631503 w 1619890"/>
                    <a:gd name="connsiteY5957" fmla="*/ 36286 h 1147838"/>
                    <a:gd name="connsiteX5958" fmla="*/ 630898 w 1619890"/>
                    <a:gd name="connsiteY5958" fmla="*/ 36286 h 1147838"/>
                    <a:gd name="connsiteX5959" fmla="*/ 630898 w 1619890"/>
                    <a:gd name="connsiteY5959" fmla="*/ 36286 h 1147838"/>
                    <a:gd name="connsiteX5960" fmla="*/ 630294 w 1619890"/>
                    <a:gd name="connsiteY5960" fmla="*/ 36286 h 1147838"/>
                    <a:gd name="connsiteX5961" fmla="*/ 630294 w 1619890"/>
                    <a:gd name="connsiteY5961" fmla="*/ 36286 h 1147838"/>
                    <a:gd name="connsiteX5962" fmla="*/ 629689 w 1619890"/>
                    <a:gd name="connsiteY5962" fmla="*/ 36286 h 1147838"/>
                    <a:gd name="connsiteX5963" fmla="*/ 629689 w 1619890"/>
                    <a:gd name="connsiteY5963" fmla="*/ 36286 h 1147838"/>
                    <a:gd name="connsiteX5964" fmla="*/ 629084 w 1619890"/>
                    <a:gd name="connsiteY5964" fmla="*/ 36286 h 1147838"/>
                    <a:gd name="connsiteX5965" fmla="*/ 629084 w 1619890"/>
                    <a:gd name="connsiteY5965" fmla="*/ 36286 h 1147838"/>
                    <a:gd name="connsiteX5966" fmla="*/ 628479 w 1619890"/>
                    <a:gd name="connsiteY5966" fmla="*/ 36286 h 1147838"/>
                    <a:gd name="connsiteX5967" fmla="*/ 628479 w 1619890"/>
                    <a:gd name="connsiteY5967" fmla="*/ 36286 h 1147838"/>
                    <a:gd name="connsiteX5968" fmla="*/ 627874 w 1619890"/>
                    <a:gd name="connsiteY5968" fmla="*/ 36286 h 1147838"/>
                    <a:gd name="connsiteX5969" fmla="*/ 627874 w 1619890"/>
                    <a:gd name="connsiteY5969" fmla="*/ 36286 h 1147838"/>
                    <a:gd name="connsiteX5970" fmla="*/ 627269 w 1619890"/>
                    <a:gd name="connsiteY5970" fmla="*/ 36286 h 1147838"/>
                    <a:gd name="connsiteX5971" fmla="*/ 627269 w 1619890"/>
                    <a:gd name="connsiteY5971" fmla="*/ 36286 h 1147838"/>
                    <a:gd name="connsiteX5972" fmla="*/ 626664 w 1619890"/>
                    <a:gd name="connsiteY5972" fmla="*/ 36286 h 1147838"/>
                    <a:gd name="connsiteX5973" fmla="*/ 626664 w 1619890"/>
                    <a:gd name="connsiteY5973" fmla="*/ 36286 h 1147838"/>
                    <a:gd name="connsiteX5974" fmla="*/ 626059 w 1619890"/>
                    <a:gd name="connsiteY5974" fmla="*/ 36286 h 1147838"/>
                    <a:gd name="connsiteX5975" fmla="*/ 626059 w 1619890"/>
                    <a:gd name="connsiteY5975" fmla="*/ 36286 h 1147838"/>
                    <a:gd name="connsiteX5976" fmla="*/ 625454 w 1619890"/>
                    <a:gd name="connsiteY5976" fmla="*/ 36286 h 1147838"/>
                    <a:gd name="connsiteX5977" fmla="*/ 625454 w 1619890"/>
                    <a:gd name="connsiteY5977" fmla="*/ 36286 h 1147838"/>
                    <a:gd name="connsiteX5978" fmla="*/ 624849 w 1619890"/>
                    <a:gd name="connsiteY5978" fmla="*/ 36286 h 1147838"/>
                    <a:gd name="connsiteX5979" fmla="*/ 624849 w 1619890"/>
                    <a:gd name="connsiteY5979" fmla="*/ 36286 h 1147838"/>
                    <a:gd name="connsiteX5980" fmla="*/ 624245 w 1619890"/>
                    <a:gd name="connsiteY5980" fmla="*/ 36286 h 1147838"/>
                    <a:gd name="connsiteX5981" fmla="*/ 624245 w 1619890"/>
                    <a:gd name="connsiteY5981" fmla="*/ 36286 h 1147838"/>
                    <a:gd name="connsiteX5982" fmla="*/ 623640 w 1619890"/>
                    <a:gd name="connsiteY5982" fmla="*/ 36286 h 1147838"/>
                    <a:gd name="connsiteX5983" fmla="*/ 623640 w 1619890"/>
                    <a:gd name="connsiteY5983" fmla="*/ 36286 h 1147838"/>
                    <a:gd name="connsiteX5984" fmla="*/ 623035 w 1619890"/>
                    <a:gd name="connsiteY5984" fmla="*/ 36286 h 1147838"/>
                    <a:gd name="connsiteX5985" fmla="*/ 623035 w 1619890"/>
                    <a:gd name="connsiteY5985" fmla="*/ 36286 h 1147838"/>
                    <a:gd name="connsiteX5986" fmla="*/ 622430 w 1619890"/>
                    <a:gd name="connsiteY5986" fmla="*/ 36286 h 1147838"/>
                    <a:gd name="connsiteX5987" fmla="*/ 622430 w 1619890"/>
                    <a:gd name="connsiteY5987" fmla="*/ 36286 h 1147838"/>
                    <a:gd name="connsiteX5988" fmla="*/ 621825 w 1619890"/>
                    <a:gd name="connsiteY5988" fmla="*/ 36286 h 1147838"/>
                    <a:gd name="connsiteX5989" fmla="*/ 621825 w 1619890"/>
                    <a:gd name="connsiteY5989" fmla="*/ 36286 h 1147838"/>
                    <a:gd name="connsiteX5990" fmla="*/ 621220 w 1619890"/>
                    <a:gd name="connsiteY5990" fmla="*/ 36286 h 1147838"/>
                    <a:gd name="connsiteX5991" fmla="*/ 621220 w 1619890"/>
                    <a:gd name="connsiteY5991" fmla="*/ 36286 h 1147838"/>
                    <a:gd name="connsiteX5992" fmla="*/ 620615 w 1619890"/>
                    <a:gd name="connsiteY5992" fmla="*/ 36286 h 1147838"/>
                    <a:gd name="connsiteX5993" fmla="*/ 620615 w 1619890"/>
                    <a:gd name="connsiteY5993" fmla="*/ 36286 h 1147838"/>
                    <a:gd name="connsiteX5994" fmla="*/ 620010 w 1619890"/>
                    <a:gd name="connsiteY5994" fmla="*/ 36286 h 1147838"/>
                    <a:gd name="connsiteX5995" fmla="*/ 620010 w 1619890"/>
                    <a:gd name="connsiteY5995" fmla="*/ 36286 h 1147838"/>
                    <a:gd name="connsiteX5996" fmla="*/ 619405 w 1619890"/>
                    <a:gd name="connsiteY5996" fmla="*/ 36286 h 1147838"/>
                    <a:gd name="connsiteX5997" fmla="*/ 619405 w 1619890"/>
                    <a:gd name="connsiteY5997" fmla="*/ 36286 h 1147838"/>
                    <a:gd name="connsiteX5998" fmla="*/ 618801 w 1619890"/>
                    <a:gd name="connsiteY5998" fmla="*/ 36286 h 1147838"/>
                    <a:gd name="connsiteX5999" fmla="*/ 618801 w 1619890"/>
                    <a:gd name="connsiteY5999" fmla="*/ 36286 h 1147838"/>
                    <a:gd name="connsiteX6000" fmla="*/ 618196 w 1619890"/>
                    <a:gd name="connsiteY6000" fmla="*/ 36286 h 1147838"/>
                    <a:gd name="connsiteX6001" fmla="*/ 618196 w 1619890"/>
                    <a:gd name="connsiteY6001" fmla="*/ 36286 h 1147838"/>
                    <a:gd name="connsiteX6002" fmla="*/ 617591 w 1619890"/>
                    <a:gd name="connsiteY6002" fmla="*/ 36286 h 1147838"/>
                    <a:gd name="connsiteX6003" fmla="*/ 617591 w 1619890"/>
                    <a:gd name="connsiteY6003" fmla="*/ 36286 h 1147838"/>
                    <a:gd name="connsiteX6004" fmla="*/ 616986 w 1619890"/>
                    <a:gd name="connsiteY6004" fmla="*/ 36286 h 1147838"/>
                    <a:gd name="connsiteX6005" fmla="*/ 616986 w 1619890"/>
                    <a:gd name="connsiteY6005" fmla="*/ 36286 h 1147838"/>
                    <a:gd name="connsiteX6006" fmla="*/ 616381 w 1619890"/>
                    <a:gd name="connsiteY6006" fmla="*/ 36286 h 1147838"/>
                    <a:gd name="connsiteX6007" fmla="*/ 616381 w 1619890"/>
                    <a:gd name="connsiteY6007" fmla="*/ 36286 h 1147838"/>
                    <a:gd name="connsiteX6008" fmla="*/ 615776 w 1619890"/>
                    <a:gd name="connsiteY6008" fmla="*/ 36286 h 1147838"/>
                    <a:gd name="connsiteX6009" fmla="*/ 615776 w 1619890"/>
                    <a:gd name="connsiteY6009" fmla="*/ 36286 h 1147838"/>
                    <a:gd name="connsiteX6010" fmla="*/ 615171 w 1619890"/>
                    <a:gd name="connsiteY6010" fmla="*/ 36286 h 1147838"/>
                    <a:gd name="connsiteX6011" fmla="*/ 615171 w 1619890"/>
                    <a:gd name="connsiteY6011" fmla="*/ 36286 h 1147838"/>
                    <a:gd name="connsiteX6012" fmla="*/ 614566 w 1619890"/>
                    <a:gd name="connsiteY6012" fmla="*/ 36286 h 1147838"/>
                    <a:gd name="connsiteX6013" fmla="*/ 614566 w 1619890"/>
                    <a:gd name="connsiteY6013" fmla="*/ 36286 h 1147838"/>
                    <a:gd name="connsiteX6014" fmla="*/ 613962 w 1619890"/>
                    <a:gd name="connsiteY6014" fmla="*/ 36286 h 1147838"/>
                    <a:gd name="connsiteX6015" fmla="*/ 613962 w 1619890"/>
                    <a:gd name="connsiteY6015" fmla="*/ 36286 h 1147838"/>
                    <a:gd name="connsiteX6016" fmla="*/ 613357 w 1619890"/>
                    <a:gd name="connsiteY6016" fmla="*/ 36286 h 1147838"/>
                    <a:gd name="connsiteX6017" fmla="*/ 613357 w 1619890"/>
                    <a:gd name="connsiteY6017" fmla="*/ 36286 h 1147838"/>
                    <a:gd name="connsiteX6018" fmla="*/ 612752 w 1619890"/>
                    <a:gd name="connsiteY6018" fmla="*/ 36286 h 1147838"/>
                    <a:gd name="connsiteX6019" fmla="*/ 612752 w 1619890"/>
                    <a:gd name="connsiteY6019" fmla="*/ 36286 h 1147838"/>
                    <a:gd name="connsiteX6020" fmla="*/ 612147 w 1619890"/>
                    <a:gd name="connsiteY6020" fmla="*/ 36286 h 1147838"/>
                    <a:gd name="connsiteX6021" fmla="*/ 612147 w 1619890"/>
                    <a:gd name="connsiteY6021" fmla="*/ 36286 h 1147838"/>
                    <a:gd name="connsiteX6022" fmla="*/ 611542 w 1619890"/>
                    <a:gd name="connsiteY6022" fmla="*/ 36286 h 1147838"/>
                    <a:gd name="connsiteX6023" fmla="*/ 611542 w 1619890"/>
                    <a:gd name="connsiteY6023" fmla="*/ 36286 h 1147838"/>
                    <a:gd name="connsiteX6024" fmla="*/ 610937 w 1619890"/>
                    <a:gd name="connsiteY6024" fmla="*/ 36286 h 1147838"/>
                    <a:gd name="connsiteX6025" fmla="*/ 610937 w 1619890"/>
                    <a:gd name="connsiteY6025" fmla="*/ 36286 h 1147838"/>
                    <a:gd name="connsiteX6026" fmla="*/ 610332 w 1619890"/>
                    <a:gd name="connsiteY6026" fmla="*/ 36286 h 1147838"/>
                    <a:gd name="connsiteX6027" fmla="*/ 610332 w 1619890"/>
                    <a:gd name="connsiteY6027" fmla="*/ 36286 h 1147838"/>
                    <a:gd name="connsiteX6028" fmla="*/ 609727 w 1619890"/>
                    <a:gd name="connsiteY6028" fmla="*/ 36286 h 1147838"/>
                    <a:gd name="connsiteX6029" fmla="*/ 609727 w 1619890"/>
                    <a:gd name="connsiteY6029" fmla="*/ 36286 h 1147838"/>
                    <a:gd name="connsiteX6030" fmla="*/ 609122 w 1619890"/>
                    <a:gd name="connsiteY6030" fmla="*/ 36286 h 1147838"/>
                    <a:gd name="connsiteX6031" fmla="*/ 609122 w 1619890"/>
                    <a:gd name="connsiteY6031" fmla="*/ 36286 h 1147838"/>
                    <a:gd name="connsiteX6032" fmla="*/ 608518 w 1619890"/>
                    <a:gd name="connsiteY6032" fmla="*/ 36286 h 1147838"/>
                    <a:gd name="connsiteX6033" fmla="*/ 608518 w 1619890"/>
                    <a:gd name="connsiteY6033" fmla="*/ 36286 h 1147838"/>
                    <a:gd name="connsiteX6034" fmla="*/ 607913 w 1619890"/>
                    <a:gd name="connsiteY6034" fmla="*/ 36286 h 1147838"/>
                    <a:gd name="connsiteX6035" fmla="*/ 607913 w 1619890"/>
                    <a:gd name="connsiteY6035" fmla="*/ 36286 h 1147838"/>
                    <a:gd name="connsiteX6036" fmla="*/ 607308 w 1619890"/>
                    <a:gd name="connsiteY6036" fmla="*/ 36286 h 1147838"/>
                    <a:gd name="connsiteX6037" fmla="*/ 607308 w 1619890"/>
                    <a:gd name="connsiteY6037" fmla="*/ 36286 h 1147838"/>
                    <a:gd name="connsiteX6038" fmla="*/ 606703 w 1619890"/>
                    <a:gd name="connsiteY6038" fmla="*/ 36286 h 1147838"/>
                    <a:gd name="connsiteX6039" fmla="*/ 606703 w 1619890"/>
                    <a:gd name="connsiteY6039" fmla="*/ 36286 h 1147838"/>
                    <a:gd name="connsiteX6040" fmla="*/ 606098 w 1619890"/>
                    <a:gd name="connsiteY6040" fmla="*/ 36286 h 1147838"/>
                    <a:gd name="connsiteX6041" fmla="*/ 606098 w 1619890"/>
                    <a:gd name="connsiteY6041" fmla="*/ 36286 h 1147838"/>
                    <a:gd name="connsiteX6042" fmla="*/ 605493 w 1619890"/>
                    <a:gd name="connsiteY6042" fmla="*/ 36286 h 1147838"/>
                    <a:gd name="connsiteX6043" fmla="*/ 605493 w 1619890"/>
                    <a:gd name="connsiteY6043" fmla="*/ 36286 h 1147838"/>
                    <a:gd name="connsiteX6044" fmla="*/ 604888 w 1619890"/>
                    <a:gd name="connsiteY6044" fmla="*/ 36286 h 1147838"/>
                    <a:gd name="connsiteX6045" fmla="*/ 604888 w 1619890"/>
                    <a:gd name="connsiteY6045" fmla="*/ 36286 h 1147838"/>
                    <a:gd name="connsiteX6046" fmla="*/ 604283 w 1619890"/>
                    <a:gd name="connsiteY6046" fmla="*/ 36286 h 1147838"/>
                    <a:gd name="connsiteX6047" fmla="*/ 604283 w 1619890"/>
                    <a:gd name="connsiteY6047" fmla="*/ 36286 h 1147838"/>
                    <a:gd name="connsiteX6048" fmla="*/ 603678 w 1619890"/>
                    <a:gd name="connsiteY6048" fmla="*/ 36286 h 1147838"/>
                    <a:gd name="connsiteX6049" fmla="*/ 603678 w 1619890"/>
                    <a:gd name="connsiteY6049" fmla="*/ 36286 h 1147838"/>
                    <a:gd name="connsiteX6050" fmla="*/ 603074 w 1619890"/>
                    <a:gd name="connsiteY6050" fmla="*/ 36286 h 1147838"/>
                    <a:gd name="connsiteX6051" fmla="*/ 603074 w 1619890"/>
                    <a:gd name="connsiteY6051" fmla="*/ 36286 h 1147838"/>
                    <a:gd name="connsiteX6052" fmla="*/ 602469 w 1619890"/>
                    <a:gd name="connsiteY6052" fmla="*/ 36286 h 1147838"/>
                    <a:gd name="connsiteX6053" fmla="*/ 602469 w 1619890"/>
                    <a:gd name="connsiteY6053" fmla="*/ 36286 h 1147838"/>
                    <a:gd name="connsiteX6054" fmla="*/ 601864 w 1619890"/>
                    <a:gd name="connsiteY6054" fmla="*/ 36286 h 1147838"/>
                    <a:gd name="connsiteX6055" fmla="*/ 601864 w 1619890"/>
                    <a:gd name="connsiteY6055" fmla="*/ 36286 h 1147838"/>
                    <a:gd name="connsiteX6056" fmla="*/ 601259 w 1619890"/>
                    <a:gd name="connsiteY6056" fmla="*/ 36286 h 1147838"/>
                    <a:gd name="connsiteX6057" fmla="*/ 601259 w 1619890"/>
                    <a:gd name="connsiteY6057" fmla="*/ 36286 h 1147838"/>
                    <a:gd name="connsiteX6058" fmla="*/ 600654 w 1619890"/>
                    <a:gd name="connsiteY6058" fmla="*/ 36286 h 1147838"/>
                    <a:gd name="connsiteX6059" fmla="*/ 600654 w 1619890"/>
                    <a:gd name="connsiteY6059" fmla="*/ 36286 h 1147838"/>
                    <a:gd name="connsiteX6060" fmla="*/ 600049 w 1619890"/>
                    <a:gd name="connsiteY6060" fmla="*/ 36286 h 1147838"/>
                    <a:gd name="connsiteX6061" fmla="*/ 600049 w 1619890"/>
                    <a:gd name="connsiteY6061" fmla="*/ 36286 h 1147838"/>
                    <a:gd name="connsiteX6062" fmla="*/ 599444 w 1619890"/>
                    <a:gd name="connsiteY6062" fmla="*/ 36286 h 1147838"/>
                    <a:gd name="connsiteX6063" fmla="*/ 599444 w 1619890"/>
                    <a:gd name="connsiteY6063" fmla="*/ 36286 h 1147838"/>
                    <a:gd name="connsiteX6064" fmla="*/ 598839 w 1619890"/>
                    <a:gd name="connsiteY6064" fmla="*/ 36286 h 1147838"/>
                    <a:gd name="connsiteX6065" fmla="*/ 598839 w 1619890"/>
                    <a:gd name="connsiteY6065" fmla="*/ 36286 h 1147838"/>
                    <a:gd name="connsiteX6066" fmla="*/ 598234 w 1619890"/>
                    <a:gd name="connsiteY6066" fmla="*/ 36286 h 1147838"/>
                    <a:gd name="connsiteX6067" fmla="*/ 598234 w 1619890"/>
                    <a:gd name="connsiteY6067" fmla="*/ 36286 h 1147838"/>
                    <a:gd name="connsiteX6068" fmla="*/ 597629 w 1619890"/>
                    <a:gd name="connsiteY6068" fmla="*/ 36286 h 1147838"/>
                    <a:gd name="connsiteX6069" fmla="*/ 597629 w 1619890"/>
                    <a:gd name="connsiteY6069" fmla="*/ 36286 h 1147838"/>
                    <a:gd name="connsiteX6070" fmla="*/ 597025 w 1619890"/>
                    <a:gd name="connsiteY6070" fmla="*/ 36286 h 1147838"/>
                    <a:gd name="connsiteX6071" fmla="*/ 597025 w 1619890"/>
                    <a:gd name="connsiteY6071" fmla="*/ 36286 h 1147838"/>
                    <a:gd name="connsiteX6072" fmla="*/ 596420 w 1619890"/>
                    <a:gd name="connsiteY6072" fmla="*/ 36286 h 1147838"/>
                    <a:gd name="connsiteX6073" fmla="*/ 596420 w 1619890"/>
                    <a:gd name="connsiteY6073" fmla="*/ 36286 h 1147838"/>
                    <a:gd name="connsiteX6074" fmla="*/ 595815 w 1619890"/>
                    <a:gd name="connsiteY6074" fmla="*/ 36286 h 1147838"/>
                    <a:gd name="connsiteX6075" fmla="*/ 595815 w 1619890"/>
                    <a:gd name="connsiteY6075" fmla="*/ 36286 h 1147838"/>
                    <a:gd name="connsiteX6076" fmla="*/ 595210 w 1619890"/>
                    <a:gd name="connsiteY6076" fmla="*/ 36286 h 1147838"/>
                    <a:gd name="connsiteX6077" fmla="*/ 595210 w 1619890"/>
                    <a:gd name="connsiteY6077" fmla="*/ 36286 h 1147838"/>
                    <a:gd name="connsiteX6078" fmla="*/ 594605 w 1619890"/>
                    <a:gd name="connsiteY6078" fmla="*/ 36286 h 1147838"/>
                    <a:gd name="connsiteX6079" fmla="*/ 594605 w 1619890"/>
                    <a:gd name="connsiteY6079" fmla="*/ 36286 h 1147838"/>
                    <a:gd name="connsiteX6080" fmla="*/ 594000 w 1619890"/>
                    <a:gd name="connsiteY6080" fmla="*/ 36286 h 1147838"/>
                    <a:gd name="connsiteX6081" fmla="*/ 594000 w 1619890"/>
                    <a:gd name="connsiteY6081" fmla="*/ 36286 h 1147838"/>
                    <a:gd name="connsiteX6082" fmla="*/ 594000 w 1619890"/>
                    <a:gd name="connsiteY6082" fmla="*/ 36286 h 1147838"/>
                    <a:gd name="connsiteX6083" fmla="*/ 594000 w 1619890"/>
                    <a:gd name="connsiteY6083" fmla="*/ 36286 h 1147838"/>
                    <a:gd name="connsiteX6084" fmla="*/ 594000 w 1619890"/>
                    <a:gd name="connsiteY6084" fmla="*/ 36286 h 1147838"/>
                    <a:gd name="connsiteX6085" fmla="*/ 594000 w 1619890"/>
                    <a:gd name="connsiteY6085" fmla="*/ 36286 h 1147838"/>
                    <a:gd name="connsiteX6086" fmla="*/ 594000 w 1619890"/>
                    <a:gd name="connsiteY6086" fmla="*/ 36286 h 1147838"/>
                    <a:gd name="connsiteX6087" fmla="*/ 594000 w 1619890"/>
                    <a:gd name="connsiteY6087" fmla="*/ 36286 h 1147838"/>
                    <a:gd name="connsiteX6088" fmla="*/ 594000 w 1619890"/>
                    <a:gd name="connsiteY6088" fmla="*/ 36286 h 1147838"/>
                    <a:gd name="connsiteX6089" fmla="*/ 594000 w 1619890"/>
                    <a:gd name="connsiteY6089" fmla="*/ 36286 h 1147838"/>
                    <a:gd name="connsiteX6090" fmla="*/ 594000 w 1619890"/>
                    <a:gd name="connsiteY6090" fmla="*/ 36286 h 1147838"/>
                    <a:gd name="connsiteX6091" fmla="*/ 594000 w 1619890"/>
                    <a:gd name="connsiteY6091" fmla="*/ 36286 h 1147838"/>
                    <a:gd name="connsiteX6092" fmla="*/ 594000 w 1619890"/>
                    <a:gd name="connsiteY6092" fmla="*/ 36286 h 1147838"/>
                    <a:gd name="connsiteX6093" fmla="*/ 594000 w 1619890"/>
                    <a:gd name="connsiteY6093" fmla="*/ 36286 h 1147838"/>
                    <a:gd name="connsiteX6094" fmla="*/ 594000 w 1619890"/>
                    <a:gd name="connsiteY6094" fmla="*/ 36286 h 1147838"/>
                    <a:gd name="connsiteX6095" fmla="*/ 594000 w 1619890"/>
                    <a:gd name="connsiteY6095" fmla="*/ 36286 h 1147838"/>
                    <a:gd name="connsiteX6096" fmla="*/ 594000 w 1619890"/>
                    <a:gd name="connsiteY6096" fmla="*/ 36286 h 1147838"/>
                    <a:gd name="connsiteX6097" fmla="*/ 594000 w 1619890"/>
                    <a:gd name="connsiteY6097" fmla="*/ 36286 h 1147838"/>
                    <a:gd name="connsiteX6098" fmla="*/ 594000 w 1619890"/>
                    <a:gd name="connsiteY6098" fmla="*/ 36286 h 1147838"/>
                    <a:gd name="connsiteX6099" fmla="*/ 594000 w 1619890"/>
                    <a:gd name="connsiteY6099" fmla="*/ 36286 h 1147838"/>
                    <a:gd name="connsiteX6100" fmla="*/ 594000 w 1619890"/>
                    <a:gd name="connsiteY6100" fmla="*/ 36286 h 1147838"/>
                    <a:gd name="connsiteX6101" fmla="*/ 594000 w 1619890"/>
                    <a:gd name="connsiteY6101" fmla="*/ 36286 h 1147838"/>
                    <a:gd name="connsiteX6102" fmla="*/ 594000 w 1619890"/>
                    <a:gd name="connsiteY6102" fmla="*/ 36286 h 1147838"/>
                    <a:gd name="connsiteX6103" fmla="*/ 594000 w 1619890"/>
                    <a:gd name="connsiteY6103" fmla="*/ 36286 h 1147838"/>
                    <a:gd name="connsiteX6104" fmla="*/ 594000 w 1619890"/>
                    <a:gd name="connsiteY6104" fmla="*/ 36286 h 1147838"/>
                    <a:gd name="connsiteX6105" fmla="*/ 594000 w 1619890"/>
                    <a:gd name="connsiteY6105" fmla="*/ 36286 h 1147838"/>
                    <a:gd name="connsiteX6106" fmla="*/ 594000 w 1619890"/>
                    <a:gd name="connsiteY6106" fmla="*/ 36286 h 1147838"/>
                    <a:gd name="connsiteX6107" fmla="*/ 594000 w 1619890"/>
                    <a:gd name="connsiteY6107" fmla="*/ 36286 h 1147838"/>
                    <a:gd name="connsiteX6108" fmla="*/ 594000 w 1619890"/>
                    <a:gd name="connsiteY6108" fmla="*/ 36286 h 1147838"/>
                    <a:gd name="connsiteX6109" fmla="*/ 594000 w 1619890"/>
                    <a:gd name="connsiteY6109" fmla="*/ 36286 h 1147838"/>
                    <a:gd name="connsiteX6110" fmla="*/ 594000 w 1619890"/>
                    <a:gd name="connsiteY6110" fmla="*/ 36286 h 1147838"/>
                    <a:gd name="connsiteX6111" fmla="*/ 594000 w 1619890"/>
                    <a:gd name="connsiteY6111" fmla="*/ 36286 h 1147838"/>
                    <a:gd name="connsiteX6112" fmla="*/ 594000 w 1619890"/>
                    <a:gd name="connsiteY6112" fmla="*/ 36286 h 1147838"/>
                    <a:gd name="connsiteX6113" fmla="*/ 594000 w 1619890"/>
                    <a:gd name="connsiteY6113" fmla="*/ 36286 h 1147838"/>
                    <a:gd name="connsiteX6114" fmla="*/ 594000 w 1619890"/>
                    <a:gd name="connsiteY6114" fmla="*/ 36286 h 1147838"/>
                    <a:gd name="connsiteX6115" fmla="*/ 594000 w 1619890"/>
                    <a:gd name="connsiteY6115" fmla="*/ 36286 h 1147838"/>
                    <a:gd name="connsiteX6116" fmla="*/ 594000 w 1619890"/>
                    <a:gd name="connsiteY6116" fmla="*/ 36286 h 1147838"/>
                    <a:gd name="connsiteX6117" fmla="*/ 594000 w 1619890"/>
                    <a:gd name="connsiteY6117" fmla="*/ 36286 h 1147838"/>
                    <a:gd name="connsiteX6118" fmla="*/ 594000 w 1619890"/>
                    <a:gd name="connsiteY6118" fmla="*/ 36286 h 1147838"/>
                    <a:gd name="connsiteX6119" fmla="*/ 594000 w 1619890"/>
                    <a:gd name="connsiteY6119" fmla="*/ 36286 h 1147838"/>
                    <a:gd name="connsiteX6120" fmla="*/ 594000 w 1619890"/>
                    <a:gd name="connsiteY6120" fmla="*/ 36286 h 1147838"/>
                    <a:gd name="connsiteX6121" fmla="*/ 594000 w 1619890"/>
                    <a:gd name="connsiteY6121" fmla="*/ 36286 h 1147838"/>
                    <a:gd name="connsiteX6122" fmla="*/ 594000 w 1619890"/>
                    <a:gd name="connsiteY6122" fmla="*/ 36286 h 1147838"/>
                    <a:gd name="connsiteX6123" fmla="*/ 594000 w 1619890"/>
                    <a:gd name="connsiteY6123" fmla="*/ 36286 h 1147838"/>
                    <a:gd name="connsiteX6124" fmla="*/ 594000 w 1619890"/>
                    <a:gd name="connsiteY6124" fmla="*/ 36286 h 1147838"/>
                    <a:gd name="connsiteX6125" fmla="*/ 594000 w 1619890"/>
                    <a:gd name="connsiteY6125" fmla="*/ 36286 h 1147838"/>
                    <a:gd name="connsiteX6126" fmla="*/ 594000 w 1619890"/>
                    <a:gd name="connsiteY6126" fmla="*/ 36286 h 1147838"/>
                    <a:gd name="connsiteX6127" fmla="*/ 594000 w 1619890"/>
                    <a:gd name="connsiteY6127" fmla="*/ 36286 h 1147838"/>
                    <a:gd name="connsiteX6128" fmla="*/ 594000 w 1619890"/>
                    <a:gd name="connsiteY6128" fmla="*/ 36286 h 1147838"/>
                    <a:gd name="connsiteX6129" fmla="*/ 594000 w 1619890"/>
                    <a:gd name="connsiteY6129" fmla="*/ 36286 h 1147838"/>
                    <a:gd name="connsiteX6130" fmla="*/ 594000 w 1619890"/>
                    <a:gd name="connsiteY6130" fmla="*/ 36286 h 1147838"/>
                    <a:gd name="connsiteX6131" fmla="*/ 594000 w 1619890"/>
                    <a:gd name="connsiteY6131" fmla="*/ 36286 h 1147838"/>
                    <a:gd name="connsiteX6132" fmla="*/ 594000 w 1619890"/>
                    <a:gd name="connsiteY6132" fmla="*/ 36286 h 1147838"/>
                    <a:gd name="connsiteX6133" fmla="*/ 594000 w 1619890"/>
                    <a:gd name="connsiteY6133" fmla="*/ 36286 h 1147838"/>
                    <a:gd name="connsiteX6134" fmla="*/ 594000 w 1619890"/>
                    <a:gd name="connsiteY6134" fmla="*/ 36286 h 1147838"/>
                    <a:gd name="connsiteX6135" fmla="*/ 594000 w 1619890"/>
                    <a:gd name="connsiteY6135" fmla="*/ 36286 h 1147838"/>
                    <a:gd name="connsiteX6136" fmla="*/ 594000 w 1619890"/>
                    <a:gd name="connsiteY6136" fmla="*/ 36286 h 1147838"/>
                    <a:gd name="connsiteX6137" fmla="*/ 594000 w 1619890"/>
                    <a:gd name="connsiteY6137" fmla="*/ 36286 h 1147838"/>
                    <a:gd name="connsiteX6138" fmla="*/ 594000 w 1619890"/>
                    <a:gd name="connsiteY6138" fmla="*/ 36286 h 1147838"/>
                    <a:gd name="connsiteX6139" fmla="*/ 594000 w 1619890"/>
                    <a:gd name="connsiteY6139" fmla="*/ 36286 h 1147838"/>
                    <a:gd name="connsiteX6140" fmla="*/ 594000 w 1619890"/>
                    <a:gd name="connsiteY6140" fmla="*/ 36286 h 1147838"/>
                    <a:gd name="connsiteX6141" fmla="*/ 594000 w 1619890"/>
                    <a:gd name="connsiteY6141" fmla="*/ 36286 h 1147838"/>
                    <a:gd name="connsiteX6142" fmla="*/ 594000 w 1619890"/>
                    <a:gd name="connsiteY6142" fmla="*/ 36286 h 1147838"/>
                    <a:gd name="connsiteX6143" fmla="*/ 594000 w 1619890"/>
                    <a:gd name="connsiteY6143" fmla="*/ 36286 h 1147838"/>
                    <a:gd name="connsiteX6144" fmla="*/ 594000 w 1619890"/>
                    <a:gd name="connsiteY6144" fmla="*/ 36286 h 1147838"/>
                    <a:gd name="connsiteX6145" fmla="*/ 594000 w 1619890"/>
                    <a:gd name="connsiteY6145" fmla="*/ 36286 h 1147838"/>
                    <a:gd name="connsiteX6146" fmla="*/ 594000 w 1619890"/>
                    <a:gd name="connsiteY6146" fmla="*/ 36286 h 1147838"/>
                    <a:gd name="connsiteX6147" fmla="*/ 594000 w 1619890"/>
                    <a:gd name="connsiteY6147" fmla="*/ 36286 h 1147838"/>
                    <a:gd name="connsiteX6148" fmla="*/ 594000 w 1619890"/>
                    <a:gd name="connsiteY6148" fmla="*/ 36286 h 1147838"/>
                    <a:gd name="connsiteX6149" fmla="*/ 594000 w 1619890"/>
                    <a:gd name="connsiteY6149" fmla="*/ 36286 h 1147838"/>
                    <a:gd name="connsiteX6150" fmla="*/ 594000 w 1619890"/>
                    <a:gd name="connsiteY6150" fmla="*/ 36286 h 1147838"/>
                    <a:gd name="connsiteX6151" fmla="*/ 594000 w 1619890"/>
                    <a:gd name="connsiteY6151" fmla="*/ 36286 h 1147838"/>
                    <a:gd name="connsiteX6152" fmla="*/ 594000 w 1619890"/>
                    <a:gd name="connsiteY6152" fmla="*/ 36286 h 1147838"/>
                    <a:gd name="connsiteX6153" fmla="*/ 594000 w 1619890"/>
                    <a:gd name="connsiteY6153" fmla="*/ 36286 h 1147838"/>
                    <a:gd name="connsiteX6154" fmla="*/ 594000 w 1619890"/>
                    <a:gd name="connsiteY6154" fmla="*/ 36286 h 1147838"/>
                    <a:gd name="connsiteX6155" fmla="*/ 594000 w 1619890"/>
                    <a:gd name="connsiteY6155" fmla="*/ 36286 h 1147838"/>
                    <a:gd name="connsiteX6156" fmla="*/ 594000 w 1619890"/>
                    <a:gd name="connsiteY6156" fmla="*/ 36286 h 1147838"/>
                    <a:gd name="connsiteX6157" fmla="*/ 594000 w 1619890"/>
                    <a:gd name="connsiteY6157" fmla="*/ 36286 h 1147838"/>
                    <a:gd name="connsiteX6158" fmla="*/ 594000 w 1619890"/>
                    <a:gd name="connsiteY6158" fmla="*/ 36286 h 1147838"/>
                    <a:gd name="connsiteX6159" fmla="*/ 594000 w 1619890"/>
                    <a:gd name="connsiteY6159" fmla="*/ 36286 h 1147838"/>
                    <a:gd name="connsiteX6160" fmla="*/ 594000 w 1619890"/>
                    <a:gd name="connsiteY6160" fmla="*/ 36286 h 1147838"/>
                    <a:gd name="connsiteX6161" fmla="*/ 594000 w 1619890"/>
                    <a:gd name="connsiteY6161" fmla="*/ 36286 h 1147838"/>
                    <a:gd name="connsiteX6162" fmla="*/ 594000 w 1619890"/>
                    <a:gd name="connsiteY6162" fmla="*/ 36286 h 1147838"/>
                    <a:gd name="connsiteX6163" fmla="*/ 594000 w 1619890"/>
                    <a:gd name="connsiteY6163" fmla="*/ 36286 h 1147838"/>
                    <a:gd name="connsiteX6164" fmla="*/ 594000 w 1619890"/>
                    <a:gd name="connsiteY6164" fmla="*/ 36286 h 1147838"/>
                    <a:gd name="connsiteX6165" fmla="*/ 594000 w 1619890"/>
                    <a:gd name="connsiteY6165" fmla="*/ 36286 h 1147838"/>
                    <a:gd name="connsiteX6166" fmla="*/ 594000 w 1619890"/>
                    <a:gd name="connsiteY6166" fmla="*/ 36286 h 1147838"/>
                    <a:gd name="connsiteX6167" fmla="*/ 594000 w 1619890"/>
                    <a:gd name="connsiteY6167" fmla="*/ 36286 h 1147838"/>
                    <a:gd name="connsiteX6168" fmla="*/ 594000 w 1619890"/>
                    <a:gd name="connsiteY6168" fmla="*/ 36286 h 1147838"/>
                    <a:gd name="connsiteX6169" fmla="*/ 594000 w 1619890"/>
                    <a:gd name="connsiteY6169" fmla="*/ 36286 h 1147838"/>
                    <a:gd name="connsiteX6170" fmla="*/ 594000 w 1619890"/>
                    <a:gd name="connsiteY6170" fmla="*/ 36286 h 1147838"/>
                    <a:gd name="connsiteX6171" fmla="*/ 594000 w 1619890"/>
                    <a:gd name="connsiteY6171" fmla="*/ 36286 h 1147838"/>
                    <a:gd name="connsiteX6172" fmla="*/ 594000 w 1619890"/>
                    <a:gd name="connsiteY6172" fmla="*/ 36286 h 1147838"/>
                    <a:gd name="connsiteX6173" fmla="*/ 594000 w 1619890"/>
                    <a:gd name="connsiteY6173" fmla="*/ 36286 h 1147838"/>
                    <a:gd name="connsiteX6174" fmla="*/ 594000 w 1619890"/>
                    <a:gd name="connsiteY6174" fmla="*/ 36286 h 1147838"/>
                    <a:gd name="connsiteX6175" fmla="*/ 594000 w 1619890"/>
                    <a:gd name="connsiteY6175" fmla="*/ 36286 h 1147838"/>
                    <a:gd name="connsiteX6176" fmla="*/ 594000 w 1619890"/>
                    <a:gd name="connsiteY6176" fmla="*/ 36286 h 1147838"/>
                    <a:gd name="connsiteX6177" fmla="*/ 594000 w 1619890"/>
                    <a:gd name="connsiteY6177" fmla="*/ 36286 h 1147838"/>
                    <a:gd name="connsiteX6178" fmla="*/ 594000 w 1619890"/>
                    <a:gd name="connsiteY6178" fmla="*/ 36286 h 1147838"/>
                    <a:gd name="connsiteX6179" fmla="*/ 594000 w 1619890"/>
                    <a:gd name="connsiteY6179" fmla="*/ 36286 h 1147838"/>
                    <a:gd name="connsiteX6180" fmla="*/ 594000 w 1619890"/>
                    <a:gd name="connsiteY6180" fmla="*/ 36286 h 1147838"/>
                    <a:gd name="connsiteX6181" fmla="*/ 594000 w 1619890"/>
                    <a:gd name="connsiteY6181" fmla="*/ 36286 h 1147838"/>
                    <a:gd name="connsiteX6182" fmla="*/ 594000 w 1619890"/>
                    <a:gd name="connsiteY6182" fmla="*/ 36286 h 1147838"/>
                    <a:gd name="connsiteX6183" fmla="*/ 594000 w 1619890"/>
                    <a:gd name="connsiteY6183" fmla="*/ 36286 h 1147838"/>
                    <a:gd name="connsiteX6184" fmla="*/ 594000 w 1619890"/>
                    <a:gd name="connsiteY6184" fmla="*/ 36286 h 1147838"/>
                    <a:gd name="connsiteX6185" fmla="*/ 594000 w 1619890"/>
                    <a:gd name="connsiteY6185" fmla="*/ 36286 h 1147838"/>
                    <a:gd name="connsiteX6186" fmla="*/ 594000 w 1619890"/>
                    <a:gd name="connsiteY6186" fmla="*/ 36286 h 1147838"/>
                    <a:gd name="connsiteX6187" fmla="*/ 594000 w 1619890"/>
                    <a:gd name="connsiteY6187" fmla="*/ 36286 h 1147838"/>
                    <a:gd name="connsiteX6188" fmla="*/ 594000 w 1619890"/>
                    <a:gd name="connsiteY6188" fmla="*/ 36286 h 1147838"/>
                    <a:gd name="connsiteX6189" fmla="*/ 594000 w 1619890"/>
                    <a:gd name="connsiteY6189" fmla="*/ 36286 h 1147838"/>
                    <a:gd name="connsiteX6190" fmla="*/ 594000 w 1619890"/>
                    <a:gd name="connsiteY6190" fmla="*/ 36286 h 1147838"/>
                    <a:gd name="connsiteX6191" fmla="*/ 594000 w 1619890"/>
                    <a:gd name="connsiteY6191" fmla="*/ 36286 h 1147838"/>
                    <a:gd name="connsiteX6192" fmla="*/ 594000 w 1619890"/>
                    <a:gd name="connsiteY6192" fmla="*/ 36286 h 1147838"/>
                    <a:gd name="connsiteX6193" fmla="*/ 594000 w 1619890"/>
                    <a:gd name="connsiteY6193" fmla="*/ 36286 h 1147838"/>
                    <a:gd name="connsiteX6194" fmla="*/ 594000 w 1619890"/>
                    <a:gd name="connsiteY6194" fmla="*/ 36286 h 1147838"/>
                    <a:gd name="connsiteX6195" fmla="*/ 594000 w 1619890"/>
                    <a:gd name="connsiteY6195" fmla="*/ 36286 h 1147838"/>
                    <a:gd name="connsiteX6196" fmla="*/ 594000 w 1619890"/>
                    <a:gd name="connsiteY6196" fmla="*/ 36286 h 1147838"/>
                    <a:gd name="connsiteX6197" fmla="*/ 594000 w 1619890"/>
                    <a:gd name="connsiteY6197" fmla="*/ 36286 h 1147838"/>
                    <a:gd name="connsiteX6198" fmla="*/ 594000 w 1619890"/>
                    <a:gd name="connsiteY6198" fmla="*/ 36286 h 1147838"/>
                    <a:gd name="connsiteX6199" fmla="*/ 594000 w 1619890"/>
                    <a:gd name="connsiteY6199" fmla="*/ 36286 h 1147838"/>
                    <a:gd name="connsiteX6200" fmla="*/ 594000 w 1619890"/>
                    <a:gd name="connsiteY6200" fmla="*/ 36286 h 1147838"/>
                    <a:gd name="connsiteX6201" fmla="*/ 594000 w 1619890"/>
                    <a:gd name="connsiteY6201" fmla="*/ 36286 h 1147838"/>
                    <a:gd name="connsiteX6202" fmla="*/ 594000 w 1619890"/>
                    <a:gd name="connsiteY6202" fmla="*/ 36286 h 1147838"/>
                    <a:gd name="connsiteX6203" fmla="*/ 594000 w 1619890"/>
                    <a:gd name="connsiteY6203" fmla="*/ 36286 h 1147838"/>
                    <a:gd name="connsiteX6204" fmla="*/ 594000 w 1619890"/>
                    <a:gd name="connsiteY6204" fmla="*/ 36286 h 1147838"/>
                    <a:gd name="connsiteX6205" fmla="*/ 594000 w 1619890"/>
                    <a:gd name="connsiteY6205" fmla="*/ 36286 h 1147838"/>
                    <a:gd name="connsiteX6206" fmla="*/ 594000 w 1619890"/>
                    <a:gd name="connsiteY6206" fmla="*/ 36286 h 1147838"/>
                    <a:gd name="connsiteX6207" fmla="*/ 594000 w 1619890"/>
                    <a:gd name="connsiteY6207" fmla="*/ 36286 h 1147838"/>
                    <a:gd name="connsiteX6208" fmla="*/ 594000 w 1619890"/>
                    <a:gd name="connsiteY6208" fmla="*/ 36286 h 1147838"/>
                    <a:gd name="connsiteX6209" fmla="*/ 594000 w 1619890"/>
                    <a:gd name="connsiteY6209" fmla="*/ 36286 h 1147838"/>
                    <a:gd name="connsiteX6210" fmla="*/ 594000 w 1619890"/>
                    <a:gd name="connsiteY6210" fmla="*/ 36286 h 1147838"/>
                    <a:gd name="connsiteX6211" fmla="*/ 594000 w 1619890"/>
                    <a:gd name="connsiteY6211" fmla="*/ 36286 h 1147838"/>
                    <a:gd name="connsiteX6212" fmla="*/ 594000 w 1619890"/>
                    <a:gd name="connsiteY6212" fmla="*/ 36286 h 1147838"/>
                    <a:gd name="connsiteX6213" fmla="*/ 594000 w 1619890"/>
                    <a:gd name="connsiteY6213" fmla="*/ 36286 h 1147838"/>
                    <a:gd name="connsiteX6214" fmla="*/ 594000 w 1619890"/>
                    <a:gd name="connsiteY6214" fmla="*/ 36286 h 1147838"/>
                    <a:gd name="connsiteX6215" fmla="*/ 594000 w 1619890"/>
                    <a:gd name="connsiteY6215" fmla="*/ 36286 h 1147838"/>
                    <a:gd name="connsiteX6216" fmla="*/ 593395 w 1619890"/>
                    <a:gd name="connsiteY6216" fmla="*/ 36286 h 1147838"/>
                    <a:gd name="connsiteX6217" fmla="*/ 593395 w 1619890"/>
                    <a:gd name="connsiteY6217" fmla="*/ 36286 h 1147838"/>
                    <a:gd name="connsiteX6218" fmla="*/ 592790 w 1619890"/>
                    <a:gd name="connsiteY6218" fmla="*/ 36286 h 1147838"/>
                    <a:gd name="connsiteX6219" fmla="*/ 592790 w 1619890"/>
                    <a:gd name="connsiteY6219" fmla="*/ 36286 h 1147838"/>
                    <a:gd name="connsiteX6220" fmla="*/ 592186 w 1619890"/>
                    <a:gd name="connsiteY6220" fmla="*/ 36286 h 1147838"/>
                    <a:gd name="connsiteX6221" fmla="*/ 592186 w 1619890"/>
                    <a:gd name="connsiteY6221" fmla="*/ 36286 h 1147838"/>
                    <a:gd name="connsiteX6222" fmla="*/ 591581 w 1619890"/>
                    <a:gd name="connsiteY6222" fmla="*/ 36286 h 1147838"/>
                    <a:gd name="connsiteX6223" fmla="*/ 591581 w 1619890"/>
                    <a:gd name="connsiteY6223" fmla="*/ 36286 h 1147838"/>
                    <a:gd name="connsiteX6224" fmla="*/ 590976 w 1619890"/>
                    <a:gd name="connsiteY6224" fmla="*/ 36286 h 1147838"/>
                    <a:gd name="connsiteX6225" fmla="*/ 590976 w 1619890"/>
                    <a:gd name="connsiteY6225" fmla="*/ 36286 h 1147838"/>
                    <a:gd name="connsiteX6226" fmla="*/ 590371 w 1619890"/>
                    <a:gd name="connsiteY6226" fmla="*/ 36286 h 1147838"/>
                    <a:gd name="connsiteX6227" fmla="*/ 590371 w 1619890"/>
                    <a:gd name="connsiteY6227" fmla="*/ 36286 h 1147838"/>
                    <a:gd name="connsiteX6228" fmla="*/ 589766 w 1619890"/>
                    <a:gd name="connsiteY6228" fmla="*/ 36286 h 1147838"/>
                    <a:gd name="connsiteX6229" fmla="*/ 589766 w 1619890"/>
                    <a:gd name="connsiteY6229" fmla="*/ 36286 h 1147838"/>
                    <a:gd name="connsiteX6230" fmla="*/ 589161 w 1619890"/>
                    <a:gd name="connsiteY6230" fmla="*/ 36286 h 1147838"/>
                    <a:gd name="connsiteX6231" fmla="*/ 589161 w 1619890"/>
                    <a:gd name="connsiteY6231" fmla="*/ 36286 h 1147838"/>
                    <a:gd name="connsiteX6232" fmla="*/ 588556 w 1619890"/>
                    <a:gd name="connsiteY6232" fmla="*/ 36286 h 1147838"/>
                    <a:gd name="connsiteX6233" fmla="*/ 588556 w 1619890"/>
                    <a:gd name="connsiteY6233" fmla="*/ 36286 h 1147838"/>
                    <a:gd name="connsiteX6234" fmla="*/ 587951 w 1619890"/>
                    <a:gd name="connsiteY6234" fmla="*/ 36286 h 1147838"/>
                    <a:gd name="connsiteX6235" fmla="*/ 587951 w 1619890"/>
                    <a:gd name="connsiteY6235" fmla="*/ 36286 h 1147838"/>
                    <a:gd name="connsiteX6236" fmla="*/ 587346 w 1619890"/>
                    <a:gd name="connsiteY6236" fmla="*/ 36286 h 1147838"/>
                    <a:gd name="connsiteX6237" fmla="*/ 587346 w 1619890"/>
                    <a:gd name="connsiteY6237" fmla="*/ 36286 h 1147838"/>
                    <a:gd name="connsiteX6238" fmla="*/ 586742 w 1619890"/>
                    <a:gd name="connsiteY6238" fmla="*/ 36286 h 1147838"/>
                    <a:gd name="connsiteX6239" fmla="*/ 586742 w 1619890"/>
                    <a:gd name="connsiteY6239" fmla="*/ 36286 h 1147838"/>
                    <a:gd name="connsiteX6240" fmla="*/ 586137 w 1619890"/>
                    <a:gd name="connsiteY6240" fmla="*/ 36286 h 1147838"/>
                    <a:gd name="connsiteX6241" fmla="*/ 586137 w 1619890"/>
                    <a:gd name="connsiteY6241" fmla="*/ 36286 h 1147838"/>
                    <a:gd name="connsiteX6242" fmla="*/ 585532 w 1619890"/>
                    <a:gd name="connsiteY6242" fmla="*/ 36286 h 1147838"/>
                    <a:gd name="connsiteX6243" fmla="*/ 585532 w 1619890"/>
                    <a:gd name="connsiteY6243" fmla="*/ 36286 h 1147838"/>
                    <a:gd name="connsiteX6244" fmla="*/ 584927 w 1619890"/>
                    <a:gd name="connsiteY6244" fmla="*/ 36286 h 1147838"/>
                    <a:gd name="connsiteX6245" fmla="*/ 584927 w 1619890"/>
                    <a:gd name="connsiteY6245" fmla="*/ 36286 h 1147838"/>
                    <a:gd name="connsiteX6246" fmla="*/ 584322 w 1619890"/>
                    <a:gd name="connsiteY6246" fmla="*/ 36286 h 1147838"/>
                    <a:gd name="connsiteX6247" fmla="*/ 584322 w 1619890"/>
                    <a:gd name="connsiteY6247" fmla="*/ 36286 h 1147838"/>
                    <a:gd name="connsiteX6248" fmla="*/ 583717 w 1619890"/>
                    <a:gd name="connsiteY6248" fmla="*/ 36286 h 1147838"/>
                    <a:gd name="connsiteX6249" fmla="*/ 583717 w 1619890"/>
                    <a:gd name="connsiteY6249" fmla="*/ 36286 h 1147838"/>
                    <a:gd name="connsiteX6250" fmla="*/ 583112 w 1619890"/>
                    <a:gd name="connsiteY6250" fmla="*/ 36286 h 1147838"/>
                    <a:gd name="connsiteX6251" fmla="*/ 583112 w 1619890"/>
                    <a:gd name="connsiteY6251" fmla="*/ 36286 h 1147838"/>
                    <a:gd name="connsiteX6252" fmla="*/ 582507 w 1619890"/>
                    <a:gd name="connsiteY6252" fmla="*/ 36286 h 1147838"/>
                    <a:gd name="connsiteX6253" fmla="*/ 582507 w 1619890"/>
                    <a:gd name="connsiteY6253" fmla="*/ 36286 h 1147838"/>
                    <a:gd name="connsiteX6254" fmla="*/ 581903 w 1619890"/>
                    <a:gd name="connsiteY6254" fmla="*/ 36286 h 1147838"/>
                    <a:gd name="connsiteX6255" fmla="*/ 581903 w 1619890"/>
                    <a:gd name="connsiteY6255" fmla="*/ 36286 h 1147838"/>
                    <a:gd name="connsiteX6256" fmla="*/ 581298 w 1619890"/>
                    <a:gd name="connsiteY6256" fmla="*/ 36286 h 1147838"/>
                    <a:gd name="connsiteX6257" fmla="*/ 581298 w 1619890"/>
                    <a:gd name="connsiteY6257" fmla="*/ 36286 h 1147838"/>
                    <a:gd name="connsiteX6258" fmla="*/ 580693 w 1619890"/>
                    <a:gd name="connsiteY6258" fmla="*/ 36286 h 1147838"/>
                    <a:gd name="connsiteX6259" fmla="*/ 580693 w 1619890"/>
                    <a:gd name="connsiteY6259" fmla="*/ 36286 h 1147838"/>
                    <a:gd name="connsiteX6260" fmla="*/ 580088 w 1619890"/>
                    <a:gd name="connsiteY6260" fmla="*/ 36286 h 1147838"/>
                    <a:gd name="connsiteX6261" fmla="*/ 580088 w 1619890"/>
                    <a:gd name="connsiteY6261" fmla="*/ 36286 h 1147838"/>
                    <a:gd name="connsiteX6262" fmla="*/ 579483 w 1619890"/>
                    <a:gd name="connsiteY6262" fmla="*/ 36286 h 1147838"/>
                    <a:gd name="connsiteX6263" fmla="*/ 579483 w 1619890"/>
                    <a:gd name="connsiteY6263" fmla="*/ 36286 h 1147838"/>
                    <a:gd name="connsiteX6264" fmla="*/ 578878 w 1619890"/>
                    <a:gd name="connsiteY6264" fmla="*/ 36286 h 1147838"/>
                    <a:gd name="connsiteX6265" fmla="*/ 578878 w 1619890"/>
                    <a:gd name="connsiteY6265" fmla="*/ 36286 h 1147838"/>
                    <a:gd name="connsiteX6266" fmla="*/ 578878 w 1619890"/>
                    <a:gd name="connsiteY6266" fmla="*/ 36286 h 1147838"/>
                    <a:gd name="connsiteX6267" fmla="*/ 578878 w 1619890"/>
                    <a:gd name="connsiteY6267" fmla="*/ 36286 h 1147838"/>
                    <a:gd name="connsiteX6268" fmla="*/ 578878 w 1619890"/>
                    <a:gd name="connsiteY6268" fmla="*/ 36286 h 1147838"/>
                    <a:gd name="connsiteX6269" fmla="*/ 578878 w 1619890"/>
                    <a:gd name="connsiteY6269" fmla="*/ 36286 h 1147838"/>
                    <a:gd name="connsiteX6270" fmla="*/ 578878 w 1619890"/>
                    <a:gd name="connsiteY6270" fmla="*/ 36286 h 1147838"/>
                    <a:gd name="connsiteX6271" fmla="*/ 578878 w 1619890"/>
                    <a:gd name="connsiteY6271" fmla="*/ 36286 h 1147838"/>
                    <a:gd name="connsiteX6272" fmla="*/ 578878 w 1619890"/>
                    <a:gd name="connsiteY6272" fmla="*/ 36286 h 1147838"/>
                    <a:gd name="connsiteX6273" fmla="*/ 578878 w 1619890"/>
                    <a:gd name="connsiteY6273" fmla="*/ 36286 h 1147838"/>
                    <a:gd name="connsiteX6274" fmla="*/ 578878 w 1619890"/>
                    <a:gd name="connsiteY6274" fmla="*/ 36286 h 1147838"/>
                    <a:gd name="connsiteX6275" fmla="*/ 578878 w 1619890"/>
                    <a:gd name="connsiteY6275" fmla="*/ 36286 h 1147838"/>
                    <a:gd name="connsiteX6276" fmla="*/ 578878 w 1619890"/>
                    <a:gd name="connsiteY6276" fmla="*/ 36286 h 1147838"/>
                    <a:gd name="connsiteX6277" fmla="*/ 578878 w 1619890"/>
                    <a:gd name="connsiteY6277" fmla="*/ 36286 h 1147838"/>
                    <a:gd name="connsiteX6278" fmla="*/ 578878 w 1619890"/>
                    <a:gd name="connsiteY6278" fmla="*/ 36286 h 1147838"/>
                    <a:gd name="connsiteX6279" fmla="*/ 578878 w 1619890"/>
                    <a:gd name="connsiteY6279" fmla="*/ 36286 h 1147838"/>
                    <a:gd name="connsiteX6280" fmla="*/ 578878 w 1619890"/>
                    <a:gd name="connsiteY6280" fmla="*/ 36286 h 1147838"/>
                    <a:gd name="connsiteX6281" fmla="*/ 578878 w 1619890"/>
                    <a:gd name="connsiteY6281" fmla="*/ 36286 h 1147838"/>
                    <a:gd name="connsiteX6282" fmla="*/ 578878 w 1619890"/>
                    <a:gd name="connsiteY6282" fmla="*/ 36286 h 1147838"/>
                    <a:gd name="connsiteX6283" fmla="*/ 578878 w 1619890"/>
                    <a:gd name="connsiteY6283" fmla="*/ 36286 h 1147838"/>
                    <a:gd name="connsiteX6284" fmla="*/ 578878 w 1619890"/>
                    <a:gd name="connsiteY6284" fmla="*/ 36286 h 1147838"/>
                    <a:gd name="connsiteX6285" fmla="*/ 578878 w 1619890"/>
                    <a:gd name="connsiteY6285" fmla="*/ 36286 h 1147838"/>
                    <a:gd name="connsiteX6286" fmla="*/ 578878 w 1619890"/>
                    <a:gd name="connsiteY6286" fmla="*/ 36286 h 1147838"/>
                    <a:gd name="connsiteX6287" fmla="*/ 578878 w 1619890"/>
                    <a:gd name="connsiteY6287" fmla="*/ 36286 h 1147838"/>
                    <a:gd name="connsiteX6288" fmla="*/ 578878 w 1619890"/>
                    <a:gd name="connsiteY6288" fmla="*/ 36286 h 1147838"/>
                    <a:gd name="connsiteX6289" fmla="*/ 578878 w 1619890"/>
                    <a:gd name="connsiteY6289" fmla="*/ 36286 h 1147838"/>
                    <a:gd name="connsiteX6290" fmla="*/ 578878 w 1619890"/>
                    <a:gd name="connsiteY6290" fmla="*/ 36286 h 1147838"/>
                    <a:gd name="connsiteX6291" fmla="*/ 578878 w 1619890"/>
                    <a:gd name="connsiteY6291" fmla="*/ 36286 h 1147838"/>
                    <a:gd name="connsiteX6292" fmla="*/ 578878 w 1619890"/>
                    <a:gd name="connsiteY6292" fmla="*/ 36286 h 1147838"/>
                    <a:gd name="connsiteX6293" fmla="*/ 578878 w 1619890"/>
                    <a:gd name="connsiteY6293" fmla="*/ 36286 h 1147838"/>
                    <a:gd name="connsiteX6294" fmla="*/ 578878 w 1619890"/>
                    <a:gd name="connsiteY6294" fmla="*/ 36286 h 1147838"/>
                    <a:gd name="connsiteX6295" fmla="*/ 578878 w 1619890"/>
                    <a:gd name="connsiteY6295" fmla="*/ 36286 h 1147838"/>
                    <a:gd name="connsiteX6296" fmla="*/ 578878 w 1619890"/>
                    <a:gd name="connsiteY6296" fmla="*/ 36286 h 1147838"/>
                    <a:gd name="connsiteX6297" fmla="*/ 578878 w 1619890"/>
                    <a:gd name="connsiteY6297" fmla="*/ 36286 h 1147838"/>
                    <a:gd name="connsiteX6298" fmla="*/ 578878 w 1619890"/>
                    <a:gd name="connsiteY6298" fmla="*/ 36286 h 1147838"/>
                    <a:gd name="connsiteX6299" fmla="*/ 578878 w 1619890"/>
                    <a:gd name="connsiteY6299" fmla="*/ 36286 h 1147838"/>
                    <a:gd name="connsiteX6300" fmla="*/ 578878 w 1619890"/>
                    <a:gd name="connsiteY6300" fmla="*/ 36286 h 1147838"/>
                    <a:gd name="connsiteX6301" fmla="*/ 578878 w 1619890"/>
                    <a:gd name="connsiteY6301" fmla="*/ 36286 h 1147838"/>
                    <a:gd name="connsiteX6302" fmla="*/ 578878 w 1619890"/>
                    <a:gd name="connsiteY6302" fmla="*/ 36286 h 1147838"/>
                    <a:gd name="connsiteX6303" fmla="*/ 578878 w 1619890"/>
                    <a:gd name="connsiteY6303" fmla="*/ 36286 h 1147838"/>
                    <a:gd name="connsiteX6304" fmla="*/ 578878 w 1619890"/>
                    <a:gd name="connsiteY6304" fmla="*/ 36286 h 1147838"/>
                    <a:gd name="connsiteX6305" fmla="*/ 578878 w 1619890"/>
                    <a:gd name="connsiteY6305" fmla="*/ 36286 h 1147838"/>
                    <a:gd name="connsiteX6306" fmla="*/ 578878 w 1619890"/>
                    <a:gd name="connsiteY6306" fmla="*/ 36286 h 1147838"/>
                    <a:gd name="connsiteX6307" fmla="*/ 578878 w 1619890"/>
                    <a:gd name="connsiteY6307" fmla="*/ 36286 h 1147838"/>
                    <a:gd name="connsiteX6308" fmla="*/ 578878 w 1619890"/>
                    <a:gd name="connsiteY6308" fmla="*/ 36286 h 1147838"/>
                    <a:gd name="connsiteX6309" fmla="*/ 578878 w 1619890"/>
                    <a:gd name="connsiteY6309" fmla="*/ 36286 h 1147838"/>
                    <a:gd name="connsiteX6310" fmla="*/ 578878 w 1619890"/>
                    <a:gd name="connsiteY6310" fmla="*/ 36286 h 1147838"/>
                    <a:gd name="connsiteX6311" fmla="*/ 578878 w 1619890"/>
                    <a:gd name="connsiteY6311" fmla="*/ 36286 h 1147838"/>
                    <a:gd name="connsiteX6312" fmla="*/ 578878 w 1619890"/>
                    <a:gd name="connsiteY6312" fmla="*/ 36286 h 1147838"/>
                    <a:gd name="connsiteX6313" fmla="*/ 578878 w 1619890"/>
                    <a:gd name="connsiteY6313" fmla="*/ 36286 h 1147838"/>
                    <a:gd name="connsiteX6314" fmla="*/ 578878 w 1619890"/>
                    <a:gd name="connsiteY6314" fmla="*/ 36286 h 1147838"/>
                    <a:gd name="connsiteX6315" fmla="*/ 578878 w 1619890"/>
                    <a:gd name="connsiteY6315" fmla="*/ 36286 h 1147838"/>
                    <a:gd name="connsiteX6316" fmla="*/ 578878 w 1619890"/>
                    <a:gd name="connsiteY6316" fmla="*/ 36286 h 1147838"/>
                    <a:gd name="connsiteX6317" fmla="*/ 578878 w 1619890"/>
                    <a:gd name="connsiteY6317" fmla="*/ 36286 h 1147838"/>
                    <a:gd name="connsiteX6318" fmla="*/ 578878 w 1619890"/>
                    <a:gd name="connsiteY6318" fmla="*/ 36286 h 1147838"/>
                    <a:gd name="connsiteX6319" fmla="*/ 578878 w 1619890"/>
                    <a:gd name="connsiteY6319" fmla="*/ 36286 h 1147838"/>
                    <a:gd name="connsiteX6320" fmla="*/ 578878 w 1619890"/>
                    <a:gd name="connsiteY6320" fmla="*/ 36286 h 1147838"/>
                    <a:gd name="connsiteX6321" fmla="*/ 578878 w 1619890"/>
                    <a:gd name="connsiteY6321" fmla="*/ 36286 h 1147838"/>
                    <a:gd name="connsiteX6322" fmla="*/ 578878 w 1619890"/>
                    <a:gd name="connsiteY6322" fmla="*/ 36286 h 1147838"/>
                    <a:gd name="connsiteX6323" fmla="*/ 578878 w 1619890"/>
                    <a:gd name="connsiteY6323" fmla="*/ 36286 h 1147838"/>
                    <a:gd name="connsiteX6324" fmla="*/ 578878 w 1619890"/>
                    <a:gd name="connsiteY6324" fmla="*/ 36286 h 1147838"/>
                    <a:gd name="connsiteX6325" fmla="*/ 578878 w 1619890"/>
                    <a:gd name="connsiteY6325" fmla="*/ 36286 h 1147838"/>
                    <a:gd name="connsiteX6326" fmla="*/ 578878 w 1619890"/>
                    <a:gd name="connsiteY6326" fmla="*/ 36286 h 1147838"/>
                    <a:gd name="connsiteX6327" fmla="*/ 578878 w 1619890"/>
                    <a:gd name="connsiteY6327" fmla="*/ 36286 h 1147838"/>
                    <a:gd name="connsiteX6328" fmla="*/ 578878 w 1619890"/>
                    <a:gd name="connsiteY6328" fmla="*/ 36286 h 1147838"/>
                    <a:gd name="connsiteX6329" fmla="*/ 578878 w 1619890"/>
                    <a:gd name="connsiteY6329" fmla="*/ 36286 h 1147838"/>
                    <a:gd name="connsiteX6330" fmla="*/ 578878 w 1619890"/>
                    <a:gd name="connsiteY6330" fmla="*/ 36286 h 1147838"/>
                    <a:gd name="connsiteX6331" fmla="*/ 578878 w 1619890"/>
                    <a:gd name="connsiteY6331" fmla="*/ 36286 h 1147838"/>
                    <a:gd name="connsiteX6332" fmla="*/ 578878 w 1619890"/>
                    <a:gd name="connsiteY6332" fmla="*/ 36286 h 1147838"/>
                    <a:gd name="connsiteX6333" fmla="*/ 578878 w 1619890"/>
                    <a:gd name="connsiteY6333" fmla="*/ 36286 h 1147838"/>
                    <a:gd name="connsiteX6334" fmla="*/ 578878 w 1619890"/>
                    <a:gd name="connsiteY6334" fmla="*/ 36286 h 1147838"/>
                    <a:gd name="connsiteX6335" fmla="*/ 578878 w 1619890"/>
                    <a:gd name="connsiteY6335" fmla="*/ 36286 h 1147838"/>
                    <a:gd name="connsiteX6336" fmla="*/ 578878 w 1619890"/>
                    <a:gd name="connsiteY6336" fmla="*/ 36286 h 1147838"/>
                    <a:gd name="connsiteX6337" fmla="*/ 578878 w 1619890"/>
                    <a:gd name="connsiteY6337" fmla="*/ 36286 h 1147838"/>
                    <a:gd name="connsiteX6338" fmla="*/ 578878 w 1619890"/>
                    <a:gd name="connsiteY6338" fmla="*/ 36286 h 1147838"/>
                    <a:gd name="connsiteX6339" fmla="*/ 578878 w 1619890"/>
                    <a:gd name="connsiteY6339" fmla="*/ 36286 h 1147838"/>
                    <a:gd name="connsiteX6340" fmla="*/ 578878 w 1619890"/>
                    <a:gd name="connsiteY6340" fmla="*/ 36286 h 1147838"/>
                    <a:gd name="connsiteX6341" fmla="*/ 578878 w 1619890"/>
                    <a:gd name="connsiteY6341" fmla="*/ 36286 h 1147838"/>
                    <a:gd name="connsiteX6342" fmla="*/ 578878 w 1619890"/>
                    <a:gd name="connsiteY6342" fmla="*/ 36286 h 1147838"/>
                    <a:gd name="connsiteX6343" fmla="*/ 578878 w 1619890"/>
                    <a:gd name="connsiteY6343" fmla="*/ 36286 h 1147838"/>
                    <a:gd name="connsiteX6344" fmla="*/ 578273 w 1619890"/>
                    <a:gd name="connsiteY6344" fmla="*/ 36286 h 1147838"/>
                    <a:gd name="connsiteX6345" fmla="*/ 578273 w 1619890"/>
                    <a:gd name="connsiteY6345" fmla="*/ 36286 h 1147838"/>
                    <a:gd name="connsiteX6346" fmla="*/ 577668 w 1619890"/>
                    <a:gd name="connsiteY6346" fmla="*/ 36286 h 1147838"/>
                    <a:gd name="connsiteX6347" fmla="*/ 577668 w 1619890"/>
                    <a:gd name="connsiteY6347" fmla="*/ 36286 h 1147838"/>
                    <a:gd name="connsiteX6348" fmla="*/ 577063 w 1619890"/>
                    <a:gd name="connsiteY6348" fmla="*/ 36286 h 1147838"/>
                    <a:gd name="connsiteX6349" fmla="*/ 577063 w 1619890"/>
                    <a:gd name="connsiteY6349" fmla="*/ 36286 h 1147838"/>
                    <a:gd name="connsiteX6350" fmla="*/ 576458 w 1619890"/>
                    <a:gd name="connsiteY6350" fmla="*/ 36286 h 1147838"/>
                    <a:gd name="connsiteX6351" fmla="*/ 576458 w 1619890"/>
                    <a:gd name="connsiteY6351" fmla="*/ 36286 h 1147838"/>
                    <a:gd name="connsiteX6352" fmla="*/ 575854 w 1619890"/>
                    <a:gd name="connsiteY6352" fmla="*/ 36286 h 1147838"/>
                    <a:gd name="connsiteX6353" fmla="*/ 575854 w 1619890"/>
                    <a:gd name="connsiteY6353" fmla="*/ 36286 h 1147838"/>
                    <a:gd name="connsiteX6354" fmla="*/ 575249 w 1619890"/>
                    <a:gd name="connsiteY6354" fmla="*/ 36286 h 1147838"/>
                    <a:gd name="connsiteX6355" fmla="*/ 575249 w 1619890"/>
                    <a:gd name="connsiteY6355" fmla="*/ 36286 h 1147838"/>
                    <a:gd name="connsiteX6356" fmla="*/ 574644 w 1619890"/>
                    <a:gd name="connsiteY6356" fmla="*/ 36286 h 1147838"/>
                    <a:gd name="connsiteX6357" fmla="*/ 574644 w 1619890"/>
                    <a:gd name="connsiteY6357" fmla="*/ 36286 h 1147838"/>
                    <a:gd name="connsiteX6358" fmla="*/ 574039 w 1619890"/>
                    <a:gd name="connsiteY6358" fmla="*/ 36286 h 1147838"/>
                    <a:gd name="connsiteX6359" fmla="*/ 574039 w 1619890"/>
                    <a:gd name="connsiteY6359" fmla="*/ 36286 h 1147838"/>
                    <a:gd name="connsiteX6360" fmla="*/ 573434 w 1619890"/>
                    <a:gd name="connsiteY6360" fmla="*/ 36286 h 1147838"/>
                    <a:gd name="connsiteX6361" fmla="*/ 573434 w 1619890"/>
                    <a:gd name="connsiteY6361" fmla="*/ 36286 h 1147838"/>
                    <a:gd name="connsiteX6362" fmla="*/ 572829 w 1619890"/>
                    <a:gd name="connsiteY6362" fmla="*/ 36286 h 1147838"/>
                    <a:gd name="connsiteX6363" fmla="*/ 572829 w 1619890"/>
                    <a:gd name="connsiteY6363" fmla="*/ 36286 h 1147838"/>
                    <a:gd name="connsiteX6364" fmla="*/ 572224 w 1619890"/>
                    <a:gd name="connsiteY6364" fmla="*/ 36286 h 1147838"/>
                    <a:gd name="connsiteX6365" fmla="*/ 572224 w 1619890"/>
                    <a:gd name="connsiteY6365" fmla="*/ 36286 h 1147838"/>
                    <a:gd name="connsiteX6366" fmla="*/ 571619 w 1619890"/>
                    <a:gd name="connsiteY6366" fmla="*/ 36286 h 1147838"/>
                    <a:gd name="connsiteX6367" fmla="*/ 571619 w 1619890"/>
                    <a:gd name="connsiteY6367" fmla="*/ 36286 h 1147838"/>
                    <a:gd name="connsiteX6368" fmla="*/ 571014 w 1619890"/>
                    <a:gd name="connsiteY6368" fmla="*/ 36286 h 1147838"/>
                    <a:gd name="connsiteX6369" fmla="*/ 571014 w 1619890"/>
                    <a:gd name="connsiteY6369" fmla="*/ 36286 h 1147838"/>
                    <a:gd name="connsiteX6370" fmla="*/ 570410 w 1619890"/>
                    <a:gd name="connsiteY6370" fmla="*/ 36286 h 1147838"/>
                    <a:gd name="connsiteX6371" fmla="*/ 570410 w 1619890"/>
                    <a:gd name="connsiteY6371" fmla="*/ 36286 h 1147838"/>
                    <a:gd name="connsiteX6372" fmla="*/ 569805 w 1619890"/>
                    <a:gd name="connsiteY6372" fmla="*/ 36286 h 1147838"/>
                    <a:gd name="connsiteX6373" fmla="*/ 569805 w 1619890"/>
                    <a:gd name="connsiteY6373" fmla="*/ 36286 h 1147838"/>
                    <a:gd name="connsiteX6374" fmla="*/ 569200 w 1619890"/>
                    <a:gd name="connsiteY6374" fmla="*/ 36286 h 1147838"/>
                    <a:gd name="connsiteX6375" fmla="*/ 569200 w 1619890"/>
                    <a:gd name="connsiteY6375" fmla="*/ 36286 h 1147838"/>
                    <a:gd name="connsiteX6376" fmla="*/ 568595 w 1619890"/>
                    <a:gd name="connsiteY6376" fmla="*/ 36286 h 1147838"/>
                    <a:gd name="connsiteX6377" fmla="*/ 568595 w 1619890"/>
                    <a:gd name="connsiteY6377" fmla="*/ 36286 h 1147838"/>
                    <a:gd name="connsiteX6378" fmla="*/ 567990 w 1619890"/>
                    <a:gd name="connsiteY6378" fmla="*/ 36286 h 1147838"/>
                    <a:gd name="connsiteX6379" fmla="*/ 567990 w 1619890"/>
                    <a:gd name="connsiteY6379" fmla="*/ 36286 h 1147838"/>
                    <a:gd name="connsiteX6380" fmla="*/ 567385 w 1619890"/>
                    <a:gd name="connsiteY6380" fmla="*/ 36891 h 1147838"/>
                    <a:gd name="connsiteX6381" fmla="*/ 567385 w 1619890"/>
                    <a:gd name="connsiteY6381" fmla="*/ 36891 h 1147838"/>
                    <a:gd name="connsiteX6382" fmla="*/ 566780 w 1619890"/>
                    <a:gd name="connsiteY6382" fmla="*/ 37495 h 1147838"/>
                    <a:gd name="connsiteX6383" fmla="*/ 566780 w 1619890"/>
                    <a:gd name="connsiteY6383" fmla="*/ 37495 h 1147838"/>
                    <a:gd name="connsiteX6384" fmla="*/ 541375 w 1619890"/>
                    <a:gd name="connsiteY6384" fmla="*/ 45357 h 1147838"/>
                    <a:gd name="connsiteX6385" fmla="*/ 541375 w 1619890"/>
                    <a:gd name="connsiteY6385" fmla="*/ 45357 h 1147838"/>
                    <a:gd name="connsiteX6386" fmla="*/ 540770 w 1619890"/>
                    <a:gd name="connsiteY6386" fmla="*/ 45962 h 1147838"/>
                    <a:gd name="connsiteX6387" fmla="*/ 540770 w 1619890"/>
                    <a:gd name="connsiteY6387" fmla="*/ 45962 h 1147838"/>
                    <a:gd name="connsiteX6388" fmla="*/ 540165 w 1619890"/>
                    <a:gd name="connsiteY6388" fmla="*/ 46567 h 1147838"/>
                    <a:gd name="connsiteX6389" fmla="*/ 540165 w 1619890"/>
                    <a:gd name="connsiteY6389" fmla="*/ 46567 h 1147838"/>
                    <a:gd name="connsiteX6390" fmla="*/ 539560 w 1619890"/>
                    <a:gd name="connsiteY6390" fmla="*/ 47171 h 1147838"/>
                    <a:gd name="connsiteX6391" fmla="*/ 539560 w 1619890"/>
                    <a:gd name="connsiteY6391" fmla="*/ 47171 h 1147838"/>
                    <a:gd name="connsiteX6392" fmla="*/ 538955 w 1619890"/>
                    <a:gd name="connsiteY6392" fmla="*/ 47776 h 1147838"/>
                    <a:gd name="connsiteX6393" fmla="*/ 538955 w 1619890"/>
                    <a:gd name="connsiteY6393" fmla="*/ 47776 h 1147838"/>
                    <a:gd name="connsiteX6394" fmla="*/ 538351 w 1619890"/>
                    <a:gd name="connsiteY6394" fmla="*/ 48381 h 1147838"/>
                    <a:gd name="connsiteX6395" fmla="*/ 538351 w 1619890"/>
                    <a:gd name="connsiteY6395" fmla="*/ 48381 h 1147838"/>
                    <a:gd name="connsiteX6396" fmla="*/ 537746 w 1619890"/>
                    <a:gd name="connsiteY6396" fmla="*/ 48986 h 1147838"/>
                    <a:gd name="connsiteX6397" fmla="*/ 537746 w 1619890"/>
                    <a:gd name="connsiteY6397" fmla="*/ 48986 h 1147838"/>
                    <a:gd name="connsiteX6398" fmla="*/ 537141 w 1619890"/>
                    <a:gd name="connsiteY6398" fmla="*/ 49590 h 1147838"/>
                    <a:gd name="connsiteX6399" fmla="*/ 537141 w 1619890"/>
                    <a:gd name="connsiteY6399" fmla="*/ 49590 h 1147838"/>
                    <a:gd name="connsiteX6400" fmla="*/ 536536 w 1619890"/>
                    <a:gd name="connsiteY6400" fmla="*/ 50195 h 1147838"/>
                    <a:gd name="connsiteX6401" fmla="*/ 536536 w 1619890"/>
                    <a:gd name="connsiteY6401" fmla="*/ 50195 h 1147838"/>
                    <a:gd name="connsiteX6402" fmla="*/ 535931 w 1619890"/>
                    <a:gd name="connsiteY6402" fmla="*/ 50800 h 1147838"/>
                    <a:gd name="connsiteX6403" fmla="*/ 535931 w 1619890"/>
                    <a:gd name="connsiteY6403" fmla="*/ 50800 h 1147838"/>
                    <a:gd name="connsiteX6404" fmla="*/ 535326 w 1619890"/>
                    <a:gd name="connsiteY6404" fmla="*/ 51405 h 1147838"/>
                    <a:gd name="connsiteX6405" fmla="*/ 535326 w 1619890"/>
                    <a:gd name="connsiteY6405" fmla="*/ 51405 h 1147838"/>
                    <a:gd name="connsiteX6406" fmla="*/ 534721 w 1619890"/>
                    <a:gd name="connsiteY6406" fmla="*/ 52010 h 1147838"/>
                    <a:gd name="connsiteX6407" fmla="*/ 534721 w 1619890"/>
                    <a:gd name="connsiteY6407" fmla="*/ 52010 h 1147838"/>
                    <a:gd name="connsiteX6408" fmla="*/ 534116 w 1619890"/>
                    <a:gd name="connsiteY6408" fmla="*/ 52614 h 1147838"/>
                    <a:gd name="connsiteX6409" fmla="*/ 534116 w 1619890"/>
                    <a:gd name="connsiteY6409" fmla="*/ 52614 h 1147838"/>
                    <a:gd name="connsiteX6410" fmla="*/ 533511 w 1619890"/>
                    <a:gd name="connsiteY6410" fmla="*/ 53219 h 1147838"/>
                    <a:gd name="connsiteX6411" fmla="*/ 533511 w 1619890"/>
                    <a:gd name="connsiteY6411" fmla="*/ 53219 h 1147838"/>
                    <a:gd name="connsiteX6412" fmla="*/ 532907 w 1619890"/>
                    <a:gd name="connsiteY6412" fmla="*/ 53824 h 1147838"/>
                    <a:gd name="connsiteX6413" fmla="*/ 532907 w 1619890"/>
                    <a:gd name="connsiteY6413" fmla="*/ 53824 h 1147838"/>
                    <a:gd name="connsiteX6414" fmla="*/ 532302 w 1619890"/>
                    <a:gd name="connsiteY6414" fmla="*/ 54429 h 1147838"/>
                    <a:gd name="connsiteX6415" fmla="*/ 532302 w 1619890"/>
                    <a:gd name="connsiteY6415" fmla="*/ 54429 h 1147838"/>
                    <a:gd name="connsiteX6416" fmla="*/ 531697 w 1619890"/>
                    <a:gd name="connsiteY6416" fmla="*/ 55033 h 1147838"/>
                    <a:gd name="connsiteX6417" fmla="*/ 531697 w 1619890"/>
                    <a:gd name="connsiteY6417" fmla="*/ 55033 h 1147838"/>
                    <a:gd name="connsiteX6418" fmla="*/ 531092 w 1619890"/>
                    <a:gd name="connsiteY6418" fmla="*/ 55638 h 1147838"/>
                    <a:gd name="connsiteX6419" fmla="*/ 531092 w 1619890"/>
                    <a:gd name="connsiteY6419" fmla="*/ 55638 h 1147838"/>
                    <a:gd name="connsiteX6420" fmla="*/ 529277 w 1619890"/>
                    <a:gd name="connsiteY6420" fmla="*/ 51405 h 1147838"/>
                    <a:gd name="connsiteX6421" fmla="*/ 529277 w 1619890"/>
                    <a:gd name="connsiteY6421" fmla="*/ 51405 h 1147838"/>
                    <a:gd name="connsiteX6422" fmla="*/ 528672 w 1619890"/>
                    <a:gd name="connsiteY6422" fmla="*/ 52010 h 1147838"/>
                    <a:gd name="connsiteX6423" fmla="*/ 528672 w 1619890"/>
                    <a:gd name="connsiteY6423" fmla="*/ 52010 h 1147838"/>
                    <a:gd name="connsiteX6424" fmla="*/ 528067 w 1619890"/>
                    <a:gd name="connsiteY6424" fmla="*/ 52614 h 1147838"/>
                    <a:gd name="connsiteX6425" fmla="*/ 528067 w 1619890"/>
                    <a:gd name="connsiteY6425" fmla="*/ 52614 h 1147838"/>
                    <a:gd name="connsiteX6426" fmla="*/ 527463 w 1619890"/>
                    <a:gd name="connsiteY6426" fmla="*/ 53219 h 1147838"/>
                    <a:gd name="connsiteX6427" fmla="*/ 527463 w 1619890"/>
                    <a:gd name="connsiteY6427" fmla="*/ 53219 h 1147838"/>
                    <a:gd name="connsiteX6428" fmla="*/ 526858 w 1619890"/>
                    <a:gd name="connsiteY6428" fmla="*/ 53824 h 1147838"/>
                    <a:gd name="connsiteX6429" fmla="*/ 526858 w 1619890"/>
                    <a:gd name="connsiteY6429" fmla="*/ 53824 h 1147838"/>
                    <a:gd name="connsiteX6430" fmla="*/ 526253 w 1619890"/>
                    <a:gd name="connsiteY6430" fmla="*/ 54429 h 1147838"/>
                    <a:gd name="connsiteX6431" fmla="*/ 526253 w 1619890"/>
                    <a:gd name="connsiteY6431" fmla="*/ 54429 h 1147838"/>
                    <a:gd name="connsiteX6432" fmla="*/ 525648 w 1619890"/>
                    <a:gd name="connsiteY6432" fmla="*/ 55033 h 1147838"/>
                    <a:gd name="connsiteX6433" fmla="*/ 525648 w 1619890"/>
                    <a:gd name="connsiteY6433" fmla="*/ 55033 h 1147838"/>
                    <a:gd name="connsiteX6434" fmla="*/ 525043 w 1619890"/>
                    <a:gd name="connsiteY6434" fmla="*/ 55638 h 1147838"/>
                    <a:gd name="connsiteX6435" fmla="*/ 525043 w 1619890"/>
                    <a:gd name="connsiteY6435" fmla="*/ 55638 h 1147838"/>
                    <a:gd name="connsiteX6436" fmla="*/ 524438 w 1619890"/>
                    <a:gd name="connsiteY6436" fmla="*/ 56243 h 1147838"/>
                    <a:gd name="connsiteX6437" fmla="*/ 524438 w 1619890"/>
                    <a:gd name="connsiteY6437" fmla="*/ 56243 h 1147838"/>
                    <a:gd name="connsiteX6438" fmla="*/ 523833 w 1619890"/>
                    <a:gd name="connsiteY6438" fmla="*/ 56848 h 1147838"/>
                    <a:gd name="connsiteX6439" fmla="*/ 523833 w 1619890"/>
                    <a:gd name="connsiteY6439" fmla="*/ 56848 h 1147838"/>
                    <a:gd name="connsiteX6440" fmla="*/ 523228 w 1619890"/>
                    <a:gd name="connsiteY6440" fmla="*/ 57452 h 1147838"/>
                    <a:gd name="connsiteX6441" fmla="*/ 523228 w 1619890"/>
                    <a:gd name="connsiteY6441" fmla="*/ 57452 h 1147838"/>
                    <a:gd name="connsiteX6442" fmla="*/ 522623 w 1619890"/>
                    <a:gd name="connsiteY6442" fmla="*/ 58057 h 1147838"/>
                    <a:gd name="connsiteX6443" fmla="*/ 522623 w 1619890"/>
                    <a:gd name="connsiteY6443" fmla="*/ 58057 h 1147838"/>
                    <a:gd name="connsiteX6444" fmla="*/ 522018 w 1619890"/>
                    <a:gd name="connsiteY6444" fmla="*/ 58662 h 1147838"/>
                    <a:gd name="connsiteX6445" fmla="*/ 522018 w 1619890"/>
                    <a:gd name="connsiteY6445" fmla="*/ 58662 h 1147838"/>
                    <a:gd name="connsiteX6446" fmla="*/ 521414 w 1619890"/>
                    <a:gd name="connsiteY6446" fmla="*/ 59267 h 1147838"/>
                    <a:gd name="connsiteX6447" fmla="*/ 521414 w 1619890"/>
                    <a:gd name="connsiteY6447" fmla="*/ 59267 h 1147838"/>
                    <a:gd name="connsiteX6448" fmla="*/ 520809 w 1619890"/>
                    <a:gd name="connsiteY6448" fmla="*/ 59871 h 1147838"/>
                    <a:gd name="connsiteX6449" fmla="*/ 520809 w 1619890"/>
                    <a:gd name="connsiteY6449" fmla="*/ 59871 h 1147838"/>
                    <a:gd name="connsiteX6450" fmla="*/ 520204 w 1619890"/>
                    <a:gd name="connsiteY6450" fmla="*/ 60476 h 1147838"/>
                    <a:gd name="connsiteX6451" fmla="*/ 520204 w 1619890"/>
                    <a:gd name="connsiteY6451" fmla="*/ 60476 h 1147838"/>
                    <a:gd name="connsiteX6452" fmla="*/ 519599 w 1619890"/>
                    <a:gd name="connsiteY6452" fmla="*/ 61081 h 1147838"/>
                    <a:gd name="connsiteX6453" fmla="*/ 519599 w 1619890"/>
                    <a:gd name="connsiteY6453" fmla="*/ 61081 h 1147838"/>
                    <a:gd name="connsiteX6454" fmla="*/ 519599 w 1619890"/>
                    <a:gd name="connsiteY6454" fmla="*/ 61686 h 1147838"/>
                    <a:gd name="connsiteX6455" fmla="*/ 519599 w 1619890"/>
                    <a:gd name="connsiteY6455" fmla="*/ 61686 h 1147838"/>
                    <a:gd name="connsiteX6456" fmla="*/ 519599 w 1619890"/>
                    <a:gd name="connsiteY6456" fmla="*/ 62290 h 1147838"/>
                    <a:gd name="connsiteX6457" fmla="*/ 519599 w 1619890"/>
                    <a:gd name="connsiteY6457" fmla="*/ 62290 h 1147838"/>
                    <a:gd name="connsiteX6458" fmla="*/ 519599 w 1619890"/>
                    <a:gd name="connsiteY6458" fmla="*/ 62895 h 1147838"/>
                    <a:gd name="connsiteX6459" fmla="*/ 519599 w 1619890"/>
                    <a:gd name="connsiteY6459" fmla="*/ 62895 h 1147838"/>
                    <a:gd name="connsiteX6460" fmla="*/ 519599 w 1619890"/>
                    <a:gd name="connsiteY6460" fmla="*/ 63500 h 1147838"/>
                    <a:gd name="connsiteX6461" fmla="*/ 519599 w 1619890"/>
                    <a:gd name="connsiteY6461" fmla="*/ 63500 h 1147838"/>
                    <a:gd name="connsiteX6462" fmla="*/ 519599 w 1619890"/>
                    <a:gd name="connsiteY6462" fmla="*/ 64105 h 1147838"/>
                    <a:gd name="connsiteX6463" fmla="*/ 519599 w 1619890"/>
                    <a:gd name="connsiteY6463" fmla="*/ 64105 h 1147838"/>
                    <a:gd name="connsiteX6464" fmla="*/ 519599 w 1619890"/>
                    <a:gd name="connsiteY6464" fmla="*/ 64710 h 1147838"/>
                    <a:gd name="connsiteX6465" fmla="*/ 519599 w 1619890"/>
                    <a:gd name="connsiteY6465" fmla="*/ 64710 h 1147838"/>
                    <a:gd name="connsiteX6466" fmla="*/ 519599 w 1619890"/>
                    <a:gd name="connsiteY6466" fmla="*/ 65314 h 1147838"/>
                    <a:gd name="connsiteX6467" fmla="*/ 519599 w 1619890"/>
                    <a:gd name="connsiteY6467" fmla="*/ 65314 h 1147838"/>
                    <a:gd name="connsiteX6468" fmla="*/ 519599 w 1619890"/>
                    <a:gd name="connsiteY6468" fmla="*/ 65919 h 1147838"/>
                    <a:gd name="connsiteX6469" fmla="*/ 519599 w 1619890"/>
                    <a:gd name="connsiteY6469" fmla="*/ 65919 h 1147838"/>
                    <a:gd name="connsiteX6470" fmla="*/ 519599 w 1619890"/>
                    <a:gd name="connsiteY6470" fmla="*/ 66524 h 1147838"/>
                    <a:gd name="connsiteX6471" fmla="*/ 519599 w 1619890"/>
                    <a:gd name="connsiteY6471" fmla="*/ 66524 h 1147838"/>
                    <a:gd name="connsiteX6472" fmla="*/ 519599 w 1619890"/>
                    <a:gd name="connsiteY6472" fmla="*/ 67733 h 1147838"/>
                    <a:gd name="connsiteX6473" fmla="*/ 519599 w 1619890"/>
                    <a:gd name="connsiteY6473" fmla="*/ 67733 h 1147838"/>
                    <a:gd name="connsiteX6474" fmla="*/ 519599 w 1619890"/>
                    <a:gd name="connsiteY6474" fmla="*/ 68943 h 1147838"/>
                    <a:gd name="connsiteX6475" fmla="*/ 519599 w 1619890"/>
                    <a:gd name="connsiteY6475" fmla="*/ 68943 h 1147838"/>
                    <a:gd name="connsiteX6476" fmla="*/ 519599 w 1619890"/>
                    <a:gd name="connsiteY6476" fmla="*/ 70152 h 1147838"/>
                    <a:gd name="connsiteX6477" fmla="*/ 519599 w 1619890"/>
                    <a:gd name="connsiteY6477" fmla="*/ 70152 h 1147838"/>
                    <a:gd name="connsiteX6478" fmla="*/ 519599 w 1619890"/>
                    <a:gd name="connsiteY6478" fmla="*/ 71362 h 1147838"/>
                    <a:gd name="connsiteX6479" fmla="*/ 519599 w 1619890"/>
                    <a:gd name="connsiteY6479" fmla="*/ 71362 h 1147838"/>
                    <a:gd name="connsiteX6480" fmla="*/ 519599 w 1619890"/>
                    <a:gd name="connsiteY6480" fmla="*/ 72571 h 1147838"/>
                    <a:gd name="connsiteX6481" fmla="*/ 519599 w 1619890"/>
                    <a:gd name="connsiteY6481" fmla="*/ 72571 h 1147838"/>
                    <a:gd name="connsiteX6482" fmla="*/ 519599 w 1619890"/>
                    <a:gd name="connsiteY6482" fmla="*/ 73781 h 1147838"/>
                    <a:gd name="connsiteX6483" fmla="*/ 519599 w 1619890"/>
                    <a:gd name="connsiteY6483" fmla="*/ 74990 h 1147838"/>
                    <a:gd name="connsiteX6484" fmla="*/ 519599 w 1619890"/>
                    <a:gd name="connsiteY6484" fmla="*/ 76200 h 1147838"/>
                    <a:gd name="connsiteX6485" fmla="*/ 519599 w 1619890"/>
                    <a:gd name="connsiteY6485" fmla="*/ 76200 h 1147838"/>
                    <a:gd name="connsiteX6486" fmla="*/ 519599 w 1619890"/>
                    <a:gd name="connsiteY6486" fmla="*/ 77410 h 1147838"/>
                    <a:gd name="connsiteX6487" fmla="*/ 519599 w 1619890"/>
                    <a:gd name="connsiteY6487" fmla="*/ 77410 h 1147838"/>
                    <a:gd name="connsiteX6488" fmla="*/ 519599 w 1619890"/>
                    <a:gd name="connsiteY6488" fmla="*/ 78619 h 1147838"/>
                    <a:gd name="connsiteX6489" fmla="*/ 519599 w 1619890"/>
                    <a:gd name="connsiteY6489" fmla="*/ 78619 h 1147838"/>
                    <a:gd name="connsiteX6490" fmla="*/ 519599 w 1619890"/>
                    <a:gd name="connsiteY6490" fmla="*/ 79829 h 1147838"/>
                    <a:gd name="connsiteX6491" fmla="*/ 519599 w 1619890"/>
                    <a:gd name="connsiteY6491" fmla="*/ 79829 h 1147838"/>
                    <a:gd name="connsiteX6492" fmla="*/ 519599 w 1619890"/>
                    <a:gd name="connsiteY6492" fmla="*/ 81038 h 1147838"/>
                    <a:gd name="connsiteX6493" fmla="*/ 519599 w 1619890"/>
                    <a:gd name="connsiteY6493" fmla="*/ 81038 h 1147838"/>
                    <a:gd name="connsiteX6494" fmla="*/ 519599 w 1619890"/>
                    <a:gd name="connsiteY6494" fmla="*/ 82248 h 1147838"/>
                    <a:gd name="connsiteX6495" fmla="*/ 519599 w 1619890"/>
                    <a:gd name="connsiteY6495" fmla="*/ 82248 h 1147838"/>
                    <a:gd name="connsiteX6496" fmla="*/ 519599 w 1619890"/>
                    <a:gd name="connsiteY6496" fmla="*/ 89505 h 1147838"/>
                    <a:gd name="connsiteX6497" fmla="*/ 519599 w 1619890"/>
                    <a:gd name="connsiteY6497" fmla="*/ 90109 h 1147838"/>
                    <a:gd name="connsiteX6498" fmla="*/ 519599 w 1619890"/>
                    <a:gd name="connsiteY6498" fmla="*/ 90109 h 1147838"/>
                    <a:gd name="connsiteX6499" fmla="*/ 519599 w 1619890"/>
                    <a:gd name="connsiteY6499" fmla="*/ 90714 h 1147838"/>
                    <a:gd name="connsiteX6500" fmla="*/ 519599 w 1619890"/>
                    <a:gd name="connsiteY6500" fmla="*/ 90714 h 1147838"/>
                    <a:gd name="connsiteX6501" fmla="*/ 519599 w 1619890"/>
                    <a:gd name="connsiteY6501" fmla="*/ 91319 h 1147838"/>
                    <a:gd name="connsiteX6502" fmla="*/ 519599 w 1619890"/>
                    <a:gd name="connsiteY6502" fmla="*/ 91319 h 1147838"/>
                    <a:gd name="connsiteX6503" fmla="*/ 519599 w 1619890"/>
                    <a:gd name="connsiteY6503" fmla="*/ 91924 h 1147838"/>
                    <a:gd name="connsiteX6504" fmla="*/ 519599 w 1619890"/>
                    <a:gd name="connsiteY6504" fmla="*/ 91924 h 1147838"/>
                    <a:gd name="connsiteX6505" fmla="*/ 519599 w 1619890"/>
                    <a:gd name="connsiteY6505" fmla="*/ 92529 h 1147838"/>
                    <a:gd name="connsiteX6506" fmla="*/ 519599 w 1619890"/>
                    <a:gd name="connsiteY6506" fmla="*/ 92529 h 1147838"/>
                    <a:gd name="connsiteX6507" fmla="*/ 519599 w 1619890"/>
                    <a:gd name="connsiteY6507" fmla="*/ 93133 h 1147838"/>
                    <a:gd name="connsiteX6508" fmla="*/ 519599 w 1619890"/>
                    <a:gd name="connsiteY6508" fmla="*/ 93133 h 1147838"/>
                    <a:gd name="connsiteX6509" fmla="*/ 519599 w 1619890"/>
                    <a:gd name="connsiteY6509" fmla="*/ 93738 h 1147838"/>
                    <a:gd name="connsiteX6510" fmla="*/ 519599 w 1619890"/>
                    <a:gd name="connsiteY6510" fmla="*/ 93738 h 1147838"/>
                    <a:gd name="connsiteX6511" fmla="*/ 519599 w 1619890"/>
                    <a:gd name="connsiteY6511" fmla="*/ 93738 h 1147838"/>
                    <a:gd name="connsiteX6512" fmla="*/ 519599 w 1619890"/>
                    <a:gd name="connsiteY6512" fmla="*/ 93738 h 1147838"/>
                    <a:gd name="connsiteX6513" fmla="*/ 519599 w 1619890"/>
                    <a:gd name="connsiteY6513" fmla="*/ 93738 h 1147838"/>
                    <a:gd name="connsiteX6514" fmla="*/ 519599 w 1619890"/>
                    <a:gd name="connsiteY6514" fmla="*/ 93738 h 1147838"/>
                    <a:gd name="connsiteX6515" fmla="*/ 519599 w 1619890"/>
                    <a:gd name="connsiteY6515" fmla="*/ 93738 h 1147838"/>
                    <a:gd name="connsiteX6516" fmla="*/ 519599 w 1619890"/>
                    <a:gd name="connsiteY6516" fmla="*/ 93738 h 1147838"/>
                    <a:gd name="connsiteX6517" fmla="*/ 519599 w 1619890"/>
                    <a:gd name="connsiteY6517" fmla="*/ 93738 h 1147838"/>
                    <a:gd name="connsiteX6518" fmla="*/ 519599 w 1619890"/>
                    <a:gd name="connsiteY6518" fmla="*/ 93738 h 1147838"/>
                    <a:gd name="connsiteX6519" fmla="*/ 519599 w 1619890"/>
                    <a:gd name="connsiteY6519" fmla="*/ 93738 h 1147838"/>
                    <a:gd name="connsiteX6520" fmla="*/ 519599 w 1619890"/>
                    <a:gd name="connsiteY6520" fmla="*/ 93738 h 1147838"/>
                    <a:gd name="connsiteX6521" fmla="*/ 519599 w 1619890"/>
                    <a:gd name="connsiteY6521" fmla="*/ 93738 h 1147838"/>
                    <a:gd name="connsiteX6522" fmla="*/ 519599 w 1619890"/>
                    <a:gd name="connsiteY6522" fmla="*/ 93738 h 1147838"/>
                    <a:gd name="connsiteX6523" fmla="*/ 519599 w 1619890"/>
                    <a:gd name="connsiteY6523" fmla="*/ 93738 h 1147838"/>
                    <a:gd name="connsiteX6524" fmla="*/ 519599 w 1619890"/>
                    <a:gd name="connsiteY6524" fmla="*/ 93738 h 1147838"/>
                    <a:gd name="connsiteX6525" fmla="*/ 519599 w 1619890"/>
                    <a:gd name="connsiteY6525" fmla="*/ 93738 h 1147838"/>
                    <a:gd name="connsiteX6526" fmla="*/ 519599 w 1619890"/>
                    <a:gd name="connsiteY6526" fmla="*/ 93738 h 1147838"/>
                    <a:gd name="connsiteX6527" fmla="*/ 519599 w 1619890"/>
                    <a:gd name="connsiteY6527" fmla="*/ 93738 h 1147838"/>
                    <a:gd name="connsiteX6528" fmla="*/ 519599 w 1619890"/>
                    <a:gd name="connsiteY6528" fmla="*/ 93738 h 1147838"/>
                    <a:gd name="connsiteX6529" fmla="*/ 518994 w 1619890"/>
                    <a:gd name="connsiteY6529" fmla="*/ 93738 h 1147838"/>
                    <a:gd name="connsiteX6530" fmla="*/ 518994 w 1619890"/>
                    <a:gd name="connsiteY6530" fmla="*/ 93738 h 1147838"/>
                    <a:gd name="connsiteX6531" fmla="*/ 518389 w 1619890"/>
                    <a:gd name="connsiteY6531" fmla="*/ 93738 h 1147838"/>
                    <a:gd name="connsiteX6532" fmla="*/ 518389 w 1619890"/>
                    <a:gd name="connsiteY6532" fmla="*/ 93738 h 1147838"/>
                    <a:gd name="connsiteX6533" fmla="*/ 517784 w 1619890"/>
                    <a:gd name="connsiteY6533" fmla="*/ 93738 h 1147838"/>
                    <a:gd name="connsiteX6534" fmla="*/ 517784 w 1619890"/>
                    <a:gd name="connsiteY6534" fmla="*/ 93738 h 1147838"/>
                    <a:gd name="connsiteX6535" fmla="*/ 517179 w 1619890"/>
                    <a:gd name="connsiteY6535" fmla="*/ 93738 h 1147838"/>
                    <a:gd name="connsiteX6536" fmla="*/ 517179 w 1619890"/>
                    <a:gd name="connsiteY6536" fmla="*/ 93738 h 1147838"/>
                    <a:gd name="connsiteX6537" fmla="*/ 516574 w 1619890"/>
                    <a:gd name="connsiteY6537" fmla="*/ 93738 h 1147838"/>
                    <a:gd name="connsiteX6538" fmla="*/ 516574 w 1619890"/>
                    <a:gd name="connsiteY6538" fmla="*/ 93738 h 1147838"/>
                    <a:gd name="connsiteX6539" fmla="*/ 515970 w 1619890"/>
                    <a:gd name="connsiteY6539" fmla="*/ 93738 h 1147838"/>
                    <a:gd name="connsiteX6540" fmla="*/ 515970 w 1619890"/>
                    <a:gd name="connsiteY6540" fmla="*/ 93738 h 1147838"/>
                    <a:gd name="connsiteX6541" fmla="*/ 515365 w 1619890"/>
                    <a:gd name="connsiteY6541" fmla="*/ 93738 h 1147838"/>
                    <a:gd name="connsiteX6542" fmla="*/ 515365 w 1619890"/>
                    <a:gd name="connsiteY6542" fmla="*/ 93738 h 1147838"/>
                    <a:gd name="connsiteX6543" fmla="*/ 514760 w 1619890"/>
                    <a:gd name="connsiteY6543" fmla="*/ 93738 h 1147838"/>
                    <a:gd name="connsiteX6544" fmla="*/ 514760 w 1619890"/>
                    <a:gd name="connsiteY6544" fmla="*/ 93738 h 1147838"/>
                    <a:gd name="connsiteX6545" fmla="*/ 514155 w 1619890"/>
                    <a:gd name="connsiteY6545" fmla="*/ 93738 h 1147838"/>
                    <a:gd name="connsiteX6546" fmla="*/ 514155 w 1619890"/>
                    <a:gd name="connsiteY6546" fmla="*/ 93738 h 1147838"/>
                    <a:gd name="connsiteX6547" fmla="*/ 513550 w 1619890"/>
                    <a:gd name="connsiteY6547" fmla="*/ 93738 h 1147838"/>
                    <a:gd name="connsiteX6548" fmla="*/ 513550 w 1619890"/>
                    <a:gd name="connsiteY6548" fmla="*/ 93738 h 1147838"/>
                    <a:gd name="connsiteX6549" fmla="*/ 512945 w 1619890"/>
                    <a:gd name="connsiteY6549" fmla="*/ 93738 h 1147838"/>
                    <a:gd name="connsiteX6550" fmla="*/ 512945 w 1619890"/>
                    <a:gd name="connsiteY6550" fmla="*/ 93738 h 1147838"/>
                    <a:gd name="connsiteX6551" fmla="*/ 512340 w 1619890"/>
                    <a:gd name="connsiteY6551" fmla="*/ 93738 h 1147838"/>
                    <a:gd name="connsiteX6552" fmla="*/ 512340 w 1619890"/>
                    <a:gd name="connsiteY6552" fmla="*/ 93738 h 1147838"/>
                    <a:gd name="connsiteX6553" fmla="*/ 511735 w 1619890"/>
                    <a:gd name="connsiteY6553" fmla="*/ 93738 h 1147838"/>
                    <a:gd name="connsiteX6554" fmla="*/ 511735 w 1619890"/>
                    <a:gd name="connsiteY6554" fmla="*/ 93738 h 1147838"/>
                    <a:gd name="connsiteX6555" fmla="*/ 511131 w 1619890"/>
                    <a:gd name="connsiteY6555" fmla="*/ 93738 h 1147838"/>
                    <a:gd name="connsiteX6556" fmla="*/ 511131 w 1619890"/>
                    <a:gd name="connsiteY6556" fmla="*/ 93738 h 1147838"/>
                    <a:gd name="connsiteX6557" fmla="*/ 510526 w 1619890"/>
                    <a:gd name="connsiteY6557" fmla="*/ 93738 h 1147838"/>
                    <a:gd name="connsiteX6558" fmla="*/ 510526 w 1619890"/>
                    <a:gd name="connsiteY6558" fmla="*/ 93738 h 1147838"/>
                    <a:gd name="connsiteX6559" fmla="*/ 509921 w 1619890"/>
                    <a:gd name="connsiteY6559" fmla="*/ 93738 h 1147838"/>
                    <a:gd name="connsiteX6560" fmla="*/ 509921 w 1619890"/>
                    <a:gd name="connsiteY6560" fmla="*/ 93738 h 1147838"/>
                    <a:gd name="connsiteX6561" fmla="*/ 508711 w 1619890"/>
                    <a:gd name="connsiteY6561" fmla="*/ 93738 h 1147838"/>
                    <a:gd name="connsiteX6562" fmla="*/ 508711 w 1619890"/>
                    <a:gd name="connsiteY6562" fmla="*/ 93738 h 1147838"/>
                    <a:gd name="connsiteX6563" fmla="*/ 507501 w 1619890"/>
                    <a:gd name="connsiteY6563" fmla="*/ 93738 h 1147838"/>
                    <a:gd name="connsiteX6564" fmla="*/ 507501 w 1619890"/>
                    <a:gd name="connsiteY6564" fmla="*/ 93738 h 1147838"/>
                    <a:gd name="connsiteX6565" fmla="*/ 506291 w 1619890"/>
                    <a:gd name="connsiteY6565" fmla="*/ 93738 h 1147838"/>
                    <a:gd name="connsiteX6566" fmla="*/ 506291 w 1619890"/>
                    <a:gd name="connsiteY6566" fmla="*/ 93738 h 1147838"/>
                    <a:gd name="connsiteX6567" fmla="*/ 505082 w 1619890"/>
                    <a:gd name="connsiteY6567" fmla="*/ 93738 h 1147838"/>
                    <a:gd name="connsiteX6568" fmla="*/ 505082 w 1619890"/>
                    <a:gd name="connsiteY6568" fmla="*/ 93738 h 1147838"/>
                    <a:gd name="connsiteX6569" fmla="*/ 503872 w 1619890"/>
                    <a:gd name="connsiteY6569" fmla="*/ 93738 h 1147838"/>
                    <a:gd name="connsiteX6570" fmla="*/ 503872 w 1619890"/>
                    <a:gd name="connsiteY6570" fmla="*/ 93738 h 1147838"/>
                    <a:gd name="connsiteX6571" fmla="*/ 502662 w 1619890"/>
                    <a:gd name="connsiteY6571" fmla="*/ 93738 h 1147838"/>
                    <a:gd name="connsiteX6572" fmla="*/ 502662 w 1619890"/>
                    <a:gd name="connsiteY6572" fmla="*/ 93738 h 1147838"/>
                    <a:gd name="connsiteX6573" fmla="*/ 501452 w 1619890"/>
                    <a:gd name="connsiteY6573" fmla="*/ 93738 h 1147838"/>
                    <a:gd name="connsiteX6574" fmla="*/ 501452 w 1619890"/>
                    <a:gd name="connsiteY6574" fmla="*/ 93738 h 1147838"/>
                    <a:gd name="connsiteX6575" fmla="*/ 500243 w 1619890"/>
                    <a:gd name="connsiteY6575" fmla="*/ 93738 h 1147838"/>
                    <a:gd name="connsiteX6576" fmla="*/ 500243 w 1619890"/>
                    <a:gd name="connsiteY6576" fmla="*/ 93738 h 1147838"/>
                    <a:gd name="connsiteX6577" fmla="*/ 499033 w 1619890"/>
                    <a:gd name="connsiteY6577" fmla="*/ 93738 h 1147838"/>
                    <a:gd name="connsiteX6578" fmla="*/ 499033 w 1619890"/>
                    <a:gd name="connsiteY6578" fmla="*/ 93738 h 1147838"/>
                    <a:gd name="connsiteX6579" fmla="*/ 498428 w 1619890"/>
                    <a:gd name="connsiteY6579" fmla="*/ 93738 h 1147838"/>
                    <a:gd name="connsiteX6580" fmla="*/ 498428 w 1619890"/>
                    <a:gd name="connsiteY6580" fmla="*/ 93738 h 1147838"/>
                    <a:gd name="connsiteX6581" fmla="*/ 497823 w 1619890"/>
                    <a:gd name="connsiteY6581" fmla="*/ 93738 h 1147838"/>
                    <a:gd name="connsiteX6582" fmla="*/ 497823 w 1619890"/>
                    <a:gd name="connsiteY6582" fmla="*/ 93738 h 1147838"/>
                    <a:gd name="connsiteX6583" fmla="*/ 490564 w 1619890"/>
                    <a:gd name="connsiteY6583" fmla="*/ 92529 h 1147838"/>
                    <a:gd name="connsiteX6584" fmla="*/ 490564 w 1619890"/>
                    <a:gd name="connsiteY6584" fmla="*/ 92529 h 1147838"/>
                    <a:gd name="connsiteX6585" fmla="*/ 490564 w 1619890"/>
                    <a:gd name="connsiteY6585" fmla="*/ 92529 h 1147838"/>
                    <a:gd name="connsiteX6586" fmla="*/ 490564 w 1619890"/>
                    <a:gd name="connsiteY6586" fmla="*/ 92529 h 1147838"/>
                    <a:gd name="connsiteX6587" fmla="*/ 490564 w 1619890"/>
                    <a:gd name="connsiteY6587" fmla="*/ 92529 h 1147838"/>
                    <a:gd name="connsiteX6588" fmla="*/ 490564 w 1619890"/>
                    <a:gd name="connsiteY6588" fmla="*/ 92529 h 1147838"/>
                    <a:gd name="connsiteX6589" fmla="*/ 490564 w 1619890"/>
                    <a:gd name="connsiteY6589" fmla="*/ 92529 h 1147838"/>
                    <a:gd name="connsiteX6590" fmla="*/ 490564 w 1619890"/>
                    <a:gd name="connsiteY6590" fmla="*/ 92529 h 1147838"/>
                    <a:gd name="connsiteX6591" fmla="*/ 490564 w 1619890"/>
                    <a:gd name="connsiteY6591" fmla="*/ 92529 h 1147838"/>
                    <a:gd name="connsiteX6592" fmla="*/ 490564 w 1619890"/>
                    <a:gd name="connsiteY6592" fmla="*/ 92529 h 1147838"/>
                    <a:gd name="connsiteX6593" fmla="*/ 490564 w 1619890"/>
                    <a:gd name="connsiteY6593" fmla="*/ 92529 h 1147838"/>
                    <a:gd name="connsiteX6594" fmla="*/ 490564 w 1619890"/>
                    <a:gd name="connsiteY6594" fmla="*/ 92529 h 1147838"/>
                    <a:gd name="connsiteX6595" fmla="*/ 490564 w 1619890"/>
                    <a:gd name="connsiteY6595" fmla="*/ 92529 h 1147838"/>
                    <a:gd name="connsiteX6596" fmla="*/ 490564 w 1619890"/>
                    <a:gd name="connsiteY6596" fmla="*/ 92529 h 1147838"/>
                    <a:gd name="connsiteX6597" fmla="*/ 490564 w 1619890"/>
                    <a:gd name="connsiteY6597" fmla="*/ 92529 h 1147838"/>
                    <a:gd name="connsiteX6598" fmla="*/ 490564 w 1619890"/>
                    <a:gd name="connsiteY6598" fmla="*/ 92529 h 1147838"/>
                    <a:gd name="connsiteX6599" fmla="*/ 490564 w 1619890"/>
                    <a:gd name="connsiteY6599" fmla="*/ 92529 h 1147838"/>
                    <a:gd name="connsiteX6600" fmla="*/ 490564 w 1619890"/>
                    <a:gd name="connsiteY6600" fmla="*/ 92529 h 1147838"/>
                    <a:gd name="connsiteX6601" fmla="*/ 490564 w 1619890"/>
                    <a:gd name="connsiteY6601" fmla="*/ 92529 h 1147838"/>
                    <a:gd name="connsiteX6602" fmla="*/ 490564 w 1619890"/>
                    <a:gd name="connsiteY6602" fmla="*/ 92529 h 1147838"/>
                    <a:gd name="connsiteX6603" fmla="*/ 490564 w 1619890"/>
                    <a:gd name="connsiteY6603" fmla="*/ 92529 h 1147838"/>
                    <a:gd name="connsiteX6604" fmla="*/ 490564 w 1619890"/>
                    <a:gd name="connsiteY6604" fmla="*/ 92529 h 1147838"/>
                    <a:gd name="connsiteX6605" fmla="*/ 490564 w 1619890"/>
                    <a:gd name="connsiteY6605" fmla="*/ 92529 h 1147838"/>
                    <a:gd name="connsiteX6606" fmla="*/ 490564 w 1619890"/>
                    <a:gd name="connsiteY6606" fmla="*/ 92529 h 1147838"/>
                    <a:gd name="connsiteX6607" fmla="*/ 490564 w 1619890"/>
                    <a:gd name="connsiteY6607" fmla="*/ 92529 h 1147838"/>
                    <a:gd name="connsiteX6608" fmla="*/ 490564 w 1619890"/>
                    <a:gd name="connsiteY6608" fmla="*/ 92529 h 1147838"/>
                    <a:gd name="connsiteX6609" fmla="*/ 490564 w 1619890"/>
                    <a:gd name="connsiteY6609" fmla="*/ 92529 h 1147838"/>
                    <a:gd name="connsiteX6610" fmla="*/ 490564 w 1619890"/>
                    <a:gd name="connsiteY6610" fmla="*/ 92529 h 1147838"/>
                    <a:gd name="connsiteX6611" fmla="*/ 490564 w 1619890"/>
                    <a:gd name="connsiteY6611" fmla="*/ 92529 h 1147838"/>
                    <a:gd name="connsiteX6612" fmla="*/ 490564 w 1619890"/>
                    <a:gd name="connsiteY6612" fmla="*/ 92529 h 1147838"/>
                    <a:gd name="connsiteX6613" fmla="*/ 490564 w 1619890"/>
                    <a:gd name="connsiteY6613" fmla="*/ 92529 h 1147838"/>
                    <a:gd name="connsiteX6614" fmla="*/ 490564 w 1619890"/>
                    <a:gd name="connsiteY6614" fmla="*/ 92529 h 1147838"/>
                    <a:gd name="connsiteX6615" fmla="*/ 490564 w 1619890"/>
                    <a:gd name="connsiteY6615" fmla="*/ 92529 h 1147838"/>
                    <a:gd name="connsiteX6616" fmla="*/ 490564 w 1619890"/>
                    <a:gd name="connsiteY6616" fmla="*/ 92529 h 1147838"/>
                    <a:gd name="connsiteX6617" fmla="*/ 490564 w 1619890"/>
                    <a:gd name="connsiteY6617" fmla="*/ 92529 h 1147838"/>
                    <a:gd name="connsiteX6618" fmla="*/ 490564 w 1619890"/>
                    <a:gd name="connsiteY6618" fmla="*/ 92529 h 1147838"/>
                    <a:gd name="connsiteX6619" fmla="*/ 490564 w 1619890"/>
                    <a:gd name="connsiteY6619" fmla="*/ 92529 h 1147838"/>
                    <a:gd name="connsiteX6620" fmla="*/ 490564 w 1619890"/>
                    <a:gd name="connsiteY6620" fmla="*/ 92529 h 1147838"/>
                    <a:gd name="connsiteX6621" fmla="*/ 490564 w 1619890"/>
                    <a:gd name="connsiteY6621" fmla="*/ 92529 h 1147838"/>
                    <a:gd name="connsiteX6622" fmla="*/ 490564 w 1619890"/>
                    <a:gd name="connsiteY6622" fmla="*/ 92529 h 1147838"/>
                    <a:gd name="connsiteX6623" fmla="*/ 490564 w 1619890"/>
                    <a:gd name="connsiteY6623" fmla="*/ 92529 h 1147838"/>
                    <a:gd name="connsiteX6624" fmla="*/ 490564 w 1619890"/>
                    <a:gd name="connsiteY6624" fmla="*/ 92529 h 1147838"/>
                    <a:gd name="connsiteX6625" fmla="*/ 490564 w 1619890"/>
                    <a:gd name="connsiteY6625" fmla="*/ 92529 h 1147838"/>
                    <a:gd name="connsiteX6626" fmla="*/ 489959 w 1619890"/>
                    <a:gd name="connsiteY6626" fmla="*/ 92529 h 1147838"/>
                    <a:gd name="connsiteX6627" fmla="*/ 489959 w 1619890"/>
                    <a:gd name="connsiteY6627" fmla="*/ 92529 h 1147838"/>
                    <a:gd name="connsiteX6628" fmla="*/ 489355 w 1619890"/>
                    <a:gd name="connsiteY6628" fmla="*/ 92529 h 1147838"/>
                    <a:gd name="connsiteX6629" fmla="*/ 489355 w 1619890"/>
                    <a:gd name="connsiteY6629" fmla="*/ 92529 h 1147838"/>
                    <a:gd name="connsiteX6630" fmla="*/ 488750 w 1619890"/>
                    <a:gd name="connsiteY6630" fmla="*/ 92529 h 1147838"/>
                    <a:gd name="connsiteX6631" fmla="*/ 488750 w 1619890"/>
                    <a:gd name="connsiteY6631" fmla="*/ 92529 h 1147838"/>
                    <a:gd name="connsiteX6632" fmla="*/ 488145 w 1619890"/>
                    <a:gd name="connsiteY6632" fmla="*/ 92529 h 1147838"/>
                    <a:gd name="connsiteX6633" fmla="*/ 488145 w 1619890"/>
                    <a:gd name="connsiteY6633" fmla="*/ 92529 h 1147838"/>
                    <a:gd name="connsiteX6634" fmla="*/ 487540 w 1619890"/>
                    <a:gd name="connsiteY6634" fmla="*/ 92529 h 1147838"/>
                    <a:gd name="connsiteX6635" fmla="*/ 487540 w 1619890"/>
                    <a:gd name="connsiteY6635" fmla="*/ 92529 h 1147838"/>
                    <a:gd name="connsiteX6636" fmla="*/ 486935 w 1619890"/>
                    <a:gd name="connsiteY6636" fmla="*/ 92529 h 1147838"/>
                    <a:gd name="connsiteX6637" fmla="*/ 486935 w 1619890"/>
                    <a:gd name="connsiteY6637" fmla="*/ 92529 h 1147838"/>
                    <a:gd name="connsiteX6638" fmla="*/ 486330 w 1619890"/>
                    <a:gd name="connsiteY6638" fmla="*/ 92529 h 1147838"/>
                    <a:gd name="connsiteX6639" fmla="*/ 486330 w 1619890"/>
                    <a:gd name="connsiteY6639" fmla="*/ 92529 h 1147838"/>
                    <a:gd name="connsiteX6640" fmla="*/ 485725 w 1619890"/>
                    <a:gd name="connsiteY6640" fmla="*/ 92529 h 1147838"/>
                    <a:gd name="connsiteX6641" fmla="*/ 485725 w 1619890"/>
                    <a:gd name="connsiteY6641" fmla="*/ 92529 h 1147838"/>
                    <a:gd name="connsiteX6642" fmla="*/ 485120 w 1619890"/>
                    <a:gd name="connsiteY6642" fmla="*/ 92529 h 1147838"/>
                    <a:gd name="connsiteX6643" fmla="*/ 485120 w 1619890"/>
                    <a:gd name="connsiteY6643" fmla="*/ 92529 h 1147838"/>
                    <a:gd name="connsiteX6644" fmla="*/ 484515 w 1619890"/>
                    <a:gd name="connsiteY6644" fmla="*/ 92529 h 1147838"/>
                    <a:gd name="connsiteX6645" fmla="*/ 484515 w 1619890"/>
                    <a:gd name="connsiteY6645" fmla="*/ 92529 h 1147838"/>
                    <a:gd name="connsiteX6646" fmla="*/ 483911 w 1619890"/>
                    <a:gd name="connsiteY6646" fmla="*/ 92529 h 1147838"/>
                    <a:gd name="connsiteX6647" fmla="*/ 483911 w 1619890"/>
                    <a:gd name="connsiteY6647" fmla="*/ 92529 h 1147838"/>
                    <a:gd name="connsiteX6648" fmla="*/ 483306 w 1619890"/>
                    <a:gd name="connsiteY6648" fmla="*/ 92529 h 1147838"/>
                    <a:gd name="connsiteX6649" fmla="*/ 483306 w 1619890"/>
                    <a:gd name="connsiteY6649" fmla="*/ 92529 h 1147838"/>
                    <a:gd name="connsiteX6650" fmla="*/ 482701 w 1619890"/>
                    <a:gd name="connsiteY6650" fmla="*/ 92529 h 1147838"/>
                    <a:gd name="connsiteX6651" fmla="*/ 482701 w 1619890"/>
                    <a:gd name="connsiteY6651" fmla="*/ 92529 h 1147838"/>
                    <a:gd name="connsiteX6652" fmla="*/ 482096 w 1619890"/>
                    <a:gd name="connsiteY6652" fmla="*/ 92529 h 1147838"/>
                    <a:gd name="connsiteX6653" fmla="*/ 482096 w 1619890"/>
                    <a:gd name="connsiteY6653" fmla="*/ 92529 h 1147838"/>
                    <a:gd name="connsiteX6654" fmla="*/ 481491 w 1619890"/>
                    <a:gd name="connsiteY6654" fmla="*/ 92529 h 1147838"/>
                    <a:gd name="connsiteX6655" fmla="*/ 481491 w 1619890"/>
                    <a:gd name="connsiteY6655" fmla="*/ 92529 h 1147838"/>
                    <a:gd name="connsiteX6656" fmla="*/ 480886 w 1619890"/>
                    <a:gd name="connsiteY6656" fmla="*/ 92529 h 1147838"/>
                    <a:gd name="connsiteX6657" fmla="*/ 480886 w 1619890"/>
                    <a:gd name="connsiteY6657" fmla="*/ 92529 h 1147838"/>
                    <a:gd name="connsiteX6658" fmla="*/ 480281 w 1619890"/>
                    <a:gd name="connsiteY6658" fmla="*/ 92529 h 1147838"/>
                    <a:gd name="connsiteX6659" fmla="*/ 480281 w 1619890"/>
                    <a:gd name="connsiteY6659" fmla="*/ 92529 h 1147838"/>
                    <a:gd name="connsiteX6660" fmla="*/ 479676 w 1619890"/>
                    <a:gd name="connsiteY6660" fmla="*/ 92529 h 1147838"/>
                    <a:gd name="connsiteX6661" fmla="*/ 479676 w 1619890"/>
                    <a:gd name="connsiteY6661" fmla="*/ 92529 h 1147838"/>
                    <a:gd name="connsiteX6662" fmla="*/ 479072 w 1619890"/>
                    <a:gd name="connsiteY6662" fmla="*/ 92529 h 1147838"/>
                    <a:gd name="connsiteX6663" fmla="*/ 479072 w 1619890"/>
                    <a:gd name="connsiteY6663" fmla="*/ 92529 h 1147838"/>
                    <a:gd name="connsiteX6664" fmla="*/ 478467 w 1619890"/>
                    <a:gd name="connsiteY6664" fmla="*/ 92529 h 1147838"/>
                    <a:gd name="connsiteX6665" fmla="*/ 478467 w 1619890"/>
                    <a:gd name="connsiteY6665" fmla="*/ 92529 h 1147838"/>
                    <a:gd name="connsiteX6666" fmla="*/ 478467 w 1619890"/>
                    <a:gd name="connsiteY6666" fmla="*/ 92529 h 1147838"/>
                    <a:gd name="connsiteX6667" fmla="*/ 478467 w 1619890"/>
                    <a:gd name="connsiteY6667" fmla="*/ 92529 h 1147838"/>
                    <a:gd name="connsiteX6668" fmla="*/ 478467 w 1619890"/>
                    <a:gd name="connsiteY6668" fmla="*/ 92529 h 1147838"/>
                    <a:gd name="connsiteX6669" fmla="*/ 478467 w 1619890"/>
                    <a:gd name="connsiteY6669" fmla="*/ 92529 h 1147838"/>
                    <a:gd name="connsiteX6670" fmla="*/ 478467 w 1619890"/>
                    <a:gd name="connsiteY6670" fmla="*/ 92529 h 1147838"/>
                    <a:gd name="connsiteX6671" fmla="*/ 478467 w 1619890"/>
                    <a:gd name="connsiteY6671" fmla="*/ 92529 h 1147838"/>
                    <a:gd name="connsiteX6672" fmla="*/ 478467 w 1619890"/>
                    <a:gd name="connsiteY6672" fmla="*/ 92529 h 1147838"/>
                    <a:gd name="connsiteX6673" fmla="*/ 478467 w 1619890"/>
                    <a:gd name="connsiteY6673" fmla="*/ 92529 h 1147838"/>
                    <a:gd name="connsiteX6674" fmla="*/ 478467 w 1619890"/>
                    <a:gd name="connsiteY6674" fmla="*/ 92529 h 1147838"/>
                    <a:gd name="connsiteX6675" fmla="*/ 478467 w 1619890"/>
                    <a:gd name="connsiteY6675" fmla="*/ 92529 h 1147838"/>
                    <a:gd name="connsiteX6676" fmla="*/ 478467 w 1619890"/>
                    <a:gd name="connsiteY6676" fmla="*/ 92529 h 1147838"/>
                    <a:gd name="connsiteX6677" fmla="*/ 478467 w 1619890"/>
                    <a:gd name="connsiteY6677" fmla="*/ 92529 h 1147838"/>
                    <a:gd name="connsiteX6678" fmla="*/ 478467 w 1619890"/>
                    <a:gd name="connsiteY6678" fmla="*/ 92529 h 1147838"/>
                    <a:gd name="connsiteX6679" fmla="*/ 478467 w 1619890"/>
                    <a:gd name="connsiteY6679" fmla="*/ 92529 h 1147838"/>
                    <a:gd name="connsiteX6680" fmla="*/ 478467 w 1619890"/>
                    <a:gd name="connsiteY6680" fmla="*/ 92529 h 1147838"/>
                    <a:gd name="connsiteX6681" fmla="*/ 478467 w 1619890"/>
                    <a:gd name="connsiteY6681" fmla="*/ 92529 h 1147838"/>
                    <a:gd name="connsiteX6682" fmla="*/ 478467 w 1619890"/>
                    <a:gd name="connsiteY6682" fmla="*/ 92529 h 1147838"/>
                    <a:gd name="connsiteX6683" fmla="*/ 478467 w 1619890"/>
                    <a:gd name="connsiteY6683" fmla="*/ 92529 h 1147838"/>
                    <a:gd name="connsiteX6684" fmla="*/ 478467 w 1619890"/>
                    <a:gd name="connsiteY6684" fmla="*/ 92529 h 1147838"/>
                    <a:gd name="connsiteX6685" fmla="*/ 478467 w 1619890"/>
                    <a:gd name="connsiteY6685" fmla="*/ 92529 h 1147838"/>
                    <a:gd name="connsiteX6686" fmla="*/ 478467 w 1619890"/>
                    <a:gd name="connsiteY6686" fmla="*/ 92529 h 1147838"/>
                    <a:gd name="connsiteX6687" fmla="*/ 478467 w 1619890"/>
                    <a:gd name="connsiteY6687" fmla="*/ 92529 h 1147838"/>
                    <a:gd name="connsiteX6688" fmla="*/ 478467 w 1619890"/>
                    <a:gd name="connsiteY6688" fmla="*/ 92529 h 1147838"/>
                    <a:gd name="connsiteX6689" fmla="*/ 478467 w 1619890"/>
                    <a:gd name="connsiteY6689" fmla="*/ 92529 h 1147838"/>
                    <a:gd name="connsiteX6690" fmla="*/ 478467 w 1619890"/>
                    <a:gd name="connsiteY6690" fmla="*/ 92529 h 1147838"/>
                    <a:gd name="connsiteX6691" fmla="*/ 478467 w 1619890"/>
                    <a:gd name="connsiteY6691" fmla="*/ 92529 h 1147838"/>
                    <a:gd name="connsiteX6692" fmla="*/ 478467 w 1619890"/>
                    <a:gd name="connsiteY6692" fmla="*/ 92529 h 1147838"/>
                    <a:gd name="connsiteX6693" fmla="*/ 478467 w 1619890"/>
                    <a:gd name="connsiteY6693" fmla="*/ 92529 h 1147838"/>
                    <a:gd name="connsiteX6694" fmla="*/ 478467 w 1619890"/>
                    <a:gd name="connsiteY6694" fmla="*/ 92529 h 1147838"/>
                    <a:gd name="connsiteX6695" fmla="*/ 478467 w 1619890"/>
                    <a:gd name="connsiteY6695" fmla="*/ 92529 h 1147838"/>
                    <a:gd name="connsiteX6696" fmla="*/ 478467 w 1619890"/>
                    <a:gd name="connsiteY6696" fmla="*/ 92529 h 1147838"/>
                    <a:gd name="connsiteX6697" fmla="*/ 478467 w 1619890"/>
                    <a:gd name="connsiteY6697" fmla="*/ 92529 h 1147838"/>
                    <a:gd name="connsiteX6698" fmla="*/ 478467 w 1619890"/>
                    <a:gd name="connsiteY6698" fmla="*/ 92529 h 1147838"/>
                    <a:gd name="connsiteX6699" fmla="*/ 478467 w 1619890"/>
                    <a:gd name="connsiteY6699" fmla="*/ 92529 h 1147838"/>
                    <a:gd name="connsiteX6700" fmla="*/ 478467 w 1619890"/>
                    <a:gd name="connsiteY6700" fmla="*/ 92529 h 1147838"/>
                    <a:gd name="connsiteX6701" fmla="*/ 478467 w 1619890"/>
                    <a:gd name="connsiteY6701" fmla="*/ 92529 h 1147838"/>
                    <a:gd name="connsiteX6702" fmla="*/ 478467 w 1619890"/>
                    <a:gd name="connsiteY6702" fmla="*/ 92529 h 1147838"/>
                    <a:gd name="connsiteX6703" fmla="*/ 478467 w 1619890"/>
                    <a:gd name="connsiteY6703" fmla="*/ 92529 h 1147838"/>
                    <a:gd name="connsiteX6704" fmla="*/ 478467 w 1619890"/>
                    <a:gd name="connsiteY6704" fmla="*/ 92529 h 1147838"/>
                    <a:gd name="connsiteX6705" fmla="*/ 478467 w 1619890"/>
                    <a:gd name="connsiteY6705" fmla="*/ 92529 h 1147838"/>
                    <a:gd name="connsiteX6706" fmla="*/ 478467 w 1619890"/>
                    <a:gd name="connsiteY6706" fmla="*/ 92529 h 1147838"/>
                    <a:gd name="connsiteX6707" fmla="*/ 478467 w 1619890"/>
                    <a:gd name="connsiteY6707" fmla="*/ 92529 h 1147838"/>
                    <a:gd name="connsiteX6708" fmla="*/ 478467 w 1619890"/>
                    <a:gd name="connsiteY6708" fmla="*/ 92529 h 1147838"/>
                    <a:gd name="connsiteX6709" fmla="*/ 478467 w 1619890"/>
                    <a:gd name="connsiteY6709" fmla="*/ 92529 h 1147838"/>
                    <a:gd name="connsiteX6710" fmla="*/ 478467 w 1619890"/>
                    <a:gd name="connsiteY6710" fmla="*/ 92529 h 1147838"/>
                    <a:gd name="connsiteX6711" fmla="*/ 478467 w 1619890"/>
                    <a:gd name="connsiteY6711" fmla="*/ 92529 h 1147838"/>
                    <a:gd name="connsiteX6712" fmla="*/ 477862 w 1619890"/>
                    <a:gd name="connsiteY6712" fmla="*/ 92529 h 1147838"/>
                    <a:gd name="connsiteX6713" fmla="*/ 477862 w 1619890"/>
                    <a:gd name="connsiteY6713" fmla="*/ 92529 h 1147838"/>
                    <a:gd name="connsiteX6714" fmla="*/ 477257 w 1619890"/>
                    <a:gd name="connsiteY6714" fmla="*/ 92529 h 1147838"/>
                    <a:gd name="connsiteX6715" fmla="*/ 477257 w 1619890"/>
                    <a:gd name="connsiteY6715" fmla="*/ 92529 h 1147838"/>
                    <a:gd name="connsiteX6716" fmla="*/ 476652 w 1619890"/>
                    <a:gd name="connsiteY6716" fmla="*/ 92529 h 1147838"/>
                    <a:gd name="connsiteX6717" fmla="*/ 476652 w 1619890"/>
                    <a:gd name="connsiteY6717" fmla="*/ 92529 h 1147838"/>
                    <a:gd name="connsiteX6718" fmla="*/ 476047 w 1619890"/>
                    <a:gd name="connsiteY6718" fmla="*/ 92529 h 1147838"/>
                    <a:gd name="connsiteX6719" fmla="*/ 476047 w 1619890"/>
                    <a:gd name="connsiteY6719" fmla="*/ 92529 h 1147838"/>
                    <a:gd name="connsiteX6720" fmla="*/ 475442 w 1619890"/>
                    <a:gd name="connsiteY6720" fmla="*/ 92529 h 1147838"/>
                    <a:gd name="connsiteX6721" fmla="*/ 475442 w 1619890"/>
                    <a:gd name="connsiteY6721" fmla="*/ 92529 h 1147838"/>
                    <a:gd name="connsiteX6722" fmla="*/ 474837 w 1619890"/>
                    <a:gd name="connsiteY6722" fmla="*/ 92529 h 1147838"/>
                    <a:gd name="connsiteX6723" fmla="*/ 474837 w 1619890"/>
                    <a:gd name="connsiteY6723" fmla="*/ 92529 h 1147838"/>
                    <a:gd name="connsiteX6724" fmla="*/ 474232 w 1619890"/>
                    <a:gd name="connsiteY6724" fmla="*/ 92529 h 1147838"/>
                    <a:gd name="connsiteX6725" fmla="*/ 474232 w 1619890"/>
                    <a:gd name="connsiteY6725" fmla="*/ 92529 h 1147838"/>
                    <a:gd name="connsiteX6726" fmla="*/ 473627 w 1619890"/>
                    <a:gd name="connsiteY6726" fmla="*/ 92529 h 1147838"/>
                    <a:gd name="connsiteX6727" fmla="*/ 473627 w 1619890"/>
                    <a:gd name="connsiteY6727" fmla="*/ 92529 h 1147838"/>
                    <a:gd name="connsiteX6728" fmla="*/ 473023 w 1619890"/>
                    <a:gd name="connsiteY6728" fmla="*/ 92529 h 1147838"/>
                    <a:gd name="connsiteX6729" fmla="*/ 473023 w 1619890"/>
                    <a:gd name="connsiteY6729" fmla="*/ 92529 h 1147838"/>
                    <a:gd name="connsiteX6730" fmla="*/ 472418 w 1619890"/>
                    <a:gd name="connsiteY6730" fmla="*/ 92529 h 1147838"/>
                    <a:gd name="connsiteX6731" fmla="*/ 472418 w 1619890"/>
                    <a:gd name="connsiteY6731" fmla="*/ 92529 h 1147838"/>
                    <a:gd name="connsiteX6732" fmla="*/ 471813 w 1619890"/>
                    <a:gd name="connsiteY6732" fmla="*/ 92529 h 1147838"/>
                    <a:gd name="connsiteX6733" fmla="*/ 471813 w 1619890"/>
                    <a:gd name="connsiteY6733" fmla="*/ 92529 h 1147838"/>
                    <a:gd name="connsiteX6734" fmla="*/ 471208 w 1619890"/>
                    <a:gd name="connsiteY6734" fmla="*/ 92529 h 1147838"/>
                    <a:gd name="connsiteX6735" fmla="*/ 471208 w 1619890"/>
                    <a:gd name="connsiteY6735" fmla="*/ 92529 h 1147838"/>
                    <a:gd name="connsiteX6736" fmla="*/ 470603 w 1619890"/>
                    <a:gd name="connsiteY6736" fmla="*/ 92529 h 1147838"/>
                    <a:gd name="connsiteX6737" fmla="*/ 470603 w 1619890"/>
                    <a:gd name="connsiteY6737" fmla="*/ 92529 h 1147838"/>
                    <a:gd name="connsiteX6738" fmla="*/ 469998 w 1619890"/>
                    <a:gd name="connsiteY6738" fmla="*/ 92529 h 1147838"/>
                    <a:gd name="connsiteX6739" fmla="*/ 469998 w 1619890"/>
                    <a:gd name="connsiteY6739" fmla="*/ 92529 h 1147838"/>
                    <a:gd name="connsiteX6740" fmla="*/ 469393 w 1619890"/>
                    <a:gd name="connsiteY6740" fmla="*/ 92529 h 1147838"/>
                    <a:gd name="connsiteX6741" fmla="*/ 469393 w 1619890"/>
                    <a:gd name="connsiteY6741" fmla="*/ 92529 h 1147838"/>
                    <a:gd name="connsiteX6742" fmla="*/ 468788 w 1619890"/>
                    <a:gd name="connsiteY6742" fmla="*/ 92529 h 1147838"/>
                    <a:gd name="connsiteX6743" fmla="*/ 468788 w 1619890"/>
                    <a:gd name="connsiteY6743" fmla="*/ 92529 h 1147838"/>
                    <a:gd name="connsiteX6744" fmla="*/ 468183 w 1619890"/>
                    <a:gd name="connsiteY6744" fmla="*/ 92529 h 1147838"/>
                    <a:gd name="connsiteX6745" fmla="*/ 467578 w 1619890"/>
                    <a:gd name="connsiteY6745" fmla="*/ 92529 h 1147838"/>
                    <a:gd name="connsiteX6746" fmla="*/ 466974 w 1619890"/>
                    <a:gd name="connsiteY6746" fmla="*/ 92529 h 1147838"/>
                    <a:gd name="connsiteX6747" fmla="*/ 466369 w 1619890"/>
                    <a:gd name="connsiteY6747" fmla="*/ 92529 h 1147838"/>
                    <a:gd name="connsiteX6748" fmla="*/ 465764 w 1619890"/>
                    <a:gd name="connsiteY6748" fmla="*/ 92529 h 1147838"/>
                    <a:gd name="connsiteX6749" fmla="*/ 465159 w 1619890"/>
                    <a:gd name="connsiteY6749" fmla="*/ 92529 h 1147838"/>
                    <a:gd name="connsiteX6750" fmla="*/ 464554 w 1619890"/>
                    <a:gd name="connsiteY6750" fmla="*/ 92529 h 1147838"/>
                    <a:gd name="connsiteX6751" fmla="*/ 463949 w 1619890"/>
                    <a:gd name="connsiteY6751" fmla="*/ 92529 h 1147838"/>
                    <a:gd name="connsiteX6752" fmla="*/ 463344 w 1619890"/>
                    <a:gd name="connsiteY6752" fmla="*/ 92529 h 1147838"/>
                    <a:gd name="connsiteX6753" fmla="*/ 462739 w 1619890"/>
                    <a:gd name="connsiteY6753" fmla="*/ 92529 h 1147838"/>
                    <a:gd name="connsiteX6754" fmla="*/ 462135 w 1619890"/>
                    <a:gd name="connsiteY6754" fmla="*/ 92529 h 1147838"/>
                    <a:gd name="connsiteX6755" fmla="*/ 461530 w 1619890"/>
                    <a:gd name="connsiteY6755" fmla="*/ 92529 h 1147838"/>
                    <a:gd name="connsiteX6756" fmla="*/ 460925 w 1619890"/>
                    <a:gd name="connsiteY6756" fmla="*/ 92529 h 1147838"/>
                    <a:gd name="connsiteX6757" fmla="*/ 460320 w 1619890"/>
                    <a:gd name="connsiteY6757" fmla="*/ 92529 h 1147838"/>
                    <a:gd name="connsiteX6758" fmla="*/ 459715 w 1619890"/>
                    <a:gd name="connsiteY6758" fmla="*/ 92529 h 1147838"/>
                    <a:gd name="connsiteX6759" fmla="*/ 459110 w 1619890"/>
                    <a:gd name="connsiteY6759" fmla="*/ 93133 h 1147838"/>
                    <a:gd name="connsiteX6760" fmla="*/ 458505 w 1619890"/>
                    <a:gd name="connsiteY6760" fmla="*/ 93738 h 1147838"/>
                    <a:gd name="connsiteX6761" fmla="*/ 457900 w 1619890"/>
                    <a:gd name="connsiteY6761" fmla="*/ 94343 h 1147838"/>
                    <a:gd name="connsiteX6762" fmla="*/ 457900 w 1619890"/>
                    <a:gd name="connsiteY6762" fmla="*/ 94343 h 1147838"/>
                    <a:gd name="connsiteX6763" fmla="*/ 457900 w 1619890"/>
                    <a:gd name="connsiteY6763" fmla="*/ 94343 h 1147838"/>
                    <a:gd name="connsiteX6764" fmla="*/ 457900 w 1619890"/>
                    <a:gd name="connsiteY6764" fmla="*/ 94343 h 1147838"/>
                    <a:gd name="connsiteX6765" fmla="*/ 457900 w 1619890"/>
                    <a:gd name="connsiteY6765" fmla="*/ 94343 h 1147838"/>
                    <a:gd name="connsiteX6766" fmla="*/ 457900 w 1619890"/>
                    <a:gd name="connsiteY6766" fmla="*/ 94343 h 1147838"/>
                    <a:gd name="connsiteX6767" fmla="*/ 457900 w 1619890"/>
                    <a:gd name="connsiteY6767" fmla="*/ 94343 h 1147838"/>
                    <a:gd name="connsiteX6768" fmla="*/ 457900 w 1619890"/>
                    <a:gd name="connsiteY6768" fmla="*/ 94343 h 1147838"/>
                    <a:gd name="connsiteX6769" fmla="*/ 457900 w 1619890"/>
                    <a:gd name="connsiteY6769" fmla="*/ 94343 h 1147838"/>
                    <a:gd name="connsiteX6770" fmla="*/ 457900 w 1619890"/>
                    <a:gd name="connsiteY6770" fmla="*/ 94343 h 1147838"/>
                    <a:gd name="connsiteX6771" fmla="*/ 457900 w 1619890"/>
                    <a:gd name="connsiteY6771" fmla="*/ 94343 h 1147838"/>
                    <a:gd name="connsiteX6772" fmla="*/ 457900 w 1619890"/>
                    <a:gd name="connsiteY6772" fmla="*/ 94948 h 1147838"/>
                    <a:gd name="connsiteX6773" fmla="*/ 457900 w 1619890"/>
                    <a:gd name="connsiteY6773" fmla="*/ 95552 h 1147838"/>
                    <a:gd name="connsiteX6774" fmla="*/ 457900 w 1619890"/>
                    <a:gd name="connsiteY6774" fmla="*/ 96157 h 1147838"/>
                    <a:gd name="connsiteX6775" fmla="*/ 457900 w 1619890"/>
                    <a:gd name="connsiteY6775" fmla="*/ 96762 h 1147838"/>
                    <a:gd name="connsiteX6776" fmla="*/ 457900 w 1619890"/>
                    <a:gd name="connsiteY6776" fmla="*/ 97367 h 1147838"/>
                    <a:gd name="connsiteX6777" fmla="*/ 457900 w 1619890"/>
                    <a:gd name="connsiteY6777" fmla="*/ 97971 h 1147838"/>
                    <a:gd name="connsiteX6778" fmla="*/ 457900 w 1619890"/>
                    <a:gd name="connsiteY6778" fmla="*/ 98576 h 1147838"/>
                    <a:gd name="connsiteX6779" fmla="*/ 457900 w 1619890"/>
                    <a:gd name="connsiteY6779" fmla="*/ 99181 h 1147838"/>
                    <a:gd name="connsiteX6780" fmla="*/ 457900 w 1619890"/>
                    <a:gd name="connsiteY6780" fmla="*/ 99786 h 1147838"/>
                    <a:gd name="connsiteX6781" fmla="*/ 457900 w 1619890"/>
                    <a:gd name="connsiteY6781" fmla="*/ 100391 h 1147838"/>
                    <a:gd name="connsiteX6782" fmla="*/ 457900 w 1619890"/>
                    <a:gd name="connsiteY6782" fmla="*/ 100995 h 1147838"/>
                    <a:gd name="connsiteX6783" fmla="*/ 457900 w 1619890"/>
                    <a:gd name="connsiteY6783" fmla="*/ 100995 h 1147838"/>
                    <a:gd name="connsiteX6784" fmla="*/ 457900 w 1619890"/>
                    <a:gd name="connsiteY6784" fmla="*/ 101600 h 1147838"/>
                    <a:gd name="connsiteX6785" fmla="*/ 457900 w 1619890"/>
                    <a:gd name="connsiteY6785" fmla="*/ 101600 h 1147838"/>
                    <a:gd name="connsiteX6786" fmla="*/ 457900 w 1619890"/>
                    <a:gd name="connsiteY6786" fmla="*/ 102205 h 1147838"/>
                    <a:gd name="connsiteX6787" fmla="*/ 457900 w 1619890"/>
                    <a:gd name="connsiteY6787" fmla="*/ 102205 h 1147838"/>
                    <a:gd name="connsiteX6788" fmla="*/ 457900 w 1619890"/>
                    <a:gd name="connsiteY6788" fmla="*/ 102810 h 1147838"/>
                    <a:gd name="connsiteX6789" fmla="*/ 457900 w 1619890"/>
                    <a:gd name="connsiteY6789" fmla="*/ 102810 h 1147838"/>
                    <a:gd name="connsiteX6790" fmla="*/ 457900 w 1619890"/>
                    <a:gd name="connsiteY6790" fmla="*/ 103414 h 1147838"/>
                    <a:gd name="connsiteX6791" fmla="*/ 457900 w 1619890"/>
                    <a:gd name="connsiteY6791" fmla="*/ 103414 h 1147838"/>
                    <a:gd name="connsiteX6792" fmla="*/ 457900 w 1619890"/>
                    <a:gd name="connsiteY6792" fmla="*/ 104019 h 1147838"/>
                    <a:gd name="connsiteX6793" fmla="*/ 457900 w 1619890"/>
                    <a:gd name="connsiteY6793" fmla="*/ 104019 h 1147838"/>
                    <a:gd name="connsiteX6794" fmla="*/ 457900 w 1619890"/>
                    <a:gd name="connsiteY6794" fmla="*/ 104624 h 1147838"/>
                    <a:gd name="connsiteX6795" fmla="*/ 457900 w 1619890"/>
                    <a:gd name="connsiteY6795" fmla="*/ 104624 h 1147838"/>
                    <a:gd name="connsiteX6796" fmla="*/ 457900 w 1619890"/>
                    <a:gd name="connsiteY6796" fmla="*/ 105229 h 1147838"/>
                    <a:gd name="connsiteX6797" fmla="*/ 457900 w 1619890"/>
                    <a:gd name="connsiteY6797" fmla="*/ 105229 h 1147838"/>
                    <a:gd name="connsiteX6798" fmla="*/ 457900 w 1619890"/>
                    <a:gd name="connsiteY6798" fmla="*/ 105833 h 1147838"/>
                    <a:gd name="connsiteX6799" fmla="*/ 457900 w 1619890"/>
                    <a:gd name="connsiteY6799" fmla="*/ 105833 h 1147838"/>
                    <a:gd name="connsiteX6800" fmla="*/ 457900 w 1619890"/>
                    <a:gd name="connsiteY6800" fmla="*/ 106438 h 1147838"/>
                    <a:gd name="connsiteX6801" fmla="*/ 457900 w 1619890"/>
                    <a:gd name="connsiteY6801" fmla="*/ 106438 h 1147838"/>
                    <a:gd name="connsiteX6802" fmla="*/ 457900 w 1619890"/>
                    <a:gd name="connsiteY6802" fmla="*/ 107043 h 1147838"/>
                    <a:gd name="connsiteX6803" fmla="*/ 457900 w 1619890"/>
                    <a:gd name="connsiteY6803" fmla="*/ 107043 h 1147838"/>
                    <a:gd name="connsiteX6804" fmla="*/ 457900 w 1619890"/>
                    <a:gd name="connsiteY6804" fmla="*/ 107648 h 1147838"/>
                    <a:gd name="connsiteX6805" fmla="*/ 457900 w 1619890"/>
                    <a:gd name="connsiteY6805" fmla="*/ 107648 h 1147838"/>
                    <a:gd name="connsiteX6806" fmla="*/ 457900 w 1619890"/>
                    <a:gd name="connsiteY6806" fmla="*/ 108252 h 1147838"/>
                    <a:gd name="connsiteX6807" fmla="*/ 457900 w 1619890"/>
                    <a:gd name="connsiteY6807" fmla="*/ 108252 h 1147838"/>
                    <a:gd name="connsiteX6808" fmla="*/ 457900 w 1619890"/>
                    <a:gd name="connsiteY6808" fmla="*/ 108857 h 1147838"/>
                    <a:gd name="connsiteX6809" fmla="*/ 457900 w 1619890"/>
                    <a:gd name="connsiteY6809" fmla="*/ 108857 h 1147838"/>
                    <a:gd name="connsiteX6810" fmla="*/ 457900 w 1619890"/>
                    <a:gd name="connsiteY6810" fmla="*/ 109462 h 1147838"/>
                    <a:gd name="connsiteX6811" fmla="*/ 457900 w 1619890"/>
                    <a:gd name="connsiteY6811" fmla="*/ 109462 h 1147838"/>
                    <a:gd name="connsiteX6812" fmla="*/ 457900 w 1619890"/>
                    <a:gd name="connsiteY6812" fmla="*/ 110067 h 1147838"/>
                    <a:gd name="connsiteX6813" fmla="*/ 457900 w 1619890"/>
                    <a:gd name="connsiteY6813" fmla="*/ 110067 h 1147838"/>
                    <a:gd name="connsiteX6814" fmla="*/ 457900 w 1619890"/>
                    <a:gd name="connsiteY6814" fmla="*/ 110671 h 1147838"/>
                    <a:gd name="connsiteX6815" fmla="*/ 457900 w 1619890"/>
                    <a:gd name="connsiteY6815" fmla="*/ 110671 h 1147838"/>
                    <a:gd name="connsiteX6816" fmla="*/ 457900 w 1619890"/>
                    <a:gd name="connsiteY6816" fmla="*/ 111276 h 1147838"/>
                    <a:gd name="connsiteX6817" fmla="*/ 457900 w 1619890"/>
                    <a:gd name="connsiteY6817" fmla="*/ 111276 h 1147838"/>
                    <a:gd name="connsiteX6818" fmla="*/ 457900 w 1619890"/>
                    <a:gd name="connsiteY6818" fmla="*/ 111881 h 1147838"/>
                    <a:gd name="connsiteX6819" fmla="*/ 457900 w 1619890"/>
                    <a:gd name="connsiteY6819" fmla="*/ 111881 h 1147838"/>
                    <a:gd name="connsiteX6820" fmla="*/ 457900 w 1619890"/>
                    <a:gd name="connsiteY6820" fmla="*/ 112486 h 1147838"/>
                    <a:gd name="connsiteX6821" fmla="*/ 457900 w 1619890"/>
                    <a:gd name="connsiteY6821" fmla="*/ 112486 h 1147838"/>
                    <a:gd name="connsiteX6822" fmla="*/ 457900 w 1619890"/>
                    <a:gd name="connsiteY6822" fmla="*/ 113090 h 1147838"/>
                    <a:gd name="connsiteX6823" fmla="*/ 457900 w 1619890"/>
                    <a:gd name="connsiteY6823" fmla="*/ 113090 h 1147838"/>
                    <a:gd name="connsiteX6824" fmla="*/ 457900 w 1619890"/>
                    <a:gd name="connsiteY6824" fmla="*/ 113695 h 1147838"/>
                    <a:gd name="connsiteX6825" fmla="*/ 457900 w 1619890"/>
                    <a:gd name="connsiteY6825" fmla="*/ 113695 h 1147838"/>
                    <a:gd name="connsiteX6826" fmla="*/ 457900 w 1619890"/>
                    <a:gd name="connsiteY6826" fmla="*/ 114300 h 1147838"/>
                    <a:gd name="connsiteX6827" fmla="*/ 457900 w 1619890"/>
                    <a:gd name="connsiteY6827" fmla="*/ 114300 h 1147838"/>
                    <a:gd name="connsiteX6828" fmla="*/ 457900 w 1619890"/>
                    <a:gd name="connsiteY6828" fmla="*/ 114905 h 1147838"/>
                    <a:gd name="connsiteX6829" fmla="*/ 457900 w 1619890"/>
                    <a:gd name="connsiteY6829" fmla="*/ 114905 h 1147838"/>
                    <a:gd name="connsiteX6830" fmla="*/ 457900 w 1619890"/>
                    <a:gd name="connsiteY6830" fmla="*/ 115510 h 1147838"/>
                    <a:gd name="connsiteX6831" fmla="*/ 457900 w 1619890"/>
                    <a:gd name="connsiteY6831" fmla="*/ 115510 h 1147838"/>
                    <a:gd name="connsiteX6832" fmla="*/ 457900 w 1619890"/>
                    <a:gd name="connsiteY6832" fmla="*/ 116114 h 1147838"/>
                    <a:gd name="connsiteX6833" fmla="*/ 457900 w 1619890"/>
                    <a:gd name="connsiteY6833" fmla="*/ 116114 h 1147838"/>
                    <a:gd name="connsiteX6834" fmla="*/ 457900 w 1619890"/>
                    <a:gd name="connsiteY6834" fmla="*/ 116719 h 1147838"/>
                    <a:gd name="connsiteX6835" fmla="*/ 457900 w 1619890"/>
                    <a:gd name="connsiteY6835" fmla="*/ 116719 h 1147838"/>
                    <a:gd name="connsiteX6836" fmla="*/ 457900 w 1619890"/>
                    <a:gd name="connsiteY6836" fmla="*/ 116719 h 1147838"/>
                    <a:gd name="connsiteX6837" fmla="*/ 457900 w 1619890"/>
                    <a:gd name="connsiteY6837" fmla="*/ 116719 h 1147838"/>
                    <a:gd name="connsiteX6838" fmla="*/ 457900 w 1619890"/>
                    <a:gd name="connsiteY6838" fmla="*/ 116719 h 1147838"/>
                    <a:gd name="connsiteX6839" fmla="*/ 457900 w 1619890"/>
                    <a:gd name="connsiteY6839" fmla="*/ 116719 h 1147838"/>
                    <a:gd name="connsiteX6840" fmla="*/ 457900 w 1619890"/>
                    <a:gd name="connsiteY6840" fmla="*/ 116719 h 1147838"/>
                    <a:gd name="connsiteX6841" fmla="*/ 457900 w 1619890"/>
                    <a:gd name="connsiteY6841" fmla="*/ 116719 h 1147838"/>
                    <a:gd name="connsiteX6842" fmla="*/ 457900 w 1619890"/>
                    <a:gd name="connsiteY6842" fmla="*/ 116719 h 1147838"/>
                    <a:gd name="connsiteX6843" fmla="*/ 457900 w 1619890"/>
                    <a:gd name="connsiteY6843" fmla="*/ 116719 h 1147838"/>
                    <a:gd name="connsiteX6844" fmla="*/ 457900 w 1619890"/>
                    <a:gd name="connsiteY6844" fmla="*/ 116719 h 1147838"/>
                    <a:gd name="connsiteX6845" fmla="*/ 457900 w 1619890"/>
                    <a:gd name="connsiteY6845" fmla="*/ 116719 h 1147838"/>
                    <a:gd name="connsiteX6846" fmla="*/ 457900 w 1619890"/>
                    <a:gd name="connsiteY6846" fmla="*/ 116719 h 1147838"/>
                    <a:gd name="connsiteX6847" fmla="*/ 457900 w 1619890"/>
                    <a:gd name="connsiteY6847" fmla="*/ 116719 h 1147838"/>
                    <a:gd name="connsiteX6848" fmla="*/ 457900 w 1619890"/>
                    <a:gd name="connsiteY6848" fmla="*/ 116719 h 1147838"/>
                    <a:gd name="connsiteX6849" fmla="*/ 457900 w 1619890"/>
                    <a:gd name="connsiteY6849" fmla="*/ 116719 h 1147838"/>
                    <a:gd name="connsiteX6850" fmla="*/ 457900 w 1619890"/>
                    <a:gd name="connsiteY6850" fmla="*/ 116719 h 1147838"/>
                    <a:gd name="connsiteX6851" fmla="*/ 457900 w 1619890"/>
                    <a:gd name="connsiteY6851" fmla="*/ 116719 h 1147838"/>
                    <a:gd name="connsiteX6852" fmla="*/ 457900 w 1619890"/>
                    <a:gd name="connsiteY6852" fmla="*/ 116719 h 1147838"/>
                    <a:gd name="connsiteX6853" fmla="*/ 457900 w 1619890"/>
                    <a:gd name="connsiteY6853" fmla="*/ 116719 h 1147838"/>
                    <a:gd name="connsiteX6854" fmla="*/ 457296 w 1619890"/>
                    <a:gd name="connsiteY6854" fmla="*/ 116719 h 1147838"/>
                    <a:gd name="connsiteX6855" fmla="*/ 457296 w 1619890"/>
                    <a:gd name="connsiteY6855" fmla="*/ 116719 h 1147838"/>
                    <a:gd name="connsiteX6856" fmla="*/ 456691 w 1619890"/>
                    <a:gd name="connsiteY6856" fmla="*/ 116719 h 1147838"/>
                    <a:gd name="connsiteX6857" fmla="*/ 456691 w 1619890"/>
                    <a:gd name="connsiteY6857" fmla="*/ 116719 h 1147838"/>
                    <a:gd name="connsiteX6858" fmla="*/ 456086 w 1619890"/>
                    <a:gd name="connsiteY6858" fmla="*/ 116719 h 1147838"/>
                    <a:gd name="connsiteX6859" fmla="*/ 456086 w 1619890"/>
                    <a:gd name="connsiteY6859" fmla="*/ 116719 h 1147838"/>
                    <a:gd name="connsiteX6860" fmla="*/ 455481 w 1619890"/>
                    <a:gd name="connsiteY6860" fmla="*/ 116719 h 1147838"/>
                    <a:gd name="connsiteX6861" fmla="*/ 455481 w 1619890"/>
                    <a:gd name="connsiteY6861" fmla="*/ 116719 h 1147838"/>
                    <a:gd name="connsiteX6862" fmla="*/ 454876 w 1619890"/>
                    <a:gd name="connsiteY6862" fmla="*/ 116719 h 1147838"/>
                    <a:gd name="connsiteX6863" fmla="*/ 454876 w 1619890"/>
                    <a:gd name="connsiteY6863" fmla="*/ 116719 h 1147838"/>
                    <a:gd name="connsiteX6864" fmla="*/ 454271 w 1619890"/>
                    <a:gd name="connsiteY6864" fmla="*/ 116719 h 1147838"/>
                    <a:gd name="connsiteX6865" fmla="*/ 454271 w 1619890"/>
                    <a:gd name="connsiteY6865" fmla="*/ 116719 h 1147838"/>
                    <a:gd name="connsiteX6866" fmla="*/ 453666 w 1619890"/>
                    <a:gd name="connsiteY6866" fmla="*/ 116719 h 1147838"/>
                    <a:gd name="connsiteX6867" fmla="*/ 453666 w 1619890"/>
                    <a:gd name="connsiteY6867" fmla="*/ 116719 h 1147838"/>
                    <a:gd name="connsiteX6868" fmla="*/ 453061 w 1619890"/>
                    <a:gd name="connsiteY6868" fmla="*/ 116719 h 1147838"/>
                    <a:gd name="connsiteX6869" fmla="*/ 453061 w 1619890"/>
                    <a:gd name="connsiteY6869" fmla="*/ 116719 h 1147838"/>
                    <a:gd name="connsiteX6870" fmla="*/ 452456 w 1619890"/>
                    <a:gd name="connsiteY6870" fmla="*/ 116719 h 1147838"/>
                    <a:gd name="connsiteX6871" fmla="*/ 452456 w 1619890"/>
                    <a:gd name="connsiteY6871" fmla="*/ 116719 h 1147838"/>
                    <a:gd name="connsiteX6872" fmla="*/ 451852 w 1619890"/>
                    <a:gd name="connsiteY6872" fmla="*/ 116719 h 1147838"/>
                    <a:gd name="connsiteX6873" fmla="*/ 451852 w 1619890"/>
                    <a:gd name="connsiteY6873" fmla="*/ 116719 h 1147838"/>
                    <a:gd name="connsiteX6874" fmla="*/ 451247 w 1619890"/>
                    <a:gd name="connsiteY6874" fmla="*/ 116719 h 1147838"/>
                    <a:gd name="connsiteX6875" fmla="*/ 451247 w 1619890"/>
                    <a:gd name="connsiteY6875" fmla="*/ 116719 h 1147838"/>
                    <a:gd name="connsiteX6876" fmla="*/ 450642 w 1619890"/>
                    <a:gd name="connsiteY6876" fmla="*/ 116719 h 1147838"/>
                    <a:gd name="connsiteX6877" fmla="*/ 450642 w 1619890"/>
                    <a:gd name="connsiteY6877" fmla="*/ 116719 h 1147838"/>
                    <a:gd name="connsiteX6878" fmla="*/ 450037 w 1619890"/>
                    <a:gd name="connsiteY6878" fmla="*/ 116719 h 1147838"/>
                    <a:gd name="connsiteX6879" fmla="*/ 450037 w 1619890"/>
                    <a:gd name="connsiteY6879" fmla="*/ 116719 h 1147838"/>
                    <a:gd name="connsiteX6880" fmla="*/ 449432 w 1619890"/>
                    <a:gd name="connsiteY6880" fmla="*/ 116719 h 1147838"/>
                    <a:gd name="connsiteX6881" fmla="*/ 449432 w 1619890"/>
                    <a:gd name="connsiteY6881" fmla="*/ 116719 h 1147838"/>
                    <a:gd name="connsiteX6882" fmla="*/ 448827 w 1619890"/>
                    <a:gd name="connsiteY6882" fmla="*/ 116719 h 1147838"/>
                    <a:gd name="connsiteX6883" fmla="*/ 448827 w 1619890"/>
                    <a:gd name="connsiteY6883" fmla="*/ 116719 h 1147838"/>
                    <a:gd name="connsiteX6884" fmla="*/ 448222 w 1619890"/>
                    <a:gd name="connsiteY6884" fmla="*/ 116719 h 1147838"/>
                    <a:gd name="connsiteX6885" fmla="*/ 448222 w 1619890"/>
                    <a:gd name="connsiteY6885" fmla="*/ 116719 h 1147838"/>
                    <a:gd name="connsiteX6886" fmla="*/ 447617 w 1619890"/>
                    <a:gd name="connsiteY6886" fmla="*/ 116719 h 1147838"/>
                    <a:gd name="connsiteX6887" fmla="*/ 447617 w 1619890"/>
                    <a:gd name="connsiteY6887" fmla="*/ 116719 h 1147838"/>
                    <a:gd name="connsiteX6888" fmla="*/ 447012 w 1619890"/>
                    <a:gd name="connsiteY6888" fmla="*/ 116719 h 1147838"/>
                    <a:gd name="connsiteX6889" fmla="*/ 447012 w 1619890"/>
                    <a:gd name="connsiteY6889" fmla="*/ 116719 h 1147838"/>
                    <a:gd name="connsiteX6890" fmla="*/ 446407 w 1619890"/>
                    <a:gd name="connsiteY6890" fmla="*/ 116719 h 1147838"/>
                    <a:gd name="connsiteX6891" fmla="*/ 446407 w 1619890"/>
                    <a:gd name="connsiteY6891" fmla="*/ 116719 h 1147838"/>
                    <a:gd name="connsiteX6892" fmla="*/ 445803 w 1619890"/>
                    <a:gd name="connsiteY6892" fmla="*/ 116719 h 1147838"/>
                    <a:gd name="connsiteX6893" fmla="*/ 445803 w 1619890"/>
                    <a:gd name="connsiteY6893" fmla="*/ 116719 h 1147838"/>
                    <a:gd name="connsiteX6894" fmla="*/ 445198 w 1619890"/>
                    <a:gd name="connsiteY6894" fmla="*/ 116719 h 1147838"/>
                    <a:gd name="connsiteX6895" fmla="*/ 445198 w 1619890"/>
                    <a:gd name="connsiteY6895" fmla="*/ 116719 h 1147838"/>
                    <a:gd name="connsiteX6896" fmla="*/ 445198 w 1619890"/>
                    <a:gd name="connsiteY6896" fmla="*/ 116719 h 1147838"/>
                    <a:gd name="connsiteX6897" fmla="*/ 445198 w 1619890"/>
                    <a:gd name="connsiteY6897" fmla="*/ 116719 h 1147838"/>
                    <a:gd name="connsiteX6898" fmla="*/ 445198 w 1619890"/>
                    <a:gd name="connsiteY6898" fmla="*/ 116719 h 1147838"/>
                    <a:gd name="connsiteX6899" fmla="*/ 445198 w 1619890"/>
                    <a:gd name="connsiteY6899" fmla="*/ 116719 h 1147838"/>
                    <a:gd name="connsiteX6900" fmla="*/ 445198 w 1619890"/>
                    <a:gd name="connsiteY6900" fmla="*/ 116719 h 1147838"/>
                    <a:gd name="connsiteX6901" fmla="*/ 445198 w 1619890"/>
                    <a:gd name="connsiteY6901" fmla="*/ 116719 h 1147838"/>
                    <a:gd name="connsiteX6902" fmla="*/ 445198 w 1619890"/>
                    <a:gd name="connsiteY6902" fmla="*/ 116719 h 1147838"/>
                    <a:gd name="connsiteX6903" fmla="*/ 445198 w 1619890"/>
                    <a:gd name="connsiteY6903" fmla="*/ 116719 h 1147838"/>
                    <a:gd name="connsiteX6904" fmla="*/ 445198 w 1619890"/>
                    <a:gd name="connsiteY6904" fmla="*/ 116719 h 1147838"/>
                    <a:gd name="connsiteX6905" fmla="*/ 445198 w 1619890"/>
                    <a:gd name="connsiteY6905" fmla="*/ 116719 h 1147838"/>
                    <a:gd name="connsiteX6906" fmla="*/ 445198 w 1619890"/>
                    <a:gd name="connsiteY6906" fmla="*/ 116719 h 1147838"/>
                    <a:gd name="connsiteX6907" fmla="*/ 445198 w 1619890"/>
                    <a:gd name="connsiteY6907" fmla="*/ 116719 h 1147838"/>
                    <a:gd name="connsiteX6908" fmla="*/ 445198 w 1619890"/>
                    <a:gd name="connsiteY6908" fmla="*/ 116719 h 1147838"/>
                    <a:gd name="connsiteX6909" fmla="*/ 445198 w 1619890"/>
                    <a:gd name="connsiteY6909" fmla="*/ 116719 h 1147838"/>
                    <a:gd name="connsiteX6910" fmla="*/ 445198 w 1619890"/>
                    <a:gd name="connsiteY6910" fmla="*/ 116719 h 1147838"/>
                    <a:gd name="connsiteX6911" fmla="*/ 445198 w 1619890"/>
                    <a:gd name="connsiteY6911" fmla="*/ 116719 h 1147838"/>
                    <a:gd name="connsiteX6912" fmla="*/ 445198 w 1619890"/>
                    <a:gd name="connsiteY6912" fmla="*/ 116719 h 1147838"/>
                    <a:gd name="connsiteX6913" fmla="*/ 445198 w 1619890"/>
                    <a:gd name="connsiteY6913" fmla="*/ 116719 h 1147838"/>
                    <a:gd name="connsiteX6914" fmla="*/ 445198 w 1619890"/>
                    <a:gd name="connsiteY6914" fmla="*/ 116719 h 1147838"/>
                    <a:gd name="connsiteX6915" fmla="*/ 445198 w 1619890"/>
                    <a:gd name="connsiteY6915" fmla="*/ 116719 h 1147838"/>
                    <a:gd name="connsiteX6916" fmla="*/ 445198 w 1619890"/>
                    <a:gd name="connsiteY6916" fmla="*/ 116719 h 1147838"/>
                    <a:gd name="connsiteX6917" fmla="*/ 445198 w 1619890"/>
                    <a:gd name="connsiteY6917" fmla="*/ 116719 h 1147838"/>
                    <a:gd name="connsiteX6918" fmla="*/ 445198 w 1619890"/>
                    <a:gd name="connsiteY6918" fmla="*/ 116719 h 1147838"/>
                    <a:gd name="connsiteX6919" fmla="*/ 445198 w 1619890"/>
                    <a:gd name="connsiteY6919" fmla="*/ 116719 h 1147838"/>
                    <a:gd name="connsiteX6920" fmla="*/ 445198 w 1619890"/>
                    <a:gd name="connsiteY6920" fmla="*/ 116719 h 1147838"/>
                    <a:gd name="connsiteX6921" fmla="*/ 445198 w 1619890"/>
                    <a:gd name="connsiteY6921" fmla="*/ 116719 h 1147838"/>
                    <a:gd name="connsiteX6922" fmla="*/ 445198 w 1619890"/>
                    <a:gd name="connsiteY6922" fmla="*/ 116719 h 1147838"/>
                    <a:gd name="connsiteX6923" fmla="*/ 445198 w 1619890"/>
                    <a:gd name="connsiteY6923" fmla="*/ 116719 h 1147838"/>
                    <a:gd name="connsiteX6924" fmla="*/ 445198 w 1619890"/>
                    <a:gd name="connsiteY6924" fmla="*/ 116719 h 1147838"/>
                    <a:gd name="connsiteX6925" fmla="*/ 445198 w 1619890"/>
                    <a:gd name="connsiteY6925" fmla="*/ 116719 h 1147838"/>
                    <a:gd name="connsiteX6926" fmla="*/ 445198 w 1619890"/>
                    <a:gd name="connsiteY6926" fmla="*/ 116719 h 1147838"/>
                    <a:gd name="connsiteX6927" fmla="*/ 445198 w 1619890"/>
                    <a:gd name="connsiteY6927" fmla="*/ 116719 h 1147838"/>
                    <a:gd name="connsiteX6928" fmla="*/ 445198 w 1619890"/>
                    <a:gd name="connsiteY6928" fmla="*/ 116719 h 1147838"/>
                    <a:gd name="connsiteX6929" fmla="*/ 445198 w 1619890"/>
                    <a:gd name="connsiteY6929" fmla="*/ 116719 h 1147838"/>
                    <a:gd name="connsiteX6930" fmla="*/ 445198 w 1619890"/>
                    <a:gd name="connsiteY6930" fmla="*/ 116719 h 1147838"/>
                    <a:gd name="connsiteX6931" fmla="*/ 445198 w 1619890"/>
                    <a:gd name="connsiteY6931" fmla="*/ 116719 h 1147838"/>
                    <a:gd name="connsiteX6932" fmla="*/ 445198 w 1619890"/>
                    <a:gd name="connsiteY6932" fmla="*/ 116719 h 1147838"/>
                    <a:gd name="connsiteX6933" fmla="*/ 445198 w 1619890"/>
                    <a:gd name="connsiteY6933" fmla="*/ 116719 h 1147838"/>
                    <a:gd name="connsiteX6934" fmla="*/ 445198 w 1619890"/>
                    <a:gd name="connsiteY6934" fmla="*/ 116719 h 1147838"/>
                    <a:gd name="connsiteX6935" fmla="*/ 445198 w 1619890"/>
                    <a:gd name="connsiteY6935" fmla="*/ 116719 h 1147838"/>
                    <a:gd name="connsiteX6936" fmla="*/ 445198 w 1619890"/>
                    <a:gd name="connsiteY6936" fmla="*/ 116719 h 1147838"/>
                    <a:gd name="connsiteX6937" fmla="*/ 445198 w 1619890"/>
                    <a:gd name="connsiteY6937" fmla="*/ 116719 h 1147838"/>
                    <a:gd name="connsiteX6938" fmla="*/ 445198 w 1619890"/>
                    <a:gd name="connsiteY6938" fmla="*/ 116719 h 1147838"/>
                    <a:gd name="connsiteX6939" fmla="*/ 445198 w 1619890"/>
                    <a:gd name="connsiteY6939" fmla="*/ 116719 h 1147838"/>
                    <a:gd name="connsiteX6940" fmla="*/ 445198 w 1619890"/>
                    <a:gd name="connsiteY6940" fmla="*/ 116719 h 1147838"/>
                    <a:gd name="connsiteX6941" fmla="*/ 445198 w 1619890"/>
                    <a:gd name="connsiteY6941" fmla="*/ 116719 h 1147838"/>
                    <a:gd name="connsiteX6942" fmla="*/ 445198 w 1619890"/>
                    <a:gd name="connsiteY6942" fmla="*/ 116719 h 1147838"/>
                    <a:gd name="connsiteX6943" fmla="*/ 445198 w 1619890"/>
                    <a:gd name="connsiteY6943" fmla="*/ 116719 h 1147838"/>
                    <a:gd name="connsiteX6944" fmla="*/ 445198 w 1619890"/>
                    <a:gd name="connsiteY6944" fmla="*/ 116719 h 1147838"/>
                    <a:gd name="connsiteX6945" fmla="*/ 445198 w 1619890"/>
                    <a:gd name="connsiteY6945" fmla="*/ 116719 h 1147838"/>
                    <a:gd name="connsiteX6946" fmla="*/ 445198 w 1619890"/>
                    <a:gd name="connsiteY6946" fmla="*/ 116719 h 1147838"/>
                    <a:gd name="connsiteX6947" fmla="*/ 445198 w 1619890"/>
                    <a:gd name="connsiteY6947" fmla="*/ 116719 h 1147838"/>
                    <a:gd name="connsiteX6948" fmla="*/ 445198 w 1619890"/>
                    <a:gd name="connsiteY6948" fmla="*/ 116719 h 1147838"/>
                    <a:gd name="connsiteX6949" fmla="*/ 445198 w 1619890"/>
                    <a:gd name="connsiteY6949" fmla="*/ 116719 h 1147838"/>
                    <a:gd name="connsiteX6950" fmla="*/ 445198 w 1619890"/>
                    <a:gd name="connsiteY6950" fmla="*/ 116719 h 1147838"/>
                    <a:gd name="connsiteX6951" fmla="*/ 445198 w 1619890"/>
                    <a:gd name="connsiteY6951" fmla="*/ 116719 h 1147838"/>
                    <a:gd name="connsiteX6952" fmla="*/ 445198 w 1619890"/>
                    <a:gd name="connsiteY6952" fmla="*/ 116719 h 1147838"/>
                    <a:gd name="connsiteX6953" fmla="*/ 445198 w 1619890"/>
                    <a:gd name="connsiteY6953" fmla="*/ 116719 h 1147838"/>
                    <a:gd name="connsiteX6954" fmla="*/ 445198 w 1619890"/>
                    <a:gd name="connsiteY6954" fmla="*/ 116719 h 1147838"/>
                    <a:gd name="connsiteX6955" fmla="*/ 445198 w 1619890"/>
                    <a:gd name="connsiteY6955" fmla="*/ 116719 h 1147838"/>
                    <a:gd name="connsiteX6956" fmla="*/ 445198 w 1619890"/>
                    <a:gd name="connsiteY6956" fmla="*/ 116719 h 1147838"/>
                    <a:gd name="connsiteX6957" fmla="*/ 445198 w 1619890"/>
                    <a:gd name="connsiteY6957" fmla="*/ 116719 h 1147838"/>
                    <a:gd name="connsiteX6958" fmla="*/ 445198 w 1619890"/>
                    <a:gd name="connsiteY6958" fmla="*/ 116719 h 1147838"/>
                    <a:gd name="connsiteX6959" fmla="*/ 445198 w 1619890"/>
                    <a:gd name="connsiteY6959" fmla="*/ 116719 h 1147838"/>
                    <a:gd name="connsiteX6960" fmla="*/ 445198 w 1619890"/>
                    <a:gd name="connsiteY6960" fmla="*/ 116719 h 1147838"/>
                    <a:gd name="connsiteX6961" fmla="*/ 445198 w 1619890"/>
                    <a:gd name="connsiteY6961" fmla="*/ 116719 h 1147838"/>
                    <a:gd name="connsiteX6962" fmla="*/ 445198 w 1619890"/>
                    <a:gd name="connsiteY6962" fmla="*/ 116719 h 1147838"/>
                    <a:gd name="connsiteX6963" fmla="*/ 445198 w 1619890"/>
                    <a:gd name="connsiteY6963" fmla="*/ 116719 h 1147838"/>
                    <a:gd name="connsiteX6964" fmla="*/ 445198 w 1619890"/>
                    <a:gd name="connsiteY6964" fmla="*/ 116719 h 1147838"/>
                    <a:gd name="connsiteX6965" fmla="*/ 445198 w 1619890"/>
                    <a:gd name="connsiteY6965" fmla="*/ 116719 h 1147838"/>
                    <a:gd name="connsiteX6966" fmla="*/ 445198 w 1619890"/>
                    <a:gd name="connsiteY6966" fmla="*/ 116719 h 1147838"/>
                    <a:gd name="connsiteX6967" fmla="*/ 445198 w 1619890"/>
                    <a:gd name="connsiteY6967" fmla="*/ 116719 h 1147838"/>
                    <a:gd name="connsiteX6968" fmla="*/ 445198 w 1619890"/>
                    <a:gd name="connsiteY6968" fmla="*/ 116719 h 1147838"/>
                    <a:gd name="connsiteX6969" fmla="*/ 445198 w 1619890"/>
                    <a:gd name="connsiteY6969" fmla="*/ 116719 h 1147838"/>
                    <a:gd name="connsiteX6970" fmla="*/ 445198 w 1619890"/>
                    <a:gd name="connsiteY6970" fmla="*/ 116719 h 1147838"/>
                    <a:gd name="connsiteX6971" fmla="*/ 445198 w 1619890"/>
                    <a:gd name="connsiteY6971" fmla="*/ 116719 h 1147838"/>
                    <a:gd name="connsiteX6972" fmla="*/ 445198 w 1619890"/>
                    <a:gd name="connsiteY6972" fmla="*/ 116719 h 1147838"/>
                    <a:gd name="connsiteX6973" fmla="*/ 445198 w 1619890"/>
                    <a:gd name="connsiteY6973" fmla="*/ 116719 h 1147838"/>
                    <a:gd name="connsiteX6974" fmla="*/ 445198 w 1619890"/>
                    <a:gd name="connsiteY6974" fmla="*/ 116719 h 1147838"/>
                    <a:gd name="connsiteX6975" fmla="*/ 445198 w 1619890"/>
                    <a:gd name="connsiteY6975" fmla="*/ 116719 h 1147838"/>
                    <a:gd name="connsiteX6976" fmla="*/ 445198 w 1619890"/>
                    <a:gd name="connsiteY6976" fmla="*/ 116719 h 1147838"/>
                    <a:gd name="connsiteX6977" fmla="*/ 445198 w 1619890"/>
                    <a:gd name="connsiteY6977" fmla="*/ 116719 h 1147838"/>
                    <a:gd name="connsiteX6978" fmla="*/ 445198 w 1619890"/>
                    <a:gd name="connsiteY6978" fmla="*/ 116719 h 1147838"/>
                    <a:gd name="connsiteX6979" fmla="*/ 445198 w 1619890"/>
                    <a:gd name="connsiteY6979" fmla="*/ 116719 h 1147838"/>
                    <a:gd name="connsiteX6980" fmla="*/ 445198 w 1619890"/>
                    <a:gd name="connsiteY6980" fmla="*/ 116719 h 1147838"/>
                    <a:gd name="connsiteX6981" fmla="*/ 445198 w 1619890"/>
                    <a:gd name="connsiteY6981" fmla="*/ 116719 h 1147838"/>
                    <a:gd name="connsiteX6982" fmla="*/ 445198 w 1619890"/>
                    <a:gd name="connsiteY6982" fmla="*/ 116719 h 1147838"/>
                    <a:gd name="connsiteX6983" fmla="*/ 445198 w 1619890"/>
                    <a:gd name="connsiteY6983" fmla="*/ 116719 h 1147838"/>
                    <a:gd name="connsiteX6984" fmla="*/ 445198 w 1619890"/>
                    <a:gd name="connsiteY6984" fmla="*/ 116719 h 1147838"/>
                    <a:gd name="connsiteX6985" fmla="*/ 445198 w 1619890"/>
                    <a:gd name="connsiteY6985" fmla="*/ 116719 h 1147838"/>
                    <a:gd name="connsiteX6986" fmla="*/ 445198 w 1619890"/>
                    <a:gd name="connsiteY6986" fmla="*/ 116719 h 1147838"/>
                    <a:gd name="connsiteX6987" fmla="*/ 445198 w 1619890"/>
                    <a:gd name="connsiteY6987" fmla="*/ 116719 h 1147838"/>
                    <a:gd name="connsiteX6988" fmla="*/ 445198 w 1619890"/>
                    <a:gd name="connsiteY6988" fmla="*/ 116719 h 1147838"/>
                    <a:gd name="connsiteX6989" fmla="*/ 445198 w 1619890"/>
                    <a:gd name="connsiteY6989" fmla="*/ 116719 h 1147838"/>
                    <a:gd name="connsiteX6990" fmla="*/ 445198 w 1619890"/>
                    <a:gd name="connsiteY6990" fmla="*/ 116719 h 1147838"/>
                    <a:gd name="connsiteX6991" fmla="*/ 445198 w 1619890"/>
                    <a:gd name="connsiteY6991" fmla="*/ 116719 h 1147838"/>
                    <a:gd name="connsiteX6992" fmla="*/ 445198 w 1619890"/>
                    <a:gd name="connsiteY6992" fmla="*/ 116719 h 1147838"/>
                    <a:gd name="connsiteX6993" fmla="*/ 445198 w 1619890"/>
                    <a:gd name="connsiteY6993" fmla="*/ 116719 h 1147838"/>
                    <a:gd name="connsiteX6994" fmla="*/ 445198 w 1619890"/>
                    <a:gd name="connsiteY6994" fmla="*/ 116719 h 1147838"/>
                    <a:gd name="connsiteX6995" fmla="*/ 445198 w 1619890"/>
                    <a:gd name="connsiteY6995" fmla="*/ 116719 h 1147838"/>
                    <a:gd name="connsiteX6996" fmla="*/ 445198 w 1619890"/>
                    <a:gd name="connsiteY6996" fmla="*/ 116719 h 1147838"/>
                    <a:gd name="connsiteX6997" fmla="*/ 445198 w 1619890"/>
                    <a:gd name="connsiteY6997" fmla="*/ 116719 h 1147838"/>
                    <a:gd name="connsiteX6998" fmla="*/ 445198 w 1619890"/>
                    <a:gd name="connsiteY6998" fmla="*/ 117324 h 1147838"/>
                    <a:gd name="connsiteX6999" fmla="*/ 445198 w 1619890"/>
                    <a:gd name="connsiteY6999" fmla="*/ 117324 h 1147838"/>
                    <a:gd name="connsiteX7000" fmla="*/ 443383 w 1619890"/>
                    <a:gd name="connsiteY7000" fmla="*/ 123976 h 1147838"/>
                    <a:gd name="connsiteX7001" fmla="*/ 440359 w 1619890"/>
                    <a:gd name="connsiteY7001" fmla="*/ 125790 h 1147838"/>
                    <a:gd name="connsiteX7002" fmla="*/ 413139 w 1619890"/>
                    <a:gd name="connsiteY7002" fmla="*/ 110671 h 1147838"/>
                    <a:gd name="connsiteX7003" fmla="*/ 411324 w 1619890"/>
                    <a:gd name="connsiteY7003" fmla="*/ 111276 h 1147838"/>
                    <a:gd name="connsiteX7004" fmla="*/ 392572 w 1619890"/>
                    <a:gd name="connsiteY7004" fmla="*/ 117929 h 1147838"/>
                    <a:gd name="connsiteX7005" fmla="*/ 387128 w 1619890"/>
                    <a:gd name="connsiteY7005" fmla="*/ 119743 h 1147838"/>
                    <a:gd name="connsiteX7006" fmla="*/ 387128 w 1619890"/>
                    <a:gd name="connsiteY7006" fmla="*/ 119743 h 1147838"/>
                    <a:gd name="connsiteX7007" fmla="*/ 387128 w 1619890"/>
                    <a:gd name="connsiteY7007" fmla="*/ 119743 h 1147838"/>
                    <a:gd name="connsiteX7008" fmla="*/ 380475 w 1619890"/>
                    <a:gd name="connsiteY7008" fmla="*/ 123371 h 1147838"/>
                    <a:gd name="connsiteX7009" fmla="*/ 380475 w 1619890"/>
                    <a:gd name="connsiteY7009" fmla="*/ 123371 h 1147838"/>
                    <a:gd name="connsiteX7010" fmla="*/ 376240 w 1619890"/>
                    <a:gd name="connsiteY7010" fmla="*/ 125186 h 1147838"/>
                    <a:gd name="connsiteX7011" fmla="*/ 365957 w 1619890"/>
                    <a:gd name="connsiteY7011" fmla="*/ 122767 h 1147838"/>
                    <a:gd name="connsiteX7012" fmla="*/ 365957 w 1619890"/>
                    <a:gd name="connsiteY7012" fmla="*/ 122767 h 1147838"/>
                    <a:gd name="connsiteX7013" fmla="*/ 365957 w 1619890"/>
                    <a:gd name="connsiteY7013" fmla="*/ 122767 h 1147838"/>
                    <a:gd name="connsiteX7014" fmla="*/ 365957 w 1619890"/>
                    <a:gd name="connsiteY7014" fmla="*/ 122767 h 1147838"/>
                    <a:gd name="connsiteX7015" fmla="*/ 365957 w 1619890"/>
                    <a:gd name="connsiteY7015" fmla="*/ 122767 h 1147838"/>
                    <a:gd name="connsiteX7016" fmla="*/ 365957 w 1619890"/>
                    <a:gd name="connsiteY7016" fmla="*/ 122767 h 1147838"/>
                    <a:gd name="connsiteX7017" fmla="*/ 365957 w 1619890"/>
                    <a:gd name="connsiteY7017" fmla="*/ 122767 h 1147838"/>
                    <a:gd name="connsiteX7018" fmla="*/ 365957 w 1619890"/>
                    <a:gd name="connsiteY7018" fmla="*/ 122767 h 1147838"/>
                    <a:gd name="connsiteX7019" fmla="*/ 365957 w 1619890"/>
                    <a:gd name="connsiteY7019" fmla="*/ 122767 h 1147838"/>
                    <a:gd name="connsiteX7020" fmla="*/ 365957 w 1619890"/>
                    <a:gd name="connsiteY7020" fmla="*/ 122767 h 1147838"/>
                    <a:gd name="connsiteX7021" fmla="*/ 365957 w 1619890"/>
                    <a:gd name="connsiteY7021" fmla="*/ 122767 h 1147838"/>
                    <a:gd name="connsiteX7022" fmla="*/ 365957 w 1619890"/>
                    <a:gd name="connsiteY7022" fmla="*/ 122767 h 1147838"/>
                    <a:gd name="connsiteX7023" fmla="*/ 365957 w 1619890"/>
                    <a:gd name="connsiteY7023" fmla="*/ 122767 h 1147838"/>
                    <a:gd name="connsiteX7024" fmla="*/ 365957 w 1619890"/>
                    <a:gd name="connsiteY7024" fmla="*/ 122767 h 1147838"/>
                    <a:gd name="connsiteX7025" fmla="*/ 365957 w 1619890"/>
                    <a:gd name="connsiteY7025" fmla="*/ 122767 h 1147838"/>
                    <a:gd name="connsiteX7026" fmla="*/ 365957 w 1619890"/>
                    <a:gd name="connsiteY7026" fmla="*/ 122767 h 1147838"/>
                    <a:gd name="connsiteX7027" fmla="*/ 365957 w 1619890"/>
                    <a:gd name="connsiteY7027" fmla="*/ 122767 h 1147838"/>
                    <a:gd name="connsiteX7028" fmla="*/ 365957 w 1619890"/>
                    <a:gd name="connsiteY7028" fmla="*/ 122767 h 1147838"/>
                    <a:gd name="connsiteX7029" fmla="*/ 365957 w 1619890"/>
                    <a:gd name="connsiteY7029" fmla="*/ 122767 h 1147838"/>
                    <a:gd name="connsiteX7030" fmla="*/ 365957 w 1619890"/>
                    <a:gd name="connsiteY7030" fmla="*/ 122767 h 1147838"/>
                    <a:gd name="connsiteX7031" fmla="*/ 365957 w 1619890"/>
                    <a:gd name="connsiteY7031" fmla="*/ 122767 h 1147838"/>
                    <a:gd name="connsiteX7032" fmla="*/ 365957 w 1619890"/>
                    <a:gd name="connsiteY7032" fmla="*/ 122767 h 1147838"/>
                    <a:gd name="connsiteX7033" fmla="*/ 365957 w 1619890"/>
                    <a:gd name="connsiteY7033" fmla="*/ 122767 h 1147838"/>
                    <a:gd name="connsiteX7034" fmla="*/ 365957 w 1619890"/>
                    <a:gd name="connsiteY7034" fmla="*/ 122767 h 1147838"/>
                    <a:gd name="connsiteX7035" fmla="*/ 365957 w 1619890"/>
                    <a:gd name="connsiteY7035" fmla="*/ 122767 h 1147838"/>
                    <a:gd name="connsiteX7036" fmla="*/ 365957 w 1619890"/>
                    <a:gd name="connsiteY7036" fmla="*/ 122767 h 1147838"/>
                    <a:gd name="connsiteX7037" fmla="*/ 365957 w 1619890"/>
                    <a:gd name="connsiteY7037" fmla="*/ 122767 h 1147838"/>
                    <a:gd name="connsiteX7038" fmla="*/ 365957 w 1619890"/>
                    <a:gd name="connsiteY7038" fmla="*/ 122767 h 1147838"/>
                    <a:gd name="connsiteX7039" fmla="*/ 365957 w 1619890"/>
                    <a:gd name="connsiteY7039" fmla="*/ 122767 h 1147838"/>
                    <a:gd name="connsiteX7040" fmla="*/ 365957 w 1619890"/>
                    <a:gd name="connsiteY7040" fmla="*/ 122767 h 1147838"/>
                    <a:gd name="connsiteX7041" fmla="*/ 365957 w 1619890"/>
                    <a:gd name="connsiteY7041" fmla="*/ 122767 h 1147838"/>
                    <a:gd name="connsiteX7042" fmla="*/ 365957 w 1619890"/>
                    <a:gd name="connsiteY7042" fmla="*/ 122767 h 1147838"/>
                    <a:gd name="connsiteX7043" fmla="*/ 365957 w 1619890"/>
                    <a:gd name="connsiteY7043" fmla="*/ 122767 h 1147838"/>
                    <a:gd name="connsiteX7044" fmla="*/ 365957 w 1619890"/>
                    <a:gd name="connsiteY7044" fmla="*/ 122767 h 1147838"/>
                    <a:gd name="connsiteX7045" fmla="*/ 365957 w 1619890"/>
                    <a:gd name="connsiteY7045" fmla="*/ 122767 h 1147838"/>
                    <a:gd name="connsiteX7046" fmla="*/ 365957 w 1619890"/>
                    <a:gd name="connsiteY7046" fmla="*/ 122767 h 1147838"/>
                    <a:gd name="connsiteX7047" fmla="*/ 365957 w 1619890"/>
                    <a:gd name="connsiteY7047" fmla="*/ 122767 h 1147838"/>
                    <a:gd name="connsiteX7048" fmla="*/ 365957 w 1619890"/>
                    <a:gd name="connsiteY7048" fmla="*/ 122767 h 1147838"/>
                    <a:gd name="connsiteX7049" fmla="*/ 365957 w 1619890"/>
                    <a:gd name="connsiteY7049" fmla="*/ 122767 h 1147838"/>
                    <a:gd name="connsiteX7050" fmla="*/ 365957 w 1619890"/>
                    <a:gd name="connsiteY7050" fmla="*/ 122767 h 1147838"/>
                    <a:gd name="connsiteX7051" fmla="*/ 365957 w 1619890"/>
                    <a:gd name="connsiteY7051" fmla="*/ 122767 h 1147838"/>
                    <a:gd name="connsiteX7052" fmla="*/ 365957 w 1619890"/>
                    <a:gd name="connsiteY7052" fmla="*/ 122767 h 1147838"/>
                    <a:gd name="connsiteX7053" fmla="*/ 365957 w 1619890"/>
                    <a:gd name="connsiteY7053" fmla="*/ 122767 h 1147838"/>
                    <a:gd name="connsiteX7054" fmla="*/ 365957 w 1619890"/>
                    <a:gd name="connsiteY7054" fmla="*/ 122767 h 1147838"/>
                    <a:gd name="connsiteX7055" fmla="*/ 365957 w 1619890"/>
                    <a:gd name="connsiteY7055" fmla="*/ 122767 h 1147838"/>
                    <a:gd name="connsiteX7056" fmla="*/ 365957 w 1619890"/>
                    <a:gd name="connsiteY7056" fmla="*/ 122767 h 1147838"/>
                    <a:gd name="connsiteX7057" fmla="*/ 365957 w 1619890"/>
                    <a:gd name="connsiteY7057" fmla="*/ 122767 h 1147838"/>
                    <a:gd name="connsiteX7058" fmla="*/ 365957 w 1619890"/>
                    <a:gd name="connsiteY7058" fmla="*/ 122767 h 1147838"/>
                    <a:gd name="connsiteX7059" fmla="*/ 365957 w 1619890"/>
                    <a:gd name="connsiteY7059" fmla="*/ 122767 h 1147838"/>
                    <a:gd name="connsiteX7060" fmla="*/ 365957 w 1619890"/>
                    <a:gd name="connsiteY7060" fmla="*/ 122767 h 1147838"/>
                    <a:gd name="connsiteX7061" fmla="*/ 365957 w 1619890"/>
                    <a:gd name="connsiteY7061" fmla="*/ 122767 h 1147838"/>
                    <a:gd name="connsiteX7062" fmla="*/ 365957 w 1619890"/>
                    <a:gd name="connsiteY7062" fmla="*/ 122767 h 1147838"/>
                    <a:gd name="connsiteX7063" fmla="*/ 365957 w 1619890"/>
                    <a:gd name="connsiteY7063" fmla="*/ 122767 h 1147838"/>
                    <a:gd name="connsiteX7064" fmla="*/ 365957 w 1619890"/>
                    <a:gd name="connsiteY7064" fmla="*/ 122767 h 1147838"/>
                    <a:gd name="connsiteX7065" fmla="*/ 365957 w 1619890"/>
                    <a:gd name="connsiteY7065" fmla="*/ 122767 h 1147838"/>
                    <a:gd name="connsiteX7066" fmla="*/ 365957 w 1619890"/>
                    <a:gd name="connsiteY7066" fmla="*/ 122767 h 1147838"/>
                    <a:gd name="connsiteX7067" fmla="*/ 365957 w 1619890"/>
                    <a:gd name="connsiteY7067" fmla="*/ 122767 h 1147838"/>
                    <a:gd name="connsiteX7068" fmla="*/ 365957 w 1619890"/>
                    <a:gd name="connsiteY7068" fmla="*/ 122767 h 1147838"/>
                    <a:gd name="connsiteX7069" fmla="*/ 365957 w 1619890"/>
                    <a:gd name="connsiteY7069" fmla="*/ 122767 h 1147838"/>
                    <a:gd name="connsiteX7070" fmla="*/ 365957 w 1619890"/>
                    <a:gd name="connsiteY7070" fmla="*/ 122767 h 1147838"/>
                    <a:gd name="connsiteX7071" fmla="*/ 365957 w 1619890"/>
                    <a:gd name="connsiteY7071" fmla="*/ 122767 h 1147838"/>
                    <a:gd name="connsiteX7072" fmla="*/ 365957 w 1619890"/>
                    <a:gd name="connsiteY7072" fmla="*/ 122767 h 1147838"/>
                    <a:gd name="connsiteX7073" fmla="*/ 365957 w 1619890"/>
                    <a:gd name="connsiteY7073" fmla="*/ 122767 h 1147838"/>
                    <a:gd name="connsiteX7074" fmla="*/ 365957 w 1619890"/>
                    <a:gd name="connsiteY7074" fmla="*/ 122767 h 1147838"/>
                    <a:gd name="connsiteX7075" fmla="*/ 365957 w 1619890"/>
                    <a:gd name="connsiteY7075" fmla="*/ 122767 h 1147838"/>
                    <a:gd name="connsiteX7076" fmla="*/ 365957 w 1619890"/>
                    <a:gd name="connsiteY7076" fmla="*/ 122767 h 1147838"/>
                    <a:gd name="connsiteX7077" fmla="*/ 365957 w 1619890"/>
                    <a:gd name="connsiteY7077" fmla="*/ 122767 h 1147838"/>
                    <a:gd name="connsiteX7078" fmla="*/ 365957 w 1619890"/>
                    <a:gd name="connsiteY7078" fmla="*/ 122767 h 1147838"/>
                    <a:gd name="connsiteX7079" fmla="*/ 365957 w 1619890"/>
                    <a:gd name="connsiteY7079" fmla="*/ 122767 h 1147838"/>
                    <a:gd name="connsiteX7080" fmla="*/ 365352 w 1619890"/>
                    <a:gd name="connsiteY7080" fmla="*/ 122767 h 1147838"/>
                    <a:gd name="connsiteX7081" fmla="*/ 365352 w 1619890"/>
                    <a:gd name="connsiteY7081" fmla="*/ 122767 h 1147838"/>
                    <a:gd name="connsiteX7082" fmla="*/ 364748 w 1619890"/>
                    <a:gd name="connsiteY7082" fmla="*/ 122767 h 1147838"/>
                    <a:gd name="connsiteX7083" fmla="*/ 364748 w 1619890"/>
                    <a:gd name="connsiteY7083" fmla="*/ 122767 h 1147838"/>
                    <a:gd name="connsiteX7084" fmla="*/ 364143 w 1619890"/>
                    <a:gd name="connsiteY7084" fmla="*/ 122767 h 1147838"/>
                    <a:gd name="connsiteX7085" fmla="*/ 364143 w 1619890"/>
                    <a:gd name="connsiteY7085" fmla="*/ 122767 h 1147838"/>
                    <a:gd name="connsiteX7086" fmla="*/ 363538 w 1619890"/>
                    <a:gd name="connsiteY7086" fmla="*/ 122767 h 1147838"/>
                    <a:gd name="connsiteX7087" fmla="*/ 363538 w 1619890"/>
                    <a:gd name="connsiteY7087" fmla="*/ 122767 h 1147838"/>
                    <a:gd name="connsiteX7088" fmla="*/ 362933 w 1619890"/>
                    <a:gd name="connsiteY7088" fmla="*/ 122767 h 1147838"/>
                    <a:gd name="connsiteX7089" fmla="*/ 362933 w 1619890"/>
                    <a:gd name="connsiteY7089" fmla="*/ 122767 h 1147838"/>
                    <a:gd name="connsiteX7090" fmla="*/ 362328 w 1619890"/>
                    <a:gd name="connsiteY7090" fmla="*/ 122767 h 1147838"/>
                    <a:gd name="connsiteX7091" fmla="*/ 362328 w 1619890"/>
                    <a:gd name="connsiteY7091" fmla="*/ 122767 h 1147838"/>
                    <a:gd name="connsiteX7092" fmla="*/ 361723 w 1619890"/>
                    <a:gd name="connsiteY7092" fmla="*/ 122767 h 1147838"/>
                    <a:gd name="connsiteX7093" fmla="*/ 361723 w 1619890"/>
                    <a:gd name="connsiteY7093" fmla="*/ 122767 h 1147838"/>
                    <a:gd name="connsiteX7094" fmla="*/ 361118 w 1619890"/>
                    <a:gd name="connsiteY7094" fmla="*/ 122767 h 1147838"/>
                    <a:gd name="connsiteX7095" fmla="*/ 361118 w 1619890"/>
                    <a:gd name="connsiteY7095" fmla="*/ 122767 h 1147838"/>
                    <a:gd name="connsiteX7096" fmla="*/ 360513 w 1619890"/>
                    <a:gd name="connsiteY7096" fmla="*/ 122767 h 1147838"/>
                    <a:gd name="connsiteX7097" fmla="*/ 360513 w 1619890"/>
                    <a:gd name="connsiteY7097" fmla="*/ 122767 h 1147838"/>
                    <a:gd name="connsiteX7098" fmla="*/ 359908 w 1619890"/>
                    <a:gd name="connsiteY7098" fmla="*/ 122767 h 1147838"/>
                    <a:gd name="connsiteX7099" fmla="*/ 359908 w 1619890"/>
                    <a:gd name="connsiteY7099" fmla="*/ 122767 h 1147838"/>
                    <a:gd name="connsiteX7100" fmla="*/ 359304 w 1619890"/>
                    <a:gd name="connsiteY7100" fmla="*/ 122767 h 1147838"/>
                    <a:gd name="connsiteX7101" fmla="*/ 359304 w 1619890"/>
                    <a:gd name="connsiteY7101" fmla="*/ 122767 h 1147838"/>
                    <a:gd name="connsiteX7102" fmla="*/ 358699 w 1619890"/>
                    <a:gd name="connsiteY7102" fmla="*/ 122767 h 1147838"/>
                    <a:gd name="connsiteX7103" fmla="*/ 358699 w 1619890"/>
                    <a:gd name="connsiteY7103" fmla="*/ 122767 h 1147838"/>
                    <a:gd name="connsiteX7104" fmla="*/ 358094 w 1619890"/>
                    <a:gd name="connsiteY7104" fmla="*/ 122767 h 1147838"/>
                    <a:gd name="connsiteX7105" fmla="*/ 358094 w 1619890"/>
                    <a:gd name="connsiteY7105" fmla="*/ 122767 h 1147838"/>
                    <a:gd name="connsiteX7106" fmla="*/ 357489 w 1619890"/>
                    <a:gd name="connsiteY7106" fmla="*/ 122767 h 1147838"/>
                    <a:gd name="connsiteX7107" fmla="*/ 357489 w 1619890"/>
                    <a:gd name="connsiteY7107" fmla="*/ 122767 h 1147838"/>
                    <a:gd name="connsiteX7108" fmla="*/ 356884 w 1619890"/>
                    <a:gd name="connsiteY7108" fmla="*/ 122767 h 1147838"/>
                    <a:gd name="connsiteX7109" fmla="*/ 356884 w 1619890"/>
                    <a:gd name="connsiteY7109" fmla="*/ 122767 h 1147838"/>
                    <a:gd name="connsiteX7110" fmla="*/ 356279 w 1619890"/>
                    <a:gd name="connsiteY7110" fmla="*/ 122767 h 1147838"/>
                    <a:gd name="connsiteX7111" fmla="*/ 356279 w 1619890"/>
                    <a:gd name="connsiteY7111" fmla="*/ 122767 h 1147838"/>
                    <a:gd name="connsiteX7112" fmla="*/ 355674 w 1619890"/>
                    <a:gd name="connsiteY7112" fmla="*/ 122767 h 1147838"/>
                    <a:gd name="connsiteX7113" fmla="*/ 355674 w 1619890"/>
                    <a:gd name="connsiteY7113" fmla="*/ 122767 h 1147838"/>
                    <a:gd name="connsiteX7114" fmla="*/ 355069 w 1619890"/>
                    <a:gd name="connsiteY7114" fmla="*/ 122767 h 1147838"/>
                    <a:gd name="connsiteX7115" fmla="*/ 355069 w 1619890"/>
                    <a:gd name="connsiteY7115" fmla="*/ 122767 h 1147838"/>
                    <a:gd name="connsiteX7116" fmla="*/ 354465 w 1619890"/>
                    <a:gd name="connsiteY7116" fmla="*/ 122767 h 1147838"/>
                    <a:gd name="connsiteX7117" fmla="*/ 354465 w 1619890"/>
                    <a:gd name="connsiteY7117" fmla="*/ 122767 h 1147838"/>
                    <a:gd name="connsiteX7118" fmla="*/ 353860 w 1619890"/>
                    <a:gd name="connsiteY7118" fmla="*/ 122767 h 1147838"/>
                    <a:gd name="connsiteX7119" fmla="*/ 353860 w 1619890"/>
                    <a:gd name="connsiteY7119" fmla="*/ 122767 h 1147838"/>
                    <a:gd name="connsiteX7120" fmla="*/ 353255 w 1619890"/>
                    <a:gd name="connsiteY7120" fmla="*/ 122767 h 1147838"/>
                    <a:gd name="connsiteX7121" fmla="*/ 353255 w 1619890"/>
                    <a:gd name="connsiteY7121" fmla="*/ 122767 h 1147838"/>
                    <a:gd name="connsiteX7122" fmla="*/ 349625 w 1619890"/>
                    <a:gd name="connsiteY7122" fmla="*/ 122767 h 1147838"/>
                    <a:gd name="connsiteX7123" fmla="*/ 349625 w 1619890"/>
                    <a:gd name="connsiteY7123" fmla="*/ 122767 h 1147838"/>
                    <a:gd name="connsiteX7124" fmla="*/ 349020 w 1619890"/>
                    <a:gd name="connsiteY7124" fmla="*/ 122767 h 1147838"/>
                    <a:gd name="connsiteX7125" fmla="*/ 349020 w 1619890"/>
                    <a:gd name="connsiteY7125" fmla="*/ 122767 h 1147838"/>
                    <a:gd name="connsiteX7126" fmla="*/ 348416 w 1619890"/>
                    <a:gd name="connsiteY7126" fmla="*/ 122767 h 1147838"/>
                    <a:gd name="connsiteX7127" fmla="*/ 348416 w 1619890"/>
                    <a:gd name="connsiteY7127" fmla="*/ 122767 h 1147838"/>
                    <a:gd name="connsiteX7128" fmla="*/ 347811 w 1619890"/>
                    <a:gd name="connsiteY7128" fmla="*/ 122767 h 1147838"/>
                    <a:gd name="connsiteX7129" fmla="*/ 347811 w 1619890"/>
                    <a:gd name="connsiteY7129" fmla="*/ 122767 h 1147838"/>
                    <a:gd name="connsiteX7130" fmla="*/ 347206 w 1619890"/>
                    <a:gd name="connsiteY7130" fmla="*/ 122767 h 1147838"/>
                    <a:gd name="connsiteX7131" fmla="*/ 347206 w 1619890"/>
                    <a:gd name="connsiteY7131" fmla="*/ 122767 h 1147838"/>
                    <a:gd name="connsiteX7132" fmla="*/ 346601 w 1619890"/>
                    <a:gd name="connsiteY7132" fmla="*/ 122767 h 1147838"/>
                    <a:gd name="connsiteX7133" fmla="*/ 346601 w 1619890"/>
                    <a:gd name="connsiteY7133" fmla="*/ 122767 h 1147838"/>
                    <a:gd name="connsiteX7134" fmla="*/ 345996 w 1619890"/>
                    <a:gd name="connsiteY7134" fmla="*/ 122767 h 1147838"/>
                    <a:gd name="connsiteX7135" fmla="*/ 345996 w 1619890"/>
                    <a:gd name="connsiteY7135" fmla="*/ 122767 h 1147838"/>
                    <a:gd name="connsiteX7136" fmla="*/ 345391 w 1619890"/>
                    <a:gd name="connsiteY7136" fmla="*/ 122767 h 1147838"/>
                    <a:gd name="connsiteX7137" fmla="*/ 345391 w 1619890"/>
                    <a:gd name="connsiteY7137" fmla="*/ 122767 h 1147838"/>
                    <a:gd name="connsiteX7138" fmla="*/ 344786 w 1619890"/>
                    <a:gd name="connsiteY7138" fmla="*/ 122767 h 1147838"/>
                    <a:gd name="connsiteX7139" fmla="*/ 344786 w 1619890"/>
                    <a:gd name="connsiteY7139" fmla="*/ 122767 h 1147838"/>
                    <a:gd name="connsiteX7140" fmla="*/ 344181 w 1619890"/>
                    <a:gd name="connsiteY7140" fmla="*/ 122767 h 1147838"/>
                    <a:gd name="connsiteX7141" fmla="*/ 344181 w 1619890"/>
                    <a:gd name="connsiteY7141" fmla="*/ 122767 h 1147838"/>
                    <a:gd name="connsiteX7142" fmla="*/ 343577 w 1619890"/>
                    <a:gd name="connsiteY7142" fmla="*/ 122767 h 1147838"/>
                    <a:gd name="connsiteX7143" fmla="*/ 343577 w 1619890"/>
                    <a:gd name="connsiteY7143" fmla="*/ 122767 h 1147838"/>
                    <a:gd name="connsiteX7144" fmla="*/ 342972 w 1619890"/>
                    <a:gd name="connsiteY7144" fmla="*/ 122767 h 1147838"/>
                    <a:gd name="connsiteX7145" fmla="*/ 342972 w 1619890"/>
                    <a:gd name="connsiteY7145" fmla="*/ 122767 h 1147838"/>
                    <a:gd name="connsiteX7146" fmla="*/ 342367 w 1619890"/>
                    <a:gd name="connsiteY7146" fmla="*/ 122767 h 1147838"/>
                    <a:gd name="connsiteX7147" fmla="*/ 342367 w 1619890"/>
                    <a:gd name="connsiteY7147" fmla="*/ 122767 h 1147838"/>
                    <a:gd name="connsiteX7148" fmla="*/ 341762 w 1619890"/>
                    <a:gd name="connsiteY7148" fmla="*/ 122767 h 1147838"/>
                    <a:gd name="connsiteX7149" fmla="*/ 341762 w 1619890"/>
                    <a:gd name="connsiteY7149" fmla="*/ 122767 h 1147838"/>
                    <a:gd name="connsiteX7150" fmla="*/ 341157 w 1619890"/>
                    <a:gd name="connsiteY7150" fmla="*/ 122767 h 1147838"/>
                    <a:gd name="connsiteX7151" fmla="*/ 341157 w 1619890"/>
                    <a:gd name="connsiteY7151" fmla="*/ 122767 h 1147838"/>
                    <a:gd name="connsiteX7152" fmla="*/ 340552 w 1619890"/>
                    <a:gd name="connsiteY7152" fmla="*/ 122767 h 1147838"/>
                    <a:gd name="connsiteX7153" fmla="*/ 340552 w 1619890"/>
                    <a:gd name="connsiteY7153" fmla="*/ 122767 h 1147838"/>
                    <a:gd name="connsiteX7154" fmla="*/ 339947 w 1619890"/>
                    <a:gd name="connsiteY7154" fmla="*/ 122767 h 1147838"/>
                    <a:gd name="connsiteX7155" fmla="*/ 339342 w 1619890"/>
                    <a:gd name="connsiteY7155" fmla="*/ 122767 h 1147838"/>
                    <a:gd name="connsiteX7156" fmla="*/ 338737 w 1619890"/>
                    <a:gd name="connsiteY7156" fmla="*/ 122767 h 1147838"/>
                    <a:gd name="connsiteX7157" fmla="*/ 338132 w 1619890"/>
                    <a:gd name="connsiteY7157" fmla="*/ 122767 h 1147838"/>
                    <a:gd name="connsiteX7158" fmla="*/ 337528 w 1619890"/>
                    <a:gd name="connsiteY7158" fmla="*/ 122767 h 1147838"/>
                    <a:gd name="connsiteX7159" fmla="*/ 336923 w 1619890"/>
                    <a:gd name="connsiteY7159" fmla="*/ 122767 h 1147838"/>
                    <a:gd name="connsiteX7160" fmla="*/ 336318 w 1619890"/>
                    <a:gd name="connsiteY7160" fmla="*/ 122767 h 1147838"/>
                    <a:gd name="connsiteX7161" fmla="*/ 335713 w 1619890"/>
                    <a:gd name="connsiteY7161" fmla="*/ 122767 h 1147838"/>
                    <a:gd name="connsiteX7162" fmla="*/ 335108 w 1619890"/>
                    <a:gd name="connsiteY7162" fmla="*/ 122767 h 1147838"/>
                    <a:gd name="connsiteX7163" fmla="*/ 334503 w 1619890"/>
                    <a:gd name="connsiteY7163" fmla="*/ 122767 h 1147838"/>
                    <a:gd name="connsiteX7164" fmla="*/ 333898 w 1619890"/>
                    <a:gd name="connsiteY7164" fmla="*/ 122767 h 1147838"/>
                    <a:gd name="connsiteX7165" fmla="*/ 333293 w 1619890"/>
                    <a:gd name="connsiteY7165" fmla="*/ 122767 h 1147838"/>
                    <a:gd name="connsiteX7166" fmla="*/ 332689 w 1619890"/>
                    <a:gd name="connsiteY7166" fmla="*/ 122767 h 1147838"/>
                    <a:gd name="connsiteX7167" fmla="*/ 332084 w 1619890"/>
                    <a:gd name="connsiteY7167" fmla="*/ 122767 h 1147838"/>
                    <a:gd name="connsiteX7168" fmla="*/ 331479 w 1619890"/>
                    <a:gd name="connsiteY7168" fmla="*/ 122767 h 1147838"/>
                    <a:gd name="connsiteX7169" fmla="*/ 330874 w 1619890"/>
                    <a:gd name="connsiteY7169" fmla="*/ 122767 h 1147838"/>
                    <a:gd name="connsiteX7170" fmla="*/ 330269 w 1619890"/>
                    <a:gd name="connsiteY7170" fmla="*/ 122767 h 1147838"/>
                    <a:gd name="connsiteX7171" fmla="*/ 329664 w 1619890"/>
                    <a:gd name="connsiteY7171" fmla="*/ 122767 h 1147838"/>
                    <a:gd name="connsiteX7172" fmla="*/ 329059 w 1619890"/>
                    <a:gd name="connsiteY7172" fmla="*/ 122767 h 1147838"/>
                    <a:gd name="connsiteX7173" fmla="*/ 328454 w 1619890"/>
                    <a:gd name="connsiteY7173" fmla="*/ 122767 h 1147838"/>
                    <a:gd name="connsiteX7174" fmla="*/ 327849 w 1619890"/>
                    <a:gd name="connsiteY7174" fmla="*/ 122767 h 1147838"/>
                    <a:gd name="connsiteX7175" fmla="*/ 327245 w 1619890"/>
                    <a:gd name="connsiteY7175" fmla="*/ 122767 h 1147838"/>
                    <a:gd name="connsiteX7176" fmla="*/ 326640 w 1619890"/>
                    <a:gd name="connsiteY7176" fmla="*/ 122767 h 1147838"/>
                    <a:gd name="connsiteX7177" fmla="*/ 326035 w 1619890"/>
                    <a:gd name="connsiteY7177" fmla="*/ 122767 h 1147838"/>
                    <a:gd name="connsiteX7178" fmla="*/ 325430 w 1619890"/>
                    <a:gd name="connsiteY7178" fmla="*/ 122767 h 1147838"/>
                    <a:gd name="connsiteX7179" fmla="*/ 324825 w 1619890"/>
                    <a:gd name="connsiteY7179" fmla="*/ 122767 h 1147838"/>
                    <a:gd name="connsiteX7180" fmla="*/ 324220 w 1619890"/>
                    <a:gd name="connsiteY7180" fmla="*/ 122767 h 1147838"/>
                    <a:gd name="connsiteX7181" fmla="*/ 324220 w 1619890"/>
                    <a:gd name="connsiteY7181" fmla="*/ 122767 h 1147838"/>
                    <a:gd name="connsiteX7182" fmla="*/ 324220 w 1619890"/>
                    <a:gd name="connsiteY7182" fmla="*/ 122767 h 1147838"/>
                    <a:gd name="connsiteX7183" fmla="*/ 324220 w 1619890"/>
                    <a:gd name="connsiteY7183" fmla="*/ 122767 h 1147838"/>
                    <a:gd name="connsiteX7184" fmla="*/ 324220 w 1619890"/>
                    <a:gd name="connsiteY7184" fmla="*/ 122767 h 1147838"/>
                    <a:gd name="connsiteX7185" fmla="*/ 324220 w 1619890"/>
                    <a:gd name="connsiteY7185" fmla="*/ 122767 h 1147838"/>
                    <a:gd name="connsiteX7186" fmla="*/ 324220 w 1619890"/>
                    <a:gd name="connsiteY7186" fmla="*/ 122767 h 1147838"/>
                    <a:gd name="connsiteX7187" fmla="*/ 324220 w 1619890"/>
                    <a:gd name="connsiteY7187" fmla="*/ 122767 h 1147838"/>
                    <a:gd name="connsiteX7188" fmla="*/ 324220 w 1619890"/>
                    <a:gd name="connsiteY7188" fmla="*/ 122767 h 1147838"/>
                    <a:gd name="connsiteX7189" fmla="*/ 324220 w 1619890"/>
                    <a:gd name="connsiteY7189" fmla="*/ 122767 h 1147838"/>
                    <a:gd name="connsiteX7190" fmla="*/ 324220 w 1619890"/>
                    <a:gd name="connsiteY7190" fmla="*/ 122767 h 1147838"/>
                    <a:gd name="connsiteX7191" fmla="*/ 324220 w 1619890"/>
                    <a:gd name="connsiteY7191" fmla="*/ 122767 h 1147838"/>
                    <a:gd name="connsiteX7192" fmla="*/ 324220 w 1619890"/>
                    <a:gd name="connsiteY7192" fmla="*/ 122767 h 1147838"/>
                    <a:gd name="connsiteX7193" fmla="*/ 324220 w 1619890"/>
                    <a:gd name="connsiteY7193" fmla="*/ 122767 h 1147838"/>
                    <a:gd name="connsiteX7194" fmla="*/ 324220 w 1619890"/>
                    <a:gd name="connsiteY7194" fmla="*/ 122767 h 1147838"/>
                    <a:gd name="connsiteX7195" fmla="*/ 324220 w 1619890"/>
                    <a:gd name="connsiteY7195" fmla="*/ 122767 h 1147838"/>
                    <a:gd name="connsiteX7196" fmla="*/ 324220 w 1619890"/>
                    <a:gd name="connsiteY7196" fmla="*/ 122767 h 1147838"/>
                    <a:gd name="connsiteX7197" fmla="*/ 324220 w 1619890"/>
                    <a:gd name="connsiteY7197" fmla="*/ 122767 h 1147838"/>
                    <a:gd name="connsiteX7198" fmla="*/ 324220 w 1619890"/>
                    <a:gd name="connsiteY7198" fmla="*/ 122767 h 1147838"/>
                    <a:gd name="connsiteX7199" fmla="*/ 324220 w 1619890"/>
                    <a:gd name="connsiteY7199" fmla="*/ 122767 h 1147838"/>
                    <a:gd name="connsiteX7200" fmla="*/ 324220 w 1619890"/>
                    <a:gd name="connsiteY7200" fmla="*/ 122767 h 1147838"/>
                    <a:gd name="connsiteX7201" fmla="*/ 324220 w 1619890"/>
                    <a:gd name="connsiteY7201" fmla="*/ 122767 h 1147838"/>
                    <a:gd name="connsiteX7202" fmla="*/ 324220 w 1619890"/>
                    <a:gd name="connsiteY7202" fmla="*/ 122767 h 1147838"/>
                    <a:gd name="connsiteX7203" fmla="*/ 324220 w 1619890"/>
                    <a:gd name="connsiteY7203" fmla="*/ 122767 h 1147838"/>
                    <a:gd name="connsiteX7204" fmla="*/ 324220 w 1619890"/>
                    <a:gd name="connsiteY7204" fmla="*/ 122767 h 1147838"/>
                    <a:gd name="connsiteX7205" fmla="*/ 324220 w 1619890"/>
                    <a:gd name="connsiteY7205" fmla="*/ 122767 h 1147838"/>
                    <a:gd name="connsiteX7206" fmla="*/ 324220 w 1619890"/>
                    <a:gd name="connsiteY7206" fmla="*/ 122767 h 1147838"/>
                    <a:gd name="connsiteX7207" fmla="*/ 324220 w 1619890"/>
                    <a:gd name="connsiteY7207" fmla="*/ 122767 h 1147838"/>
                    <a:gd name="connsiteX7208" fmla="*/ 324220 w 1619890"/>
                    <a:gd name="connsiteY7208" fmla="*/ 122767 h 1147838"/>
                    <a:gd name="connsiteX7209" fmla="*/ 324220 w 1619890"/>
                    <a:gd name="connsiteY7209" fmla="*/ 122767 h 1147838"/>
                    <a:gd name="connsiteX7210" fmla="*/ 323615 w 1619890"/>
                    <a:gd name="connsiteY7210" fmla="*/ 122767 h 1147838"/>
                    <a:gd name="connsiteX7211" fmla="*/ 315752 w 1619890"/>
                    <a:gd name="connsiteY7211" fmla="*/ 122162 h 1147838"/>
                    <a:gd name="connsiteX7212" fmla="*/ 315752 w 1619890"/>
                    <a:gd name="connsiteY7212" fmla="*/ 122162 h 1147838"/>
                    <a:gd name="connsiteX7213" fmla="*/ 315752 w 1619890"/>
                    <a:gd name="connsiteY7213" fmla="*/ 122162 h 1147838"/>
                    <a:gd name="connsiteX7214" fmla="*/ 315752 w 1619890"/>
                    <a:gd name="connsiteY7214" fmla="*/ 122162 h 1147838"/>
                    <a:gd name="connsiteX7215" fmla="*/ 315752 w 1619890"/>
                    <a:gd name="connsiteY7215" fmla="*/ 122162 h 1147838"/>
                    <a:gd name="connsiteX7216" fmla="*/ 315752 w 1619890"/>
                    <a:gd name="connsiteY7216" fmla="*/ 122162 h 1147838"/>
                    <a:gd name="connsiteX7217" fmla="*/ 315752 w 1619890"/>
                    <a:gd name="connsiteY7217" fmla="*/ 122162 h 1147838"/>
                    <a:gd name="connsiteX7218" fmla="*/ 315752 w 1619890"/>
                    <a:gd name="connsiteY7218" fmla="*/ 122162 h 1147838"/>
                    <a:gd name="connsiteX7219" fmla="*/ 315752 w 1619890"/>
                    <a:gd name="connsiteY7219" fmla="*/ 122162 h 1147838"/>
                    <a:gd name="connsiteX7220" fmla="*/ 315752 w 1619890"/>
                    <a:gd name="connsiteY7220" fmla="*/ 122162 h 1147838"/>
                    <a:gd name="connsiteX7221" fmla="*/ 315752 w 1619890"/>
                    <a:gd name="connsiteY7221" fmla="*/ 122162 h 1147838"/>
                    <a:gd name="connsiteX7222" fmla="*/ 315752 w 1619890"/>
                    <a:gd name="connsiteY7222" fmla="*/ 122162 h 1147838"/>
                    <a:gd name="connsiteX7223" fmla="*/ 315752 w 1619890"/>
                    <a:gd name="connsiteY7223" fmla="*/ 122162 h 1147838"/>
                    <a:gd name="connsiteX7224" fmla="*/ 315752 w 1619890"/>
                    <a:gd name="connsiteY7224" fmla="*/ 122162 h 1147838"/>
                    <a:gd name="connsiteX7225" fmla="*/ 315752 w 1619890"/>
                    <a:gd name="connsiteY7225" fmla="*/ 122162 h 1147838"/>
                    <a:gd name="connsiteX7226" fmla="*/ 315752 w 1619890"/>
                    <a:gd name="connsiteY7226" fmla="*/ 122162 h 1147838"/>
                    <a:gd name="connsiteX7227" fmla="*/ 315752 w 1619890"/>
                    <a:gd name="connsiteY7227" fmla="*/ 122162 h 1147838"/>
                    <a:gd name="connsiteX7228" fmla="*/ 315752 w 1619890"/>
                    <a:gd name="connsiteY7228" fmla="*/ 122162 h 1147838"/>
                    <a:gd name="connsiteX7229" fmla="*/ 315752 w 1619890"/>
                    <a:gd name="connsiteY7229" fmla="*/ 122162 h 1147838"/>
                    <a:gd name="connsiteX7230" fmla="*/ 315752 w 1619890"/>
                    <a:gd name="connsiteY7230" fmla="*/ 122162 h 1147838"/>
                    <a:gd name="connsiteX7231" fmla="*/ 315752 w 1619890"/>
                    <a:gd name="connsiteY7231" fmla="*/ 122162 h 1147838"/>
                    <a:gd name="connsiteX7232" fmla="*/ 315752 w 1619890"/>
                    <a:gd name="connsiteY7232" fmla="*/ 122162 h 1147838"/>
                    <a:gd name="connsiteX7233" fmla="*/ 315752 w 1619890"/>
                    <a:gd name="connsiteY7233" fmla="*/ 122162 h 1147838"/>
                    <a:gd name="connsiteX7234" fmla="*/ 315752 w 1619890"/>
                    <a:gd name="connsiteY7234" fmla="*/ 122162 h 1147838"/>
                    <a:gd name="connsiteX7235" fmla="*/ 315752 w 1619890"/>
                    <a:gd name="connsiteY7235" fmla="*/ 122162 h 1147838"/>
                    <a:gd name="connsiteX7236" fmla="*/ 315752 w 1619890"/>
                    <a:gd name="connsiteY7236" fmla="*/ 122162 h 1147838"/>
                    <a:gd name="connsiteX7237" fmla="*/ 315752 w 1619890"/>
                    <a:gd name="connsiteY7237" fmla="*/ 122162 h 1147838"/>
                    <a:gd name="connsiteX7238" fmla="*/ 315752 w 1619890"/>
                    <a:gd name="connsiteY7238" fmla="*/ 122162 h 1147838"/>
                    <a:gd name="connsiteX7239" fmla="*/ 315752 w 1619890"/>
                    <a:gd name="connsiteY7239" fmla="*/ 122162 h 1147838"/>
                    <a:gd name="connsiteX7240" fmla="*/ 315752 w 1619890"/>
                    <a:gd name="connsiteY7240" fmla="*/ 122162 h 1147838"/>
                    <a:gd name="connsiteX7241" fmla="*/ 315752 w 1619890"/>
                    <a:gd name="connsiteY7241" fmla="*/ 122162 h 1147838"/>
                    <a:gd name="connsiteX7242" fmla="*/ 315752 w 1619890"/>
                    <a:gd name="connsiteY7242" fmla="*/ 122162 h 1147838"/>
                    <a:gd name="connsiteX7243" fmla="*/ 315752 w 1619890"/>
                    <a:gd name="connsiteY7243" fmla="*/ 122162 h 1147838"/>
                    <a:gd name="connsiteX7244" fmla="*/ 315752 w 1619890"/>
                    <a:gd name="connsiteY7244" fmla="*/ 122162 h 1147838"/>
                    <a:gd name="connsiteX7245" fmla="*/ 315752 w 1619890"/>
                    <a:gd name="connsiteY7245" fmla="*/ 122162 h 1147838"/>
                    <a:gd name="connsiteX7246" fmla="*/ 315752 w 1619890"/>
                    <a:gd name="connsiteY7246" fmla="*/ 122162 h 1147838"/>
                    <a:gd name="connsiteX7247" fmla="*/ 315752 w 1619890"/>
                    <a:gd name="connsiteY7247" fmla="*/ 122162 h 1147838"/>
                    <a:gd name="connsiteX7248" fmla="*/ 315752 w 1619890"/>
                    <a:gd name="connsiteY7248" fmla="*/ 122162 h 1147838"/>
                    <a:gd name="connsiteX7249" fmla="*/ 315752 w 1619890"/>
                    <a:gd name="connsiteY7249" fmla="*/ 122162 h 1147838"/>
                    <a:gd name="connsiteX7250" fmla="*/ 315752 w 1619890"/>
                    <a:gd name="connsiteY7250" fmla="*/ 122162 h 1147838"/>
                    <a:gd name="connsiteX7251" fmla="*/ 315752 w 1619890"/>
                    <a:gd name="connsiteY7251" fmla="*/ 122162 h 1147838"/>
                    <a:gd name="connsiteX7252" fmla="*/ 315752 w 1619890"/>
                    <a:gd name="connsiteY7252" fmla="*/ 122162 h 1147838"/>
                    <a:gd name="connsiteX7253" fmla="*/ 315752 w 1619890"/>
                    <a:gd name="connsiteY7253" fmla="*/ 122162 h 1147838"/>
                    <a:gd name="connsiteX7254" fmla="*/ 315752 w 1619890"/>
                    <a:gd name="connsiteY7254" fmla="*/ 122162 h 1147838"/>
                    <a:gd name="connsiteX7255" fmla="*/ 315752 w 1619890"/>
                    <a:gd name="connsiteY7255" fmla="*/ 122162 h 1147838"/>
                    <a:gd name="connsiteX7256" fmla="*/ 315752 w 1619890"/>
                    <a:gd name="connsiteY7256" fmla="*/ 122162 h 1147838"/>
                    <a:gd name="connsiteX7257" fmla="*/ 315752 w 1619890"/>
                    <a:gd name="connsiteY7257" fmla="*/ 122162 h 1147838"/>
                    <a:gd name="connsiteX7258" fmla="*/ 315752 w 1619890"/>
                    <a:gd name="connsiteY7258" fmla="*/ 122162 h 1147838"/>
                    <a:gd name="connsiteX7259" fmla="*/ 315752 w 1619890"/>
                    <a:gd name="connsiteY7259" fmla="*/ 122162 h 1147838"/>
                    <a:gd name="connsiteX7260" fmla="*/ 315752 w 1619890"/>
                    <a:gd name="connsiteY7260" fmla="*/ 122162 h 1147838"/>
                    <a:gd name="connsiteX7261" fmla="*/ 315752 w 1619890"/>
                    <a:gd name="connsiteY7261" fmla="*/ 122162 h 1147838"/>
                    <a:gd name="connsiteX7262" fmla="*/ 315752 w 1619890"/>
                    <a:gd name="connsiteY7262" fmla="*/ 122162 h 1147838"/>
                    <a:gd name="connsiteX7263" fmla="*/ 315752 w 1619890"/>
                    <a:gd name="connsiteY7263" fmla="*/ 122162 h 1147838"/>
                    <a:gd name="connsiteX7264" fmla="*/ 315752 w 1619890"/>
                    <a:gd name="connsiteY7264" fmla="*/ 122162 h 1147838"/>
                    <a:gd name="connsiteX7265" fmla="*/ 315752 w 1619890"/>
                    <a:gd name="connsiteY7265" fmla="*/ 122162 h 1147838"/>
                    <a:gd name="connsiteX7266" fmla="*/ 315752 w 1619890"/>
                    <a:gd name="connsiteY7266" fmla="*/ 122162 h 1147838"/>
                    <a:gd name="connsiteX7267" fmla="*/ 315752 w 1619890"/>
                    <a:gd name="connsiteY7267" fmla="*/ 122162 h 1147838"/>
                    <a:gd name="connsiteX7268" fmla="*/ 315752 w 1619890"/>
                    <a:gd name="connsiteY7268" fmla="*/ 122162 h 1147838"/>
                    <a:gd name="connsiteX7269" fmla="*/ 315752 w 1619890"/>
                    <a:gd name="connsiteY7269" fmla="*/ 122162 h 1147838"/>
                    <a:gd name="connsiteX7270" fmla="*/ 315752 w 1619890"/>
                    <a:gd name="connsiteY7270" fmla="*/ 122162 h 1147838"/>
                    <a:gd name="connsiteX7271" fmla="*/ 315752 w 1619890"/>
                    <a:gd name="connsiteY7271" fmla="*/ 122162 h 1147838"/>
                    <a:gd name="connsiteX7272" fmla="*/ 315752 w 1619890"/>
                    <a:gd name="connsiteY7272" fmla="*/ 122162 h 1147838"/>
                    <a:gd name="connsiteX7273" fmla="*/ 315752 w 1619890"/>
                    <a:gd name="connsiteY7273" fmla="*/ 122162 h 1147838"/>
                    <a:gd name="connsiteX7274" fmla="*/ 315752 w 1619890"/>
                    <a:gd name="connsiteY7274" fmla="*/ 122162 h 1147838"/>
                    <a:gd name="connsiteX7275" fmla="*/ 315752 w 1619890"/>
                    <a:gd name="connsiteY7275" fmla="*/ 122162 h 1147838"/>
                    <a:gd name="connsiteX7276" fmla="*/ 315752 w 1619890"/>
                    <a:gd name="connsiteY7276" fmla="*/ 122162 h 1147838"/>
                    <a:gd name="connsiteX7277" fmla="*/ 315752 w 1619890"/>
                    <a:gd name="connsiteY7277" fmla="*/ 122162 h 1147838"/>
                    <a:gd name="connsiteX7278" fmla="*/ 315752 w 1619890"/>
                    <a:gd name="connsiteY7278" fmla="*/ 122162 h 1147838"/>
                    <a:gd name="connsiteX7279" fmla="*/ 315752 w 1619890"/>
                    <a:gd name="connsiteY7279" fmla="*/ 122162 h 1147838"/>
                    <a:gd name="connsiteX7280" fmla="*/ 315752 w 1619890"/>
                    <a:gd name="connsiteY7280" fmla="*/ 122162 h 1147838"/>
                    <a:gd name="connsiteX7281" fmla="*/ 315752 w 1619890"/>
                    <a:gd name="connsiteY7281" fmla="*/ 122162 h 1147838"/>
                    <a:gd name="connsiteX7282" fmla="*/ 315752 w 1619890"/>
                    <a:gd name="connsiteY7282" fmla="*/ 122162 h 1147838"/>
                    <a:gd name="connsiteX7283" fmla="*/ 315752 w 1619890"/>
                    <a:gd name="connsiteY7283" fmla="*/ 122162 h 1147838"/>
                    <a:gd name="connsiteX7284" fmla="*/ 315752 w 1619890"/>
                    <a:gd name="connsiteY7284" fmla="*/ 122162 h 1147838"/>
                    <a:gd name="connsiteX7285" fmla="*/ 315752 w 1619890"/>
                    <a:gd name="connsiteY7285" fmla="*/ 122162 h 1147838"/>
                    <a:gd name="connsiteX7286" fmla="*/ 315752 w 1619890"/>
                    <a:gd name="connsiteY7286" fmla="*/ 122162 h 1147838"/>
                    <a:gd name="connsiteX7287" fmla="*/ 315752 w 1619890"/>
                    <a:gd name="connsiteY7287" fmla="*/ 122162 h 1147838"/>
                    <a:gd name="connsiteX7288" fmla="*/ 315752 w 1619890"/>
                    <a:gd name="connsiteY7288" fmla="*/ 122162 h 1147838"/>
                    <a:gd name="connsiteX7289" fmla="*/ 315752 w 1619890"/>
                    <a:gd name="connsiteY7289" fmla="*/ 122162 h 1147838"/>
                    <a:gd name="connsiteX7290" fmla="*/ 315752 w 1619890"/>
                    <a:gd name="connsiteY7290" fmla="*/ 122162 h 1147838"/>
                    <a:gd name="connsiteX7291" fmla="*/ 315752 w 1619890"/>
                    <a:gd name="connsiteY7291" fmla="*/ 122162 h 1147838"/>
                    <a:gd name="connsiteX7292" fmla="*/ 315752 w 1619890"/>
                    <a:gd name="connsiteY7292" fmla="*/ 122162 h 1147838"/>
                    <a:gd name="connsiteX7293" fmla="*/ 315752 w 1619890"/>
                    <a:gd name="connsiteY7293" fmla="*/ 122162 h 1147838"/>
                    <a:gd name="connsiteX7294" fmla="*/ 315752 w 1619890"/>
                    <a:gd name="connsiteY7294" fmla="*/ 122162 h 1147838"/>
                    <a:gd name="connsiteX7295" fmla="*/ 315752 w 1619890"/>
                    <a:gd name="connsiteY7295" fmla="*/ 122162 h 1147838"/>
                    <a:gd name="connsiteX7296" fmla="*/ 315752 w 1619890"/>
                    <a:gd name="connsiteY7296" fmla="*/ 122162 h 1147838"/>
                    <a:gd name="connsiteX7297" fmla="*/ 315752 w 1619890"/>
                    <a:gd name="connsiteY7297" fmla="*/ 122162 h 1147838"/>
                    <a:gd name="connsiteX7298" fmla="*/ 315752 w 1619890"/>
                    <a:gd name="connsiteY7298" fmla="*/ 122162 h 1147838"/>
                    <a:gd name="connsiteX7299" fmla="*/ 315752 w 1619890"/>
                    <a:gd name="connsiteY7299" fmla="*/ 122162 h 1147838"/>
                    <a:gd name="connsiteX7300" fmla="*/ 315752 w 1619890"/>
                    <a:gd name="connsiteY7300" fmla="*/ 122162 h 1147838"/>
                    <a:gd name="connsiteX7301" fmla="*/ 315752 w 1619890"/>
                    <a:gd name="connsiteY7301" fmla="*/ 122162 h 1147838"/>
                    <a:gd name="connsiteX7302" fmla="*/ 315752 w 1619890"/>
                    <a:gd name="connsiteY7302" fmla="*/ 122162 h 1147838"/>
                    <a:gd name="connsiteX7303" fmla="*/ 315752 w 1619890"/>
                    <a:gd name="connsiteY7303" fmla="*/ 122162 h 1147838"/>
                    <a:gd name="connsiteX7304" fmla="*/ 315752 w 1619890"/>
                    <a:gd name="connsiteY7304" fmla="*/ 122162 h 1147838"/>
                    <a:gd name="connsiteX7305" fmla="*/ 315752 w 1619890"/>
                    <a:gd name="connsiteY7305" fmla="*/ 122162 h 1147838"/>
                    <a:gd name="connsiteX7306" fmla="*/ 315752 w 1619890"/>
                    <a:gd name="connsiteY7306" fmla="*/ 122162 h 1147838"/>
                    <a:gd name="connsiteX7307" fmla="*/ 315752 w 1619890"/>
                    <a:gd name="connsiteY7307" fmla="*/ 122162 h 1147838"/>
                    <a:gd name="connsiteX7308" fmla="*/ 315752 w 1619890"/>
                    <a:gd name="connsiteY7308" fmla="*/ 122162 h 1147838"/>
                    <a:gd name="connsiteX7309" fmla="*/ 315752 w 1619890"/>
                    <a:gd name="connsiteY7309" fmla="*/ 122162 h 1147838"/>
                    <a:gd name="connsiteX7310" fmla="*/ 315752 w 1619890"/>
                    <a:gd name="connsiteY7310" fmla="*/ 122162 h 1147838"/>
                    <a:gd name="connsiteX7311" fmla="*/ 315752 w 1619890"/>
                    <a:gd name="connsiteY7311" fmla="*/ 122162 h 1147838"/>
                    <a:gd name="connsiteX7312" fmla="*/ 315752 w 1619890"/>
                    <a:gd name="connsiteY7312" fmla="*/ 122162 h 1147838"/>
                    <a:gd name="connsiteX7313" fmla="*/ 315752 w 1619890"/>
                    <a:gd name="connsiteY7313" fmla="*/ 122162 h 1147838"/>
                    <a:gd name="connsiteX7314" fmla="*/ 315752 w 1619890"/>
                    <a:gd name="connsiteY7314" fmla="*/ 122162 h 1147838"/>
                    <a:gd name="connsiteX7315" fmla="*/ 315752 w 1619890"/>
                    <a:gd name="connsiteY7315" fmla="*/ 122162 h 1147838"/>
                    <a:gd name="connsiteX7316" fmla="*/ 315752 w 1619890"/>
                    <a:gd name="connsiteY7316" fmla="*/ 122162 h 1147838"/>
                    <a:gd name="connsiteX7317" fmla="*/ 315752 w 1619890"/>
                    <a:gd name="connsiteY7317" fmla="*/ 122162 h 1147838"/>
                    <a:gd name="connsiteX7318" fmla="*/ 315752 w 1619890"/>
                    <a:gd name="connsiteY7318" fmla="*/ 122162 h 1147838"/>
                    <a:gd name="connsiteX7319" fmla="*/ 315752 w 1619890"/>
                    <a:gd name="connsiteY7319" fmla="*/ 122162 h 1147838"/>
                    <a:gd name="connsiteX7320" fmla="*/ 315752 w 1619890"/>
                    <a:gd name="connsiteY7320" fmla="*/ 122162 h 1147838"/>
                    <a:gd name="connsiteX7321" fmla="*/ 315752 w 1619890"/>
                    <a:gd name="connsiteY7321" fmla="*/ 122162 h 1147838"/>
                    <a:gd name="connsiteX7322" fmla="*/ 315752 w 1619890"/>
                    <a:gd name="connsiteY7322" fmla="*/ 122162 h 1147838"/>
                    <a:gd name="connsiteX7323" fmla="*/ 315752 w 1619890"/>
                    <a:gd name="connsiteY7323" fmla="*/ 122162 h 1147838"/>
                    <a:gd name="connsiteX7324" fmla="*/ 315752 w 1619890"/>
                    <a:gd name="connsiteY7324" fmla="*/ 122162 h 1147838"/>
                    <a:gd name="connsiteX7325" fmla="*/ 315752 w 1619890"/>
                    <a:gd name="connsiteY7325" fmla="*/ 122162 h 1147838"/>
                    <a:gd name="connsiteX7326" fmla="*/ 315752 w 1619890"/>
                    <a:gd name="connsiteY7326" fmla="*/ 122162 h 1147838"/>
                    <a:gd name="connsiteX7327" fmla="*/ 315752 w 1619890"/>
                    <a:gd name="connsiteY7327" fmla="*/ 122162 h 1147838"/>
                    <a:gd name="connsiteX7328" fmla="*/ 315752 w 1619890"/>
                    <a:gd name="connsiteY7328" fmla="*/ 122162 h 1147838"/>
                    <a:gd name="connsiteX7329" fmla="*/ 315752 w 1619890"/>
                    <a:gd name="connsiteY7329" fmla="*/ 122162 h 1147838"/>
                    <a:gd name="connsiteX7330" fmla="*/ 315752 w 1619890"/>
                    <a:gd name="connsiteY7330" fmla="*/ 122162 h 1147838"/>
                    <a:gd name="connsiteX7331" fmla="*/ 315752 w 1619890"/>
                    <a:gd name="connsiteY7331" fmla="*/ 122162 h 1147838"/>
                    <a:gd name="connsiteX7332" fmla="*/ 315752 w 1619890"/>
                    <a:gd name="connsiteY7332" fmla="*/ 122162 h 1147838"/>
                    <a:gd name="connsiteX7333" fmla="*/ 315752 w 1619890"/>
                    <a:gd name="connsiteY7333" fmla="*/ 122162 h 1147838"/>
                    <a:gd name="connsiteX7334" fmla="*/ 315752 w 1619890"/>
                    <a:gd name="connsiteY7334" fmla="*/ 122162 h 1147838"/>
                    <a:gd name="connsiteX7335" fmla="*/ 315752 w 1619890"/>
                    <a:gd name="connsiteY7335" fmla="*/ 122162 h 1147838"/>
                    <a:gd name="connsiteX7336" fmla="*/ 315752 w 1619890"/>
                    <a:gd name="connsiteY7336" fmla="*/ 122162 h 1147838"/>
                    <a:gd name="connsiteX7337" fmla="*/ 315752 w 1619890"/>
                    <a:gd name="connsiteY7337" fmla="*/ 122162 h 1147838"/>
                    <a:gd name="connsiteX7338" fmla="*/ 315752 w 1619890"/>
                    <a:gd name="connsiteY7338" fmla="*/ 122162 h 1147838"/>
                    <a:gd name="connsiteX7339" fmla="*/ 315752 w 1619890"/>
                    <a:gd name="connsiteY7339" fmla="*/ 122162 h 1147838"/>
                    <a:gd name="connsiteX7340" fmla="*/ 315752 w 1619890"/>
                    <a:gd name="connsiteY7340" fmla="*/ 122162 h 1147838"/>
                    <a:gd name="connsiteX7341" fmla="*/ 315752 w 1619890"/>
                    <a:gd name="connsiteY7341" fmla="*/ 122162 h 1147838"/>
                    <a:gd name="connsiteX7342" fmla="*/ 315752 w 1619890"/>
                    <a:gd name="connsiteY7342" fmla="*/ 122162 h 1147838"/>
                    <a:gd name="connsiteX7343" fmla="*/ 315752 w 1619890"/>
                    <a:gd name="connsiteY7343" fmla="*/ 122162 h 1147838"/>
                    <a:gd name="connsiteX7344" fmla="*/ 315752 w 1619890"/>
                    <a:gd name="connsiteY7344" fmla="*/ 122162 h 1147838"/>
                    <a:gd name="connsiteX7345" fmla="*/ 315752 w 1619890"/>
                    <a:gd name="connsiteY7345" fmla="*/ 122162 h 1147838"/>
                    <a:gd name="connsiteX7346" fmla="*/ 315752 w 1619890"/>
                    <a:gd name="connsiteY7346" fmla="*/ 122162 h 1147838"/>
                    <a:gd name="connsiteX7347" fmla="*/ 315752 w 1619890"/>
                    <a:gd name="connsiteY7347" fmla="*/ 122162 h 1147838"/>
                    <a:gd name="connsiteX7348" fmla="*/ 315752 w 1619890"/>
                    <a:gd name="connsiteY7348" fmla="*/ 122162 h 1147838"/>
                    <a:gd name="connsiteX7349" fmla="*/ 315752 w 1619890"/>
                    <a:gd name="connsiteY7349" fmla="*/ 122162 h 1147838"/>
                    <a:gd name="connsiteX7350" fmla="*/ 315752 w 1619890"/>
                    <a:gd name="connsiteY7350" fmla="*/ 122162 h 1147838"/>
                    <a:gd name="connsiteX7351" fmla="*/ 315752 w 1619890"/>
                    <a:gd name="connsiteY7351" fmla="*/ 122162 h 1147838"/>
                    <a:gd name="connsiteX7352" fmla="*/ 315752 w 1619890"/>
                    <a:gd name="connsiteY7352" fmla="*/ 122162 h 1147838"/>
                    <a:gd name="connsiteX7353" fmla="*/ 315752 w 1619890"/>
                    <a:gd name="connsiteY7353" fmla="*/ 122162 h 1147838"/>
                    <a:gd name="connsiteX7354" fmla="*/ 315752 w 1619890"/>
                    <a:gd name="connsiteY7354" fmla="*/ 122767 h 1147838"/>
                    <a:gd name="connsiteX7355" fmla="*/ 315752 w 1619890"/>
                    <a:gd name="connsiteY7355" fmla="*/ 122767 h 1147838"/>
                    <a:gd name="connsiteX7356" fmla="*/ 315752 w 1619890"/>
                    <a:gd name="connsiteY7356" fmla="*/ 123371 h 1147838"/>
                    <a:gd name="connsiteX7357" fmla="*/ 315752 w 1619890"/>
                    <a:gd name="connsiteY7357" fmla="*/ 123371 h 1147838"/>
                    <a:gd name="connsiteX7358" fmla="*/ 315752 w 1619890"/>
                    <a:gd name="connsiteY7358" fmla="*/ 123976 h 1147838"/>
                    <a:gd name="connsiteX7359" fmla="*/ 315752 w 1619890"/>
                    <a:gd name="connsiteY7359" fmla="*/ 123976 h 1147838"/>
                    <a:gd name="connsiteX7360" fmla="*/ 315752 w 1619890"/>
                    <a:gd name="connsiteY7360" fmla="*/ 124581 h 1147838"/>
                    <a:gd name="connsiteX7361" fmla="*/ 315752 w 1619890"/>
                    <a:gd name="connsiteY7361" fmla="*/ 124581 h 1147838"/>
                    <a:gd name="connsiteX7362" fmla="*/ 315752 w 1619890"/>
                    <a:gd name="connsiteY7362" fmla="*/ 125186 h 1147838"/>
                    <a:gd name="connsiteX7363" fmla="*/ 315752 w 1619890"/>
                    <a:gd name="connsiteY7363" fmla="*/ 125186 h 1147838"/>
                    <a:gd name="connsiteX7364" fmla="*/ 315752 w 1619890"/>
                    <a:gd name="connsiteY7364" fmla="*/ 125790 h 1147838"/>
                    <a:gd name="connsiteX7365" fmla="*/ 315752 w 1619890"/>
                    <a:gd name="connsiteY7365" fmla="*/ 125790 h 1147838"/>
                    <a:gd name="connsiteX7366" fmla="*/ 315752 w 1619890"/>
                    <a:gd name="connsiteY7366" fmla="*/ 126395 h 1147838"/>
                    <a:gd name="connsiteX7367" fmla="*/ 315752 w 1619890"/>
                    <a:gd name="connsiteY7367" fmla="*/ 126395 h 1147838"/>
                    <a:gd name="connsiteX7368" fmla="*/ 315752 w 1619890"/>
                    <a:gd name="connsiteY7368" fmla="*/ 127000 h 1147838"/>
                    <a:gd name="connsiteX7369" fmla="*/ 315752 w 1619890"/>
                    <a:gd name="connsiteY7369" fmla="*/ 127000 h 1147838"/>
                    <a:gd name="connsiteX7370" fmla="*/ 315752 w 1619890"/>
                    <a:gd name="connsiteY7370" fmla="*/ 127605 h 1147838"/>
                    <a:gd name="connsiteX7371" fmla="*/ 315752 w 1619890"/>
                    <a:gd name="connsiteY7371" fmla="*/ 127605 h 1147838"/>
                    <a:gd name="connsiteX7372" fmla="*/ 315752 w 1619890"/>
                    <a:gd name="connsiteY7372" fmla="*/ 128210 h 1147838"/>
                    <a:gd name="connsiteX7373" fmla="*/ 315752 w 1619890"/>
                    <a:gd name="connsiteY7373" fmla="*/ 128210 h 1147838"/>
                    <a:gd name="connsiteX7374" fmla="*/ 315752 w 1619890"/>
                    <a:gd name="connsiteY7374" fmla="*/ 128814 h 1147838"/>
                    <a:gd name="connsiteX7375" fmla="*/ 315752 w 1619890"/>
                    <a:gd name="connsiteY7375" fmla="*/ 128814 h 1147838"/>
                    <a:gd name="connsiteX7376" fmla="*/ 315752 w 1619890"/>
                    <a:gd name="connsiteY7376" fmla="*/ 129419 h 1147838"/>
                    <a:gd name="connsiteX7377" fmla="*/ 315752 w 1619890"/>
                    <a:gd name="connsiteY7377" fmla="*/ 129419 h 1147838"/>
                    <a:gd name="connsiteX7378" fmla="*/ 315752 w 1619890"/>
                    <a:gd name="connsiteY7378" fmla="*/ 130024 h 1147838"/>
                    <a:gd name="connsiteX7379" fmla="*/ 315752 w 1619890"/>
                    <a:gd name="connsiteY7379" fmla="*/ 130024 h 1147838"/>
                    <a:gd name="connsiteX7380" fmla="*/ 315752 w 1619890"/>
                    <a:gd name="connsiteY7380" fmla="*/ 130629 h 1147838"/>
                    <a:gd name="connsiteX7381" fmla="*/ 315752 w 1619890"/>
                    <a:gd name="connsiteY7381" fmla="*/ 130629 h 1147838"/>
                    <a:gd name="connsiteX7382" fmla="*/ 315752 w 1619890"/>
                    <a:gd name="connsiteY7382" fmla="*/ 131233 h 1147838"/>
                    <a:gd name="connsiteX7383" fmla="*/ 315752 w 1619890"/>
                    <a:gd name="connsiteY7383" fmla="*/ 131233 h 1147838"/>
                    <a:gd name="connsiteX7384" fmla="*/ 315752 w 1619890"/>
                    <a:gd name="connsiteY7384" fmla="*/ 131838 h 1147838"/>
                    <a:gd name="connsiteX7385" fmla="*/ 315752 w 1619890"/>
                    <a:gd name="connsiteY7385" fmla="*/ 131838 h 1147838"/>
                    <a:gd name="connsiteX7386" fmla="*/ 315752 w 1619890"/>
                    <a:gd name="connsiteY7386" fmla="*/ 132443 h 1147838"/>
                    <a:gd name="connsiteX7387" fmla="*/ 315752 w 1619890"/>
                    <a:gd name="connsiteY7387" fmla="*/ 132443 h 1147838"/>
                    <a:gd name="connsiteX7388" fmla="*/ 315752 w 1619890"/>
                    <a:gd name="connsiteY7388" fmla="*/ 133048 h 1147838"/>
                    <a:gd name="connsiteX7389" fmla="*/ 315752 w 1619890"/>
                    <a:gd name="connsiteY7389" fmla="*/ 133048 h 1147838"/>
                    <a:gd name="connsiteX7390" fmla="*/ 315752 w 1619890"/>
                    <a:gd name="connsiteY7390" fmla="*/ 133652 h 1147838"/>
                    <a:gd name="connsiteX7391" fmla="*/ 315752 w 1619890"/>
                    <a:gd name="connsiteY7391" fmla="*/ 133652 h 1147838"/>
                    <a:gd name="connsiteX7392" fmla="*/ 315752 w 1619890"/>
                    <a:gd name="connsiteY7392" fmla="*/ 134257 h 1147838"/>
                    <a:gd name="connsiteX7393" fmla="*/ 315752 w 1619890"/>
                    <a:gd name="connsiteY7393" fmla="*/ 134257 h 1147838"/>
                    <a:gd name="connsiteX7394" fmla="*/ 315752 w 1619890"/>
                    <a:gd name="connsiteY7394" fmla="*/ 134862 h 1147838"/>
                    <a:gd name="connsiteX7395" fmla="*/ 315752 w 1619890"/>
                    <a:gd name="connsiteY7395" fmla="*/ 134862 h 1147838"/>
                    <a:gd name="connsiteX7396" fmla="*/ 315752 w 1619890"/>
                    <a:gd name="connsiteY7396" fmla="*/ 135467 h 1147838"/>
                    <a:gd name="connsiteX7397" fmla="*/ 315752 w 1619890"/>
                    <a:gd name="connsiteY7397" fmla="*/ 135467 h 1147838"/>
                    <a:gd name="connsiteX7398" fmla="*/ 315752 w 1619890"/>
                    <a:gd name="connsiteY7398" fmla="*/ 136071 h 1147838"/>
                    <a:gd name="connsiteX7399" fmla="*/ 315752 w 1619890"/>
                    <a:gd name="connsiteY7399" fmla="*/ 136071 h 1147838"/>
                    <a:gd name="connsiteX7400" fmla="*/ 315752 w 1619890"/>
                    <a:gd name="connsiteY7400" fmla="*/ 136676 h 1147838"/>
                    <a:gd name="connsiteX7401" fmla="*/ 315752 w 1619890"/>
                    <a:gd name="connsiteY7401" fmla="*/ 136676 h 1147838"/>
                    <a:gd name="connsiteX7402" fmla="*/ 315752 w 1619890"/>
                    <a:gd name="connsiteY7402" fmla="*/ 137281 h 1147838"/>
                    <a:gd name="connsiteX7403" fmla="*/ 315752 w 1619890"/>
                    <a:gd name="connsiteY7403" fmla="*/ 137281 h 1147838"/>
                    <a:gd name="connsiteX7404" fmla="*/ 315752 w 1619890"/>
                    <a:gd name="connsiteY7404" fmla="*/ 137886 h 1147838"/>
                    <a:gd name="connsiteX7405" fmla="*/ 315752 w 1619890"/>
                    <a:gd name="connsiteY7405" fmla="*/ 138490 h 1147838"/>
                    <a:gd name="connsiteX7406" fmla="*/ 315752 w 1619890"/>
                    <a:gd name="connsiteY7406" fmla="*/ 138490 h 1147838"/>
                    <a:gd name="connsiteX7407" fmla="*/ 315752 w 1619890"/>
                    <a:gd name="connsiteY7407" fmla="*/ 139095 h 1147838"/>
                    <a:gd name="connsiteX7408" fmla="*/ 315752 w 1619890"/>
                    <a:gd name="connsiteY7408" fmla="*/ 139095 h 1147838"/>
                    <a:gd name="connsiteX7409" fmla="*/ 315752 w 1619890"/>
                    <a:gd name="connsiteY7409" fmla="*/ 139700 h 1147838"/>
                    <a:gd name="connsiteX7410" fmla="*/ 315752 w 1619890"/>
                    <a:gd name="connsiteY7410" fmla="*/ 139700 h 1147838"/>
                    <a:gd name="connsiteX7411" fmla="*/ 315752 w 1619890"/>
                    <a:gd name="connsiteY7411" fmla="*/ 140305 h 1147838"/>
                    <a:gd name="connsiteX7412" fmla="*/ 315752 w 1619890"/>
                    <a:gd name="connsiteY7412" fmla="*/ 140305 h 1147838"/>
                    <a:gd name="connsiteX7413" fmla="*/ 315752 w 1619890"/>
                    <a:gd name="connsiteY7413" fmla="*/ 140910 h 1147838"/>
                    <a:gd name="connsiteX7414" fmla="*/ 315752 w 1619890"/>
                    <a:gd name="connsiteY7414" fmla="*/ 140910 h 1147838"/>
                    <a:gd name="connsiteX7415" fmla="*/ 315752 w 1619890"/>
                    <a:gd name="connsiteY7415" fmla="*/ 141514 h 1147838"/>
                    <a:gd name="connsiteX7416" fmla="*/ 315752 w 1619890"/>
                    <a:gd name="connsiteY7416" fmla="*/ 141514 h 1147838"/>
                    <a:gd name="connsiteX7417" fmla="*/ 315752 w 1619890"/>
                    <a:gd name="connsiteY7417" fmla="*/ 142119 h 1147838"/>
                    <a:gd name="connsiteX7418" fmla="*/ 315752 w 1619890"/>
                    <a:gd name="connsiteY7418" fmla="*/ 142119 h 1147838"/>
                    <a:gd name="connsiteX7419" fmla="*/ 315752 w 1619890"/>
                    <a:gd name="connsiteY7419" fmla="*/ 142724 h 1147838"/>
                    <a:gd name="connsiteX7420" fmla="*/ 315752 w 1619890"/>
                    <a:gd name="connsiteY7420" fmla="*/ 142724 h 1147838"/>
                    <a:gd name="connsiteX7421" fmla="*/ 315752 w 1619890"/>
                    <a:gd name="connsiteY7421" fmla="*/ 143329 h 1147838"/>
                    <a:gd name="connsiteX7422" fmla="*/ 315752 w 1619890"/>
                    <a:gd name="connsiteY7422" fmla="*/ 143329 h 1147838"/>
                    <a:gd name="connsiteX7423" fmla="*/ 315752 w 1619890"/>
                    <a:gd name="connsiteY7423" fmla="*/ 143933 h 1147838"/>
                    <a:gd name="connsiteX7424" fmla="*/ 315752 w 1619890"/>
                    <a:gd name="connsiteY7424" fmla="*/ 143933 h 1147838"/>
                    <a:gd name="connsiteX7425" fmla="*/ 315752 w 1619890"/>
                    <a:gd name="connsiteY7425" fmla="*/ 144538 h 1147838"/>
                    <a:gd name="connsiteX7426" fmla="*/ 315752 w 1619890"/>
                    <a:gd name="connsiteY7426" fmla="*/ 144538 h 1147838"/>
                    <a:gd name="connsiteX7427" fmla="*/ 315752 w 1619890"/>
                    <a:gd name="connsiteY7427" fmla="*/ 145143 h 1147838"/>
                    <a:gd name="connsiteX7428" fmla="*/ 315752 w 1619890"/>
                    <a:gd name="connsiteY7428" fmla="*/ 145143 h 1147838"/>
                    <a:gd name="connsiteX7429" fmla="*/ 315752 w 1619890"/>
                    <a:gd name="connsiteY7429" fmla="*/ 145748 h 1147838"/>
                    <a:gd name="connsiteX7430" fmla="*/ 315752 w 1619890"/>
                    <a:gd name="connsiteY7430" fmla="*/ 145748 h 1147838"/>
                    <a:gd name="connsiteX7431" fmla="*/ 315752 w 1619890"/>
                    <a:gd name="connsiteY7431" fmla="*/ 145748 h 1147838"/>
                    <a:gd name="connsiteX7432" fmla="*/ 315752 w 1619890"/>
                    <a:gd name="connsiteY7432" fmla="*/ 145748 h 1147838"/>
                    <a:gd name="connsiteX7433" fmla="*/ 315752 w 1619890"/>
                    <a:gd name="connsiteY7433" fmla="*/ 145748 h 1147838"/>
                    <a:gd name="connsiteX7434" fmla="*/ 315752 w 1619890"/>
                    <a:gd name="connsiteY7434" fmla="*/ 145748 h 1147838"/>
                    <a:gd name="connsiteX7435" fmla="*/ 315752 w 1619890"/>
                    <a:gd name="connsiteY7435" fmla="*/ 145748 h 1147838"/>
                    <a:gd name="connsiteX7436" fmla="*/ 315752 w 1619890"/>
                    <a:gd name="connsiteY7436" fmla="*/ 145748 h 1147838"/>
                    <a:gd name="connsiteX7437" fmla="*/ 315752 w 1619890"/>
                    <a:gd name="connsiteY7437" fmla="*/ 145748 h 1147838"/>
                    <a:gd name="connsiteX7438" fmla="*/ 315752 w 1619890"/>
                    <a:gd name="connsiteY7438" fmla="*/ 145748 h 1147838"/>
                    <a:gd name="connsiteX7439" fmla="*/ 315752 w 1619890"/>
                    <a:gd name="connsiteY7439" fmla="*/ 145748 h 1147838"/>
                    <a:gd name="connsiteX7440" fmla="*/ 315752 w 1619890"/>
                    <a:gd name="connsiteY7440" fmla="*/ 145748 h 1147838"/>
                    <a:gd name="connsiteX7441" fmla="*/ 315752 w 1619890"/>
                    <a:gd name="connsiteY7441" fmla="*/ 145748 h 1147838"/>
                    <a:gd name="connsiteX7442" fmla="*/ 315752 w 1619890"/>
                    <a:gd name="connsiteY7442" fmla="*/ 145748 h 1147838"/>
                    <a:gd name="connsiteX7443" fmla="*/ 315752 w 1619890"/>
                    <a:gd name="connsiteY7443" fmla="*/ 145748 h 1147838"/>
                    <a:gd name="connsiteX7444" fmla="*/ 315752 w 1619890"/>
                    <a:gd name="connsiteY7444" fmla="*/ 145748 h 1147838"/>
                    <a:gd name="connsiteX7445" fmla="*/ 315752 w 1619890"/>
                    <a:gd name="connsiteY7445" fmla="*/ 145748 h 1147838"/>
                    <a:gd name="connsiteX7446" fmla="*/ 315752 w 1619890"/>
                    <a:gd name="connsiteY7446" fmla="*/ 145748 h 1147838"/>
                    <a:gd name="connsiteX7447" fmla="*/ 315752 w 1619890"/>
                    <a:gd name="connsiteY7447" fmla="*/ 145748 h 1147838"/>
                    <a:gd name="connsiteX7448" fmla="*/ 315752 w 1619890"/>
                    <a:gd name="connsiteY7448" fmla="*/ 145748 h 1147838"/>
                    <a:gd name="connsiteX7449" fmla="*/ 315752 w 1619890"/>
                    <a:gd name="connsiteY7449" fmla="*/ 145748 h 1147838"/>
                    <a:gd name="connsiteX7450" fmla="*/ 315752 w 1619890"/>
                    <a:gd name="connsiteY7450" fmla="*/ 145748 h 1147838"/>
                    <a:gd name="connsiteX7451" fmla="*/ 315752 w 1619890"/>
                    <a:gd name="connsiteY7451" fmla="*/ 145748 h 1147838"/>
                    <a:gd name="connsiteX7452" fmla="*/ 315752 w 1619890"/>
                    <a:gd name="connsiteY7452" fmla="*/ 145748 h 1147838"/>
                    <a:gd name="connsiteX7453" fmla="*/ 315752 w 1619890"/>
                    <a:gd name="connsiteY7453" fmla="*/ 145748 h 1147838"/>
                    <a:gd name="connsiteX7454" fmla="*/ 315752 w 1619890"/>
                    <a:gd name="connsiteY7454" fmla="*/ 145748 h 1147838"/>
                    <a:gd name="connsiteX7455" fmla="*/ 315752 w 1619890"/>
                    <a:gd name="connsiteY7455" fmla="*/ 145748 h 1147838"/>
                    <a:gd name="connsiteX7456" fmla="*/ 315752 w 1619890"/>
                    <a:gd name="connsiteY7456" fmla="*/ 145748 h 1147838"/>
                    <a:gd name="connsiteX7457" fmla="*/ 315752 w 1619890"/>
                    <a:gd name="connsiteY7457" fmla="*/ 145748 h 1147838"/>
                    <a:gd name="connsiteX7458" fmla="*/ 315752 w 1619890"/>
                    <a:gd name="connsiteY7458" fmla="*/ 145748 h 1147838"/>
                    <a:gd name="connsiteX7459" fmla="*/ 315752 w 1619890"/>
                    <a:gd name="connsiteY7459" fmla="*/ 145748 h 1147838"/>
                    <a:gd name="connsiteX7460" fmla="*/ 315752 w 1619890"/>
                    <a:gd name="connsiteY7460" fmla="*/ 145748 h 1147838"/>
                    <a:gd name="connsiteX7461" fmla="*/ 315752 w 1619890"/>
                    <a:gd name="connsiteY7461" fmla="*/ 145748 h 1147838"/>
                    <a:gd name="connsiteX7462" fmla="*/ 315752 w 1619890"/>
                    <a:gd name="connsiteY7462" fmla="*/ 145748 h 1147838"/>
                    <a:gd name="connsiteX7463" fmla="*/ 315752 w 1619890"/>
                    <a:gd name="connsiteY7463" fmla="*/ 145748 h 1147838"/>
                    <a:gd name="connsiteX7464" fmla="*/ 315752 w 1619890"/>
                    <a:gd name="connsiteY7464" fmla="*/ 145748 h 1147838"/>
                    <a:gd name="connsiteX7465" fmla="*/ 315752 w 1619890"/>
                    <a:gd name="connsiteY7465" fmla="*/ 145748 h 1147838"/>
                    <a:gd name="connsiteX7466" fmla="*/ 315752 w 1619890"/>
                    <a:gd name="connsiteY7466" fmla="*/ 145748 h 1147838"/>
                    <a:gd name="connsiteX7467" fmla="*/ 315752 w 1619890"/>
                    <a:gd name="connsiteY7467" fmla="*/ 145748 h 1147838"/>
                    <a:gd name="connsiteX7468" fmla="*/ 315752 w 1619890"/>
                    <a:gd name="connsiteY7468" fmla="*/ 145748 h 1147838"/>
                    <a:gd name="connsiteX7469" fmla="*/ 315752 w 1619890"/>
                    <a:gd name="connsiteY7469" fmla="*/ 145748 h 1147838"/>
                    <a:gd name="connsiteX7470" fmla="*/ 315752 w 1619890"/>
                    <a:gd name="connsiteY7470" fmla="*/ 145748 h 1147838"/>
                    <a:gd name="connsiteX7471" fmla="*/ 315752 w 1619890"/>
                    <a:gd name="connsiteY7471" fmla="*/ 145748 h 1147838"/>
                    <a:gd name="connsiteX7472" fmla="*/ 315752 w 1619890"/>
                    <a:gd name="connsiteY7472" fmla="*/ 145748 h 1147838"/>
                    <a:gd name="connsiteX7473" fmla="*/ 315752 w 1619890"/>
                    <a:gd name="connsiteY7473" fmla="*/ 145748 h 1147838"/>
                    <a:gd name="connsiteX7474" fmla="*/ 315752 w 1619890"/>
                    <a:gd name="connsiteY7474" fmla="*/ 145748 h 1147838"/>
                    <a:gd name="connsiteX7475" fmla="*/ 315752 w 1619890"/>
                    <a:gd name="connsiteY7475" fmla="*/ 145748 h 1147838"/>
                    <a:gd name="connsiteX7476" fmla="*/ 315752 w 1619890"/>
                    <a:gd name="connsiteY7476" fmla="*/ 145748 h 1147838"/>
                    <a:gd name="connsiteX7477" fmla="*/ 315752 w 1619890"/>
                    <a:gd name="connsiteY7477" fmla="*/ 145748 h 1147838"/>
                    <a:gd name="connsiteX7478" fmla="*/ 315752 w 1619890"/>
                    <a:gd name="connsiteY7478" fmla="*/ 145748 h 1147838"/>
                    <a:gd name="connsiteX7479" fmla="*/ 315752 w 1619890"/>
                    <a:gd name="connsiteY7479" fmla="*/ 145748 h 1147838"/>
                    <a:gd name="connsiteX7480" fmla="*/ 315752 w 1619890"/>
                    <a:gd name="connsiteY7480" fmla="*/ 145748 h 1147838"/>
                    <a:gd name="connsiteX7481" fmla="*/ 315752 w 1619890"/>
                    <a:gd name="connsiteY7481" fmla="*/ 145748 h 1147838"/>
                    <a:gd name="connsiteX7482" fmla="*/ 315752 w 1619890"/>
                    <a:gd name="connsiteY7482" fmla="*/ 145748 h 1147838"/>
                    <a:gd name="connsiteX7483" fmla="*/ 315752 w 1619890"/>
                    <a:gd name="connsiteY7483" fmla="*/ 145748 h 1147838"/>
                    <a:gd name="connsiteX7484" fmla="*/ 315752 w 1619890"/>
                    <a:gd name="connsiteY7484" fmla="*/ 145748 h 1147838"/>
                    <a:gd name="connsiteX7485" fmla="*/ 315752 w 1619890"/>
                    <a:gd name="connsiteY7485" fmla="*/ 145748 h 1147838"/>
                    <a:gd name="connsiteX7486" fmla="*/ 315752 w 1619890"/>
                    <a:gd name="connsiteY7486" fmla="*/ 145748 h 1147838"/>
                    <a:gd name="connsiteX7487" fmla="*/ 315752 w 1619890"/>
                    <a:gd name="connsiteY7487" fmla="*/ 145748 h 1147838"/>
                    <a:gd name="connsiteX7488" fmla="*/ 315752 w 1619890"/>
                    <a:gd name="connsiteY7488" fmla="*/ 145748 h 1147838"/>
                    <a:gd name="connsiteX7489" fmla="*/ 315752 w 1619890"/>
                    <a:gd name="connsiteY7489" fmla="*/ 145748 h 1147838"/>
                    <a:gd name="connsiteX7490" fmla="*/ 315752 w 1619890"/>
                    <a:gd name="connsiteY7490" fmla="*/ 145748 h 1147838"/>
                    <a:gd name="connsiteX7491" fmla="*/ 315752 w 1619890"/>
                    <a:gd name="connsiteY7491" fmla="*/ 145748 h 1147838"/>
                    <a:gd name="connsiteX7492" fmla="*/ 315752 w 1619890"/>
                    <a:gd name="connsiteY7492" fmla="*/ 145748 h 1147838"/>
                    <a:gd name="connsiteX7493" fmla="*/ 315752 w 1619890"/>
                    <a:gd name="connsiteY7493" fmla="*/ 145748 h 1147838"/>
                    <a:gd name="connsiteX7494" fmla="*/ 315752 w 1619890"/>
                    <a:gd name="connsiteY7494" fmla="*/ 145748 h 1147838"/>
                    <a:gd name="connsiteX7495" fmla="*/ 315752 w 1619890"/>
                    <a:gd name="connsiteY7495" fmla="*/ 145748 h 1147838"/>
                    <a:gd name="connsiteX7496" fmla="*/ 315752 w 1619890"/>
                    <a:gd name="connsiteY7496" fmla="*/ 145748 h 1147838"/>
                    <a:gd name="connsiteX7497" fmla="*/ 315752 w 1619890"/>
                    <a:gd name="connsiteY7497" fmla="*/ 145748 h 1147838"/>
                    <a:gd name="connsiteX7498" fmla="*/ 315752 w 1619890"/>
                    <a:gd name="connsiteY7498" fmla="*/ 145748 h 1147838"/>
                    <a:gd name="connsiteX7499" fmla="*/ 315752 w 1619890"/>
                    <a:gd name="connsiteY7499" fmla="*/ 145748 h 1147838"/>
                    <a:gd name="connsiteX7500" fmla="*/ 315752 w 1619890"/>
                    <a:gd name="connsiteY7500" fmla="*/ 145748 h 1147838"/>
                    <a:gd name="connsiteX7501" fmla="*/ 315752 w 1619890"/>
                    <a:gd name="connsiteY7501" fmla="*/ 145748 h 1147838"/>
                    <a:gd name="connsiteX7502" fmla="*/ 315752 w 1619890"/>
                    <a:gd name="connsiteY7502" fmla="*/ 145748 h 1147838"/>
                    <a:gd name="connsiteX7503" fmla="*/ 315752 w 1619890"/>
                    <a:gd name="connsiteY7503" fmla="*/ 145748 h 1147838"/>
                    <a:gd name="connsiteX7504" fmla="*/ 315752 w 1619890"/>
                    <a:gd name="connsiteY7504" fmla="*/ 145748 h 1147838"/>
                    <a:gd name="connsiteX7505" fmla="*/ 315752 w 1619890"/>
                    <a:gd name="connsiteY7505" fmla="*/ 145748 h 1147838"/>
                    <a:gd name="connsiteX7506" fmla="*/ 315752 w 1619890"/>
                    <a:gd name="connsiteY7506" fmla="*/ 145748 h 1147838"/>
                    <a:gd name="connsiteX7507" fmla="*/ 315752 w 1619890"/>
                    <a:gd name="connsiteY7507" fmla="*/ 145748 h 1147838"/>
                    <a:gd name="connsiteX7508" fmla="*/ 315752 w 1619890"/>
                    <a:gd name="connsiteY7508" fmla="*/ 145748 h 1147838"/>
                    <a:gd name="connsiteX7509" fmla="*/ 315752 w 1619890"/>
                    <a:gd name="connsiteY7509" fmla="*/ 145748 h 1147838"/>
                    <a:gd name="connsiteX7510" fmla="*/ 315752 w 1619890"/>
                    <a:gd name="connsiteY7510" fmla="*/ 145748 h 1147838"/>
                    <a:gd name="connsiteX7511" fmla="*/ 315752 w 1619890"/>
                    <a:gd name="connsiteY7511" fmla="*/ 145748 h 1147838"/>
                    <a:gd name="connsiteX7512" fmla="*/ 315752 w 1619890"/>
                    <a:gd name="connsiteY7512" fmla="*/ 145748 h 1147838"/>
                    <a:gd name="connsiteX7513" fmla="*/ 315752 w 1619890"/>
                    <a:gd name="connsiteY7513" fmla="*/ 145748 h 1147838"/>
                    <a:gd name="connsiteX7514" fmla="*/ 315752 w 1619890"/>
                    <a:gd name="connsiteY7514" fmla="*/ 145748 h 1147838"/>
                    <a:gd name="connsiteX7515" fmla="*/ 315752 w 1619890"/>
                    <a:gd name="connsiteY7515" fmla="*/ 145748 h 1147838"/>
                    <a:gd name="connsiteX7516" fmla="*/ 315752 w 1619890"/>
                    <a:gd name="connsiteY7516" fmla="*/ 145748 h 1147838"/>
                    <a:gd name="connsiteX7517" fmla="*/ 315752 w 1619890"/>
                    <a:gd name="connsiteY7517" fmla="*/ 145748 h 1147838"/>
                    <a:gd name="connsiteX7518" fmla="*/ 315752 w 1619890"/>
                    <a:gd name="connsiteY7518" fmla="*/ 145748 h 1147838"/>
                    <a:gd name="connsiteX7519" fmla="*/ 315752 w 1619890"/>
                    <a:gd name="connsiteY7519" fmla="*/ 145748 h 1147838"/>
                    <a:gd name="connsiteX7520" fmla="*/ 315752 w 1619890"/>
                    <a:gd name="connsiteY7520" fmla="*/ 145748 h 1147838"/>
                    <a:gd name="connsiteX7521" fmla="*/ 315752 w 1619890"/>
                    <a:gd name="connsiteY7521" fmla="*/ 145748 h 1147838"/>
                    <a:gd name="connsiteX7522" fmla="*/ 315752 w 1619890"/>
                    <a:gd name="connsiteY7522" fmla="*/ 145748 h 1147838"/>
                    <a:gd name="connsiteX7523" fmla="*/ 315752 w 1619890"/>
                    <a:gd name="connsiteY7523" fmla="*/ 145748 h 1147838"/>
                    <a:gd name="connsiteX7524" fmla="*/ 315752 w 1619890"/>
                    <a:gd name="connsiteY7524" fmla="*/ 145748 h 1147838"/>
                    <a:gd name="connsiteX7525" fmla="*/ 315752 w 1619890"/>
                    <a:gd name="connsiteY7525" fmla="*/ 145748 h 1147838"/>
                    <a:gd name="connsiteX7526" fmla="*/ 315752 w 1619890"/>
                    <a:gd name="connsiteY7526" fmla="*/ 145748 h 1147838"/>
                    <a:gd name="connsiteX7527" fmla="*/ 315752 w 1619890"/>
                    <a:gd name="connsiteY7527" fmla="*/ 145748 h 1147838"/>
                    <a:gd name="connsiteX7528" fmla="*/ 315752 w 1619890"/>
                    <a:gd name="connsiteY7528" fmla="*/ 145748 h 1147838"/>
                    <a:gd name="connsiteX7529" fmla="*/ 315752 w 1619890"/>
                    <a:gd name="connsiteY7529" fmla="*/ 145748 h 1147838"/>
                    <a:gd name="connsiteX7530" fmla="*/ 315752 w 1619890"/>
                    <a:gd name="connsiteY7530" fmla="*/ 145748 h 1147838"/>
                    <a:gd name="connsiteX7531" fmla="*/ 315752 w 1619890"/>
                    <a:gd name="connsiteY7531" fmla="*/ 145748 h 1147838"/>
                    <a:gd name="connsiteX7532" fmla="*/ 315752 w 1619890"/>
                    <a:gd name="connsiteY7532" fmla="*/ 145748 h 1147838"/>
                    <a:gd name="connsiteX7533" fmla="*/ 315752 w 1619890"/>
                    <a:gd name="connsiteY7533" fmla="*/ 145748 h 1147838"/>
                    <a:gd name="connsiteX7534" fmla="*/ 315752 w 1619890"/>
                    <a:gd name="connsiteY7534" fmla="*/ 145748 h 1147838"/>
                    <a:gd name="connsiteX7535" fmla="*/ 315752 w 1619890"/>
                    <a:gd name="connsiteY7535" fmla="*/ 145748 h 1147838"/>
                    <a:gd name="connsiteX7536" fmla="*/ 315752 w 1619890"/>
                    <a:gd name="connsiteY7536" fmla="*/ 145748 h 1147838"/>
                    <a:gd name="connsiteX7537" fmla="*/ 315752 w 1619890"/>
                    <a:gd name="connsiteY7537" fmla="*/ 145748 h 1147838"/>
                    <a:gd name="connsiteX7538" fmla="*/ 315752 w 1619890"/>
                    <a:gd name="connsiteY7538" fmla="*/ 145748 h 1147838"/>
                    <a:gd name="connsiteX7539" fmla="*/ 315752 w 1619890"/>
                    <a:gd name="connsiteY7539" fmla="*/ 145748 h 1147838"/>
                    <a:gd name="connsiteX7540" fmla="*/ 315752 w 1619890"/>
                    <a:gd name="connsiteY7540" fmla="*/ 145748 h 1147838"/>
                    <a:gd name="connsiteX7541" fmla="*/ 315752 w 1619890"/>
                    <a:gd name="connsiteY7541" fmla="*/ 145748 h 1147838"/>
                    <a:gd name="connsiteX7542" fmla="*/ 315752 w 1619890"/>
                    <a:gd name="connsiteY7542" fmla="*/ 145748 h 1147838"/>
                    <a:gd name="connsiteX7543" fmla="*/ 315752 w 1619890"/>
                    <a:gd name="connsiteY7543" fmla="*/ 145748 h 1147838"/>
                    <a:gd name="connsiteX7544" fmla="*/ 315752 w 1619890"/>
                    <a:gd name="connsiteY7544" fmla="*/ 145748 h 1147838"/>
                    <a:gd name="connsiteX7545" fmla="*/ 315752 w 1619890"/>
                    <a:gd name="connsiteY7545" fmla="*/ 145748 h 1147838"/>
                    <a:gd name="connsiteX7546" fmla="*/ 315752 w 1619890"/>
                    <a:gd name="connsiteY7546" fmla="*/ 145748 h 1147838"/>
                    <a:gd name="connsiteX7547" fmla="*/ 315752 w 1619890"/>
                    <a:gd name="connsiteY7547" fmla="*/ 145748 h 1147838"/>
                    <a:gd name="connsiteX7548" fmla="*/ 315752 w 1619890"/>
                    <a:gd name="connsiteY7548" fmla="*/ 145748 h 1147838"/>
                    <a:gd name="connsiteX7549" fmla="*/ 315752 w 1619890"/>
                    <a:gd name="connsiteY7549" fmla="*/ 145748 h 1147838"/>
                    <a:gd name="connsiteX7550" fmla="*/ 315752 w 1619890"/>
                    <a:gd name="connsiteY7550" fmla="*/ 145748 h 1147838"/>
                    <a:gd name="connsiteX7551" fmla="*/ 315752 w 1619890"/>
                    <a:gd name="connsiteY7551" fmla="*/ 145748 h 1147838"/>
                    <a:gd name="connsiteX7552" fmla="*/ 315752 w 1619890"/>
                    <a:gd name="connsiteY7552" fmla="*/ 145748 h 1147838"/>
                    <a:gd name="connsiteX7553" fmla="*/ 315752 w 1619890"/>
                    <a:gd name="connsiteY7553" fmla="*/ 145748 h 1147838"/>
                    <a:gd name="connsiteX7554" fmla="*/ 315752 w 1619890"/>
                    <a:gd name="connsiteY7554" fmla="*/ 145748 h 1147838"/>
                    <a:gd name="connsiteX7555" fmla="*/ 315752 w 1619890"/>
                    <a:gd name="connsiteY7555" fmla="*/ 145748 h 1147838"/>
                    <a:gd name="connsiteX7556" fmla="*/ 315752 w 1619890"/>
                    <a:gd name="connsiteY7556" fmla="*/ 145748 h 1147838"/>
                    <a:gd name="connsiteX7557" fmla="*/ 315752 w 1619890"/>
                    <a:gd name="connsiteY7557" fmla="*/ 145748 h 1147838"/>
                    <a:gd name="connsiteX7558" fmla="*/ 315752 w 1619890"/>
                    <a:gd name="connsiteY7558" fmla="*/ 145748 h 1147838"/>
                    <a:gd name="connsiteX7559" fmla="*/ 315752 w 1619890"/>
                    <a:gd name="connsiteY7559" fmla="*/ 145748 h 1147838"/>
                    <a:gd name="connsiteX7560" fmla="*/ 315752 w 1619890"/>
                    <a:gd name="connsiteY7560" fmla="*/ 145748 h 1147838"/>
                    <a:gd name="connsiteX7561" fmla="*/ 315752 w 1619890"/>
                    <a:gd name="connsiteY7561" fmla="*/ 145748 h 1147838"/>
                    <a:gd name="connsiteX7562" fmla="*/ 315752 w 1619890"/>
                    <a:gd name="connsiteY7562" fmla="*/ 145748 h 1147838"/>
                    <a:gd name="connsiteX7563" fmla="*/ 315752 w 1619890"/>
                    <a:gd name="connsiteY7563" fmla="*/ 145748 h 1147838"/>
                    <a:gd name="connsiteX7564" fmla="*/ 315752 w 1619890"/>
                    <a:gd name="connsiteY7564" fmla="*/ 145748 h 1147838"/>
                    <a:gd name="connsiteX7565" fmla="*/ 315752 w 1619890"/>
                    <a:gd name="connsiteY7565" fmla="*/ 145748 h 1147838"/>
                    <a:gd name="connsiteX7566" fmla="*/ 315752 w 1619890"/>
                    <a:gd name="connsiteY7566" fmla="*/ 145748 h 1147838"/>
                    <a:gd name="connsiteX7567" fmla="*/ 315752 w 1619890"/>
                    <a:gd name="connsiteY7567" fmla="*/ 145748 h 1147838"/>
                    <a:gd name="connsiteX7568" fmla="*/ 315752 w 1619890"/>
                    <a:gd name="connsiteY7568" fmla="*/ 145748 h 1147838"/>
                    <a:gd name="connsiteX7569" fmla="*/ 315752 w 1619890"/>
                    <a:gd name="connsiteY7569" fmla="*/ 145748 h 1147838"/>
                    <a:gd name="connsiteX7570" fmla="*/ 315752 w 1619890"/>
                    <a:gd name="connsiteY7570" fmla="*/ 145748 h 1147838"/>
                    <a:gd name="connsiteX7571" fmla="*/ 315752 w 1619890"/>
                    <a:gd name="connsiteY7571" fmla="*/ 145748 h 1147838"/>
                    <a:gd name="connsiteX7572" fmla="*/ 315752 w 1619890"/>
                    <a:gd name="connsiteY7572" fmla="*/ 145748 h 1147838"/>
                    <a:gd name="connsiteX7573" fmla="*/ 315752 w 1619890"/>
                    <a:gd name="connsiteY7573" fmla="*/ 145748 h 1147838"/>
                    <a:gd name="connsiteX7574" fmla="*/ 315752 w 1619890"/>
                    <a:gd name="connsiteY7574" fmla="*/ 145748 h 1147838"/>
                    <a:gd name="connsiteX7575" fmla="*/ 315752 w 1619890"/>
                    <a:gd name="connsiteY7575" fmla="*/ 145748 h 1147838"/>
                    <a:gd name="connsiteX7576" fmla="*/ 315752 w 1619890"/>
                    <a:gd name="connsiteY7576" fmla="*/ 145748 h 1147838"/>
                    <a:gd name="connsiteX7577" fmla="*/ 315752 w 1619890"/>
                    <a:gd name="connsiteY7577" fmla="*/ 145748 h 1147838"/>
                    <a:gd name="connsiteX7578" fmla="*/ 315752 w 1619890"/>
                    <a:gd name="connsiteY7578" fmla="*/ 145748 h 1147838"/>
                    <a:gd name="connsiteX7579" fmla="*/ 315752 w 1619890"/>
                    <a:gd name="connsiteY7579" fmla="*/ 145748 h 1147838"/>
                    <a:gd name="connsiteX7580" fmla="*/ 315752 w 1619890"/>
                    <a:gd name="connsiteY7580" fmla="*/ 145748 h 1147838"/>
                    <a:gd name="connsiteX7581" fmla="*/ 315752 w 1619890"/>
                    <a:gd name="connsiteY7581" fmla="*/ 145748 h 1147838"/>
                    <a:gd name="connsiteX7582" fmla="*/ 315752 w 1619890"/>
                    <a:gd name="connsiteY7582" fmla="*/ 145748 h 1147838"/>
                    <a:gd name="connsiteX7583" fmla="*/ 315752 w 1619890"/>
                    <a:gd name="connsiteY7583" fmla="*/ 145748 h 1147838"/>
                    <a:gd name="connsiteX7584" fmla="*/ 315752 w 1619890"/>
                    <a:gd name="connsiteY7584" fmla="*/ 145748 h 1147838"/>
                    <a:gd name="connsiteX7585" fmla="*/ 315752 w 1619890"/>
                    <a:gd name="connsiteY7585" fmla="*/ 145748 h 1147838"/>
                    <a:gd name="connsiteX7586" fmla="*/ 315752 w 1619890"/>
                    <a:gd name="connsiteY7586" fmla="*/ 145748 h 1147838"/>
                    <a:gd name="connsiteX7587" fmla="*/ 315752 w 1619890"/>
                    <a:gd name="connsiteY7587" fmla="*/ 145748 h 1147838"/>
                    <a:gd name="connsiteX7588" fmla="*/ 315752 w 1619890"/>
                    <a:gd name="connsiteY7588" fmla="*/ 145748 h 1147838"/>
                    <a:gd name="connsiteX7589" fmla="*/ 315752 w 1619890"/>
                    <a:gd name="connsiteY7589" fmla="*/ 145748 h 1147838"/>
                    <a:gd name="connsiteX7590" fmla="*/ 315752 w 1619890"/>
                    <a:gd name="connsiteY7590" fmla="*/ 145748 h 1147838"/>
                    <a:gd name="connsiteX7591" fmla="*/ 315752 w 1619890"/>
                    <a:gd name="connsiteY7591" fmla="*/ 145748 h 1147838"/>
                    <a:gd name="connsiteX7592" fmla="*/ 315752 w 1619890"/>
                    <a:gd name="connsiteY7592" fmla="*/ 145748 h 1147838"/>
                    <a:gd name="connsiteX7593" fmla="*/ 315752 w 1619890"/>
                    <a:gd name="connsiteY7593" fmla="*/ 145748 h 1147838"/>
                    <a:gd name="connsiteX7594" fmla="*/ 315752 w 1619890"/>
                    <a:gd name="connsiteY7594" fmla="*/ 145748 h 1147838"/>
                    <a:gd name="connsiteX7595" fmla="*/ 315752 w 1619890"/>
                    <a:gd name="connsiteY7595" fmla="*/ 145748 h 1147838"/>
                    <a:gd name="connsiteX7596" fmla="*/ 315752 w 1619890"/>
                    <a:gd name="connsiteY7596" fmla="*/ 145748 h 1147838"/>
                    <a:gd name="connsiteX7597" fmla="*/ 315752 w 1619890"/>
                    <a:gd name="connsiteY7597" fmla="*/ 145748 h 1147838"/>
                    <a:gd name="connsiteX7598" fmla="*/ 315752 w 1619890"/>
                    <a:gd name="connsiteY7598" fmla="*/ 145748 h 1147838"/>
                    <a:gd name="connsiteX7599" fmla="*/ 315752 w 1619890"/>
                    <a:gd name="connsiteY7599" fmla="*/ 145748 h 1147838"/>
                    <a:gd name="connsiteX7600" fmla="*/ 315752 w 1619890"/>
                    <a:gd name="connsiteY7600" fmla="*/ 145748 h 1147838"/>
                    <a:gd name="connsiteX7601" fmla="*/ 315752 w 1619890"/>
                    <a:gd name="connsiteY7601" fmla="*/ 145748 h 1147838"/>
                    <a:gd name="connsiteX7602" fmla="*/ 315752 w 1619890"/>
                    <a:gd name="connsiteY7602" fmla="*/ 145748 h 1147838"/>
                    <a:gd name="connsiteX7603" fmla="*/ 315752 w 1619890"/>
                    <a:gd name="connsiteY7603" fmla="*/ 145748 h 1147838"/>
                    <a:gd name="connsiteX7604" fmla="*/ 315752 w 1619890"/>
                    <a:gd name="connsiteY7604" fmla="*/ 145748 h 1147838"/>
                    <a:gd name="connsiteX7605" fmla="*/ 315752 w 1619890"/>
                    <a:gd name="connsiteY7605" fmla="*/ 145748 h 1147838"/>
                    <a:gd name="connsiteX7606" fmla="*/ 315752 w 1619890"/>
                    <a:gd name="connsiteY7606" fmla="*/ 145748 h 1147838"/>
                    <a:gd name="connsiteX7607" fmla="*/ 315752 w 1619890"/>
                    <a:gd name="connsiteY7607" fmla="*/ 145748 h 1147838"/>
                    <a:gd name="connsiteX7608" fmla="*/ 315752 w 1619890"/>
                    <a:gd name="connsiteY7608" fmla="*/ 145748 h 1147838"/>
                    <a:gd name="connsiteX7609" fmla="*/ 315752 w 1619890"/>
                    <a:gd name="connsiteY7609" fmla="*/ 145748 h 1147838"/>
                    <a:gd name="connsiteX7610" fmla="*/ 315752 w 1619890"/>
                    <a:gd name="connsiteY7610" fmla="*/ 145748 h 1147838"/>
                    <a:gd name="connsiteX7611" fmla="*/ 315752 w 1619890"/>
                    <a:gd name="connsiteY7611" fmla="*/ 145748 h 1147838"/>
                    <a:gd name="connsiteX7612" fmla="*/ 315752 w 1619890"/>
                    <a:gd name="connsiteY7612" fmla="*/ 145748 h 1147838"/>
                    <a:gd name="connsiteX7613" fmla="*/ 315752 w 1619890"/>
                    <a:gd name="connsiteY7613" fmla="*/ 145748 h 1147838"/>
                    <a:gd name="connsiteX7614" fmla="*/ 315752 w 1619890"/>
                    <a:gd name="connsiteY7614" fmla="*/ 145748 h 1147838"/>
                    <a:gd name="connsiteX7615" fmla="*/ 315752 w 1619890"/>
                    <a:gd name="connsiteY7615" fmla="*/ 145748 h 1147838"/>
                    <a:gd name="connsiteX7616" fmla="*/ 315752 w 1619890"/>
                    <a:gd name="connsiteY7616" fmla="*/ 145748 h 1147838"/>
                    <a:gd name="connsiteX7617" fmla="*/ 315752 w 1619890"/>
                    <a:gd name="connsiteY7617" fmla="*/ 145748 h 1147838"/>
                    <a:gd name="connsiteX7618" fmla="*/ 315752 w 1619890"/>
                    <a:gd name="connsiteY7618" fmla="*/ 145748 h 1147838"/>
                    <a:gd name="connsiteX7619" fmla="*/ 315752 w 1619890"/>
                    <a:gd name="connsiteY7619" fmla="*/ 145748 h 1147838"/>
                    <a:gd name="connsiteX7620" fmla="*/ 315752 w 1619890"/>
                    <a:gd name="connsiteY7620" fmla="*/ 145748 h 1147838"/>
                    <a:gd name="connsiteX7621" fmla="*/ 315752 w 1619890"/>
                    <a:gd name="connsiteY7621" fmla="*/ 145748 h 1147838"/>
                    <a:gd name="connsiteX7622" fmla="*/ 315752 w 1619890"/>
                    <a:gd name="connsiteY7622" fmla="*/ 145748 h 1147838"/>
                    <a:gd name="connsiteX7623" fmla="*/ 315752 w 1619890"/>
                    <a:gd name="connsiteY7623" fmla="*/ 145748 h 1147838"/>
                    <a:gd name="connsiteX7624" fmla="*/ 315752 w 1619890"/>
                    <a:gd name="connsiteY7624" fmla="*/ 145748 h 1147838"/>
                    <a:gd name="connsiteX7625" fmla="*/ 315752 w 1619890"/>
                    <a:gd name="connsiteY7625" fmla="*/ 145748 h 1147838"/>
                    <a:gd name="connsiteX7626" fmla="*/ 315752 w 1619890"/>
                    <a:gd name="connsiteY7626" fmla="*/ 145748 h 1147838"/>
                    <a:gd name="connsiteX7627" fmla="*/ 315752 w 1619890"/>
                    <a:gd name="connsiteY7627" fmla="*/ 145748 h 1147838"/>
                    <a:gd name="connsiteX7628" fmla="*/ 315752 w 1619890"/>
                    <a:gd name="connsiteY7628" fmla="*/ 145748 h 1147838"/>
                    <a:gd name="connsiteX7629" fmla="*/ 315752 w 1619890"/>
                    <a:gd name="connsiteY7629" fmla="*/ 145748 h 1147838"/>
                    <a:gd name="connsiteX7630" fmla="*/ 315752 w 1619890"/>
                    <a:gd name="connsiteY7630" fmla="*/ 145748 h 1147838"/>
                    <a:gd name="connsiteX7631" fmla="*/ 315752 w 1619890"/>
                    <a:gd name="connsiteY7631" fmla="*/ 145748 h 1147838"/>
                    <a:gd name="connsiteX7632" fmla="*/ 315752 w 1619890"/>
                    <a:gd name="connsiteY7632" fmla="*/ 145748 h 1147838"/>
                    <a:gd name="connsiteX7633" fmla="*/ 315752 w 1619890"/>
                    <a:gd name="connsiteY7633" fmla="*/ 145748 h 1147838"/>
                    <a:gd name="connsiteX7634" fmla="*/ 315752 w 1619890"/>
                    <a:gd name="connsiteY7634" fmla="*/ 145748 h 1147838"/>
                    <a:gd name="connsiteX7635" fmla="*/ 315752 w 1619890"/>
                    <a:gd name="connsiteY7635" fmla="*/ 145748 h 1147838"/>
                    <a:gd name="connsiteX7636" fmla="*/ 315752 w 1619890"/>
                    <a:gd name="connsiteY7636" fmla="*/ 145748 h 1147838"/>
                    <a:gd name="connsiteX7637" fmla="*/ 315752 w 1619890"/>
                    <a:gd name="connsiteY7637" fmla="*/ 145748 h 1147838"/>
                    <a:gd name="connsiteX7638" fmla="*/ 315752 w 1619890"/>
                    <a:gd name="connsiteY7638" fmla="*/ 145748 h 1147838"/>
                    <a:gd name="connsiteX7639" fmla="*/ 315752 w 1619890"/>
                    <a:gd name="connsiteY7639" fmla="*/ 145748 h 1147838"/>
                    <a:gd name="connsiteX7640" fmla="*/ 315752 w 1619890"/>
                    <a:gd name="connsiteY7640" fmla="*/ 145748 h 1147838"/>
                    <a:gd name="connsiteX7641" fmla="*/ 315752 w 1619890"/>
                    <a:gd name="connsiteY7641" fmla="*/ 145748 h 1147838"/>
                    <a:gd name="connsiteX7642" fmla="*/ 315752 w 1619890"/>
                    <a:gd name="connsiteY7642" fmla="*/ 145748 h 1147838"/>
                    <a:gd name="connsiteX7643" fmla="*/ 315752 w 1619890"/>
                    <a:gd name="connsiteY7643" fmla="*/ 145748 h 1147838"/>
                    <a:gd name="connsiteX7644" fmla="*/ 315752 w 1619890"/>
                    <a:gd name="connsiteY7644" fmla="*/ 145748 h 1147838"/>
                    <a:gd name="connsiteX7645" fmla="*/ 315752 w 1619890"/>
                    <a:gd name="connsiteY7645" fmla="*/ 145748 h 1147838"/>
                    <a:gd name="connsiteX7646" fmla="*/ 315752 w 1619890"/>
                    <a:gd name="connsiteY7646" fmla="*/ 145748 h 1147838"/>
                    <a:gd name="connsiteX7647" fmla="*/ 315752 w 1619890"/>
                    <a:gd name="connsiteY7647" fmla="*/ 145748 h 1147838"/>
                    <a:gd name="connsiteX7648" fmla="*/ 315752 w 1619890"/>
                    <a:gd name="connsiteY7648" fmla="*/ 145748 h 1147838"/>
                    <a:gd name="connsiteX7649" fmla="*/ 315752 w 1619890"/>
                    <a:gd name="connsiteY7649" fmla="*/ 145748 h 1147838"/>
                    <a:gd name="connsiteX7650" fmla="*/ 315752 w 1619890"/>
                    <a:gd name="connsiteY7650" fmla="*/ 145748 h 1147838"/>
                    <a:gd name="connsiteX7651" fmla="*/ 315752 w 1619890"/>
                    <a:gd name="connsiteY7651" fmla="*/ 145748 h 1147838"/>
                    <a:gd name="connsiteX7652" fmla="*/ 315752 w 1619890"/>
                    <a:gd name="connsiteY7652" fmla="*/ 145748 h 1147838"/>
                    <a:gd name="connsiteX7653" fmla="*/ 310308 w 1619890"/>
                    <a:gd name="connsiteY7653" fmla="*/ 148167 h 1147838"/>
                    <a:gd name="connsiteX7654" fmla="*/ 309098 w 1619890"/>
                    <a:gd name="connsiteY7654" fmla="*/ 148771 h 1147838"/>
                    <a:gd name="connsiteX7655" fmla="*/ 309098 w 1619890"/>
                    <a:gd name="connsiteY7655" fmla="*/ 148771 h 1147838"/>
                    <a:gd name="connsiteX7656" fmla="*/ 309098 w 1619890"/>
                    <a:gd name="connsiteY7656" fmla="*/ 148771 h 1147838"/>
                    <a:gd name="connsiteX7657" fmla="*/ 309098 w 1619890"/>
                    <a:gd name="connsiteY7657" fmla="*/ 148771 h 1147838"/>
                    <a:gd name="connsiteX7658" fmla="*/ 309098 w 1619890"/>
                    <a:gd name="connsiteY7658" fmla="*/ 148771 h 1147838"/>
                    <a:gd name="connsiteX7659" fmla="*/ 309098 w 1619890"/>
                    <a:gd name="connsiteY7659" fmla="*/ 148771 h 1147838"/>
                    <a:gd name="connsiteX7660" fmla="*/ 309098 w 1619890"/>
                    <a:gd name="connsiteY7660" fmla="*/ 148771 h 1147838"/>
                    <a:gd name="connsiteX7661" fmla="*/ 309098 w 1619890"/>
                    <a:gd name="connsiteY7661" fmla="*/ 148771 h 1147838"/>
                    <a:gd name="connsiteX7662" fmla="*/ 309098 w 1619890"/>
                    <a:gd name="connsiteY7662" fmla="*/ 148771 h 1147838"/>
                    <a:gd name="connsiteX7663" fmla="*/ 309098 w 1619890"/>
                    <a:gd name="connsiteY7663" fmla="*/ 148771 h 1147838"/>
                    <a:gd name="connsiteX7664" fmla="*/ 309098 w 1619890"/>
                    <a:gd name="connsiteY7664" fmla="*/ 148771 h 1147838"/>
                    <a:gd name="connsiteX7665" fmla="*/ 309098 w 1619890"/>
                    <a:gd name="connsiteY7665" fmla="*/ 148771 h 1147838"/>
                    <a:gd name="connsiteX7666" fmla="*/ 309098 w 1619890"/>
                    <a:gd name="connsiteY7666" fmla="*/ 148771 h 1147838"/>
                    <a:gd name="connsiteX7667" fmla="*/ 309098 w 1619890"/>
                    <a:gd name="connsiteY7667" fmla="*/ 148771 h 1147838"/>
                    <a:gd name="connsiteX7668" fmla="*/ 309098 w 1619890"/>
                    <a:gd name="connsiteY7668" fmla="*/ 148771 h 1147838"/>
                    <a:gd name="connsiteX7669" fmla="*/ 309098 w 1619890"/>
                    <a:gd name="connsiteY7669" fmla="*/ 148771 h 1147838"/>
                    <a:gd name="connsiteX7670" fmla="*/ 309098 w 1619890"/>
                    <a:gd name="connsiteY7670" fmla="*/ 148771 h 1147838"/>
                    <a:gd name="connsiteX7671" fmla="*/ 309098 w 1619890"/>
                    <a:gd name="connsiteY7671" fmla="*/ 148771 h 1147838"/>
                    <a:gd name="connsiteX7672" fmla="*/ 309098 w 1619890"/>
                    <a:gd name="connsiteY7672" fmla="*/ 148771 h 1147838"/>
                    <a:gd name="connsiteX7673" fmla="*/ 309098 w 1619890"/>
                    <a:gd name="connsiteY7673" fmla="*/ 148771 h 1147838"/>
                    <a:gd name="connsiteX7674" fmla="*/ 309098 w 1619890"/>
                    <a:gd name="connsiteY7674" fmla="*/ 148771 h 1147838"/>
                    <a:gd name="connsiteX7675" fmla="*/ 309098 w 1619890"/>
                    <a:gd name="connsiteY7675" fmla="*/ 148771 h 1147838"/>
                    <a:gd name="connsiteX7676" fmla="*/ 309098 w 1619890"/>
                    <a:gd name="connsiteY7676" fmla="*/ 148771 h 1147838"/>
                    <a:gd name="connsiteX7677" fmla="*/ 309098 w 1619890"/>
                    <a:gd name="connsiteY7677" fmla="*/ 148771 h 1147838"/>
                    <a:gd name="connsiteX7678" fmla="*/ 309098 w 1619890"/>
                    <a:gd name="connsiteY7678" fmla="*/ 148771 h 1147838"/>
                    <a:gd name="connsiteX7679" fmla="*/ 309098 w 1619890"/>
                    <a:gd name="connsiteY7679" fmla="*/ 148771 h 1147838"/>
                    <a:gd name="connsiteX7680" fmla="*/ 309098 w 1619890"/>
                    <a:gd name="connsiteY7680" fmla="*/ 148771 h 1147838"/>
                    <a:gd name="connsiteX7681" fmla="*/ 309098 w 1619890"/>
                    <a:gd name="connsiteY7681" fmla="*/ 148771 h 1147838"/>
                    <a:gd name="connsiteX7682" fmla="*/ 309098 w 1619890"/>
                    <a:gd name="connsiteY7682" fmla="*/ 148771 h 1147838"/>
                    <a:gd name="connsiteX7683" fmla="*/ 309098 w 1619890"/>
                    <a:gd name="connsiteY7683" fmla="*/ 148771 h 1147838"/>
                    <a:gd name="connsiteX7684" fmla="*/ 309098 w 1619890"/>
                    <a:gd name="connsiteY7684" fmla="*/ 148771 h 1147838"/>
                    <a:gd name="connsiteX7685" fmla="*/ 309098 w 1619890"/>
                    <a:gd name="connsiteY7685" fmla="*/ 148771 h 1147838"/>
                    <a:gd name="connsiteX7686" fmla="*/ 309098 w 1619890"/>
                    <a:gd name="connsiteY7686" fmla="*/ 148771 h 1147838"/>
                    <a:gd name="connsiteX7687" fmla="*/ 309098 w 1619890"/>
                    <a:gd name="connsiteY7687" fmla="*/ 148771 h 1147838"/>
                    <a:gd name="connsiteX7688" fmla="*/ 309098 w 1619890"/>
                    <a:gd name="connsiteY7688" fmla="*/ 148771 h 1147838"/>
                    <a:gd name="connsiteX7689" fmla="*/ 309098 w 1619890"/>
                    <a:gd name="connsiteY7689" fmla="*/ 148771 h 1147838"/>
                    <a:gd name="connsiteX7690" fmla="*/ 309098 w 1619890"/>
                    <a:gd name="connsiteY7690" fmla="*/ 148771 h 1147838"/>
                    <a:gd name="connsiteX7691" fmla="*/ 309098 w 1619890"/>
                    <a:gd name="connsiteY7691" fmla="*/ 148771 h 1147838"/>
                    <a:gd name="connsiteX7692" fmla="*/ 309098 w 1619890"/>
                    <a:gd name="connsiteY7692" fmla="*/ 148771 h 1147838"/>
                    <a:gd name="connsiteX7693" fmla="*/ 309098 w 1619890"/>
                    <a:gd name="connsiteY7693" fmla="*/ 148771 h 1147838"/>
                    <a:gd name="connsiteX7694" fmla="*/ 309098 w 1619890"/>
                    <a:gd name="connsiteY7694" fmla="*/ 148771 h 1147838"/>
                    <a:gd name="connsiteX7695" fmla="*/ 309098 w 1619890"/>
                    <a:gd name="connsiteY7695" fmla="*/ 148771 h 1147838"/>
                    <a:gd name="connsiteX7696" fmla="*/ 309098 w 1619890"/>
                    <a:gd name="connsiteY7696" fmla="*/ 148771 h 1147838"/>
                    <a:gd name="connsiteX7697" fmla="*/ 309098 w 1619890"/>
                    <a:gd name="connsiteY7697" fmla="*/ 148771 h 1147838"/>
                    <a:gd name="connsiteX7698" fmla="*/ 309098 w 1619890"/>
                    <a:gd name="connsiteY7698" fmla="*/ 148771 h 1147838"/>
                    <a:gd name="connsiteX7699" fmla="*/ 309098 w 1619890"/>
                    <a:gd name="connsiteY7699" fmla="*/ 148771 h 1147838"/>
                    <a:gd name="connsiteX7700" fmla="*/ 309098 w 1619890"/>
                    <a:gd name="connsiteY7700" fmla="*/ 148771 h 1147838"/>
                    <a:gd name="connsiteX7701" fmla="*/ 309098 w 1619890"/>
                    <a:gd name="connsiteY7701" fmla="*/ 148771 h 1147838"/>
                    <a:gd name="connsiteX7702" fmla="*/ 309098 w 1619890"/>
                    <a:gd name="connsiteY7702" fmla="*/ 148771 h 1147838"/>
                    <a:gd name="connsiteX7703" fmla="*/ 309098 w 1619890"/>
                    <a:gd name="connsiteY7703" fmla="*/ 148771 h 1147838"/>
                    <a:gd name="connsiteX7704" fmla="*/ 309098 w 1619890"/>
                    <a:gd name="connsiteY7704" fmla="*/ 148771 h 1147838"/>
                    <a:gd name="connsiteX7705" fmla="*/ 309098 w 1619890"/>
                    <a:gd name="connsiteY7705" fmla="*/ 148771 h 1147838"/>
                    <a:gd name="connsiteX7706" fmla="*/ 309098 w 1619890"/>
                    <a:gd name="connsiteY7706" fmla="*/ 148771 h 1147838"/>
                    <a:gd name="connsiteX7707" fmla="*/ 309098 w 1619890"/>
                    <a:gd name="connsiteY7707" fmla="*/ 148771 h 1147838"/>
                    <a:gd name="connsiteX7708" fmla="*/ 309098 w 1619890"/>
                    <a:gd name="connsiteY7708" fmla="*/ 148771 h 1147838"/>
                    <a:gd name="connsiteX7709" fmla="*/ 309098 w 1619890"/>
                    <a:gd name="connsiteY7709" fmla="*/ 148771 h 1147838"/>
                    <a:gd name="connsiteX7710" fmla="*/ 309098 w 1619890"/>
                    <a:gd name="connsiteY7710" fmla="*/ 148771 h 1147838"/>
                    <a:gd name="connsiteX7711" fmla="*/ 309098 w 1619890"/>
                    <a:gd name="connsiteY7711" fmla="*/ 148771 h 1147838"/>
                    <a:gd name="connsiteX7712" fmla="*/ 309098 w 1619890"/>
                    <a:gd name="connsiteY7712" fmla="*/ 148771 h 1147838"/>
                    <a:gd name="connsiteX7713" fmla="*/ 309098 w 1619890"/>
                    <a:gd name="connsiteY7713" fmla="*/ 148771 h 1147838"/>
                    <a:gd name="connsiteX7714" fmla="*/ 309098 w 1619890"/>
                    <a:gd name="connsiteY7714" fmla="*/ 148771 h 1147838"/>
                    <a:gd name="connsiteX7715" fmla="*/ 309098 w 1619890"/>
                    <a:gd name="connsiteY7715" fmla="*/ 148771 h 1147838"/>
                    <a:gd name="connsiteX7716" fmla="*/ 309098 w 1619890"/>
                    <a:gd name="connsiteY7716" fmla="*/ 148771 h 1147838"/>
                    <a:gd name="connsiteX7717" fmla="*/ 309098 w 1619890"/>
                    <a:gd name="connsiteY7717" fmla="*/ 148771 h 1147838"/>
                    <a:gd name="connsiteX7718" fmla="*/ 309098 w 1619890"/>
                    <a:gd name="connsiteY7718" fmla="*/ 148771 h 1147838"/>
                    <a:gd name="connsiteX7719" fmla="*/ 309098 w 1619890"/>
                    <a:gd name="connsiteY7719" fmla="*/ 148771 h 1147838"/>
                    <a:gd name="connsiteX7720" fmla="*/ 309098 w 1619890"/>
                    <a:gd name="connsiteY7720" fmla="*/ 148771 h 1147838"/>
                    <a:gd name="connsiteX7721" fmla="*/ 309098 w 1619890"/>
                    <a:gd name="connsiteY7721" fmla="*/ 148771 h 1147838"/>
                    <a:gd name="connsiteX7722" fmla="*/ 309098 w 1619890"/>
                    <a:gd name="connsiteY7722" fmla="*/ 148771 h 1147838"/>
                    <a:gd name="connsiteX7723" fmla="*/ 309098 w 1619890"/>
                    <a:gd name="connsiteY7723" fmla="*/ 148771 h 1147838"/>
                    <a:gd name="connsiteX7724" fmla="*/ 309098 w 1619890"/>
                    <a:gd name="connsiteY7724" fmla="*/ 148771 h 1147838"/>
                    <a:gd name="connsiteX7725" fmla="*/ 309098 w 1619890"/>
                    <a:gd name="connsiteY7725" fmla="*/ 148771 h 1147838"/>
                    <a:gd name="connsiteX7726" fmla="*/ 309098 w 1619890"/>
                    <a:gd name="connsiteY7726" fmla="*/ 148771 h 1147838"/>
                    <a:gd name="connsiteX7727" fmla="*/ 309098 w 1619890"/>
                    <a:gd name="connsiteY7727" fmla="*/ 148771 h 1147838"/>
                    <a:gd name="connsiteX7728" fmla="*/ 309098 w 1619890"/>
                    <a:gd name="connsiteY7728" fmla="*/ 148771 h 1147838"/>
                    <a:gd name="connsiteX7729" fmla="*/ 309098 w 1619890"/>
                    <a:gd name="connsiteY7729" fmla="*/ 148771 h 1147838"/>
                    <a:gd name="connsiteX7730" fmla="*/ 309098 w 1619890"/>
                    <a:gd name="connsiteY7730" fmla="*/ 148771 h 1147838"/>
                    <a:gd name="connsiteX7731" fmla="*/ 309098 w 1619890"/>
                    <a:gd name="connsiteY7731" fmla="*/ 148771 h 1147838"/>
                    <a:gd name="connsiteX7732" fmla="*/ 309098 w 1619890"/>
                    <a:gd name="connsiteY7732" fmla="*/ 148771 h 1147838"/>
                    <a:gd name="connsiteX7733" fmla="*/ 309098 w 1619890"/>
                    <a:gd name="connsiteY7733" fmla="*/ 148771 h 1147838"/>
                    <a:gd name="connsiteX7734" fmla="*/ 309098 w 1619890"/>
                    <a:gd name="connsiteY7734" fmla="*/ 148771 h 1147838"/>
                    <a:gd name="connsiteX7735" fmla="*/ 309098 w 1619890"/>
                    <a:gd name="connsiteY7735" fmla="*/ 148771 h 1147838"/>
                    <a:gd name="connsiteX7736" fmla="*/ 309098 w 1619890"/>
                    <a:gd name="connsiteY7736" fmla="*/ 148771 h 1147838"/>
                    <a:gd name="connsiteX7737" fmla="*/ 309098 w 1619890"/>
                    <a:gd name="connsiteY7737" fmla="*/ 148771 h 1147838"/>
                    <a:gd name="connsiteX7738" fmla="*/ 309098 w 1619890"/>
                    <a:gd name="connsiteY7738" fmla="*/ 148771 h 1147838"/>
                    <a:gd name="connsiteX7739" fmla="*/ 309098 w 1619890"/>
                    <a:gd name="connsiteY7739" fmla="*/ 148771 h 1147838"/>
                    <a:gd name="connsiteX7740" fmla="*/ 309098 w 1619890"/>
                    <a:gd name="connsiteY7740" fmla="*/ 148771 h 1147838"/>
                    <a:gd name="connsiteX7741" fmla="*/ 309098 w 1619890"/>
                    <a:gd name="connsiteY7741" fmla="*/ 148771 h 1147838"/>
                    <a:gd name="connsiteX7742" fmla="*/ 309098 w 1619890"/>
                    <a:gd name="connsiteY7742" fmla="*/ 148771 h 1147838"/>
                    <a:gd name="connsiteX7743" fmla="*/ 309098 w 1619890"/>
                    <a:gd name="connsiteY7743" fmla="*/ 148771 h 1147838"/>
                    <a:gd name="connsiteX7744" fmla="*/ 309098 w 1619890"/>
                    <a:gd name="connsiteY7744" fmla="*/ 148771 h 1147838"/>
                    <a:gd name="connsiteX7745" fmla="*/ 309098 w 1619890"/>
                    <a:gd name="connsiteY7745" fmla="*/ 148771 h 1147838"/>
                    <a:gd name="connsiteX7746" fmla="*/ 309098 w 1619890"/>
                    <a:gd name="connsiteY7746" fmla="*/ 148771 h 1147838"/>
                    <a:gd name="connsiteX7747" fmla="*/ 309098 w 1619890"/>
                    <a:gd name="connsiteY7747" fmla="*/ 148771 h 1147838"/>
                    <a:gd name="connsiteX7748" fmla="*/ 309098 w 1619890"/>
                    <a:gd name="connsiteY7748" fmla="*/ 148771 h 1147838"/>
                    <a:gd name="connsiteX7749" fmla="*/ 309098 w 1619890"/>
                    <a:gd name="connsiteY7749" fmla="*/ 148771 h 1147838"/>
                    <a:gd name="connsiteX7750" fmla="*/ 309098 w 1619890"/>
                    <a:gd name="connsiteY7750" fmla="*/ 148771 h 1147838"/>
                    <a:gd name="connsiteX7751" fmla="*/ 309098 w 1619890"/>
                    <a:gd name="connsiteY7751" fmla="*/ 148771 h 1147838"/>
                    <a:gd name="connsiteX7752" fmla="*/ 309098 w 1619890"/>
                    <a:gd name="connsiteY7752" fmla="*/ 148771 h 1147838"/>
                    <a:gd name="connsiteX7753" fmla="*/ 309098 w 1619890"/>
                    <a:gd name="connsiteY7753" fmla="*/ 148771 h 1147838"/>
                    <a:gd name="connsiteX7754" fmla="*/ 309098 w 1619890"/>
                    <a:gd name="connsiteY7754" fmla="*/ 148771 h 1147838"/>
                    <a:gd name="connsiteX7755" fmla="*/ 309098 w 1619890"/>
                    <a:gd name="connsiteY7755" fmla="*/ 148771 h 1147838"/>
                    <a:gd name="connsiteX7756" fmla="*/ 309098 w 1619890"/>
                    <a:gd name="connsiteY7756" fmla="*/ 148771 h 1147838"/>
                    <a:gd name="connsiteX7757" fmla="*/ 309098 w 1619890"/>
                    <a:gd name="connsiteY7757" fmla="*/ 148771 h 1147838"/>
                    <a:gd name="connsiteX7758" fmla="*/ 309098 w 1619890"/>
                    <a:gd name="connsiteY7758" fmla="*/ 148771 h 1147838"/>
                    <a:gd name="connsiteX7759" fmla="*/ 309098 w 1619890"/>
                    <a:gd name="connsiteY7759" fmla="*/ 148771 h 1147838"/>
                    <a:gd name="connsiteX7760" fmla="*/ 309098 w 1619890"/>
                    <a:gd name="connsiteY7760" fmla="*/ 148771 h 1147838"/>
                    <a:gd name="connsiteX7761" fmla="*/ 309098 w 1619890"/>
                    <a:gd name="connsiteY7761" fmla="*/ 148771 h 1147838"/>
                    <a:gd name="connsiteX7762" fmla="*/ 309098 w 1619890"/>
                    <a:gd name="connsiteY7762" fmla="*/ 148771 h 1147838"/>
                    <a:gd name="connsiteX7763" fmla="*/ 309098 w 1619890"/>
                    <a:gd name="connsiteY7763" fmla="*/ 148771 h 1147838"/>
                    <a:gd name="connsiteX7764" fmla="*/ 309098 w 1619890"/>
                    <a:gd name="connsiteY7764" fmla="*/ 148771 h 1147838"/>
                    <a:gd name="connsiteX7765" fmla="*/ 309098 w 1619890"/>
                    <a:gd name="connsiteY7765" fmla="*/ 148771 h 1147838"/>
                    <a:gd name="connsiteX7766" fmla="*/ 309098 w 1619890"/>
                    <a:gd name="connsiteY7766" fmla="*/ 148771 h 1147838"/>
                    <a:gd name="connsiteX7767" fmla="*/ 309098 w 1619890"/>
                    <a:gd name="connsiteY7767" fmla="*/ 148771 h 1147838"/>
                    <a:gd name="connsiteX7768" fmla="*/ 309098 w 1619890"/>
                    <a:gd name="connsiteY7768" fmla="*/ 148771 h 1147838"/>
                    <a:gd name="connsiteX7769" fmla="*/ 309098 w 1619890"/>
                    <a:gd name="connsiteY7769" fmla="*/ 148771 h 1147838"/>
                    <a:gd name="connsiteX7770" fmla="*/ 309098 w 1619890"/>
                    <a:gd name="connsiteY7770" fmla="*/ 148771 h 1147838"/>
                    <a:gd name="connsiteX7771" fmla="*/ 309098 w 1619890"/>
                    <a:gd name="connsiteY7771" fmla="*/ 148771 h 1147838"/>
                    <a:gd name="connsiteX7772" fmla="*/ 309098 w 1619890"/>
                    <a:gd name="connsiteY7772" fmla="*/ 148771 h 1147838"/>
                    <a:gd name="connsiteX7773" fmla="*/ 309098 w 1619890"/>
                    <a:gd name="connsiteY7773" fmla="*/ 148771 h 1147838"/>
                    <a:gd name="connsiteX7774" fmla="*/ 309098 w 1619890"/>
                    <a:gd name="connsiteY7774" fmla="*/ 148771 h 1147838"/>
                    <a:gd name="connsiteX7775" fmla="*/ 309098 w 1619890"/>
                    <a:gd name="connsiteY7775" fmla="*/ 148771 h 1147838"/>
                    <a:gd name="connsiteX7776" fmla="*/ 309098 w 1619890"/>
                    <a:gd name="connsiteY7776" fmla="*/ 148771 h 1147838"/>
                    <a:gd name="connsiteX7777" fmla="*/ 309098 w 1619890"/>
                    <a:gd name="connsiteY7777" fmla="*/ 148771 h 1147838"/>
                    <a:gd name="connsiteX7778" fmla="*/ 309098 w 1619890"/>
                    <a:gd name="connsiteY7778" fmla="*/ 148771 h 1147838"/>
                    <a:gd name="connsiteX7779" fmla="*/ 309098 w 1619890"/>
                    <a:gd name="connsiteY7779" fmla="*/ 148771 h 1147838"/>
                    <a:gd name="connsiteX7780" fmla="*/ 309098 w 1619890"/>
                    <a:gd name="connsiteY7780" fmla="*/ 148771 h 1147838"/>
                    <a:gd name="connsiteX7781" fmla="*/ 309098 w 1619890"/>
                    <a:gd name="connsiteY7781" fmla="*/ 148771 h 1147838"/>
                    <a:gd name="connsiteX7782" fmla="*/ 309098 w 1619890"/>
                    <a:gd name="connsiteY7782" fmla="*/ 148771 h 1147838"/>
                    <a:gd name="connsiteX7783" fmla="*/ 309098 w 1619890"/>
                    <a:gd name="connsiteY7783" fmla="*/ 148771 h 1147838"/>
                    <a:gd name="connsiteX7784" fmla="*/ 309098 w 1619890"/>
                    <a:gd name="connsiteY7784" fmla="*/ 148771 h 1147838"/>
                    <a:gd name="connsiteX7785" fmla="*/ 309098 w 1619890"/>
                    <a:gd name="connsiteY7785" fmla="*/ 148771 h 1147838"/>
                    <a:gd name="connsiteX7786" fmla="*/ 309098 w 1619890"/>
                    <a:gd name="connsiteY7786" fmla="*/ 148771 h 1147838"/>
                    <a:gd name="connsiteX7787" fmla="*/ 309098 w 1619890"/>
                    <a:gd name="connsiteY7787" fmla="*/ 148771 h 1147838"/>
                    <a:gd name="connsiteX7788" fmla="*/ 309098 w 1619890"/>
                    <a:gd name="connsiteY7788" fmla="*/ 148771 h 1147838"/>
                    <a:gd name="connsiteX7789" fmla="*/ 309098 w 1619890"/>
                    <a:gd name="connsiteY7789" fmla="*/ 148771 h 1147838"/>
                    <a:gd name="connsiteX7790" fmla="*/ 309098 w 1619890"/>
                    <a:gd name="connsiteY7790" fmla="*/ 148771 h 1147838"/>
                    <a:gd name="connsiteX7791" fmla="*/ 309098 w 1619890"/>
                    <a:gd name="connsiteY7791" fmla="*/ 148771 h 1147838"/>
                    <a:gd name="connsiteX7792" fmla="*/ 309098 w 1619890"/>
                    <a:gd name="connsiteY7792" fmla="*/ 148771 h 1147838"/>
                    <a:gd name="connsiteX7793" fmla="*/ 309098 w 1619890"/>
                    <a:gd name="connsiteY7793" fmla="*/ 148771 h 1147838"/>
                    <a:gd name="connsiteX7794" fmla="*/ 309098 w 1619890"/>
                    <a:gd name="connsiteY7794" fmla="*/ 148771 h 1147838"/>
                    <a:gd name="connsiteX7795" fmla="*/ 309098 w 1619890"/>
                    <a:gd name="connsiteY7795" fmla="*/ 148771 h 1147838"/>
                    <a:gd name="connsiteX7796" fmla="*/ 309098 w 1619890"/>
                    <a:gd name="connsiteY7796" fmla="*/ 148771 h 1147838"/>
                    <a:gd name="connsiteX7797" fmla="*/ 309098 w 1619890"/>
                    <a:gd name="connsiteY7797" fmla="*/ 148771 h 1147838"/>
                    <a:gd name="connsiteX7798" fmla="*/ 309098 w 1619890"/>
                    <a:gd name="connsiteY7798" fmla="*/ 148771 h 1147838"/>
                    <a:gd name="connsiteX7799" fmla="*/ 309098 w 1619890"/>
                    <a:gd name="connsiteY7799" fmla="*/ 148771 h 1147838"/>
                    <a:gd name="connsiteX7800" fmla="*/ 309098 w 1619890"/>
                    <a:gd name="connsiteY7800" fmla="*/ 148771 h 1147838"/>
                    <a:gd name="connsiteX7801" fmla="*/ 309098 w 1619890"/>
                    <a:gd name="connsiteY7801" fmla="*/ 148771 h 1147838"/>
                    <a:gd name="connsiteX7802" fmla="*/ 309098 w 1619890"/>
                    <a:gd name="connsiteY7802" fmla="*/ 148771 h 1147838"/>
                    <a:gd name="connsiteX7803" fmla="*/ 309098 w 1619890"/>
                    <a:gd name="connsiteY7803" fmla="*/ 148771 h 1147838"/>
                    <a:gd name="connsiteX7804" fmla="*/ 309098 w 1619890"/>
                    <a:gd name="connsiteY7804" fmla="*/ 148771 h 1147838"/>
                    <a:gd name="connsiteX7805" fmla="*/ 309098 w 1619890"/>
                    <a:gd name="connsiteY7805" fmla="*/ 148771 h 1147838"/>
                    <a:gd name="connsiteX7806" fmla="*/ 309098 w 1619890"/>
                    <a:gd name="connsiteY7806" fmla="*/ 148771 h 1147838"/>
                    <a:gd name="connsiteX7807" fmla="*/ 309098 w 1619890"/>
                    <a:gd name="connsiteY7807" fmla="*/ 148771 h 1147838"/>
                    <a:gd name="connsiteX7808" fmla="*/ 309098 w 1619890"/>
                    <a:gd name="connsiteY7808" fmla="*/ 148771 h 1147838"/>
                    <a:gd name="connsiteX7809" fmla="*/ 309098 w 1619890"/>
                    <a:gd name="connsiteY7809" fmla="*/ 148771 h 1147838"/>
                    <a:gd name="connsiteX7810" fmla="*/ 309098 w 1619890"/>
                    <a:gd name="connsiteY7810" fmla="*/ 148771 h 1147838"/>
                    <a:gd name="connsiteX7811" fmla="*/ 309098 w 1619890"/>
                    <a:gd name="connsiteY7811" fmla="*/ 148771 h 1147838"/>
                    <a:gd name="connsiteX7812" fmla="*/ 309098 w 1619890"/>
                    <a:gd name="connsiteY7812" fmla="*/ 148771 h 1147838"/>
                    <a:gd name="connsiteX7813" fmla="*/ 309098 w 1619890"/>
                    <a:gd name="connsiteY7813" fmla="*/ 148771 h 1147838"/>
                    <a:gd name="connsiteX7814" fmla="*/ 309098 w 1619890"/>
                    <a:gd name="connsiteY7814" fmla="*/ 148771 h 1147838"/>
                    <a:gd name="connsiteX7815" fmla="*/ 309098 w 1619890"/>
                    <a:gd name="connsiteY7815" fmla="*/ 148771 h 1147838"/>
                    <a:gd name="connsiteX7816" fmla="*/ 309098 w 1619890"/>
                    <a:gd name="connsiteY7816" fmla="*/ 148771 h 1147838"/>
                    <a:gd name="connsiteX7817" fmla="*/ 309098 w 1619890"/>
                    <a:gd name="connsiteY7817" fmla="*/ 148771 h 1147838"/>
                    <a:gd name="connsiteX7818" fmla="*/ 309098 w 1619890"/>
                    <a:gd name="connsiteY7818" fmla="*/ 148771 h 1147838"/>
                    <a:gd name="connsiteX7819" fmla="*/ 309098 w 1619890"/>
                    <a:gd name="connsiteY7819" fmla="*/ 148771 h 1147838"/>
                    <a:gd name="connsiteX7820" fmla="*/ 309098 w 1619890"/>
                    <a:gd name="connsiteY7820" fmla="*/ 148771 h 1147838"/>
                    <a:gd name="connsiteX7821" fmla="*/ 309098 w 1619890"/>
                    <a:gd name="connsiteY7821" fmla="*/ 148771 h 1147838"/>
                    <a:gd name="connsiteX7822" fmla="*/ 309098 w 1619890"/>
                    <a:gd name="connsiteY7822" fmla="*/ 148771 h 1147838"/>
                    <a:gd name="connsiteX7823" fmla="*/ 309098 w 1619890"/>
                    <a:gd name="connsiteY7823" fmla="*/ 148771 h 1147838"/>
                    <a:gd name="connsiteX7824" fmla="*/ 309098 w 1619890"/>
                    <a:gd name="connsiteY7824" fmla="*/ 148771 h 1147838"/>
                    <a:gd name="connsiteX7825" fmla="*/ 309098 w 1619890"/>
                    <a:gd name="connsiteY7825" fmla="*/ 148771 h 1147838"/>
                    <a:gd name="connsiteX7826" fmla="*/ 309098 w 1619890"/>
                    <a:gd name="connsiteY7826" fmla="*/ 148771 h 1147838"/>
                    <a:gd name="connsiteX7827" fmla="*/ 309098 w 1619890"/>
                    <a:gd name="connsiteY7827" fmla="*/ 148771 h 1147838"/>
                    <a:gd name="connsiteX7828" fmla="*/ 309098 w 1619890"/>
                    <a:gd name="connsiteY7828" fmla="*/ 148771 h 1147838"/>
                    <a:gd name="connsiteX7829" fmla="*/ 309098 w 1619890"/>
                    <a:gd name="connsiteY7829" fmla="*/ 148771 h 1147838"/>
                    <a:gd name="connsiteX7830" fmla="*/ 309098 w 1619890"/>
                    <a:gd name="connsiteY7830" fmla="*/ 148771 h 1147838"/>
                    <a:gd name="connsiteX7831" fmla="*/ 309098 w 1619890"/>
                    <a:gd name="connsiteY7831" fmla="*/ 148771 h 1147838"/>
                    <a:gd name="connsiteX7832" fmla="*/ 309098 w 1619890"/>
                    <a:gd name="connsiteY7832" fmla="*/ 148771 h 1147838"/>
                    <a:gd name="connsiteX7833" fmla="*/ 309098 w 1619890"/>
                    <a:gd name="connsiteY7833" fmla="*/ 148771 h 1147838"/>
                    <a:gd name="connsiteX7834" fmla="*/ 309098 w 1619890"/>
                    <a:gd name="connsiteY7834" fmla="*/ 148771 h 1147838"/>
                    <a:gd name="connsiteX7835" fmla="*/ 309098 w 1619890"/>
                    <a:gd name="connsiteY7835" fmla="*/ 148771 h 1147838"/>
                    <a:gd name="connsiteX7836" fmla="*/ 309098 w 1619890"/>
                    <a:gd name="connsiteY7836" fmla="*/ 148771 h 1147838"/>
                    <a:gd name="connsiteX7837" fmla="*/ 309098 w 1619890"/>
                    <a:gd name="connsiteY7837" fmla="*/ 148771 h 1147838"/>
                    <a:gd name="connsiteX7838" fmla="*/ 309098 w 1619890"/>
                    <a:gd name="connsiteY7838" fmla="*/ 148771 h 1147838"/>
                    <a:gd name="connsiteX7839" fmla="*/ 309098 w 1619890"/>
                    <a:gd name="connsiteY7839" fmla="*/ 148771 h 1147838"/>
                    <a:gd name="connsiteX7840" fmla="*/ 309098 w 1619890"/>
                    <a:gd name="connsiteY7840" fmla="*/ 148771 h 1147838"/>
                    <a:gd name="connsiteX7841" fmla="*/ 309098 w 1619890"/>
                    <a:gd name="connsiteY7841" fmla="*/ 148771 h 1147838"/>
                    <a:gd name="connsiteX7842" fmla="*/ 309098 w 1619890"/>
                    <a:gd name="connsiteY7842" fmla="*/ 148771 h 1147838"/>
                    <a:gd name="connsiteX7843" fmla="*/ 309098 w 1619890"/>
                    <a:gd name="connsiteY7843" fmla="*/ 148771 h 1147838"/>
                    <a:gd name="connsiteX7844" fmla="*/ 309098 w 1619890"/>
                    <a:gd name="connsiteY7844" fmla="*/ 148771 h 1147838"/>
                    <a:gd name="connsiteX7845" fmla="*/ 309098 w 1619890"/>
                    <a:gd name="connsiteY7845" fmla="*/ 148771 h 1147838"/>
                    <a:gd name="connsiteX7846" fmla="*/ 309098 w 1619890"/>
                    <a:gd name="connsiteY7846" fmla="*/ 148771 h 1147838"/>
                    <a:gd name="connsiteX7847" fmla="*/ 309098 w 1619890"/>
                    <a:gd name="connsiteY7847" fmla="*/ 148771 h 1147838"/>
                    <a:gd name="connsiteX7848" fmla="*/ 309098 w 1619890"/>
                    <a:gd name="connsiteY7848" fmla="*/ 148771 h 1147838"/>
                    <a:gd name="connsiteX7849" fmla="*/ 309098 w 1619890"/>
                    <a:gd name="connsiteY7849" fmla="*/ 148771 h 1147838"/>
                    <a:gd name="connsiteX7850" fmla="*/ 309098 w 1619890"/>
                    <a:gd name="connsiteY7850" fmla="*/ 148771 h 1147838"/>
                    <a:gd name="connsiteX7851" fmla="*/ 309098 w 1619890"/>
                    <a:gd name="connsiteY7851" fmla="*/ 148771 h 1147838"/>
                    <a:gd name="connsiteX7852" fmla="*/ 309098 w 1619890"/>
                    <a:gd name="connsiteY7852" fmla="*/ 148771 h 1147838"/>
                    <a:gd name="connsiteX7853" fmla="*/ 309098 w 1619890"/>
                    <a:gd name="connsiteY7853" fmla="*/ 148771 h 1147838"/>
                    <a:gd name="connsiteX7854" fmla="*/ 309098 w 1619890"/>
                    <a:gd name="connsiteY7854" fmla="*/ 148771 h 1147838"/>
                    <a:gd name="connsiteX7855" fmla="*/ 309098 w 1619890"/>
                    <a:gd name="connsiteY7855" fmla="*/ 148771 h 1147838"/>
                    <a:gd name="connsiteX7856" fmla="*/ 309098 w 1619890"/>
                    <a:gd name="connsiteY7856" fmla="*/ 148771 h 1147838"/>
                    <a:gd name="connsiteX7857" fmla="*/ 309098 w 1619890"/>
                    <a:gd name="connsiteY7857" fmla="*/ 148771 h 1147838"/>
                    <a:gd name="connsiteX7858" fmla="*/ 309098 w 1619890"/>
                    <a:gd name="connsiteY7858" fmla="*/ 148771 h 1147838"/>
                    <a:gd name="connsiteX7859" fmla="*/ 309098 w 1619890"/>
                    <a:gd name="connsiteY7859" fmla="*/ 148771 h 1147838"/>
                    <a:gd name="connsiteX7860" fmla="*/ 309098 w 1619890"/>
                    <a:gd name="connsiteY7860" fmla="*/ 148771 h 1147838"/>
                    <a:gd name="connsiteX7861" fmla="*/ 309098 w 1619890"/>
                    <a:gd name="connsiteY7861" fmla="*/ 148771 h 1147838"/>
                    <a:gd name="connsiteX7862" fmla="*/ 309098 w 1619890"/>
                    <a:gd name="connsiteY7862" fmla="*/ 148771 h 1147838"/>
                    <a:gd name="connsiteX7863" fmla="*/ 309098 w 1619890"/>
                    <a:gd name="connsiteY7863" fmla="*/ 148771 h 1147838"/>
                    <a:gd name="connsiteX7864" fmla="*/ 309098 w 1619890"/>
                    <a:gd name="connsiteY7864" fmla="*/ 148771 h 1147838"/>
                    <a:gd name="connsiteX7865" fmla="*/ 309098 w 1619890"/>
                    <a:gd name="connsiteY7865" fmla="*/ 148771 h 1147838"/>
                    <a:gd name="connsiteX7866" fmla="*/ 309098 w 1619890"/>
                    <a:gd name="connsiteY7866" fmla="*/ 148771 h 1147838"/>
                    <a:gd name="connsiteX7867" fmla="*/ 309098 w 1619890"/>
                    <a:gd name="connsiteY7867" fmla="*/ 148771 h 1147838"/>
                    <a:gd name="connsiteX7868" fmla="*/ 309098 w 1619890"/>
                    <a:gd name="connsiteY7868" fmla="*/ 148771 h 1147838"/>
                    <a:gd name="connsiteX7869" fmla="*/ 309098 w 1619890"/>
                    <a:gd name="connsiteY7869" fmla="*/ 148771 h 1147838"/>
                    <a:gd name="connsiteX7870" fmla="*/ 309098 w 1619890"/>
                    <a:gd name="connsiteY7870" fmla="*/ 148771 h 1147838"/>
                    <a:gd name="connsiteX7871" fmla="*/ 309098 w 1619890"/>
                    <a:gd name="connsiteY7871" fmla="*/ 148771 h 1147838"/>
                    <a:gd name="connsiteX7872" fmla="*/ 309098 w 1619890"/>
                    <a:gd name="connsiteY7872" fmla="*/ 148771 h 1147838"/>
                    <a:gd name="connsiteX7873" fmla="*/ 309098 w 1619890"/>
                    <a:gd name="connsiteY7873" fmla="*/ 148771 h 1147838"/>
                    <a:gd name="connsiteX7874" fmla="*/ 309098 w 1619890"/>
                    <a:gd name="connsiteY7874" fmla="*/ 148771 h 1147838"/>
                    <a:gd name="connsiteX7875" fmla="*/ 309098 w 1619890"/>
                    <a:gd name="connsiteY7875" fmla="*/ 148771 h 1147838"/>
                    <a:gd name="connsiteX7876" fmla="*/ 309098 w 1619890"/>
                    <a:gd name="connsiteY7876" fmla="*/ 148771 h 1147838"/>
                    <a:gd name="connsiteX7877" fmla="*/ 309098 w 1619890"/>
                    <a:gd name="connsiteY7877" fmla="*/ 148771 h 1147838"/>
                    <a:gd name="connsiteX7878" fmla="*/ 309098 w 1619890"/>
                    <a:gd name="connsiteY7878" fmla="*/ 148771 h 1147838"/>
                    <a:gd name="connsiteX7879" fmla="*/ 309098 w 1619890"/>
                    <a:gd name="connsiteY7879" fmla="*/ 148771 h 1147838"/>
                    <a:gd name="connsiteX7880" fmla="*/ 309098 w 1619890"/>
                    <a:gd name="connsiteY7880" fmla="*/ 148771 h 1147838"/>
                    <a:gd name="connsiteX7881" fmla="*/ 309098 w 1619890"/>
                    <a:gd name="connsiteY7881" fmla="*/ 148771 h 1147838"/>
                    <a:gd name="connsiteX7882" fmla="*/ 309098 w 1619890"/>
                    <a:gd name="connsiteY7882" fmla="*/ 148771 h 1147838"/>
                    <a:gd name="connsiteX7883" fmla="*/ 309098 w 1619890"/>
                    <a:gd name="connsiteY7883" fmla="*/ 148771 h 1147838"/>
                    <a:gd name="connsiteX7884" fmla="*/ 309098 w 1619890"/>
                    <a:gd name="connsiteY7884" fmla="*/ 148771 h 1147838"/>
                    <a:gd name="connsiteX7885" fmla="*/ 309098 w 1619890"/>
                    <a:gd name="connsiteY7885" fmla="*/ 148771 h 1147838"/>
                    <a:gd name="connsiteX7886" fmla="*/ 309098 w 1619890"/>
                    <a:gd name="connsiteY7886" fmla="*/ 148771 h 1147838"/>
                    <a:gd name="connsiteX7887" fmla="*/ 309098 w 1619890"/>
                    <a:gd name="connsiteY7887" fmla="*/ 148771 h 1147838"/>
                    <a:gd name="connsiteX7888" fmla="*/ 309098 w 1619890"/>
                    <a:gd name="connsiteY7888" fmla="*/ 148771 h 1147838"/>
                    <a:gd name="connsiteX7889" fmla="*/ 309098 w 1619890"/>
                    <a:gd name="connsiteY7889" fmla="*/ 148771 h 1147838"/>
                    <a:gd name="connsiteX7890" fmla="*/ 309098 w 1619890"/>
                    <a:gd name="connsiteY7890" fmla="*/ 148771 h 1147838"/>
                    <a:gd name="connsiteX7891" fmla="*/ 309098 w 1619890"/>
                    <a:gd name="connsiteY7891" fmla="*/ 148771 h 1147838"/>
                    <a:gd name="connsiteX7892" fmla="*/ 309098 w 1619890"/>
                    <a:gd name="connsiteY7892" fmla="*/ 148771 h 1147838"/>
                    <a:gd name="connsiteX7893" fmla="*/ 309098 w 1619890"/>
                    <a:gd name="connsiteY7893" fmla="*/ 148771 h 1147838"/>
                    <a:gd name="connsiteX7894" fmla="*/ 309098 w 1619890"/>
                    <a:gd name="connsiteY7894" fmla="*/ 148771 h 1147838"/>
                    <a:gd name="connsiteX7895" fmla="*/ 309098 w 1619890"/>
                    <a:gd name="connsiteY7895" fmla="*/ 148771 h 1147838"/>
                    <a:gd name="connsiteX7896" fmla="*/ 309098 w 1619890"/>
                    <a:gd name="connsiteY7896" fmla="*/ 148771 h 1147838"/>
                    <a:gd name="connsiteX7897" fmla="*/ 309098 w 1619890"/>
                    <a:gd name="connsiteY7897" fmla="*/ 148771 h 1147838"/>
                    <a:gd name="connsiteX7898" fmla="*/ 309098 w 1619890"/>
                    <a:gd name="connsiteY7898" fmla="*/ 148771 h 1147838"/>
                    <a:gd name="connsiteX7899" fmla="*/ 309098 w 1619890"/>
                    <a:gd name="connsiteY7899" fmla="*/ 148771 h 1147838"/>
                    <a:gd name="connsiteX7900" fmla="*/ 309098 w 1619890"/>
                    <a:gd name="connsiteY7900" fmla="*/ 148771 h 1147838"/>
                    <a:gd name="connsiteX7901" fmla="*/ 309098 w 1619890"/>
                    <a:gd name="connsiteY7901" fmla="*/ 148771 h 1147838"/>
                    <a:gd name="connsiteX7902" fmla="*/ 309098 w 1619890"/>
                    <a:gd name="connsiteY7902" fmla="*/ 148771 h 1147838"/>
                    <a:gd name="connsiteX7903" fmla="*/ 309098 w 1619890"/>
                    <a:gd name="connsiteY7903" fmla="*/ 148771 h 1147838"/>
                    <a:gd name="connsiteX7904" fmla="*/ 309098 w 1619890"/>
                    <a:gd name="connsiteY7904" fmla="*/ 148771 h 1147838"/>
                    <a:gd name="connsiteX7905" fmla="*/ 309098 w 1619890"/>
                    <a:gd name="connsiteY7905" fmla="*/ 148771 h 1147838"/>
                    <a:gd name="connsiteX7906" fmla="*/ 309098 w 1619890"/>
                    <a:gd name="connsiteY7906" fmla="*/ 148771 h 1147838"/>
                    <a:gd name="connsiteX7907" fmla="*/ 309098 w 1619890"/>
                    <a:gd name="connsiteY7907" fmla="*/ 148771 h 1147838"/>
                    <a:gd name="connsiteX7908" fmla="*/ 309098 w 1619890"/>
                    <a:gd name="connsiteY7908" fmla="*/ 148771 h 1147838"/>
                    <a:gd name="connsiteX7909" fmla="*/ 309098 w 1619890"/>
                    <a:gd name="connsiteY7909" fmla="*/ 148771 h 1147838"/>
                    <a:gd name="connsiteX7910" fmla="*/ 309098 w 1619890"/>
                    <a:gd name="connsiteY7910" fmla="*/ 148771 h 1147838"/>
                    <a:gd name="connsiteX7911" fmla="*/ 309098 w 1619890"/>
                    <a:gd name="connsiteY7911" fmla="*/ 148771 h 1147838"/>
                    <a:gd name="connsiteX7912" fmla="*/ 309098 w 1619890"/>
                    <a:gd name="connsiteY7912" fmla="*/ 148771 h 1147838"/>
                    <a:gd name="connsiteX7913" fmla="*/ 309098 w 1619890"/>
                    <a:gd name="connsiteY7913" fmla="*/ 148771 h 1147838"/>
                    <a:gd name="connsiteX7914" fmla="*/ 309098 w 1619890"/>
                    <a:gd name="connsiteY7914" fmla="*/ 148771 h 1147838"/>
                    <a:gd name="connsiteX7915" fmla="*/ 309098 w 1619890"/>
                    <a:gd name="connsiteY7915" fmla="*/ 148771 h 1147838"/>
                    <a:gd name="connsiteX7916" fmla="*/ 309098 w 1619890"/>
                    <a:gd name="connsiteY7916" fmla="*/ 148771 h 1147838"/>
                    <a:gd name="connsiteX7917" fmla="*/ 309098 w 1619890"/>
                    <a:gd name="connsiteY7917" fmla="*/ 148771 h 1147838"/>
                    <a:gd name="connsiteX7918" fmla="*/ 309098 w 1619890"/>
                    <a:gd name="connsiteY7918" fmla="*/ 148771 h 1147838"/>
                    <a:gd name="connsiteX7919" fmla="*/ 309098 w 1619890"/>
                    <a:gd name="connsiteY7919" fmla="*/ 148771 h 1147838"/>
                    <a:gd name="connsiteX7920" fmla="*/ 309098 w 1619890"/>
                    <a:gd name="connsiteY7920" fmla="*/ 148771 h 1147838"/>
                    <a:gd name="connsiteX7921" fmla="*/ 309098 w 1619890"/>
                    <a:gd name="connsiteY7921" fmla="*/ 148771 h 1147838"/>
                    <a:gd name="connsiteX7922" fmla="*/ 309098 w 1619890"/>
                    <a:gd name="connsiteY7922" fmla="*/ 148771 h 1147838"/>
                    <a:gd name="connsiteX7923" fmla="*/ 309098 w 1619890"/>
                    <a:gd name="connsiteY7923" fmla="*/ 148771 h 1147838"/>
                    <a:gd name="connsiteX7924" fmla="*/ 309098 w 1619890"/>
                    <a:gd name="connsiteY7924" fmla="*/ 148771 h 1147838"/>
                    <a:gd name="connsiteX7925" fmla="*/ 309098 w 1619890"/>
                    <a:gd name="connsiteY7925" fmla="*/ 148771 h 1147838"/>
                    <a:gd name="connsiteX7926" fmla="*/ 309098 w 1619890"/>
                    <a:gd name="connsiteY7926" fmla="*/ 148771 h 1147838"/>
                    <a:gd name="connsiteX7927" fmla="*/ 309098 w 1619890"/>
                    <a:gd name="connsiteY7927" fmla="*/ 148771 h 1147838"/>
                    <a:gd name="connsiteX7928" fmla="*/ 309098 w 1619890"/>
                    <a:gd name="connsiteY7928" fmla="*/ 148771 h 1147838"/>
                    <a:gd name="connsiteX7929" fmla="*/ 309098 w 1619890"/>
                    <a:gd name="connsiteY7929" fmla="*/ 148771 h 1147838"/>
                    <a:gd name="connsiteX7930" fmla="*/ 309098 w 1619890"/>
                    <a:gd name="connsiteY7930" fmla="*/ 148771 h 1147838"/>
                    <a:gd name="connsiteX7931" fmla="*/ 309098 w 1619890"/>
                    <a:gd name="connsiteY7931" fmla="*/ 148771 h 1147838"/>
                    <a:gd name="connsiteX7932" fmla="*/ 309098 w 1619890"/>
                    <a:gd name="connsiteY7932" fmla="*/ 148771 h 1147838"/>
                    <a:gd name="connsiteX7933" fmla="*/ 309098 w 1619890"/>
                    <a:gd name="connsiteY7933" fmla="*/ 148771 h 1147838"/>
                    <a:gd name="connsiteX7934" fmla="*/ 309098 w 1619890"/>
                    <a:gd name="connsiteY7934" fmla="*/ 148771 h 1147838"/>
                    <a:gd name="connsiteX7935" fmla="*/ 309098 w 1619890"/>
                    <a:gd name="connsiteY7935" fmla="*/ 148771 h 1147838"/>
                    <a:gd name="connsiteX7936" fmla="*/ 309098 w 1619890"/>
                    <a:gd name="connsiteY7936" fmla="*/ 148771 h 1147838"/>
                    <a:gd name="connsiteX7937" fmla="*/ 309098 w 1619890"/>
                    <a:gd name="connsiteY7937" fmla="*/ 148771 h 1147838"/>
                    <a:gd name="connsiteX7938" fmla="*/ 309098 w 1619890"/>
                    <a:gd name="connsiteY7938" fmla="*/ 148771 h 1147838"/>
                    <a:gd name="connsiteX7939" fmla="*/ 309098 w 1619890"/>
                    <a:gd name="connsiteY7939" fmla="*/ 148771 h 1147838"/>
                    <a:gd name="connsiteX7940" fmla="*/ 309098 w 1619890"/>
                    <a:gd name="connsiteY7940" fmla="*/ 148771 h 1147838"/>
                    <a:gd name="connsiteX7941" fmla="*/ 309098 w 1619890"/>
                    <a:gd name="connsiteY7941" fmla="*/ 148771 h 1147838"/>
                    <a:gd name="connsiteX7942" fmla="*/ 309098 w 1619890"/>
                    <a:gd name="connsiteY7942" fmla="*/ 148771 h 1147838"/>
                    <a:gd name="connsiteX7943" fmla="*/ 309098 w 1619890"/>
                    <a:gd name="connsiteY7943" fmla="*/ 148771 h 1147838"/>
                    <a:gd name="connsiteX7944" fmla="*/ 309098 w 1619890"/>
                    <a:gd name="connsiteY7944" fmla="*/ 148771 h 1147838"/>
                    <a:gd name="connsiteX7945" fmla="*/ 309098 w 1619890"/>
                    <a:gd name="connsiteY7945" fmla="*/ 148771 h 1147838"/>
                    <a:gd name="connsiteX7946" fmla="*/ 309098 w 1619890"/>
                    <a:gd name="connsiteY7946" fmla="*/ 148771 h 1147838"/>
                    <a:gd name="connsiteX7947" fmla="*/ 309098 w 1619890"/>
                    <a:gd name="connsiteY7947" fmla="*/ 148771 h 1147838"/>
                    <a:gd name="connsiteX7948" fmla="*/ 309098 w 1619890"/>
                    <a:gd name="connsiteY7948" fmla="*/ 148771 h 1147838"/>
                    <a:gd name="connsiteX7949" fmla="*/ 309098 w 1619890"/>
                    <a:gd name="connsiteY7949" fmla="*/ 148771 h 1147838"/>
                    <a:gd name="connsiteX7950" fmla="*/ 309098 w 1619890"/>
                    <a:gd name="connsiteY7950" fmla="*/ 148771 h 1147838"/>
                    <a:gd name="connsiteX7951" fmla="*/ 309098 w 1619890"/>
                    <a:gd name="connsiteY7951" fmla="*/ 148771 h 1147838"/>
                    <a:gd name="connsiteX7952" fmla="*/ 309098 w 1619890"/>
                    <a:gd name="connsiteY7952" fmla="*/ 148771 h 1147838"/>
                    <a:gd name="connsiteX7953" fmla="*/ 309098 w 1619890"/>
                    <a:gd name="connsiteY7953" fmla="*/ 148771 h 1147838"/>
                    <a:gd name="connsiteX7954" fmla="*/ 309098 w 1619890"/>
                    <a:gd name="connsiteY7954" fmla="*/ 148771 h 1147838"/>
                    <a:gd name="connsiteX7955" fmla="*/ 309098 w 1619890"/>
                    <a:gd name="connsiteY7955" fmla="*/ 148771 h 1147838"/>
                    <a:gd name="connsiteX7956" fmla="*/ 309098 w 1619890"/>
                    <a:gd name="connsiteY7956" fmla="*/ 148771 h 1147838"/>
                    <a:gd name="connsiteX7957" fmla="*/ 309098 w 1619890"/>
                    <a:gd name="connsiteY7957" fmla="*/ 148771 h 1147838"/>
                    <a:gd name="connsiteX7958" fmla="*/ 309098 w 1619890"/>
                    <a:gd name="connsiteY7958" fmla="*/ 148771 h 1147838"/>
                    <a:gd name="connsiteX7959" fmla="*/ 309098 w 1619890"/>
                    <a:gd name="connsiteY7959" fmla="*/ 148771 h 1147838"/>
                    <a:gd name="connsiteX7960" fmla="*/ 309098 w 1619890"/>
                    <a:gd name="connsiteY7960" fmla="*/ 148771 h 1147838"/>
                    <a:gd name="connsiteX7961" fmla="*/ 309098 w 1619890"/>
                    <a:gd name="connsiteY7961" fmla="*/ 148771 h 1147838"/>
                    <a:gd name="connsiteX7962" fmla="*/ 309098 w 1619890"/>
                    <a:gd name="connsiteY7962" fmla="*/ 148771 h 1147838"/>
                    <a:gd name="connsiteX7963" fmla="*/ 309098 w 1619890"/>
                    <a:gd name="connsiteY7963" fmla="*/ 148771 h 1147838"/>
                    <a:gd name="connsiteX7964" fmla="*/ 309098 w 1619890"/>
                    <a:gd name="connsiteY7964" fmla="*/ 148771 h 1147838"/>
                    <a:gd name="connsiteX7965" fmla="*/ 309098 w 1619890"/>
                    <a:gd name="connsiteY7965" fmla="*/ 148771 h 1147838"/>
                    <a:gd name="connsiteX7966" fmla="*/ 309098 w 1619890"/>
                    <a:gd name="connsiteY7966" fmla="*/ 148771 h 1147838"/>
                    <a:gd name="connsiteX7967" fmla="*/ 309098 w 1619890"/>
                    <a:gd name="connsiteY7967" fmla="*/ 148771 h 1147838"/>
                    <a:gd name="connsiteX7968" fmla="*/ 309098 w 1619890"/>
                    <a:gd name="connsiteY7968" fmla="*/ 148771 h 1147838"/>
                    <a:gd name="connsiteX7969" fmla="*/ 309098 w 1619890"/>
                    <a:gd name="connsiteY7969" fmla="*/ 148771 h 1147838"/>
                    <a:gd name="connsiteX7970" fmla="*/ 309098 w 1619890"/>
                    <a:gd name="connsiteY7970" fmla="*/ 148771 h 1147838"/>
                    <a:gd name="connsiteX7971" fmla="*/ 309098 w 1619890"/>
                    <a:gd name="connsiteY7971" fmla="*/ 148771 h 1147838"/>
                    <a:gd name="connsiteX7972" fmla="*/ 309098 w 1619890"/>
                    <a:gd name="connsiteY7972" fmla="*/ 148771 h 1147838"/>
                    <a:gd name="connsiteX7973" fmla="*/ 309098 w 1619890"/>
                    <a:gd name="connsiteY7973" fmla="*/ 148771 h 1147838"/>
                    <a:gd name="connsiteX7974" fmla="*/ 309098 w 1619890"/>
                    <a:gd name="connsiteY7974" fmla="*/ 148771 h 1147838"/>
                    <a:gd name="connsiteX7975" fmla="*/ 309098 w 1619890"/>
                    <a:gd name="connsiteY7975" fmla="*/ 148771 h 1147838"/>
                    <a:gd name="connsiteX7976" fmla="*/ 309098 w 1619890"/>
                    <a:gd name="connsiteY7976" fmla="*/ 148771 h 1147838"/>
                    <a:gd name="connsiteX7977" fmla="*/ 309098 w 1619890"/>
                    <a:gd name="connsiteY7977" fmla="*/ 148771 h 1147838"/>
                    <a:gd name="connsiteX7978" fmla="*/ 309098 w 1619890"/>
                    <a:gd name="connsiteY7978" fmla="*/ 148771 h 1147838"/>
                    <a:gd name="connsiteX7979" fmla="*/ 309098 w 1619890"/>
                    <a:gd name="connsiteY7979" fmla="*/ 148771 h 1147838"/>
                    <a:gd name="connsiteX7980" fmla="*/ 309098 w 1619890"/>
                    <a:gd name="connsiteY7980" fmla="*/ 148771 h 1147838"/>
                    <a:gd name="connsiteX7981" fmla="*/ 309098 w 1619890"/>
                    <a:gd name="connsiteY7981" fmla="*/ 148771 h 1147838"/>
                    <a:gd name="connsiteX7982" fmla="*/ 309098 w 1619890"/>
                    <a:gd name="connsiteY7982" fmla="*/ 148771 h 1147838"/>
                    <a:gd name="connsiteX7983" fmla="*/ 309098 w 1619890"/>
                    <a:gd name="connsiteY7983" fmla="*/ 148771 h 1147838"/>
                    <a:gd name="connsiteX7984" fmla="*/ 309098 w 1619890"/>
                    <a:gd name="connsiteY7984" fmla="*/ 148771 h 1147838"/>
                    <a:gd name="connsiteX7985" fmla="*/ 309098 w 1619890"/>
                    <a:gd name="connsiteY7985" fmla="*/ 148771 h 1147838"/>
                    <a:gd name="connsiteX7986" fmla="*/ 309098 w 1619890"/>
                    <a:gd name="connsiteY7986" fmla="*/ 148771 h 1147838"/>
                    <a:gd name="connsiteX7987" fmla="*/ 309098 w 1619890"/>
                    <a:gd name="connsiteY7987" fmla="*/ 148771 h 1147838"/>
                    <a:gd name="connsiteX7988" fmla="*/ 309098 w 1619890"/>
                    <a:gd name="connsiteY7988" fmla="*/ 148771 h 1147838"/>
                    <a:gd name="connsiteX7989" fmla="*/ 309098 w 1619890"/>
                    <a:gd name="connsiteY7989" fmla="*/ 148771 h 1147838"/>
                    <a:gd name="connsiteX7990" fmla="*/ 309098 w 1619890"/>
                    <a:gd name="connsiteY7990" fmla="*/ 148771 h 1147838"/>
                    <a:gd name="connsiteX7991" fmla="*/ 309098 w 1619890"/>
                    <a:gd name="connsiteY7991" fmla="*/ 148771 h 1147838"/>
                    <a:gd name="connsiteX7992" fmla="*/ 309098 w 1619890"/>
                    <a:gd name="connsiteY7992" fmla="*/ 148771 h 1147838"/>
                    <a:gd name="connsiteX7993" fmla="*/ 309098 w 1619890"/>
                    <a:gd name="connsiteY7993" fmla="*/ 148771 h 1147838"/>
                    <a:gd name="connsiteX7994" fmla="*/ 309098 w 1619890"/>
                    <a:gd name="connsiteY7994" fmla="*/ 148771 h 1147838"/>
                    <a:gd name="connsiteX7995" fmla="*/ 304259 w 1619890"/>
                    <a:gd name="connsiteY7995" fmla="*/ 151190 h 1147838"/>
                    <a:gd name="connsiteX7996" fmla="*/ 304259 w 1619890"/>
                    <a:gd name="connsiteY7996" fmla="*/ 151190 h 1147838"/>
                    <a:gd name="connsiteX7997" fmla="*/ 296395 w 1619890"/>
                    <a:gd name="connsiteY7997" fmla="*/ 154819 h 1147838"/>
                    <a:gd name="connsiteX7998" fmla="*/ 296395 w 1619890"/>
                    <a:gd name="connsiteY7998" fmla="*/ 154819 h 1147838"/>
                    <a:gd name="connsiteX7999" fmla="*/ 296395 w 1619890"/>
                    <a:gd name="connsiteY7999" fmla="*/ 154819 h 1147838"/>
                    <a:gd name="connsiteX8000" fmla="*/ 296395 w 1619890"/>
                    <a:gd name="connsiteY8000" fmla="*/ 154819 h 1147838"/>
                    <a:gd name="connsiteX8001" fmla="*/ 296395 w 1619890"/>
                    <a:gd name="connsiteY8001" fmla="*/ 154819 h 1147838"/>
                    <a:gd name="connsiteX8002" fmla="*/ 296395 w 1619890"/>
                    <a:gd name="connsiteY8002" fmla="*/ 154819 h 1147838"/>
                    <a:gd name="connsiteX8003" fmla="*/ 296395 w 1619890"/>
                    <a:gd name="connsiteY8003" fmla="*/ 154819 h 1147838"/>
                    <a:gd name="connsiteX8004" fmla="*/ 296395 w 1619890"/>
                    <a:gd name="connsiteY8004" fmla="*/ 154819 h 1147838"/>
                    <a:gd name="connsiteX8005" fmla="*/ 296395 w 1619890"/>
                    <a:gd name="connsiteY8005" fmla="*/ 154819 h 1147838"/>
                    <a:gd name="connsiteX8006" fmla="*/ 296395 w 1619890"/>
                    <a:gd name="connsiteY8006" fmla="*/ 154819 h 1147838"/>
                    <a:gd name="connsiteX8007" fmla="*/ 296395 w 1619890"/>
                    <a:gd name="connsiteY8007" fmla="*/ 154819 h 1147838"/>
                    <a:gd name="connsiteX8008" fmla="*/ 296395 w 1619890"/>
                    <a:gd name="connsiteY8008" fmla="*/ 154819 h 1147838"/>
                    <a:gd name="connsiteX8009" fmla="*/ 296395 w 1619890"/>
                    <a:gd name="connsiteY8009" fmla="*/ 154819 h 1147838"/>
                    <a:gd name="connsiteX8010" fmla="*/ 296395 w 1619890"/>
                    <a:gd name="connsiteY8010" fmla="*/ 154819 h 1147838"/>
                    <a:gd name="connsiteX8011" fmla="*/ 296395 w 1619890"/>
                    <a:gd name="connsiteY8011" fmla="*/ 154819 h 1147838"/>
                    <a:gd name="connsiteX8012" fmla="*/ 296395 w 1619890"/>
                    <a:gd name="connsiteY8012" fmla="*/ 154819 h 1147838"/>
                    <a:gd name="connsiteX8013" fmla="*/ 296395 w 1619890"/>
                    <a:gd name="connsiteY8013" fmla="*/ 155424 h 1147838"/>
                    <a:gd name="connsiteX8014" fmla="*/ 296395 w 1619890"/>
                    <a:gd name="connsiteY8014" fmla="*/ 156029 h 1147838"/>
                    <a:gd name="connsiteX8015" fmla="*/ 296395 w 1619890"/>
                    <a:gd name="connsiteY8015" fmla="*/ 156029 h 1147838"/>
                    <a:gd name="connsiteX8016" fmla="*/ 296395 w 1619890"/>
                    <a:gd name="connsiteY8016" fmla="*/ 156633 h 1147838"/>
                    <a:gd name="connsiteX8017" fmla="*/ 296395 w 1619890"/>
                    <a:gd name="connsiteY8017" fmla="*/ 156633 h 1147838"/>
                    <a:gd name="connsiteX8018" fmla="*/ 296395 w 1619890"/>
                    <a:gd name="connsiteY8018" fmla="*/ 157238 h 1147838"/>
                    <a:gd name="connsiteX8019" fmla="*/ 296395 w 1619890"/>
                    <a:gd name="connsiteY8019" fmla="*/ 157238 h 1147838"/>
                    <a:gd name="connsiteX8020" fmla="*/ 296395 w 1619890"/>
                    <a:gd name="connsiteY8020" fmla="*/ 157843 h 1147838"/>
                    <a:gd name="connsiteX8021" fmla="*/ 296395 w 1619890"/>
                    <a:gd name="connsiteY8021" fmla="*/ 157843 h 1147838"/>
                    <a:gd name="connsiteX8022" fmla="*/ 296395 w 1619890"/>
                    <a:gd name="connsiteY8022" fmla="*/ 158448 h 1147838"/>
                    <a:gd name="connsiteX8023" fmla="*/ 296395 w 1619890"/>
                    <a:gd name="connsiteY8023" fmla="*/ 158448 h 1147838"/>
                    <a:gd name="connsiteX8024" fmla="*/ 296395 w 1619890"/>
                    <a:gd name="connsiteY8024" fmla="*/ 159052 h 1147838"/>
                    <a:gd name="connsiteX8025" fmla="*/ 296395 w 1619890"/>
                    <a:gd name="connsiteY8025" fmla="*/ 159052 h 1147838"/>
                    <a:gd name="connsiteX8026" fmla="*/ 296395 w 1619890"/>
                    <a:gd name="connsiteY8026" fmla="*/ 159657 h 1147838"/>
                    <a:gd name="connsiteX8027" fmla="*/ 296395 w 1619890"/>
                    <a:gd name="connsiteY8027" fmla="*/ 159657 h 1147838"/>
                    <a:gd name="connsiteX8028" fmla="*/ 296395 w 1619890"/>
                    <a:gd name="connsiteY8028" fmla="*/ 160262 h 1147838"/>
                    <a:gd name="connsiteX8029" fmla="*/ 296395 w 1619890"/>
                    <a:gd name="connsiteY8029" fmla="*/ 160262 h 1147838"/>
                    <a:gd name="connsiteX8030" fmla="*/ 296395 w 1619890"/>
                    <a:gd name="connsiteY8030" fmla="*/ 160867 h 1147838"/>
                    <a:gd name="connsiteX8031" fmla="*/ 296395 w 1619890"/>
                    <a:gd name="connsiteY8031" fmla="*/ 160867 h 1147838"/>
                    <a:gd name="connsiteX8032" fmla="*/ 296395 w 1619890"/>
                    <a:gd name="connsiteY8032" fmla="*/ 161471 h 1147838"/>
                    <a:gd name="connsiteX8033" fmla="*/ 296395 w 1619890"/>
                    <a:gd name="connsiteY8033" fmla="*/ 161471 h 1147838"/>
                    <a:gd name="connsiteX8034" fmla="*/ 296395 w 1619890"/>
                    <a:gd name="connsiteY8034" fmla="*/ 162076 h 1147838"/>
                    <a:gd name="connsiteX8035" fmla="*/ 296395 w 1619890"/>
                    <a:gd name="connsiteY8035" fmla="*/ 162076 h 1147838"/>
                    <a:gd name="connsiteX8036" fmla="*/ 296395 w 1619890"/>
                    <a:gd name="connsiteY8036" fmla="*/ 162681 h 1147838"/>
                    <a:gd name="connsiteX8037" fmla="*/ 296395 w 1619890"/>
                    <a:gd name="connsiteY8037" fmla="*/ 162681 h 1147838"/>
                    <a:gd name="connsiteX8038" fmla="*/ 296395 w 1619890"/>
                    <a:gd name="connsiteY8038" fmla="*/ 163286 h 1147838"/>
                    <a:gd name="connsiteX8039" fmla="*/ 296395 w 1619890"/>
                    <a:gd name="connsiteY8039" fmla="*/ 163286 h 1147838"/>
                    <a:gd name="connsiteX8040" fmla="*/ 296395 w 1619890"/>
                    <a:gd name="connsiteY8040" fmla="*/ 163891 h 1147838"/>
                    <a:gd name="connsiteX8041" fmla="*/ 296395 w 1619890"/>
                    <a:gd name="connsiteY8041" fmla="*/ 163891 h 1147838"/>
                    <a:gd name="connsiteX8042" fmla="*/ 296395 w 1619890"/>
                    <a:gd name="connsiteY8042" fmla="*/ 164495 h 1147838"/>
                    <a:gd name="connsiteX8043" fmla="*/ 296395 w 1619890"/>
                    <a:gd name="connsiteY8043" fmla="*/ 164495 h 1147838"/>
                    <a:gd name="connsiteX8044" fmla="*/ 296395 w 1619890"/>
                    <a:gd name="connsiteY8044" fmla="*/ 165100 h 1147838"/>
                    <a:gd name="connsiteX8045" fmla="*/ 296395 w 1619890"/>
                    <a:gd name="connsiteY8045" fmla="*/ 165100 h 1147838"/>
                    <a:gd name="connsiteX8046" fmla="*/ 296395 w 1619890"/>
                    <a:gd name="connsiteY8046" fmla="*/ 165705 h 1147838"/>
                    <a:gd name="connsiteX8047" fmla="*/ 296395 w 1619890"/>
                    <a:gd name="connsiteY8047" fmla="*/ 165705 h 1147838"/>
                    <a:gd name="connsiteX8048" fmla="*/ 296395 w 1619890"/>
                    <a:gd name="connsiteY8048" fmla="*/ 166310 h 1147838"/>
                    <a:gd name="connsiteX8049" fmla="*/ 296395 w 1619890"/>
                    <a:gd name="connsiteY8049" fmla="*/ 166310 h 1147838"/>
                    <a:gd name="connsiteX8050" fmla="*/ 296395 w 1619890"/>
                    <a:gd name="connsiteY8050" fmla="*/ 166914 h 1147838"/>
                    <a:gd name="connsiteX8051" fmla="*/ 296395 w 1619890"/>
                    <a:gd name="connsiteY8051" fmla="*/ 166914 h 1147838"/>
                    <a:gd name="connsiteX8052" fmla="*/ 296395 w 1619890"/>
                    <a:gd name="connsiteY8052" fmla="*/ 167519 h 1147838"/>
                    <a:gd name="connsiteX8053" fmla="*/ 296395 w 1619890"/>
                    <a:gd name="connsiteY8053" fmla="*/ 167519 h 1147838"/>
                    <a:gd name="connsiteX8054" fmla="*/ 296395 w 1619890"/>
                    <a:gd name="connsiteY8054" fmla="*/ 168124 h 1147838"/>
                    <a:gd name="connsiteX8055" fmla="*/ 296395 w 1619890"/>
                    <a:gd name="connsiteY8055" fmla="*/ 168124 h 1147838"/>
                    <a:gd name="connsiteX8056" fmla="*/ 296395 w 1619890"/>
                    <a:gd name="connsiteY8056" fmla="*/ 168729 h 1147838"/>
                    <a:gd name="connsiteX8057" fmla="*/ 296395 w 1619890"/>
                    <a:gd name="connsiteY8057" fmla="*/ 168729 h 1147838"/>
                    <a:gd name="connsiteX8058" fmla="*/ 296395 w 1619890"/>
                    <a:gd name="connsiteY8058" fmla="*/ 169333 h 1147838"/>
                    <a:gd name="connsiteX8059" fmla="*/ 296395 w 1619890"/>
                    <a:gd name="connsiteY8059" fmla="*/ 169333 h 1147838"/>
                    <a:gd name="connsiteX8060" fmla="*/ 296395 w 1619890"/>
                    <a:gd name="connsiteY8060" fmla="*/ 169938 h 1147838"/>
                    <a:gd name="connsiteX8061" fmla="*/ 296395 w 1619890"/>
                    <a:gd name="connsiteY8061" fmla="*/ 169938 h 1147838"/>
                    <a:gd name="connsiteX8062" fmla="*/ 296395 w 1619890"/>
                    <a:gd name="connsiteY8062" fmla="*/ 170543 h 1147838"/>
                    <a:gd name="connsiteX8063" fmla="*/ 296395 w 1619890"/>
                    <a:gd name="connsiteY8063" fmla="*/ 170543 h 1147838"/>
                    <a:gd name="connsiteX8064" fmla="*/ 296395 w 1619890"/>
                    <a:gd name="connsiteY8064" fmla="*/ 171148 h 1147838"/>
                    <a:gd name="connsiteX8065" fmla="*/ 296395 w 1619890"/>
                    <a:gd name="connsiteY8065" fmla="*/ 171148 h 1147838"/>
                    <a:gd name="connsiteX8066" fmla="*/ 296395 w 1619890"/>
                    <a:gd name="connsiteY8066" fmla="*/ 171752 h 1147838"/>
                    <a:gd name="connsiteX8067" fmla="*/ 296395 w 1619890"/>
                    <a:gd name="connsiteY8067" fmla="*/ 171752 h 1147838"/>
                    <a:gd name="connsiteX8068" fmla="*/ 296395 w 1619890"/>
                    <a:gd name="connsiteY8068" fmla="*/ 172357 h 1147838"/>
                    <a:gd name="connsiteX8069" fmla="*/ 296395 w 1619890"/>
                    <a:gd name="connsiteY8069" fmla="*/ 172357 h 1147838"/>
                    <a:gd name="connsiteX8070" fmla="*/ 296395 w 1619890"/>
                    <a:gd name="connsiteY8070" fmla="*/ 172962 h 1147838"/>
                    <a:gd name="connsiteX8071" fmla="*/ 296395 w 1619890"/>
                    <a:gd name="connsiteY8071" fmla="*/ 172962 h 1147838"/>
                    <a:gd name="connsiteX8072" fmla="*/ 296395 w 1619890"/>
                    <a:gd name="connsiteY8072" fmla="*/ 173567 h 1147838"/>
                    <a:gd name="connsiteX8073" fmla="*/ 296395 w 1619890"/>
                    <a:gd name="connsiteY8073" fmla="*/ 173567 h 1147838"/>
                    <a:gd name="connsiteX8074" fmla="*/ 296395 w 1619890"/>
                    <a:gd name="connsiteY8074" fmla="*/ 174171 h 1147838"/>
                    <a:gd name="connsiteX8075" fmla="*/ 296395 w 1619890"/>
                    <a:gd name="connsiteY8075" fmla="*/ 174171 h 1147838"/>
                    <a:gd name="connsiteX8076" fmla="*/ 296395 w 1619890"/>
                    <a:gd name="connsiteY8076" fmla="*/ 174776 h 1147838"/>
                    <a:gd name="connsiteX8077" fmla="*/ 296395 w 1619890"/>
                    <a:gd name="connsiteY8077" fmla="*/ 174776 h 1147838"/>
                    <a:gd name="connsiteX8078" fmla="*/ 296395 w 1619890"/>
                    <a:gd name="connsiteY8078" fmla="*/ 175381 h 1147838"/>
                    <a:gd name="connsiteX8079" fmla="*/ 296395 w 1619890"/>
                    <a:gd name="connsiteY8079" fmla="*/ 175381 h 1147838"/>
                    <a:gd name="connsiteX8080" fmla="*/ 296395 w 1619890"/>
                    <a:gd name="connsiteY8080" fmla="*/ 175986 h 1147838"/>
                    <a:gd name="connsiteX8081" fmla="*/ 296395 w 1619890"/>
                    <a:gd name="connsiteY8081" fmla="*/ 175986 h 1147838"/>
                    <a:gd name="connsiteX8082" fmla="*/ 296395 w 1619890"/>
                    <a:gd name="connsiteY8082" fmla="*/ 176591 h 1147838"/>
                    <a:gd name="connsiteX8083" fmla="*/ 296395 w 1619890"/>
                    <a:gd name="connsiteY8083" fmla="*/ 176591 h 1147838"/>
                    <a:gd name="connsiteX8084" fmla="*/ 296395 w 1619890"/>
                    <a:gd name="connsiteY8084" fmla="*/ 177195 h 1147838"/>
                    <a:gd name="connsiteX8085" fmla="*/ 296395 w 1619890"/>
                    <a:gd name="connsiteY8085" fmla="*/ 177195 h 1147838"/>
                    <a:gd name="connsiteX8086" fmla="*/ 296395 w 1619890"/>
                    <a:gd name="connsiteY8086" fmla="*/ 177800 h 1147838"/>
                    <a:gd name="connsiteX8087" fmla="*/ 296395 w 1619890"/>
                    <a:gd name="connsiteY8087" fmla="*/ 177800 h 1147838"/>
                    <a:gd name="connsiteX8088" fmla="*/ 296395 w 1619890"/>
                    <a:gd name="connsiteY8088" fmla="*/ 178405 h 1147838"/>
                    <a:gd name="connsiteX8089" fmla="*/ 296395 w 1619890"/>
                    <a:gd name="connsiteY8089" fmla="*/ 178405 h 1147838"/>
                    <a:gd name="connsiteX8090" fmla="*/ 296395 w 1619890"/>
                    <a:gd name="connsiteY8090" fmla="*/ 179010 h 1147838"/>
                    <a:gd name="connsiteX8091" fmla="*/ 296395 w 1619890"/>
                    <a:gd name="connsiteY8091" fmla="*/ 179010 h 1147838"/>
                    <a:gd name="connsiteX8092" fmla="*/ 296395 w 1619890"/>
                    <a:gd name="connsiteY8092" fmla="*/ 179614 h 1147838"/>
                    <a:gd name="connsiteX8093" fmla="*/ 296395 w 1619890"/>
                    <a:gd name="connsiteY8093" fmla="*/ 179614 h 1147838"/>
                    <a:gd name="connsiteX8094" fmla="*/ 296395 w 1619890"/>
                    <a:gd name="connsiteY8094" fmla="*/ 180219 h 1147838"/>
                    <a:gd name="connsiteX8095" fmla="*/ 296395 w 1619890"/>
                    <a:gd name="connsiteY8095" fmla="*/ 180219 h 1147838"/>
                    <a:gd name="connsiteX8096" fmla="*/ 296395 w 1619890"/>
                    <a:gd name="connsiteY8096" fmla="*/ 180824 h 1147838"/>
                    <a:gd name="connsiteX8097" fmla="*/ 296395 w 1619890"/>
                    <a:gd name="connsiteY8097" fmla="*/ 180824 h 1147838"/>
                    <a:gd name="connsiteX8098" fmla="*/ 296395 w 1619890"/>
                    <a:gd name="connsiteY8098" fmla="*/ 180824 h 1147838"/>
                    <a:gd name="connsiteX8099" fmla="*/ 296395 w 1619890"/>
                    <a:gd name="connsiteY8099" fmla="*/ 180824 h 1147838"/>
                    <a:gd name="connsiteX8100" fmla="*/ 296395 w 1619890"/>
                    <a:gd name="connsiteY8100" fmla="*/ 180824 h 1147838"/>
                    <a:gd name="connsiteX8101" fmla="*/ 296395 w 1619890"/>
                    <a:gd name="connsiteY8101" fmla="*/ 180824 h 1147838"/>
                    <a:gd name="connsiteX8102" fmla="*/ 296395 w 1619890"/>
                    <a:gd name="connsiteY8102" fmla="*/ 180824 h 1147838"/>
                    <a:gd name="connsiteX8103" fmla="*/ 296395 w 1619890"/>
                    <a:gd name="connsiteY8103" fmla="*/ 180824 h 1147838"/>
                    <a:gd name="connsiteX8104" fmla="*/ 296395 w 1619890"/>
                    <a:gd name="connsiteY8104" fmla="*/ 180824 h 1147838"/>
                    <a:gd name="connsiteX8105" fmla="*/ 296395 w 1619890"/>
                    <a:gd name="connsiteY8105" fmla="*/ 180824 h 1147838"/>
                    <a:gd name="connsiteX8106" fmla="*/ 296395 w 1619890"/>
                    <a:gd name="connsiteY8106" fmla="*/ 180824 h 1147838"/>
                    <a:gd name="connsiteX8107" fmla="*/ 296395 w 1619890"/>
                    <a:gd name="connsiteY8107" fmla="*/ 180824 h 1147838"/>
                    <a:gd name="connsiteX8108" fmla="*/ 296395 w 1619890"/>
                    <a:gd name="connsiteY8108" fmla="*/ 180824 h 1147838"/>
                    <a:gd name="connsiteX8109" fmla="*/ 296395 w 1619890"/>
                    <a:gd name="connsiteY8109" fmla="*/ 180824 h 1147838"/>
                    <a:gd name="connsiteX8110" fmla="*/ 296395 w 1619890"/>
                    <a:gd name="connsiteY8110" fmla="*/ 180824 h 1147838"/>
                    <a:gd name="connsiteX8111" fmla="*/ 296395 w 1619890"/>
                    <a:gd name="connsiteY8111" fmla="*/ 180824 h 1147838"/>
                    <a:gd name="connsiteX8112" fmla="*/ 296395 w 1619890"/>
                    <a:gd name="connsiteY8112" fmla="*/ 180824 h 1147838"/>
                    <a:gd name="connsiteX8113" fmla="*/ 296395 w 1619890"/>
                    <a:gd name="connsiteY8113" fmla="*/ 180824 h 1147838"/>
                    <a:gd name="connsiteX8114" fmla="*/ 296395 w 1619890"/>
                    <a:gd name="connsiteY8114" fmla="*/ 180824 h 1147838"/>
                    <a:gd name="connsiteX8115" fmla="*/ 296395 w 1619890"/>
                    <a:gd name="connsiteY8115" fmla="*/ 180824 h 1147838"/>
                    <a:gd name="connsiteX8116" fmla="*/ 296395 w 1619890"/>
                    <a:gd name="connsiteY8116" fmla="*/ 180824 h 1147838"/>
                    <a:gd name="connsiteX8117" fmla="*/ 296395 w 1619890"/>
                    <a:gd name="connsiteY8117" fmla="*/ 180824 h 1147838"/>
                    <a:gd name="connsiteX8118" fmla="*/ 296395 w 1619890"/>
                    <a:gd name="connsiteY8118" fmla="*/ 180824 h 1147838"/>
                    <a:gd name="connsiteX8119" fmla="*/ 296395 w 1619890"/>
                    <a:gd name="connsiteY8119" fmla="*/ 180824 h 1147838"/>
                    <a:gd name="connsiteX8120" fmla="*/ 296395 w 1619890"/>
                    <a:gd name="connsiteY8120" fmla="*/ 180824 h 1147838"/>
                    <a:gd name="connsiteX8121" fmla="*/ 296395 w 1619890"/>
                    <a:gd name="connsiteY8121" fmla="*/ 180824 h 1147838"/>
                    <a:gd name="connsiteX8122" fmla="*/ 296395 w 1619890"/>
                    <a:gd name="connsiteY8122" fmla="*/ 180824 h 1147838"/>
                    <a:gd name="connsiteX8123" fmla="*/ 296395 w 1619890"/>
                    <a:gd name="connsiteY8123" fmla="*/ 180824 h 1147838"/>
                    <a:gd name="connsiteX8124" fmla="*/ 296395 w 1619890"/>
                    <a:gd name="connsiteY8124" fmla="*/ 180824 h 1147838"/>
                    <a:gd name="connsiteX8125" fmla="*/ 296395 w 1619890"/>
                    <a:gd name="connsiteY8125" fmla="*/ 180824 h 1147838"/>
                    <a:gd name="connsiteX8126" fmla="*/ 296395 w 1619890"/>
                    <a:gd name="connsiteY8126" fmla="*/ 180824 h 1147838"/>
                    <a:gd name="connsiteX8127" fmla="*/ 296395 w 1619890"/>
                    <a:gd name="connsiteY8127" fmla="*/ 180824 h 1147838"/>
                    <a:gd name="connsiteX8128" fmla="*/ 296395 w 1619890"/>
                    <a:gd name="connsiteY8128" fmla="*/ 180824 h 1147838"/>
                    <a:gd name="connsiteX8129" fmla="*/ 296395 w 1619890"/>
                    <a:gd name="connsiteY8129" fmla="*/ 180824 h 1147838"/>
                    <a:gd name="connsiteX8130" fmla="*/ 296395 w 1619890"/>
                    <a:gd name="connsiteY8130" fmla="*/ 180824 h 1147838"/>
                    <a:gd name="connsiteX8131" fmla="*/ 296395 w 1619890"/>
                    <a:gd name="connsiteY8131" fmla="*/ 180824 h 1147838"/>
                    <a:gd name="connsiteX8132" fmla="*/ 296395 w 1619890"/>
                    <a:gd name="connsiteY8132" fmla="*/ 180824 h 1147838"/>
                    <a:gd name="connsiteX8133" fmla="*/ 296395 w 1619890"/>
                    <a:gd name="connsiteY8133" fmla="*/ 180824 h 1147838"/>
                    <a:gd name="connsiteX8134" fmla="*/ 296395 w 1619890"/>
                    <a:gd name="connsiteY8134" fmla="*/ 180824 h 1147838"/>
                    <a:gd name="connsiteX8135" fmla="*/ 296395 w 1619890"/>
                    <a:gd name="connsiteY8135" fmla="*/ 180824 h 1147838"/>
                    <a:gd name="connsiteX8136" fmla="*/ 296395 w 1619890"/>
                    <a:gd name="connsiteY8136" fmla="*/ 180824 h 1147838"/>
                    <a:gd name="connsiteX8137" fmla="*/ 296395 w 1619890"/>
                    <a:gd name="connsiteY8137" fmla="*/ 180824 h 1147838"/>
                    <a:gd name="connsiteX8138" fmla="*/ 296395 w 1619890"/>
                    <a:gd name="connsiteY8138" fmla="*/ 180824 h 1147838"/>
                    <a:gd name="connsiteX8139" fmla="*/ 296395 w 1619890"/>
                    <a:gd name="connsiteY8139" fmla="*/ 180824 h 1147838"/>
                    <a:gd name="connsiteX8140" fmla="*/ 296395 w 1619890"/>
                    <a:gd name="connsiteY8140" fmla="*/ 180824 h 1147838"/>
                    <a:gd name="connsiteX8141" fmla="*/ 296395 w 1619890"/>
                    <a:gd name="connsiteY8141" fmla="*/ 180824 h 1147838"/>
                    <a:gd name="connsiteX8142" fmla="*/ 296395 w 1619890"/>
                    <a:gd name="connsiteY8142" fmla="*/ 180824 h 1147838"/>
                    <a:gd name="connsiteX8143" fmla="*/ 296395 w 1619890"/>
                    <a:gd name="connsiteY8143" fmla="*/ 180824 h 1147838"/>
                    <a:gd name="connsiteX8144" fmla="*/ 296395 w 1619890"/>
                    <a:gd name="connsiteY8144" fmla="*/ 180824 h 1147838"/>
                    <a:gd name="connsiteX8145" fmla="*/ 296395 w 1619890"/>
                    <a:gd name="connsiteY8145" fmla="*/ 180824 h 1147838"/>
                    <a:gd name="connsiteX8146" fmla="*/ 296395 w 1619890"/>
                    <a:gd name="connsiteY8146" fmla="*/ 180824 h 1147838"/>
                    <a:gd name="connsiteX8147" fmla="*/ 296395 w 1619890"/>
                    <a:gd name="connsiteY8147" fmla="*/ 180824 h 1147838"/>
                    <a:gd name="connsiteX8148" fmla="*/ 296395 w 1619890"/>
                    <a:gd name="connsiteY8148" fmla="*/ 180824 h 1147838"/>
                    <a:gd name="connsiteX8149" fmla="*/ 296395 w 1619890"/>
                    <a:gd name="connsiteY8149" fmla="*/ 180824 h 1147838"/>
                    <a:gd name="connsiteX8150" fmla="*/ 296395 w 1619890"/>
                    <a:gd name="connsiteY8150" fmla="*/ 180824 h 1147838"/>
                    <a:gd name="connsiteX8151" fmla="*/ 296395 w 1619890"/>
                    <a:gd name="connsiteY8151" fmla="*/ 180824 h 1147838"/>
                    <a:gd name="connsiteX8152" fmla="*/ 296395 w 1619890"/>
                    <a:gd name="connsiteY8152" fmla="*/ 180824 h 1147838"/>
                    <a:gd name="connsiteX8153" fmla="*/ 296395 w 1619890"/>
                    <a:gd name="connsiteY8153" fmla="*/ 180824 h 1147838"/>
                    <a:gd name="connsiteX8154" fmla="*/ 296395 w 1619890"/>
                    <a:gd name="connsiteY8154" fmla="*/ 180824 h 1147838"/>
                    <a:gd name="connsiteX8155" fmla="*/ 296395 w 1619890"/>
                    <a:gd name="connsiteY8155" fmla="*/ 180824 h 1147838"/>
                    <a:gd name="connsiteX8156" fmla="*/ 296395 w 1619890"/>
                    <a:gd name="connsiteY8156" fmla="*/ 180824 h 1147838"/>
                    <a:gd name="connsiteX8157" fmla="*/ 296395 w 1619890"/>
                    <a:gd name="connsiteY8157" fmla="*/ 180824 h 1147838"/>
                    <a:gd name="connsiteX8158" fmla="*/ 296395 w 1619890"/>
                    <a:gd name="connsiteY8158" fmla="*/ 180824 h 1147838"/>
                    <a:gd name="connsiteX8159" fmla="*/ 296395 w 1619890"/>
                    <a:gd name="connsiteY8159" fmla="*/ 180824 h 1147838"/>
                    <a:gd name="connsiteX8160" fmla="*/ 296395 w 1619890"/>
                    <a:gd name="connsiteY8160" fmla="*/ 180824 h 1147838"/>
                    <a:gd name="connsiteX8161" fmla="*/ 296395 w 1619890"/>
                    <a:gd name="connsiteY8161" fmla="*/ 180824 h 1147838"/>
                    <a:gd name="connsiteX8162" fmla="*/ 296395 w 1619890"/>
                    <a:gd name="connsiteY8162" fmla="*/ 180824 h 1147838"/>
                    <a:gd name="connsiteX8163" fmla="*/ 296395 w 1619890"/>
                    <a:gd name="connsiteY8163" fmla="*/ 180824 h 1147838"/>
                    <a:gd name="connsiteX8164" fmla="*/ 296395 w 1619890"/>
                    <a:gd name="connsiteY8164" fmla="*/ 180824 h 1147838"/>
                    <a:gd name="connsiteX8165" fmla="*/ 296395 w 1619890"/>
                    <a:gd name="connsiteY8165" fmla="*/ 180824 h 1147838"/>
                    <a:gd name="connsiteX8166" fmla="*/ 296395 w 1619890"/>
                    <a:gd name="connsiteY8166" fmla="*/ 180824 h 1147838"/>
                    <a:gd name="connsiteX8167" fmla="*/ 296395 w 1619890"/>
                    <a:gd name="connsiteY8167" fmla="*/ 180824 h 1147838"/>
                    <a:gd name="connsiteX8168" fmla="*/ 296395 w 1619890"/>
                    <a:gd name="connsiteY8168" fmla="*/ 180824 h 1147838"/>
                    <a:gd name="connsiteX8169" fmla="*/ 296395 w 1619890"/>
                    <a:gd name="connsiteY8169" fmla="*/ 180824 h 1147838"/>
                    <a:gd name="connsiteX8170" fmla="*/ 296395 w 1619890"/>
                    <a:gd name="connsiteY8170" fmla="*/ 180824 h 1147838"/>
                    <a:gd name="connsiteX8171" fmla="*/ 296395 w 1619890"/>
                    <a:gd name="connsiteY8171" fmla="*/ 180824 h 1147838"/>
                    <a:gd name="connsiteX8172" fmla="*/ 296395 w 1619890"/>
                    <a:gd name="connsiteY8172" fmla="*/ 180824 h 1147838"/>
                    <a:gd name="connsiteX8173" fmla="*/ 296395 w 1619890"/>
                    <a:gd name="connsiteY8173" fmla="*/ 180824 h 1147838"/>
                    <a:gd name="connsiteX8174" fmla="*/ 296395 w 1619890"/>
                    <a:gd name="connsiteY8174" fmla="*/ 180824 h 1147838"/>
                    <a:gd name="connsiteX8175" fmla="*/ 296395 w 1619890"/>
                    <a:gd name="connsiteY8175" fmla="*/ 180824 h 1147838"/>
                    <a:gd name="connsiteX8176" fmla="*/ 296395 w 1619890"/>
                    <a:gd name="connsiteY8176" fmla="*/ 180824 h 1147838"/>
                    <a:gd name="connsiteX8177" fmla="*/ 296395 w 1619890"/>
                    <a:gd name="connsiteY8177" fmla="*/ 180824 h 1147838"/>
                    <a:gd name="connsiteX8178" fmla="*/ 296395 w 1619890"/>
                    <a:gd name="connsiteY8178" fmla="*/ 180824 h 1147838"/>
                    <a:gd name="connsiteX8179" fmla="*/ 296395 w 1619890"/>
                    <a:gd name="connsiteY8179" fmla="*/ 180824 h 1147838"/>
                    <a:gd name="connsiteX8180" fmla="*/ 296395 w 1619890"/>
                    <a:gd name="connsiteY8180" fmla="*/ 180824 h 1147838"/>
                    <a:gd name="connsiteX8181" fmla="*/ 296395 w 1619890"/>
                    <a:gd name="connsiteY8181" fmla="*/ 180824 h 1147838"/>
                    <a:gd name="connsiteX8182" fmla="*/ 296395 w 1619890"/>
                    <a:gd name="connsiteY8182" fmla="*/ 180824 h 1147838"/>
                    <a:gd name="connsiteX8183" fmla="*/ 296395 w 1619890"/>
                    <a:gd name="connsiteY8183" fmla="*/ 180824 h 1147838"/>
                    <a:gd name="connsiteX8184" fmla="*/ 296395 w 1619890"/>
                    <a:gd name="connsiteY8184" fmla="*/ 180824 h 1147838"/>
                    <a:gd name="connsiteX8185" fmla="*/ 296395 w 1619890"/>
                    <a:gd name="connsiteY8185" fmla="*/ 180824 h 1147838"/>
                    <a:gd name="connsiteX8186" fmla="*/ 296395 w 1619890"/>
                    <a:gd name="connsiteY8186" fmla="*/ 180824 h 1147838"/>
                    <a:gd name="connsiteX8187" fmla="*/ 296395 w 1619890"/>
                    <a:gd name="connsiteY8187" fmla="*/ 180824 h 1147838"/>
                    <a:gd name="connsiteX8188" fmla="*/ 296395 w 1619890"/>
                    <a:gd name="connsiteY8188" fmla="*/ 180824 h 1147838"/>
                    <a:gd name="connsiteX8189" fmla="*/ 296395 w 1619890"/>
                    <a:gd name="connsiteY8189" fmla="*/ 180824 h 1147838"/>
                    <a:gd name="connsiteX8190" fmla="*/ 296395 w 1619890"/>
                    <a:gd name="connsiteY8190" fmla="*/ 180824 h 1147838"/>
                    <a:gd name="connsiteX8191" fmla="*/ 296395 w 1619890"/>
                    <a:gd name="connsiteY8191" fmla="*/ 180824 h 1147838"/>
                    <a:gd name="connsiteX8192" fmla="*/ 296395 w 1619890"/>
                    <a:gd name="connsiteY8192" fmla="*/ 180824 h 1147838"/>
                    <a:gd name="connsiteX8193" fmla="*/ 296395 w 1619890"/>
                    <a:gd name="connsiteY8193" fmla="*/ 180824 h 1147838"/>
                    <a:gd name="connsiteX8194" fmla="*/ 296395 w 1619890"/>
                    <a:gd name="connsiteY8194" fmla="*/ 180824 h 1147838"/>
                    <a:gd name="connsiteX8195" fmla="*/ 296395 w 1619890"/>
                    <a:gd name="connsiteY8195" fmla="*/ 180824 h 1147838"/>
                    <a:gd name="connsiteX8196" fmla="*/ 296395 w 1619890"/>
                    <a:gd name="connsiteY8196" fmla="*/ 180824 h 1147838"/>
                    <a:gd name="connsiteX8197" fmla="*/ 296395 w 1619890"/>
                    <a:gd name="connsiteY8197" fmla="*/ 180824 h 1147838"/>
                    <a:gd name="connsiteX8198" fmla="*/ 296395 w 1619890"/>
                    <a:gd name="connsiteY8198" fmla="*/ 180824 h 1147838"/>
                    <a:gd name="connsiteX8199" fmla="*/ 296395 w 1619890"/>
                    <a:gd name="connsiteY8199" fmla="*/ 180824 h 1147838"/>
                    <a:gd name="connsiteX8200" fmla="*/ 296395 w 1619890"/>
                    <a:gd name="connsiteY8200" fmla="*/ 181429 h 1147838"/>
                    <a:gd name="connsiteX8201" fmla="*/ 296395 w 1619890"/>
                    <a:gd name="connsiteY8201" fmla="*/ 181429 h 1147838"/>
                    <a:gd name="connsiteX8202" fmla="*/ 296395 w 1619890"/>
                    <a:gd name="connsiteY8202" fmla="*/ 182033 h 1147838"/>
                    <a:gd name="connsiteX8203" fmla="*/ 296395 w 1619890"/>
                    <a:gd name="connsiteY8203" fmla="*/ 182033 h 1147838"/>
                    <a:gd name="connsiteX8204" fmla="*/ 296395 w 1619890"/>
                    <a:gd name="connsiteY8204" fmla="*/ 182638 h 1147838"/>
                    <a:gd name="connsiteX8205" fmla="*/ 296395 w 1619890"/>
                    <a:gd name="connsiteY8205" fmla="*/ 182638 h 1147838"/>
                    <a:gd name="connsiteX8206" fmla="*/ 296395 w 1619890"/>
                    <a:gd name="connsiteY8206" fmla="*/ 183243 h 1147838"/>
                    <a:gd name="connsiteX8207" fmla="*/ 296395 w 1619890"/>
                    <a:gd name="connsiteY8207" fmla="*/ 183243 h 1147838"/>
                    <a:gd name="connsiteX8208" fmla="*/ 296395 w 1619890"/>
                    <a:gd name="connsiteY8208" fmla="*/ 183848 h 1147838"/>
                    <a:gd name="connsiteX8209" fmla="*/ 296395 w 1619890"/>
                    <a:gd name="connsiteY8209" fmla="*/ 183848 h 1147838"/>
                    <a:gd name="connsiteX8210" fmla="*/ 296395 w 1619890"/>
                    <a:gd name="connsiteY8210" fmla="*/ 184452 h 1147838"/>
                    <a:gd name="connsiteX8211" fmla="*/ 296395 w 1619890"/>
                    <a:gd name="connsiteY8211" fmla="*/ 184452 h 1147838"/>
                    <a:gd name="connsiteX8212" fmla="*/ 296395 w 1619890"/>
                    <a:gd name="connsiteY8212" fmla="*/ 185057 h 1147838"/>
                    <a:gd name="connsiteX8213" fmla="*/ 296395 w 1619890"/>
                    <a:gd name="connsiteY8213" fmla="*/ 185057 h 1147838"/>
                    <a:gd name="connsiteX8214" fmla="*/ 296395 w 1619890"/>
                    <a:gd name="connsiteY8214" fmla="*/ 185662 h 1147838"/>
                    <a:gd name="connsiteX8215" fmla="*/ 296395 w 1619890"/>
                    <a:gd name="connsiteY8215" fmla="*/ 185662 h 1147838"/>
                    <a:gd name="connsiteX8216" fmla="*/ 296395 w 1619890"/>
                    <a:gd name="connsiteY8216" fmla="*/ 186267 h 1147838"/>
                    <a:gd name="connsiteX8217" fmla="*/ 296395 w 1619890"/>
                    <a:gd name="connsiteY8217" fmla="*/ 186267 h 1147838"/>
                    <a:gd name="connsiteX8218" fmla="*/ 296395 w 1619890"/>
                    <a:gd name="connsiteY8218" fmla="*/ 186871 h 1147838"/>
                    <a:gd name="connsiteX8219" fmla="*/ 296395 w 1619890"/>
                    <a:gd name="connsiteY8219" fmla="*/ 186871 h 1147838"/>
                    <a:gd name="connsiteX8220" fmla="*/ 296395 w 1619890"/>
                    <a:gd name="connsiteY8220" fmla="*/ 187476 h 1147838"/>
                    <a:gd name="connsiteX8221" fmla="*/ 296395 w 1619890"/>
                    <a:gd name="connsiteY8221" fmla="*/ 187476 h 1147838"/>
                    <a:gd name="connsiteX8222" fmla="*/ 296395 w 1619890"/>
                    <a:gd name="connsiteY8222" fmla="*/ 188081 h 1147838"/>
                    <a:gd name="connsiteX8223" fmla="*/ 296395 w 1619890"/>
                    <a:gd name="connsiteY8223" fmla="*/ 188081 h 1147838"/>
                    <a:gd name="connsiteX8224" fmla="*/ 296395 w 1619890"/>
                    <a:gd name="connsiteY8224" fmla="*/ 188686 h 1147838"/>
                    <a:gd name="connsiteX8225" fmla="*/ 296395 w 1619890"/>
                    <a:gd name="connsiteY8225" fmla="*/ 188686 h 1147838"/>
                    <a:gd name="connsiteX8226" fmla="*/ 296395 w 1619890"/>
                    <a:gd name="connsiteY8226" fmla="*/ 189290 h 1147838"/>
                    <a:gd name="connsiteX8227" fmla="*/ 296395 w 1619890"/>
                    <a:gd name="connsiteY8227" fmla="*/ 189290 h 1147838"/>
                    <a:gd name="connsiteX8228" fmla="*/ 296395 w 1619890"/>
                    <a:gd name="connsiteY8228" fmla="*/ 189895 h 1147838"/>
                    <a:gd name="connsiteX8229" fmla="*/ 296395 w 1619890"/>
                    <a:gd name="connsiteY8229" fmla="*/ 189895 h 1147838"/>
                    <a:gd name="connsiteX8230" fmla="*/ 296395 w 1619890"/>
                    <a:gd name="connsiteY8230" fmla="*/ 190500 h 1147838"/>
                    <a:gd name="connsiteX8231" fmla="*/ 296395 w 1619890"/>
                    <a:gd name="connsiteY8231" fmla="*/ 190500 h 1147838"/>
                    <a:gd name="connsiteX8232" fmla="*/ 296395 w 1619890"/>
                    <a:gd name="connsiteY8232" fmla="*/ 191105 h 1147838"/>
                    <a:gd name="connsiteX8233" fmla="*/ 296395 w 1619890"/>
                    <a:gd name="connsiteY8233" fmla="*/ 191105 h 1147838"/>
                    <a:gd name="connsiteX8234" fmla="*/ 296395 w 1619890"/>
                    <a:gd name="connsiteY8234" fmla="*/ 191710 h 1147838"/>
                    <a:gd name="connsiteX8235" fmla="*/ 296395 w 1619890"/>
                    <a:gd name="connsiteY8235" fmla="*/ 191710 h 1147838"/>
                    <a:gd name="connsiteX8236" fmla="*/ 296395 w 1619890"/>
                    <a:gd name="connsiteY8236" fmla="*/ 192314 h 1147838"/>
                    <a:gd name="connsiteX8237" fmla="*/ 296395 w 1619890"/>
                    <a:gd name="connsiteY8237" fmla="*/ 192314 h 1147838"/>
                    <a:gd name="connsiteX8238" fmla="*/ 296395 w 1619890"/>
                    <a:gd name="connsiteY8238" fmla="*/ 192919 h 1147838"/>
                    <a:gd name="connsiteX8239" fmla="*/ 296395 w 1619890"/>
                    <a:gd name="connsiteY8239" fmla="*/ 192919 h 1147838"/>
                    <a:gd name="connsiteX8240" fmla="*/ 296395 w 1619890"/>
                    <a:gd name="connsiteY8240" fmla="*/ 193524 h 1147838"/>
                    <a:gd name="connsiteX8241" fmla="*/ 296395 w 1619890"/>
                    <a:gd name="connsiteY8241" fmla="*/ 193524 h 1147838"/>
                    <a:gd name="connsiteX8242" fmla="*/ 296395 w 1619890"/>
                    <a:gd name="connsiteY8242" fmla="*/ 194129 h 1147838"/>
                    <a:gd name="connsiteX8243" fmla="*/ 296395 w 1619890"/>
                    <a:gd name="connsiteY8243" fmla="*/ 194129 h 1147838"/>
                    <a:gd name="connsiteX8244" fmla="*/ 296395 w 1619890"/>
                    <a:gd name="connsiteY8244" fmla="*/ 194733 h 1147838"/>
                    <a:gd name="connsiteX8245" fmla="*/ 296395 w 1619890"/>
                    <a:gd name="connsiteY8245" fmla="*/ 194733 h 1147838"/>
                    <a:gd name="connsiteX8246" fmla="*/ 296395 w 1619890"/>
                    <a:gd name="connsiteY8246" fmla="*/ 195338 h 1147838"/>
                    <a:gd name="connsiteX8247" fmla="*/ 296395 w 1619890"/>
                    <a:gd name="connsiteY8247" fmla="*/ 195338 h 1147838"/>
                    <a:gd name="connsiteX8248" fmla="*/ 296395 w 1619890"/>
                    <a:gd name="connsiteY8248" fmla="*/ 195338 h 1147838"/>
                    <a:gd name="connsiteX8249" fmla="*/ 296395 w 1619890"/>
                    <a:gd name="connsiteY8249" fmla="*/ 195338 h 1147838"/>
                    <a:gd name="connsiteX8250" fmla="*/ 296395 w 1619890"/>
                    <a:gd name="connsiteY8250" fmla="*/ 195338 h 1147838"/>
                    <a:gd name="connsiteX8251" fmla="*/ 296395 w 1619890"/>
                    <a:gd name="connsiteY8251" fmla="*/ 195338 h 1147838"/>
                    <a:gd name="connsiteX8252" fmla="*/ 296395 w 1619890"/>
                    <a:gd name="connsiteY8252" fmla="*/ 195338 h 1147838"/>
                    <a:gd name="connsiteX8253" fmla="*/ 296395 w 1619890"/>
                    <a:gd name="connsiteY8253" fmla="*/ 195338 h 1147838"/>
                    <a:gd name="connsiteX8254" fmla="*/ 296395 w 1619890"/>
                    <a:gd name="connsiteY8254" fmla="*/ 195338 h 1147838"/>
                    <a:gd name="connsiteX8255" fmla="*/ 296395 w 1619890"/>
                    <a:gd name="connsiteY8255" fmla="*/ 195338 h 1147838"/>
                    <a:gd name="connsiteX8256" fmla="*/ 296395 w 1619890"/>
                    <a:gd name="connsiteY8256" fmla="*/ 195338 h 1147838"/>
                    <a:gd name="connsiteX8257" fmla="*/ 296395 w 1619890"/>
                    <a:gd name="connsiteY8257" fmla="*/ 195338 h 1147838"/>
                    <a:gd name="connsiteX8258" fmla="*/ 296395 w 1619890"/>
                    <a:gd name="connsiteY8258" fmla="*/ 195338 h 1147838"/>
                    <a:gd name="connsiteX8259" fmla="*/ 296395 w 1619890"/>
                    <a:gd name="connsiteY8259" fmla="*/ 195338 h 1147838"/>
                    <a:gd name="connsiteX8260" fmla="*/ 296395 w 1619890"/>
                    <a:gd name="connsiteY8260" fmla="*/ 195338 h 1147838"/>
                    <a:gd name="connsiteX8261" fmla="*/ 296395 w 1619890"/>
                    <a:gd name="connsiteY8261" fmla="*/ 195338 h 1147838"/>
                    <a:gd name="connsiteX8262" fmla="*/ 296395 w 1619890"/>
                    <a:gd name="connsiteY8262" fmla="*/ 195338 h 1147838"/>
                    <a:gd name="connsiteX8263" fmla="*/ 296395 w 1619890"/>
                    <a:gd name="connsiteY8263" fmla="*/ 195338 h 1147838"/>
                    <a:gd name="connsiteX8264" fmla="*/ 296395 w 1619890"/>
                    <a:gd name="connsiteY8264" fmla="*/ 195338 h 1147838"/>
                    <a:gd name="connsiteX8265" fmla="*/ 296395 w 1619890"/>
                    <a:gd name="connsiteY8265" fmla="*/ 195338 h 1147838"/>
                    <a:gd name="connsiteX8266" fmla="*/ 296395 w 1619890"/>
                    <a:gd name="connsiteY8266" fmla="*/ 195338 h 1147838"/>
                    <a:gd name="connsiteX8267" fmla="*/ 296395 w 1619890"/>
                    <a:gd name="connsiteY8267" fmla="*/ 195338 h 1147838"/>
                    <a:gd name="connsiteX8268" fmla="*/ 296395 w 1619890"/>
                    <a:gd name="connsiteY8268" fmla="*/ 195338 h 1147838"/>
                    <a:gd name="connsiteX8269" fmla="*/ 296395 w 1619890"/>
                    <a:gd name="connsiteY8269" fmla="*/ 195338 h 1147838"/>
                    <a:gd name="connsiteX8270" fmla="*/ 296395 w 1619890"/>
                    <a:gd name="connsiteY8270" fmla="*/ 195338 h 1147838"/>
                    <a:gd name="connsiteX8271" fmla="*/ 296395 w 1619890"/>
                    <a:gd name="connsiteY8271" fmla="*/ 195338 h 1147838"/>
                    <a:gd name="connsiteX8272" fmla="*/ 296395 w 1619890"/>
                    <a:gd name="connsiteY8272" fmla="*/ 195338 h 1147838"/>
                    <a:gd name="connsiteX8273" fmla="*/ 296395 w 1619890"/>
                    <a:gd name="connsiteY8273" fmla="*/ 195338 h 1147838"/>
                    <a:gd name="connsiteX8274" fmla="*/ 296395 w 1619890"/>
                    <a:gd name="connsiteY8274" fmla="*/ 195338 h 1147838"/>
                    <a:gd name="connsiteX8275" fmla="*/ 296395 w 1619890"/>
                    <a:gd name="connsiteY8275" fmla="*/ 195338 h 1147838"/>
                    <a:gd name="connsiteX8276" fmla="*/ 296395 w 1619890"/>
                    <a:gd name="connsiteY8276" fmla="*/ 195338 h 1147838"/>
                    <a:gd name="connsiteX8277" fmla="*/ 296395 w 1619890"/>
                    <a:gd name="connsiteY8277" fmla="*/ 195338 h 1147838"/>
                    <a:gd name="connsiteX8278" fmla="*/ 296395 w 1619890"/>
                    <a:gd name="connsiteY8278" fmla="*/ 195338 h 1147838"/>
                    <a:gd name="connsiteX8279" fmla="*/ 296395 w 1619890"/>
                    <a:gd name="connsiteY8279" fmla="*/ 195338 h 1147838"/>
                    <a:gd name="connsiteX8280" fmla="*/ 296395 w 1619890"/>
                    <a:gd name="connsiteY8280" fmla="*/ 195338 h 1147838"/>
                    <a:gd name="connsiteX8281" fmla="*/ 296395 w 1619890"/>
                    <a:gd name="connsiteY8281" fmla="*/ 195338 h 1147838"/>
                    <a:gd name="connsiteX8282" fmla="*/ 296395 w 1619890"/>
                    <a:gd name="connsiteY8282" fmla="*/ 195338 h 1147838"/>
                    <a:gd name="connsiteX8283" fmla="*/ 296395 w 1619890"/>
                    <a:gd name="connsiteY8283" fmla="*/ 195338 h 1147838"/>
                    <a:gd name="connsiteX8284" fmla="*/ 296395 w 1619890"/>
                    <a:gd name="connsiteY8284" fmla="*/ 195338 h 1147838"/>
                    <a:gd name="connsiteX8285" fmla="*/ 296395 w 1619890"/>
                    <a:gd name="connsiteY8285" fmla="*/ 195338 h 1147838"/>
                    <a:gd name="connsiteX8286" fmla="*/ 296395 w 1619890"/>
                    <a:gd name="connsiteY8286" fmla="*/ 195338 h 1147838"/>
                    <a:gd name="connsiteX8287" fmla="*/ 296395 w 1619890"/>
                    <a:gd name="connsiteY8287" fmla="*/ 195338 h 1147838"/>
                    <a:gd name="connsiteX8288" fmla="*/ 296395 w 1619890"/>
                    <a:gd name="connsiteY8288" fmla="*/ 195338 h 1147838"/>
                    <a:gd name="connsiteX8289" fmla="*/ 296395 w 1619890"/>
                    <a:gd name="connsiteY8289" fmla="*/ 195338 h 1147838"/>
                    <a:gd name="connsiteX8290" fmla="*/ 296395 w 1619890"/>
                    <a:gd name="connsiteY8290" fmla="*/ 195338 h 1147838"/>
                    <a:gd name="connsiteX8291" fmla="*/ 296395 w 1619890"/>
                    <a:gd name="connsiteY8291" fmla="*/ 195338 h 1147838"/>
                    <a:gd name="connsiteX8292" fmla="*/ 296395 w 1619890"/>
                    <a:gd name="connsiteY8292" fmla="*/ 195338 h 1147838"/>
                    <a:gd name="connsiteX8293" fmla="*/ 296395 w 1619890"/>
                    <a:gd name="connsiteY8293" fmla="*/ 195338 h 1147838"/>
                    <a:gd name="connsiteX8294" fmla="*/ 296395 w 1619890"/>
                    <a:gd name="connsiteY8294" fmla="*/ 195338 h 1147838"/>
                    <a:gd name="connsiteX8295" fmla="*/ 296395 w 1619890"/>
                    <a:gd name="connsiteY8295" fmla="*/ 195338 h 1147838"/>
                    <a:gd name="connsiteX8296" fmla="*/ 296395 w 1619890"/>
                    <a:gd name="connsiteY8296" fmla="*/ 195338 h 1147838"/>
                    <a:gd name="connsiteX8297" fmla="*/ 296395 w 1619890"/>
                    <a:gd name="connsiteY8297" fmla="*/ 195338 h 1147838"/>
                    <a:gd name="connsiteX8298" fmla="*/ 296395 w 1619890"/>
                    <a:gd name="connsiteY8298" fmla="*/ 195338 h 1147838"/>
                    <a:gd name="connsiteX8299" fmla="*/ 296395 w 1619890"/>
                    <a:gd name="connsiteY8299" fmla="*/ 195338 h 1147838"/>
                    <a:gd name="connsiteX8300" fmla="*/ 296395 w 1619890"/>
                    <a:gd name="connsiteY8300" fmla="*/ 195338 h 1147838"/>
                    <a:gd name="connsiteX8301" fmla="*/ 296395 w 1619890"/>
                    <a:gd name="connsiteY8301" fmla="*/ 195338 h 1147838"/>
                    <a:gd name="connsiteX8302" fmla="*/ 296395 w 1619890"/>
                    <a:gd name="connsiteY8302" fmla="*/ 195338 h 1147838"/>
                    <a:gd name="connsiteX8303" fmla="*/ 296395 w 1619890"/>
                    <a:gd name="connsiteY8303" fmla="*/ 195338 h 1147838"/>
                    <a:gd name="connsiteX8304" fmla="*/ 296395 w 1619890"/>
                    <a:gd name="connsiteY8304" fmla="*/ 195338 h 1147838"/>
                    <a:gd name="connsiteX8305" fmla="*/ 296395 w 1619890"/>
                    <a:gd name="connsiteY8305" fmla="*/ 195338 h 1147838"/>
                    <a:gd name="connsiteX8306" fmla="*/ 296395 w 1619890"/>
                    <a:gd name="connsiteY8306" fmla="*/ 195338 h 1147838"/>
                    <a:gd name="connsiteX8307" fmla="*/ 296395 w 1619890"/>
                    <a:gd name="connsiteY8307" fmla="*/ 195338 h 1147838"/>
                    <a:gd name="connsiteX8308" fmla="*/ 296395 w 1619890"/>
                    <a:gd name="connsiteY8308" fmla="*/ 195338 h 1147838"/>
                    <a:gd name="connsiteX8309" fmla="*/ 296395 w 1619890"/>
                    <a:gd name="connsiteY8309" fmla="*/ 195338 h 1147838"/>
                    <a:gd name="connsiteX8310" fmla="*/ 296395 w 1619890"/>
                    <a:gd name="connsiteY8310" fmla="*/ 195338 h 1147838"/>
                    <a:gd name="connsiteX8311" fmla="*/ 296395 w 1619890"/>
                    <a:gd name="connsiteY8311" fmla="*/ 195338 h 1147838"/>
                    <a:gd name="connsiteX8312" fmla="*/ 296395 w 1619890"/>
                    <a:gd name="connsiteY8312" fmla="*/ 195338 h 1147838"/>
                    <a:gd name="connsiteX8313" fmla="*/ 296395 w 1619890"/>
                    <a:gd name="connsiteY8313" fmla="*/ 195338 h 1147838"/>
                    <a:gd name="connsiteX8314" fmla="*/ 296395 w 1619890"/>
                    <a:gd name="connsiteY8314" fmla="*/ 195338 h 1147838"/>
                    <a:gd name="connsiteX8315" fmla="*/ 296395 w 1619890"/>
                    <a:gd name="connsiteY8315" fmla="*/ 195338 h 1147838"/>
                    <a:gd name="connsiteX8316" fmla="*/ 296395 w 1619890"/>
                    <a:gd name="connsiteY8316" fmla="*/ 195338 h 1147838"/>
                    <a:gd name="connsiteX8317" fmla="*/ 296395 w 1619890"/>
                    <a:gd name="connsiteY8317" fmla="*/ 195338 h 1147838"/>
                    <a:gd name="connsiteX8318" fmla="*/ 296395 w 1619890"/>
                    <a:gd name="connsiteY8318" fmla="*/ 195338 h 1147838"/>
                    <a:gd name="connsiteX8319" fmla="*/ 296395 w 1619890"/>
                    <a:gd name="connsiteY8319" fmla="*/ 195338 h 1147838"/>
                    <a:gd name="connsiteX8320" fmla="*/ 296395 w 1619890"/>
                    <a:gd name="connsiteY8320" fmla="*/ 195338 h 1147838"/>
                    <a:gd name="connsiteX8321" fmla="*/ 296395 w 1619890"/>
                    <a:gd name="connsiteY8321" fmla="*/ 195338 h 1147838"/>
                    <a:gd name="connsiteX8322" fmla="*/ 296395 w 1619890"/>
                    <a:gd name="connsiteY8322" fmla="*/ 195338 h 1147838"/>
                    <a:gd name="connsiteX8323" fmla="*/ 296395 w 1619890"/>
                    <a:gd name="connsiteY8323" fmla="*/ 195338 h 1147838"/>
                    <a:gd name="connsiteX8324" fmla="*/ 296395 w 1619890"/>
                    <a:gd name="connsiteY8324" fmla="*/ 195338 h 1147838"/>
                    <a:gd name="connsiteX8325" fmla="*/ 296395 w 1619890"/>
                    <a:gd name="connsiteY8325" fmla="*/ 195338 h 1147838"/>
                    <a:gd name="connsiteX8326" fmla="*/ 296395 w 1619890"/>
                    <a:gd name="connsiteY8326" fmla="*/ 195338 h 1147838"/>
                    <a:gd name="connsiteX8327" fmla="*/ 296395 w 1619890"/>
                    <a:gd name="connsiteY8327" fmla="*/ 195338 h 1147838"/>
                    <a:gd name="connsiteX8328" fmla="*/ 296395 w 1619890"/>
                    <a:gd name="connsiteY8328" fmla="*/ 195338 h 1147838"/>
                    <a:gd name="connsiteX8329" fmla="*/ 296395 w 1619890"/>
                    <a:gd name="connsiteY8329" fmla="*/ 195338 h 1147838"/>
                    <a:gd name="connsiteX8330" fmla="*/ 296395 w 1619890"/>
                    <a:gd name="connsiteY8330" fmla="*/ 195338 h 1147838"/>
                    <a:gd name="connsiteX8331" fmla="*/ 296395 w 1619890"/>
                    <a:gd name="connsiteY8331" fmla="*/ 195338 h 1147838"/>
                    <a:gd name="connsiteX8332" fmla="*/ 296395 w 1619890"/>
                    <a:gd name="connsiteY8332" fmla="*/ 195338 h 1147838"/>
                    <a:gd name="connsiteX8333" fmla="*/ 296395 w 1619890"/>
                    <a:gd name="connsiteY8333" fmla="*/ 195338 h 1147838"/>
                    <a:gd name="connsiteX8334" fmla="*/ 296395 w 1619890"/>
                    <a:gd name="connsiteY8334" fmla="*/ 195338 h 1147838"/>
                    <a:gd name="connsiteX8335" fmla="*/ 296395 w 1619890"/>
                    <a:gd name="connsiteY8335" fmla="*/ 195338 h 1147838"/>
                    <a:gd name="connsiteX8336" fmla="*/ 296395 w 1619890"/>
                    <a:gd name="connsiteY8336" fmla="*/ 195338 h 1147838"/>
                    <a:gd name="connsiteX8337" fmla="*/ 296395 w 1619890"/>
                    <a:gd name="connsiteY8337" fmla="*/ 195338 h 1147838"/>
                    <a:gd name="connsiteX8338" fmla="*/ 296395 w 1619890"/>
                    <a:gd name="connsiteY8338" fmla="*/ 195338 h 1147838"/>
                    <a:gd name="connsiteX8339" fmla="*/ 296395 w 1619890"/>
                    <a:gd name="connsiteY8339" fmla="*/ 195338 h 1147838"/>
                    <a:gd name="connsiteX8340" fmla="*/ 296395 w 1619890"/>
                    <a:gd name="connsiteY8340" fmla="*/ 195338 h 1147838"/>
                    <a:gd name="connsiteX8341" fmla="*/ 296395 w 1619890"/>
                    <a:gd name="connsiteY8341" fmla="*/ 195338 h 1147838"/>
                    <a:gd name="connsiteX8342" fmla="*/ 296395 w 1619890"/>
                    <a:gd name="connsiteY8342" fmla="*/ 195338 h 1147838"/>
                    <a:gd name="connsiteX8343" fmla="*/ 296395 w 1619890"/>
                    <a:gd name="connsiteY8343" fmla="*/ 195338 h 1147838"/>
                    <a:gd name="connsiteX8344" fmla="*/ 296395 w 1619890"/>
                    <a:gd name="connsiteY8344" fmla="*/ 195338 h 1147838"/>
                    <a:gd name="connsiteX8345" fmla="*/ 296395 w 1619890"/>
                    <a:gd name="connsiteY8345" fmla="*/ 195338 h 1147838"/>
                    <a:gd name="connsiteX8346" fmla="*/ 296395 w 1619890"/>
                    <a:gd name="connsiteY8346" fmla="*/ 195338 h 1147838"/>
                    <a:gd name="connsiteX8347" fmla="*/ 296395 w 1619890"/>
                    <a:gd name="connsiteY8347" fmla="*/ 195338 h 1147838"/>
                    <a:gd name="connsiteX8348" fmla="*/ 296395 w 1619890"/>
                    <a:gd name="connsiteY8348" fmla="*/ 195338 h 1147838"/>
                    <a:gd name="connsiteX8349" fmla="*/ 296395 w 1619890"/>
                    <a:gd name="connsiteY8349" fmla="*/ 195338 h 1147838"/>
                    <a:gd name="connsiteX8350" fmla="*/ 296395 w 1619890"/>
                    <a:gd name="connsiteY8350" fmla="*/ 195338 h 1147838"/>
                    <a:gd name="connsiteX8351" fmla="*/ 296395 w 1619890"/>
                    <a:gd name="connsiteY8351" fmla="*/ 195338 h 1147838"/>
                    <a:gd name="connsiteX8352" fmla="*/ 296395 w 1619890"/>
                    <a:gd name="connsiteY8352" fmla="*/ 195338 h 1147838"/>
                    <a:gd name="connsiteX8353" fmla="*/ 296395 w 1619890"/>
                    <a:gd name="connsiteY8353" fmla="*/ 195338 h 1147838"/>
                    <a:gd name="connsiteX8354" fmla="*/ 296395 w 1619890"/>
                    <a:gd name="connsiteY8354" fmla="*/ 195338 h 1147838"/>
                    <a:gd name="connsiteX8355" fmla="*/ 296395 w 1619890"/>
                    <a:gd name="connsiteY8355" fmla="*/ 195338 h 1147838"/>
                    <a:gd name="connsiteX8356" fmla="*/ 296395 w 1619890"/>
                    <a:gd name="connsiteY8356" fmla="*/ 195338 h 1147838"/>
                    <a:gd name="connsiteX8357" fmla="*/ 296395 w 1619890"/>
                    <a:gd name="connsiteY8357" fmla="*/ 195338 h 1147838"/>
                    <a:gd name="connsiteX8358" fmla="*/ 296395 w 1619890"/>
                    <a:gd name="connsiteY8358" fmla="*/ 195338 h 1147838"/>
                    <a:gd name="connsiteX8359" fmla="*/ 296395 w 1619890"/>
                    <a:gd name="connsiteY8359" fmla="*/ 195338 h 1147838"/>
                    <a:gd name="connsiteX8360" fmla="*/ 296395 w 1619890"/>
                    <a:gd name="connsiteY8360" fmla="*/ 195338 h 1147838"/>
                    <a:gd name="connsiteX8361" fmla="*/ 296395 w 1619890"/>
                    <a:gd name="connsiteY8361" fmla="*/ 195338 h 1147838"/>
                    <a:gd name="connsiteX8362" fmla="*/ 296395 w 1619890"/>
                    <a:gd name="connsiteY8362" fmla="*/ 195338 h 1147838"/>
                    <a:gd name="connsiteX8363" fmla="*/ 296395 w 1619890"/>
                    <a:gd name="connsiteY8363" fmla="*/ 195338 h 1147838"/>
                    <a:gd name="connsiteX8364" fmla="*/ 296395 w 1619890"/>
                    <a:gd name="connsiteY8364" fmla="*/ 195338 h 1147838"/>
                    <a:gd name="connsiteX8365" fmla="*/ 296395 w 1619890"/>
                    <a:gd name="connsiteY8365" fmla="*/ 195338 h 1147838"/>
                    <a:gd name="connsiteX8366" fmla="*/ 296395 w 1619890"/>
                    <a:gd name="connsiteY8366" fmla="*/ 195338 h 1147838"/>
                    <a:gd name="connsiteX8367" fmla="*/ 296395 w 1619890"/>
                    <a:gd name="connsiteY8367" fmla="*/ 195338 h 1147838"/>
                    <a:gd name="connsiteX8368" fmla="*/ 296395 w 1619890"/>
                    <a:gd name="connsiteY8368" fmla="*/ 195338 h 1147838"/>
                    <a:gd name="connsiteX8369" fmla="*/ 296395 w 1619890"/>
                    <a:gd name="connsiteY8369" fmla="*/ 195338 h 1147838"/>
                    <a:gd name="connsiteX8370" fmla="*/ 296395 w 1619890"/>
                    <a:gd name="connsiteY8370" fmla="*/ 195338 h 1147838"/>
                    <a:gd name="connsiteX8371" fmla="*/ 296395 w 1619890"/>
                    <a:gd name="connsiteY8371" fmla="*/ 195338 h 1147838"/>
                    <a:gd name="connsiteX8372" fmla="*/ 296395 w 1619890"/>
                    <a:gd name="connsiteY8372" fmla="*/ 195338 h 1147838"/>
                    <a:gd name="connsiteX8373" fmla="*/ 296395 w 1619890"/>
                    <a:gd name="connsiteY8373" fmla="*/ 195338 h 1147838"/>
                    <a:gd name="connsiteX8374" fmla="*/ 296395 w 1619890"/>
                    <a:gd name="connsiteY8374" fmla="*/ 195338 h 1147838"/>
                    <a:gd name="connsiteX8375" fmla="*/ 295185 w 1619890"/>
                    <a:gd name="connsiteY8375" fmla="*/ 195338 h 1147838"/>
                    <a:gd name="connsiteX8376" fmla="*/ 295185 w 1619890"/>
                    <a:gd name="connsiteY8376" fmla="*/ 195338 h 1147838"/>
                    <a:gd name="connsiteX8377" fmla="*/ 295185 w 1619890"/>
                    <a:gd name="connsiteY8377" fmla="*/ 195338 h 1147838"/>
                    <a:gd name="connsiteX8378" fmla="*/ 295185 w 1619890"/>
                    <a:gd name="connsiteY8378" fmla="*/ 195338 h 1147838"/>
                    <a:gd name="connsiteX8379" fmla="*/ 295185 w 1619890"/>
                    <a:gd name="connsiteY8379" fmla="*/ 195338 h 1147838"/>
                    <a:gd name="connsiteX8380" fmla="*/ 295185 w 1619890"/>
                    <a:gd name="connsiteY8380" fmla="*/ 195338 h 1147838"/>
                    <a:gd name="connsiteX8381" fmla="*/ 295185 w 1619890"/>
                    <a:gd name="connsiteY8381" fmla="*/ 195338 h 1147838"/>
                    <a:gd name="connsiteX8382" fmla="*/ 295185 w 1619890"/>
                    <a:gd name="connsiteY8382" fmla="*/ 195338 h 1147838"/>
                    <a:gd name="connsiteX8383" fmla="*/ 295185 w 1619890"/>
                    <a:gd name="connsiteY8383" fmla="*/ 195338 h 1147838"/>
                    <a:gd name="connsiteX8384" fmla="*/ 295185 w 1619890"/>
                    <a:gd name="connsiteY8384" fmla="*/ 195338 h 1147838"/>
                    <a:gd name="connsiteX8385" fmla="*/ 295185 w 1619890"/>
                    <a:gd name="connsiteY8385" fmla="*/ 195338 h 1147838"/>
                    <a:gd name="connsiteX8386" fmla="*/ 295185 w 1619890"/>
                    <a:gd name="connsiteY8386" fmla="*/ 195338 h 1147838"/>
                    <a:gd name="connsiteX8387" fmla="*/ 295185 w 1619890"/>
                    <a:gd name="connsiteY8387" fmla="*/ 195338 h 1147838"/>
                    <a:gd name="connsiteX8388" fmla="*/ 295185 w 1619890"/>
                    <a:gd name="connsiteY8388" fmla="*/ 195338 h 1147838"/>
                    <a:gd name="connsiteX8389" fmla="*/ 295185 w 1619890"/>
                    <a:gd name="connsiteY8389" fmla="*/ 195338 h 1147838"/>
                    <a:gd name="connsiteX8390" fmla="*/ 295185 w 1619890"/>
                    <a:gd name="connsiteY8390" fmla="*/ 195338 h 1147838"/>
                    <a:gd name="connsiteX8391" fmla="*/ 295185 w 1619890"/>
                    <a:gd name="connsiteY8391" fmla="*/ 195338 h 1147838"/>
                    <a:gd name="connsiteX8392" fmla="*/ 295185 w 1619890"/>
                    <a:gd name="connsiteY8392" fmla="*/ 195338 h 1147838"/>
                    <a:gd name="connsiteX8393" fmla="*/ 295185 w 1619890"/>
                    <a:gd name="connsiteY8393" fmla="*/ 195338 h 1147838"/>
                    <a:gd name="connsiteX8394" fmla="*/ 295185 w 1619890"/>
                    <a:gd name="connsiteY8394" fmla="*/ 195338 h 1147838"/>
                    <a:gd name="connsiteX8395" fmla="*/ 295185 w 1619890"/>
                    <a:gd name="connsiteY8395" fmla="*/ 195338 h 1147838"/>
                    <a:gd name="connsiteX8396" fmla="*/ 295185 w 1619890"/>
                    <a:gd name="connsiteY8396" fmla="*/ 195338 h 1147838"/>
                    <a:gd name="connsiteX8397" fmla="*/ 295185 w 1619890"/>
                    <a:gd name="connsiteY8397" fmla="*/ 195338 h 1147838"/>
                    <a:gd name="connsiteX8398" fmla="*/ 295185 w 1619890"/>
                    <a:gd name="connsiteY8398" fmla="*/ 195338 h 1147838"/>
                    <a:gd name="connsiteX8399" fmla="*/ 295185 w 1619890"/>
                    <a:gd name="connsiteY8399" fmla="*/ 195338 h 1147838"/>
                    <a:gd name="connsiteX8400" fmla="*/ 295185 w 1619890"/>
                    <a:gd name="connsiteY8400" fmla="*/ 195338 h 1147838"/>
                    <a:gd name="connsiteX8401" fmla="*/ 295185 w 1619890"/>
                    <a:gd name="connsiteY8401" fmla="*/ 195338 h 1147838"/>
                    <a:gd name="connsiteX8402" fmla="*/ 295185 w 1619890"/>
                    <a:gd name="connsiteY8402" fmla="*/ 195338 h 1147838"/>
                    <a:gd name="connsiteX8403" fmla="*/ 295185 w 1619890"/>
                    <a:gd name="connsiteY8403" fmla="*/ 195338 h 1147838"/>
                    <a:gd name="connsiteX8404" fmla="*/ 295185 w 1619890"/>
                    <a:gd name="connsiteY8404" fmla="*/ 195338 h 1147838"/>
                    <a:gd name="connsiteX8405" fmla="*/ 295185 w 1619890"/>
                    <a:gd name="connsiteY8405" fmla="*/ 195338 h 1147838"/>
                    <a:gd name="connsiteX8406" fmla="*/ 295185 w 1619890"/>
                    <a:gd name="connsiteY8406" fmla="*/ 195338 h 1147838"/>
                    <a:gd name="connsiteX8407" fmla="*/ 295185 w 1619890"/>
                    <a:gd name="connsiteY8407" fmla="*/ 195338 h 1147838"/>
                    <a:gd name="connsiteX8408" fmla="*/ 295185 w 1619890"/>
                    <a:gd name="connsiteY8408" fmla="*/ 195338 h 1147838"/>
                    <a:gd name="connsiteX8409" fmla="*/ 295185 w 1619890"/>
                    <a:gd name="connsiteY8409" fmla="*/ 195338 h 1147838"/>
                    <a:gd name="connsiteX8410" fmla="*/ 295185 w 1619890"/>
                    <a:gd name="connsiteY8410" fmla="*/ 195338 h 1147838"/>
                    <a:gd name="connsiteX8411" fmla="*/ 295185 w 1619890"/>
                    <a:gd name="connsiteY8411" fmla="*/ 195338 h 1147838"/>
                    <a:gd name="connsiteX8412" fmla="*/ 295185 w 1619890"/>
                    <a:gd name="connsiteY8412" fmla="*/ 195338 h 1147838"/>
                    <a:gd name="connsiteX8413" fmla="*/ 295185 w 1619890"/>
                    <a:gd name="connsiteY8413" fmla="*/ 195338 h 1147838"/>
                    <a:gd name="connsiteX8414" fmla="*/ 295185 w 1619890"/>
                    <a:gd name="connsiteY8414" fmla="*/ 195338 h 1147838"/>
                    <a:gd name="connsiteX8415" fmla="*/ 295185 w 1619890"/>
                    <a:gd name="connsiteY8415" fmla="*/ 195338 h 1147838"/>
                    <a:gd name="connsiteX8416" fmla="*/ 295185 w 1619890"/>
                    <a:gd name="connsiteY8416" fmla="*/ 195338 h 1147838"/>
                    <a:gd name="connsiteX8417" fmla="*/ 295185 w 1619890"/>
                    <a:gd name="connsiteY8417" fmla="*/ 195338 h 1147838"/>
                    <a:gd name="connsiteX8418" fmla="*/ 295185 w 1619890"/>
                    <a:gd name="connsiteY8418" fmla="*/ 195338 h 1147838"/>
                    <a:gd name="connsiteX8419" fmla="*/ 295185 w 1619890"/>
                    <a:gd name="connsiteY8419" fmla="*/ 195338 h 1147838"/>
                    <a:gd name="connsiteX8420" fmla="*/ 295185 w 1619890"/>
                    <a:gd name="connsiteY8420" fmla="*/ 195338 h 1147838"/>
                    <a:gd name="connsiteX8421" fmla="*/ 295185 w 1619890"/>
                    <a:gd name="connsiteY8421" fmla="*/ 195338 h 1147838"/>
                    <a:gd name="connsiteX8422" fmla="*/ 295185 w 1619890"/>
                    <a:gd name="connsiteY8422" fmla="*/ 195338 h 1147838"/>
                    <a:gd name="connsiteX8423" fmla="*/ 295185 w 1619890"/>
                    <a:gd name="connsiteY8423" fmla="*/ 195338 h 1147838"/>
                    <a:gd name="connsiteX8424" fmla="*/ 295185 w 1619890"/>
                    <a:gd name="connsiteY8424" fmla="*/ 195338 h 1147838"/>
                    <a:gd name="connsiteX8425" fmla="*/ 295185 w 1619890"/>
                    <a:gd name="connsiteY8425" fmla="*/ 195338 h 1147838"/>
                    <a:gd name="connsiteX8426" fmla="*/ 295185 w 1619890"/>
                    <a:gd name="connsiteY8426" fmla="*/ 195338 h 1147838"/>
                    <a:gd name="connsiteX8427" fmla="*/ 295185 w 1619890"/>
                    <a:gd name="connsiteY8427" fmla="*/ 195338 h 1147838"/>
                    <a:gd name="connsiteX8428" fmla="*/ 295185 w 1619890"/>
                    <a:gd name="connsiteY8428" fmla="*/ 195338 h 1147838"/>
                    <a:gd name="connsiteX8429" fmla="*/ 295185 w 1619890"/>
                    <a:gd name="connsiteY8429" fmla="*/ 195338 h 1147838"/>
                    <a:gd name="connsiteX8430" fmla="*/ 295185 w 1619890"/>
                    <a:gd name="connsiteY8430" fmla="*/ 195338 h 1147838"/>
                    <a:gd name="connsiteX8431" fmla="*/ 295185 w 1619890"/>
                    <a:gd name="connsiteY8431" fmla="*/ 195338 h 1147838"/>
                    <a:gd name="connsiteX8432" fmla="*/ 295185 w 1619890"/>
                    <a:gd name="connsiteY8432" fmla="*/ 195338 h 1147838"/>
                    <a:gd name="connsiteX8433" fmla="*/ 295185 w 1619890"/>
                    <a:gd name="connsiteY8433" fmla="*/ 195338 h 1147838"/>
                    <a:gd name="connsiteX8434" fmla="*/ 295185 w 1619890"/>
                    <a:gd name="connsiteY8434" fmla="*/ 195338 h 1147838"/>
                    <a:gd name="connsiteX8435" fmla="*/ 295185 w 1619890"/>
                    <a:gd name="connsiteY8435" fmla="*/ 195338 h 1147838"/>
                    <a:gd name="connsiteX8436" fmla="*/ 295185 w 1619890"/>
                    <a:gd name="connsiteY8436" fmla="*/ 195338 h 1147838"/>
                    <a:gd name="connsiteX8437" fmla="*/ 295185 w 1619890"/>
                    <a:gd name="connsiteY8437" fmla="*/ 195338 h 1147838"/>
                    <a:gd name="connsiteX8438" fmla="*/ 295185 w 1619890"/>
                    <a:gd name="connsiteY8438" fmla="*/ 195338 h 1147838"/>
                    <a:gd name="connsiteX8439" fmla="*/ 295185 w 1619890"/>
                    <a:gd name="connsiteY8439" fmla="*/ 195338 h 1147838"/>
                    <a:gd name="connsiteX8440" fmla="*/ 295185 w 1619890"/>
                    <a:gd name="connsiteY8440" fmla="*/ 195338 h 1147838"/>
                    <a:gd name="connsiteX8441" fmla="*/ 295185 w 1619890"/>
                    <a:gd name="connsiteY8441" fmla="*/ 195338 h 1147838"/>
                    <a:gd name="connsiteX8442" fmla="*/ 295185 w 1619890"/>
                    <a:gd name="connsiteY8442" fmla="*/ 195338 h 1147838"/>
                    <a:gd name="connsiteX8443" fmla="*/ 295185 w 1619890"/>
                    <a:gd name="connsiteY8443" fmla="*/ 195338 h 1147838"/>
                    <a:gd name="connsiteX8444" fmla="*/ 295185 w 1619890"/>
                    <a:gd name="connsiteY8444" fmla="*/ 195338 h 1147838"/>
                    <a:gd name="connsiteX8445" fmla="*/ 295185 w 1619890"/>
                    <a:gd name="connsiteY8445" fmla="*/ 195338 h 1147838"/>
                    <a:gd name="connsiteX8446" fmla="*/ 295185 w 1619890"/>
                    <a:gd name="connsiteY8446" fmla="*/ 195338 h 1147838"/>
                    <a:gd name="connsiteX8447" fmla="*/ 295185 w 1619890"/>
                    <a:gd name="connsiteY8447" fmla="*/ 195338 h 1147838"/>
                    <a:gd name="connsiteX8448" fmla="*/ 295185 w 1619890"/>
                    <a:gd name="connsiteY8448" fmla="*/ 195338 h 1147838"/>
                    <a:gd name="connsiteX8449" fmla="*/ 295185 w 1619890"/>
                    <a:gd name="connsiteY8449" fmla="*/ 195338 h 1147838"/>
                    <a:gd name="connsiteX8450" fmla="*/ 295185 w 1619890"/>
                    <a:gd name="connsiteY8450" fmla="*/ 195338 h 1147838"/>
                    <a:gd name="connsiteX8451" fmla="*/ 295185 w 1619890"/>
                    <a:gd name="connsiteY8451" fmla="*/ 195338 h 1147838"/>
                    <a:gd name="connsiteX8452" fmla="*/ 295185 w 1619890"/>
                    <a:gd name="connsiteY8452" fmla="*/ 195338 h 1147838"/>
                    <a:gd name="connsiteX8453" fmla="*/ 295185 w 1619890"/>
                    <a:gd name="connsiteY8453" fmla="*/ 195338 h 1147838"/>
                    <a:gd name="connsiteX8454" fmla="*/ 295185 w 1619890"/>
                    <a:gd name="connsiteY8454" fmla="*/ 195338 h 1147838"/>
                    <a:gd name="connsiteX8455" fmla="*/ 295185 w 1619890"/>
                    <a:gd name="connsiteY8455" fmla="*/ 195338 h 1147838"/>
                    <a:gd name="connsiteX8456" fmla="*/ 295185 w 1619890"/>
                    <a:gd name="connsiteY8456" fmla="*/ 195338 h 1147838"/>
                    <a:gd name="connsiteX8457" fmla="*/ 295185 w 1619890"/>
                    <a:gd name="connsiteY8457" fmla="*/ 195338 h 1147838"/>
                    <a:gd name="connsiteX8458" fmla="*/ 295185 w 1619890"/>
                    <a:gd name="connsiteY8458" fmla="*/ 195338 h 1147838"/>
                    <a:gd name="connsiteX8459" fmla="*/ 295185 w 1619890"/>
                    <a:gd name="connsiteY8459" fmla="*/ 195338 h 1147838"/>
                    <a:gd name="connsiteX8460" fmla="*/ 295185 w 1619890"/>
                    <a:gd name="connsiteY8460" fmla="*/ 195338 h 1147838"/>
                    <a:gd name="connsiteX8461" fmla="*/ 295185 w 1619890"/>
                    <a:gd name="connsiteY8461" fmla="*/ 195338 h 1147838"/>
                    <a:gd name="connsiteX8462" fmla="*/ 295185 w 1619890"/>
                    <a:gd name="connsiteY8462" fmla="*/ 195338 h 1147838"/>
                    <a:gd name="connsiteX8463" fmla="*/ 295185 w 1619890"/>
                    <a:gd name="connsiteY8463" fmla="*/ 195338 h 1147838"/>
                    <a:gd name="connsiteX8464" fmla="*/ 295185 w 1619890"/>
                    <a:gd name="connsiteY8464" fmla="*/ 195338 h 1147838"/>
                    <a:gd name="connsiteX8465" fmla="*/ 295185 w 1619890"/>
                    <a:gd name="connsiteY8465" fmla="*/ 195338 h 1147838"/>
                    <a:gd name="connsiteX8466" fmla="*/ 295185 w 1619890"/>
                    <a:gd name="connsiteY8466" fmla="*/ 195338 h 1147838"/>
                    <a:gd name="connsiteX8467" fmla="*/ 295185 w 1619890"/>
                    <a:gd name="connsiteY8467" fmla="*/ 195338 h 1147838"/>
                    <a:gd name="connsiteX8468" fmla="*/ 295185 w 1619890"/>
                    <a:gd name="connsiteY8468" fmla="*/ 195338 h 1147838"/>
                    <a:gd name="connsiteX8469" fmla="*/ 295185 w 1619890"/>
                    <a:gd name="connsiteY8469" fmla="*/ 195338 h 1147838"/>
                    <a:gd name="connsiteX8470" fmla="*/ 295185 w 1619890"/>
                    <a:gd name="connsiteY8470" fmla="*/ 195338 h 1147838"/>
                    <a:gd name="connsiteX8471" fmla="*/ 295185 w 1619890"/>
                    <a:gd name="connsiteY8471" fmla="*/ 195338 h 1147838"/>
                    <a:gd name="connsiteX8472" fmla="*/ 295185 w 1619890"/>
                    <a:gd name="connsiteY8472" fmla="*/ 195338 h 1147838"/>
                    <a:gd name="connsiteX8473" fmla="*/ 295185 w 1619890"/>
                    <a:gd name="connsiteY8473" fmla="*/ 195338 h 1147838"/>
                    <a:gd name="connsiteX8474" fmla="*/ 295185 w 1619890"/>
                    <a:gd name="connsiteY8474" fmla="*/ 195338 h 1147838"/>
                    <a:gd name="connsiteX8475" fmla="*/ 295185 w 1619890"/>
                    <a:gd name="connsiteY8475" fmla="*/ 195338 h 1147838"/>
                    <a:gd name="connsiteX8476" fmla="*/ 295185 w 1619890"/>
                    <a:gd name="connsiteY8476" fmla="*/ 195338 h 1147838"/>
                    <a:gd name="connsiteX8477" fmla="*/ 295185 w 1619890"/>
                    <a:gd name="connsiteY8477" fmla="*/ 195338 h 1147838"/>
                    <a:gd name="connsiteX8478" fmla="*/ 295185 w 1619890"/>
                    <a:gd name="connsiteY8478" fmla="*/ 195338 h 1147838"/>
                    <a:gd name="connsiteX8479" fmla="*/ 294581 w 1619890"/>
                    <a:gd name="connsiteY8479" fmla="*/ 195338 h 1147838"/>
                    <a:gd name="connsiteX8480" fmla="*/ 294581 w 1619890"/>
                    <a:gd name="connsiteY8480" fmla="*/ 195338 h 1147838"/>
                    <a:gd name="connsiteX8481" fmla="*/ 293976 w 1619890"/>
                    <a:gd name="connsiteY8481" fmla="*/ 195338 h 1147838"/>
                    <a:gd name="connsiteX8482" fmla="*/ 293976 w 1619890"/>
                    <a:gd name="connsiteY8482" fmla="*/ 195338 h 1147838"/>
                    <a:gd name="connsiteX8483" fmla="*/ 293371 w 1619890"/>
                    <a:gd name="connsiteY8483" fmla="*/ 195338 h 1147838"/>
                    <a:gd name="connsiteX8484" fmla="*/ 293371 w 1619890"/>
                    <a:gd name="connsiteY8484" fmla="*/ 195338 h 1147838"/>
                    <a:gd name="connsiteX8485" fmla="*/ 292766 w 1619890"/>
                    <a:gd name="connsiteY8485" fmla="*/ 195338 h 1147838"/>
                    <a:gd name="connsiteX8486" fmla="*/ 292766 w 1619890"/>
                    <a:gd name="connsiteY8486" fmla="*/ 195338 h 1147838"/>
                    <a:gd name="connsiteX8487" fmla="*/ 292161 w 1619890"/>
                    <a:gd name="connsiteY8487" fmla="*/ 195338 h 1147838"/>
                    <a:gd name="connsiteX8488" fmla="*/ 292161 w 1619890"/>
                    <a:gd name="connsiteY8488" fmla="*/ 195338 h 1147838"/>
                    <a:gd name="connsiteX8489" fmla="*/ 291556 w 1619890"/>
                    <a:gd name="connsiteY8489" fmla="*/ 195338 h 1147838"/>
                    <a:gd name="connsiteX8490" fmla="*/ 291556 w 1619890"/>
                    <a:gd name="connsiteY8490" fmla="*/ 195338 h 1147838"/>
                    <a:gd name="connsiteX8491" fmla="*/ 290951 w 1619890"/>
                    <a:gd name="connsiteY8491" fmla="*/ 195338 h 1147838"/>
                    <a:gd name="connsiteX8492" fmla="*/ 290951 w 1619890"/>
                    <a:gd name="connsiteY8492" fmla="*/ 195338 h 1147838"/>
                    <a:gd name="connsiteX8493" fmla="*/ 290951 w 1619890"/>
                    <a:gd name="connsiteY8493" fmla="*/ 195338 h 1147838"/>
                    <a:gd name="connsiteX8494" fmla="*/ 290951 w 1619890"/>
                    <a:gd name="connsiteY8494" fmla="*/ 195338 h 1147838"/>
                    <a:gd name="connsiteX8495" fmla="*/ 290951 w 1619890"/>
                    <a:gd name="connsiteY8495" fmla="*/ 195338 h 1147838"/>
                    <a:gd name="connsiteX8496" fmla="*/ 290951 w 1619890"/>
                    <a:gd name="connsiteY8496" fmla="*/ 195338 h 1147838"/>
                    <a:gd name="connsiteX8497" fmla="*/ 290951 w 1619890"/>
                    <a:gd name="connsiteY8497" fmla="*/ 195338 h 1147838"/>
                    <a:gd name="connsiteX8498" fmla="*/ 290951 w 1619890"/>
                    <a:gd name="connsiteY8498" fmla="*/ 195338 h 1147838"/>
                    <a:gd name="connsiteX8499" fmla="*/ 290951 w 1619890"/>
                    <a:gd name="connsiteY8499" fmla="*/ 195338 h 1147838"/>
                    <a:gd name="connsiteX8500" fmla="*/ 290951 w 1619890"/>
                    <a:gd name="connsiteY8500" fmla="*/ 195338 h 1147838"/>
                    <a:gd name="connsiteX8501" fmla="*/ 290951 w 1619890"/>
                    <a:gd name="connsiteY8501" fmla="*/ 195338 h 1147838"/>
                    <a:gd name="connsiteX8502" fmla="*/ 290951 w 1619890"/>
                    <a:gd name="connsiteY8502" fmla="*/ 195338 h 1147838"/>
                    <a:gd name="connsiteX8503" fmla="*/ 290951 w 1619890"/>
                    <a:gd name="connsiteY8503" fmla="*/ 195338 h 1147838"/>
                    <a:gd name="connsiteX8504" fmla="*/ 290951 w 1619890"/>
                    <a:gd name="connsiteY8504" fmla="*/ 195338 h 1147838"/>
                    <a:gd name="connsiteX8505" fmla="*/ 290951 w 1619890"/>
                    <a:gd name="connsiteY8505" fmla="*/ 195338 h 1147838"/>
                    <a:gd name="connsiteX8506" fmla="*/ 290951 w 1619890"/>
                    <a:gd name="connsiteY8506" fmla="*/ 195338 h 1147838"/>
                    <a:gd name="connsiteX8507" fmla="*/ 290951 w 1619890"/>
                    <a:gd name="connsiteY8507" fmla="*/ 195338 h 1147838"/>
                    <a:gd name="connsiteX8508" fmla="*/ 290951 w 1619890"/>
                    <a:gd name="connsiteY8508" fmla="*/ 195338 h 1147838"/>
                    <a:gd name="connsiteX8509" fmla="*/ 290951 w 1619890"/>
                    <a:gd name="connsiteY8509" fmla="*/ 195338 h 1147838"/>
                    <a:gd name="connsiteX8510" fmla="*/ 290951 w 1619890"/>
                    <a:gd name="connsiteY8510" fmla="*/ 195338 h 1147838"/>
                    <a:gd name="connsiteX8511" fmla="*/ 290951 w 1619890"/>
                    <a:gd name="connsiteY8511" fmla="*/ 195338 h 1147838"/>
                    <a:gd name="connsiteX8512" fmla="*/ 290951 w 1619890"/>
                    <a:gd name="connsiteY8512" fmla="*/ 195338 h 1147838"/>
                    <a:gd name="connsiteX8513" fmla="*/ 290951 w 1619890"/>
                    <a:gd name="connsiteY8513" fmla="*/ 195338 h 1147838"/>
                    <a:gd name="connsiteX8514" fmla="*/ 290951 w 1619890"/>
                    <a:gd name="connsiteY8514" fmla="*/ 195338 h 1147838"/>
                    <a:gd name="connsiteX8515" fmla="*/ 290951 w 1619890"/>
                    <a:gd name="connsiteY8515" fmla="*/ 195338 h 1147838"/>
                    <a:gd name="connsiteX8516" fmla="*/ 290951 w 1619890"/>
                    <a:gd name="connsiteY8516" fmla="*/ 195338 h 1147838"/>
                    <a:gd name="connsiteX8517" fmla="*/ 290951 w 1619890"/>
                    <a:gd name="connsiteY8517" fmla="*/ 195338 h 1147838"/>
                    <a:gd name="connsiteX8518" fmla="*/ 290951 w 1619890"/>
                    <a:gd name="connsiteY8518" fmla="*/ 195338 h 1147838"/>
                    <a:gd name="connsiteX8519" fmla="*/ 290951 w 1619890"/>
                    <a:gd name="connsiteY8519" fmla="*/ 195338 h 1147838"/>
                    <a:gd name="connsiteX8520" fmla="*/ 290951 w 1619890"/>
                    <a:gd name="connsiteY8520" fmla="*/ 195338 h 1147838"/>
                    <a:gd name="connsiteX8521" fmla="*/ 290951 w 1619890"/>
                    <a:gd name="connsiteY8521" fmla="*/ 195338 h 1147838"/>
                    <a:gd name="connsiteX8522" fmla="*/ 290951 w 1619890"/>
                    <a:gd name="connsiteY8522" fmla="*/ 195338 h 1147838"/>
                    <a:gd name="connsiteX8523" fmla="*/ 290951 w 1619890"/>
                    <a:gd name="connsiteY8523" fmla="*/ 195338 h 1147838"/>
                    <a:gd name="connsiteX8524" fmla="*/ 290951 w 1619890"/>
                    <a:gd name="connsiteY8524" fmla="*/ 195338 h 1147838"/>
                    <a:gd name="connsiteX8525" fmla="*/ 290951 w 1619890"/>
                    <a:gd name="connsiteY8525" fmla="*/ 195338 h 1147838"/>
                    <a:gd name="connsiteX8526" fmla="*/ 290951 w 1619890"/>
                    <a:gd name="connsiteY8526" fmla="*/ 195338 h 1147838"/>
                    <a:gd name="connsiteX8527" fmla="*/ 290951 w 1619890"/>
                    <a:gd name="connsiteY8527" fmla="*/ 195338 h 1147838"/>
                    <a:gd name="connsiteX8528" fmla="*/ 290951 w 1619890"/>
                    <a:gd name="connsiteY8528" fmla="*/ 195338 h 1147838"/>
                    <a:gd name="connsiteX8529" fmla="*/ 290951 w 1619890"/>
                    <a:gd name="connsiteY8529" fmla="*/ 195338 h 1147838"/>
                    <a:gd name="connsiteX8530" fmla="*/ 290951 w 1619890"/>
                    <a:gd name="connsiteY8530" fmla="*/ 195338 h 1147838"/>
                    <a:gd name="connsiteX8531" fmla="*/ 290951 w 1619890"/>
                    <a:gd name="connsiteY8531" fmla="*/ 195338 h 1147838"/>
                    <a:gd name="connsiteX8532" fmla="*/ 290951 w 1619890"/>
                    <a:gd name="connsiteY8532" fmla="*/ 195338 h 1147838"/>
                    <a:gd name="connsiteX8533" fmla="*/ 290951 w 1619890"/>
                    <a:gd name="connsiteY8533" fmla="*/ 195338 h 1147838"/>
                    <a:gd name="connsiteX8534" fmla="*/ 290951 w 1619890"/>
                    <a:gd name="connsiteY8534" fmla="*/ 195338 h 1147838"/>
                    <a:gd name="connsiteX8535" fmla="*/ 290951 w 1619890"/>
                    <a:gd name="connsiteY8535" fmla="*/ 195338 h 1147838"/>
                    <a:gd name="connsiteX8536" fmla="*/ 290951 w 1619890"/>
                    <a:gd name="connsiteY8536" fmla="*/ 195338 h 1147838"/>
                    <a:gd name="connsiteX8537" fmla="*/ 290951 w 1619890"/>
                    <a:gd name="connsiteY8537" fmla="*/ 195338 h 1147838"/>
                    <a:gd name="connsiteX8538" fmla="*/ 290951 w 1619890"/>
                    <a:gd name="connsiteY8538" fmla="*/ 195338 h 1147838"/>
                    <a:gd name="connsiteX8539" fmla="*/ 290951 w 1619890"/>
                    <a:gd name="connsiteY8539" fmla="*/ 195338 h 1147838"/>
                    <a:gd name="connsiteX8540" fmla="*/ 290951 w 1619890"/>
                    <a:gd name="connsiteY8540" fmla="*/ 195338 h 1147838"/>
                    <a:gd name="connsiteX8541" fmla="*/ 290951 w 1619890"/>
                    <a:gd name="connsiteY8541" fmla="*/ 195338 h 1147838"/>
                    <a:gd name="connsiteX8542" fmla="*/ 290951 w 1619890"/>
                    <a:gd name="connsiteY8542" fmla="*/ 195338 h 1147838"/>
                    <a:gd name="connsiteX8543" fmla="*/ 290951 w 1619890"/>
                    <a:gd name="connsiteY8543" fmla="*/ 195338 h 1147838"/>
                    <a:gd name="connsiteX8544" fmla="*/ 290951 w 1619890"/>
                    <a:gd name="connsiteY8544" fmla="*/ 195338 h 1147838"/>
                    <a:gd name="connsiteX8545" fmla="*/ 290951 w 1619890"/>
                    <a:gd name="connsiteY8545" fmla="*/ 195338 h 1147838"/>
                    <a:gd name="connsiteX8546" fmla="*/ 290951 w 1619890"/>
                    <a:gd name="connsiteY8546" fmla="*/ 195338 h 1147838"/>
                    <a:gd name="connsiteX8547" fmla="*/ 290951 w 1619890"/>
                    <a:gd name="connsiteY8547" fmla="*/ 195338 h 1147838"/>
                    <a:gd name="connsiteX8548" fmla="*/ 290951 w 1619890"/>
                    <a:gd name="connsiteY8548" fmla="*/ 195338 h 1147838"/>
                    <a:gd name="connsiteX8549" fmla="*/ 290951 w 1619890"/>
                    <a:gd name="connsiteY8549" fmla="*/ 195338 h 1147838"/>
                    <a:gd name="connsiteX8550" fmla="*/ 290951 w 1619890"/>
                    <a:gd name="connsiteY8550" fmla="*/ 195338 h 1147838"/>
                    <a:gd name="connsiteX8551" fmla="*/ 290951 w 1619890"/>
                    <a:gd name="connsiteY8551" fmla="*/ 195338 h 1147838"/>
                    <a:gd name="connsiteX8552" fmla="*/ 290951 w 1619890"/>
                    <a:gd name="connsiteY8552" fmla="*/ 195338 h 1147838"/>
                    <a:gd name="connsiteX8553" fmla="*/ 290951 w 1619890"/>
                    <a:gd name="connsiteY8553" fmla="*/ 195338 h 1147838"/>
                    <a:gd name="connsiteX8554" fmla="*/ 290951 w 1619890"/>
                    <a:gd name="connsiteY8554" fmla="*/ 195338 h 1147838"/>
                    <a:gd name="connsiteX8555" fmla="*/ 290951 w 1619890"/>
                    <a:gd name="connsiteY8555" fmla="*/ 195338 h 1147838"/>
                    <a:gd name="connsiteX8556" fmla="*/ 290951 w 1619890"/>
                    <a:gd name="connsiteY8556" fmla="*/ 195338 h 1147838"/>
                    <a:gd name="connsiteX8557" fmla="*/ 290951 w 1619890"/>
                    <a:gd name="connsiteY8557" fmla="*/ 195338 h 1147838"/>
                    <a:gd name="connsiteX8558" fmla="*/ 290951 w 1619890"/>
                    <a:gd name="connsiteY8558" fmla="*/ 195338 h 1147838"/>
                    <a:gd name="connsiteX8559" fmla="*/ 290951 w 1619890"/>
                    <a:gd name="connsiteY8559" fmla="*/ 195338 h 1147838"/>
                    <a:gd name="connsiteX8560" fmla="*/ 290951 w 1619890"/>
                    <a:gd name="connsiteY8560" fmla="*/ 195338 h 1147838"/>
                    <a:gd name="connsiteX8561" fmla="*/ 290951 w 1619890"/>
                    <a:gd name="connsiteY8561" fmla="*/ 195338 h 1147838"/>
                    <a:gd name="connsiteX8562" fmla="*/ 290951 w 1619890"/>
                    <a:gd name="connsiteY8562" fmla="*/ 195338 h 1147838"/>
                    <a:gd name="connsiteX8563" fmla="*/ 290951 w 1619890"/>
                    <a:gd name="connsiteY8563" fmla="*/ 195338 h 1147838"/>
                    <a:gd name="connsiteX8564" fmla="*/ 290951 w 1619890"/>
                    <a:gd name="connsiteY8564" fmla="*/ 195338 h 1147838"/>
                    <a:gd name="connsiteX8565" fmla="*/ 290951 w 1619890"/>
                    <a:gd name="connsiteY8565" fmla="*/ 195338 h 1147838"/>
                    <a:gd name="connsiteX8566" fmla="*/ 290951 w 1619890"/>
                    <a:gd name="connsiteY8566" fmla="*/ 195338 h 1147838"/>
                    <a:gd name="connsiteX8567" fmla="*/ 290951 w 1619890"/>
                    <a:gd name="connsiteY8567" fmla="*/ 195338 h 1147838"/>
                    <a:gd name="connsiteX8568" fmla="*/ 290951 w 1619890"/>
                    <a:gd name="connsiteY8568" fmla="*/ 195338 h 1147838"/>
                    <a:gd name="connsiteX8569" fmla="*/ 290951 w 1619890"/>
                    <a:gd name="connsiteY8569" fmla="*/ 195338 h 1147838"/>
                    <a:gd name="connsiteX8570" fmla="*/ 290951 w 1619890"/>
                    <a:gd name="connsiteY8570" fmla="*/ 195338 h 1147838"/>
                    <a:gd name="connsiteX8571" fmla="*/ 290951 w 1619890"/>
                    <a:gd name="connsiteY8571" fmla="*/ 195338 h 1147838"/>
                    <a:gd name="connsiteX8572" fmla="*/ 290951 w 1619890"/>
                    <a:gd name="connsiteY8572" fmla="*/ 195338 h 1147838"/>
                    <a:gd name="connsiteX8573" fmla="*/ 290951 w 1619890"/>
                    <a:gd name="connsiteY8573" fmla="*/ 195338 h 1147838"/>
                    <a:gd name="connsiteX8574" fmla="*/ 290951 w 1619890"/>
                    <a:gd name="connsiteY8574" fmla="*/ 195338 h 1147838"/>
                    <a:gd name="connsiteX8575" fmla="*/ 290951 w 1619890"/>
                    <a:gd name="connsiteY8575" fmla="*/ 195338 h 1147838"/>
                    <a:gd name="connsiteX8576" fmla="*/ 290951 w 1619890"/>
                    <a:gd name="connsiteY8576" fmla="*/ 195338 h 1147838"/>
                    <a:gd name="connsiteX8577" fmla="*/ 290951 w 1619890"/>
                    <a:gd name="connsiteY8577" fmla="*/ 195338 h 1147838"/>
                    <a:gd name="connsiteX8578" fmla="*/ 290951 w 1619890"/>
                    <a:gd name="connsiteY8578" fmla="*/ 195338 h 1147838"/>
                    <a:gd name="connsiteX8579" fmla="*/ 290951 w 1619890"/>
                    <a:gd name="connsiteY8579" fmla="*/ 195338 h 1147838"/>
                    <a:gd name="connsiteX8580" fmla="*/ 290951 w 1619890"/>
                    <a:gd name="connsiteY8580" fmla="*/ 195338 h 1147838"/>
                    <a:gd name="connsiteX8581" fmla="*/ 290951 w 1619890"/>
                    <a:gd name="connsiteY8581" fmla="*/ 195338 h 1147838"/>
                    <a:gd name="connsiteX8582" fmla="*/ 290951 w 1619890"/>
                    <a:gd name="connsiteY8582" fmla="*/ 195338 h 1147838"/>
                    <a:gd name="connsiteX8583" fmla="*/ 290951 w 1619890"/>
                    <a:gd name="connsiteY8583" fmla="*/ 195338 h 1147838"/>
                    <a:gd name="connsiteX8584" fmla="*/ 290951 w 1619890"/>
                    <a:gd name="connsiteY8584" fmla="*/ 195338 h 1147838"/>
                    <a:gd name="connsiteX8585" fmla="*/ 290951 w 1619890"/>
                    <a:gd name="connsiteY8585" fmla="*/ 195338 h 1147838"/>
                    <a:gd name="connsiteX8586" fmla="*/ 290951 w 1619890"/>
                    <a:gd name="connsiteY8586" fmla="*/ 195338 h 1147838"/>
                    <a:gd name="connsiteX8587" fmla="*/ 290951 w 1619890"/>
                    <a:gd name="connsiteY8587" fmla="*/ 195338 h 1147838"/>
                    <a:gd name="connsiteX8588" fmla="*/ 290951 w 1619890"/>
                    <a:gd name="connsiteY8588" fmla="*/ 195338 h 1147838"/>
                    <a:gd name="connsiteX8589" fmla="*/ 290346 w 1619890"/>
                    <a:gd name="connsiteY8589" fmla="*/ 195338 h 1147838"/>
                    <a:gd name="connsiteX8590" fmla="*/ 290346 w 1619890"/>
                    <a:gd name="connsiteY8590" fmla="*/ 195338 h 1147838"/>
                    <a:gd name="connsiteX8591" fmla="*/ 289741 w 1619890"/>
                    <a:gd name="connsiteY8591" fmla="*/ 195338 h 1147838"/>
                    <a:gd name="connsiteX8592" fmla="*/ 289741 w 1619890"/>
                    <a:gd name="connsiteY8592" fmla="*/ 195338 h 1147838"/>
                    <a:gd name="connsiteX8593" fmla="*/ 289137 w 1619890"/>
                    <a:gd name="connsiteY8593" fmla="*/ 195338 h 1147838"/>
                    <a:gd name="connsiteX8594" fmla="*/ 289137 w 1619890"/>
                    <a:gd name="connsiteY8594" fmla="*/ 195338 h 1147838"/>
                    <a:gd name="connsiteX8595" fmla="*/ 288532 w 1619890"/>
                    <a:gd name="connsiteY8595" fmla="*/ 195338 h 1147838"/>
                    <a:gd name="connsiteX8596" fmla="*/ 288532 w 1619890"/>
                    <a:gd name="connsiteY8596" fmla="*/ 195338 h 1147838"/>
                    <a:gd name="connsiteX8597" fmla="*/ 287927 w 1619890"/>
                    <a:gd name="connsiteY8597" fmla="*/ 195338 h 1147838"/>
                    <a:gd name="connsiteX8598" fmla="*/ 287927 w 1619890"/>
                    <a:gd name="connsiteY8598" fmla="*/ 195338 h 1147838"/>
                    <a:gd name="connsiteX8599" fmla="*/ 287322 w 1619890"/>
                    <a:gd name="connsiteY8599" fmla="*/ 195338 h 1147838"/>
                    <a:gd name="connsiteX8600" fmla="*/ 287322 w 1619890"/>
                    <a:gd name="connsiteY8600" fmla="*/ 195338 h 1147838"/>
                    <a:gd name="connsiteX8601" fmla="*/ 286717 w 1619890"/>
                    <a:gd name="connsiteY8601" fmla="*/ 195338 h 1147838"/>
                    <a:gd name="connsiteX8602" fmla="*/ 286717 w 1619890"/>
                    <a:gd name="connsiteY8602" fmla="*/ 195338 h 1147838"/>
                    <a:gd name="connsiteX8603" fmla="*/ 286112 w 1619890"/>
                    <a:gd name="connsiteY8603" fmla="*/ 195338 h 1147838"/>
                    <a:gd name="connsiteX8604" fmla="*/ 286112 w 1619890"/>
                    <a:gd name="connsiteY8604" fmla="*/ 195338 h 1147838"/>
                    <a:gd name="connsiteX8605" fmla="*/ 285507 w 1619890"/>
                    <a:gd name="connsiteY8605" fmla="*/ 195338 h 1147838"/>
                    <a:gd name="connsiteX8606" fmla="*/ 285507 w 1619890"/>
                    <a:gd name="connsiteY8606" fmla="*/ 195338 h 1147838"/>
                    <a:gd name="connsiteX8607" fmla="*/ 284902 w 1619890"/>
                    <a:gd name="connsiteY8607" fmla="*/ 195338 h 1147838"/>
                    <a:gd name="connsiteX8608" fmla="*/ 284902 w 1619890"/>
                    <a:gd name="connsiteY8608" fmla="*/ 195338 h 1147838"/>
                    <a:gd name="connsiteX8609" fmla="*/ 284297 w 1619890"/>
                    <a:gd name="connsiteY8609" fmla="*/ 195338 h 1147838"/>
                    <a:gd name="connsiteX8610" fmla="*/ 284297 w 1619890"/>
                    <a:gd name="connsiteY8610" fmla="*/ 195338 h 1147838"/>
                    <a:gd name="connsiteX8611" fmla="*/ 283693 w 1619890"/>
                    <a:gd name="connsiteY8611" fmla="*/ 195338 h 1147838"/>
                    <a:gd name="connsiteX8612" fmla="*/ 283693 w 1619890"/>
                    <a:gd name="connsiteY8612" fmla="*/ 195338 h 1147838"/>
                    <a:gd name="connsiteX8613" fmla="*/ 283088 w 1619890"/>
                    <a:gd name="connsiteY8613" fmla="*/ 195338 h 1147838"/>
                    <a:gd name="connsiteX8614" fmla="*/ 283088 w 1619890"/>
                    <a:gd name="connsiteY8614" fmla="*/ 195338 h 1147838"/>
                    <a:gd name="connsiteX8615" fmla="*/ 282483 w 1619890"/>
                    <a:gd name="connsiteY8615" fmla="*/ 195338 h 1147838"/>
                    <a:gd name="connsiteX8616" fmla="*/ 282483 w 1619890"/>
                    <a:gd name="connsiteY8616" fmla="*/ 195338 h 1147838"/>
                    <a:gd name="connsiteX8617" fmla="*/ 281878 w 1619890"/>
                    <a:gd name="connsiteY8617" fmla="*/ 195338 h 1147838"/>
                    <a:gd name="connsiteX8618" fmla="*/ 281878 w 1619890"/>
                    <a:gd name="connsiteY8618" fmla="*/ 195338 h 1147838"/>
                    <a:gd name="connsiteX8619" fmla="*/ 281273 w 1619890"/>
                    <a:gd name="connsiteY8619" fmla="*/ 195338 h 1147838"/>
                    <a:gd name="connsiteX8620" fmla="*/ 281273 w 1619890"/>
                    <a:gd name="connsiteY8620" fmla="*/ 195338 h 1147838"/>
                    <a:gd name="connsiteX8621" fmla="*/ 280668 w 1619890"/>
                    <a:gd name="connsiteY8621" fmla="*/ 195338 h 1147838"/>
                    <a:gd name="connsiteX8622" fmla="*/ 280668 w 1619890"/>
                    <a:gd name="connsiteY8622" fmla="*/ 195338 h 1147838"/>
                    <a:gd name="connsiteX8623" fmla="*/ 280063 w 1619890"/>
                    <a:gd name="connsiteY8623" fmla="*/ 195338 h 1147838"/>
                    <a:gd name="connsiteX8624" fmla="*/ 280063 w 1619890"/>
                    <a:gd name="connsiteY8624" fmla="*/ 195338 h 1147838"/>
                    <a:gd name="connsiteX8625" fmla="*/ 279458 w 1619890"/>
                    <a:gd name="connsiteY8625" fmla="*/ 195338 h 1147838"/>
                    <a:gd name="connsiteX8626" fmla="*/ 279458 w 1619890"/>
                    <a:gd name="connsiteY8626" fmla="*/ 195338 h 1147838"/>
                    <a:gd name="connsiteX8627" fmla="*/ 278853 w 1619890"/>
                    <a:gd name="connsiteY8627" fmla="*/ 195338 h 1147838"/>
                    <a:gd name="connsiteX8628" fmla="*/ 278853 w 1619890"/>
                    <a:gd name="connsiteY8628" fmla="*/ 195338 h 1147838"/>
                    <a:gd name="connsiteX8629" fmla="*/ 278249 w 1619890"/>
                    <a:gd name="connsiteY8629" fmla="*/ 195338 h 1147838"/>
                    <a:gd name="connsiteX8630" fmla="*/ 278249 w 1619890"/>
                    <a:gd name="connsiteY8630" fmla="*/ 195338 h 1147838"/>
                    <a:gd name="connsiteX8631" fmla="*/ 277644 w 1619890"/>
                    <a:gd name="connsiteY8631" fmla="*/ 195338 h 1147838"/>
                    <a:gd name="connsiteX8632" fmla="*/ 277644 w 1619890"/>
                    <a:gd name="connsiteY8632" fmla="*/ 195338 h 1147838"/>
                    <a:gd name="connsiteX8633" fmla="*/ 277039 w 1619890"/>
                    <a:gd name="connsiteY8633" fmla="*/ 195338 h 1147838"/>
                    <a:gd name="connsiteX8634" fmla="*/ 277039 w 1619890"/>
                    <a:gd name="connsiteY8634" fmla="*/ 195338 h 1147838"/>
                    <a:gd name="connsiteX8635" fmla="*/ 276434 w 1619890"/>
                    <a:gd name="connsiteY8635" fmla="*/ 195338 h 1147838"/>
                    <a:gd name="connsiteX8636" fmla="*/ 276434 w 1619890"/>
                    <a:gd name="connsiteY8636" fmla="*/ 195338 h 1147838"/>
                    <a:gd name="connsiteX8637" fmla="*/ 275829 w 1619890"/>
                    <a:gd name="connsiteY8637" fmla="*/ 195338 h 1147838"/>
                    <a:gd name="connsiteX8638" fmla="*/ 275829 w 1619890"/>
                    <a:gd name="connsiteY8638" fmla="*/ 195338 h 1147838"/>
                    <a:gd name="connsiteX8639" fmla="*/ 275224 w 1619890"/>
                    <a:gd name="connsiteY8639" fmla="*/ 195338 h 1147838"/>
                    <a:gd name="connsiteX8640" fmla="*/ 275224 w 1619890"/>
                    <a:gd name="connsiteY8640" fmla="*/ 195338 h 1147838"/>
                    <a:gd name="connsiteX8641" fmla="*/ 274619 w 1619890"/>
                    <a:gd name="connsiteY8641" fmla="*/ 195338 h 1147838"/>
                    <a:gd name="connsiteX8642" fmla="*/ 274619 w 1619890"/>
                    <a:gd name="connsiteY8642" fmla="*/ 195338 h 1147838"/>
                    <a:gd name="connsiteX8643" fmla="*/ 274014 w 1619890"/>
                    <a:gd name="connsiteY8643" fmla="*/ 195338 h 1147838"/>
                    <a:gd name="connsiteX8644" fmla="*/ 274014 w 1619890"/>
                    <a:gd name="connsiteY8644" fmla="*/ 195338 h 1147838"/>
                    <a:gd name="connsiteX8645" fmla="*/ 273409 w 1619890"/>
                    <a:gd name="connsiteY8645" fmla="*/ 195338 h 1147838"/>
                    <a:gd name="connsiteX8646" fmla="*/ 273409 w 1619890"/>
                    <a:gd name="connsiteY8646" fmla="*/ 195338 h 1147838"/>
                    <a:gd name="connsiteX8647" fmla="*/ 272805 w 1619890"/>
                    <a:gd name="connsiteY8647" fmla="*/ 195338 h 1147838"/>
                    <a:gd name="connsiteX8648" fmla="*/ 272805 w 1619890"/>
                    <a:gd name="connsiteY8648" fmla="*/ 195338 h 1147838"/>
                    <a:gd name="connsiteX8649" fmla="*/ 272200 w 1619890"/>
                    <a:gd name="connsiteY8649" fmla="*/ 195338 h 1147838"/>
                    <a:gd name="connsiteX8650" fmla="*/ 272200 w 1619890"/>
                    <a:gd name="connsiteY8650" fmla="*/ 195338 h 1147838"/>
                    <a:gd name="connsiteX8651" fmla="*/ 271595 w 1619890"/>
                    <a:gd name="connsiteY8651" fmla="*/ 195338 h 1147838"/>
                    <a:gd name="connsiteX8652" fmla="*/ 271595 w 1619890"/>
                    <a:gd name="connsiteY8652" fmla="*/ 195338 h 1147838"/>
                    <a:gd name="connsiteX8653" fmla="*/ 270990 w 1619890"/>
                    <a:gd name="connsiteY8653" fmla="*/ 195338 h 1147838"/>
                    <a:gd name="connsiteX8654" fmla="*/ 270990 w 1619890"/>
                    <a:gd name="connsiteY8654" fmla="*/ 195338 h 1147838"/>
                    <a:gd name="connsiteX8655" fmla="*/ 270385 w 1619890"/>
                    <a:gd name="connsiteY8655" fmla="*/ 195338 h 1147838"/>
                    <a:gd name="connsiteX8656" fmla="*/ 270385 w 1619890"/>
                    <a:gd name="connsiteY8656" fmla="*/ 195338 h 1147838"/>
                    <a:gd name="connsiteX8657" fmla="*/ 269780 w 1619890"/>
                    <a:gd name="connsiteY8657" fmla="*/ 195338 h 1147838"/>
                    <a:gd name="connsiteX8658" fmla="*/ 269780 w 1619890"/>
                    <a:gd name="connsiteY8658" fmla="*/ 195338 h 1147838"/>
                    <a:gd name="connsiteX8659" fmla="*/ 269175 w 1619890"/>
                    <a:gd name="connsiteY8659" fmla="*/ 195338 h 1147838"/>
                    <a:gd name="connsiteX8660" fmla="*/ 269175 w 1619890"/>
                    <a:gd name="connsiteY8660" fmla="*/ 195338 h 1147838"/>
                    <a:gd name="connsiteX8661" fmla="*/ 268570 w 1619890"/>
                    <a:gd name="connsiteY8661" fmla="*/ 195338 h 1147838"/>
                    <a:gd name="connsiteX8662" fmla="*/ 268570 w 1619890"/>
                    <a:gd name="connsiteY8662" fmla="*/ 195338 h 1147838"/>
                    <a:gd name="connsiteX8663" fmla="*/ 267965 w 1619890"/>
                    <a:gd name="connsiteY8663" fmla="*/ 195338 h 1147838"/>
                    <a:gd name="connsiteX8664" fmla="*/ 267965 w 1619890"/>
                    <a:gd name="connsiteY8664" fmla="*/ 195338 h 1147838"/>
                    <a:gd name="connsiteX8665" fmla="*/ 267361 w 1619890"/>
                    <a:gd name="connsiteY8665" fmla="*/ 195338 h 1147838"/>
                    <a:gd name="connsiteX8666" fmla="*/ 267361 w 1619890"/>
                    <a:gd name="connsiteY8666" fmla="*/ 195338 h 1147838"/>
                    <a:gd name="connsiteX8667" fmla="*/ 266756 w 1619890"/>
                    <a:gd name="connsiteY8667" fmla="*/ 195338 h 1147838"/>
                    <a:gd name="connsiteX8668" fmla="*/ 266756 w 1619890"/>
                    <a:gd name="connsiteY8668" fmla="*/ 195338 h 1147838"/>
                    <a:gd name="connsiteX8669" fmla="*/ 266151 w 1619890"/>
                    <a:gd name="connsiteY8669" fmla="*/ 195338 h 1147838"/>
                    <a:gd name="connsiteX8670" fmla="*/ 266151 w 1619890"/>
                    <a:gd name="connsiteY8670" fmla="*/ 195338 h 1147838"/>
                    <a:gd name="connsiteX8671" fmla="*/ 265546 w 1619890"/>
                    <a:gd name="connsiteY8671" fmla="*/ 195338 h 1147838"/>
                    <a:gd name="connsiteX8672" fmla="*/ 265546 w 1619890"/>
                    <a:gd name="connsiteY8672" fmla="*/ 195338 h 1147838"/>
                    <a:gd name="connsiteX8673" fmla="*/ 264941 w 1619890"/>
                    <a:gd name="connsiteY8673" fmla="*/ 195338 h 1147838"/>
                    <a:gd name="connsiteX8674" fmla="*/ 264941 w 1619890"/>
                    <a:gd name="connsiteY8674" fmla="*/ 195338 h 1147838"/>
                    <a:gd name="connsiteX8675" fmla="*/ 264336 w 1619890"/>
                    <a:gd name="connsiteY8675" fmla="*/ 195338 h 1147838"/>
                    <a:gd name="connsiteX8676" fmla="*/ 264336 w 1619890"/>
                    <a:gd name="connsiteY8676" fmla="*/ 195338 h 1147838"/>
                    <a:gd name="connsiteX8677" fmla="*/ 263731 w 1619890"/>
                    <a:gd name="connsiteY8677" fmla="*/ 195338 h 1147838"/>
                    <a:gd name="connsiteX8678" fmla="*/ 263731 w 1619890"/>
                    <a:gd name="connsiteY8678" fmla="*/ 195338 h 1147838"/>
                    <a:gd name="connsiteX8679" fmla="*/ 263126 w 1619890"/>
                    <a:gd name="connsiteY8679" fmla="*/ 195338 h 1147838"/>
                    <a:gd name="connsiteX8680" fmla="*/ 263126 w 1619890"/>
                    <a:gd name="connsiteY8680" fmla="*/ 195338 h 1147838"/>
                    <a:gd name="connsiteX8681" fmla="*/ 262521 w 1619890"/>
                    <a:gd name="connsiteY8681" fmla="*/ 195338 h 1147838"/>
                    <a:gd name="connsiteX8682" fmla="*/ 262521 w 1619890"/>
                    <a:gd name="connsiteY8682" fmla="*/ 195338 h 1147838"/>
                    <a:gd name="connsiteX8683" fmla="*/ 261917 w 1619890"/>
                    <a:gd name="connsiteY8683" fmla="*/ 195338 h 1147838"/>
                    <a:gd name="connsiteX8684" fmla="*/ 261917 w 1619890"/>
                    <a:gd name="connsiteY8684" fmla="*/ 195338 h 1147838"/>
                    <a:gd name="connsiteX8685" fmla="*/ 261312 w 1619890"/>
                    <a:gd name="connsiteY8685" fmla="*/ 195338 h 1147838"/>
                    <a:gd name="connsiteX8686" fmla="*/ 261312 w 1619890"/>
                    <a:gd name="connsiteY8686" fmla="*/ 195338 h 1147838"/>
                    <a:gd name="connsiteX8687" fmla="*/ 260707 w 1619890"/>
                    <a:gd name="connsiteY8687" fmla="*/ 195338 h 1147838"/>
                    <a:gd name="connsiteX8688" fmla="*/ 260707 w 1619890"/>
                    <a:gd name="connsiteY8688" fmla="*/ 195338 h 1147838"/>
                    <a:gd name="connsiteX8689" fmla="*/ 260102 w 1619890"/>
                    <a:gd name="connsiteY8689" fmla="*/ 195338 h 1147838"/>
                    <a:gd name="connsiteX8690" fmla="*/ 260102 w 1619890"/>
                    <a:gd name="connsiteY8690" fmla="*/ 195338 h 1147838"/>
                    <a:gd name="connsiteX8691" fmla="*/ 259497 w 1619890"/>
                    <a:gd name="connsiteY8691" fmla="*/ 195338 h 1147838"/>
                    <a:gd name="connsiteX8692" fmla="*/ 259497 w 1619890"/>
                    <a:gd name="connsiteY8692" fmla="*/ 195338 h 1147838"/>
                    <a:gd name="connsiteX8693" fmla="*/ 258892 w 1619890"/>
                    <a:gd name="connsiteY8693" fmla="*/ 195338 h 1147838"/>
                    <a:gd name="connsiteX8694" fmla="*/ 258892 w 1619890"/>
                    <a:gd name="connsiteY8694" fmla="*/ 195338 h 1147838"/>
                    <a:gd name="connsiteX8695" fmla="*/ 258287 w 1619890"/>
                    <a:gd name="connsiteY8695" fmla="*/ 195338 h 1147838"/>
                    <a:gd name="connsiteX8696" fmla="*/ 258287 w 1619890"/>
                    <a:gd name="connsiteY8696" fmla="*/ 195338 h 1147838"/>
                    <a:gd name="connsiteX8697" fmla="*/ 257682 w 1619890"/>
                    <a:gd name="connsiteY8697" fmla="*/ 195338 h 1147838"/>
                    <a:gd name="connsiteX8698" fmla="*/ 257682 w 1619890"/>
                    <a:gd name="connsiteY8698" fmla="*/ 195338 h 1147838"/>
                    <a:gd name="connsiteX8699" fmla="*/ 257077 w 1619890"/>
                    <a:gd name="connsiteY8699" fmla="*/ 195338 h 1147838"/>
                    <a:gd name="connsiteX8700" fmla="*/ 257077 w 1619890"/>
                    <a:gd name="connsiteY8700" fmla="*/ 195338 h 1147838"/>
                    <a:gd name="connsiteX8701" fmla="*/ 256473 w 1619890"/>
                    <a:gd name="connsiteY8701" fmla="*/ 195338 h 1147838"/>
                    <a:gd name="connsiteX8702" fmla="*/ 256473 w 1619890"/>
                    <a:gd name="connsiteY8702" fmla="*/ 195338 h 1147838"/>
                    <a:gd name="connsiteX8703" fmla="*/ 255868 w 1619890"/>
                    <a:gd name="connsiteY8703" fmla="*/ 195338 h 1147838"/>
                    <a:gd name="connsiteX8704" fmla="*/ 255868 w 1619890"/>
                    <a:gd name="connsiteY8704" fmla="*/ 195338 h 1147838"/>
                    <a:gd name="connsiteX8705" fmla="*/ 255263 w 1619890"/>
                    <a:gd name="connsiteY8705" fmla="*/ 195338 h 1147838"/>
                    <a:gd name="connsiteX8706" fmla="*/ 255263 w 1619890"/>
                    <a:gd name="connsiteY8706" fmla="*/ 195338 h 1147838"/>
                    <a:gd name="connsiteX8707" fmla="*/ 254658 w 1619890"/>
                    <a:gd name="connsiteY8707" fmla="*/ 195338 h 1147838"/>
                    <a:gd name="connsiteX8708" fmla="*/ 254658 w 1619890"/>
                    <a:gd name="connsiteY8708" fmla="*/ 195338 h 1147838"/>
                    <a:gd name="connsiteX8709" fmla="*/ 254053 w 1619890"/>
                    <a:gd name="connsiteY8709" fmla="*/ 195338 h 1147838"/>
                    <a:gd name="connsiteX8710" fmla="*/ 254053 w 1619890"/>
                    <a:gd name="connsiteY8710" fmla="*/ 195338 h 1147838"/>
                    <a:gd name="connsiteX8711" fmla="*/ 253448 w 1619890"/>
                    <a:gd name="connsiteY8711" fmla="*/ 195338 h 1147838"/>
                    <a:gd name="connsiteX8712" fmla="*/ 253448 w 1619890"/>
                    <a:gd name="connsiteY8712" fmla="*/ 195338 h 1147838"/>
                    <a:gd name="connsiteX8713" fmla="*/ 252843 w 1619890"/>
                    <a:gd name="connsiteY8713" fmla="*/ 195338 h 1147838"/>
                    <a:gd name="connsiteX8714" fmla="*/ 252843 w 1619890"/>
                    <a:gd name="connsiteY8714" fmla="*/ 195338 h 1147838"/>
                    <a:gd name="connsiteX8715" fmla="*/ 252238 w 1619890"/>
                    <a:gd name="connsiteY8715" fmla="*/ 195338 h 1147838"/>
                    <a:gd name="connsiteX8716" fmla="*/ 252238 w 1619890"/>
                    <a:gd name="connsiteY8716" fmla="*/ 195338 h 1147838"/>
                    <a:gd name="connsiteX8717" fmla="*/ 251634 w 1619890"/>
                    <a:gd name="connsiteY8717" fmla="*/ 195338 h 1147838"/>
                    <a:gd name="connsiteX8718" fmla="*/ 251634 w 1619890"/>
                    <a:gd name="connsiteY8718" fmla="*/ 195338 h 1147838"/>
                    <a:gd name="connsiteX8719" fmla="*/ 251029 w 1619890"/>
                    <a:gd name="connsiteY8719" fmla="*/ 195943 h 1147838"/>
                    <a:gd name="connsiteX8720" fmla="*/ 251029 w 1619890"/>
                    <a:gd name="connsiteY8720" fmla="*/ 195943 h 1147838"/>
                    <a:gd name="connsiteX8721" fmla="*/ 250424 w 1619890"/>
                    <a:gd name="connsiteY8721" fmla="*/ 196548 h 1147838"/>
                    <a:gd name="connsiteX8722" fmla="*/ 250424 w 1619890"/>
                    <a:gd name="connsiteY8722" fmla="*/ 196548 h 1147838"/>
                    <a:gd name="connsiteX8723" fmla="*/ 249819 w 1619890"/>
                    <a:gd name="connsiteY8723" fmla="*/ 197152 h 1147838"/>
                    <a:gd name="connsiteX8724" fmla="*/ 249819 w 1619890"/>
                    <a:gd name="connsiteY8724" fmla="*/ 197152 h 1147838"/>
                    <a:gd name="connsiteX8725" fmla="*/ 249214 w 1619890"/>
                    <a:gd name="connsiteY8725" fmla="*/ 197757 h 1147838"/>
                    <a:gd name="connsiteX8726" fmla="*/ 249214 w 1619890"/>
                    <a:gd name="connsiteY8726" fmla="*/ 197757 h 1147838"/>
                    <a:gd name="connsiteX8727" fmla="*/ 248609 w 1619890"/>
                    <a:gd name="connsiteY8727" fmla="*/ 198362 h 1147838"/>
                    <a:gd name="connsiteX8728" fmla="*/ 248609 w 1619890"/>
                    <a:gd name="connsiteY8728" fmla="*/ 198362 h 1147838"/>
                    <a:gd name="connsiteX8729" fmla="*/ 248004 w 1619890"/>
                    <a:gd name="connsiteY8729" fmla="*/ 198967 h 1147838"/>
                    <a:gd name="connsiteX8730" fmla="*/ 248004 w 1619890"/>
                    <a:gd name="connsiteY8730" fmla="*/ 198967 h 1147838"/>
                    <a:gd name="connsiteX8731" fmla="*/ 247399 w 1619890"/>
                    <a:gd name="connsiteY8731" fmla="*/ 199571 h 1147838"/>
                    <a:gd name="connsiteX8732" fmla="*/ 247399 w 1619890"/>
                    <a:gd name="connsiteY8732" fmla="*/ 199571 h 1147838"/>
                    <a:gd name="connsiteX8733" fmla="*/ 247399 w 1619890"/>
                    <a:gd name="connsiteY8733" fmla="*/ 200176 h 1147838"/>
                    <a:gd name="connsiteX8734" fmla="*/ 247399 w 1619890"/>
                    <a:gd name="connsiteY8734" fmla="*/ 200176 h 1147838"/>
                    <a:gd name="connsiteX8735" fmla="*/ 247399 w 1619890"/>
                    <a:gd name="connsiteY8735" fmla="*/ 200781 h 1147838"/>
                    <a:gd name="connsiteX8736" fmla="*/ 247399 w 1619890"/>
                    <a:gd name="connsiteY8736" fmla="*/ 200781 h 1147838"/>
                    <a:gd name="connsiteX8737" fmla="*/ 247399 w 1619890"/>
                    <a:gd name="connsiteY8737" fmla="*/ 201386 h 1147838"/>
                    <a:gd name="connsiteX8738" fmla="*/ 247399 w 1619890"/>
                    <a:gd name="connsiteY8738" fmla="*/ 201386 h 1147838"/>
                    <a:gd name="connsiteX8739" fmla="*/ 247399 w 1619890"/>
                    <a:gd name="connsiteY8739" fmla="*/ 201990 h 1147838"/>
                    <a:gd name="connsiteX8740" fmla="*/ 247399 w 1619890"/>
                    <a:gd name="connsiteY8740" fmla="*/ 201990 h 1147838"/>
                    <a:gd name="connsiteX8741" fmla="*/ 247399 w 1619890"/>
                    <a:gd name="connsiteY8741" fmla="*/ 202595 h 1147838"/>
                    <a:gd name="connsiteX8742" fmla="*/ 247399 w 1619890"/>
                    <a:gd name="connsiteY8742" fmla="*/ 202595 h 1147838"/>
                    <a:gd name="connsiteX8743" fmla="*/ 247399 w 1619890"/>
                    <a:gd name="connsiteY8743" fmla="*/ 203200 h 1147838"/>
                    <a:gd name="connsiteX8744" fmla="*/ 247399 w 1619890"/>
                    <a:gd name="connsiteY8744" fmla="*/ 203200 h 1147838"/>
                    <a:gd name="connsiteX8745" fmla="*/ 247399 w 1619890"/>
                    <a:gd name="connsiteY8745" fmla="*/ 203805 h 1147838"/>
                    <a:gd name="connsiteX8746" fmla="*/ 247399 w 1619890"/>
                    <a:gd name="connsiteY8746" fmla="*/ 203805 h 1147838"/>
                    <a:gd name="connsiteX8747" fmla="*/ 247399 w 1619890"/>
                    <a:gd name="connsiteY8747" fmla="*/ 204409 h 1147838"/>
                    <a:gd name="connsiteX8748" fmla="*/ 247399 w 1619890"/>
                    <a:gd name="connsiteY8748" fmla="*/ 204409 h 1147838"/>
                    <a:gd name="connsiteX8749" fmla="*/ 247399 w 1619890"/>
                    <a:gd name="connsiteY8749" fmla="*/ 205014 h 1147838"/>
                    <a:gd name="connsiteX8750" fmla="*/ 247399 w 1619890"/>
                    <a:gd name="connsiteY8750" fmla="*/ 205014 h 1147838"/>
                    <a:gd name="connsiteX8751" fmla="*/ 247399 w 1619890"/>
                    <a:gd name="connsiteY8751" fmla="*/ 205619 h 1147838"/>
                    <a:gd name="connsiteX8752" fmla="*/ 247399 w 1619890"/>
                    <a:gd name="connsiteY8752" fmla="*/ 205619 h 1147838"/>
                    <a:gd name="connsiteX8753" fmla="*/ 247399 w 1619890"/>
                    <a:gd name="connsiteY8753" fmla="*/ 206224 h 1147838"/>
                    <a:gd name="connsiteX8754" fmla="*/ 247399 w 1619890"/>
                    <a:gd name="connsiteY8754" fmla="*/ 206224 h 1147838"/>
                    <a:gd name="connsiteX8755" fmla="*/ 247399 w 1619890"/>
                    <a:gd name="connsiteY8755" fmla="*/ 206829 h 1147838"/>
                    <a:gd name="connsiteX8756" fmla="*/ 247399 w 1619890"/>
                    <a:gd name="connsiteY8756" fmla="*/ 206829 h 1147838"/>
                    <a:gd name="connsiteX8757" fmla="*/ 247399 w 1619890"/>
                    <a:gd name="connsiteY8757" fmla="*/ 207433 h 1147838"/>
                    <a:gd name="connsiteX8758" fmla="*/ 247399 w 1619890"/>
                    <a:gd name="connsiteY8758" fmla="*/ 207433 h 1147838"/>
                    <a:gd name="connsiteX8759" fmla="*/ 247399 w 1619890"/>
                    <a:gd name="connsiteY8759" fmla="*/ 208038 h 1147838"/>
                    <a:gd name="connsiteX8760" fmla="*/ 247399 w 1619890"/>
                    <a:gd name="connsiteY8760" fmla="*/ 208038 h 1147838"/>
                    <a:gd name="connsiteX8761" fmla="*/ 247399 w 1619890"/>
                    <a:gd name="connsiteY8761" fmla="*/ 208643 h 1147838"/>
                    <a:gd name="connsiteX8762" fmla="*/ 247399 w 1619890"/>
                    <a:gd name="connsiteY8762" fmla="*/ 208643 h 1147838"/>
                    <a:gd name="connsiteX8763" fmla="*/ 247399 w 1619890"/>
                    <a:gd name="connsiteY8763" fmla="*/ 209248 h 1147838"/>
                    <a:gd name="connsiteX8764" fmla="*/ 247399 w 1619890"/>
                    <a:gd name="connsiteY8764" fmla="*/ 209248 h 1147838"/>
                    <a:gd name="connsiteX8765" fmla="*/ 247399 w 1619890"/>
                    <a:gd name="connsiteY8765" fmla="*/ 209248 h 1147838"/>
                    <a:gd name="connsiteX8766" fmla="*/ 247399 w 1619890"/>
                    <a:gd name="connsiteY8766" fmla="*/ 209248 h 1147838"/>
                    <a:gd name="connsiteX8767" fmla="*/ 247399 w 1619890"/>
                    <a:gd name="connsiteY8767" fmla="*/ 209248 h 1147838"/>
                    <a:gd name="connsiteX8768" fmla="*/ 247399 w 1619890"/>
                    <a:gd name="connsiteY8768" fmla="*/ 209248 h 1147838"/>
                    <a:gd name="connsiteX8769" fmla="*/ 247399 w 1619890"/>
                    <a:gd name="connsiteY8769" fmla="*/ 209248 h 1147838"/>
                    <a:gd name="connsiteX8770" fmla="*/ 247399 w 1619890"/>
                    <a:gd name="connsiteY8770" fmla="*/ 209248 h 1147838"/>
                    <a:gd name="connsiteX8771" fmla="*/ 247399 w 1619890"/>
                    <a:gd name="connsiteY8771" fmla="*/ 209248 h 1147838"/>
                    <a:gd name="connsiteX8772" fmla="*/ 247399 w 1619890"/>
                    <a:gd name="connsiteY8772" fmla="*/ 209248 h 1147838"/>
                    <a:gd name="connsiteX8773" fmla="*/ 247399 w 1619890"/>
                    <a:gd name="connsiteY8773" fmla="*/ 209248 h 1147838"/>
                    <a:gd name="connsiteX8774" fmla="*/ 247399 w 1619890"/>
                    <a:gd name="connsiteY8774" fmla="*/ 209248 h 1147838"/>
                    <a:gd name="connsiteX8775" fmla="*/ 247399 w 1619890"/>
                    <a:gd name="connsiteY8775" fmla="*/ 209248 h 1147838"/>
                    <a:gd name="connsiteX8776" fmla="*/ 247399 w 1619890"/>
                    <a:gd name="connsiteY8776" fmla="*/ 209248 h 1147838"/>
                    <a:gd name="connsiteX8777" fmla="*/ 247399 w 1619890"/>
                    <a:gd name="connsiteY8777" fmla="*/ 209248 h 1147838"/>
                    <a:gd name="connsiteX8778" fmla="*/ 247399 w 1619890"/>
                    <a:gd name="connsiteY8778" fmla="*/ 209248 h 1147838"/>
                    <a:gd name="connsiteX8779" fmla="*/ 247399 w 1619890"/>
                    <a:gd name="connsiteY8779" fmla="*/ 209248 h 1147838"/>
                    <a:gd name="connsiteX8780" fmla="*/ 247399 w 1619890"/>
                    <a:gd name="connsiteY8780" fmla="*/ 209248 h 1147838"/>
                    <a:gd name="connsiteX8781" fmla="*/ 247399 w 1619890"/>
                    <a:gd name="connsiteY8781" fmla="*/ 209248 h 1147838"/>
                    <a:gd name="connsiteX8782" fmla="*/ 247399 w 1619890"/>
                    <a:gd name="connsiteY8782" fmla="*/ 209248 h 1147838"/>
                    <a:gd name="connsiteX8783" fmla="*/ 247399 w 1619890"/>
                    <a:gd name="connsiteY8783" fmla="*/ 209248 h 1147838"/>
                    <a:gd name="connsiteX8784" fmla="*/ 247399 w 1619890"/>
                    <a:gd name="connsiteY8784" fmla="*/ 209248 h 1147838"/>
                    <a:gd name="connsiteX8785" fmla="*/ 247399 w 1619890"/>
                    <a:gd name="connsiteY8785" fmla="*/ 209248 h 1147838"/>
                    <a:gd name="connsiteX8786" fmla="*/ 247399 w 1619890"/>
                    <a:gd name="connsiteY8786" fmla="*/ 209248 h 1147838"/>
                    <a:gd name="connsiteX8787" fmla="*/ 247399 w 1619890"/>
                    <a:gd name="connsiteY8787" fmla="*/ 209248 h 1147838"/>
                    <a:gd name="connsiteX8788" fmla="*/ 247399 w 1619890"/>
                    <a:gd name="connsiteY8788" fmla="*/ 209248 h 1147838"/>
                    <a:gd name="connsiteX8789" fmla="*/ 247399 w 1619890"/>
                    <a:gd name="connsiteY8789" fmla="*/ 209248 h 1147838"/>
                    <a:gd name="connsiteX8790" fmla="*/ 247399 w 1619890"/>
                    <a:gd name="connsiteY8790" fmla="*/ 209248 h 1147838"/>
                    <a:gd name="connsiteX8791" fmla="*/ 247399 w 1619890"/>
                    <a:gd name="connsiteY8791" fmla="*/ 209248 h 1147838"/>
                    <a:gd name="connsiteX8792" fmla="*/ 247399 w 1619890"/>
                    <a:gd name="connsiteY8792" fmla="*/ 209248 h 1147838"/>
                    <a:gd name="connsiteX8793" fmla="*/ 247399 w 1619890"/>
                    <a:gd name="connsiteY8793" fmla="*/ 209248 h 1147838"/>
                    <a:gd name="connsiteX8794" fmla="*/ 247399 w 1619890"/>
                    <a:gd name="connsiteY8794" fmla="*/ 209248 h 1147838"/>
                    <a:gd name="connsiteX8795" fmla="*/ 247399 w 1619890"/>
                    <a:gd name="connsiteY8795" fmla="*/ 209248 h 1147838"/>
                    <a:gd name="connsiteX8796" fmla="*/ 247399 w 1619890"/>
                    <a:gd name="connsiteY8796" fmla="*/ 209248 h 1147838"/>
                    <a:gd name="connsiteX8797" fmla="*/ 247399 w 1619890"/>
                    <a:gd name="connsiteY8797" fmla="*/ 209248 h 1147838"/>
                    <a:gd name="connsiteX8798" fmla="*/ 247399 w 1619890"/>
                    <a:gd name="connsiteY8798" fmla="*/ 209248 h 1147838"/>
                    <a:gd name="connsiteX8799" fmla="*/ 247399 w 1619890"/>
                    <a:gd name="connsiteY8799" fmla="*/ 209248 h 1147838"/>
                    <a:gd name="connsiteX8800" fmla="*/ 247399 w 1619890"/>
                    <a:gd name="connsiteY8800" fmla="*/ 209248 h 1147838"/>
                    <a:gd name="connsiteX8801" fmla="*/ 247399 w 1619890"/>
                    <a:gd name="connsiteY8801" fmla="*/ 209248 h 1147838"/>
                    <a:gd name="connsiteX8802" fmla="*/ 247399 w 1619890"/>
                    <a:gd name="connsiteY8802" fmla="*/ 209248 h 1147838"/>
                    <a:gd name="connsiteX8803" fmla="*/ 247399 w 1619890"/>
                    <a:gd name="connsiteY8803" fmla="*/ 209248 h 1147838"/>
                    <a:gd name="connsiteX8804" fmla="*/ 247399 w 1619890"/>
                    <a:gd name="connsiteY8804" fmla="*/ 209248 h 1147838"/>
                    <a:gd name="connsiteX8805" fmla="*/ 247399 w 1619890"/>
                    <a:gd name="connsiteY8805" fmla="*/ 209248 h 1147838"/>
                    <a:gd name="connsiteX8806" fmla="*/ 247399 w 1619890"/>
                    <a:gd name="connsiteY8806" fmla="*/ 209248 h 1147838"/>
                    <a:gd name="connsiteX8807" fmla="*/ 247399 w 1619890"/>
                    <a:gd name="connsiteY8807" fmla="*/ 209248 h 1147838"/>
                    <a:gd name="connsiteX8808" fmla="*/ 247399 w 1619890"/>
                    <a:gd name="connsiteY8808" fmla="*/ 209248 h 1147838"/>
                    <a:gd name="connsiteX8809" fmla="*/ 247399 w 1619890"/>
                    <a:gd name="connsiteY8809" fmla="*/ 209248 h 1147838"/>
                    <a:gd name="connsiteX8810" fmla="*/ 247399 w 1619890"/>
                    <a:gd name="connsiteY8810" fmla="*/ 209248 h 1147838"/>
                    <a:gd name="connsiteX8811" fmla="*/ 247399 w 1619890"/>
                    <a:gd name="connsiteY8811" fmla="*/ 209248 h 1147838"/>
                    <a:gd name="connsiteX8812" fmla="*/ 247399 w 1619890"/>
                    <a:gd name="connsiteY8812" fmla="*/ 209248 h 1147838"/>
                    <a:gd name="connsiteX8813" fmla="*/ 247399 w 1619890"/>
                    <a:gd name="connsiteY8813" fmla="*/ 209248 h 1147838"/>
                    <a:gd name="connsiteX8814" fmla="*/ 247399 w 1619890"/>
                    <a:gd name="connsiteY8814" fmla="*/ 209248 h 1147838"/>
                    <a:gd name="connsiteX8815" fmla="*/ 247399 w 1619890"/>
                    <a:gd name="connsiteY8815" fmla="*/ 209248 h 1147838"/>
                    <a:gd name="connsiteX8816" fmla="*/ 247399 w 1619890"/>
                    <a:gd name="connsiteY8816" fmla="*/ 209248 h 1147838"/>
                    <a:gd name="connsiteX8817" fmla="*/ 247399 w 1619890"/>
                    <a:gd name="connsiteY8817" fmla="*/ 209248 h 1147838"/>
                    <a:gd name="connsiteX8818" fmla="*/ 247399 w 1619890"/>
                    <a:gd name="connsiteY8818" fmla="*/ 209248 h 1147838"/>
                    <a:gd name="connsiteX8819" fmla="*/ 247399 w 1619890"/>
                    <a:gd name="connsiteY8819" fmla="*/ 209248 h 1147838"/>
                    <a:gd name="connsiteX8820" fmla="*/ 247399 w 1619890"/>
                    <a:gd name="connsiteY8820" fmla="*/ 209248 h 1147838"/>
                    <a:gd name="connsiteX8821" fmla="*/ 247399 w 1619890"/>
                    <a:gd name="connsiteY8821" fmla="*/ 209248 h 1147838"/>
                    <a:gd name="connsiteX8822" fmla="*/ 247399 w 1619890"/>
                    <a:gd name="connsiteY8822" fmla="*/ 209248 h 1147838"/>
                    <a:gd name="connsiteX8823" fmla="*/ 247399 w 1619890"/>
                    <a:gd name="connsiteY8823" fmla="*/ 209248 h 1147838"/>
                    <a:gd name="connsiteX8824" fmla="*/ 247399 w 1619890"/>
                    <a:gd name="connsiteY8824" fmla="*/ 209248 h 1147838"/>
                    <a:gd name="connsiteX8825" fmla="*/ 247399 w 1619890"/>
                    <a:gd name="connsiteY8825" fmla="*/ 209248 h 1147838"/>
                    <a:gd name="connsiteX8826" fmla="*/ 247399 w 1619890"/>
                    <a:gd name="connsiteY8826" fmla="*/ 209248 h 1147838"/>
                    <a:gd name="connsiteX8827" fmla="*/ 247399 w 1619890"/>
                    <a:gd name="connsiteY8827" fmla="*/ 209248 h 1147838"/>
                    <a:gd name="connsiteX8828" fmla="*/ 247399 w 1619890"/>
                    <a:gd name="connsiteY8828" fmla="*/ 209248 h 1147838"/>
                    <a:gd name="connsiteX8829" fmla="*/ 247399 w 1619890"/>
                    <a:gd name="connsiteY8829" fmla="*/ 209248 h 1147838"/>
                    <a:gd name="connsiteX8830" fmla="*/ 247399 w 1619890"/>
                    <a:gd name="connsiteY8830" fmla="*/ 209248 h 1147838"/>
                    <a:gd name="connsiteX8831" fmla="*/ 247399 w 1619890"/>
                    <a:gd name="connsiteY8831" fmla="*/ 209248 h 1147838"/>
                    <a:gd name="connsiteX8832" fmla="*/ 247399 w 1619890"/>
                    <a:gd name="connsiteY8832" fmla="*/ 209248 h 1147838"/>
                    <a:gd name="connsiteX8833" fmla="*/ 247399 w 1619890"/>
                    <a:gd name="connsiteY8833" fmla="*/ 209248 h 1147838"/>
                    <a:gd name="connsiteX8834" fmla="*/ 247399 w 1619890"/>
                    <a:gd name="connsiteY8834" fmla="*/ 209248 h 1147838"/>
                    <a:gd name="connsiteX8835" fmla="*/ 247399 w 1619890"/>
                    <a:gd name="connsiteY8835" fmla="*/ 209248 h 1147838"/>
                    <a:gd name="connsiteX8836" fmla="*/ 247399 w 1619890"/>
                    <a:gd name="connsiteY8836" fmla="*/ 209248 h 1147838"/>
                    <a:gd name="connsiteX8837" fmla="*/ 247399 w 1619890"/>
                    <a:gd name="connsiteY8837" fmla="*/ 209248 h 1147838"/>
                    <a:gd name="connsiteX8838" fmla="*/ 247399 w 1619890"/>
                    <a:gd name="connsiteY8838" fmla="*/ 209248 h 1147838"/>
                    <a:gd name="connsiteX8839" fmla="*/ 246794 w 1619890"/>
                    <a:gd name="connsiteY8839" fmla="*/ 209248 h 1147838"/>
                    <a:gd name="connsiteX8840" fmla="*/ 246794 w 1619890"/>
                    <a:gd name="connsiteY8840" fmla="*/ 209248 h 1147838"/>
                    <a:gd name="connsiteX8841" fmla="*/ 246189 w 1619890"/>
                    <a:gd name="connsiteY8841" fmla="*/ 209248 h 1147838"/>
                    <a:gd name="connsiteX8842" fmla="*/ 246189 w 1619890"/>
                    <a:gd name="connsiteY8842" fmla="*/ 209248 h 1147838"/>
                    <a:gd name="connsiteX8843" fmla="*/ 245585 w 1619890"/>
                    <a:gd name="connsiteY8843" fmla="*/ 209248 h 1147838"/>
                    <a:gd name="connsiteX8844" fmla="*/ 245585 w 1619890"/>
                    <a:gd name="connsiteY8844" fmla="*/ 209248 h 1147838"/>
                    <a:gd name="connsiteX8845" fmla="*/ 244980 w 1619890"/>
                    <a:gd name="connsiteY8845" fmla="*/ 209248 h 1147838"/>
                    <a:gd name="connsiteX8846" fmla="*/ 244980 w 1619890"/>
                    <a:gd name="connsiteY8846" fmla="*/ 209248 h 1147838"/>
                    <a:gd name="connsiteX8847" fmla="*/ 244375 w 1619890"/>
                    <a:gd name="connsiteY8847" fmla="*/ 209248 h 1147838"/>
                    <a:gd name="connsiteX8848" fmla="*/ 244375 w 1619890"/>
                    <a:gd name="connsiteY8848" fmla="*/ 209248 h 1147838"/>
                    <a:gd name="connsiteX8849" fmla="*/ 243770 w 1619890"/>
                    <a:gd name="connsiteY8849" fmla="*/ 209248 h 1147838"/>
                    <a:gd name="connsiteX8850" fmla="*/ 243770 w 1619890"/>
                    <a:gd name="connsiteY8850" fmla="*/ 209248 h 1147838"/>
                    <a:gd name="connsiteX8851" fmla="*/ 243165 w 1619890"/>
                    <a:gd name="connsiteY8851" fmla="*/ 209248 h 1147838"/>
                    <a:gd name="connsiteX8852" fmla="*/ 243165 w 1619890"/>
                    <a:gd name="connsiteY8852" fmla="*/ 209248 h 1147838"/>
                    <a:gd name="connsiteX8853" fmla="*/ 242560 w 1619890"/>
                    <a:gd name="connsiteY8853" fmla="*/ 209248 h 1147838"/>
                    <a:gd name="connsiteX8854" fmla="*/ 242560 w 1619890"/>
                    <a:gd name="connsiteY8854" fmla="*/ 209248 h 1147838"/>
                    <a:gd name="connsiteX8855" fmla="*/ 241955 w 1619890"/>
                    <a:gd name="connsiteY8855" fmla="*/ 209248 h 1147838"/>
                    <a:gd name="connsiteX8856" fmla="*/ 241955 w 1619890"/>
                    <a:gd name="connsiteY8856" fmla="*/ 209248 h 1147838"/>
                    <a:gd name="connsiteX8857" fmla="*/ 241350 w 1619890"/>
                    <a:gd name="connsiteY8857" fmla="*/ 209248 h 1147838"/>
                    <a:gd name="connsiteX8858" fmla="*/ 241350 w 1619890"/>
                    <a:gd name="connsiteY8858" fmla="*/ 209248 h 1147838"/>
                    <a:gd name="connsiteX8859" fmla="*/ 240746 w 1619890"/>
                    <a:gd name="connsiteY8859" fmla="*/ 209248 h 1147838"/>
                    <a:gd name="connsiteX8860" fmla="*/ 240746 w 1619890"/>
                    <a:gd name="connsiteY8860" fmla="*/ 209248 h 1147838"/>
                    <a:gd name="connsiteX8861" fmla="*/ 240141 w 1619890"/>
                    <a:gd name="connsiteY8861" fmla="*/ 209248 h 1147838"/>
                    <a:gd name="connsiteX8862" fmla="*/ 240141 w 1619890"/>
                    <a:gd name="connsiteY8862" fmla="*/ 209248 h 1147838"/>
                    <a:gd name="connsiteX8863" fmla="*/ 239536 w 1619890"/>
                    <a:gd name="connsiteY8863" fmla="*/ 209248 h 1147838"/>
                    <a:gd name="connsiteX8864" fmla="*/ 239536 w 1619890"/>
                    <a:gd name="connsiteY8864" fmla="*/ 209248 h 1147838"/>
                    <a:gd name="connsiteX8865" fmla="*/ 238931 w 1619890"/>
                    <a:gd name="connsiteY8865" fmla="*/ 209248 h 1147838"/>
                    <a:gd name="connsiteX8866" fmla="*/ 238931 w 1619890"/>
                    <a:gd name="connsiteY8866" fmla="*/ 209248 h 1147838"/>
                    <a:gd name="connsiteX8867" fmla="*/ 238326 w 1619890"/>
                    <a:gd name="connsiteY8867" fmla="*/ 209248 h 1147838"/>
                    <a:gd name="connsiteX8868" fmla="*/ 238326 w 1619890"/>
                    <a:gd name="connsiteY8868" fmla="*/ 209248 h 1147838"/>
                    <a:gd name="connsiteX8869" fmla="*/ 237721 w 1619890"/>
                    <a:gd name="connsiteY8869" fmla="*/ 209248 h 1147838"/>
                    <a:gd name="connsiteX8870" fmla="*/ 237721 w 1619890"/>
                    <a:gd name="connsiteY8870" fmla="*/ 209248 h 1147838"/>
                    <a:gd name="connsiteX8871" fmla="*/ 237116 w 1619890"/>
                    <a:gd name="connsiteY8871" fmla="*/ 209248 h 1147838"/>
                    <a:gd name="connsiteX8872" fmla="*/ 237116 w 1619890"/>
                    <a:gd name="connsiteY8872" fmla="*/ 209248 h 1147838"/>
                    <a:gd name="connsiteX8873" fmla="*/ 236511 w 1619890"/>
                    <a:gd name="connsiteY8873" fmla="*/ 209248 h 1147838"/>
                    <a:gd name="connsiteX8874" fmla="*/ 236511 w 1619890"/>
                    <a:gd name="connsiteY8874" fmla="*/ 209248 h 1147838"/>
                    <a:gd name="connsiteX8875" fmla="*/ 235906 w 1619890"/>
                    <a:gd name="connsiteY8875" fmla="*/ 209248 h 1147838"/>
                    <a:gd name="connsiteX8876" fmla="*/ 235906 w 1619890"/>
                    <a:gd name="connsiteY8876" fmla="*/ 209248 h 1147838"/>
                    <a:gd name="connsiteX8877" fmla="*/ 235301 w 1619890"/>
                    <a:gd name="connsiteY8877" fmla="*/ 209248 h 1147838"/>
                    <a:gd name="connsiteX8878" fmla="*/ 235301 w 1619890"/>
                    <a:gd name="connsiteY8878" fmla="*/ 209248 h 1147838"/>
                    <a:gd name="connsiteX8879" fmla="*/ 234697 w 1619890"/>
                    <a:gd name="connsiteY8879" fmla="*/ 209248 h 1147838"/>
                    <a:gd name="connsiteX8880" fmla="*/ 234697 w 1619890"/>
                    <a:gd name="connsiteY8880" fmla="*/ 209248 h 1147838"/>
                    <a:gd name="connsiteX8881" fmla="*/ 234092 w 1619890"/>
                    <a:gd name="connsiteY8881" fmla="*/ 209248 h 1147838"/>
                    <a:gd name="connsiteX8882" fmla="*/ 234092 w 1619890"/>
                    <a:gd name="connsiteY8882" fmla="*/ 209248 h 1147838"/>
                    <a:gd name="connsiteX8883" fmla="*/ 233487 w 1619890"/>
                    <a:gd name="connsiteY8883" fmla="*/ 209248 h 1147838"/>
                    <a:gd name="connsiteX8884" fmla="*/ 233487 w 1619890"/>
                    <a:gd name="connsiteY8884" fmla="*/ 209248 h 1147838"/>
                    <a:gd name="connsiteX8885" fmla="*/ 232882 w 1619890"/>
                    <a:gd name="connsiteY8885" fmla="*/ 209248 h 1147838"/>
                    <a:gd name="connsiteX8886" fmla="*/ 232882 w 1619890"/>
                    <a:gd name="connsiteY8886" fmla="*/ 209248 h 1147838"/>
                    <a:gd name="connsiteX8887" fmla="*/ 232277 w 1619890"/>
                    <a:gd name="connsiteY8887" fmla="*/ 209248 h 1147838"/>
                    <a:gd name="connsiteX8888" fmla="*/ 232277 w 1619890"/>
                    <a:gd name="connsiteY8888" fmla="*/ 209248 h 1147838"/>
                    <a:gd name="connsiteX8889" fmla="*/ 231672 w 1619890"/>
                    <a:gd name="connsiteY8889" fmla="*/ 209248 h 1147838"/>
                    <a:gd name="connsiteX8890" fmla="*/ 231672 w 1619890"/>
                    <a:gd name="connsiteY8890" fmla="*/ 209248 h 1147838"/>
                    <a:gd name="connsiteX8891" fmla="*/ 231067 w 1619890"/>
                    <a:gd name="connsiteY8891" fmla="*/ 209248 h 1147838"/>
                    <a:gd name="connsiteX8892" fmla="*/ 231067 w 1619890"/>
                    <a:gd name="connsiteY8892" fmla="*/ 209248 h 1147838"/>
                    <a:gd name="connsiteX8893" fmla="*/ 230462 w 1619890"/>
                    <a:gd name="connsiteY8893" fmla="*/ 209248 h 1147838"/>
                    <a:gd name="connsiteX8894" fmla="*/ 230462 w 1619890"/>
                    <a:gd name="connsiteY8894" fmla="*/ 209248 h 1147838"/>
                    <a:gd name="connsiteX8895" fmla="*/ 229858 w 1619890"/>
                    <a:gd name="connsiteY8895" fmla="*/ 209248 h 1147838"/>
                    <a:gd name="connsiteX8896" fmla="*/ 229858 w 1619890"/>
                    <a:gd name="connsiteY8896" fmla="*/ 209248 h 1147838"/>
                    <a:gd name="connsiteX8897" fmla="*/ 229253 w 1619890"/>
                    <a:gd name="connsiteY8897" fmla="*/ 209248 h 1147838"/>
                    <a:gd name="connsiteX8898" fmla="*/ 229253 w 1619890"/>
                    <a:gd name="connsiteY8898" fmla="*/ 209248 h 1147838"/>
                    <a:gd name="connsiteX8899" fmla="*/ 228648 w 1619890"/>
                    <a:gd name="connsiteY8899" fmla="*/ 209248 h 1147838"/>
                    <a:gd name="connsiteX8900" fmla="*/ 228648 w 1619890"/>
                    <a:gd name="connsiteY8900" fmla="*/ 209248 h 1147838"/>
                    <a:gd name="connsiteX8901" fmla="*/ 228043 w 1619890"/>
                    <a:gd name="connsiteY8901" fmla="*/ 209248 h 1147838"/>
                    <a:gd name="connsiteX8902" fmla="*/ 228043 w 1619890"/>
                    <a:gd name="connsiteY8902" fmla="*/ 209248 h 1147838"/>
                    <a:gd name="connsiteX8903" fmla="*/ 227438 w 1619890"/>
                    <a:gd name="connsiteY8903" fmla="*/ 209248 h 1147838"/>
                    <a:gd name="connsiteX8904" fmla="*/ 227438 w 1619890"/>
                    <a:gd name="connsiteY8904" fmla="*/ 209248 h 1147838"/>
                    <a:gd name="connsiteX8905" fmla="*/ 226833 w 1619890"/>
                    <a:gd name="connsiteY8905" fmla="*/ 209248 h 1147838"/>
                    <a:gd name="connsiteX8906" fmla="*/ 226833 w 1619890"/>
                    <a:gd name="connsiteY8906" fmla="*/ 209248 h 1147838"/>
                    <a:gd name="connsiteX8907" fmla="*/ 226228 w 1619890"/>
                    <a:gd name="connsiteY8907" fmla="*/ 209248 h 1147838"/>
                    <a:gd name="connsiteX8908" fmla="*/ 226228 w 1619890"/>
                    <a:gd name="connsiteY8908" fmla="*/ 209248 h 1147838"/>
                    <a:gd name="connsiteX8909" fmla="*/ 225623 w 1619890"/>
                    <a:gd name="connsiteY8909" fmla="*/ 209248 h 1147838"/>
                    <a:gd name="connsiteX8910" fmla="*/ 225623 w 1619890"/>
                    <a:gd name="connsiteY8910" fmla="*/ 209248 h 1147838"/>
                    <a:gd name="connsiteX8911" fmla="*/ 225018 w 1619890"/>
                    <a:gd name="connsiteY8911" fmla="*/ 209248 h 1147838"/>
                    <a:gd name="connsiteX8912" fmla="*/ 225018 w 1619890"/>
                    <a:gd name="connsiteY8912" fmla="*/ 209248 h 1147838"/>
                    <a:gd name="connsiteX8913" fmla="*/ 224414 w 1619890"/>
                    <a:gd name="connsiteY8913" fmla="*/ 209248 h 1147838"/>
                    <a:gd name="connsiteX8914" fmla="*/ 224414 w 1619890"/>
                    <a:gd name="connsiteY8914" fmla="*/ 209248 h 1147838"/>
                    <a:gd name="connsiteX8915" fmla="*/ 223809 w 1619890"/>
                    <a:gd name="connsiteY8915" fmla="*/ 209248 h 1147838"/>
                    <a:gd name="connsiteX8916" fmla="*/ 223809 w 1619890"/>
                    <a:gd name="connsiteY8916" fmla="*/ 209248 h 1147838"/>
                    <a:gd name="connsiteX8917" fmla="*/ 223204 w 1619890"/>
                    <a:gd name="connsiteY8917" fmla="*/ 209248 h 1147838"/>
                    <a:gd name="connsiteX8918" fmla="*/ 223204 w 1619890"/>
                    <a:gd name="connsiteY8918" fmla="*/ 209248 h 1147838"/>
                    <a:gd name="connsiteX8919" fmla="*/ 222599 w 1619890"/>
                    <a:gd name="connsiteY8919" fmla="*/ 209248 h 1147838"/>
                    <a:gd name="connsiteX8920" fmla="*/ 222599 w 1619890"/>
                    <a:gd name="connsiteY8920" fmla="*/ 209248 h 1147838"/>
                    <a:gd name="connsiteX8921" fmla="*/ 221994 w 1619890"/>
                    <a:gd name="connsiteY8921" fmla="*/ 209248 h 1147838"/>
                    <a:gd name="connsiteX8922" fmla="*/ 221994 w 1619890"/>
                    <a:gd name="connsiteY8922" fmla="*/ 209248 h 1147838"/>
                    <a:gd name="connsiteX8923" fmla="*/ 221389 w 1619890"/>
                    <a:gd name="connsiteY8923" fmla="*/ 209248 h 1147838"/>
                    <a:gd name="connsiteX8924" fmla="*/ 221389 w 1619890"/>
                    <a:gd name="connsiteY8924" fmla="*/ 209248 h 1147838"/>
                    <a:gd name="connsiteX8925" fmla="*/ 220784 w 1619890"/>
                    <a:gd name="connsiteY8925" fmla="*/ 209248 h 1147838"/>
                    <a:gd name="connsiteX8926" fmla="*/ 220784 w 1619890"/>
                    <a:gd name="connsiteY8926" fmla="*/ 209248 h 1147838"/>
                    <a:gd name="connsiteX8927" fmla="*/ 220179 w 1619890"/>
                    <a:gd name="connsiteY8927" fmla="*/ 209248 h 1147838"/>
                    <a:gd name="connsiteX8928" fmla="*/ 220179 w 1619890"/>
                    <a:gd name="connsiteY8928" fmla="*/ 209248 h 1147838"/>
                    <a:gd name="connsiteX8929" fmla="*/ 219574 w 1619890"/>
                    <a:gd name="connsiteY8929" fmla="*/ 209248 h 1147838"/>
                    <a:gd name="connsiteX8930" fmla="*/ 219574 w 1619890"/>
                    <a:gd name="connsiteY8930" fmla="*/ 209248 h 1147838"/>
                    <a:gd name="connsiteX8931" fmla="*/ 219574 w 1619890"/>
                    <a:gd name="connsiteY8931" fmla="*/ 209248 h 1147838"/>
                    <a:gd name="connsiteX8932" fmla="*/ 219574 w 1619890"/>
                    <a:gd name="connsiteY8932" fmla="*/ 209248 h 1147838"/>
                    <a:gd name="connsiteX8933" fmla="*/ 219574 w 1619890"/>
                    <a:gd name="connsiteY8933" fmla="*/ 209248 h 1147838"/>
                    <a:gd name="connsiteX8934" fmla="*/ 219574 w 1619890"/>
                    <a:gd name="connsiteY8934" fmla="*/ 209248 h 1147838"/>
                    <a:gd name="connsiteX8935" fmla="*/ 219574 w 1619890"/>
                    <a:gd name="connsiteY8935" fmla="*/ 209248 h 1147838"/>
                    <a:gd name="connsiteX8936" fmla="*/ 219574 w 1619890"/>
                    <a:gd name="connsiteY8936" fmla="*/ 209248 h 1147838"/>
                    <a:gd name="connsiteX8937" fmla="*/ 219574 w 1619890"/>
                    <a:gd name="connsiteY8937" fmla="*/ 209248 h 1147838"/>
                    <a:gd name="connsiteX8938" fmla="*/ 219574 w 1619890"/>
                    <a:gd name="connsiteY8938" fmla="*/ 209248 h 1147838"/>
                    <a:gd name="connsiteX8939" fmla="*/ 219574 w 1619890"/>
                    <a:gd name="connsiteY8939" fmla="*/ 209248 h 1147838"/>
                    <a:gd name="connsiteX8940" fmla="*/ 219574 w 1619890"/>
                    <a:gd name="connsiteY8940" fmla="*/ 209248 h 1147838"/>
                    <a:gd name="connsiteX8941" fmla="*/ 219574 w 1619890"/>
                    <a:gd name="connsiteY8941" fmla="*/ 209248 h 1147838"/>
                    <a:gd name="connsiteX8942" fmla="*/ 219574 w 1619890"/>
                    <a:gd name="connsiteY8942" fmla="*/ 209248 h 1147838"/>
                    <a:gd name="connsiteX8943" fmla="*/ 219574 w 1619890"/>
                    <a:gd name="connsiteY8943" fmla="*/ 209248 h 1147838"/>
                    <a:gd name="connsiteX8944" fmla="*/ 219574 w 1619890"/>
                    <a:gd name="connsiteY8944" fmla="*/ 209248 h 1147838"/>
                    <a:gd name="connsiteX8945" fmla="*/ 219574 w 1619890"/>
                    <a:gd name="connsiteY8945" fmla="*/ 209248 h 1147838"/>
                    <a:gd name="connsiteX8946" fmla="*/ 219574 w 1619890"/>
                    <a:gd name="connsiteY8946" fmla="*/ 209248 h 1147838"/>
                    <a:gd name="connsiteX8947" fmla="*/ 219574 w 1619890"/>
                    <a:gd name="connsiteY8947" fmla="*/ 209248 h 1147838"/>
                    <a:gd name="connsiteX8948" fmla="*/ 219574 w 1619890"/>
                    <a:gd name="connsiteY8948" fmla="*/ 209248 h 1147838"/>
                    <a:gd name="connsiteX8949" fmla="*/ 219574 w 1619890"/>
                    <a:gd name="connsiteY8949" fmla="*/ 209248 h 1147838"/>
                    <a:gd name="connsiteX8950" fmla="*/ 219574 w 1619890"/>
                    <a:gd name="connsiteY8950" fmla="*/ 209248 h 1147838"/>
                    <a:gd name="connsiteX8951" fmla="*/ 219574 w 1619890"/>
                    <a:gd name="connsiteY8951" fmla="*/ 209248 h 1147838"/>
                    <a:gd name="connsiteX8952" fmla="*/ 219574 w 1619890"/>
                    <a:gd name="connsiteY8952" fmla="*/ 209248 h 1147838"/>
                    <a:gd name="connsiteX8953" fmla="*/ 219574 w 1619890"/>
                    <a:gd name="connsiteY8953" fmla="*/ 209248 h 1147838"/>
                    <a:gd name="connsiteX8954" fmla="*/ 219574 w 1619890"/>
                    <a:gd name="connsiteY8954" fmla="*/ 209248 h 1147838"/>
                    <a:gd name="connsiteX8955" fmla="*/ 219574 w 1619890"/>
                    <a:gd name="connsiteY8955" fmla="*/ 209248 h 1147838"/>
                    <a:gd name="connsiteX8956" fmla="*/ 219574 w 1619890"/>
                    <a:gd name="connsiteY8956" fmla="*/ 209248 h 1147838"/>
                    <a:gd name="connsiteX8957" fmla="*/ 219574 w 1619890"/>
                    <a:gd name="connsiteY8957" fmla="*/ 209248 h 1147838"/>
                    <a:gd name="connsiteX8958" fmla="*/ 219574 w 1619890"/>
                    <a:gd name="connsiteY8958" fmla="*/ 209248 h 1147838"/>
                    <a:gd name="connsiteX8959" fmla="*/ 219574 w 1619890"/>
                    <a:gd name="connsiteY8959" fmla="*/ 209248 h 1147838"/>
                    <a:gd name="connsiteX8960" fmla="*/ 219574 w 1619890"/>
                    <a:gd name="connsiteY8960" fmla="*/ 209248 h 1147838"/>
                    <a:gd name="connsiteX8961" fmla="*/ 219574 w 1619890"/>
                    <a:gd name="connsiteY8961" fmla="*/ 209248 h 1147838"/>
                    <a:gd name="connsiteX8962" fmla="*/ 219574 w 1619890"/>
                    <a:gd name="connsiteY8962" fmla="*/ 209248 h 1147838"/>
                    <a:gd name="connsiteX8963" fmla="*/ 219574 w 1619890"/>
                    <a:gd name="connsiteY8963" fmla="*/ 209248 h 1147838"/>
                    <a:gd name="connsiteX8964" fmla="*/ 219574 w 1619890"/>
                    <a:gd name="connsiteY8964" fmla="*/ 209248 h 1147838"/>
                    <a:gd name="connsiteX8965" fmla="*/ 219574 w 1619890"/>
                    <a:gd name="connsiteY8965" fmla="*/ 209248 h 1147838"/>
                    <a:gd name="connsiteX8966" fmla="*/ 219574 w 1619890"/>
                    <a:gd name="connsiteY8966" fmla="*/ 209248 h 1147838"/>
                    <a:gd name="connsiteX8967" fmla="*/ 219574 w 1619890"/>
                    <a:gd name="connsiteY8967" fmla="*/ 209248 h 1147838"/>
                    <a:gd name="connsiteX8968" fmla="*/ 219574 w 1619890"/>
                    <a:gd name="connsiteY8968" fmla="*/ 209248 h 1147838"/>
                    <a:gd name="connsiteX8969" fmla="*/ 219574 w 1619890"/>
                    <a:gd name="connsiteY8969" fmla="*/ 209248 h 1147838"/>
                    <a:gd name="connsiteX8970" fmla="*/ 219574 w 1619890"/>
                    <a:gd name="connsiteY8970" fmla="*/ 209248 h 1147838"/>
                    <a:gd name="connsiteX8971" fmla="*/ 219574 w 1619890"/>
                    <a:gd name="connsiteY8971" fmla="*/ 209248 h 1147838"/>
                    <a:gd name="connsiteX8972" fmla="*/ 219574 w 1619890"/>
                    <a:gd name="connsiteY8972" fmla="*/ 209248 h 1147838"/>
                    <a:gd name="connsiteX8973" fmla="*/ 219574 w 1619890"/>
                    <a:gd name="connsiteY8973" fmla="*/ 209248 h 1147838"/>
                    <a:gd name="connsiteX8974" fmla="*/ 219574 w 1619890"/>
                    <a:gd name="connsiteY8974" fmla="*/ 209248 h 1147838"/>
                    <a:gd name="connsiteX8975" fmla="*/ 219574 w 1619890"/>
                    <a:gd name="connsiteY8975" fmla="*/ 209248 h 1147838"/>
                    <a:gd name="connsiteX8976" fmla="*/ 219574 w 1619890"/>
                    <a:gd name="connsiteY8976" fmla="*/ 209248 h 1147838"/>
                    <a:gd name="connsiteX8977" fmla="*/ 219574 w 1619890"/>
                    <a:gd name="connsiteY8977" fmla="*/ 209248 h 1147838"/>
                    <a:gd name="connsiteX8978" fmla="*/ 219574 w 1619890"/>
                    <a:gd name="connsiteY8978" fmla="*/ 209248 h 1147838"/>
                    <a:gd name="connsiteX8979" fmla="*/ 219574 w 1619890"/>
                    <a:gd name="connsiteY8979" fmla="*/ 209248 h 1147838"/>
                    <a:gd name="connsiteX8980" fmla="*/ 219574 w 1619890"/>
                    <a:gd name="connsiteY8980" fmla="*/ 209248 h 1147838"/>
                    <a:gd name="connsiteX8981" fmla="*/ 219574 w 1619890"/>
                    <a:gd name="connsiteY8981" fmla="*/ 209248 h 1147838"/>
                    <a:gd name="connsiteX8982" fmla="*/ 219574 w 1619890"/>
                    <a:gd name="connsiteY8982" fmla="*/ 209248 h 1147838"/>
                    <a:gd name="connsiteX8983" fmla="*/ 219574 w 1619890"/>
                    <a:gd name="connsiteY8983" fmla="*/ 209248 h 1147838"/>
                    <a:gd name="connsiteX8984" fmla="*/ 219574 w 1619890"/>
                    <a:gd name="connsiteY8984" fmla="*/ 209248 h 1147838"/>
                    <a:gd name="connsiteX8985" fmla="*/ 219574 w 1619890"/>
                    <a:gd name="connsiteY8985" fmla="*/ 209248 h 1147838"/>
                    <a:gd name="connsiteX8986" fmla="*/ 219574 w 1619890"/>
                    <a:gd name="connsiteY8986" fmla="*/ 209248 h 1147838"/>
                    <a:gd name="connsiteX8987" fmla="*/ 219574 w 1619890"/>
                    <a:gd name="connsiteY8987" fmla="*/ 209248 h 1147838"/>
                    <a:gd name="connsiteX8988" fmla="*/ 219574 w 1619890"/>
                    <a:gd name="connsiteY8988" fmla="*/ 209248 h 1147838"/>
                    <a:gd name="connsiteX8989" fmla="*/ 219574 w 1619890"/>
                    <a:gd name="connsiteY8989" fmla="*/ 209248 h 1147838"/>
                    <a:gd name="connsiteX8990" fmla="*/ 219574 w 1619890"/>
                    <a:gd name="connsiteY8990" fmla="*/ 209248 h 1147838"/>
                    <a:gd name="connsiteX8991" fmla="*/ 219574 w 1619890"/>
                    <a:gd name="connsiteY8991" fmla="*/ 209248 h 1147838"/>
                    <a:gd name="connsiteX8992" fmla="*/ 219574 w 1619890"/>
                    <a:gd name="connsiteY8992" fmla="*/ 209248 h 1147838"/>
                    <a:gd name="connsiteX8993" fmla="*/ 219574 w 1619890"/>
                    <a:gd name="connsiteY8993" fmla="*/ 209248 h 1147838"/>
                    <a:gd name="connsiteX8994" fmla="*/ 219574 w 1619890"/>
                    <a:gd name="connsiteY8994" fmla="*/ 209248 h 1147838"/>
                    <a:gd name="connsiteX8995" fmla="*/ 219574 w 1619890"/>
                    <a:gd name="connsiteY8995" fmla="*/ 209248 h 1147838"/>
                    <a:gd name="connsiteX8996" fmla="*/ 219574 w 1619890"/>
                    <a:gd name="connsiteY8996" fmla="*/ 209248 h 1147838"/>
                    <a:gd name="connsiteX8997" fmla="*/ 219574 w 1619890"/>
                    <a:gd name="connsiteY8997" fmla="*/ 209248 h 1147838"/>
                    <a:gd name="connsiteX8998" fmla="*/ 219574 w 1619890"/>
                    <a:gd name="connsiteY8998" fmla="*/ 209248 h 1147838"/>
                    <a:gd name="connsiteX8999" fmla="*/ 219574 w 1619890"/>
                    <a:gd name="connsiteY8999" fmla="*/ 209248 h 1147838"/>
                    <a:gd name="connsiteX9000" fmla="*/ 219574 w 1619890"/>
                    <a:gd name="connsiteY9000" fmla="*/ 209248 h 1147838"/>
                    <a:gd name="connsiteX9001" fmla="*/ 219574 w 1619890"/>
                    <a:gd name="connsiteY9001" fmla="*/ 209248 h 1147838"/>
                    <a:gd name="connsiteX9002" fmla="*/ 219574 w 1619890"/>
                    <a:gd name="connsiteY9002" fmla="*/ 209248 h 1147838"/>
                    <a:gd name="connsiteX9003" fmla="*/ 219574 w 1619890"/>
                    <a:gd name="connsiteY9003" fmla="*/ 209248 h 1147838"/>
                    <a:gd name="connsiteX9004" fmla="*/ 219574 w 1619890"/>
                    <a:gd name="connsiteY9004" fmla="*/ 209248 h 1147838"/>
                    <a:gd name="connsiteX9005" fmla="*/ 218970 w 1619890"/>
                    <a:gd name="connsiteY9005" fmla="*/ 209852 h 1147838"/>
                    <a:gd name="connsiteX9006" fmla="*/ 218970 w 1619890"/>
                    <a:gd name="connsiteY9006" fmla="*/ 209852 h 1147838"/>
                    <a:gd name="connsiteX9007" fmla="*/ 218365 w 1619890"/>
                    <a:gd name="connsiteY9007" fmla="*/ 210457 h 1147838"/>
                    <a:gd name="connsiteX9008" fmla="*/ 218365 w 1619890"/>
                    <a:gd name="connsiteY9008" fmla="*/ 210457 h 1147838"/>
                    <a:gd name="connsiteX9009" fmla="*/ 217760 w 1619890"/>
                    <a:gd name="connsiteY9009" fmla="*/ 211062 h 1147838"/>
                    <a:gd name="connsiteX9010" fmla="*/ 217760 w 1619890"/>
                    <a:gd name="connsiteY9010" fmla="*/ 211062 h 1147838"/>
                    <a:gd name="connsiteX9011" fmla="*/ 217155 w 1619890"/>
                    <a:gd name="connsiteY9011" fmla="*/ 211667 h 1147838"/>
                    <a:gd name="connsiteX9012" fmla="*/ 217155 w 1619890"/>
                    <a:gd name="connsiteY9012" fmla="*/ 211667 h 1147838"/>
                    <a:gd name="connsiteX9013" fmla="*/ 216550 w 1619890"/>
                    <a:gd name="connsiteY9013" fmla="*/ 212271 h 1147838"/>
                    <a:gd name="connsiteX9014" fmla="*/ 216550 w 1619890"/>
                    <a:gd name="connsiteY9014" fmla="*/ 212271 h 1147838"/>
                    <a:gd name="connsiteX9015" fmla="*/ 215945 w 1619890"/>
                    <a:gd name="connsiteY9015" fmla="*/ 212876 h 1147838"/>
                    <a:gd name="connsiteX9016" fmla="*/ 215945 w 1619890"/>
                    <a:gd name="connsiteY9016" fmla="*/ 212876 h 1147838"/>
                    <a:gd name="connsiteX9017" fmla="*/ 215340 w 1619890"/>
                    <a:gd name="connsiteY9017" fmla="*/ 213481 h 1147838"/>
                    <a:gd name="connsiteX9018" fmla="*/ 215340 w 1619890"/>
                    <a:gd name="connsiteY9018" fmla="*/ 213481 h 1147838"/>
                    <a:gd name="connsiteX9019" fmla="*/ 214735 w 1619890"/>
                    <a:gd name="connsiteY9019" fmla="*/ 213481 h 1147838"/>
                    <a:gd name="connsiteX9020" fmla="*/ 214735 w 1619890"/>
                    <a:gd name="connsiteY9020" fmla="*/ 213481 h 1147838"/>
                    <a:gd name="connsiteX9021" fmla="*/ 214130 w 1619890"/>
                    <a:gd name="connsiteY9021" fmla="*/ 213481 h 1147838"/>
                    <a:gd name="connsiteX9022" fmla="*/ 214130 w 1619890"/>
                    <a:gd name="connsiteY9022" fmla="*/ 213481 h 1147838"/>
                    <a:gd name="connsiteX9023" fmla="*/ 213526 w 1619890"/>
                    <a:gd name="connsiteY9023" fmla="*/ 213481 h 1147838"/>
                    <a:gd name="connsiteX9024" fmla="*/ 213526 w 1619890"/>
                    <a:gd name="connsiteY9024" fmla="*/ 213481 h 1147838"/>
                    <a:gd name="connsiteX9025" fmla="*/ 212921 w 1619890"/>
                    <a:gd name="connsiteY9025" fmla="*/ 213481 h 1147838"/>
                    <a:gd name="connsiteX9026" fmla="*/ 212921 w 1619890"/>
                    <a:gd name="connsiteY9026" fmla="*/ 213481 h 1147838"/>
                    <a:gd name="connsiteX9027" fmla="*/ 212316 w 1619890"/>
                    <a:gd name="connsiteY9027" fmla="*/ 213481 h 1147838"/>
                    <a:gd name="connsiteX9028" fmla="*/ 212316 w 1619890"/>
                    <a:gd name="connsiteY9028" fmla="*/ 213481 h 1147838"/>
                    <a:gd name="connsiteX9029" fmla="*/ 211711 w 1619890"/>
                    <a:gd name="connsiteY9029" fmla="*/ 213481 h 1147838"/>
                    <a:gd name="connsiteX9030" fmla="*/ 211711 w 1619890"/>
                    <a:gd name="connsiteY9030" fmla="*/ 213481 h 1147838"/>
                    <a:gd name="connsiteX9031" fmla="*/ 211106 w 1619890"/>
                    <a:gd name="connsiteY9031" fmla="*/ 213481 h 1147838"/>
                    <a:gd name="connsiteX9032" fmla="*/ 211106 w 1619890"/>
                    <a:gd name="connsiteY9032" fmla="*/ 213481 h 1147838"/>
                    <a:gd name="connsiteX9033" fmla="*/ 210501 w 1619890"/>
                    <a:gd name="connsiteY9033" fmla="*/ 213481 h 1147838"/>
                    <a:gd name="connsiteX9034" fmla="*/ 210501 w 1619890"/>
                    <a:gd name="connsiteY9034" fmla="*/ 213481 h 1147838"/>
                    <a:gd name="connsiteX9035" fmla="*/ 210501 w 1619890"/>
                    <a:gd name="connsiteY9035" fmla="*/ 213481 h 1147838"/>
                    <a:gd name="connsiteX9036" fmla="*/ 210501 w 1619890"/>
                    <a:gd name="connsiteY9036" fmla="*/ 213481 h 1147838"/>
                    <a:gd name="connsiteX9037" fmla="*/ 210501 w 1619890"/>
                    <a:gd name="connsiteY9037" fmla="*/ 213481 h 1147838"/>
                    <a:gd name="connsiteX9038" fmla="*/ 210501 w 1619890"/>
                    <a:gd name="connsiteY9038" fmla="*/ 213481 h 1147838"/>
                    <a:gd name="connsiteX9039" fmla="*/ 210501 w 1619890"/>
                    <a:gd name="connsiteY9039" fmla="*/ 213481 h 1147838"/>
                    <a:gd name="connsiteX9040" fmla="*/ 210501 w 1619890"/>
                    <a:gd name="connsiteY9040" fmla="*/ 213481 h 1147838"/>
                    <a:gd name="connsiteX9041" fmla="*/ 210501 w 1619890"/>
                    <a:gd name="connsiteY9041" fmla="*/ 213481 h 1147838"/>
                    <a:gd name="connsiteX9042" fmla="*/ 210501 w 1619890"/>
                    <a:gd name="connsiteY9042" fmla="*/ 213481 h 1147838"/>
                    <a:gd name="connsiteX9043" fmla="*/ 210501 w 1619890"/>
                    <a:gd name="connsiteY9043" fmla="*/ 213481 h 1147838"/>
                    <a:gd name="connsiteX9044" fmla="*/ 210501 w 1619890"/>
                    <a:gd name="connsiteY9044" fmla="*/ 213481 h 1147838"/>
                    <a:gd name="connsiteX9045" fmla="*/ 210501 w 1619890"/>
                    <a:gd name="connsiteY9045" fmla="*/ 213481 h 1147838"/>
                    <a:gd name="connsiteX9046" fmla="*/ 210501 w 1619890"/>
                    <a:gd name="connsiteY9046" fmla="*/ 213481 h 1147838"/>
                    <a:gd name="connsiteX9047" fmla="*/ 210501 w 1619890"/>
                    <a:gd name="connsiteY9047" fmla="*/ 213481 h 1147838"/>
                    <a:gd name="connsiteX9048" fmla="*/ 210501 w 1619890"/>
                    <a:gd name="connsiteY9048" fmla="*/ 213481 h 1147838"/>
                    <a:gd name="connsiteX9049" fmla="*/ 210501 w 1619890"/>
                    <a:gd name="connsiteY9049" fmla="*/ 213481 h 1147838"/>
                    <a:gd name="connsiteX9050" fmla="*/ 210501 w 1619890"/>
                    <a:gd name="connsiteY9050" fmla="*/ 213481 h 1147838"/>
                    <a:gd name="connsiteX9051" fmla="*/ 210501 w 1619890"/>
                    <a:gd name="connsiteY9051" fmla="*/ 213481 h 1147838"/>
                    <a:gd name="connsiteX9052" fmla="*/ 210501 w 1619890"/>
                    <a:gd name="connsiteY9052" fmla="*/ 213481 h 1147838"/>
                    <a:gd name="connsiteX9053" fmla="*/ 210501 w 1619890"/>
                    <a:gd name="connsiteY9053" fmla="*/ 213481 h 1147838"/>
                    <a:gd name="connsiteX9054" fmla="*/ 210501 w 1619890"/>
                    <a:gd name="connsiteY9054" fmla="*/ 213481 h 1147838"/>
                    <a:gd name="connsiteX9055" fmla="*/ 210501 w 1619890"/>
                    <a:gd name="connsiteY9055" fmla="*/ 213481 h 1147838"/>
                    <a:gd name="connsiteX9056" fmla="*/ 210501 w 1619890"/>
                    <a:gd name="connsiteY9056" fmla="*/ 213481 h 1147838"/>
                    <a:gd name="connsiteX9057" fmla="*/ 210501 w 1619890"/>
                    <a:gd name="connsiteY9057" fmla="*/ 213481 h 1147838"/>
                    <a:gd name="connsiteX9058" fmla="*/ 210501 w 1619890"/>
                    <a:gd name="connsiteY9058" fmla="*/ 213481 h 1147838"/>
                    <a:gd name="connsiteX9059" fmla="*/ 210501 w 1619890"/>
                    <a:gd name="connsiteY9059" fmla="*/ 213481 h 1147838"/>
                    <a:gd name="connsiteX9060" fmla="*/ 210501 w 1619890"/>
                    <a:gd name="connsiteY9060" fmla="*/ 213481 h 1147838"/>
                    <a:gd name="connsiteX9061" fmla="*/ 210501 w 1619890"/>
                    <a:gd name="connsiteY9061" fmla="*/ 213481 h 1147838"/>
                    <a:gd name="connsiteX9062" fmla="*/ 210501 w 1619890"/>
                    <a:gd name="connsiteY9062" fmla="*/ 213481 h 1147838"/>
                    <a:gd name="connsiteX9063" fmla="*/ 210501 w 1619890"/>
                    <a:gd name="connsiteY9063" fmla="*/ 213481 h 1147838"/>
                    <a:gd name="connsiteX9064" fmla="*/ 210501 w 1619890"/>
                    <a:gd name="connsiteY9064" fmla="*/ 213481 h 1147838"/>
                    <a:gd name="connsiteX9065" fmla="*/ 210501 w 1619890"/>
                    <a:gd name="connsiteY9065" fmla="*/ 213481 h 1147838"/>
                    <a:gd name="connsiteX9066" fmla="*/ 210501 w 1619890"/>
                    <a:gd name="connsiteY9066" fmla="*/ 213481 h 1147838"/>
                    <a:gd name="connsiteX9067" fmla="*/ 210501 w 1619890"/>
                    <a:gd name="connsiteY9067" fmla="*/ 213481 h 1147838"/>
                    <a:gd name="connsiteX9068" fmla="*/ 210501 w 1619890"/>
                    <a:gd name="connsiteY9068" fmla="*/ 213481 h 1147838"/>
                    <a:gd name="connsiteX9069" fmla="*/ 210501 w 1619890"/>
                    <a:gd name="connsiteY9069" fmla="*/ 213481 h 1147838"/>
                    <a:gd name="connsiteX9070" fmla="*/ 210501 w 1619890"/>
                    <a:gd name="connsiteY9070" fmla="*/ 213481 h 1147838"/>
                    <a:gd name="connsiteX9071" fmla="*/ 210501 w 1619890"/>
                    <a:gd name="connsiteY9071" fmla="*/ 213481 h 1147838"/>
                    <a:gd name="connsiteX9072" fmla="*/ 210501 w 1619890"/>
                    <a:gd name="connsiteY9072" fmla="*/ 213481 h 1147838"/>
                    <a:gd name="connsiteX9073" fmla="*/ 210501 w 1619890"/>
                    <a:gd name="connsiteY9073" fmla="*/ 213481 h 1147838"/>
                    <a:gd name="connsiteX9074" fmla="*/ 210501 w 1619890"/>
                    <a:gd name="connsiteY9074" fmla="*/ 213481 h 1147838"/>
                    <a:gd name="connsiteX9075" fmla="*/ 210501 w 1619890"/>
                    <a:gd name="connsiteY9075" fmla="*/ 213481 h 1147838"/>
                    <a:gd name="connsiteX9076" fmla="*/ 210501 w 1619890"/>
                    <a:gd name="connsiteY9076" fmla="*/ 213481 h 1147838"/>
                    <a:gd name="connsiteX9077" fmla="*/ 210501 w 1619890"/>
                    <a:gd name="connsiteY9077" fmla="*/ 213481 h 1147838"/>
                    <a:gd name="connsiteX9078" fmla="*/ 210501 w 1619890"/>
                    <a:gd name="connsiteY9078" fmla="*/ 213481 h 1147838"/>
                    <a:gd name="connsiteX9079" fmla="*/ 210501 w 1619890"/>
                    <a:gd name="connsiteY9079" fmla="*/ 213481 h 1147838"/>
                    <a:gd name="connsiteX9080" fmla="*/ 210501 w 1619890"/>
                    <a:gd name="connsiteY9080" fmla="*/ 213481 h 1147838"/>
                    <a:gd name="connsiteX9081" fmla="*/ 210501 w 1619890"/>
                    <a:gd name="connsiteY9081" fmla="*/ 213481 h 1147838"/>
                    <a:gd name="connsiteX9082" fmla="*/ 210501 w 1619890"/>
                    <a:gd name="connsiteY9082" fmla="*/ 213481 h 1147838"/>
                    <a:gd name="connsiteX9083" fmla="*/ 210501 w 1619890"/>
                    <a:gd name="connsiteY9083" fmla="*/ 213481 h 1147838"/>
                    <a:gd name="connsiteX9084" fmla="*/ 210501 w 1619890"/>
                    <a:gd name="connsiteY9084" fmla="*/ 213481 h 1147838"/>
                    <a:gd name="connsiteX9085" fmla="*/ 210501 w 1619890"/>
                    <a:gd name="connsiteY9085" fmla="*/ 213481 h 1147838"/>
                    <a:gd name="connsiteX9086" fmla="*/ 210501 w 1619890"/>
                    <a:gd name="connsiteY9086" fmla="*/ 213481 h 1147838"/>
                    <a:gd name="connsiteX9087" fmla="*/ 210501 w 1619890"/>
                    <a:gd name="connsiteY9087" fmla="*/ 213481 h 1147838"/>
                    <a:gd name="connsiteX9088" fmla="*/ 210501 w 1619890"/>
                    <a:gd name="connsiteY9088" fmla="*/ 213481 h 1147838"/>
                    <a:gd name="connsiteX9089" fmla="*/ 210501 w 1619890"/>
                    <a:gd name="connsiteY9089" fmla="*/ 213481 h 1147838"/>
                    <a:gd name="connsiteX9090" fmla="*/ 210501 w 1619890"/>
                    <a:gd name="connsiteY9090" fmla="*/ 213481 h 1147838"/>
                    <a:gd name="connsiteX9091" fmla="*/ 210501 w 1619890"/>
                    <a:gd name="connsiteY9091" fmla="*/ 213481 h 1147838"/>
                    <a:gd name="connsiteX9092" fmla="*/ 210501 w 1619890"/>
                    <a:gd name="connsiteY9092" fmla="*/ 213481 h 1147838"/>
                    <a:gd name="connsiteX9093" fmla="*/ 210501 w 1619890"/>
                    <a:gd name="connsiteY9093" fmla="*/ 213481 h 1147838"/>
                    <a:gd name="connsiteX9094" fmla="*/ 210501 w 1619890"/>
                    <a:gd name="connsiteY9094" fmla="*/ 213481 h 1147838"/>
                    <a:gd name="connsiteX9095" fmla="*/ 209896 w 1619890"/>
                    <a:gd name="connsiteY9095" fmla="*/ 213481 h 1147838"/>
                    <a:gd name="connsiteX9096" fmla="*/ 209896 w 1619890"/>
                    <a:gd name="connsiteY9096" fmla="*/ 213481 h 1147838"/>
                    <a:gd name="connsiteX9097" fmla="*/ 209291 w 1619890"/>
                    <a:gd name="connsiteY9097" fmla="*/ 213481 h 1147838"/>
                    <a:gd name="connsiteX9098" fmla="*/ 209291 w 1619890"/>
                    <a:gd name="connsiteY9098" fmla="*/ 213481 h 1147838"/>
                    <a:gd name="connsiteX9099" fmla="*/ 208686 w 1619890"/>
                    <a:gd name="connsiteY9099" fmla="*/ 213481 h 1147838"/>
                    <a:gd name="connsiteX9100" fmla="*/ 202033 w 1619890"/>
                    <a:gd name="connsiteY9100" fmla="*/ 218924 h 1147838"/>
                    <a:gd name="connsiteX9101" fmla="*/ 191145 w 1619890"/>
                    <a:gd name="connsiteY9101" fmla="*/ 229810 h 1147838"/>
                    <a:gd name="connsiteX9102" fmla="*/ 191145 w 1619890"/>
                    <a:gd name="connsiteY9102" fmla="*/ 229810 h 1147838"/>
                    <a:gd name="connsiteX9103" fmla="*/ 191145 w 1619890"/>
                    <a:gd name="connsiteY9103" fmla="*/ 229810 h 1147838"/>
                    <a:gd name="connsiteX9104" fmla="*/ 191145 w 1619890"/>
                    <a:gd name="connsiteY9104" fmla="*/ 229810 h 1147838"/>
                    <a:gd name="connsiteX9105" fmla="*/ 191145 w 1619890"/>
                    <a:gd name="connsiteY9105" fmla="*/ 229810 h 1147838"/>
                    <a:gd name="connsiteX9106" fmla="*/ 191145 w 1619890"/>
                    <a:gd name="connsiteY9106" fmla="*/ 229810 h 1147838"/>
                    <a:gd name="connsiteX9107" fmla="*/ 191145 w 1619890"/>
                    <a:gd name="connsiteY9107" fmla="*/ 229810 h 1147838"/>
                    <a:gd name="connsiteX9108" fmla="*/ 191145 w 1619890"/>
                    <a:gd name="connsiteY9108" fmla="*/ 229810 h 1147838"/>
                    <a:gd name="connsiteX9109" fmla="*/ 191145 w 1619890"/>
                    <a:gd name="connsiteY9109" fmla="*/ 229810 h 1147838"/>
                    <a:gd name="connsiteX9110" fmla="*/ 191145 w 1619890"/>
                    <a:gd name="connsiteY9110" fmla="*/ 229810 h 1147838"/>
                    <a:gd name="connsiteX9111" fmla="*/ 191145 w 1619890"/>
                    <a:gd name="connsiteY9111" fmla="*/ 229810 h 1147838"/>
                    <a:gd name="connsiteX9112" fmla="*/ 191145 w 1619890"/>
                    <a:gd name="connsiteY9112" fmla="*/ 229810 h 1147838"/>
                    <a:gd name="connsiteX9113" fmla="*/ 191145 w 1619890"/>
                    <a:gd name="connsiteY9113" fmla="*/ 229810 h 1147838"/>
                    <a:gd name="connsiteX9114" fmla="*/ 191145 w 1619890"/>
                    <a:gd name="connsiteY9114" fmla="*/ 229810 h 1147838"/>
                    <a:gd name="connsiteX9115" fmla="*/ 191145 w 1619890"/>
                    <a:gd name="connsiteY9115" fmla="*/ 229810 h 1147838"/>
                    <a:gd name="connsiteX9116" fmla="*/ 191145 w 1619890"/>
                    <a:gd name="connsiteY9116" fmla="*/ 229810 h 1147838"/>
                    <a:gd name="connsiteX9117" fmla="*/ 191145 w 1619890"/>
                    <a:gd name="connsiteY9117" fmla="*/ 229810 h 1147838"/>
                    <a:gd name="connsiteX9118" fmla="*/ 191145 w 1619890"/>
                    <a:gd name="connsiteY9118" fmla="*/ 229810 h 1147838"/>
                    <a:gd name="connsiteX9119" fmla="*/ 191145 w 1619890"/>
                    <a:gd name="connsiteY9119" fmla="*/ 229810 h 1147838"/>
                    <a:gd name="connsiteX9120" fmla="*/ 191145 w 1619890"/>
                    <a:gd name="connsiteY9120" fmla="*/ 229810 h 1147838"/>
                    <a:gd name="connsiteX9121" fmla="*/ 191145 w 1619890"/>
                    <a:gd name="connsiteY9121" fmla="*/ 229810 h 1147838"/>
                    <a:gd name="connsiteX9122" fmla="*/ 191145 w 1619890"/>
                    <a:gd name="connsiteY9122" fmla="*/ 229810 h 1147838"/>
                    <a:gd name="connsiteX9123" fmla="*/ 191145 w 1619890"/>
                    <a:gd name="connsiteY9123" fmla="*/ 229810 h 1147838"/>
                    <a:gd name="connsiteX9124" fmla="*/ 191145 w 1619890"/>
                    <a:gd name="connsiteY9124" fmla="*/ 229810 h 1147838"/>
                    <a:gd name="connsiteX9125" fmla="*/ 191145 w 1619890"/>
                    <a:gd name="connsiteY9125" fmla="*/ 229810 h 1147838"/>
                    <a:gd name="connsiteX9126" fmla="*/ 191145 w 1619890"/>
                    <a:gd name="connsiteY9126" fmla="*/ 229810 h 1147838"/>
                    <a:gd name="connsiteX9127" fmla="*/ 191145 w 1619890"/>
                    <a:gd name="connsiteY9127" fmla="*/ 229810 h 1147838"/>
                    <a:gd name="connsiteX9128" fmla="*/ 191145 w 1619890"/>
                    <a:gd name="connsiteY9128" fmla="*/ 229810 h 1147838"/>
                    <a:gd name="connsiteX9129" fmla="*/ 191145 w 1619890"/>
                    <a:gd name="connsiteY9129" fmla="*/ 229810 h 1147838"/>
                    <a:gd name="connsiteX9130" fmla="*/ 191145 w 1619890"/>
                    <a:gd name="connsiteY9130" fmla="*/ 229810 h 1147838"/>
                    <a:gd name="connsiteX9131" fmla="*/ 191145 w 1619890"/>
                    <a:gd name="connsiteY9131" fmla="*/ 229810 h 1147838"/>
                    <a:gd name="connsiteX9132" fmla="*/ 191145 w 1619890"/>
                    <a:gd name="connsiteY9132" fmla="*/ 229810 h 1147838"/>
                    <a:gd name="connsiteX9133" fmla="*/ 191145 w 1619890"/>
                    <a:gd name="connsiteY9133" fmla="*/ 229810 h 1147838"/>
                    <a:gd name="connsiteX9134" fmla="*/ 191145 w 1619890"/>
                    <a:gd name="connsiteY9134" fmla="*/ 229810 h 1147838"/>
                    <a:gd name="connsiteX9135" fmla="*/ 191145 w 1619890"/>
                    <a:gd name="connsiteY9135" fmla="*/ 229810 h 1147838"/>
                    <a:gd name="connsiteX9136" fmla="*/ 191145 w 1619890"/>
                    <a:gd name="connsiteY9136" fmla="*/ 229810 h 1147838"/>
                    <a:gd name="connsiteX9137" fmla="*/ 191145 w 1619890"/>
                    <a:gd name="connsiteY9137" fmla="*/ 229810 h 1147838"/>
                    <a:gd name="connsiteX9138" fmla="*/ 191145 w 1619890"/>
                    <a:gd name="connsiteY9138" fmla="*/ 229810 h 1147838"/>
                    <a:gd name="connsiteX9139" fmla="*/ 191145 w 1619890"/>
                    <a:gd name="connsiteY9139" fmla="*/ 229810 h 1147838"/>
                    <a:gd name="connsiteX9140" fmla="*/ 191145 w 1619890"/>
                    <a:gd name="connsiteY9140" fmla="*/ 229810 h 1147838"/>
                    <a:gd name="connsiteX9141" fmla="*/ 191145 w 1619890"/>
                    <a:gd name="connsiteY9141" fmla="*/ 229810 h 1147838"/>
                    <a:gd name="connsiteX9142" fmla="*/ 191145 w 1619890"/>
                    <a:gd name="connsiteY9142" fmla="*/ 229810 h 1147838"/>
                    <a:gd name="connsiteX9143" fmla="*/ 191145 w 1619890"/>
                    <a:gd name="connsiteY9143" fmla="*/ 229810 h 1147838"/>
                    <a:gd name="connsiteX9144" fmla="*/ 191145 w 1619890"/>
                    <a:gd name="connsiteY9144" fmla="*/ 229810 h 1147838"/>
                    <a:gd name="connsiteX9145" fmla="*/ 191145 w 1619890"/>
                    <a:gd name="connsiteY9145" fmla="*/ 229810 h 1147838"/>
                    <a:gd name="connsiteX9146" fmla="*/ 191145 w 1619890"/>
                    <a:gd name="connsiteY9146" fmla="*/ 229810 h 1147838"/>
                    <a:gd name="connsiteX9147" fmla="*/ 191145 w 1619890"/>
                    <a:gd name="connsiteY9147" fmla="*/ 229810 h 1147838"/>
                    <a:gd name="connsiteX9148" fmla="*/ 191145 w 1619890"/>
                    <a:gd name="connsiteY9148" fmla="*/ 229810 h 1147838"/>
                    <a:gd name="connsiteX9149" fmla="*/ 191145 w 1619890"/>
                    <a:gd name="connsiteY9149" fmla="*/ 229810 h 1147838"/>
                    <a:gd name="connsiteX9150" fmla="*/ 191145 w 1619890"/>
                    <a:gd name="connsiteY9150" fmla="*/ 229810 h 1147838"/>
                    <a:gd name="connsiteX9151" fmla="*/ 191145 w 1619890"/>
                    <a:gd name="connsiteY9151" fmla="*/ 229810 h 1147838"/>
                    <a:gd name="connsiteX9152" fmla="*/ 191145 w 1619890"/>
                    <a:gd name="connsiteY9152" fmla="*/ 229810 h 1147838"/>
                    <a:gd name="connsiteX9153" fmla="*/ 191145 w 1619890"/>
                    <a:gd name="connsiteY9153" fmla="*/ 229810 h 1147838"/>
                    <a:gd name="connsiteX9154" fmla="*/ 191145 w 1619890"/>
                    <a:gd name="connsiteY9154" fmla="*/ 229810 h 1147838"/>
                    <a:gd name="connsiteX9155" fmla="*/ 191145 w 1619890"/>
                    <a:gd name="connsiteY9155" fmla="*/ 229810 h 1147838"/>
                    <a:gd name="connsiteX9156" fmla="*/ 191145 w 1619890"/>
                    <a:gd name="connsiteY9156" fmla="*/ 229810 h 1147838"/>
                    <a:gd name="connsiteX9157" fmla="*/ 191145 w 1619890"/>
                    <a:gd name="connsiteY9157" fmla="*/ 229810 h 1147838"/>
                    <a:gd name="connsiteX9158" fmla="*/ 191145 w 1619890"/>
                    <a:gd name="connsiteY9158" fmla="*/ 229810 h 1147838"/>
                    <a:gd name="connsiteX9159" fmla="*/ 191145 w 1619890"/>
                    <a:gd name="connsiteY9159" fmla="*/ 229810 h 1147838"/>
                    <a:gd name="connsiteX9160" fmla="*/ 191145 w 1619890"/>
                    <a:gd name="connsiteY9160" fmla="*/ 229810 h 1147838"/>
                    <a:gd name="connsiteX9161" fmla="*/ 191145 w 1619890"/>
                    <a:gd name="connsiteY9161" fmla="*/ 229810 h 1147838"/>
                    <a:gd name="connsiteX9162" fmla="*/ 191145 w 1619890"/>
                    <a:gd name="connsiteY9162" fmla="*/ 229810 h 1147838"/>
                    <a:gd name="connsiteX9163" fmla="*/ 191145 w 1619890"/>
                    <a:gd name="connsiteY9163" fmla="*/ 229810 h 1147838"/>
                    <a:gd name="connsiteX9164" fmla="*/ 191145 w 1619890"/>
                    <a:gd name="connsiteY9164" fmla="*/ 229810 h 1147838"/>
                    <a:gd name="connsiteX9165" fmla="*/ 191145 w 1619890"/>
                    <a:gd name="connsiteY9165" fmla="*/ 229810 h 1147838"/>
                    <a:gd name="connsiteX9166" fmla="*/ 191145 w 1619890"/>
                    <a:gd name="connsiteY9166" fmla="*/ 229810 h 1147838"/>
                    <a:gd name="connsiteX9167" fmla="*/ 191145 w 1619890"/>
                    <a:gd name="connsiteY9167" fmla="*/ 229810 h 1147838"/>
                    <a:gd name="connsiteX9168" fmla="*/ 191145 w 1619890"/>
                    <a:gd name="connsiteY9168" fmla="*/ 229810 h 1147838"/>
                    <a:gd name="connsiteX9169" fmla="*/ 191145 w 1619890"/>
                    <a:gd name="connsiteY9169" fmla="*/ 229810 h 1147838"/>
                    <a:gd name="connsiteX9170" fmla="*/ 191145 w 1619890"/>
                    <a:gd name="connsiteY9170" fmla="*/ 229810 h 1147838"/>
                    <a:gd name="connsiteX9171" fmla="*/ 191145 w 1619890"/>
                    <a:gd name="connsiteY9171" fmla="*/ 229810 h 1147838"/>
                    <a:gd name="connsiteX9172" fmla="*/ 191145 w 1619890"/>
                    <a:gd name="connsiteY9172" fmla="*/ 229810 h 1147838"/>
                    <a:gd name="connsiteX9173" fmla="*/ 191145 w 1619890"/>
                    <a:gd name="connsiteY9173" fmla="*/ 229810 h 1147838"/>
                    <a:gd name="connsiteX9174" fmla="*/ 191145 w 1619890"/>
                    <a:gd name="connsiteY9174" fmla="*/ 229810 h 1147838"/>
                    <a:gd name="connsiteX9175" fmla="*/ 191145 w 1619890"/>
                    <a:gd name="connsiteY9175" fmla="*/ 229810 h 1147838"/>
                    <a:gd name="connsiteX9176" fmla="*/ 191145 w 1619890"/>
                    <a:gd name="connsiteY9176" fmla="*/ 229810 h 1147838"/>
                    <a:gd name="connsiteX9177" fmla="*/ 191145 w 1619890"/>
                    <a:gd name="connsiteY9177" fmla="*/ 229810 h 1147838"/>
                    <a:gd name="connsiteX9178" fmla="*/ 191145 w 1619890"/>
                    <a:gd name="connsiteY9178" fmla="*/ 229810 h 1147838"/>
                    <a:gd name="connsiteX9179" fmla="*/ 191145 w 1619890"/>
                    <a:gd name="connsiteY9179" fmla="*/ 229810 h 1147838"/>
                    <a:gd name="connsiteX9180" fmla="*/ 191145 w 1619890"/>
                    <a:gd name="connsiteY9180" fmla="*/ 229810 h 1147838"/>
                    <a:gd name="connsiteX9181" fmla="*/ 191145 w 1619890"/>
                    <a:gd name="connsiteY9181" fmla="*/ 229810 h 1147838"/>
                    <a:gd name="connsiteX9182" fmla="*/ 191145 w 1619890"/>
                    <a:gd name="connsiteY9182" fmla="*/ 229810 h 1147838"/>
                    <a:gd name="connsiteX9183" fmla="*/ 190540 w 1619890"/>
                    <a:gd name="connsiteY9183" fmla="*/ 229810 h 1147838"/>
                    <a:gd name="connsiteX9184" fmla="*/ 190540 w 1619890"/>
                    <a:gd name="connsiteY9184" fmla="*/ 229810 h 1147838"/>
                    <a:gd name="connsiteX9185" fmla="*/ 189935 w 1619890"/>
                    <a:gd name="connsiteY9185" fmla="*/ 229810 h 1147838"/>
                    <a:gd name="connsiteX9186" fmla="*/ 189935 w 1619890"/>
                    <a:gd name="connsiteY9186" fmla="*/ 229810 h 1147838"/>
                    <a:gd name="connsiteX9187" fmla="*/ 189330 w 1619890"/>
                    <a:gd name="connsiteY9187" fmla="*/ 229810 h 1147838"/>
                    <a:gd name="connsiteX9188" fmla="*/ 189330 w 1619890"/>
                    <a:gd name="connsiteY9188" fmla="*/ 229810 h 1147838"/>
                    <a:gd name="connsiteX9189" fmla="*/ 188725 w 1619890"/>
                    <a:gd name="connsiteY9189" fmla="*/ 229810 h 1147838"/>
                    <a:gd name="connsiteX9190" fmla="*/ 188725 w 1619890"/>
                    <a:gd name="connsiteY9190" fmla="*/ 229810 h 1147838"/>
                    <a:gd name="connsiteX9191" fmla="*/ 188120 w 1619890"/>
                    <a:gd name="connsiteY9191" fmla="*/ 229810 h 1147838"/>
                    <a:gd name="connsiteX9192" fmla="*/ 188120 w 1619890"/>
                    <a:gd name="connsiteY9192" fmla="*/ 229810 h 1147838"/>
                    <a:gd name="connsiteX9193" fmla="*/ 187515 w 1619890"/>
                    <a:gd name="connsiteY9193" fmla="*/ 229810 h 1147838"/>
                    <a:gd name="connsiteX9194" fmla="*/ 187515 w 1619890"/>
                    <a:gd name="connsiteY9194" fmla="*/ 229810 h 1147838"/>
                    <a:gd name="connsiteX9195" fmla="*/ 186910 w 1619890"/>
                    <a:gd name="connsiteY9195" fmla="*/ 229810 h 1147838"/>
                    <a:gd name="connsiteX9196" fmla="*/ 186910 w 1619890"/>
                    <a:gd name="connsiteY9196" fmla="*/ 229810 h 1147838"/>
                    <a:gd name="connsiteX9197" fmla="*/ 186306 w 1619890"/>
                    <a:gd name="connsiteY9197" fmla="*/ 229810 h 1147838"/>
                    <a:gd name="connsiteX9198" fmla="*/ 186306 w 1619890"/>
                    <a:gd name="connsiteY9198" fmla="*/ 229810 h 1147838"/>
                    <a:gd name="connsiteX9199" fmla="*/ 185701 w 1619890"/>
                    <a:gd name="connsiteY9199" fmla="*/ 229810 h 1147838"/>
                    <a:gd name="connsiteX9200" fmla="*/ 185701 w 1619890"/>
                    <a:gd name="connsiteY9200" fmla="*/ 229810 h 1147838"/>
                    <a:gd name="connsiteX9201" fmla="*/ 185096 w 1619890"/>
                    <a:gd name="connsiteY9201" fmla="*/ 229810 h 1147838"/>
                    <a:gd name="connsiteX9202" fmla="*/ 185096 w 1619890"/>
                    <a:gd name="connsiteY9202" fmla="*/ 229810 h 1147838"/>
                    <a:gd name="connsiteX9203" fmla="*/ 184491 w 1619890"/>
                    <a:gd name="connsiteY9203" fmla="*/ 229810 h 1147838"/>
                    <a:gd name="connsiteX9204" fmla="*/ 184491 w 1619890"/>
                    <a:gd name="connsiteY9204" fmla="*/ 229810 h 1147838"/>
                    <a:gd name="connsiteX9205" fmla="*/ 183886 w 1619890"/>
                    <a:gd name="connsiteY9205" fmla="*/ 229810 h 1147838"/>
                    <a:gd name="connsiteX9206" fmla="*/ 183886 w 1619890"/>
                    <a:gd name="connsiteY9206" fmla="*/ 229810 h 1147838"/>
                    <a:gd name="connsiteX9207" fmla="*/ 183281 w 1619890"/>
                    <a:gd name="connsiteY9207" fmla="*/ 229810 h 1147838"/>
                    <a:gd name="connsiteX9208" fmla="*/ 183281 w 1619890"/>
                    <a:gd name="connsiteY9208" fmla="*/ 229810 h 1147838"/>
                    <a:gd name="connsiteX9209" fmla="*/ 182676 w 1619890"/>
                    <a:gd name="connsiteY9209" fmla="*/ 229810 h 1147838"/>
                    <a:gd name="connsiteX9210" fmla="*/ 182676 w 1619890"/>
                    <a:gd name="connsiteY9210" fmla="*/ 229810 h 1147838"/>
                    <a:gd name="connsiteX9211" fmla="*/ 182071 w 1619890"/>
                    <a:gd name="connsiteY9211" fmla="*/ 229810 h 1147838"/>
                    <a:gd name="connsiteX9212" fmla="*/ 182071 w 1619890"/>
                    <a:gd name="connsiteY9212" fmla="*/ 229810 h 1147838"/>
                    <a:gd name="connsiteX9213" fmla="*/ 181466 w 1619890"/>
                    <a:gd name="connsiteY9213" fmla="*/ 229810 h 1147838"/>
                    <a:gd name="connsiteX9214" fmla="*/ 181466 w 1619890"/>
                    <a:gd name="connsiteY9214" fmla="*/ 229810 h 1147838"/>
                    <a:gd name="connsiteX9215" fmla="*/ 180862 w 1619890"/>
                    <a:gd name="connsiteY9215" fmla="*/ 229810 h 1147838"/>
                    <a:gd name="connsiteX9216" fmla="*/ 180862 w 1619890"/>
                    <a:gd name="connsiteY9216" fmla="*/ 229810 h 1147838"/>
                    <a:gd name="connsiteX9217" fmla="*/ 180257 w 1619890"/>
                    <a:gd name="connsiteY9217" fmla="*/ 229810 h 1147838"/>
                    <a:gd name="connsiteX9218" fmla="*/ 180257 w 1619890"/>
                    <a:gd name="connsiteY9218" fmla="*/ 229810 h 1147838"/>
                    <a:gd name="connsiteX9219" fmla="*/ 179652 w 1619890"/>
                    <a:gd name="connsiteY9219" fmla="*/ 229810 h 1147838"/>
                    <a:gd name="connsiteX9220" fmla="*/ 179652 w 1619890"/>
                    <a:gd name="connsiteY9220" fmla="*/ 229810 h 1147838"/>
                    <a:gd name="connsiteX9221" fmla="*/ 179047 w 1619890"/>
                    <a:gd name="connsiteY9221" fmla="*/ 229810 h 1147838"/>
                    <a:gd name="connsiteX9222" fmla="*/ 179047 w 1619890"/>
                    <a:gd name="connsiteY9222" fmla="*/ 229810 h 1147838"/>
                    <a:gd name="connsiteX9223" fmla="*/ 178442 w 1619890"/>
                    <a:gd name="connsiteY9223" fmla="*/ 229810 h 1147838"/>
                    <a:gd name="connsiteX9224" fmla="*/ 178442 w 1619890"/>
                    <a:gd name="connsiteY9224" fmla="*/ 229810 h 1147838"/>
                    <a:gd name="connsiteX9225" fmla="*/ 177837 w 1619890"/>
                    <a:gd name="connsiteY9225" fmla="*/ 229810 h 1147838"/>
                    <a:gd name="connsiteX9226" fmla="*/ 177837 w 1619890"/>
                    <a:gd name="connsiteY9226" fmla="*/ 229810 h 1147838"/>
                    <a:gd name="connsiteX9227" fmla="*/ 177232 w 1619890"/>
                    <a:gd name="connsiteY9227" fmla="*/ 229810 h 1147838"/>
                    <a:gd name="connsiteX9228" fmla="*/ 177232 w 1619890"/>
                    <a:gd name="connsiteY9228" fmla="*/ 229810 h 1147838"/>
                    <a:gd name="connsiteX9229" fmla="*/ 176627 w 1619890"/>
                    <a:gd name="connsiteY9229" fmla="*/ 229810 h 1147838"/>
                    <a:gd name="connsiteX9230" fmla="*/ 176627 w 1619890"/>
                    <a:gd name="connsiteY9230" fmla="*/ 229810 h 1147838"/>
                    <a:gd name="connsiteX9231" fmla="*/ 176023 w 1619890"/>
                    <a:gd name="connsiteY9231" fmla="*/ 229810 h 1147838"/>
                    <a:gd name="connsiteX9232" fmla="*/ 176023 w 1619890"/>
                    <a:gd name="connsiteY9232" fmla="*/ 229810 h 1147838"/>
                    <a:gd name="connsiteX9233" fmla="*/ 175418 w 1619890"/>
                    <a:gd name="connsiteY9233" fmla="*/ 229810 h 1147838"/>
                    <a:gd name="connsiteX9234" fmla="*/ 175418 w 1619890"/>
                    <a:gd name="connsiteY9234" fmla="*/ 229810 h 1147838"/>
                    <a:gd name="connsiteX9235" fmla="*/ 174813 w 1619890"/>
                    <a:gd name="connsiteY9235" fmla="*/ 229810 h 1147838"/>
                    <a:gd name="connsiteX9236" fmla="*/ 174813 w 1619890"/>
                    <a:gd name="connsiteY9236" fmla="*/ 229810 h 1147838"/>
                    <a:gd name="connsiteX9237" fmla="*/ 174208 w 1619890"/>
                    <a:gd name="connsiteY9237" fmla="*/ 229810 h 1147838"/>
                    <a:gd name="connsiteX9238" fmla="*/ 174208 w 1619890"/>
                    <a:gd name="connsiteY9238" fmla="*/ 229810 h 1147838"/>
                    <a:gd name="connsiteX9239" fmla="*/ 173603 w 1619890"/>
                    <a:gd name="connsiteY9239" fmla="*/ 229810 h 1147838"/>
                    <a:gd name="connsiteX9240" fmla="*/ 173603 w 1619890"/>
                    <a:gd name="connsiteY9240" fmla="*/ 229810 h 1147838"/>
                    <a:gd name="connsiteX9241" fmla="*/ 172998 w 1619890"/>
                    <a:gd name="connsiteY9241" fmla="*/ 229810 h 1147838"/>
                    <a:gd name="connsiteX9242" fmla="*/ 172998 w 1619890"/>
                    <a:gd name="connsiteY9242" fmla="*/ 229810 h 1147838"/>
                    <a:gd name="connsiteX9243" fmla="*/ 172393 w 1619890"/>
                    <a:gd name="connsiteY9243" fmla="*/ 229810 h 1147838"/>
                    <a:gd name="connsiteX9244" fmla="*/ 172393 w 1619890"/>
                    <a:gd name="connsiteY9244" fmla="*/ 229810 h 1147838"/>
                    <a:gd name="connsiteX9245" fmla="*/ 171788 w 1619890"/>
                    <a:gd name="connsiteY9245" fmla="*/ 229810 h 1147838"/>
                    <a:gd name="connsiteX9246" fmla="*/ 171788 w 1619890"/>
                    <a:gd name="connsiteY9246" fmla="*/ 229810 h 1147838"/>
                    <a:gd name="connsiteX9247" fmla="*/ 171183 w 1619890"/>
                    <a:gd name="connsiteY9247" fmla="*/ 229810 h 1147838"/>
                    <a:gd name="connsiteX9248" fmla="*/ 171183 w 1619890"/>
                    <a:gd name="connsiteY9248" fmla="*/ 229810 h 1147838"/>
                    <a:gd name="connsiteX9249" fmla="*/ 170578 w 1619890"/>
                    <a:gd name="connsiteY9249" fmla="*/ 229810 h 1147838"/>
                    <a:gd name="connsiteX9250" fmla="*/ 170578 w 1619890"/>
                    <a:gd name="connsiteY9250" fmla="*/ 229810 h 1147838"/>
                    <a:gd name="connsiteX9251" fmla="*/ 169974 w 1619890"/>
                    <a:gd name="connsiteY9251" fmla="*/ 229810 h 1147838"/>
                    <a:gd name="connsiteX9252" fmla="*/ 169974 w 1619890"/>
                    <a:gd name="connsiteY9252" fmla="*/ 229810 h 1147838"/>
                    <a:gd name="connsiteX9253" fmla="*/ 169369 w 1619890"/>
                    <a:gd name="connsiteY9253" fmla="*/ 229810 h 1147838"/>
                    <a:gd name="connsiteX9254" fmla="*/ 169369 w 1619890"/>
                    <a:gd name="connsiteY9254" fmla="*/ 229810 h 1147838"/>
                    <a:gd name="connsiteX9255" fmla="*/ 168764 w 1619890"/>
                    <a:gd name="connsiteY9255" fmla="*/ 229810 h 1147838"/>
                    <a:gd name="connsiteX9256" fmla="*/ 168764 w 1619890"/>
                    <a:gd name="connsiteY9256" fmla="*/ 229810 h 1147838"/>
                    <a:gd name="connsiteX9257" fmla="*/ 168159 w 1619890"/>
                    <a:gd name="connsiteY9257" fmla="*/ 229810 h 1147838"/>
                    <a:gd name="connsiteX9258" fmla="*/ 168159 w 1619890"/>
                    <a:gd name="connsiteY9258" fmla="*/ 229810 h 1147838"/>
                    <a:gd name="connsiteX9259" fmla="*/ 167554 w 1619890"/>
                    <a:gd name="connsiteY9259" fmla="*/ 229810 h 1147838"/>
                    <a:gd name="connsiteX9260" fmla="*/ 167554 w 1619890"/>
                    <a:gd name="connsiteY9260" fmla="*/ 229810 h 1147838"/>
                    <a:gd name="connsiteX9261" fmla="*/ 166949 w 1619890"/>
                    <a:gd name="connsiteY9261" fmla="*/ 229810 h 1147838"/>
                    <a:gd name="connsiteX9262" fmla="*/ 166949 w 1619890"/>
                    <a:gd name="connsiteY9262" fmla="*/ 229810 h 1147838"/>
                    <a:gd name="connsiteX9263" fmla="*/ 166344 w 1619890"/>
                    <a:gd name="connsiteY9263" fmla="*/ 229810 h 1147838"/>
                    <a:gd name="connsiteX9264" fmla="*/ 166344 w 1619890"/>
                    <a:gd name="connsiteY9264" fmla="*/ 229810 h 1147838"/>
                    <a:gd name="connsiteX9265" fmla="*/ 165739 w 1619890"/>
                    <a:gd name="connsiteY9265" fmla="*/ 229810 h 1147838"/>
                    <a:gd name="connsiteX9266" fmla="*/ 165739 w 1619890"/>
                    <a:gd name="connsiteY9266" fmla="*/ 229810 h 1147838"/>
                    <a:gd name="connsiteX9267" fmla="*/ 165134 w 1619890"/>
                    <a:gd name="connsiteY9267" fmla="*/ 229810 h 1147838"/>
                    <a:gd name="connsiteX9268" fmla="*/ 165134 w 1619890"/>
                    <a:gd name="connsiteY9268" fmla="*/ 229810 h 1147838"/>
                    <a:gd name="connsiteX9269" fmla="*/ 164530 w 1619890"/>
                    <a:gd name="connsiteY9269" fmla="*/ 229810 h 1147838"/>
                    <a:gd name="connsiteX9270" fmla="*/ 164530 w 1619890"/>
                    <a:gd name="connsiteY9270" fmla="*/ 229810 h 1147838"/>
                    <a:gd name="connsiteX9271" fmla="*/ 163925 w 1619890"/>
                    <a:gd name="connsiteY9271" fmla="*/ 229810 h 1147838"/>
                    <a:gd name="connsiteX9272" fmla="*/ 163925 w 1619890"/>
                    <a:gd name="connsiteY9272" fmla="*/ 229810 h 1147838"/>
                    <a:gd name="connsiteX9273" fmla="*/ 163320 w 1619890"/>
                    <a:gd name="connsiteY9273" fmla="*/ 229810 h 1147838"/>
                    <a:gd name="connsiteX9274" fmla="*/ 163320 w 1619890"/>
                    <a:gd name="connsiteY9274" fmla="*/ 229810 h 1147838"/>
                    <a:gd name="connsiteX9275" fmla="*/ 159086 w 1619890"/>
                    <a:gd name="connsiteY9275" fmla="*/ 230414 h 1147838"/>
                    <a:gd name="connsiteX9276" fmla="*/ 159086 w 1619890"/>
                    <a:gd name="connsiteY9276" fmla="*/ 230414 h 1147838"/>
                    <a:gd name="connsiteX9277" fmla="*/ 158481 w 1619890"/>
                    <a:gd name="connsiteY9277" fmla="*/ 230414 h 1147838"/>
                    <a:gd name="connsiteX9278" fmla="*/ 158481 w 1619890"/>
                    <a:gd name="connsiteY9278" fmla="*/ 230414 h 1147838"/>
                    <a:gd name="connsiteX9279" fmla="*/ 157876 w 1619890"/>
                    <a:gd name="connsiteY9279" fmla="*/ 230414 h 1147838"/>
                    <a:gd name="connsiteX9280" fmla="*/ 157876 w 1619890"/>
                    <a:gd name="connsiteY9280" fmla="*/ 230414 h 1147838"/>
                    <a:gd name="connsiteX9281" fmla="*/ 157271 w 1619890"/>
                    <a:gd name="connsiteY9281" fmla="*/ 230414 h 1147838"/>
                    <a:gd name="connsiteX9282" fmla="*/ 157271 w 1619890"/>
                    <a:gd name="connsiteY9282" fmla="*/ 230414 h 1147838"/>
                    <a:gd name="connsiteX9283" fmla="*/ 156666 w 1619890"/>
                    <a:gd name="connsiteY9283" fmla="*/ 230414 h 1147838"/>
                    <a:gd name="connsiteX9284" fmla="*/ 156666 w 1619890"/>
                    <a:gd name="connsiteY9284" fmla="*/ 230414 h 1147838"/>
                    <a:gd name="connsiteX9285" fmla="*/ 156061 w 1619890"/>
                    <a:gd name="connsiteY9285" fmla="*/ 230414 h 1147838"/>
                    <a:gd name="connsiteX9286" fmla="*/ 156061 w 1619890"/>
                    <a:gd name="connsiteY9286" fmla="*/ 230414 h 1147838"/>
                    <a:gd name="connsiteX9287" fmla="*/ 155456 w 1619890"/>
                    <a:gd name="connsiteY9287" fmla="*/ 230414 h 1147838"/>
                    <a:gd name="connsiteX9288" fmla="*/ 155456 w 1619890"/>
                    <a:gd name="connsiteY9288" fmla="*/ 230414 h 1147838"/>
                    <a:gd name="connsiteX9289" fmla="*/ 154851 w 1619890"/>
                    <a:gd name="connsiteY9289" fmla="*/ 230414 h 1147838"/>
                    <a:gd name="connsiteX9290" fmla="*/ 154851 w 1619890"/>
                    <a:gd name="connsiteY9290" fmla="*/ 230414 h 1147838"/>
                    <a:gd name="connsiteX9291" fmla="*/ 153642 w 1619890"/>
                    <a:gd name="connsiteY9291" fmla="*/ 231019 h 1147838"/>
                    <a:gd name="connsiteX9292" fmla="*/ 153642 w 1619890"/>
                    <a:gd name="connsiteY9292" fmla="*/ 231019 h 1147838"/>
                    <a:gd name="connsiteX9293" fmla="*/ 152432 w 1619890"/>
                    <a:gd name="connsiteY9293" fmla="*/ 231624 h 1147838"/>
                    <a:gd name="connsiteX9294" fmla="*/ 152432 w 1619890"/>
                    <a:gd name="connsiteY9294" fmla="*/ 231624 h 1147838"/>
                    <a:gd name="connsiteX9295" fmla="*/ 151222 w 1619890"/>
                    <a:gd name="connsiteY9295" fmla="*/ 232229 h 1147838"/>
                    <a:gd name="connsiteX9296" fmla="*/ 151222 w 1619890"/>
                    <a:gd name="connsiteY9296" fmla="*/ 232229 h 1147838"/>
                    <a:gd name="connsiteX9297" fmla="*/ 150012 w 1619890"/>
                    <a:gd name="connsiteY9297" fmla="*/ 232229 h 1147838"/>
                    <a:gd name="connsiteX9298" fmla="*/ 150012 w 1619890"/>
                    <a:gd name="connsiteY9298" fmla="*/ 232229 h 1147838"/>
                    <a:gd name="connsiteX9299" fmla="*/ 148803 w 1619890"/>
                    <a:gd name="connsiteY9299" fmla="*/ 232229 h 1147838"/>
                    <a:gd name="connsiteX9300" fmla="*/ 148803 w 1619890"/>
                    <a:gd name="connsiteY9300" fmla="*/ 232229 h 1147838"/>
                    <a:gd name="connsiteX9301" fmla="*/ 147593 w 1619890"/>
                    <a:gd name="connsiteY9301" fmla="*/ 232229 h 1147838"/>
                    <a:gd name="connsiteX9302" fmla="*/ 147593 w 1619890"/>
                    <a:gd name="connsiteY9302" fmla="*/ 232229 h 1147838"/>
                    <a:gd name="connsiteX9303" fmla="*/ 146988 w 1619890"/>
                    <a:gd name="connsiteY9303" fmla="*/ 232229 h 1147838"/>
                    <a:gd name="connsiteX9304" fmla="*/ 146988 w 1619890"/>
                    <a:gd name="connsiteY9304" fmla="*/ 232229 h 1147838"/>
                    <a:gd name="connsiteX9305" fmla="*/ 146383 w 1619890"/>
                    <a:gd name="connsiteY9305" fmla="*/ 232229 h 1147838"/>
                    <a:gd name="connsiteX9306" fmla="*/ 146383 w 1619890"/>
                    <a:gd name="connsiteY9306" fmla="*/ 232229 h 1147838"/>
                    <a:gd name="connsiteX9307" fmla="*/ 145778 w 1619890"/>
                    <a:gd name="connsiteY9307" fmla="*/ 232229 h 1147838"/>
                    <a:gd name="connsiteX9308" fmla="*/ 145778 w 1619890"/>
                    <a:gd name="connsiteY9308" fmla="*/ 232229 h 1147838"/>
                    <a:gd name="connsiteX9309" fmla="*/ 145173 w 1619890"/>
                    <a:gd name="connsiteY9309" fmla="*/ 232229 h 1147838"/>
                    <a:gd name="connsiteX9310" fmla="*/ 145173 w 1619890"/>
                    <a:gd name="connsiteY9310" fmla="*/ 232229 h 1147838"/>
                    <a:gd name="connsiteX9311" fmla="*/ 144568 w 1619890"/>
                    <a:gd name="connsiteY9311" fmla="*/ 232229 h 1147838"/>
                    <a:gd name="connsiteX9312" fmla="*/ 144568 w 1619890"/>
                    <a:gd name="connsiteY9312" fmla="*/ 232229 h 1147838"/>
                    <a:gd name="connsiteX9313" fmla="*/ 143963 w 1619890"/>
                    <a:gd name="connsiteY9313" fmla="*/ 232229 h 1147838"/>
                    <a:gd name="connsiteX9314" fmla="*/ 143963 w 1619890"/>
                    <a:gd name="connsiteY9314" fmla="*/ 232229 h 1147838"/>
                    <a:gd name="connsiteX9315" fmla="*/ 143358 w 1619890"/>
                    <a:gd name="connsiteY9315" fmla="*/ 232229 h 1147838"/>
                    <a:gd name="connsiteX9316" fmla="*/ 143358 w 1619890"/>
                    <a:gd name="connsiteY9316" fmla="*/ 232229 h 1147838"/>
                    <a:gd name="connsiteX9317" fmla="*/ 142754 w 1619890"/>
                    <a:gd name="connsiteY9317" fmla="*/ 232229 h 1147838"/>
                    <a:gd name="connsiteX9318" fmla="*/ 142754 w 1619890"/>
                    <a:gd name="connsiteY9318" fmla="*/ 232229 h 1147838"/>
                    <a:gd name="connsiteX9319" fmla="*/ 142149 w 1619890"/>
                    <a:gd name="connsiteY9319" fmla="*/ 232229 h 1147838"/>
                    <a:gd name="connsiteX9320" fmla="*/ 142149 w 1619890"/>
                    <a:gd name="connsiteY9320" fmla="*/ 232229 h 1147838"/>
                    <a:gd name="connsiteX9321" fmla="*/ 141544 w 1619890"/>
                    <a:gd name="connsiteY9321" fmla="*/ 232229 h 1147838"/>
                    <a:gd name="connsiteX9322" fmla="*/ 141544 w 1619890"/>
                    <a:gd name="connsiteY9322" fmla="*/ 232229 h 1147838"/>
                    <a:gd name="connsiteX9323" fmla="*/ 140939 w 1619890"/>
                    <a:gd name="connsiteY9323" fmla="*/ 232229 h 1147838"/>
                    <a:gd name="connsiteX9324" fmla="*/ 140939 w 1619890"/>
                    <a:gd name="connsiteY9324" fmla="*/ 232229 h 1147838"/>
                    <a:gd name="connsiteX9325" fmla="*/ 140334 w 1619890"/>
                    <a:gd name="connsiteY9325" fmla="*/ 232229 h 1147838"/>
                    <a:gd name="connsiteX9326" fmla="*/ 140334 w 1619890"/>
                    <a:gd name="connsiteY9326" fmla="*/ 232229 h 1147838"/>
                    <a:gd name="connsiteX9327" fmla="*/ 139729 w 1619890"/>
                    <a:gd name="connsiteY9327" fmla="*/ 232229 h 1147838"/>
                    <a:gd name="connsiteX9328" fmla="*/ 139729 w 1619890"/>
                    <a:gd name="connsiteY9328" fmla="*/ 232229 h 1147838"/>
                    <a:gd name="connsiteX9329" fmla="*/ 139124 w 1619890"/>
                    <a:gd name="connsiteY9329" fmla="*/ 232229 h 1147838"/>
                    <a:gd name="connsiteX9330" fmla="*/ 139124 w 1619890"/>
                    <a:gd name="connsiteY9330" fmla="*/ 232229 h 1147838"/>
                    <a:gd name="connsiteX9331" fmla="*/ 138519 w 1619890"/>
                    <a:gd name="connsiteY9331" fmla="*/ 232229 h 1147838"/>
                    <a:gd name="connsiteX9332" fmla="*/ 138519 w 1619890"/>
                    <a:gd name="connsiteY9332" fmla="*/ 232229 h 1147838"/>
                    <a:gd name="connsiteX9333" fmla="*/ 137915 w 1619890"/>
                    <a:gd name="connsiteY9333" fmla="*/ 232229 h 1147838"/>
                    <a:gd name="connsiteX9334" fmla="*/ 137915 w 1619890"/>
                    <a:gd name="connsiteY9334" fmla="*/ 232229 h 1147838"/>
                    <a:gd name="connsiteX9335" fmla="*/ 137310 w 1619890"/>
                    <a:gd name="connsiteY9335" fmla="*/ 232229 h 1147838"/>
                    <a:gd name="connsiteX9336" fmla="*/ 137310 w 1619890"/>
                    <a:gd name="connsiteY9336" fmla="*/ 232229 h 1147838"/>
                    <a:gd name="connsiteX9337" fmla="*/ 136705 w 1619890"/>
                    <a:gd name="connsiteY9337" fmla="*/ 232229 h 1147838"/>
                    <a:gd name="connsiteX9338" fmla="*/ 136705 w 1619890"/>
                    <a:gd name="connsiteY9338" fmla="*/ 232229 h 1147838"/>
                    <a:gd name="connsiteX9339" fmla="*/ 136100 w 1619890"/>
                    <a:gd name="connsiteY9339" fmla="*/ 232229 h 1147838"/>
                    <a:gd name="connsiteX9340" fmla="*/ 136100 w 1619890"/>
                    <a:gd name="connsiteY9340" fmla="*/ 232229 h 1147838"/>
                    <a:gd name="connsiteX9341" fmla="*/ 135495 w 1619890"/>
                    <a:gd name="connsiteY9341" fmla="*/ 232229 h 1147838"/>
                    <a:gd name="connsiteX9342" fmla="*/ 135495 w 1619890"/>
                    <a:gd name="connsiteY9342" fmla="*/ 232229 h 1147838"/>
                    <a:gd name="connsiteX9343" fmla="*/ 134890 w 1619890"/>
                    <a:gd name="connsiteY9343" fmla="*/ 232229 h 1147838"/>
                    <a:gd name="connsiteX9344" fmla="*/ 134890 w 1619890"/>
                    <a:gd name="connsiteY9344" fmla="*/ 232229 h 1147838"/>
                    <a:gd name="connsiteX9345" fmla="*/ 134285 w 1619890"/>
                    <a:gd name="connsiteY9345" fmla="*/ 232229 h 1147838"/>
                    <a:gd name="connsiteX9346" fmla="*/ 134285 w 1619890"/>
                    <a:gd name="connsiteY9346" fmla="*/ 232229 h 1147838"/>
                    <a:gd name="connsiteX9347" fmla="*/ 133680 w 1619890"/>
                    <a:gd name="connsiteY9347" fmla="*/ 232229 h 1147838"/>
                    <a:gd name="connsiteX9348" fmla="*/ 133680 w 1619890"/>
                    <a:gd name="connsiteY9348" fmla="*/ 232229 h 1147838"/>
                    <a:gd name="connsiteX9349" fmla="*/ 133075 w 1619890"/>
                    <a:gd name="connsiteY9349" fmla="*/ 232229 h 1147838"/>
                    <a:gd name="connsiteX9350" fmla="*/ 133075 w 1619890"/>
                    <a:gd name="connsiteY9350" fmla="*/ 232229 h 1147838"/>
                    <a:gd name="connsiteX9351" fmla="*/ 132470 w 1619890"/>
                    <a:gd name="connsiteY9351" fmla="*/ 232229 h 1147838"/>
                    <a:gd name="connsiteX9352" fmla="*/ 132470 w 1619890"/>
                    <a:gd name="connsiteY9352" fmla="*/ 232229 h 1147838"/>
                    <a:gd name="connsiteX9353" fmla="*/ 131866 w 1619890"/>
                    <a:gd name="connsiteY9353" fmla="*/ 232229 h 1147838"/>
                    <a:gd name="connsiteX9354" fmla="*/ 131866 w 1619890"/>
                    <a:gd name="connsiteY9354" fmla="*/ 232229 h 1147838"/>
                    <a:gd name="connsiteX9355" fmla="*/ 131261 w 1619890"/>
                    <a:gd name="connsiteY9355" fmla="*/ 232229 h 1147838"/>
                    <a:gd name="connsiteX9356" fmla="*/ 131261 w 1619890"/>
                    <a:gd name="connsiteY9356" fmla="*/ 232229 h 1147838"/>
                    <a:gd name="connsiteX9357" fmla="*/ 130656 w 1619890"/>
                    <a:gd name="connsiteY9357" fmla="*/ 232229 h 1147838"/>
                    <a:gd name="connsiteX9358" fmla="*/ 130656 w 1619890"/>
                    <a:gd name="connsiteY9358" fmla="*/ 232229 h 1147838"/>
                    <a:gd name="connsiteX9359" fmla="*/ 130051 w 1619890"/>
                    <a:gd name="connsiteY9359" fmla="*/ 232229 h 1147838"/>
                    <a:gd name="connsiteX9360" fmla="*/ 130051 w 1619890"/>
                    <a:gd name="connsiteY9360" fmla="*/ 232229 h 1147838"/>
                    <a:gd name="connsiteX9361" fmla="*/ 129446 w 1619890"/>
                    <a:gd name="connsiteY9361" fmla="*/ 232229 h 1147838"/>
                    <a:gd name="connsiteX9362" fmla="*/ 129446 w 1619890"/>
                    <a:gd name="connsiteY9362" fmla="*/ 232229 h 1147838"/>
                    <a:gd name="connsiteX9363" fmla="*/ 128841 w 1619890"/>
                    <a:gd name="connsiteY9363" fmla="*/ 232229 h 1147838"/>
                    <a:gd name="connsiteX9364" fmla="*/ 128841 w 1619890"/>
                    <a:gd name="connsiteY9364" fmla="*/ 232229 h 1147838"/>
                    <a:gd name="connsiteX9365" fmla="*/ 128236 w 1619890"/>
                    <a:gd name="connsiteY9365" fmla="*/ 232229 h 1147838"/>
                    <a:gd name="connsiteX9366" fmla="*/ 128236 w 1619890"/>
                    <a:gd name="connsiteY9366" fmla="*/ 232229 h 1147838"/>
                    <a:gd name="connsiteX9367" fmla="*/ 127631 w 1619890"/>
                    <a:gd name="connsiteY9367" fmla="*/ 232229 h 1147838"/>
                    <a:gd name="connsiteX9368" fmla="*/ 127631 w 1619890"/>
                    <a:gd name="connsiteY9368" fmla="*/ 232229 h 1147838"/>
                    <a:gd name="connsiteX9369" fmla="*/ 127027 w 1619890"/>
                    <a:gd name="connsiteY9369" fmla="*/ 232229 h 1147838"/>
                    <a:gd name="connsiteX9370" fmla="*/ 127027 w 1619890"/>
                    <a:gd name="connsiteY9370" fmla="*/ 232229 h 1147838"/>
                    <a:gd name="connsiteX9371" fmla="*/ 126422 w 1619890"/>
                    <a:gd name="connsiteY9371" fmla="*/ 232229 h 1147838"/>
                    <a:gd name="connsiteX9372" fmla="*/ 126422 w 1619890"/>
                    <a:gd name="connsiteY9372" fmla="*/ 232229 h 1147838"/>
                    <a:gd name="connsiteX9373" fmla="*/ 125817 w 1619890"/>
                    <a:gd name="connsiteY9373" fmla="*/ 232229 h 1147838"/>
                    <a:gd name="connsiteX9374" fmla="*/ 125817 w 1619890"/>
                    <a:gd name="connsiteY9374" fmla="*/ 232229 h 1147838"/>
                    <a:gd name="connsiteX9375" fmla="*/ 125212 w 1619890"/>
                    <a:gd name="connsiteY9375" fmla="*/ 232229 h 1147838"/>
                    <a:gd name="connsiteX9376" fmla="*/ 125212 w 1619890"/>
                    <a:gd name="connsiteY9376" fmla="*/ 232229 h 1147838"/>
                    <a:gd name="connsiteX9377" fmla="*/ 124607 w 1619890"/>
                    <a:gd name="connsiteY9377" fmla="*/ 232229 h 1147838"/>
                    <a:gd name="connsiteX9378" fmla="*/ 124607 w 1619890"/>
                    <a:gd name="connsiteY9378" fmla="*/ 232229 h 1147838"/>
                    <a:gd name="connsiteX9379" fmla="*/ 124002 w 1619890"/>
                    <a:gd name="connsiteY9379" fmla="*/ 232229 h 1147838"/>
                    <a:gd name="connsiteX9380" fmla="*/ 124002 w 1619890"/>
                    <a:gd name="connsiteY9380" fmla="*/ 232229 h 1147838"/>
                    <a:gd name="connsiteX9381" fmla="*/ 123397 w 1619890"/>
                    <a:gd name="connsiteY9381" fmla="*/ 232229 h 1147838"/>
                    <a:gd name="connsiteX9382" fmla="*/ 123397 w 1619890"/>
                    <a:gd name="connsiteY9382" fmla="*/ 232229 h 1147838"/>
                    <a:gd name="connsiteX9383" fmla="*/ 122792 w 1619890"/>
                    <a:gd name="connsiteY9383" fmla="*/ 232229 h 1147838"/>
                    <a:gd name="connsiteX9384" fmla="*/ 122792 w 1619890"/>
                    <a:gd name="connsiteY9384" fmla="*/ 232229 h 1147838"/>
                    <a:gd name="connsiteX9385" fmla="*/ 122187 w 1619890"/>
                    <a:gd name="connsiteY9385" fmla="*/ 232229 h 1147838"/>
                    <a:gd name="connsiteX9386" fmla="*/ 122187 w 1619890"/>
                    <a:gd name="connsiteY9386" fmla="*/ 232229 h 1147838"/>
                    <a:gd name="connsiteX9387" fmla="*/ 121583 w 1619890"/>
                    <a:gd name="connsiteY9387" fmla="*/ 232229 h 1147838"/>
                    <a:gd name="connsiteX9388" fmla="*/ 121583 w 1619890"/>
                    <a:gd name="connsiteY9388" fmla="*/ 232229 h 1147838"/>
                    <a:gd name="connsiteX9389" fmla="*/ 120978 w 1619890"/>
                    <a:gd name="connsiteY9389" fmla="*/ 232229 h 1147838"/>
                    <a:gd name="connsiteX9390" fmla="*/ 120978 w 1619890"/>
                    <a:gd name="connsiteY9390" fmla="*/ 232229 h 1147838"/>
                    <a:gd name="connsiteX9391" fmla="*/ 120373 w 1619890"/>
                    <a:gd name="connsiteY9391" fmla="*/ 232229 h 1147838"/>
                    <a:gd name="connsiteX9392" fmla="*/ 120373 w 1619890"/>
                    <a:gd name="connsiteY9392" fmla="*/ 232229 h 1147838"/>
                    <a:gd name="connsiteX9393" fmla="*/ 119768 w 1619890"/>
                    <a:gd name="connsiteY9393" fmla="*/ 232229 h 1147838"/>
                    <a:gd name="connsiteX9394" fmla="*/ 119768 w 1619890"/>
                    <a:gd name="connsiteY9394" fmla="*/ 232229 h 1147838"/>
                    <a:gd name="connsiteX9395" fmla="*/ 119163 w 1619890"/>
                    <a:gd name="connsiteY9395" fmla="*/ 232229 h 1147838"/>
                    <a:gd name="connsiteX9396" fmla="*/ 119163 w 1619890"/>
                    <a:gd name="connsiteY9396" fmla="*/ 232229 h 1147838"/>
                    <a:gd name="connsiteX9397" fmla="*/ 118558 w 1619890"/>
                    <a:gd name="connsiteY9397" fmla="*/ 232229 h 1147838"/>
                    <a:gd name="connsiteX9398" fmla="*/ 118558 w 1619890"/>
                    <a:gd name="connsiteY9398" fmla="*/ 232229 h 1147838"/>
                    <a:gd name="connsiteX9399" fmla="*/ 117953 w 1619890"/>
                    <a:gd name="connsiteY9399" fmla="*/ 232229 h 1147838"/>
                    <a:gd name="connsiteX9400" fmla="*/ 117953 w 1619890"/>
                    <a:gd name="connsiteY9400" fmla="*/ 232229 h 1147838"/>
                    <a:gd name="connsiteX9401" fmla="*/ 117348 w 1619890"/>
                    <a:gd name="connsiteY9401" fmla="*/ 232229 h 1147838"/>
                    <a:gd name="connsiteX9402" fmla="*/ 117348 w 1619890"/>
                    <a:gd name="connsiteY9402" fmla="*/ 232229 h 1147838"/>
                    <a:gd name="connsiteX9403" fmla="*/ 116743 w 1619890"/>
                    <a:gd name="connsiteY9403" fmla="*/ 232229 h 1147838"/>
                    <a:gd name="connsiteX9404" fmla="*/ 116743 w 1619890"/>
                    <a:gd name="connsiteY9404" fmla="*/ 232229 h 1147838"/>
                    <a:gd name="connsiteX9405" fmla="*/ 116139 w 1619890"/>
                    <a:gd name="connsiteY9405" fmla="*/ 232229 h 1147838"/>
                    <a:gd name="connsiteX9406" fmla="*/ 116139 w 1619890"/>
                    <a:gd name="connsiteY9406" fmla="*/ 232229 h 1147838"/>
                    <a:gd name="connsiteX9407" fmla="*/ 115534 w 1619890"/>
                    <a:gd name="connsiteY9407" fmla="*/ 232229 h 1147838"/>
                    <a:gd name="connsiteX9408" fmla="*/ 115534 w 1619890"/>
                    <a:gd name="connsiteY9408" fmla="*/ 232229 h 1147838"/>
                    <a:gd name="connsiteX9409" fmla="*/ 114929 w 1619890"/>
                    <a:gd name="connsiteY9409" fmla="*/ 232229 h 1147838"/>
                    <a:gd name="connsiteX9410" fmla="*/ 114929 w 1619890"/>
                    <a:gd name="connsiteY9410" fmla="*/ 232229 h 1147838"/>
                    <a:gd name="connsiteX9411" fmla="*/ 114324 w 1619890"/>
                    <a:gd name="connsiteY9411" fmla="*/ 232229 h 1147838"/>
                    <a:gd name="connsiteX9412" fmla="*/ 114324 w 1619890"/>
                    <a:gd name="connsiteY9412" fmla="*/ 232229 h 1147838"/>
                    <a:gd name="connsiteX9413" fmla="*/ 113719 w 1619890"/>
                    <a:gd name="connsiteY9413" fmla="*/ 232229 h 1147838"/>
                    <a:gd name="connsiteX9414" fmla="*/ 113719 w 1619890"/>
                    <a:gd name="connsiteY9414" fmla="*/ 232229 h 1147838"/>
                    <a:gd name="connsiteX9415" fmla="*/ 113114 w 1619890"/>
                    <a:gd name="connsiteY9415" fmla="*/ 232229 h 1147838"/>
                    <a:gd name="connsiteX9416" fmla="*/ 113114 w 1619890"/>
                    <a:gd name="connsiteY9416" fmla="*/ 232229 h 1147838"/>
                    <a:gd name="connsiteX9417" fmla="*/ 112509 w 1619890"/>
                    <a:gd name="connsiteY9417" fmla="*/ 232229 h 1147838"/>
                    <a:gd name="connsiteX9418" fmla="*/ 112509 w 1619890"/>
                    <a:gd name="connsiteY9418" fmla="*/ 232229 h 1147838"/>
                    <a:gd name="connsiteX9419" fmla="*/ 111904 w 1619890"/>
                    <a:gd name="connsiteY9419" fmla="*/ 232229 h 1147838"/>
                    <a:gd name="connsiteX9420" fmla="*/ 111904 w 1619890"/>
                    <a:gd name="connsiteY9420" fmla="*/ 232229 h 1147838"/>
                    <a:gd name="connsiteX9421" fmla="*/ 111299 w 1619890"/>
                    <a:gd name="connsiteY9421" fmla="*/ 232229 h 1147838"/>
                    <a:gd name="connsiteX9422" fmla="*/ 111299 w 1619890"/>
                    <a:gd name="connsiteY9422" fmla="*/ 232229 h 1147838"/>
                    <a:gd name="connsiteX9423" fmla="*/ 110695 w 1619890"/>
                    <a:gd name="connsiteY9423" fmla="*/ 232229 h 1147838"/>
                    <a:gd name="connsiteX9424" fmla="*/ 110695 w 1619890"/>
                    <a:gd name="connsiteY9424" fmla="*/ 232229 h 1147838"/>
                    <a:gd name="connsiteX9425" fmla="*/ 110090 w 1619890"/>
                    <a:gd name="connsiteY9425" fmla="*/ 232229 h 1147838"/>
                    <a:gd name="connsiteX9426" fmla="*/ 110090 w 1619890"/>
                    <a:gd name="connsiteY9426" fmla="*/ 232229 h 1147838"/>
                    <a:gd name="connsiteX9427" fmla="*/ 109485 w 1619890"/>
                    <a:gd name="connsiteY9427" fmla="*/ 232229 h 1147838"/>
                    <a:gd name="connsiteX9428" fmla="*/ 109485 w 1619890"/>
                    <a:gd name="connsiteY9428" fmla="*/ 232229 h 1147838"/>
                    <a:gd name="connsiteX9429" fmla="*/ 108880 w 1619890"/>
                    <a:gd name="connsiteY9429" fmla="*/ 232229 h 1147838"/>
                    <a:gd name="connsiteX9430" fmla="*/ 108880 w 1619890"/>
                    <a:gd name="connsiteY9430" fmla="*/ 232229 h 1147838"/>
                    <a:gd name="connsiteX9431" fmla="*/ 108275 w 1619890"/>
                    <a:gd name="connsiteY9431" fmla="*/ 232229 h 1147838"/>
                    <a:gd name="connsiteX9432" fmla="*/ 108275 w 1619890"/>
                    <a:gd name="connsiteY9432" fmla="*/ 232229 h 1147838"/>
                    <a:gd name="connsiteX9433" fmla="*/ 107670 w 1619890"/>
                    <a:gd name="connsiteY9433" fmla="*/ 232229 h 1147838"/>
                    <a:gd name="connsiteX9434" fmla="*/ 107670 w 1619890"/>
                    <a:gd name="connsiteY9434" fmla="*/ 232229 h 1147838"/>
                    <a:gd name="connsiteX9435" fmla="*/ 107065 w 1619890"/>
                    <a:gd name="connsiteY9435" fmla="*/ 232229 h 1147838"/>
                    <a:gd name="connsiteX9436" fmla="*/ 107065 w 1619890"/>
                    <a:gd name="connsiteY9436" fmla="*/ 232229 h 1147838"/>
                    <a:gd name="connsiteX9437" fmla="*/ 106460 w 1619890"/>
                    <a:gd name="connsiteY9437" fmla="*/ 232229 h 1147838"/>
                    <a:gd name="connsiteX9438" fmla="*/ 106460 w 1619890"/>
                    <a:gd name="connsiteY9438" fmla="*/ 232229 h 1147838"/>
                    <a:gd name="connsiteX9439" fmla="*/ 105855 w 1619890"/>
                    <a:gd name="connsiteY9439" fmla="*/ 232229 h 1147838"/>
                    <a:gd name="connsiteX9440" fmla="*/ 105855 w 1619890"/>
                    <a:gd name="connsiteY9440" fmla="*/ 232229 h 1147838"/>
                    <a:gd name="connsiteX9441" fmla="*/ 105251 w 1619890"/>
                    <a:gd name="connsiteY9441" fmla="*/ 232229 h 1147838"/>
                    <a:gd name="connsiteX9442" fmla="*/ 105251 w 1619890"/>
                    <a:gd name="connsiteY9442" fmla="*/ 232229 h 1147838"/>
                    <a:gd name="connsiteX9443" fmla="*/ 104646 w 1619890"/>
                    <a:gd name="connsiteY9443" fmla="*/ 232229 h 1147838"/>
                    <a:gd name="connsiteX9444" fmla="*/ 104646 w 1619890"/>
                    <a:gd name="connsiteY9444" fmla="*/ 232229 h 1147838"/>
                    <a:gd name="connsiteX9445" fmla="*/ 104041 w 1619890"/>
                    <a:gd name="connsiteY9445" fmla="*/ 232229 h 1147838"/>
                    <a:gd name="connsiteX9446" fmla="*/ 104041 w 1619890"/>
                    <a:gd name="connsiteY9446" fmla="*/ 232229 h 1147838"/>
                    <a:gd name="connsiteX9447" fmla="*/ 103436 w 1619890"/>
                    <a:gd name="connsiteY9447" fmla="*/ 232833 h 1147838"/>
                    <a:gd name="connsiteX9448" fmla="*/ 103436 w 1619890"/>
                    <a:gd name="connsiteY9448" fmla="*/ 232833 h 1147838"/>
                    <a:gd name="connsiteX9449" fmla="*/ 102831 w 1619890"/>
                    <a:gd name="connsiteY9449" fmla="*/ 233438 h 1147838"/>
                    <a:gd name="connsiteX9450" fmla="*/ 102831 w 1619890"/>
                    <a:gd name="connsiteY9450" fmla="*/ 233438 h 1147838"/>
                    <a:gd name="connsiteX9451" fmla="*/ 3024 w 1619890"/>
                    <a:gd name="connsiteY9451" fmla="*/ 244929 h 1147838"/>
                    <a:gd name="connsiteX9452" fmla="*/ 3024 w 1619890"/>
                    <a:gd name="connsiteY9452" fmla="*/ 244929 h 1147838"/>
                    <a:gd name="connsiteX9453" fmla="*/ 3024 w 1619890"/>
                    <a:gd name="connsiteY9453" fmla="*/ 244929 h 1147838"/>
                    <a:gd name="connsiteX9454" fmla="*/ 3024 w 1619890"/>
                    <a:gd name="connsiteY9454" fmla="*/ 244929 h 1147838"/>
                    <a:gd name="connsiteX9455" fmla="*/ 2420 w 1619890"/>
                    <a:gd name="connsiteY9455" fmla="*/ 245533 h 1147838"/>
                    <a:gd name="connsiteX9456" fmla="*/ 2420 w 1619890"/>
                    <a:gd name="connsiteY9456" fmla="*/ 245533 h 1147838"/>
                    <a:gd name="connsiteX9457" fmla="*/ 2420 w 1619890"/>
                    <a:gd name="connsiteY9457" fmla="*/ 246138 h 1147838"/>
                    <a:gd name="connsiteX9458" fmla="*/ 2420 w 1619890"/>
                    <a:gd name="connsiteY9458" fmla="*/ 246138 h 1147838"/>
                    <a:gd name="connsiteX9459" fmla="*/ 2420 w 1619890"/>
                    <a:gd name="connsiteY9459" fmla="*/ 246743 h 1147838"/>
                    <a:gd name="connsiteX9460" fmla="*/ 2420 w 1619890"/>
                    <a:gd name="connsiteY9460" fmla="*/ 246743 h 1147838"/>
                    <a:gd name="connsiteX9461" fmla="*/ 2420 w 1619890"/>
                    <a:gd name="connsiteY9461" fmla="*/ 247348 h 1147838"/>
                    <a:gd name="connsiteX9462" fmla="*/ 2420 w 1619890"/>
                    <a:gd name="connsiteY9462" fmla="*/ 247348 h 1147838"/>
                    <a:gd name="connsiteX9463" fmla="*/ 2420 w 1619890"/>
                    <a:gd name="connsiteY9463" fmla="*/ 247952 h 1147838"/>
                    <a:gd name="connsiteX9464" fmla="*/ 2420 w 1619890"/>
                    <a:gd name="connsiteY9464" fmla="*/ 247952 h 1147838"/>
                    <a:gd name="connsiteX9465" fmla="*/ 2420 w 1619890"/>
                    <a:gd name="connsiteY9465" fmla="*/ 248557 h 1147838"/>
                    <a:gd name="connsiteX9466" fmla="*/ 2420 w 1619890"/>
                    <a:gd name="connsiteY9466" fmla="*/ 248557 h 1147838"/>
                    <a:gd name="connsiteX9467" fmla="*/ 2420 w 1619890"/>
                    <a:gd name="connsiteY9467" fmla="*/ 249162 h 1147838"/>
                    <a:gd name="connsiteX9468" fmla="*/ 2420 w 1619890"/>
                    <a:gd name="connsiteY9468" fmla="*/ 249162 h 1147838"/>
                    <a:gd name="connsiteX9469" fmla="*/ 2420 w 1619890"/>
                    <a:gd name="connsiteY9469" fmla="*/ 249767 h 1147838"/>
                    <a:gd name="connsiteX9470" fmla="*/ 2420 w 1619890"/>
                    <a:gd name="connsiteY9470" fmla="*/ 249767 h 1147838"/>
                    <a:gd name="connsiteX9471" fmla="*/ 2420 w 1619890"/>
                    <a:gd name="connsiteY9471" fmla="*/ 250371 h 1147838"/>
                    <a:gd name="connsiteX9472" fmla="*/ 2420 w 1619890"/>
                    <a:gd name="connsiteY9472" fmla="*/ 250371 h 1147838"/>
                    <a:gd name="connsiteX9473" fmla="*/ 2420 w 1619890"/>
                    <a:gd name="connsiteY9473" fmla="*/ 250976 h 1147838"/>
                    <a:gd name="connsiteX9474" fmla="*/ 2420 w 1619890"/>
                    <a:gd name="connsiteY9474" fmla="*/ 250976 h 1147838"/>
                    <a:gd name="connsiteX9475" fmla="*/ 2420 w 1619890"/>
                    <a:gd name="connsiteY9475" fmla="*/ 251581 h 1147838"/>
                    <a:gd name="connsiteX9476" fmla="*/ 2420 w 1619890"/>
                    <a:gd name="connsiteY9476" fmla="*/ 251581 h 1147838"/>
                    <a:gd name="connsiteX9477" fmla="*/ 2420 w 1619890"/>
                    <a:gd name="connsiteY9477" fmla="*/ 252186 h 1147838"/>
                    <a:gd name="connsiteX9478" fmla="*/ 2420 w 1619890"/>
                    <a:gd name="connsiteY9478" fmla="*/ 252186 h 1147838"/>
                    <a:gd name="connsiteX9479" fmla="*/ 2420 w 1619890"/>
                    <a:gd name="connsiteY9479" fmla="*/ 252790 h 1147838"/>
                    <a:gd name="connsiteX9480" fmla="*/ 2420 w 1619890"/>
                    <a:gd name="connsiteY9480" fmla="*/ 252790 h 1147838"/>
                    <a:gd name="connsiteX9481" fmla="*/ 2420 w 1619890"/>
                    <a:gd name="connsiteY9481" fmla="*/ 253395 h 1147838"/>
                    <a:gd name="connsiteX9482" fmla="*/ 2420 w 1619890"/>
                    <a:gd name="connsiteY9482" fmla="*/ 253395 h 1147838"/>
                    <a:gd name="connsiteX9483" fmla="*/ 2420 w 1619890"/>
                    <a:gd name="connsiteY9483" fmla="*/ 254000 h 1147838"/>
                    <a:gd name="connsiteX9484" fmla="*/ 2420 w 1619890"/>
                    <a:gd name="connsiteY9484" fmla="*/ 254000 h 1147838"/>
                    <a:gd name="connsiteX9485" fmla="*/ 605 w 1619890"/>
                    <a:gd name="connsiteY9485" fmla="*/ 263071 h 1147838"/>
                    <a:gd name="connsiteX9486" fmla="*/ 605 w 1619890"/>
                    <a:gd name="connsiteY9486" fmla="*/ 263071 h 1147838"/>
                    <a:gd name="connsiteX9487" fmla="*/ 605 w 1619890"/>
                    <a:gd name="connsiteY9487" fmla="*/ 263071 h 1147838"/>
                    <a:gd name="connsiteX9488" fmla="*/ 605 w 1619890"/>
                    <a:gd name="connsiteY9488" fmla="*/ 263071 h 1147838"/>
                    <a:gd name="connsiteX9489" fmla="*/ 605 w 1619890"/>
                    <a:gd name="connsiteY9489" fmla="*/ 263071 h 1147838"/>
                    <a:gd name="connsiteX9490" fmla="*/ 605 w 1619890"/>
                    <a:gd name="connsiteY9490" fmla="*/ 263071 h 1147838"/>
                    <a:gd name="connsiteX9491" fmla="*/ 605 w 1619890"/>
                    <a:gd name="connsiteY9491" fmla="*/ 263071 h 1147838"/>
                    <a:gd name="connsiteX9492" fmla="*/ 605 w 1619890"/>
                    <a:gd name="connsiteY9492" fmla="*/ 263071 h 1147838"/>
                    <a:gd name="connsiteX9493" fmla="*/ 605 w 1619890"/>
                    <a:gd name="connsiteY9493" fmla="*/ 263071 h 1147838"/>
                    <a:gd name="connsiteX9494" fmla="*/ 605 w 1619890"/>
                    <a:gd name="connsiteY9494" fmla="*/ 263071 h 1147838"/>
                    <a:gd name="connsiteX9495" fmla="*/ 605 w 1619890"/>
                    <a:gd name="connsiteY9495" fmla="*/ 263676 h 1147838"/>
                    <a:gd name="connsiteX9496" fmla="*/ 605 w 1619890"/>
                    <a:gd name="connsiteY9496" fmla="*/ 263676 h 1147838"/>
                    <a:gd name="connsiteX9497" fmla="*/ 605 w 1619890"/>
                    <a:gd name="connsiteY9497" fmla="*/ 264281 h 1147838"/>
                    <a:gd name="connsiteX9498" fmla="*/ 605 w 1619890"/>
                    <a:gd name="connsiteY9498" fmla="*/ 264281 h 1147838"/>
                    <a:gd name="connsiteX9499" fmla="*/ 605 w 1619890"/>
                    <a:gd name="connsiteY9499" fmla="*/ 264281 h 1147838"/>
                    <a:gd name="connsiteX9500" fmla="*/ 605 w 1619890"/>
                    <a:gd name="connsiteY9500" fmla="*/ 264281 h 1147838"/>
                    <a:gd name="connsiteX9501" fmla="*/ 0 w 1619890"/>
                    <a:gd name="connsiteY9501" fmla="*/ 280610 h 1147838"/>
                    <a:gd name="connsiteX9502" fmla="*/ 0 w 1619890"/>
                    <a:gd name="connsiteY9502" fmla="*/ 281214 h 1147838"/>
                    <a:gd name="connsiteX9503" fmla="*/ 6654 w 1619890"/>
                    <a:gd name="connsiteY9503" fmla="*/ 283633 h 1147838"/>
                    <a:gd name="connsiteX9504" fmla="*/ 9073 w 1619890"/>
                    <a:gd name="connsiteY9504" fmla="*/ 286052 h 1147838"/>
                    <a:gd name="connsiteX9505" fmla="*/ 22381 w 1619890"/>
                    <a:gd name="connsiteY9505" fmla="*/ 296938 h 1147838"/>
                    <a:gd name="connsiteX9506" fmla="*/ 24196 w 1619890"/>
                    <a:gd name="connsiteY9506" fmla="*/ 304195 h 1147838"/>
                    <a:gd name="connsiteX9507" fmla="*/ 23591 w 1619890"/>
                    <a:gd name="connsiteY9507" fmla="*/ 309033 h 1147838"/>
                    <a:gd name="connsiteX9508" fmla="*/ 24800 w 1619890"/>
                    <a:gd name="connsiteY9508" fmla="*/ 314476 h 1147838"/>
                    <a:gd name="connsiteX9509" fmla="*/ 27825 w 1619890"/>
                    <a:gd name="connsiteY9509" fmla="*/ 323548 h 1147838"/>
                    <a:gd name="connsiteX9510" fmla="*/ 29035 w 1619890"/>
                    <a:gd name="connsiteY9510" fmla="*/ 335038 h 1147838"/>
                    <a:gd name="connsiteX9511" fmla="*/ 27825 w 1619890"/>
                    <a:gd name="connsiteY9511" fmla="*/ 339876 h 1147838"/>
                    <a:gd name="connsiteX9512" fmla="*/ 27220 w 1619890"/>
                    <a:gd name="connsiteY9512" fmla="*/ 350157 h 1147838"/>
                    <a:gd name="connsiteX9513" fmla="*/ 29639 w 1619890"/>
                    <a:gd name="connsiteY9513" fmla="*/ 357414 h 1147838"/>
                    <a:gd name="connsiteX9514" fmla="*/ 30849 w 1619890"/>
                    <a:gd name="connsiteY9514" fmla="*/ 362857 h 1147838"/>
                    <a:gd name="connsiteX9515" fmla="*/ 32059 w 1619890"/>
                    <a:gd name="connsiteY9515" fmla="*/ 370719 h 1147838"/>
                    <a:gd name="connsiteX9516" fmla="*/ 30244 w 1619890"/>
                    <a:gd name="connsiteY9516" fmla="*/ 380395 h 1147838"/>
                    <a:gd name="connsiteX9517" fmla="*/ 30244 w 1619890"/>
                    <a:gd name="connsiteY9517" fmla="*/ 388862 h 1147838"/>
                    <a:gd name="connsiteX9518" fmla="*/ 32664 w 1619890"/>
                    <a:gd name="connsiteY9518" fmla="*/ 395514 h 1147838"/>
                    <a:gd name="connsiteX9519" fmla="*/ 35084 w 1619890"/>
                    <a:gd name="connsiteY9519" fmla="*/ 402771 h 1147838"/>
                    <a:gd name="connsiteX9520" fmla="*/ 41132 w 1619890"/>
                    <a:gd name="connsiteY9520" fmla="*/ 417891 h 1147838"/>
                    <a:gd name="connsiteX9521" fmla="*/ 42342 w 1619890"/>
                    <a:gd name="connsiteY9521" fmla="*/ 422124 h 1147838"/>
                    <a:gd name="connsiteX9522" fmla="*/ 42947 w 1619890"/>
                    <a:gd name="connsiteY9522" fmla="*/ 425752 h 1147838"/>
                    <a:gd name="connsiteX9523" fmla="*/ 45367 w 1619890"/>
                    <a:gd name="connsiteY9523" fmla="*/ 437243 h 1147838"/>
                    <a:gd name="connsiteX9524" fmla="*/ 50811 w 1619890"/>
                    <a:gd name="connsiteY9524" fmla="*/ 445105 h 1147838"/>
                    <a:gd name="connsiteX9525" fmla="*/ 56859 w 1619890"/>
                    <a:gd name="connsiteY9525" fmla="*/ 454781 h 1147838"/>
                    <a:gd name="connsiteX9526" fmla="*/ 58674 w 1619890"/>
                    <a:gd name="connsiteY9526" fmla="*/ 459014 h 1147838"/>
                    <a:gd name="connsiteX9527" fmla="*/ 63513 w 1619890"/>
                    <a:gd name="connsiteY9527" fmla="*/ 463248 h 1147838"/>
                    <a:gd name="connsiteX9528" fmla="*/ 72587 w 1619890"/>
                    <a:gd name="connsiteY9528" fmla="*/ 469295 h 1147838"/>
                    <a:gd name="connsiteX9529" fmla="*/ 84079 w 1619890"/>
                    <a:gd name="connsiteY9529" fmla="*/ 483205 h 1147838"/>
                    <a:gd name="connsiteX9530" fmla="*/ 90733 w 1619890"/>
                    <a:gd name="connsiteY9530" fmla="*/ 498929 h 1147838"/>
                    <a:gd name="connsiteX9531" fmla="*/ 102831 w 1619890"/>
                    <a:gd name="connsiteY9531" fmla="*/ 509210 h 1147838"/>
                    <a:gd name="connsiteX9532" fmla="*/ 146383 w 1619890"/>
                    <a:gd name="connsiteY9532" fmla="*/ 566662 h 1147838"/>
                    <a:gd name="connsiteX9533" fmla="*/ 144568 w 1619890"/>
                    <a:gd name="connsiteY9533" fmla="*/ 577548 h 1147838"/>
                    <a:gd name="connsiteX9534" fmla="*/ 143358 w 1619890"/>
                    <a:gd name="connsiteY9534" fmla="*/ 582990 h 1147838"/>
                    <a:gd name="connsiteX9535" fmla="*/ 143358 w 1619890"/>
                    <a:gd name="connsiteY9535" fmla="*/ 596900 h 1147838"/>
                    <a:gd name="connsiteX9536" fmla="*/ 143358 w 1619890"/>
                    <a:gd name="connsiteY9536" fmla="*/ 610205 h 1147838"/>
                    <a:gd name="connsiteX9537" fmla="*/ 148198 w 1619890"/>
                    <a:gd name="connsiteY9537" fmla="*/ 619881 h 1147838"/>
                    <a:gd name="connsiteX9538" fmla="*/ 151222 w 1619890"/>
                    <a:gd name="connsiteY9538" fmla="*/ 621695 h 1147838"/>
                    <a:gd name="connsiteX9539" fmla="*/ 155456 w 1619890"/>
                    <a:gd name="connsiteY9539" fmla="*/ 625324 h 1147838"/>
                    <a:gd name="connsiteX9540" fmla="*/ 160900 w 1619890"/>
                    <a:gd name="connsiteY9540" fmla="*/ 628952 h 1147838"/>
                    <a:gd name="connsiteX9541" fmla="*/ 169369 w 1619890"/>
                    <a:gd name="connsiteY9541" fmla="*/ 634395 h 1147838"/>
                    <a:gd name="connsiteX9542" fmla="*/ 179652 w 1619890"/>
                    <a:gd name="connsiteY9542" fmla="*/ 638629 h 1147838"/>
                    <a:gd name="connsiteX9543" fmla="*/ 188120 w 1619890"/>
                    <a:gd name="connsiteY9543" fmla="*/ 647095 h 1147838"/>
                    <a:gd name="connsiteX9544" fmla="*/ 194169 w 1619890"/>
                    <a:gd name="connsiteY9544" fmla="*/ 651329 h 1147838"/>
                    <a:gd name="connsiteX9545" fmla="*/ 203847 w 1619890"/>
                    <a:gd name="connsiteY9545" fmla="*/ 659795 h 1147838"/>
                    <a:gd name="connsiteX9546" fmla="*/ 201428 w 1619890"/>
                    <a:gd name="connsiteY9546" fmla="*/ 663424 h 1147838"/>
                    <a:gd name="connsiteX9547" fmla="*/ 200218 w 1619890"/>
                    <a:gd name="connsiteY9547" fmla="*/ 673100 h 1147838"/>
                    <a:gd name="connsiteX9548" fmla="*/ 200218 w 1619890"/>
                    <a:gd name="connsiteY9548" fmla="*/ 687010 h 1147838"/>
                    <a:gd name="connsiteX9549" fmla="*/ 209896 w 1619890"/>
                    <a:gd name="connsiteY9549" fmla="*/ 696686 h 1147838"/>
                    <a:gd name="connsiteX9550" fmla="*/ 209291 w 1619890"/>
                    <a:gd name="connsiteY9550" fmla="*/ 701524 h 1147838"/>
                    <a:gd name="connsiteX9551" fmla="*/ 209896 w 1619890"/>
                    <a:gd name="connsiteY9551" fmla="*/ 709386 h 1147838"/>
                    <a:gd name="connsiteX9552" fmla="*/ 215340 w 1619890"/>
                    <a:gd name="connsiteY9552" fmla="*/ 716643 h 1147838"/>
                    <a:gd name="connsiteX9553" fmla="*/ 222599 w 1619890"/>
                    <a:gd name="connsiteY9553" fmla="*/ 736600 h 1147838"/>
                    <a:gd name="connsiteX9554" fmla="*/ 223204 w 1619890"/>
                    <a:gd name="connsiteY9554" fmla="*/ 743857 h 1147838"/>
                    <a:gd name="connsiteX9555" fmla="*/ 225623 w 1619890"/>
                    <a:gd name="connsiteY9555" fmla="*/ 748091 h 1147838"/>
                    <a:gd name="connsiteX9556" fmla="*/ 225623 w 1619890"/>
                    <a:gd name="connsiteY9556" fmla="*/ 755348 h 1147838"/>
                    <a:gd name="connsiteX9557" fmla="*/ 225623 w 1619890"/>
                    <a:gd name="connsiteY9557" fmla="*/ 764419 h 1147838"/>
                    <a:gd name="connsiteX9558" fmla="*/ 229858 w 1619890"/>
                    <a:gd name="connsiteY9558" fmla="*/ 768652 h 1147838"/>
                    <a:gd name="connsiteX9559" fmla="*/ 231067 w 1619890"/>
                    <a:gd name="connsiteY9559" fmla="*/ 776514 h 1147838"/>
                    <a:gd name="connsiteX9560" fmla="*/ 233487 w 1619890"/>
                    <a:gd name="connsiteY9560" fmla="*/ 784376 h 1147838"/>
                    <a:gd name="connsiteX9561" fmla="*/ 238326 w 1619890"/>
                    <a:gd name="connsiteY9561" fmla="*/ 789819 h 1147838"/>
                    <a:gd name="connsiteX9562" fmla="*/ 242560 w 1619890"/>
                    <a:gd name="connsiteY9562" fmla="*/ 794052 h 1147838"/>
                    <a:gd name="connsiteX9563" fmla="*/ 250424 w 1619890"/>
                    <a:gd name="connsiteY9563" fmla="*/ 798891 h 1147838"/>
                    <a:gd name="connsiteX9564" fmla="*/ 254658 w 1619890"/>
                    <a:gd name="connsiteY9564" fmla="*/ 801914 h 1147838"/>
                    <a:gd name="connsiteX9565" fmla="*/ 260102 w 1619890"/>
                    <a:gd name="connsiteY9565" fmla="*/ 803729 h 1147838"/>
                    <a:gd name="connsiteX9566" fmla="*/ 266151 w 1619890"/>
                    <a:gd name="connsiteY9566" fmla="*/ 807962 h 1147838"/>
                    <a:gd name="connsiteX9567" fmla="*/ 269780 w 1619890"/>
                    <a:gd name="connsiteY9567" fmla="*/ 810986 h 1147838"/>
                    <a:gd name="connsiteX9568" fmla="*/ 271595 w 1619890"/>
                    <a:gd name="connsiteY9568" fmla="*/ 815219 h 1147838"/>
                    <a:gd name="connsiteX9569" fmla="*/ 273409 w 1619890"/>
                    <a:gd name="connsiteY9569" fmla="*/ 823686 h 1147838"/>
                    <a:gd name="connsiteX9570" fmla="*/ 277644 w 1619890"/>
                    <a:gd name="connsiteY9570" fmla="*/ 830338 h 1147838"/>
                    <a:gd name="connsiteX9571" fmla="*/ 284297 w 1619890"/>
                    <a:gd name="connsiteY9571" fmla="*/ 840014 h 1147838"/>
                    <a:gd name="connsiteX9572" fmla="*/ 287927 w 1619890"/>
                    <a:gd name="connsiteY9572" fmla="*/ 851505 h 1147838"/>
                    <a:gd name="connsiteX9573" fmla="*/ 288532 w 1619890"/>
                    <a:gd name="connsiteY9573" fmla="*/ 861181 h 1147838"/>
                    <a:gd name="connsiteX9574" fmla="*/ 290346 w 1619890"/>
                    <a:gd name="connsiteY9574" fmla="*/ 874486 h 1147838"/>
                    <a:gd name="connsiteX9575" fmla="*/ 292766 w 1619890"/>
                    <a:gd name="connsiteY9575" fmla="*/ 885976 h 1147838"/>
                    <a:gd name="connsiteX9576" fmla="*/ 292766 w 1619890"/>
                    <a:gd name="connsiteY9576" fmla="*/ 892629 h 1147838"/>
                    <a:gd name="connsiteX9577" fmla="*/ 292766 w 1619890"/>
                    <a:gd name="connsiteY9577" fmla="*/ 903514 h 1147838"/>
                    <a:gd name="connsiteX9578" fmla="*/ 293976 w 1619890"/>
                    <a:gd name="connsiteY9578" fmla="*/ 913191 h 1147838"/>
                    <a:gd name="connsiteX9579" fmla="*/ 287927 w 1619890"/>
                    <a:gd name="connsiteY9579" fmla="*/ 923472 h 1147838"/>
                    <a:gd name="connsiteX9580" fmla="*/ 289741 w 1619890"/>
                    <a:gd name="connsiteY9580" fmla="*/ 935567 h 1147838"/>
                    <a:gd name="connsiteX9581" fmla="*/ 289741 w 1619890"/>
                    <a:gd name="connsiteY9581" fmla="*/ 935567 h 1147838"/>
                    <a:gd name="connsiteX9582" fmla="*/ 306678 w 1619890"/>
                    <a:gd name="connsiteY9582" fmla="*/ 931333 h 1147838"/>
                    <a:gd name="connsiteX9583" fmla="*/ 309703 w 1619890"/>
                    <a:gd name="connsiteY9583" fmla="*/ 924076 h 1147838"/>
                    <a:gd name="connsiteX9584" fmla="*/ 335713 w 1619890"/>
                    <a:gd name="connsiteY9584" fmla="*/ 899886 h 1147838"/>
                    <a:gd name="connsiteX9585" fmla="*/ 352650 w 1619890"/>
                    <a:gd name="connsiteY9585" fmla="*/ 900490 h 1147838"/>
                    <a:gd name="connsiteX9586" fmla="*/ 360513 w 1619890"/>
                    <a:gd name="connsiteY9586" fmla="*/ 884767 h 1147838"/>
                    <a:gd name="connsiteX9587" fmla="*/ 375636 w 1619890"/>
                    <a:gd name="connsiteY9587" fmla="*/ 876300 h 1147838"/>
                    <a:gd name="connsiteX9588" fmla="*/ 384709 w 1619890"/>
                    <a:gd name="connsiteY9588" fmla="*/ 858762 h 1147838"/>
                    <a:gd name="connsiteX9589" fmla="*/ 402856 w 1619890"/>
                    <a:gd name="connsiteY9589" fmla="*/ 856948 h 1147838"/>
                    <a:gd name="connsiteX9590" fmla="*/ 418583 w 1619890"/>
                    <a:gd name="connsiteY9590" fmla="*/ 847271 h 1147838"/>
                    <a:gd name="connsiteX9591" fmla="*/ 447617 w 1619890"/>
                    <a:gd name="connsiteY9591" fmla="*/ 832757 h 1147838"/>
                    <a:gd name="connsiteX9592" fmla="*/ 473627 w 1619890"/>
                    <a:gd name="connsiteY9592" fmla="*/ 845457 h 1147838"/>
                    <a:gd name="connsiteX9593" fmla="*/ 473627 w 1619890"/>
                    <a:gd name="connsiteY9593" fmla="*/ 857552 h 1147838"/>
                    <a:gd name="connsiteX9594" fmla="*/ 482701 w 1619890"/>
                    <a:gd name="connsiteY9594" fmla="*/ 870252 h 1147838"/>
                    <a:gd name="connsiteX9595" fmla="*/ 474837 w 1619890"/>
                    <a:gd name="connsiteY9595" fmla="*/ 885976 h 1147838"/>
                    <a:gd name="connsiteX9596" fmla="*/ 476652 w 1619890"/>
                    <a:gd name="connsiteY9596" fmla="*/ 894443 h 1147838"/>
                    <a:gd name="connsiteX9597" fmla="*/ 477862 w 1619890"/>
                    <a:gd name="connsiteY9597" fmla="*/ 910167 h 1147838"/>
                    <a:gd name="connsiteX9598" fmla="*/ 481491 w 1619890"/>
                    <a:gd name="connsiteY9598" fmla="*/ 917424 h 1147838"/>
                    <a:gd name="connsiteX9599" fmla="*/ 478467 w 1619890"/>
                    <a:gd name="connsiteY9599" fmla="*/ 928914 h 1147838"/>
                    <a:gd name="connsiteX9600" fmla="*/ 520204 w 1619890"/>
                    <a:gd name="connsiteY9600" fmla="*/ 930124 h 1147838"/>
                    <a:gd name="connsiteX9601" fmla="*/ 546819 w 1619890"/>
                    <a:gd name="connsiteY9601" fmla="*/ 947057 h 1147838"/>
                    <a:gd name="connsiteX9602" fmla="*/ 537746 w 1619890"/>
                    <a:gd name="connsiteY9602" fmla="*/ 962176 h 1147838"/>
                    <a:gd name="connsiteX9603" fmla="*/ 536536 w 1619890"/>
                    <a:gd name="connsiteY9603" fmla="*/ 973667 h 1147838"/>
                    <a:gd name="connsiteX9604" fmla="*/ 543190 w 1619890"/>
                    <a:gd name="connsiteY9604" fmla="*/ 998462 h 1147838"/>
                    <a:gd name="connsiteX9605" fmla="*/ 562546 w 1619890"/>
                    <a:gd name="connsiteY9605" fmla="*/ 1002695 h 1147838"/>
                    <a:gd name="connsiteX9606" fmla="*/ 576458 w 1619890"/>
                    <a:gd name="connsiteY9606" fmla="*/ 1008743 h 1147838"/>
                    <a:gd name="connsiteX9607" fmla="*/ 585532 w 1619890"/>
                    <a:gd name="connsiteY9607" fmla="*/ 1008138 h 1147838"/>
                    <a:gd name="connsiteX9608" fmla="*/ 658118 w 1619890"/>
                    <a:gd name="connsiteY9608" fmla="*/ 1024467 h 1147838"/>
                    <a:gd name="connsiteX9609" fmla="*/ 680499 w 1619890"/>
                    <a:gd name="connsiteY9609" fmla="*/ 1031724 h 1147838"/>
                    <a:gd name="connsiteX9610" fmla="*/ 703485 w 1619890"/>
                    <a:gd name="connsiteY9610" fmla="*/ 1068010 h 1147838"/>
                    <a:gd name="connsiteX9611" fmla="*/ 736754 w 1619890"/>
                    <a:gd name="connsiteY9611" fmla="*/ 1064986 h 1147838"/>
                    <a:gd name="connsiteX9612" fmla="*/ 756110 w 1619890"/>
                    <a:gd name="connsiteY9612" fmla="*/ 1031724 h 1147838"/>
                    <a:gd name="connsiteX9613" fmla="*/ 768208 w 1619890"/>
                    <a:gd name="connsiteY9613" fmla="*/ 1028095 h 1147838"/>
                    <a:gd name="connsiteX9614" fmla="*/ 835351 w 1619890"/>
                    <a:gd name="connsiteY9614" fmla="*/ 1048052 h 1147838"/>
                    <a:gd name="connsiteX9615" fmla="*/ 838375 w 1619890"/>
                    <a:gd name="connsiteY9615" fmla="*/ 1060752 h 1147838"/>
                    <a:gd name="connsiteX9616" fmla="*/ 841400 w 1619890"/>
                    <a:gd name="connsiteY9616" fmla="*/ 1074057 h 1147838"/>
                    <a:gd name="connsiteX9617" fmla="*/ 848658 w 1619890"/>
                    <a:gd name="connsiteY9617" fmla="*/ 1103086 h 1147838"/>
                    <a:gd name="connsiteX9618" fmla="*/ 855312 w 1619890"/>
                    <a:gd name="connsiteY9618" fmla="*/ 1118205 h 1147838"/>
                    <a:gd name="connsiteX9619" fmla="*/ 864385 w 1619890"/>
                    <a:gd name="connsiteY9619" fmla="*/ 1127276 h 1147838"/>
                    <a:gd name="connsiteX9620" fmla="*/ 878298 w 1619890"/>
                    <a:gd name="connsiteY9620" fmla="*/ 1140581 h 1147838"/>
                    <a:gd name="connsiteX9621" fmla="*/ 889791 w 1619890"/>
                    <a:gd name="connsiteY9621" fmla="*/ 1147838 h 1147838"/>
                    <a:gd name="connsiteX9622" fmla="*/ 914591 w 1619890"/>
                    <a:gd name="connsiteY9622" fmla="*/ 1116391 h 1147838"/>
                    <a:gd name="connsiteX9623" fmla="*/ 943626 w 1619890"/>
                    <a:gd name="connsiteY9623" fmla="*/ 1103691 h 1147838"/>
                    <a:gd name="connsiteX9624" fmla="*/ 966611 w 1619890"/>
                    <a:gd name="connsiteY9624" fmla="*/ 1098853 h 1147838"/>
                    <a:gd name="connsiteX9625" fmla="*/ 975685 w 1619890"/>
                    <a:gd name="connsiteY9625" fmla="*/ 1053495 h 1147838"/>
                    <a:gd name="connsiteX9626" fmla="*/ 985363 w 1619890"/>
                    <a:gd name="connsiteY9626" fmla="*/ 1047448 h 1147838"/>
                    <a:gd name="connsiteX9627" fmla="*/ 1007139 w 1619890"/>
                    <a:gd name="connsiteY9627" fmla="*/ 1034748 h 1147838"/>
                    <a:gd name="connsiteX9628" fmla="*/ 1018632 w 1619890"/>
                    <a:gd name="connsiteY9628" fmla="*/ 1045029 h 1147838"/>
                    <a:gd name="connsiteX9629" fmla="*/ 1035569 w 1619890"/>
                    <a:gd name="connsiteY9629" fmla="*/ 1038981 h 1147838"/>
                    <a:gd name="connsiteX9630" fmla="*/ 1052505 w 1619890"/>
                    <a:gd name="connsiteY9630" fmla="*/ 1033538 h 1147838"/>
                    <a:gd name="connsiteX9631" fmla="*/ 1093638 w 1619890"/>
                    <a:gd name="connsiteY9631" fmla="*/ 1020233 h 1147838"/>
                    <a:gd name="connsiteX9632" fmla="*/ 1101501 w 1619890"/>
                    <a:gd name="connsiteY9632" fmla="*/ 1009952 h 1147838"/>
                    <a:gd name="connsiteX9633" fmla="*/ 1124487 w 1619890"/>
                    <a:gd name="connsiteY9633" fmla="*/ 998462 h 1147838"/>
                    <a:gd name="connsiteX9634" fmla="*/ 1158361 w 1619890"/>
                    <a:gd name="connsiteY9634" fmla="*/ 1024467 h 1147838"/>
                    <a:gd name="connsiteX9635" fmla="*/ 1175298 w 1619890"/>
                    <a:gd name="connsiteY9635" fmla="*/ 1029909 h 1147838"/>
                    <a:gd name="connsiteX9636" fmla="*/ 1196469 w 1619890"/>
                    <a:gd name="connsiteY9636" fmla="*/ 1042610 h 1147838"/>
                    <a:gd name="connsiteX9637" fmla="*/ 1208567 w 1619890"/>
                    <a:gd name="connsiteY9637" fmla="*/ 1047448 h 1147838"/>
                    <a:gd name="connsiteX9638" fmla="*/ 1217640 w 1619890"/>
                    <a:gd name="connsiteY9638" fmla="*/ 1050472 h 1147838"/>
                    <a:gd name="connsiteX9639" fmla="*/ 1227923 w 1619890"/>
                    <a:gd name="connsiteY9639" fmla="*/ 1054100 h 1147838"/>
                    <a:gd name="connsiteX9640" fmla="*/ 1246070 w 1619890"/>
                    <a:gd name="connsiteY9640" fmla="*/ 1056519 h 1147838"/>
                    <a:gd name="connsiteX9641" fmla="*/ 1263006 w 1619890"/>
                    <a:gd name="connsiteY9641" fmla="*/ 1059543 h 1147838"/>
                    <a:gd name="connsiteX9642" fmla="*/ 1279943 w 1619890"/>
                    <a:gd name="connsiteY9642" fmla="*/ 1059543 h 1147838"/>
                    <a:gd name="connsiteX9643" fmla="*/ 1272685 w 1619890"/>
                    <a:gd name="connsiteY9643" fmla="*/ 1075267 h 1147838"/>
                    <a:gd name="connsiteX9644" fmla="*/ 1278734 w 1619890"/>
                    <a:gd name="connsiteY9644" fmla="*/ 1078895 h 1147838"/>
                    <a:gd name="connsiteX9645" fmla="*/ 1292646 w 1619890"/>
                    <a:gd name="connsiteY9645" fmla="*/ 1084943 h 1147838"/>
                    <a:gd name="connsiteX9646" fmla="*/ 1299300 w 1619890"/>
                    <a:gd name="connsiteY9646" fmla="*/ 1087362 h 1147838"/>
                    <a:gd name="connsiteX9647" fmla="*/ 1328939 w 1619890"/>
                    <a:gd name="connsiteY9647" fmla="*/ 1078290 h 1147838"/>
                    <a:gd name="connsiteX9648" fmla="*/ 1348296 w 1619890"/>
                    <a:gd name="connsiteY9648" fmla="*/ 1077081 h 1147838"/>
                    <a:gd name="connsiteX9649" fmla="*/ 1360998 w 1619890"/>
                    <a:gd name="connsiteY9649" fmla="*/ 1080105 h 1147838"/>
                    <a:gd name="connsiteX9650" fmla="*/ 1379145 w 1619890"/>
                    <a:gd name="connsiteY9650" fmla="*/ 1087362 h 1147838"/>
                    <a:gd name="connsiteX9651" fmla="*/ 1413624 w 1619890"/>
                    <a:gd name="connsiteY9651" fmla="*/ 1076476 h 1147838"/>
                    <a:gd name="connsiteX9652" fmla="*/ 1431770 w 1619890"/>
                    <a:gd name="connsiteY9652" fmla="*/ 1070429 h 1147838"/>
                    <a:gd name="connsiteX9653" fmla="*/ 1450522 w 1619890"/>
                    <a:gd name="connsiteY9653" fmla="*/ 1057729 h 1147838"/>
                    <a:gd name="connsiteX9654" fmla="*/ 1481976 w 1619890"/>
                    <a:gd name="connsiteY9654" fmla="*/ 1048657 h 1147838"/>
                    <a:gd name="connsiteX9655" fmla="*/ 1489235 w 1619890"/>
                    <a:gd name="connsiteY9655" fmla="*/ 1026886 h 1147838"/>
                    <a:gd name="connsiteX9656" fmla="*/ 1521294 w 1619890"/>
                    <a:gd name="connsiteY9656" fmla="*/ 1042005 h 1147838"/>
                    <a:gd name="connsiteX9657" fmla="*/ 1546094 w 1619890"/>
                    <a:gd name="connsiteY9657" fmla="*/ 1026886 h 1147838"/>
                    <a:gd name="connsiteX9658" fmla="*/ 1555773 w 1619890"/>
                    <a:gd name="connsiteY9658" fmla="*/ 982133 h 1147838"/>
                    <a:gd name="connsiteX9659" fmla="*/ 1556982 w 1619890"/>
                    <a:gd name="connsiteY9659" fmla="*/ 976691 h 1147838"/>
                    <a:gd name="connsiteX9660" fmla="*/ 1558797 w 1619890"/>
                    <a:gd name="connsiteY9660" fmla="*/ 958548 h 1147838"/>
                    <a:gd name="connsiteX9661" fmla="*/ 1549119 w 1619890"/>
                    <a:gd name="connsiteY9661" fmla="*/ 937986 h 1147838"/>
                    <a:gd name="connsiteX9662" fmla="*/ 1569685 w 1619890"/>
                    <a:gd name="connsiteY9662" fmla="*/ 908352 h 1147838"/>
                    <a:gd name="connsiteX9663" fmla="*/ 1563636 w 1619890"/>
                    <a:gd name="connsiteY9663" fmla="*/ 890814 h 1147838"/>
                    <a:gd name="connsiteX9664" fmla="*/ 1609608 w 1619890"/>
                    <a:gd name="connsiteY9664" fmla="*/ 854529 h 1147838"/>
                    <a:gd name="connsiteX9665" fmla="*/ 1615656 w 1619890"/>
                    <a:gd name="connsiteY9665" fmla="*/ 827919 h 1147838"/>
                    <a:gd name="connsiteX9666" fmla="*/ 1617471 w 1619890"/>
                    <a:gd name="connsiteY9666" fmla="*/ 818848 h 1147838"/>
                    <a:gd name="connsiteX9667" fmla="*/ 1619891 w 1619890"/>
                    <a:gd name="connsiteY9667" fmla="*/ 813405 h 1147838"/>
                    <a:gd name="connsiteX9668" fmla="*/ 1613842 w 1619890"/>
                    <a:gd name="connsiteY9668" fmla="*/ 797076 h 114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Lst>
                  <a:rect l="l" t="t" r="r" b="b"/>
                  <a:pathLst>
                    <a:path w="1619890" h="1147838">
                      <a:moveTo>
                        <a:pt x="1613842" y="797076"/>
                      </a:moveTo>
                      <a:lnTo>
                        <a:pt x="1610212" y="780748"/>
                      </a:lnTo>
                      <a:lnTo>
                        <a:pt x="1599929" y="768652"/>
                      </a:lnTo>
                      <a:lnTo>
                        <a:pt x="1579968" y="769257"/>
                      </a:lnTo>
                      <a:lnTo>
                        <a:pt x="1558797" y="739019"/>
                      </a:lnTo>
                      <a:lnTo>
                        <a:pt x="1561216" y="720876"/>
                      </a:lnTo>
                      <a:lnTo>
                        <a:pt x="1561216" y="710595"/>
                      </a:lnTo>
                      <a:lnTo>
                        <a:pt x="1549724" y="682776"/>
                      </a:lnTo>
                      <a:lnTo>
                        <a:pt x="1544884" y="667657"/>
                      </a:lnTo>
                      <a:lnTo>
                        <a:pt x="1545489" y="661610"/>
                      </a:lnTo>
                      <a:lnTo>
                        <a:pt x="1561216" y="636814"/>
                      </a:lnTo>
                      <a:lnTo>
                        <a:pt x="1570895" y="605367"/>
                      </a:lnTo>
                      <a:lnTo>
                        <a:pt x="1583597" y="588433"/>
                      </a:lnTo>
                      <a:cubicBezTo>
                        <a:pt x="1582992" y="587829"/>
                        <a:pt x="1582388" y="587829"/>
                        <a:pt x="1582388" y="587829"/>
                      </a:cubicBezTo>
                      <a:cubicBezTo>
                        <a:pt x="1580573" y="586014"/>
                        <a:pt x="1579363" y="583595"/>
                        <a:pt x="1580573" y="582386"/>
                      </a:cubicBezTo>
                      <a:cubicBezTo>
                        <a:pt x="1581783" y="580571"/>
                        <a:pt x="1583597" y="579362"/>
                        <a:pt x="1581783" y="577548"/>
                      </a:cubicBezTo>
                      <a:cubicBezTo>
                        <a:pt x="1581178" y="576943"/>
                        <a:pt x="1579968" y="575733"/>
                        <a:pt x="1579968" y="573919"/>
                      </a:cubicBezTo>
                      <a:cubicBezTo>
                        <a:pt x="1580573" y="572105"/>
                        <a:pt x="1576944" y="571500"/>
                        <a:pt x="1575734" y="568476"/>
                      </a:cubicBezTo>
                      <a:cubicBezTo>
                        <a:pt x="1573919" y="564848"/>
                        <a:pt x="1577548" y="564243"/>
                        <a:pt x="1576944" y="560010"/>
                      </a:cubicBezTo>
                      <a:cubicBezTo>
                        <a:pt x="1576944" y="555776"/>
                        <a:pt x="1577548" y="555171"/>
                        <a:pt x="1579968" y="555171"/>
                      </a:cubicBezTo>
                      <a:cubicBezTo>
                        <a:pt x="1582388" y="555171"/>
                        <a:pt x="1584807" y="555171"/>
                        <a:pt x="1586622" y="551543"/>
                      </a:cubicBezTo>
                      <a:cubicBezTo>
                        <a:pt x="1587832" y="549729"/>
                        <a:pt x="1589041" y="544891"/>
                        <a:pt x="1590251" y="543681"/>
                      </a:cubicBezTo>
                      <a:cubicBezTo>
                        <a:pt x="1590856" y="542472"/>
                        <a:pt x="1591461" y="543076"/>
                        <a:pt x="1592066" y="542472"/>
                      </a:cubicBezTo>
                      <a:cubicBezTo>
                        <a:pt x="1589041" y="537633"/>
                        <a:pt x="1585412" y="532191"/>
                        <a:pt x="1584202" y="530376"/>
                      </a:cubicBez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4202" y="530376"/>
                      </a:lnTo>
                      <a:lnTo>
                        <a:pt x="1583597" y="530376"/>
                      </a:lnTo>
                      <a:lnTo>
                        <a:pt x="1583597" y="530376"/>
                      </a:lnTo>
                      <a:lnTo>
                        <a:pt x="1582992" y="530376"/>
                      </a:lnTo>
                      <a:lnTo>
                        <a:pt x="1582992" y="530376"/>
                      </a:lnTo>
                      <a:lnTo>
                        <a:pt x="1582388" y="530376"/>
                      </a:lnTo>
                      <a:lnTo>
                        <a:pt x="1582388" y="530376"/>
                      </a:lnTo>
                      <a:lnTo>
                        <a:pt x="1581783" y="530376"/>
                      </a:lnTo>
                      <a:lnTo>
                        <a:pt x="1581783" y="530376"/>
                      </a:lnTo>
                      <a:lnTo>
                        <a:pt x="1581178" y="530376"/>
                      </a:lnTo>
                      <a:lnTo>
                        <a:pt x="1581178" y="530376"/>
                      </a:lnTo>
                      <a:lnTo>
                        <a:pt x="1580573" y="530376"/>
                      </a:lnTo>
                      <a:lnTo>
                        <a:pt x="1580573" y="530376"/>
                      </a:lnTo>
                      <a:lnTo>
                        <a:pt x="1579968" y="530376"/>
                      </a:lnTo>
                      <a:lnTo>
                        <a:pt x="1579968" y="530376"/>
                      </a:lnTo>
                      <a:lnTo>
                        <a:pt x="1579363" y="530376"/>
                      </a:lnTo>
                      <a:lnTo>
                        <a:pt x="1579363" y="530376"/>
                      </a:lnTo>
                      <a:lnTo>
                        <a:pt x="1578758" y="530376"/>
                      </a:lnTo>
                      <a:lnTo>
                        <a:pt x="1578758" y="530376"/>
                      </a:lnTo>
                      <a:lnTo>
                        <a:pt x="1578153" y="530376"/>
                      </a:lnTo>
                      <a:lnTo>
                        <a:pt x="1578153" y="530376"/>
                      </a:lnTo>
                      <a:lnTo>
                        <a:pt x="1577548" y="530376"/>
                      </a:lnTo>
                      <a:lnTo>
                        <a:pt x="1577548" y="530376"/>
                      </a:lnTo>
                      <a:lnTo>
                        <a:pt x="1576944" y="530376"/>
                      </a:lnTo>
                      <a:lnTo>
                        <a:pt x="1576944" y="530376"/>
                      </a:lnTo>
                      <a:lnTo>
                        <a:pt x="1576339" y="530376"/>
                      </a:lnTo>
                      <a:lnTo>
                        <a:pt x="1576339" y="530376"/>
                      </a:lnTo>
                      <a:lnTo>
                        <a:pt x="1575734" y="530376"/>
                      </a:lnTo>
                      <a:lnTo>
                        <a:pt x="1575734" y="530376"/>
                      </a:lnTo>
                      <a:lnTo>
                        <a:pt x="1575129" y="530376"/>
                      </a:lnTo>
                      <a:lnTo>
                        <a:pt x="1575129" y="530376"/>
                      </a:lnTo>
                      <a:lnTo>
                        <a:pt x="1574524" y="530376"/>
                      </a:lnTo>
                      <a:lnTo>
                        <a:pt x="1574524" y="530376"/>
                      </a:lnTo>
                      <a:lnTo>
                        <a:pt x="1573919" y="530376"/>
                      </a:lnTo>
                      <a:lnTo>
                        <a:pt x="1573919" y="530376"/>
                      </a:lnTo>
                      <a:lnTo>
                        <a:pt x="1573314" y="530376"/>
                      </a:lnTo>
                      <a:lnTo>
                        <a:pt x="1573314" y="530376"/>
                      </a:lnTo>
                      <a:lnTo>
                        <a:pt x="1572709" y="530376"/>
                      </a:lnTo>
                      <a:lnTo>
                        <a:pt x="1572709" y="530376"/>
                      </a:lnTo>
                      <a:lnTo>
                        <a:pt x="1572104" y="530376"/>
                      </a:lnTo>
                      <a:lnTo>
                        <a:pt x="1572104" y="530376"/>
                      </a:lnTo>
                      <a:lnTo>
                        <a:pt x="1571499" y="530376"/>
                      </a:lnTo>
                      <a:lnTo>
                        <a:pt x="1571499" y="530376"/>
                      </a:lnTo>
                      <a:lnTo>
                        <a:pt x="1570895" y="530376"/>
                      </a:lnTo>
                      <a:lnTo>
                        <a:pt x="1570895" y="530376"/>
                      </a:lnTo>
                      <a:lnTo>
                        <a:pt x="1570290" y="530376"/>
                      </a:lnTo>
                      <a:lnTo>
                        <a:pt x="1570290" y="530376"/>
                      </a:lnTo>
                      <a:lnTo>
                        <a:pt x="1569685" y="530376"/>
                      </a:lnTo>
                      <a:lnTo>
                        <a:pt x="1569685" y="530376"/>
                      </a:lnTo>
                      <a:lnTo>
                        <a:pt x="1569080" y="530376"/>
                      </a:lnTo>
                      <a:lnTo>
                        <a:pt x="1569080" y="530376"/>
                      </a:lnTo>
                      <a:lnTo>
                        <a:pt x="1568475" y="530376"/>
                      </a:lnTo>
                      <a:lnTo>
                        <a:pt x="1568475" y="530376"/>
                      </a:lnTo>
                      <a:lnTo>
                        <a:pt x="1567870" y="530376"/>
                      </a:lnTo>
                      <a:lnTo>
                        <a:pt x="1567870" y="530376"/>
                      </a:lnTo>
                      <a:lnTo>
                        <a:pt x="1567265" y="530376"/>
                      </a:lnTo>
                      <a:lnTo>
                        <a:pt x="1567265" y="530376"/>
                      </a:lnTo>
                      <a:lnTo>
                        <a:pt x="1566660" y="530376"/>
                      </a:lnTo>
                      <a:lnTo>
                        <a:pt x="1566660" y="530376"/>
                      </a:lnTo>
                      <a:lnTo>
                        <a:pt x="1566055" y="530376"/>
                      </a:lnTo>
                      <a:lnTo>
                        <a:pt x="1566055" y="530376"/>
                      </a:lnTo>
                      <a:lnTo>
                        <a:pt x="1565451" y="530376"/>
                      </a:lnTo>
                      <a:lnTo>
                        <a:pt x="1565451" y="530376"/>
                      </a:lnTo>
                      <a:lnTo>
                        <a:pt x="1564846" y="530376"/>
                      </a:lnTo>
                      <a:lnTo>
                        <a:pt x="1564846" y="530376"/>
                      </a:lnTo>
                      <a:lnTo>
                        <a:pt x="1564241" y="530376"/>
                      </a:lnTo>
                      <a:lnTo>
                        <a:pt x="1564241" y="530376"/>
                      </a:lnTo>
                      <a:lnTo>
                        <a:pt x="1563636" y="530376"/>
                      </a:lnTo>
                      <a:lnTo>
                        <a:pt x="1563636" y="530376"/>
                      </a:lnTo>
                      <a:lnTo>
                        <a:pt x="1563031" y="530376"/>
                      </a:lnTo>
                      <a:lnTo>
                        <a:pt x="1563031" y="530376"/>
                      </a:lnTo>
                      <a:lnTo>
                        <a:pt x="1562426" y="530376"/>
                      </a:lnTo>
                      <a:lnTo>
                        <a:pt x="1562426" y="530376"/>
                      </a:lnTo>
                      <a:lnTo>
                        <a:pt x="1561821" y="530376"/>
                      </a:lnTo>
                      <a:lnTo>
                        <a:pt x="1561821" y="530376"/>
                      </a:lnTo>
                      <a:lnTo>
                        <a:pt x="1561216" y="530376"/>
                      </a:lnTo>
                      <a:lnTo>
                        <a:pt x="1561216" y="530376"/>
                      </a:lnTo>
                      <a:lnTo>
                        <a:pt x="1560612" y="530376"/>
                      </a:lnTo>
                      <a:lnTo>
                        <a:pt x="1560612" y="530376"/>
                      </a:lnTo>
                      <a:lnTo>
                        <a:pt x="1560007" y="530376"/>
                      </a:lnTo>
                      <a:lnTo>
                        <a:pt x="1560007" y="530376"/>
                      </a:lnTo>
                      <a:lnTo>
                        <a:pt x="1559402" y="530376"/>
                      </a:lnTo>
                      <a:lnTo>
                        <a:pt x="1559402" y="530376"/>
                      </a:lnTo>
                      <a:lnTo>
                        <a:pt x="1558797" y="530376"/>
                      </a:lnTo>
                      <a:lnTo>
                        <a:pt x="1558797" y="530376"/>
                      </a:lnTo>
                      <a:lnTo>
                        <a:pt x="1558192" y="530376"/>
                      </a:lnTo>
                      <a:lnTo>
                        <a:pt x="1558192" y="530376"/>
                      </a:lnTo>
                      <a:lnTo>
                        <a:pt x="1557587" y="530376"/>
                      </a:lnTo>
                      <a:lnTo>
                        <a:pt x="1557587" y="530376"/>
                      </a:lnTo>
                      <a:lnTo>
                        <a:pt x="1556982" y="530376"/>
                      </a:lnTo>
                      <a:lnTo>
                        <a:pt x="1556982" y="530376"/>
                      </a:lnTo>
                      <a:lnTo>
                        <a:pt x="1556377" y="530376"/>
                      </a:lnTo>
                      <a:lnTo>
                        <a:pt x="1556377" y="530376"/>
                      </a:lnTo>
                      <a:lnTo>
                        <a:pt x="1555773" y="530376"/>
                      </a:lnTo>
                      <a:lnTo>
                        <a:pt x="1555773" y="530376"/>
                      </a:lnTo>
                      <a:lnTo>
                        <a:pt x="1555168" y="530376"/>
                      </a:lnTo>
                      <a:lnTo>
                        <a:pt x="1555168" y="530376"/>
                      </a:lnTo>
                      <a:lnTo>
                        <a:pt x="1554563" y="530376"/>
                      </a:lnTo>
                      <a:lnTo>
                        <a:pt x="1554563" y="530376"/>
                      </a:lnTo>
                      <a:lnTo>
                        <a:pt x="1553958" y="530376"/>
                      </a:lnTo>
                      <a:lnTo>
                        <a:pt x="1553958" y="530376"/>
                      </a:lnTo>
                      <a:lnTo>
                        <a:pt x="1553353" y="530376"/>
                      </a:lnTo>
                      <a:lnTo>
                        <a:pt x="1553353" y="530376"/>
                      </a:lnTo>
                      <a:lnTo>
                        <a:pt x="1552748" y="530376"/>
                      </a:lnTo>
                      <a:lnTo>
                        <a:pt x="1552748" y="530376"/>
                      </a:lnTo>
                      <a:lnTo>
                        <a:pt x="1552143" y="530376"/>
                      </a:lnTo>
                      <a:lnTo>
                        <a:pt x="1552143" y="530376"/>
                      </a:lnTo>
                      <a:lnTo>
                        <a:pt x="1551538" y="530376"/>
                      </a:lnTo>
                      <a:lnTo>
                        <a:pt x="1551538" y="530376"/>
                      </a:lnTo>
                      <a:lnTo>
                        <a:pt x="1550933" y="530376"/>
                      </a:lnTo>
                      <a:lnTo>
                        <a:pt x="1550933"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50328" y="530376"/>
                      </a:lnTo>
                      <a:lnTo>
                        <a:pt x="1549724" y="530376"/>
                      </a:lnTo>
                      <a:lnTo>
                        <a:pt x="1549724" y="530376"/>
                      </a:lnTo>
                      <a:lnTo>
                        <a:pt x="1549119" y="530376"/>
                      </a:lnTo>
                      <a:lnTo>
                        <a:pt x="1549119" y="530376"/>
                      </a:lnTo>
                      <a:lnTo>
                        <a:pt x="1548514" y="530376"/>
                      </a:lnTo>
                      <a:lnTo>
                        <a:pt x="1548514" y="530376"/>
                      </a:lnTo>
                      <a:lnTo>
                        <a:pt x="1547909" y="530376"/>
                      </a:lnTo>
                      <a:lnTo>
                        <a:pt x="1547909" y="530376"/>
                      </a:lnTo>
                      <a:lnTo>
                        <a:pt x="1547304" y="530376"/>
                      </a:lnTo>
                      <a:lnTo>
                        <a:pt x="1547304" y="530376"/>
                      </a:lnTo>
                      <a:lnTo>
                        <a:pt x="1546699" y="530376"/>
                      </a:lnTo>
                      <a:lnTo>
                        <a:pt x="1546699" y="530376"/>
                      </a:lnTo>
                      <a:lnTo>
                        <a:pt x="1546094" y="530376"/>
                      </a:lnTo>
                      <a:lnTo>
                        <a:pt x="1546094" y="530376"/>
                      </a:lnTo>
                      <a:lnTo>
                        <a:pt x="1545489" y="530376"/>
                      </a:lnTo>
                      <a:lnTo>
                        <a:pt x="1545489" y="530376"/>
                      </a:lnTo>
                      <a:lnTo>
                        <a:pt x="1544884" y="530376"/>
                      </a:lnTo>
                      <a:lnTo>
                        <a:pt x="1544884" y="530376"/>
                      </a:lnTo>
                      <a:lnTo>
                        <a:pt x="1544279" y="530376"/>
                      </a:lnTo>
                      <a:lnTo>
                        <a:pt x="1544279" y="530376"/>
                      </a:lnTo>
                      <a:lnTo>
                        <a:pt x="1543675" y="530376"/>
                      </a:lnTo>
                      <a:lnTo>
                        <a:pt x="1543675" y="530376"/>
                      </a:lnTo>
                      <a:lnTo>
                        <a:pt x="1543070" y="530376"/>
                      </a:lnTo>
                      <a:lnTo>
                        <a:pt x="1543070" y="530376"/>
                      </a:lnTo>
                      <a:lnTo>
                        <a:pt x="1542465" y="530376"/>
                      </a:lnTo>
                      <a:lnTo>
                        <a:pt x="1542465" y="530376"/>
                      </a:lnTo>
                      <a:lnTo>
                        <a:pt x="1541860" y="530376"/>
                      </a:lnTo>
                      <a:lnTo>
                        <a:pt x="1541860" y="530376"/>
                      </a:lnTo>
                      <a:lnTo>
                        <a:pt x="1541255" y="530376"/>
                      </a:lnTo>
                      <a:lnTo>
                        <a:pt x="1541255" y="530376"/>
                      </a:lnTo>
                      <a:lnTo>
                        <a:pt x="1540650" y="530376"/>
                      </a:lnTo>
                      <a:lnTo>
                        <a:pt x="1540650" y="530376"/>
                      </a:lnTo>
                      <a:lnTo>
                        <a:pt x="1540045" y="530376"/>
                      </a:lnTo>
                      <a:lnTo>
                        <a:pt x="1540045" y="530376"/>
                      </a:lnTo>
                      <a:lnTo>
                        <a:pt x="1539440" y="530376"/>
                      </a:lnTo>
                      <a:lnTo>
                        <a:pt x="1539440" y="530376"/>
                      </a:lnTo>
                      <a:lnTo>
                        <a:pt x="1538836" y="530376"/>
                      </a:lnTo>
                      <a:lnTo>
                        <a:pt x="1538836" y="530376"/>
                      </a:lnTo>
                      <a:lnTo>
                        <a:pt x="1538231" y="530376"/>
                      </a:lnTo>
                      <a:lnTo>
                        <a:pt x="1538231" y="530376"/>
                      </a:lnTo>
                      <a:lnTo>
                        <a:pt x="1537626" y="530376"/>
                      </a:lnTo>
                      <a:lnTo>
                        <a:pt x="1537626" y="530376"/>
                      </a:lnTo>
                      <a:lnTo>
                        <a:pt x="1537021" y="530376"/>
                      </a:lnTo>
                      <a:lnTo>
                        <a:pt x="1537021" y="530376"/>
                      </a:lnTo>
                      <a:lnTo>
                        <a:pt x="1536416" y="530376"/>
                      </a:lnTo>
                      <a:lnTo>
                        <a:pt x="1536416" y="530376"/>
                      </a:lnTo>
                      <a:lnTo>
                        <a:pt x="1535811" y="530376"/>
                      </a:lnTo>
                      <a:lnTo>
                        <a:pt x="1535811" y="530376"/>
                      </a:lnTo>
                      <a:lnTo>
                        <a:pt x="1535206" y="530376"/>
                      </a:lnTo>
                      <a:lnTo>
                        <a:pt x="1535206" y="530376"/>
                      </a:lnTo>
                      <a:lnTo>
                        <a:pt x="1534601" y="530376"/>
                      </a:lnTo>
                      <a:lnTo>
                        <a:pt x="1534601" y="530376"/>
                      </a:lnTo>
                      <a:lnTo>
                        <a:pt x="1533996" y="530376"/>
                      </a:lnTo>
                      <a:lnTo>
                        <a:pt x="1533996" y="530376"/>
                      </a:lnTo>
                      <a:lnTo>
                        <a:pt x="1533392" y="530376"/>
                      </a:lnTo>
                      <a:lnTo>
                        <a:pt x="1533392" y="530376"/>
                      </a:lnTo>
                      <a:lnTo>
                        <a:pt x="1532787" y="530376"/>
                      </a:lnTo>
                      <a:lnTo>
                        <a:pt x="1532787" y="530376"/>
                      </a:lnTo>
                      <a:lnTo>
                        <a:pt x="1532182" y="530376"/>
                      </a:lnTo>
                      <a:lnTo>
                        <a:pt x="1532182" y="530376"/>
                      </a:lnTo>
                      <a:lnTo>
                        <a:pt x="1531577" y="530376"/>
                      </a:lnTo>
                      <a:lnTo>
                        <a:pt x="1531577" y="530376"/>
                      </a:lnTo>
                      <a:lnTo>
                        <a:pt x="1530972" y="530376"/>
                      </a:lnTo>
                      <a:lnTo>
                        <a:pt x="1530972" y="530376"/>
                      </a:lnTo>
                      <a:lnTo>
                        <a:pt x="1530367" y="530376"/>
                      </a:lnTo>
                      <a:lnTo>
                        <a:pt x="1530367" y="530376"/>
                      </a:lnTo>
                      <a:lnTo>
                        <a:pt x="1529762" y="530376"/>
                      </a:lnTo>
                      <a:lnTo>
                        <a:pt x="1529762" y="530376"/>
                      </a:lnTo>
                      <a:lnTo>
                        <a:pt x="1529157" y="530376"/>
                      </a:lnTo>
                      <a:lnTo>
                        <a:pt x="1529157" y="530376"/>
                      </a:lnTo>
                      <a:lnTo>
                        <a:pt x="1528553" y="530376"/>
                      </a:lnTo>
                      <a:lnTo>
                        <a:pt x="1528553" y="530376"/>
                      </a:lnTo>
                      <a:lnTo>
                        <a:pt x="1527948" y="530376"/>
                      </a:lnTo>
                      <a:lnTo>
                        <a:pt x="1527948" y="530376"/>
                      </a:lnTo>
                      <a:lnTo>
                        <a:pt x="1527343" y="530376"/>
                      </a:lnTo>
                      <a:lnTo>
                        <a:pt x="1527343" y="530376"/>
                      </a:lnTo>
                      <a:lnTo>
                        <a:pt x="1526738" y="530376"/>
                      </a:lnTo>
                      <a:lnTo>
                        <a:pt x="1526738" y="530376"/>
                      </a:lnTo>
                      <a:lnTo>
                        <a:pt x="1526133" y="530376"/>
                      </a:lnTo>
                      <a:lnTo>
                        <a:pt x="1526133" y="530376"/>
                      </a:lnTo>
                      <a:lnTo>
                        <a:pt x="1525528" y="530376"/>
                      </a:lnTo>
                      <a:lnTo>
                        <a:pt x="1525528" y="530376"/>
                      </a:lnTo>
                      <a:lnTo>
                        <a:pt x="1524923" y="530376"/>
                      </a:lnTo>
                      <a:lnTo>
                        <a:pt x="1524923" y="530376"/>
                      </a:lnTo>
                      <a:lnTo>
                        <a:pt x="1524318" y="530376"/>
                      </a:lnTo>
                      <a:lnTo>
                        <a:pt x="1524318" y="530376"/>
                      </a:lnTo>
                      <a:lnTo>
                        <a:pt x="1523713" y="530376"/>
                      </a:lnTo>
                      <a:lnTo>
                        <a:pt x="1523713" y="530376"/>
                      </a:lnTo>
                      <a:lnTo>
                        <a:pt x="1523108" y="530376"/>
                      </a:lnTo>
                      <a:lnTo>
                        <a:pt x="1523108" y="530376"/>
                      </a:lnTo>
                      <a:lnTo>
                        <a:pt x="1522504" y="530376"/>
                      </a:lnTo>
                      <a:lnTo>
                        <a:pt x="1522504" y="530376"/>
                      </a:lnTo>
                      <a:lnTo>
                        <a:pt x="1521899" y="530376"/>
                      </a:lnTo>
                      <a:lnTo>
                        <a:pt x="1521899" y="530376"/>
                      </a:lnTo>
                      <a:lnTo>
                        <a:pt x="1521294" y="530376"/>
                      </a:lnTo>
                      <a:lnTo>
                        <a:pt x="1521294" y="530376"/>
                      </a:lnTo>
                      <a:lnTo>
                        <a:pt x="1520689" y="530376"/>
                      </a:lnTo>
                      <a:lnTo>
                        <a:pt x="1520689" y="530376"/>
                      </a:lnTo>
                      <a:lnTo>
                        <a:pt x="1520084" y="530376"/>
                      </a:lnTo>
                      <a:lnTo>
                        <a:pt x="1520084" y="530376"/>
                      </a:lnTo>
                      <a:lnTo>
                        <a:pt x="1519479" y="530376"/>
                      </a:lnTo>
                      <a:lnTo>
                        <a:pt x="1519479" y="530376"/>
                      </a:lnTo>
                      <a:lnTo>
                        <a:pt x="1518874" y="530376"/>
                      </a:lnTo>
                      <a:lnTo>
                        <a:pt x="1518874" y="530376"/>
                      </a:lnTo>
                      <a:lnTo>
                        <a:pt x="1518269" y="530376"/>
                      </a:lnTo>
                      <a:lnTo>
                        <a:pt x="1518269" y="530376"/>
                      </a:lnTo>
                      <a:lnTo>
                        <a:pt x="1517664" y="530376"/>
                      </a:lnTo>
                      <a:lnTo>
                        <a:pt x="1517664" y="530376"/>
                      </a:lnTo>
                      <a:lnTo>
                        <a:pt x="1517060" y="530376"/>
                      </a:lnTo>
                      <a:lnTo>
                        <a:pt x="1517060" y="530376"/>
                      </a:lnTo>
                      <a:lnTo>
                        <a:pt x="1516455" y="530376"/>
                      </a:lnTo>
                      <a:lnTo>
                        <a:pt x="1516455" y="530376"/>
                      </a:lnTo>
                      <a:lnTo>
                        <a:pt x="1515850" y="530376"/>
                      </a:lnTo>
                      <a:lnTo>
                        <a:pt x="1515850" y="530376"/>
                      </a:lnTo>
                      <a:lnTo>
                        <a:pt x="1515245" y="530376"/>
                      </a:lnTo>
                      <a:lnTo>
                        <a:pt x="1515245" y="530376"/>
                      </a:lnTo>
                      <a:lnTo>
                        <a:pt x="1514640" y="530376"/>
                      </a:lnTo>
                      <a:lnTo>
                        <a:pt x="1514640" y="530376"/>
                      </a:lnTo>
                      <a:lnTo>
                        <a:pt x="1514035" y="530376"/>
                      </a:lnTo>
                      <a:lnTo>
                        <a:pt x="1514035" y="530376"/>
                      </a:lnTo>
                      <a:lnTo>
                        <a:pt x="1513430" y="530376"/>
                      </a:lnTo>
                      <a:lnTo>
                        <a:pt x="1513430" y="530376"/>
                      </a:lnTo>
                      <a:lnTo>
                        <a:pt x="1512825" y="530376"/>
                      </a:lnTo>
                      <a:lnTo>
                        <a:pt x="1512825" y="530376"/>
                      </a:lnTo>
                      <a:lnTo>
                        <a:pt x="1512220" y="530376"/>
                      </a:lnTo>
                      <a:lnTo>
                        <a:pt x="1512220"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616" y="530376"/>
                      </a:lnTo>
                      <a:lnTo>
                        <a:pt x="1511011" y="530376"/>
                      </a:lnTo>
                      <a:lnTo>
                        <a:pt x="1511011" y="530376"/>
                      </a:lnTo>
                      <a:lnTo>
                        <a:pt x="1510406" y="530376"/>
                      </a:lnTo>
                      <a:lnTo>
                        <a:pt x="1510406" y="530376"/>
                      </a:lnTo>
                      <a:lnTo>
                        <a:pt x="1509801" y="530376"/>
                      </a:lnTo>
                      <a:lnTo>
                        <a:pt x="1509801" y="530376"/>
                      </a:lnTo>
                      <a:lnTo>
                        <a:pt x="1509196" y="530376"/>
                      </a:lnTo>
                      <a:lnTo>
                        <a:pt x="1509196" y="530376"/>
                      </a:lnTo>
                      <a:lnTo>
                        <a:pt x="1508591" y="530376"/>
                      </a:lnTo>
                      <a:lnTo>
                        <a:pt x="1508591" y="530376"/>
                      </a:lnTo>
                      <a:lnTo>
                        <a:pt x="1507986" y="530376"/>
                      </a:lnTo>
                      <a:lnTo>
                        <a:pt x="1507986" y="530376"/>
                      </a:lnTo>
                      <a:lnTo>
                        <a:pt x="1507381" y="530376"/>
                      </a:lnTo>
                      <a:lnTo>
                        <a:pt x="1507381" y="530376"/>
                      </a:lnTo>
                      <a:lnTo>
                        <a:pt x="1506777" y="530376"/>
                      </a:lnTo>
                      <a:lnTo>
                        <a:pt x="1506777" y="530376"/>
                      </a:lnTo>
                      <a:lnTo>
                        <a:pt x="1506172" y="530376"/>
                      </a:lnTo>
                      <a:lnTo>
                        <a:pt x="1506172" y="530376"/>
                      </a:lnTo>
                      <a:lnTo>
                        <a:pt x="1505567" y="530376"/>
                      </a:lnTo>
                      <a:lnTo>
                        <a:pt x="1505567" y="530376"/>
                      </a:lnTo>
                      <a:lnTo>
                        <a:pt x="1504962" y="530376"/>
                      </a:lnTo>
                      <a:lnTo>
                        <a:pt x="1504962" y="530376"/>
                      </a:lnTo>
                      <a:lnTo>
                        <a:pt x="1504357" y="530376"/>
                      </a:lnTo>
                      <a:lnTo>
                        <a:pt x="1504357" y="530376"/>
                      </a:lnTo>
                      <a:lnTo>
                        <a:pt x="1503752" y="530376"/>
                      </a:lnTo>
                      <a:lnTo>
                        <a:pt x="1503752" y="530376"/>
                      </a:lnTo>
                      <a:lnTo>
                        <a:pt x="1503147" y="530376"/>
                      </a:lnTo>
                      <a:lnTo>
                        <a:pt x="1503147" y="530376"/>
                      </a:lnTo>
                      <a:lnTo>
                        <a:pt x="1502542" y="530376"/>
                      </a:lnTo>
                      <a:lnTo>
                        <a:pt x="1502542" y="530376"/>
                      </a:lnTo>
                      <a:lnTo>
                        <a:pt x="1501937" y="530376"/>
                      </a:lnTo>
                      <a:lnTo>
                        <a:pt x="1501937" y="530376"/>
                      </a:lnTo>
                      <a:lnTo>
                        <a:pt x="1501333" y="530376"/>
                      </a:lnTo>
                      <a:lnTo>
                        <a:pt x="1501333" y="530376"/>
                      </a:lnTo>
                      <a:lnTo>
                        <a:pt x="1500728" y="530376"/>
                      </a:lnTo>
                      <a:lnTo>
                        <a:pt x="1500728" y="530376"/>
                      </a:lnTo>
                      <a:lnTo>
                        <a:pt x="1500123" y="530376"/>
                      </a:lnTo>
                      <a:lnTo>
                        <a:pt x="1500123" y="530376"/>
                      </a:lnTo>
                      <a:lnTo>
                        <a:pt x="1499518" y="530376"/>
                      </a:lnTo>
                      <a:lnTo>
                        <a:pt x="1499518" y="530376"/>
                      </a:lnTo>
                      <a:lnTo>
                        <a:pt x="1498913" y="530376"/>
                      </a:lnTo>
                      <a:lnTo>
                        <a:pt x="1498913" y="530376"/>
                      </a:lnTo>
                      <a:lnTo>
                        <a:pt x="1498308" y="530376"/>
                      </a:lnTo>
                      <a:lnTo>
                        <a:pt x="1498308" y="530376"/>
                      </a:lnTo>
                      <a:lnTo>
                        <a:pt x="1497703" y="530376"/>
                      </a:lnTo>
                      <a:lnTo>
                        <a:pt x="1497703" y="530376"/>
                      </a:lnTo>
                      <a:lnTo>
                        <a:pt x="1497098" y="530376"/>
                      </a:lnTo>
                      <a:lnTo>
                        <a:pt x="1497098" y="530376"/>
                      </a:lnTo>
                      <a:lnTo>
                        <a:pt x="1496493" y="530376"/>
                      </a:lnTo>
                      <a:lnTo>
                        <a:pt x="1496493" y="530376"/>
                      </a:lnTo>
                      <a:lnTo>
                        <a:pt x="1495888" y="530376"/>
                      </a:lnTo>
                      <a:lnTo>
                        <a:pt x="1495888" y="530376"/>
                      </a:lnTo>
                      <a:lnTo>
                        <a:pt x="1495284" y="530376"/>
                      </a:lnTo>
                      <a:lnTo>
                        <a:pt x="1495284" y="530376"/>
                      </a:lnTo>
                      <a:lnTo>
                        <a:pt x="1494679" y="530376"/>
                      </a:lnTo>
                      <a:lnTo>
                        <a:pt x="1494679" y="530376"/>
                      </a:lnTo>
                      <a:lnTo>
                        <a:pt x="1494074" y="530376"/>
                      </a:lnTo>
                      <a:lnTo>
                        <a:pt x="1494074" y="530376"/>
                      </a:lnTo>
                      <a:lnTo>
                        <a:pt x="1493469" y="530376"/>
                      </a:lnTo>
                      <a:lnTo>
                        <a:pt x="1493469" y="530376"/>
                      </a:lnTo>
                      <a:lnTo>
                        <a:pt x="1492864" y="530376"/>
                      </a:lnTo>
                      <a:lnTo>
                        <a:pt x="1492864" y="530376"/>
                      </a:lnTo>
                      <a:lnTo>
                        <a:pt x="1492259" y="530376"/>
                      </a:lnTo>
                      <a:lnTo>
                        <a:pt x="1492259" y="530376"/>
                      </a:lnTo>
                      <a:lnTo>
                        <a:pt x="1491654" y="530376"/>
                      </a:lnTo>
                      <a:lnTo>
                        <a:pt x="1491654" y="530376"/>
                      </a:lnTo>
                      <a:lnTo>
                        <a:pt x="1491049" y="530376"/>
                      </a:lnTo>
                      <a:lnTo>
                        <a:pt x="1491049" y="530376"/>
                      </a:lnTo>
                      <a:lnTo>
                        <a:pt x="1490444" y="530376"/>
                      </a:lnTo>
                      <a:lnTo>
                        <a:pt x="1490444" y="530376"/>
                      </a:lnTo>
                      <a:lnTo>
                        <a:pt x="1489840" y="530376"/>
                      </a:lnTo>
                      <a:lnTo>
                        <a:pt x="1489840" y="530376"/>
                      </a:lnTo>
                      <a:lnTo>
                        <a:pt x="1489235" y="530376"/>
                      </a:lnTo>
                      <a:lnTo>
                        <a:pt x="1489235" y="530376"/>
                      </a:lnTo>
                      <a:lnTo>
                        <a:pt x="1488630" y="530376"/>
                      </a:lnTo>
                      <a:lnTo>
                        <a:pt x="1488630" y="530376"/>
                      </a:lnTo>
                      <a:lnTo>
                        <a:pt x="1488025" y="530376"/>
                      </a:lnTo>
                      <a:lnTo>
                        <a:pt x="1488025" y="530376"/>
                      </a:lnTo>
                      <a:lnTo>
                        <a:pt x="1487420" y="530376"/>
                      </a:lnTo>
                      <a:lnTo>
                        <a:pt x="1487420" y="530376"/>
                      </a:lnTo>
                      <a:lnTo>
                        <a:pt x="1486815" y="530376"/>
                      </a:lnTo>
                      <a:lnTo>
                        <a:pt x="1486815" y="530376"/>
                      </a:lnTo>
                      <a:lnTo>
                        <a:pt x="1486210" y="530376"/>
                      </a:lnTo>
                      <a:lnTo>
                        <a:pt x="1486210" y="530376"/>
                      </a:lnTo>
                      <a:lnTo>
                        <a:pt x="1485605" y="530376"/>
                      </a:lnTo>
                      <a:lnTo>
                        <a:pt x="1485605" y="530376"/>
                      </a:lnTo>
                      <a:lnTo>
                        <a:pt x="1485001" y="530376"/>
                      </a:lnTo>
                      <a:lnTo>
                        <a:pt x="1485001" y="530376"/>
                      </a:lnTo>
                      <a:lnTo>
                        <a:pt x="1484396" y="530376"/>
                      </a:lnTo>
                      <a:lnTo>
                        <a:pt x="1484396" y="530376"/>
                      </a:lnTo>
                      <a:lnTo>
                        <a:pt x="1483791" y="530376"/>
                      </a:lnTo>
                      <a:lnTo>
                        <a:pt x="1483791" y="530376"/>
                      </a:lnTo>
                      <a:lnTo>
                        <a:pt x="1483186" y="530376"/>
                      </a:lnTo>
                      <a:lnTo>
                        <a:pt x="1483186" y="530376"/>
                      </a:lnTo>
                      <a:lnTo>
                        <a:pt x="1482581" y="530376"/>
                      </a:lnTo>
                      <a:lnTo>
                        <a:pt x="1482581" y="530376"/>
                      </a:lnTo>
                      <a:lnTo>
                        <a:pt x="1481976" y="530376"/>
                      </a:lnTo>
                      <a:lnTo>
                        <a:pt x="1481976" y="530376"/>
                      </a:lnTo>
                      <a:lnTo>
                        <a:pt x="1481371" y="530376"/>
                      </a:lnTo>
                      <a:lnTo>
                        <a:pt x="1481371" y="530376"/>
                      </a:lnTo>
                      <a:lnTo>
                        <a:pt x="1480766" y="530376"/>
                      </a:lnTo>
                      <a:lnTo>
                        <a:pt x="1480766" y="530376"/>
                      </a:lnTo>
                      <a:lnTo>
                        <a:pt x="1480161" y="530376"/>
                      </a:lnTo>
                      <a:lnTo>
                        <a:pt x="1480161" y="530376"/>
                      </a:lnTo>
                      <a:lnTo>
                        <a:pt x="1479557" y="530376"/>
                      </a:lnTo>
                      <a:lnTo>
                        <a:pt x="1479557" y="530376"/>
                      </a:lnTo>
                      <a:lnTo>
                        <a:pt x="1478952" y="530376"/>
                      </a:lnTo>
                      <a:lnTo>
                        <a:pt x="1478952" y="530376"/>
                      </a:lnTo>
                      <a:lnTo>
                        <a:pt x="1478347" y="530376"/>
                      </a:lnTo>
                      <a:lnTo>
                        <a:pt x="1478347" y="530376"/>
                      </a:lnTo>
                      <a:lnTo>
                        <a:pt x="1477742" y="530376"/>
                      </a:lnTo>
                      <a:lnTo>
                        <a:pt x="1477742" y="530376"/>
                      </a:lnTo>
                      <a:lnTo>
                        <a:pt x="1477137" y="530376"/>
                      </a:lnTo>
                      <a:lnTo>
                        <a:pt x="1477137" y="530376"/>
                      </a:lnTo>
                      <a:lnTo>
                        <a:pt x="1476532" y="530376"/>
                      </a:lnTo>
                      <a:lnTo>
                        <a:pt x="1476532" y="530376"/>
                      </a:lnTo>
                      <a:lnTo>
                        <a:pt x="1475927" y="530376"/>
                      </a:lnTo>
                      <a:lnTo>
                        <a:pt x="1475927" y="530376"/>
                      </a:lnTo>
                      <a:lnTo>
                        <a:pt x="1475322" y="530376"/>
                      </a:lnTo>
                      <a:lnTo>
                        <a:pt x="1475322" y="530376"/>
                      </a:lnTo>
                      <a:lnTo>
                        <a:pt x="1474717" y="530376"/>
                      </a:lnTo>
                      <a:lnTo>
                        <a:pt x="1474717" y="530376"/>
                      </a:lnTo>
                      <a:lnTo>
                        <a:pt x="1474113" y="530376"/>
                      </a:lnTo>
                      <a:lnTo>
                        <a:pt x="1474113" y="530376"/>
                      </a:lnTo>
                      <a:lnTo>
                        <a:pt x="1473508" y="530376"/>
                      </a:lnTo>
                      <a:lnTo>
                        <a:pt x="1473508" y="530376"/>
                      </a:lnTo>
                      <a:lnTo>
                        <a:pt x="1472903" y="530376"/>
                      </a:lnTo>
                      <a:lnTo>
                        <a:pt x="1472903" y="530376"/>
                      </a:lnTo>
                      <a:lnTo>
                        <a:pt x="1472298" y="530376"/>
                      </a:lnTo>
                      <a:lnTo>
                        <a:pt x="1472298" y="530376"/>
                      </a:lnTo>
                      <a:lnTo>
                        <a:pt x="1471693" y="530376"/>
                      </a:lnTo>
                      <a:lnTo>
                        <a:pt x="1471693" y="530376"/>
                      </a:lnTo>
                      <a:lnTo>
                        <a:pt x="1471088" y="530376"/>
                      </a:lnTo>
                      <a:lnTo>
                        <a:pt x="1471088" y="530376"/>
                      </a:lnTo>
                      <a:lnTo>
                        <a:pt x="1470483" y="530376"/>
                      </a:lnTo>
                      <a:lnTo>
                        <a:pt x="1470483" y="530376"/>
                      </a:lnTo>
                      <a:lnTo>
                        <a:pt x="1469878" y="530376"/>
                      </a:lnTo>
                      <a:lnTo>
                        <a:pt x="1469878" y="530376"/>
                      </a:lnTo>
                      <a:lnTo>
                        <a:pt x="1469273" y="530376"/>
                      </a:lnTo>
                      <a:lnTo>
                        <a:pt x="1469273"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30376"/>
                      </a:lnTo>
                      <a:lnTo>
                        <a:pt x="1468668" y="529771"/>
                      </a:lnTo>
                      <a:lnTo>
                        <a:pt x="1468668" y="529771"/>
                      </a:lnTo>
                      <a:lnTo>
                        <a:pt x="1468668" y="529167"/>
                      </a:lnTo>
                      <a:lnTo>
                        <a:pt x="1468668" y="529167"/>
                      </a:lnTo>
                      <a:lnTo>
                        <a:pt x="1468668" y="528562"/>
                      </a:lnTo>
                      <a:lnTo>
                        <a:pt x="1468668" y="528562"/>
                      </a:lnTo>
                      <a:lnTo>
                        <a:pt x="1468668" y="527957"/>
                      </a:lnTo>
                      <a:lnTo>
                        <a:pt x="1468668" y="527957"/>
                      </a:lnTo>
                      <a:lnTo>
                        <a:pt x="1468668" y="527352"/>
                      </a:lnTo>
                      <a:lnTo>
                        <a:pt x="1468668" y="527352"/>
                      </a:lnTo>
                      <a:lnTo>
                        <a:pt x="1468668" y="526748"/>
                      </a:lnTo>
                      <a:lnTo>
                        <a:pt x="1468668" y="526748"/>
                      </a:lnTo>
                      <a:lnTo>
                        <a:pt x="1468668" y="526143"/>
                      </a:lnTo>
                      <a:lnTo>
                        <a:pt x="1468668" y="526143"/>
                      </a:lnTo>
                      <a:lnTo>
                        <a:pt x="1468668" y="525538"/>
                      </a:lnTo>
                      <a:lnTo>
                        <a:pt x="1468668" y="525538"/>
                      </a:lnTo>
                      <a:lnTo>
                        <a:pt x="1468668" y="524933"/>
                      </a:lnTo>
                      <a:lnTo>
                        <a:pt x="1468668" y="524933"/>
                      </a:lnTo>
                      <a:lnTo>
                        <a:pt x="1468668" y="524329"/>
                      </a:lnTo>
                      <a:lnTo>
                        <a:pt x="1468668" y="524329"/>
                      </a:lnTo>
                      <a:lnTo>
                        <a:pt x="1468668" y="523724"/>
                      </a:lnTo>
                      <a:lnTo>
                        <a:pt x="1468668" y="523724"/>
                      </a:lnTo>
                      <a:lnTo>
                        <a:pt x="1468668" y="523119"/>
                      </a:lnTo>
                      <a:lnTo>
                        <a:pt x="1468668" y="523119"/>
                      </a:lnTo>
                      <a:lnTo>
                        <a:pt x="1468668" y="522514"/>
                      </a:lnTo>
                      <a:lnTo>
                        <a:pt x="1468668" y="522514"/>
                      </a:lnTo>
                      <a:lnTo>
                        <a:pt x="1468668" y="521909"/>
                      </a:lnTo>
                      <a:lnTo>
                        <a:pt x="1468668" y="521909"/>
                      </a:lnTo>
                      <a:lnTo>
                        <a:pt x="1468668" y="521305"/>
                      </a:lnTo>
                      <a:lnTo>
                        <a:pt x="1468668" y="521305"/>
                      </a:lnTo>
                      <a:lnTo>
                        <a:pt x="1468668" y="520700"/>
                      </a:lnTo>
                      <a:lnTo>
                        <a:pt x="1468668" y="520700"/>
                      </a:lnTo>
                      <a:lnTo>
                        <a:pt x="1468668" y="520095"/>
                      </a:lnTo>
                      <a:lnTo>
                        <a:pt x="1468668" y="520095"/>
                      </a:lnTo>
                      <a:lnTo>
                        <a:pt x="1468668" y="519490"/>
                      </a:lnTo>
                      <a:lnTo>
                        <a:pt x="1468668" y="519490"/>
                      </a:lnTo>
                      <a:lnTo>
                        <a:pt x="1468668" y="518886"/>
                      </a:lnTo>
                      <a:lnTo>
                        <a:pt x="1468668" y="518886"/>
                      </a:lnTo>
                      <a:lnTo>
                        <a:pt x="1468668" y="518281"/>
                      </a:lnTo>
                      <a:lnTo>
                        <a:pt x="1468668" y="518281"/>
                      </a:lnTo>
                      <a:lnTo>
                        <a:pt x="1468668" y="517676"/>
                      </a:lnTo>
                      <a:lnTo>
                        <a:pt x="1468668" y="517676"/>
                      </a:lnTo>
                      <a:lnTo>
                        <a:pt x="1468668" y="517071"/>
                      </a:lnTo>
                      <a:lnTo>
                        <a:pt x="1468668" y="517071"/>
                      </a:lnTo>
                      <a:lnTo>
                        <a:pt x="1468668" y="516467"/>
                      </a:lnTo>
                      <a:lnTo>
                        <a:pt x="1468668" y="516467"/>
                      </a:lnTo>
                      <a:lnTo>
                        <a:pt x="1468668" y="515862"/>
                      </a:lnTo>
                      <a:lnTo>
                        <a:pt x="1468668" y="515862"/>
                      </a:lnTo>
                      <a:lnTo>
                        <a:pt x="1468668" y="515257"/>
                      </a:lnTo>
                      <a:lnTo>
                        <a:pt x="1468668" y="515257"/>
                      </a:lnTo>
                      <a:lnTo>
                        <a:pt x="1468668" y="514652"/>
                      </a:lnTo>
                      <a:lnTo>
                        <a:pt x="1468668" y="514652"/>
                      </a:lnTo>
                      <a:lnTo>
                        <a:pt x="1468668" y="514048"/>
                      </a:lnTo>
                      <a:lnTo>
                        <a:pt x="1468668" y="514048"/>
                      </a:lnTo>
                      <a:lnTo>
                        <a:pt x="1468668" y="513443"/>
                      </a:lnTo>
                      <a:lnTo>
                        <a:pt x="1468668" y="513443"/>
                      </a:lnTo>
                      <a:lnTo>
                        <a:pt x="1468668" y="512838"/>
                      </a:lnTo>
                      <a:lnTo>
                        <a:pt x="1468668" y="512233"/>
                      </a:lnTo>
                      <a:lnTo>
                        <a:pt x="1468668" y="512233"/>
                      </a:lnTo>
                      <a:lnTo>
                        <a:pt x="1468668" y="511629"/>
                      </a:lnTo>
                      <a:lnTo>
                        <a:pt x="1468668" y="511629"/>
                      </a:lnTo>
                      <a:lnTo>
                        <a:pt x="1468668" y="511024"/>
                      </a:lnTo>
                      <a:lnTo>
                        <a:pt x="1468668" y="511024"/>
                      </a:lnTo>
                      <a:lnTo>
                        <a:pt x="1468668" y="510419"/>
                      </a:lnTo>
                      <a:lnTo>
                        <a:pt x="1468668" y="510419"/>
                      </a:lnTo>
                      <a:lnTo>
                        <a:pt x="1468668" y="509814"/>
                      </a:lnTo>
                      <a:lnTo>
                        <a:pt x="1468668" y="509814"/>
                      </a:lnTo>
                      <a:lnTo>
                        <a:pt x="1468668" y="509210"/>
                      </a:lnTo>
                      <a:lnTo>
                        <a:pt x="1468668" y="509210"/>
                      </a:lnTo>
                      <a:lnTo>
                        <a:pt x="1468668" y="508605"/>
                      </a:lnTo>
                      <a:lnTo>
                        <a:pt x="1468668" y="508605"/>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668" y="508000"/>
                      </a:lnTo>
                      <a:lnTo>
                        <a:pt x="1468064" y="508000"/>
                      </a:lnTo>
                      <a:lnTo>
                        <a:pt x="1468064" y="508000"/>
                      </a:lnTo>
                      <a:lnTo>
                        <a:pt x="1467459" y="508000"/>
                      </a:lnTo>
                      <a:lnTo>
                        <a:pt x="1467459" y="508000"/>
                      </a:lnTo>
                      <a:lnTo>
                        <a:pt x="1466854" y="508000"/>
                      </a:lnTo>
                      <a:lnTo>
                        <a:pt x="1466854" y="508000"/>
                      </a:lnTo>
                      <a:lnTo>
                        <a:pt x="1466249" y="508000"/>
                      </a:lnTo>
                      <a:lnTo>
                        <a:pt x="1466249" y="508000"/>
                      </a:lnTo>
                      <a:lnTo>
                        <a:pt x="1465644" y="508000"/>
                      </a:lnTo>
                      <a:lnTo>
                        <a:pt x="1465644" y="508000"/>
                      </a:lnTo>
                      <a:lnTo>
                        <a:pt x="1465039" y="508000"/>
                      </a:lnTo>
                      <a:lnTo>
                        <a:pt x="1465039" y="508000"/>
                      </a:lnTo>
                      <a:lnTo>
                        <a:pt x="1464434" y="508000"/>
                      </a:lnTo>
                      <a:lnTo>
                        <a:pt x="1464434" y="508000"/>
                      </a:lnTo>
                      <a:lnTo>
                        <a:pt x="1463829" y="508000"/>
                      </a:lnTo>
                      <a:lnTo>
                        <a:pt x="1463829" y="508000"/>
                      </a:lnTo>
                      <a:lnTo>
                        <a:pt x="1463225" y="508000"/>
                      </a:lnTo>
                      <a:lnTo>
                        <a:pt x="1463225" y="508000"/>
                      </a:lnTo>
                      <a:lnTo>
                        <a:pt x="1462620" y="508000"/>
                      </a:lnTo>
                      <a:lnTo>
                        <a:pt x="1462620" y="508000"/>
                      </a:lnTo>
                      <a:lnTo>
                        <a:pt x="1462015" y="508000"/>
                      </a:lnTo>
                      <a:lnTo>
                        <a:pt x="1462015" y="508000"/>
                      </a:lnTo>
                      <a:lnTo>
                        <a:pt x="1461410" y="508000"/>
                      </a:lnTo>
                      <a:lnTo>
                        <a:pt x="1461410" y="508000"/>
                      </a:lnTo>
                      <a:lnTo>
                        <a:pt x="1460805" y="508000"/>
                      </a:lnTo>
                      <a:lnTo>
                        <a:pt x="1460805" y="508000"/>
                      </a:lnTo>
                      <a:lnTo>
                        <a:pt x="1460200" y="508000"/>
                      </a:lnTo>
                      <a:lnTo>
                        <a:pt x="1460200" y="508000"/>
                      </a:lnTo>
                      <a:lnTo>
                        <a:pt x="1459595" y="508000"/>
                      </a:lnTo>
                      <a:lnTo>
                        <a:pt x="1459595" y="508000"/>
                      </a:lnTo>
                      <a:lnTo>
                        <a:pt x="1458990" y="508000"/>
                      </a:lnTo>
                      <a:lnTo>
                        <a:pt x="1458990" y="508000"/>
                      </a:lnTo>
                      <a:lnTo>
                        <a:pt x="1458385" y="508000"/>
                      </a:lnTo>
                      <a:lnTo>
                        <a:pt x="1458385" y="508000"/>
                      </a:lnTo>
                      <a:lnTo>
                        <a:pt x="1457781" y="508000"/>
                      </a:lnTo>
                      <a:lnTo>
                        <a:pt x="1457781" y="508000"/>
                      </a:lnTo>
                      <a:lnTo>
                        <a:pt x="1457176" y="508000"/>
                      </a:lnTo>
                      <a:lnTo>
                        <a:pt x="1457176" y="508000"/>
                      </a:lnTo>
                      <a:lnTo>
                        <a:pt x="1456571" y="508000"/>
                      </a:lnTo>
                      <a:lnTo>
                        <a:pt x="1456571" y="508000"/>
                      </a:lnTo>
                      <a:lnTo>
                        <a:pt x="1455966" y="508000"/>
                      </a:lnTo>
                      <a:lnTo>
                        <a:pt x="1455966" y="508000"/>
                      </a:lnTo>
                      <a:lnTo>
                        <a:pt x="1455361" y="508000"/>
                      </a:lnTo>
                      <a:lnTo>
                        <a:pt x="1455361" y="508000"/>
                      </a:lnTo>
                      <a:lnTo>
                        <a:pt x="1454756" y="508000"/>
                      </a:lnTo>
                      <a:lnTo>
                        <a:pt x="1454756" y="508000"/>
                      </a:lnTo>
                      <a:lnTo>
                        <a:pt x="1454151" y="508000"/>
                      </a:lnTo>
                      <a:lnTo>
                        <a:pt x="1454151" y="508000"/>
                      </a:lnTo>
                      <a:lnTo>
                        <a:pt x="1453546" y="508000"/>
                      </a:lnTo>
                      <a:lnTo>
                        <a:pt x="1453546" y="508000"/>
                      </a:lnTo>
                      <a:lnTo>
                        <a:pt x="1452942" y="508000"/>
                      </a:lnTo>
                      <a:lnTo>
                        <a:pt x="1452942" y="508000"/>
                      </a:lnTo>
                      <a:lnTo>
                        <a:pt x="1452337" y="508000"/>
                      </a:lnTo>
                      <a:lnTo>
                        <a:pt x="1452337" y="508000"/>
                      </a:lnTo>
                      <a:lnTo>
                        <a:pt x="1451732" y="508000"/>
                      </a:lnTo>
                      <a:lnTo>
                        <a:pt x="1451732" y="508000"/>
                      </a:lnTo>
                      <a:lnTo>
                        <a:pt x="1451127" y="508000"/>
                      </a:lnTo>
                      <a:lnTo>
                        <a:pt x="1451127" y="508000"/>
                      </a:lnTo>
                      <a:lnTo>
                        <a:pt x="1450522" y="508000"/>
                      </a:lnTo>
                      <a:lnTo>
                        <a:pt x="1450522" y="508000"/>
                      </a:lnTo>
                      <a:lnTo>
                        <a:pt x="1449917" y="508000"/>
                      </a:lnTo>
                      <a:lnTo>
                        <a:pt x="1449917" y="508000"/>
                      </a:lnTo>
                      <a:lnTo>
                        <a:pt x="1449312" y="508000"/>
                      </a:lnTo>
                      <a:lnTo>
                        <a:pt x="1449312" y="508000"/>
                      </a:lnTo>
                      <a:lnTo>
                        <a:pt x="1448707" y="508000"/>
                      </a:lnTo>
                      <a:lnTo>
                        <a:pt x="1448707" y="508000"/>
                      </a:lnTo>
                      <a:lnTo>
                        <a:pt x="1448102" y="508000"/>
                      </a:lnTo>
                      <a:lnTo>
                        <a:pt x="1448102" y="508000"/>
                      </a:lnTo>
                      <a:lnTo>
                        <a:pt x="1447497" y="508000"/>
                      </a:lnTo>
                      <a:lnTo>
                        <a:pt x="1447497" y="508000"/>
                      </a:lnTo>
                      <a:lnTo>
                        <a:pt x="1446893" y="508000"/>
                      </a:lnTo>
                      <a:lnTo>
                        <a:pt x="1446893" y="508000"/>
                      </a:lnTo>
                      <a:lnTo>
                        <a:pt x="1446288" y="508000"/>
                      </a:lnTo>
                      <a:lnTo>
                        <a:pt x="1446288" y="508000"/>
                      </a:lnTo>
                      <a:lnTo>
                        <a:pt x="1445683" y="508000"/>
                      </a:lnTo>
                      <a:lnTo>
                        <a:pt x="1445683" y="508000"/>
                      </a:lnTo>
                      <a:lnTo>
                        <a:pt x="1445078" y="508000"/>
                      </a:lnTo>
                      <a:lnTo>
                        <a:pt x="1445078" y="508000"/>
                      </a:lnTo>
                      <a:lnTo>
                        <a:pt x="1444473" y="508000"/>
                      </a:lnTo>
                      <a:lnTo>
                        <a:pt x="1444473" y="508000"/>
                      </a:lnTo>
                      <a:lnTo>
                        <a:pt x="1443868" y="508000"/>
                      </a:lnTo>
                      <a:lnTo>
                        <a:pt x="1443868" y="508000"/>
                      </a:lnTo>
                      <a:lnTo>
                        <a:pt x="1443263" y="508000"/>
                      </a:lnTo>
                      <a:lnTo>
                        <a:pt x="1443263" y="508000"/>
                      </a:lnTo>
                      <a:lnTo>
                        <a:pt x="1442658" y="508000"/>
                      </a:lnTo>
                      <a:lnTo>
                        <a:pt x="1442658" y="508000"/>
                      </a:lnTo>
                      <a:lnTo>
                        <a:pt x="1442053" y="508000"/>
                      </a:lnTo>
                      <a:lnTo>
                        <a:pt x="1442053" y="508000"/>
                      </a:lnTo>
                      <a:lnTo>
                        <a:pt x="1441448" y="508000"/>
                      </a:lnTo>
                      <a:lnTo>
                        <a:pt x="1441448" y="508000"/>
                      </a:lnTo>
                      <a:lnTo>
                        <a:pt x="1440844" y="508000"/>
                      </a:lnTo>
                      <a:lnTo>
                        <a:pt x="1440844" y="508000"/>
                      </a:lnTo>
                      <a:lnTo>
                        <a:pt x="1440239" y="508000"/>
                      </a:lnTo>
                      <a:lnTo>
                        <a:pt x="1440239" y="508000"/>
                      </a:lnTo>
                      <a:lnTo>
                        <a:pt x="1439634" y="508000"/>
                      </a:lnTo>
                      <a:lnTo>
                        <a:pt x="1439634" y="508000"/>
                      </a:lnTo>
                      <a:lnTo>
                        <a:pt x="1439029" y="508000"/>
                      </a:lnTo>
                      <a:lnTo>
                        <a:pt x="1439029" y="508000"/>
                      </a:lnTo>
                      <a:lnTo>
                        <a:pt x="1438424" y="508000"/>
                      </a:lnTo>
                      <a:lnTo>
                        <a:pt x="1438424" y="508000"/>
                      </a:lnTo>
                      <a:lnTo>
                        <a:pt x="1437819" y="508000"/>
                      </a:lnTo>
                      <a:lnTo>
                        <a:pt x="1437819" y="508000"/>
                      </a:lnTo>
                      <a:lnTo>
                        <a:pt x="1437214" y="508000"/>
                      </a:lnTo>
                      <a:lnTo>
                        <a:pt x="1437214" y="508000"/>
                      </a:lnTo>
                      <a:lnTo>
                        <a:pt x="1436609" y="508000"/>
                      </a:lnTo>
                      <a:lnTo>
                        <a:pt x="1436609" y="508000"/>
                      </a:lnTo>
                      <a:lnTo>
                        <a:pt x="1436005" y="508000"/>
                      </a:lnTo>
                      <a:lnTo>
                        <a:pt x="1436005" y="508000"/>
                      </a:lnTo>
                      <a:lnTo>
                        <a:pt x="1435400" y="508000"/>
                      </a:lnTo>
                      <a:lnTo>
                        <a:pt x="1435400" y="508000"/>
                      </a:lnTo>
                      <a:lnTo>
                        <a:pt x="1434795" y="508000"/>
                      </a:lnTo>
                      <a:lnTo>
                        <a:pt x="1434795" y="508000"/>
                      </a:lnTo>
                      <a:lnTo>
                        <a:pt x="1434190" y="508000"/>
                      </a:lnTo>
                      <a:lnTo>
                        <a:pt x="1434190" y="508000"/>
                      </a:lnTo>
                      <a:lnTo>
                        <a:pt x="1433585" y="508000"/>
                      </a:lnTo>
                      <a:lnTo>
                        <a:pt x="1433585" y="508000"/>
                      </a:lnTo>
                      <a:lnTo>
                        <a:pt x="1432980" y="508000"/>
                      </a:lnTo>
                      <a:lnTo>
                        <a:pt x="1432980" y="508000"/>
                      </a:lnTo>
                      <a:lnTo>
                        <a:pt x="1432375" y="508000"/>
                      </a:lnTo>
                      <a:lnTo>
                        <a:pt x="1432375" y="508000"/>
                      </a:lnTo>
                      <a:lnTo>
                        <a:pt x="1431770" y="508000"/>
                      </a:lnTo>
                      <a:lnTo>
                        <a:pt x="1431770" y="508000"/>
                      </a:lnTo>
                      <a:lnTo>
                        <a:pt x="1431166" y="508000"/>
                      </a:lnTo>
                      <a:lnTo>
                        <a:pt x="1431166" y="508000"/>
                      </a:lnTo>
                      <a:lnTo>
                        <a:pt x="1430561" y="508000"/>
                      </a:lnTo>
                      <a:lnTo>
                        <a:pt x="1430561" y="508000"/>
                      </a:lnTo>
                      <a:lnTo>
                        <a:pt x="1429956" y="508000"/>
                      </a:lnTo>
                      <a:lnTo>
                        <a:pt x="1429956" y="508000"/>
                      </a:lnTo>
                      <a:lnTo>
                        <a:pt x="1429351" y="508000"/>
                      </a:lnTo>
                      <a:lnTo>
                        <a:pt x="1429351" y="508000"/>
                      </a:lnTo>
                      <a:lnTo>
                        <a:pt x="1428746" y="508000"/>
                      </a:lnTo>
                      <a:lnTo>
                        <a:pt x="1428746" y="508000"/>
                      </a:lnTo>
                      <a:lnTo>
                        <a:pt x="1428141" y="508000"/>
                      </a:lnTo>
                      <a:lnTo>
                        <a:pt x="1428141" y="508000"/>
                      </a:lnTo>
                      <a:lnTo>
                        <a:pt x="1427536" y="508000"/>
                      </a:lnTo>
                      <a:lnTo>
                        <a:pt x="1427536" y="508000"/>
                      </a:lnTo>
                      <a:lnTo>
                        <a:pt x="1426931" y="508000"/>
                      </a:lnTo>
                      <a:lnTo>
                        <a:pt x="1426931" y="508000"/>
                      </a:lnTo>
                      <a:lnTo>
                        <a:pt x="1426326" y="508000"/>
                      </a:lnTo>
                      <a:lnTo>
                        <a:pt x="1426326" y="508000"/>
                      </a:lnTo>
                      <a:lnTo>
                        <a:pt x="1425722" y="508000"/>
                      </a:lnTo>
                      <a:lnTo>
                        <a:pt x="1425722" y="508000"/>
                      </a:lnTo>
                      <a:lnTo>
                        <a:pt x="1425117" y="508000"/>
                      </a:lnTo>
                      <a:lnTo>
                        <a:pt x="1425117" y="508000"/>
                      </a:lnTo>
                      <a:lnTo>
                        <a:pt x="1424512" y="508000"/>
                      </a:lnTo>
                      <a:lnTo>
                        <a:pt x="1424512" y="508000"/>
                      </a:lnTo>
                      <a:lnTo>
                        <a:pt x="1423907" y="508000"/>
                      </a:lnTo>
                      <a:lnTo>
                        <a:pt x="1423907" y="508000"/>
                      </a:lnTo>
                      <a:lnTo>
                        <a:pt x="1423302" y="508000"/>
                      </a:lnTo>
                      <a:lnTo>
                        <a:pt x="1423302" y="508000"/>
                      </a:lnTo>
                      <a:lnTo>
                        <a:pt x="1422697" y="508000"/>
                      </a:lnTo>
                      <a:lnTo>
                        <a:pt x="1422697" y="508000"/>
                      </a:lnTo>
                      <a:lnTo>
                        <a:pt x="1422092" y="508000"/>
                      </a:lnTo>
                      <a:lnTo>
                        <a:pt x="1422092" y="508000"/>
                      </a:lnTo>
                      <a:lnTo>
                        <a:pt x="1421487" y="508000"/>
                      </a:lnTo>
                      <a:lnTo>
                        <a:pt x="1421487" y="508000"/>
                      </a:lnTo>
                      <a:lnTo>
                        <a:pt x="1420882" y="508000"/>
                      </a:lnTo>
                      <a:lnTo>
                        <a:pt x="1420882" y="508000"/>
                      </a:lnTo>
                      <a:lnTo>
                        <a:pt x="1420277" y="508000"/>
                      </a:lnTo>
                      <a:lnTo>
                        <a:pt x="1420277" y="508000"/>
                      </a:lnTo>
                      <a:lnTo>
                        <a:pt x="1419673" y="508000"/>
                      </a:lnTo>
                      <a:lnTo>
                        <a:pt x="1419673" y="508000"/>
                      </a:lnTo>
                      <a:lnTo>
                        <a:pt x="1419068" y="508000"/>
                      </a:lnTo>
                      <a:lnTo>
                        <a:pt x="1419068" y="508000"/>
                      </a:lnTo>
                      <a:lnTo>
                        <a:pt x="1418463" y="508000"/>
                      </a:lnTo>
                      <a:lnTo>
                        <a:pt x="1418463" y="508000"/>
                      </a:lnTo>
                      <a:lnTo>
                        <a:pt x="1417858" y="508000"/>
                      </a:lnTo>
                      <a:lnTo>
                        <a:pt x="1417858" y="508000"/>
                      </a:lnTo>
                      <a:lnTo>
                        <a:pt x="1417253" y="508000"/>
                      </a:lnTo>
                      <a:lnTo>
                        <a:pt x="1417253" y="508000"/>
                      </a:lnTo>
                      <a:lnTo>
                        <a:pt x="1416648" y="508000"/>
                      </a:lnTo>
                      <a:lnTo>
                        <a:pt x="1416648" y="508000"/>
                      </a:lnTo>
                      <a:lnTo>
                        <a:pt x="1416043" y="508000"/>
                      </a:lnTo>
                      <a:lnTo>
                        <a:pt x="1416043" y="508000"/>
                      </a:lnTo>
                      <a:lnTo>
                        <a:pt x="1415438" y="508000"/>
                      </a:lnTo>
                      <a:lnTo>
                        <a:pt x="1415438" y="508000"/>
                      </a:lnTo>
                      <a:lnTo>
                        <a:pt x="1414833" y="508000"/>
                      </a:lnTo>
                      <a:lnTo>
                        <a:pt x="1414833" y="508000"/>
                      </a:lnTo>
                      <a:lnTo>
                        <a:pt x="1414229" y="508000"/>
                      </a:lnTo>
                      <a:lnTo>
                        <a:pt x="1414229" y="508000"/>
                      </a:lnTo>
                      <a:lnTo>
                        <a:pt x="1413624" y="508000"/>
                      </a:lnTo>
                      <a:lnTo>
                        <a:pt x="1413624" y="508000"/>
                      </a:lnTo>
                      <a:lnTo>
                        <a:pt x="1413019" y="508000"/>
                      </a:lnTo>
                      <a:lnTo>
                        <a:pt x="1413019" y="508000"/>
                      </a:lnTo>
                      <a:lnTo>
                        <a:pt x="1412414" y="508000"/>
                      </a:lnTo>
                      <a:lnTo>
                        <a:pt x="1412414" y="508000"/>
                      </a:lnTo>
                      <a:lnTo>
                        <a:pt x="1411809" y="508000"/>
                      </a:lnTo>
                      <a:lnTo>
                        <a:pt x="1411809" y="508000"/>
                      </a:lnTo>
                      <a:lnTo>
                        <a:pt x="1411204" y="508000"/>
                      </a:lnTo>
                      <a:lnTo>
                        <a:pt x="1411204" y="508000"/>
                      </a:lnTo>
                      <a:lnTo>
                        <a:pt x="1410599" y="508000"/>
                      </a:lnTo>
                      <a:lnTo>
                        <a:pt x="1410599" y="508000"/>
                      </a:lnTo>
                      <a:lnTo>
                        <a:pt x="1409994" y="508000"/>
                      </a:lnTo>
                      <a:lnTo>
                        <a:pt x="1409994" y="508000"/>
                      </a:lnTo>
                      <a:lnTo>
                        <a:pt x="1409389" y="508000"/>
                      </a:lnTo>
                      <a:lnTo>
                        <a:pt x="1409389" y="508000"/>
                      </a:lnTo>
                      <a:lnTo>
                        <a:pt x="1408785" y="508000"/>
                      </a:lnTo>
                      <a:lnTo>
                        <a:pt x="1408785" y="508000"/>
                      </a:lnTo>
                      <a:lnTo>
                        <a:pt x="1408180" y="508000"/>
                      </a:lnTo>
                      <a:lnTo>
                        <a:pt x="1408180" y="508000"/>
                      </a:lnTo>
                      <a:lnTo>
                        <a:pt x="1407575" y="508000"/>
                      </a:lnTo>
                      <a:lnTo>
                        <a:pt x="1407575" y="508000"/>
                      </a:lnTo>
                      <a:lnTo>
                        <a:pt x="1406970" y="508000"/>
                      </a:lnTo>
                      <a:lnTo>
                        <a:pt x="1406970" y="508000"/>
                      </a:lnTo>
                      <a:lnTo>
                        <a:pt x="1406365" y="508000"/>
                      </a:lnTo>
                      <a:lnTo>
                        <a:pt x="1406365" y="508000"/>
                      </a:lnTo>
                      <a:lnTo>
                        <a:pt x="1405760" y="508000"/>
                      </a:lnTo>
                      <a:lnTo>
                        <a:pt x="1405760" y="508000"/>
                      </a:lnTo>
                      <a:lnTo>
                        <a:pt x="1405155" y="508000"/>
                      </a:lnTo>
                      <a:lnTo>
                        <a:pt x="1405155" y="508000"/>
                      </a:lnTo>
                      <a:lnTo>
                        <a:pt x="1404550" y="508000"/>
                      </a:lnTo>
                      <a:lnTo>
                        <a:pt x="1404550" y="508000"/>
                      </a:lnTo>
                      <a:lnTo>
                        <a:pt x="1403946" y="508000"/>
                      </a:lnTo>
                      <a:lnTo>
                        <a:pt x="1403946" y="508000"/>
                      </a:lnTo>
                      <a:lnTo>
                        <a:pt x="1403341" y="508000"/>
                      </a:lnTo>
                      <a:lnTo>
                        <a:pt x="1403341" y="508000"/>
                      </a:lnTo>
                      <a:lnTo>
                        <a:pt x="1402736" y="508000"/>
                      </a:lnTo>
                      <a:lnTo>
                        <a:pt x="1402736" y="508000"/>
                      </a:lnTo>
                      <a:lnTo>
                        <a:pt x="1402131" y="508000"/>
                      </a:lnTo>
                      <a:lnTo>
                        <a:pt x="1402131" y="508000"/>
                      </a:lnTo>
                      <a:lnTo>
                        <a:pt x="1401526" y="508000"/>
                      </a:lnTo>
                      <a:lnTo>
                        <a:pt x="1401526" y="508000"/>
                      </a:lnTo>
                      <a:lnTo>
                        <a:pt x="1400921" y="508000"/>
                      </a:lnTo>
                      <a:lnTo>
                        <a:pt x="1400921" y="508000"/>
                      </a:lnTo>
                      <a:lnTo>
                        <a:pt x="1400316" y="508000"/>
                      </a:lnTo>
                      <a:lnTo>
                        <a:pt x="1400316" y="508000"/>
                      </a:lnTo>
                      <a:lnTo>
                        <a:pt x="1399711" y="508000"/>
                      </a:lnTo>
                      <a:lnTo>
                        <a:pt x="1399711" y="508000"/>
                      </a:lnTo>
                      <a:lnTo>
                        <a:pt x="1399106" y="508000"/>
                      </a:lnTo>
                      <a:lnTo>
                        <a:pt x="1399106" y="508000"/>
                      </a:lnTo>
                      <a:lnTo>
                        <a:pt x="1398502" y="508000"/>
                      </a:lnTo>
                      <a:lnTo>
                        <a:pt x="1398502" y="508000"/>
                      </a:lnTo>
                      <a:lnTo>
                        <a:pt x="1397897" y="508000"/>
                      </a:lnTo>
                      <a:lnTo>
                        <a:pt x="1397897" y="508000"/>
                      </a:lnTo>
                      <a:lnTo>
                        <a:pt x="1397292" y="508000"/>
                      </a:lnTo>
                      <a:lnTo>
                        <a:pt x="1397292" y="508000"/>
                      </a:lnTo>
                      <a:lnTo>
                        <a:pt x="1396687" y="508000"/>
                      </a:lnTo>
                      <a:lnTo>
                        <a:pt x="1396687" y="508000"/>
                      </a:lnTo>
                      <a:lnTo>
                        <a:pt x="1396082" y="508000"/>
                      </a:lnTo>
                      <a:lnTo>
                        <a:pt x="1396082" y="508000"/>
                      </a:lnTo>
                      <a:lnTo>
                        <a:pt x="1395477" y="508000"/>
                      </a:lnTo>
                      <a:lnTo>
                        <a:pt x="1395477" y="508000"/>
                      </a:lnTo>
                      <a:lnTo>
                        <a:pt x="1394872" y="508000"/>
                      </a:lnTo>
                      <a:lnTo>
                        <a:pt x="1394872" y="508000"/>
                      </a:lnTo>
                      <a:lnTo>
                        <a:pt x="1394267" y="508000"/>
                      </a:lnTo>
                      <a:lnTo>
                        <a:pt x="1394267" y="508000"/>
                      </a:lnTo>
                      <a:lnTo>
                        <a:pt x="1393662" y="508000"/>
                      </a:lnTo>
                      <a:lnTo>
                        <a:pt x="1393662" y="508000"/>
                      </a:lnTo>
                      <a:lnTo>
                        <a:pt x="1393057" y="508000"/>
                      </a:lnTo>
                      <a:lnTo>
                        <a:pt x="1393057" y="508000"/>
                      </a:lnTo>
                      <a:lnTo>
                        <a:pt x="1392453" y="508000"/>
                      </a:lnTo>
                      <a:lnTo>
                        <a:pt x="1392453" y="508000"/>
                      </a:lnTo>
                      <a:lnTo>
                        <a:pt x="1391848" y="508000"/>
                      </a:lnTo>
                      <a:lnTo>
                        <a:pt x="1391848" y="508000"/>
                      </a:lnTo>
                      <a:lnTo>
                        <a:pt x="1391243" y="508000"/>
                      </a:lnTo>
                      <a:lnTo>
                        <a:pt x="1391243" y="508000"/>
                      </a:lnTo>
                      <a:lnTo>
                        <a:pt x="1390638" y="508000"/>
                      </a:lnTo>
                      <a:lnTo>
                        <a:pt x="1390638" y="508000"/>
                      </a:lnTo>
                      <a:lnTo>
                        <a:pt x="1390033" y="508000"/>
                      </a:lnTo>
                      <a:lnTo>
                        <a:pt x="1390033" y="508000"/>
                      </a:lnTo>
                      <a:lnTo>
                        <a:pt x="1389428" y="508000"/>
                      </a:lnTo>
                      <a:lnTo>
                        <a:pt x="1389428" y="508000"/>
                      </a:lnTo>
                      <a:lnTo>
                        <a:pt x="1388823" y="508000"/>
                      </a:lnTo>
                      <a:lnTo>
                        <a:pt x="1388823" y="508000"/>
                      </a:lnTo>
                      <a:lnTo>
                        <a:pt x="1388218" y="508000"/>
                      </a:lnTo>
                      <a:lnTo>
                        <a:pt x="1388218" y="508000"/>
                      </a:lnTo>
                      <a:lnTo>
                        <a:pt x="1387613" y="508000"/>
                      </a:lnTo>
                      <a:lnTo>
                        <a:pt x="1387613" y="508000"/>
                      </a:lnTo>
                      <a:lnTo>
                        <a:pt x="1387009" y="508000"/>
                      </a:lnTo>
                      <a:lnTo>
                        <a:pt x="1387009" y="508000"/>
                      </a:lnTo>
                      <a:lnTo>
                        <a:pt x="1386404" y="508000"/>
                      </a:lnTo>
                      <a:lnTo>
                        <a:pt x="1385799" y="508000"/>
                      </a:lnTo>
                      <a:lnTo>
                        <a:pt x="1385194" y="508000"/>
                      </a:lnTo>
                      <a:lnTo>
                        <a:pt x="1384589" y="508000"/>
                      </a:lnTo>
                      <a:lnTo>
                        <a:pt x="1383984" y="508000"/>
                      </a:lnTo>
                      <a:lnTo>
                        <a:pt x="1383379" y="508000"/>
                      </a:lnTo>
                      <a:lnTo>
                        <a:pt x="1382774" y="508000"/>
                      </a:lnTo>
                      <a:lnTo>
                        <a:pt x="1382170" y="508000"/>
                      </a:lnTo>
                      <a:lnTo>
                        <a:pt x="1381565" y="508000"/>
                      </a:lnTo>
                      <a:lnTo>
                        <a:pt x="1380960" y="508000"/>
                      </a:lnTo>
                      <a:lnTo>
                        <a:pt x="1380355" y="508000"/>
                      </a:lnTo>
                      <a:lnTo>
                        <a:pt x="1379750" y="508000"/>
                      </a:lnTo>
                      <a:lnTo>
                        <a:pt x="1379145" y="508000"/>
                      </a:lnTo>
                      <a:lnTo>
                        <a:pt x="1378540" y="508000"/>
                      </a:lnTo>
                      <a:lnTo>
                        <a:pt x="1377935" y="508000"/>
                      </a:lnTo>
                      <a:lnTo>
                        <a:pt x="1377330" y="508000"/>
                      </a:lnTo>
                      <a:lnTo>
                        <a:pt x="1376726" y="508000"/>
                      </a:lnTo>
                      <a:lnTo>
                        <a:pt x="1376121" y="508000"/>
                      </a:lnTo>
                      <a:lnTo>
                        <a:pt x="1375516" y="508000"/>
                      </a:lnTo>
                      <a:lnTo>
                        <a:pt x="1374911" y="508000"/>
                      </a:lnTo>
                      <a:lnTo>
                        <a:pt x="1374306" y="508000"/>
                      </a:lnTo>
                      <a:lnTo>
                        <a:pt x="1373701" y="508000"/>
                      </a:lnTo>
                      <a:lnTo>
                        <a:pt x="1373096" y="508000"/>
                      </a:lnTo>
                      <a:lnTo>
                        <a:pt x="1372491" y="508000"/>
                      </a:lnTo>
                      <a:lnTo>
                        <a:pt x="1371886" y="508000"/>
                      </a:lnTo>
                      <a:lnTo>
                        <a:pt x="1371282" y="508000"/>
                      </a:lnTo>
                      <a:lnTo>
                        <a:pt x="1370677" y="508000"/>
                      </a:lnTo>
                      <a:lnTo>
                        <a:pt x="1370072" y="508000"/>
                      </a:lnTo>
                      <a:lnTo>
                        <a:pt x="1369467" y="508000"/>
                      </a:lnTo>
                      <a:lnTo>
                        <a:pt x="1368862" y="508000"/>
                      </a:lnTo>
                      <a:lnTo>
                        <a:pt x="1368257" y="508000"/>
                      </a:lnTo>
                      <a:lnTo>
                        <a:pt x="1367652" y="508000"/>
                      </a:lnTo>
                      <a:lnTo>
                        <a:pt x="1367047" y="508000"/>
                      </a:lnTo>
                      <a:lnTo>
                        <a:pt x="1366442" y="508000"/>
                      </a:lnTo>
                      <a:lnTo>
                        <a:pt x="1365837" y="508000"/>
                      </a:lnTo>
                      <a:lnTo>
                        <a:pt x="1365233" y="508000"/>
                      </a:lnTo>
                      <a:lnTo>
                        <a:pt x="1364628" y="508000"/>
                      </a:lnTo>
                      <a:lnTo>
                        <a:pt x="1364023" y="508000"/>
                      </a:lnTo>
                      <a:lnTo>
                        <a:pt x="1363418" y="508000"/>
                      </a:lnTo>
                      <a:lnTo>
                        <a:pt x="1362813" y="508000"/>
                      </a:lnTo>
                      <a:lnTo>
                        <a:pt x="1362208" y="508000"/>
                      </a:lnTo>
                      <a:lnTo>
                        <a:pt x="1361603" y="508000"/>
                      </a:lnTo>
                      <a:lnTo>
                        <a:pt x="1360998" y="508000"/>
                      </a:lnTo>
                      <a:lnTo>
                        <a:pt x="1360394" y="508000"/>
                      </a:lnTo>
                      <a:lnTo>
                        <a:pt x="1359789" y="508000"/>
                      </a:lnTo>
                      <a:lnTo>
                        <a:pt x="1359789"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9184" y="508000"/>
                      </a:lnTo>
                      <a:lnTo>
                        <a:pt x="1358579" y="508000"/>
                      </a:lnTo>
                      <a:lnTo>
                        <a:pt x="1357974" y="508000"/>
                      </a:lnTo>
                      <a:lnTo>
                        <a:pt x="1357974" y="508000"/>
                      </a:lnTo>
                      <a:lnTo>
                        <a:pt x="1357369" y="508000"/>
                      </a:lnTo>
                      <a:cubicBezTo>
                        <a:pt x="1346481" y="509210"/>
                        <a:pt x="1341037" y="509210"/>
                        <a:pt x="1338013" y="508000"/>
                      </a:cubicBezTo>
                      <a:cubicBezTo>
                        <a:pt x="1336803" y="507395"/>
                        <a:pt x="1336198" y="507395"/>
                        <a:pt x="1335593" y="506790"/>
                      </a:cubicBezTo>
                      <a:cubicBezTo>
                        <a:pt x="1335593" y="506186"/>
                        <a:pt x="1334988" y="505581"/>
                        <a:pt x="1334988" y="504976"/>
                      </a:cubicBezTo>
                      <a:cubicBezTo>
                        <a:pt x="1334383" y="503767"/>
                        <a:pt x="1334383" y="501952"/>
                        <a:pt x="1334383" y="500138"/>
                      </a:cubicBezTo>
                      <a:lnTo>
                        <a:pt x="1334383" y="498929"/>
                      </a:lnTo>
                      <a:lnTo>
                        <a:pt x="1334383" y="498929"/>
                      </a:lnTo>
                      <a:lnTo>
                        <a:pt x="1334383" y="498929"/>
                      </a:lnTo>
                      <a:lnTo>
                        <a:pt x="1334383" y="498929"/>
                      </a:lnTo>
                      <a:lnTo>
                        <a:pt x="1334383" y="498929"/>
                      </a:lnTo>
                      <a:lnTo>
                        <a:pt x="1334383" y="498929"/>
                      </a:lnTo>
                      <a:lnTo>
                        <a:pt x="1334383" y="498929"/>
                      </a:lnTo>
                      <a:lnTo>
                        <a:pt x="1334383" y="498929"/>
                      </a:lnTo>
                      <a:lnTo>
                        <a:pt x="1334383" y="498324"/>
                      </a:lnTo>
                      <a:lnTo>
                        <a:pt x="1334383" y="498324"/>
                      </a:lnTo>
                      <a:lnTo>
                        <a:pt x="1334383" y="498324"/>
                      </a:lnTo>
                      <a:lnTo>
                        <a:pt x="1334383" y="498324"/>
                      </a:lnTo>
                      <a:cubicBezTo>
                        <a:pt x="1334383" y="496510"/>
                        <a:pt x="1333778" y="495300"/>
                        <a:pt x="1333174" y="493486"/>
                      </a:cubicBezTo>
                      <a:lnTo>
                        <a:pt x="1333174" y="493486"/>
                      </a:lnTo>
                      <a:cubicBezTo>
                        <a:pt x="1332569" y="492276"/>
                        <a:pt x="1332569" y="491671"/>
                        <a:pt x="1331964" y="490462"/>
                      </a:cubicBezTo>
                      <a:lnTo>
                        <a:pt x="1331964" y="490462"/>
                      </a:lnTo>
                      <a:lnTo>
                        <a:pt x="1331964" y="490462"/>
                      </a:lnTo>
                      <a:lnTo>
                        <a:pt x="1331964" y="490462"/>
                      </a:lnTo>
                      <a:lnTo>
                        <a:pt x="1331359" y="489857"/>
                      </a:lnTo>
                      <a:lnTo>
                        <a:pt x="1331359" y="489857"/>
                      </a:lnTo>
                      <a:lnTo>
                        <a:pt x="1331359" y="489857"/>
                      </a:lnTo>
                      <a:lnTo>
                        <a:pt x="1330754" y="489252"/>
                      </a:lnTo>
                      <a:lnTo>
                        <a:pt x="1330754" y="489252"/>
                      </a:lnTo>
                      <a:cubicBezTo>
                        <a:pt x="1330149" y="488648"/>
                        <a:pt x="1330149" y="488043"/>
                        <a:pt x="1329544" y="487438"/>
                      </a:cubicBez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7438"/>
                      </a:lnTo>
                      <a:lnTo>
                        <a:pt x="1329544" y="486833"/>
                      </a:lnTo>
                      <a:lnTo>
                        <a:pt x="1329544" y="486833"/>
                      </a:lnTo>
                      <a:lnTo>
                        <a:pt x="1329544" y="486229"/>
                      </a:lnTo>
                      <a:lnTo>
                        <a:pt x="1329544" y="486229"/>
                      </a:lnTo>
                      <a:lnTo>
                        <a:pt x="1329544" y="485624"/>
                      </a:lnTo>
                      <a:lnTo>
                        <a:pt x="1329544" y="485624"/>
                      </a:lnTo>
                      <a:lnTo>
                        <a:pt x="1329544" y="485019"/>
                      </a:lnTo>
                      <a:lnTo>
                        <a:pt x="1329544" y="485019"/>
                      </a:lnTo>
                      <a:lnTo>
                        <a:pt x="1329544" y="484414"/>
                      </a:lnTo>
                      <a:lnTo>
                        <a:pt x="1329544" y="484414"/>
                      </a:lnTo>
                      <a:lnTo>
                        <a:pt x="1329544" y="483810"/>
                      </a:lnTo>
                      <a:lnTo>
                        <a:pt x="1329544" y="483810"/>
                      </a:lnTo>
                      <a:lnTo>
                        <a:pt x="1329544" y="483205"/>
                      </a:lnTo>
                      <a:lnTo>
                        <a:pt x="1329544" y="483205"/>
                      </a:lnTo>
                      <a:lnTo>
                        <a:pt x="1329544" y="482600"/>
                      </a:lnTo>
                      <a:lnTo>
                        <a:pt x="1329544" y="482600"/>
                      </a:lnTo>
                      <a:lnTo>
                        <a:pt x="1329544" y="481995"/>
                      </a:lnTo>
                      <a:lnTo>
                        <a:pt x="1329544" y="481995"/>
                      </a:lnTo>
                      <a:lnTo>
                        <a:pt x="1329544" y="481391"/>
                      </a:lnTo>
                      <a:lnTo>
                        <a:pt x="1329544" y="481391"/>
                      </a:lnTo>
                      <a:lnTo>
                        <a:pt x="1329544" y="480786"/>
                      </a:lnTo>
                      <a:lnTo>
                        <a:pt x="1329544" y="480786"/>
                      </a:lnTo>
                      <a:lnTo>
                        <a:pt x="1329544" y="480181"/>
                      </a:lnTo>
                      <a:lnTo>
                        <a:pt x="1329544" y="480181"/>
                      </a:lnTo>
                      <a:lnTo>
                        <a:pt x="1329544" y="479576"/>
                      </a:lnTo>
                      <a:lnTo>
                        <a:pt x="1329544" y="479576"/>
                      </a:lnTo>
                      <a:lnTo>
                        <a:pt x="1329544" y="478972"/>
                      </a:lnTo>
                      <a:lnTo>
                        <a:pt x="1329544" y="478972"/>
                      </a:lnTo>
                      <a:lnTo>
                        <a:pt x="1329544" y="478367"/>
                      </a:lnTo>
                      <a:lnTo>
                        <a:pt x="1329544" y="478367"/>
                      </a:lnTo>
                      <a:lnTo>
                        <a:pt x="1329544" y="477762"/>
                      </a:lnTo>
                      <a:lnTo>
                        <a:pt x="1329544" y="477762"/>
                      </a:lnTo>
                      <a:lnTo>
                        <a:pt x="1329544" y="477157"/>
                      </a:lnTo>
                      <a:lnTo>
                        <a:pt x="1329544" y="477157"/>
                      </a:lnTo>
                      <a:lnTo>
                        <a:pt x="1329544" y="476552"/>
                      </a:lnTo>
                      <a:lnTo>
                        <a:pt x="1329544" y="476552"/>
                      </a:lnTo>
                      <a:lnTo>
                        <a:pt x="1329544" y="475948"/>
                      </a:lnTo>
                      <a:lnTo>
                        <a:pt x="1329544" y="475948"/>
                      </a:lnTo>
                      <a:lnTo>
                        <a:pt x="1329544" y="475343"/>
                      </a:lnTo>
                      <a:lnTo>
                        <a:pt x="1329544" y="475343"/>
                      </a:lnTo>
                      <a:lnTo>
                        <a:pt x="1329544" y="474738"/>
                      </a:lnTo>
                      <a:lnTo>
                        <a:pt x="1329544" y="474738"/>
                      </a:lnTo>
                      <a:lnTo>
                        <a:pt x="1329544" y="474133"/>
                      </a:lnTo>
                      <a:lnTo>
                        <a:pt x="1329544" y="474133"/>
                      </a:lnTo>
                      <a:lnTo>
                        <a:pt x="1329544" y="473529"/>
                      </a:lnTo>
                      <a:lnTo>
                        <a:pt x="1329544" y="473529"/>
                      </a:lnTo>
                      <a:lnTo>
                        <a:pt x="1329544" y="472924"/>
                      </a:lnTo>
                      <a:lnTo>
                        <a:pt x="1329544" y="472924"/>
                      </a:lnTo>
                      <a:lnTo>
                        <a:pt x="1329544" y="472319"/>
                      </a:lnTo>
                      <a:lnTo>
                        <a:pt x="1329544" y="472319"/>
                      </a:lnTo>
                      <a:lnTo>
                        <a:pt x="1329544" y="471714"/>
                      </a:lnTo>
                      <a:lnTo>
                        <a:pt x="1329544" y="471714"/>
                      </a:lnTo>
                      <a:lnTo>
                        <a:pt x="1329544" y="471110"/>
                      </a:lnTo>
                      <a:lnTo>
                        <a:pt x="1329544" y="471110"/>
                      </a:lnTo>
                      <a:lnTo>
                        <a:pt x="1328939" y="470505"/>
                      </a:lnTo>
                      <a:lnTo>
                        <a:pt x="1328939" y="470505"/>
                      </a:lnTo>
                      <a:lnTo>
                        <a:pt x="1328335" y="469900"/>
                      </a:lnTo>
                      <a:lnTo>
                        <a:pt x="1328335" y="469900"/>
                      </a:lnTo>
                      <a:lnTo>
                        <a:pt x="1327730" y="469295"/>
                      </a:lnTo>
                      <a:lnTo>
                        <a:pt x="1327730" y="469295"/>
                      </a:lnTo>
                      <a:lnTo>
                        <a:pt x="1327730" y="468690"/>
                      </a:lnTo>
                      <a:lnTo>
                        <a:pt x="1327730" y="468690"/>
                      </a:lnTo>
                      <a:lnTo>
                        <a:pt x="1327730" y="468086"/>
                      </a:lnTo>
                      <a:lnTo>
                        <a:pt x="1327730" y="468086"/>
                      </a:lnTo>
                      <a:lnTo>
                        <a:pt x="1327730" y="467481"/>
                      </a:lnTo>
                      <a:lnTo>
                        <a:pt x="1327730" y="467481"/>
                      </a:lnTo>
                      <a:lnTo>
                        <a:pt x="1327730" y="466876"/>
                      </a:lnTo>
                      <a:lnTo>
                        <a:pt x="1327730" y="466876"/>
                      </a:lnTo>
                      <a:lnTo>
                        <a:pt x="1327730" y="466271"/>
                      </a:lnTo>
                      <a:lnTo>
                        <a:pt x="1327730" y="466271"/>
                      </a:lnTo>
                      <a:lnTo>
                        <a:pt x="1327730" y="465667"/>
                      </a:lnTo>
                      <a:lnTo>
                        <a:pt x="1327730" y="465667"/>
                      </a:lnTo>
                      <a:lnTo>
                        <a:pt x="1327730" y="465062"/>
                      </a:lnTo>
                      <a:lnTo>
                        <a:pt x="1327730" y="465062"/>
                      </a:lnTo>
                      <a:lnTo>
                        <a:pt x="1327730" y="464457"/>
                      </a:lnTo>
                      <a:lnTo>
                        <a:pt x="1327730" y="464457"/>
                      </a:lnTo>
                      <a:lnTo>
                        <a:pt x="1327730" y="463852"/>
                      </a:lnTo>
                      <a:lnTo>
                        <a:pt x="1327730" y="463852"/>
                      </a:lnTo>
                      <a:lnTo>
                        <a:pt x="1327730" y="463248"/>
                      </a:lnTo>
                      <a:lnTo>
                        <a:pt x="1327730" y="463248"/>
                      </a:lnTo>
                      <a:lnTo>
                        <a:pt x="1327730" y="462643"/>
                      </a:lnTo>
                      <a:lnTo>
                        <a:pt x="1327730" y="462643"/>
                      </a:lnTo>
                      <a:lnTo>
                        <a:pt x="1327730" y="462038"/>
                      </a:lnTo>
                      <a:lnTo>
                        <a:pt x="1327730" y="462038"/>
                      </a:lnTo>
                      <a:lnTo>
                        <a:pt x="1327730" y="461433"/>
                      </a:lnTo>
                      <a:lnTo>
                        <a:pt x="1327730" y="461433"/>
                      </a:lnTo>
                      <a:lnTo>
                        <a:pt x="1327730" y="460829"/>
                      </a:lnTo>
                      <a:lnTo>
                        <a:pt x="1327730" y="460829"/>
                      </a:lnTo>
                      <a:lnTo>
                        <a:pt x="1327730" y="460224"/>
                      </a:lnTo>
                      <a:lnTo>
                        <a:pt x="1327730" y="460224"/>
                      </a:lnTo>
                      <a:lnTo>
                        <a:pt x="1327730" y="459619"/>
                      </a:lnTo>
                      <a:lnTo>
                        <a:pt x="1327730" y="459619"/>
                      </a:lnTo>
                      <a:lnTo>
                        <a:pt x="1327730" y="459014"/>
                      </a:lnTo>
                      <a:lnTo>
                        <a:pt x="1327730" y="459014"/>
                      </a:lnTo>
                      <a:lnTo>
                        <a:pt x="1327730" y="458409"/>
                      </a:lnTo>
                      <a:lnTo>
                        <a:pt x="1327730" y="458409"/>
                      </a:lnTo>
                      <a:lnTo>
                        <a:pt x="1327730" y="457805"/>
                      </a:lnTo>
                      <a:lnTo>
                        <a:pt x="1327730" y="457805"/>
                      </a:lnTo>
                      <a:lnTo>
                        <a:pt x="1327730" y="457200"/>
                      </a:lnTo>
                      <a:lnTo>
                        <a:pt x="1327730" y="457200"/>
                      </a:lnTo>
                      <a:lnTo>
                        <a:pt x="1327730" y="456595"/>
                      </a:lnTo>
                      <a:lnTo>
                        <a:pt x="1327730" y="456595"/>
                      </a:lnTo>
                      <a:lnTo>
                        <a:pt x="1327730" y="455990"/>
                      </a:lnTo>
                      <a:lnTo>
                        <a:pt x="1327730" y="455990"/>
                      </a:lnTo>
                      <a:lnTo>
                        <a:pt x="1327730" y="455386"/>
                      </a:lnTo>
                      <a:lnTo>
                        <a:pt x="1327730" y="455386"/>
                      </a:lnTo>
                      <a:lnTo>
                        <a:pt x="1327730" y="454781"/>
                      </a:lnTo>
                      <a:lnTo>
                        <a:pt x="1327730" y="454781"/>
                      </a:lnTo>
                      <a:lnTo>
                        <a:pt x="1327730" y="454176"/>
                      </a:lnTo>
                      <a:lnTo>
                        <a:pt x="1327730" y="454176"/>
                      </a:lnTo>
                      <a:lnTo>
                        <a:pt x="1327730" y="453571"/>
                      </a:lnTo>
                      <a:lnTo>
                        <a:pt x="1327730" y="453571"/>
                      </a:lnTo>
                      <a:lnTo>
                        <a:pt x="1327730" y="452967"/>
                      </a:lnTo>
                      <a:lnTo>
                        <a:pt x="1327730" y="452967"/>
                      </a:lnTo>
                      <a:lnTo>
                        <a:pt x="1327730" y="452362"/>
                      </a:lnTo>
                      <a:lnTo>
                        <a:pt x="1327730" y="452362"/>
                      </a:lnTo>
                      <a:lnTo>
                        <a:pt x="1327730" y="451757"/>
                      </a:lnTo>
                      <a:lnTo>
                        <a:pt x="1327730" y="451757"/>
                      </a:lnTo>
                      <a:lnTo>
                        <a:pt x="1327730" y="451152"/>
                      </a:lnTo>
                      <a:lnTo>
                        <a:pt x="1327730" y="451152"/>
                      </a:lnTo>
                      <a:lnTo>
                        <a:pt x="1327730" y="450548"/>
                      </a:lnTo>
                      <a:lnTo>
                        <a:pt x="1327730" y="449943"/>
                      </a:lnTo>
                      <a:lnTo>
                        <a:pt x="1327730" y="449338"/>
                      </a:lnTo>
                      <a:lnTo>
                        <a:pt x="1327730" y="448733"/>
                      </a:lnTo>
                      <a:lnTo>
                        <a:pt x="1327730" y="448129"/>
                      </a:lnTo>
                      <a:lnTo>
                        <a:pt x="1327730" y="447524"/>
                      </a:lnTo>
                      <a:lnTo>
                        <a:pt x="1327730" y="446919"/>
                      </a:lnTo>
                      <a:lnTo>
                        <a:pt x="1327730" y="446919"/>
                      </a:lnTo>
                      <a:lnTo>
                        <a:pt x="1327730" y="446314"/>
                      </a:lnTo>
                      <a:lnTo>
                        <a:pt x="1327730" y="446314"/>
                      </a:lnTo>
                      <a:lnTo>
                        <a:pt x="1327730" y="445710"/>
                      </a:lnTo>
                      <a:lnTo>
                        <a:pt x="1327730" y="445105"/>
                      </a:lnTo>
                      <a:lnTo>
                        <a:pt x="1327730" y="444500"/>
                      </a:lnTo>
                      <a:lnTo>
                        <a:pt x="1327730" y="443895"/>
                      </a:lnTo>
                      <a:lnTo>
                        <a:pt x="1327730" y="443290"/>
                      </a:lnTo>
                      <a:lnTo>
                        <a:pt x="1327730" y="442686"/>
                      </a:lnTo>
                      <a:lnTo>
                        <a:pt x="1327730" y="442686"/>
                      </a:lnTo>
                      <a:lnTo>
                        <a:pt x="1327730" y="442081"/>
                      </a:lnTo>
                      <a:lnTo>
                        <a:pt x="1327730" y="442081"/>
                      </a:lnTo>
                      <a:lnTo>
                        <a:pt x="1327730" y="441476"/>
                      </a:lnTo>
                      <a:lnTo>
                        <a:pt x="1327730" y="441476"/>
                      </a:lnTo>
                      <a:lnTo>
                        <a:pt x="1327730" y="440871"/>
                      </a:lnTo>
                      <a:lnTo>
                        <a:pt x="1327730" y="440871"/>
                      </a:lnTo>
                      <a:lnTo>
                        <a:pt x="1327730" y="440267"/>
                      </a:lnTo>
                      <a:lnTo>
                        <a:pt x="1327730" y="440267"/>
                      </a:lnTo>
                      <a:lnTo>
                        <a:pt x="1327730" y="439662"/>
                      </a:lnTo>
                      <a:lnTo>
                        <a:pt x="1327730" y="439662"/>
                      </a:lnTo>
                      <a:lnTo>
                        <a:pt x="1327730" y="439057"/>
                      </a:lnTo>
                      <a:lnTo>
                        <a:pt x="1327730" y="439057"/>
                      </a:lnTo>
                      <a:lnTo>
                        <a:pt x="1327730" y="438452"/>
                      </a:lnTo>
                      <a:lnTo>
                        <a:pt x="1327730" y="438452"/>
                      </a:lnTo>
                      <a:lnTo>
                        <a:pt x="1327730" y="437848"/>
                      </a:lnTo>
                      <a:lnTo>
                        <a:pt x="1327730" y="437848"/>
                      </a:lnTo>
                      <a:lnTo>
                        <a:pt x="1327730" y="437243"/>
                      </a:lnTo>
                      <a:lnTo>
                        <a:pt x="1327730" y="437243"/>
                      </a:lnTo>
                      <a:lnTo>
                        <a:pt x="1327730" y="436638"/>
                      </a:lnTo>
                      <a:lnTo>
                        <a:pt x="1327730" y="436638"/>
                      </a:lnTo>
                      <a:lnTo>
                        <a:pt x="1327730" y="436033"/>
                      </a:lnTo>
                      <a:lnTo>
                        <a:pt x="1327730" y="436033"/>
                      </a:lnTo>
                      <a:lnTo>
                        <a:pt x="1327730" y="435429"/>
                      </a:lnTo>
                      <a:lnTo>
                        <a:pt x="1327730" y="435429"/>
                      </a:lnTo>
                      <a:lnTo>
                        <a:pt x="1327730" y="434824"/>
                      </a:lnTo>
                      <a:lnTo>
                        <a:pt x="1327730" y="434824"/>
                      </a:lnTo>
                      <a:lnTo>
                        <a:pt x="1327730" y="434219"/>
                      </a:lnTo>
                      <a:lnTo>
                        <a:pt x="1327730" y="434219"/>
                      </a:lnTo>
                      <a:lnTo>
                        <a:pt x="1327730" y="433614"/>
                      </a:lnTo>
                      <a:lnTo>
                        <a:pt x="1327730" y="433614"/>
                      </a:lnTo>
                      <a:lnTo>
                        <a:pt x="1327730" y="433010"/>
                      </a:lnTo>
                      <a:lnTo>
                        <a:pt x="1327730" y="433010"/>
                      </a:lnTo>
                      <a:lnTo>
                        <a:pt x="1327730" y="432405"/>
                      </a:lnTo>
                      <a:lnTo>
                        <a:pt x="1327730" y="432405"/>
                      </a:lnTo>
                      <a:lnTo>
                        <a:pt x="1327730" y="431800"/>
                      </a:lnTo>
                      <a:lnTo>
                        <a:pt x="1327730" y="431800"/>
                      </a:lnTo>
                      <a:lnTo>
                        <a:pt x="1327730" y="431195"/>
                      </a:lnTo>
                      <a:lnTo>
                        <a:pt x="1327730" y="431195"/>
                      </a:lnTo>
                      <a:lnTo>
                        <a:pt x="1327730" y="430591"/>
                      </a:lnTo>
                      <a:lnTo>
                        <a:pt x="1327730" y="430591"/>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730" y="429986"/>
                      </a:lnTo>
                      <a:lnTo>
                        <a:pt x="1327125" y="429986"/>
                      </a:lnTo>
                      <a:lnTo>
                        <a:pt x="1327125" y="429986"/>
                      </a:lnTo>
                      <a:lnTo>
                        <a:pt x="1326520" y="429986"/>
                      </a:lnTo>
                      <a:lnTo>
                        <a:pt x="1326520" y="429986"/>
                      </a:lnTo>
                      <a:lnTo>
                        <a:pt x="1325915" y="429986"/>
                      </a:lnTo>
                      <a:lnTo>
                        <a:pt x="1325915" y="429986"/>
                      </a:lnTo>
                      <a:lnTo>
                        <a:pt x="1325310" y="429986"/>
                      </a:lnTo>
                      <a:lnTo>
                        <a:pt x="1325310" y="429986"/>
                      </a:lnTo>
                      <a:lnTo>
                        <a:pt x="1324705" y="429986"/>
                      </a:lnTo>
                      <a:lnTo>
                        <a:pt x="1324705" y="429986"/>
                      </a:lnTo>
                      <a:lnTo>
                        <a:pt x="1324100" y="429986"/>
                      </a:lnTo>
                      <a:lnTo>
                        <a:pt x="1324100" y="429986"/>
                      </a:lnTo>
                      <a:lnTo>
                        <a:pt x="1323495" y="429986"/>
                      </a:lnTo>
                      <a:lnTo>
                        <a:pt x="1323495"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891" y="429986"/>
                      </a:lnTo>
                      <a:lnTo>
                        <a:pt x="1322286" y="429986"/>
                      </a:lnTo>
                      <a:lnTo>
                        <a:pt x="1322286" y="429986"/>
                      </a:lnTo>
                      <a:lnTo>
                        <a:pt x="1322286" y="429986"/>
                      </a:lnTo>
                      <a:lnTo>
                        <a:pt x="1322286" y="429986"/>
                      </a:lnTo>
                      <a:lnTo>
                        <a:pt x="1322286" y="429986"/>
                      </a:lnTo>
                      <a:lnTo>
                        <a:pt x="1322286" y="429986"/>
                      </a:lnTo>
                      <a:lnTo>
                        <a:pt x="1321681" y="429986"/>
                      </a:lnTo>
                      <a:lnTo>
                        <a:pt x="1321681"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1076" y="429986"/>
                      </a:lnTo>
                      <a:lnTo>
                        <a:pt x="1320471" y="429986"/>
                      </a:lnTo>
                      <a:lnTo>
                        <a:pt x="1320471" y="429986"/>
                      </a:lnTo>
                      <a:lnTo>
                        <a:pt x="1320471" y="429986"/>
                      </a:lnTo>
                      <a:lnTo>
                        <a:pt x="1320471" y="429986"/>
                      </a:lnTo>
                      <a:cubicBezTo>
                        <a:pt x="1320471" y="429986"/>
                        <a:pt x="1319866" y="429986"/>
                        <a:pt x="1319866" y="429986"/>
                      </a:cubicBezTo>
                      <a:lnTo>
                        <a:pt x="1319866" y="429986"/>
                      </a:lnTo>
                      <a:lnTo>
                        <a:pt x="1319866" y="429986"/>
                      </a:lnTo>
                      <a:lnTo>
                        <a:pt x="1319866" y="429986"/>
                      </a:lnTo>
                      <a:lnTo>
                        <a:pt x="1319261" y="429986"/>
                      </a:lnTo>
                      <a:lnTo>
                        <a:pt x="1319261"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lnTo>
                        <a:pt x="1318656" y="429986"/>
                      </a:lnTo>
                      <a:cubicBezTo>
                        <a:pt x="1318656" y="429381"/>
                        <a:pt x="1318656" y="428171"/>
                        <a:pt x="1318051" y="425752"/>
                      </a:cubicBezTo>
                      <a:cubicBezTo>
                        <a:pt x="1317446" y="424543"/>
                        <a:pt x="1318051" y="422729"/>
                        <a:pt x="1318051" y="420914"/>
                      </a:cubicBezTo>
                      <a:cubicBezTo>
                        <a:pt x="1318051" y="419705"/>
                        <a:pt x="1317446" y="419100"/>
                        <a:pt x="1317446" y="418495"/>
                      </a:cubicBez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418495"/>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643"/>
                      </a:lnTo>
                      <a:lnTo>
                        <a:pt x="1317446" y="335038"/>
                      </a:lnTo>
                      <a:lnTo>
                        <a:pt x="1317446" y="335038"/>
                      </a:lnTo>
                      <a:lnTo>
                        <a:pt x="1317446" y="334433"/>
                      </a:lnTo>
                      <a:lnTo>
                        <a:pt x="1317446" y="334433"/>
                      </a:lnTo>
                      <a:lnTo>
                        <a:pt x="1317446" y="333829"/>
                      </a:lnTo>
                      <a:lnTo>
                        <a:pt x="1317446" y="333829"/>
                      </a:lnTo>
                      <a:lnTo>
                        <a:pt x="1317446" y="333224"/>
                      </a:lnTo>
                      <a:lnTo>
                        <a:pt x="1317446" y="333224"/>
                      </a:lnTo>
                      <a:lnTo>
                        <a:pt x="1317446" y="332619"/>
                      </a:lnTo>
                      <a:lnTo>
                        <a:pt x="1317446" y="332619"/>
                      </a:lnTo>
                      <a:lnTo>
                        <a:pt x="1317446" y="332014"/>
                      </a:lnTo>
                      <a:lnTo>
                        <a:pt x="1317446" y="332014"/>
                      </a:lnTo>
                      <a:lnTo>
                        <a:pt x="1317446" y="331409"/>
                      </a:lnTo>
                      <a:lnTo>
                        <a:pt x="1317446" y="331409"/>
                      </a:lnTo>
                      <a:lnTo>
                        <a:pt x="1317446" y="330805"/>
                      </a:lnTo>
                      <a:lnTo>
                        <a:pt x="1317446" y="330805"/>
                      </a:lnTo>
                      <a:lnTo>
                        <a:pt x="1317446" y="330200"/>
                      </a:lnTo>
                      <a:lnTo>
                        <a:pt x="1317446" y="330200"/>
                      </a:lnTo>
                      <a:lnTo>
                        <a:pt x="1317446" y="329595"/>
                      </a:lnTo>
                      <a:lnTo>
                        <a:pt x="1317446" y="329595"/>
                      </a:lnTo>
                      <a:lnTo>
                        <a:pt x="1317446" y="328990"/>
                      </a:lnTo>
                      <a:lnTo>
                        <a:pt x="1317446" y="328990"/>
                      </a:lnTo>
                      <a:lnTo>
                        <a:pt x="1317446" y="328386"/>
                      </a:lnTo>
                      <a:lnTo>
                        <a:pt x="1317446" y="328386"/>
                      </a:lnTo>
                      <a:lnTo>
                        <a:pt x="1317446" y="327781"/>
                      </a:lnTo>
                      <a:lnTo>
                        <a:pt x="1317446" y="327781"/>
                      </a:lnTo>
                      <a:lnTo>
                        <a:pt x="1317446" y="327176"/>
                      </a:lnTo>
                      <a:lnTo>
                        <a:pt x="1317446" y="327176"/>
                      </a:lnTo>
                      <a:lnTo>
                        <a:pt x="1317446" y="326571"/>
                      </a:lnTo>
                      <a:lnTo>
                        <a:pt x="1317446" y="326571"/>
                      </a:lnTo>
                      <a:lnTo>
                        <a:pt x="1317446" y="325967"/>
                      </a:lnTo>
                      <a:lnTo>
                        <a:pt x="1317446" y="325967"/>
                      </a:lnTo>
                      <a:lnTo>
                        <a:pt x="1317446" y="325362"/>
                      </a:lnTo>
                      <a:lnTo>
                        <a:pt x="1317446" y="325362"/>
                      </a:lnTo>
                      <a:lnTo>
                        <a:pt x="1317446" y="324757"/>
                      </a:lnTo>
                      <a:lnTo>
                        <a:pt x="1317446" y="324757"/>
                      </a:lnTo>
                      <a:lnTo>
                        <a:pt x="1317446" y="324152"/>
                      </a:lnTo>
                      <a:lnTo>
                        <a:pt x="1317446" y="324152"/>
                      </a:lnTo>
                      <a:lnTo>
                        <a:pt x="1317446" y="323548"/>
                      </a:lnTo>
                      <a:lnTo>
                        <a:pt x="1317446" y="323548"/>
                      </a:lnTo>
                      <a:lnTo>
                        <a:pt x="1317446" y="322943"/>
                      </a:lnTo>
                      <a:lnTo>
                        <a:pt x="1317446" y="322943"/>
                      </a:lnTo>
                      <a:lnTo>
                        <a:pt x="1317446" y="322338"/>
                      </a:lnTo>
                      <a:lnTo>
                        <a:pt x="1317446" y="322338"/>
                      </a:lnTo>
                      <a:lnTo>
                        <a:pt x="1317446" y="321733"/>
                      </a:lnTo>
                      <a:lnTo>
                        <a:pt x="1317446" y="321733"/>
                      </a:lnTo>
                      <a:lnTo>
                        <a:pt x="1317446" y="321129"/>
                      </a:lnTo>
                      <a:lnTo>
                        <a:pt x="1317446" y="321129"/>
                      </a:lnTo>
                      <a:lnTo>
                        <a:pt x="1317446" y="320524"/>
                      </a:lnTo>
                      <a:lnTo>
                        <a:pt x="1317446" y="320524"/>
                      </a:lnTo>
                      <a:lnTo>
                        <a:pt x="1317446" y="319919"/>
                      </a:lnTo>
                      <a:lnTo>
                        <a:pt x="1317446" y="319919"/>
                      </a:lnTo>
                      <a:lnTo>
                        <a:pt x="1317446" y="319314"/>
                      </a:lnTo>
                      <a:lnTo>
                        <a:pt x="1317446" y="319314"/>
                      </a:lnTo>
                      <a:lnTo>
                        <a:pt x="1317446" y="318710"/>
                      </a:lnTo>
                      <a:lnTo>
                        <a:pt x="1317446" y="318710"/>
                      </a:lnTo>
                      <a:lnTo>
                        <a:pt x="1317446" y="318105"/>
                      </a:lnTo>
                      <a:lnTo>
                        <a:pt x="1317446" y="318105"/>
                      </a:lnTo>
                      <a:lnTo>
                        <a:pt x="1317446" y="317500"/>
                      </a:lnTo>
                      <a:lnTo>
                        <a:pt x="1317446" y="317500"/>
                      </a:lnTo>
                      <a:lnTo>
                        <a:pt x="1317446" y="316895"/>
                      </a:lnTo>
                      <a:lnTo>
                        <a:pt x="1317446" y="316895"/>
                      </a:lnTo>
                      <a:lnTo>
                        <a:pt x="1317446" y="316290"/>
                      </a:lnTo>
                      <a:lnTo>
                        <a:pt x="1317446" y="316290"/>
                      </a:lnTo>
                      <a:lnTo>
                        <a:pt x="1317446" y="315686"/>
                      </a:lnTo>
                      <a:lnTo>
                        <a:pt x="1317446" y="315686"/>
                      </a:lnTo>
                      <a:lnTo>
                        <a:pt x="1317446" y="315081"/>
                      </a:lnTo>
                      <a:lnTo>
                        <a:pt x="1317446" y="315081"/>
                      </a:lnTo>
                      <a:lnTo>
                        <a:pt x="1317446" y="314476"/>
                      </a:lnTo>
                      <a:lnTo>
                        <a:pt x="1317446" y="314476"/>
                      </a:lnTo>
                      <a:lnTo>
                        <a:pt x="1317446" y="313871"/>
                      </a:lnTo>
                      <a:lnTo>
                        <a:pt x="1317446" y="313871"/>
                      </a:lnTo>
                      <a:lnTo>
                        <a:pt x="1317446" y="313267"/>
                      </a:lnTo>
                      <a:lnTo>
                        <a:pt x="1317446" y="313267"/>
                      </a:lnTo>
                      <a:lnTo>
                        <a:pt x="1317446" y="312662"/>
                      </a:lnTo>
                      <a:lnTo>
                        <a:pt x="1317446" y="312662"/>
                      </a:lnTo>
                      <a:lnTo>
                        <a:pt x="1317446" y="312057"/>
                      </a:lnTo>
                      <a:lnTo>
                        <a:pt x="1317446" y="312057"/>
                      </a:lnTo>
                      <a:lnTo>
                        <a:pt x="1317446" y="311452"/>
                      </a:lnTo>
                      <a:lnTo>
                        <a:pt x="1317446" y="311452"/>
                      </a:lnTo>
                      <a:lnTo>
                        <a:pt x="1317446" y="310848"/>
                      </a:lnTo>
                      <a:lnTo>
                        <a:pt x="1317446" y="310848"/>
                      </a:lnTo>
                      <a:lnTo>
                        <a:pt x="1317446" y="310243"/>
                      </a:lnTo>
                      <a:lnTo>
                        <a:pt x="1317446" y="310243"/>
                      </a:lnTo>
                      <a:lnTo>
                        <a:pt x="1317446" y="309638"/>
                      </a:lnTo>
                      <a:lnTo>
                        <a:pt x="1317446" y="309638"/>
                      </a:lnTo>
                      <a:lnTo>
                        <a:pt x="1317446" y="309033"/>
                      </a:lnTo>
                      <a:lnTo>
                        <a:pt x="1317446" y="309033"/>
                      </a:lnTo>
                      <a:lnTo>
                        <a:pt x="1317446" y="308429"/>
                      </a:lnTo>
                      <a:lnTo>
                        <a:pt x="1317446" y="308429"/>
                      </a:lnTo>
                      <a:lnTo>
                        <a:pt x="1317446" y="307824"/>
                      </a:lnTo>
                      <a:lnTo>
                        <a:pt x="1317446" y="307824"/>
                      </a:lnTo>
                      <a:lnTo>
                        <a:pt x="1317446" y="307219"/>
                      </a:lnTo>
                      <a:lnTo>
                        <a:pt x="1317446" y="307219"/>
                      </a:lnTo>
                      <a:lnTo>
                        <a:pt x="1317446" y="306614"/>
                      </a:lnTo>
                      <a:lnTo>
                        <a:pt x="1317446" y="306614"/>
                      </a:lnTo>
                      <a:lnTo>
                        <a:pt x="1317446" y="306010"/>
                      </a:lnTo>
                      <a:lnTo>
                        <a:pt x="1317446" y="306010"/>
                      </a:lnTo>
                      <a:lnTo>
                        <a:pt x="1317446" y="305405"/>
                      </a:lnTo>
                      <a:lnTo>
                        <a:pt x="1317446" y="305405"/>
                      </a:lnTo>
                      <a:lnTo>
                        <a:pt x="1317446" y="304800"/>
                      </a:lnTo>
                      <a:lnTo>
                        <a:pt x="1317446" y="304800"/>
                      </a:lnTo>
                      <a:lnTo>
                        <a:pt x="1317446" y="304195"/>
                      </a:lnTo>
                      <a:lnTo>
                        <a:pt x="1317446" y="304195"/>
                      </a:lnTo>
                      <a:lnTo>
                        <a:pt x="1317446" y="303591"/>
                      </a:lnTo>
                      <a:lnTo>
                        <a:pt x="1317446" y="303591"/>
                      </a:lnTo>
                      <a:lnTo>
                        <a:pt x="1317446" y="302986"/>
                      </a:lnTo>
                      <a:lnTo>
                        <a:pt x="1317446" y="302986"/>
                      </a:lnTo>
                      <a:lnTo>
                        <a:pt x="1317446" y="302381"/>
                      </a:lnTo>
                      <a:lnTo>
                        <a:pt x="1317446" y="302381"/>
                      </a:lnTo>
                      <a:lnTo>
                        <a:pt x="1317446" y="301776"/>
                      </a:lnTo>
                      <a:lnTo>
                        <a:pt x="1317446" y="301776"/>
                      </a:lnTo>
                      <a:lnTo>
                        <a:pt x="1317446" y="301171"/>
                      </a:lnTo>
                      <a:lnTo>
                        <a:pt x="1317446" y="301171"/>
                      </a:lnTo>
                      <a:lnTo>
                        <a:pt x="1317446" y="300567"/>
                      </a:lnTo>
                      <a:lnTo>
                        <a:pt x="1317446" y="300567"/>
                      </a:lnTo>
                      <a:lnTo>
                        <a:pt x="1317446" y="299962"/>
                      </a:lnTo>
                      <a:lnTo>
                        <a:pt x="1317446" y="299962"/>
                      </a:lnTo>
                      <a:lnTo>
                        <a:pt x="1317446" y="299357"/>
                      </a:lnTo>
                      <a:lnTo>
                        <a:pt x="1317446" y="299357"/>
                      </a:lnTo>
                      <a:lnTo>
                        <a:pt x="1317446" y="298752"/>
                      </a:lnTo>
                      <a:lnTo>
                        <a:pt x="1317446" y="298752"/>
                      </a:lnTo>
                      <a:lnTo>
                        <a:pt x="1317446" y="298148"/>
                      </a:lnTo>
                      <a:lnTo>
                        <a:pt x="1317446" y="298148"/>
                      </a:lnTo>
                      <a:lnTo>
                        <a:pt x="1317446" y="297543"/>
                      </a:lnTo>
                      <a:lnTo>
                        <a:pt x="1317446" y="297543"/>
                      </a:lnTo>
                      <a:lnTo>
                        <a:pt x="1317446" y="296938"/>
                      </a:lnTo>
                      <a:lnTo>
                        <a:pt x="1317446" y="296938"/>
                      </a:lnTo>
                      <a:lnTo>
                        <a:pt x="1317446" y="296938"/>
                      </a:lnTo>
                      <a:lnTo>
                        <a:pt x="1317446" y="296938"/>
                      </a:lnTo>
                      <a:lnTo>
                        <a:pt x="1317446" y="296938"/>
                      </a:lnTo>
                      <a:lnTo>
                        <a:pt x="1317446" y="296938"/>
                      </a:lnTo>
                      <a:lnTo>
                        <a:pt x="1317446" y="296938"/>
                      </a:lnTo>
                      <a:lnTo>
                        <a:pt x="1317446" y="296938"/>
                      </a:lnTo>
                      <a:lnTo>
                        <a:pt x="1317446" y="296938"/>
                      </a:lnTo>
                      <a:lnTo>
                        <a:pt x="1317446" y="296938"/>
                      </a:lnTo>
                      <a:lnTo>
                        <a:pt x="1317446" y="296938"/>
                      </a:lnTo>
                      <a:cubicBezTo>
                        <a:pt x="1317446" y="296333"/>
                        <a:pt x="1317446" y="295729"/>
                        <a:pt x="1317446" y="295729"/>
                      </a:cubicBez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729"/>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5124"/>
                      </a:lnTo>
                      <a:lnTo>
                        <a:pt x="1317446" y="294519"/>
                      </a:lnTo>
                      <a:lnTo>
                        <a:pt x="1317446" y="294519"/>
                      </a:lnTo>
                      <a:lnTo>
                        <a:pt x="1317446" y="293914"/>
                      </a:lnTo>
                      <a:lnTo>
                        <a:pt x="1317446" y="293914"/>
                      </a:lnTo>
                      <a:lnTo>
                        <a:pt x="1317446" y="293310"/>
                      </a:lnTo>
                      <a:lnTo>
                        <a:pt x="1317446" y="293310"/>
                      </a:lnTo>
                      <a:lnTo>
                        <a:pt x="1317446" y="292705"/>
                      </a:lnTo>
                      <a:lnTo>
                        <a:pt x="1317446" y="292705"/>
                      </a:lnTo>
                      <a:lnTo>
                        <a:pt x="1317446" y="292100"/>
                      </a:lnTo>
                      <a:lnTo>
                        <a:pt x="1317446" y="292100"/>
                      </a:lnTo>
                      <a:lnTo>
                        <a:pt x="1317446" y="291495"/>
                      </a:lnTo>
                      <a:lnTo>
                        <a:pt x="1317446" y="291495"/>
                      </a:lnTo>
                      <a:lnTo>
                        <a:pt x="1317446" y="290891"/>
                      </a:lnTo>
                      <a:lnTo>
                        <a:pt x="1317446" y="290891"/>
                      </a:lnTo>
                      <a:lnTo>
                        <a:pt x="1317446" y="290286"/>
                      </a:lnTo>
                      <a:lnTo>
                        <a:pt x="1317446" y="290286"/>
                      </a:lnTo>
                      <a:lnTo>
                        <a:pt x="1317446" y="289681"/>
                      </a:lnTo>
                      <a:lnTo>
                        <a:pt x="1317446" y="289681"/>
                      </a:lnTo>
                      <a:lnTo>
                        <a:pt x="1317446" y="289076"/>
                      </a:lnTo>
                      <a:lnTo>
                        <a:pt x="1317446" y="289076"/>
                      </a:lnTo>
                      <a:lnTo>
                        <a:pt x="1317446" y="288472"/>
                      </a:lnTo>
                      <a:lnTo>
                        <a:pt x="1317446" y="287867"/>
                      </a:lnTo>
                      <a:lnTo>
                        <a:pt x="1317446" y="287867"/>
                      </a:lnTo>
                      <a:lnTo>
                        <a:pt x="1317446" y="287262"/>
                      </a:lnTo>
                      <a:lnTo>
                        <a:pt x="1317446" y="287262"/>
                      </a:lnTo>
                      <a:lnTo>
                        <a:pt x="1317446" y="286657"/>
                      </a:lnTo>
                      <a:lnTo>
                        <a:pt x="1317446" y="286657"/>
                      </a:lnTo>
                      <a:lnTo>
                        <a:pt x="1317446" y="286052"/>
                      </a:lnTo>
                      <a:lnTo>
                        <a:pt x="1317446" y="286052"/>
                      </a:lnTo>
                      <a:lnTo>
                        <a:pt x="1317446" y="285448"/>
                      </a:lnTo>
                      <a:lnTo>
                        <a:pt x="1317446" y="285448"/>
                      </a:lnTo>
                      <a:lnTo>
                        <a:pt x="1317446" y="284843"/>
                      </a:lnTo>
                      <a:lnTo>
                        <a:pt x="1317446" y="284843"/>
                      </a:lnTo>
                      <a:lnTo>
                        <a:pt x="1317446" y="284238"/>
                      </a:lnTo>
                      <a:lnTo>
                        <a:pt x="1317446" y="284238"/>
                      </a:lnTo>
                      <a:lnTo>
                        <a:pt x="1317446" y="283633"/>
                      </a:lnTo>
                      <a:lnTo>
                        <a:pt x="1317446" y="283633"/>
                      </a:lnTo>
                      <a:lnTo>
                        <a:pt x="1317446" y="283029"/>
                      </a:lnTo>
                      <a:lnTo>
                        <a:pt x="1317446" y="283029"/>
                      </a:lnTo>
                      <a:lnTo>
                        <a:pt x="1317446" y="282424"/>
                      </a:lnTo>
                      <a:lnTo>
                        <a:pt x="1317446" y="282424"/>
                      </a:lnTo>
                      <a:lnTo>
                        <a:pt x="1317446" y="281819"/>
                      </a:lnTo>
                      <a:lnTo>
                        <a:pt x="1317446" y="281819"/>
                      </a:lnTo>
                      <a:lnTo>
                        <a:pt x="1317446" y="281214"/>
                      </a:lnTo>
                      <a:lnTo>
                        <a:pt x="1317446" y="281214"/>
                      </a:lnTo>
                      <a:lnTo>
                        <a:pt x="1317446" y="280610"/>
                      </a:lnTo>
                      <a:lnTo>
                        <a:pt x="1317446" y="280610"/>
                      </a:lnTo>
                      <a:lnTo>
                        <a:pt x="1317446" y="280005"/>
                      </a:lnTo>
                      <a:lnTo>
                        <a:pt x="1317446" y="280005"/>
                      </a:lnTo>
                      <a:lnTo>
                        <a:pt x="1317446" y="279400"/>
                      </a:lnTo>
                      <a:lnTo>
                        <a:pt x="1317446" y="279400"/>
                      </a:lnTo>
                      <a:lnTo>
                        <a:pt x="1317446" y="278795"/>
                      </a:lnTo>
                      <a:lnTo>
                        <a:pt x="1317446" y="278795"/>
                      </a:lnTo>
                      <a:lnTo>
                        <a:pt x="1317446" y="278190"/>
                      </a:lnTo>
                      <a:lnTo>
                        <a:pt x="1317446" y="278190"/>
                      </a:lnTo>
                      <a:lnTo>
                        <a:pt x="1317446" y="277586"/>
                      </a:lnTo>
                      <a:lnTo>
                        <a:pt x="1317446" y="277586"/>
                      </a:lnTo>
                      <a:lnTo>
                        <a:pt x="1317446" y="276981"/>
                      </a:lnTo>
                      <a:lnTo>
                        <a:pt x="1317446" y="276981"/>
                      </a:lnTo>
                      <a:lnTo>
                        <a:pt x="1317446" y="276376"/>
                      </a:lnTo>
                      <a:lnTo>
                        <a:pt x="1317446" y="276376"/>
                      </a:lnTo>
                      <a:lnTo>
                        <a:pt x="1317446" y="275771"/>
                      </a:lnTo>
                      <a:lnTo>
                        <a:pt x="1317446" y="275771"/>
                      </a:lnTo>
                      <a:lnTo>
                        <a:pt x="1317446" y="275167"/>
                      </a:lnTo>
                      <a:lnTo>
                        <a:pt x="1317446" y="275167"/>
                      </a:lnTo>
                      <a:lnTo>
                        <a:pt x="1317446" y="274562"/>
                      </a:lnTo>
                      <a:lnTo>
                        <a:pt x="1317446" y="274562"/>
                      </a:lnTo>
                      <a:lnTo>
                        <a:pt x="1317446" y="273957"/>
                      </a:lnTo>
                      <a:lnTo>
                        <a:pt x="1317446" y="273957"/>
                      </a:lnTo>
                      <a:lnTo>
                        <a:pt x="1317446" y="273352"/>
                      </a:lnTo>
                      <a:lnTo>
                        <a:pt x="1317446" y="273352"/>
                      </a:lnTo>
                      <a:lnTo>
                        <a:pt x="1317446" y="272748"/>
                      </a:lnTo>
                      <a:lnTo>
                        <a:pt x="1317446" y="272748"/>
                      </a:lnTo>
                      <a:lnTo>
                        <a:pt x="1317446" y="272143"/>
                      </a:lnTo>
                      <a:lnTo>
                        <a:pt x="1317446" y="272143"/>
                      </a:lnTo>
                      <a:lnTo>
                        <a:pt x="1317446" y="271538"/>
                      </a:lnTo>
                      <a:lnTo>
                        <a:pt x="1317446" y="271538"/>
                      </a:lnTo>
                      <a:lnTo>
                        <a:pt x="1317446" y="270933"/>
                      </a:lnTo>
                      <a:lnTo>
                        <a:pt x="1317446" y="270933"/>
                      </a:lnTo>
                      <a:lnTo>
                        <a:pt x="1317446" y="270329"/>
                      </a:lnTo>
                      <a:lnTo>
                        <a:pt x="1317446" y="270329"/>
                      </a:lnTo>
                      <a:lnTo>
                        <a:pt x="1317446" y="269724"/>
                      </a:lnTo>
                      <a:lnTo>
                        <a:pt x="1317446" y="269724"/>
                      </a:lnTo>
                      <a:lnTo>
                        <a:pt x="1317446" y="269119"/>
                      </a:lnTo>
                      <a:lnTo>
                        <a:pt x="1317446" y="269119"/>
                      </a:lnTo>
                      <a:lnTo>
                        <a:pt x="1317446" y="268514"/>
                      </a:lnTo>
                      <a:lnTo>
                        <a:pt x="1317446" y="268514"/>
                      </a:lnTo>
                      <a:lnTo>
                        <a:pt x="1317446" y="267909"/>
                      </a:lnTo>
                      <a:lnTo>
                        <a:pt x="1317446" y="267909"/>
                      </a:lnTo>
                      <a:lnTo>
                        <a:pt x="1317446" y="267305"/>
                      </a:lnTo>
                      <a:lnTo>
                        <a:pt x="1317446" y="267305"/>
                      </a:lnTo>
                      <a:lnTo>
                        <a:pt x="1317446" y="266700"/>
                      </a:lnTo>
                      <a:lnTo>
                        <a:pt x="1317446" y="266700"/>
                      </a:lnTo>
                      <a:lnTo>
                        <a:pt x="1317446" y="266095"/>
                      </a:lnTo>
                      <a:lnTo>
                        <a:pt x="1317446" y="266095"/>
                      </a:lnTo>
                      <a:lnTo>
                        <a:pt x="1317446" y="265490"/>
                      </a:lnTo>
                      <a:lnTo>
                        <a:pt x="1317446" y="265490"/>
                      </a:lnTo>
                      <a:lnTo>
                        <a:pt x="1317446" y="264886"/>
                      </a:lnTo>
                      <a:lnTo>
                        <a:pt x="1317446" y="264886"/>
                      </a:lnTo>
                      <a:lnTo>
                        <a:pt x="1317446" y="264281"/>
                      </a:lnTo>
                      <a:lnTo>
                        <a:pt x="1317446" y="264281"/>
                      </a:lnTo>
                      <a:lnTo>
                        <a:pt x="1317446" y="263676"/>
                      </a:lnTo>
                      <a:lnTo>
                        <a:pt x="1317446" y="263676"/>
                      </a:lnTo>
                      <a:lnTo>
                        <a:pt x="1317446" y="263071"/>
                      </a:lnTo>
                      <a:lnTo>
                        <a:pt x="1317446" y="263071"/>
                      </a:lnTo>
                      <a:lnTo>
                        <a:pt x="1317446" y="262467"/>
                      </a:lnTo>
                      <a:lnTo>
                        <a:pt x="1317446" y="261862"/>
                      </a:lnTo>
                      <a:lnTo>
                        <a:pt x="1317446" y="261862"/>
                      </a:lnTo>
                      <a:lnTo>
                        <a:pt x="1317446" y="261257"/>
                      </a:lnTo>
                      <a:lnTo>
                        <a:pt x="1317446" y="261257"/>
                      </a:lnTo>
                      <a:lnTo>
                        <a:pt x="1317446" y="260652"/>
                      </a:lnTo>
                      <a:lnTo>
                        <a:pt x="1317446" y="260652"/>
                      </a:lnTo>
                      <a:lnTo>
                        <a:pt x="1317446" y="260048"/>
                      </a:lnTo>
                      <a:lnTo>
                        <a:pt x="1317446" y="260048"/>
                      </a:lnTo>
                      <a:lnTo>
                        <a:pt x="1317446" y="259443"/>
                      </a:lnTo>
                      <a:lnTo>
                        <a:pt x="1317446" y="259443"/>
                      </a:lnTo>
                      <a:lnTo>
                        <a:pt x="1317446" y="258838"/>
                      </a:lnTo>
                      <a:lnTo>
                        <a:pt x="1317446" y="258838"/>
                      </a:lnTo>
                      <a:lnTo>
                        <a:pt x="1317446" y="258233"/>
                      </a:lnTo>
                      <a:lnTo>
                        <a:pt x="1317446" y="258233"/>
                      </a:lnTo>
                      <a:lnTo>
                        <a:pt x="1317446" y="257629"/>
                      </a:lnTo>
                      <a:lnTo>
                        <a:pt x="1317446" y="257629"/>
                      </a:lnTo>
                      <a:lnTo>
                        <a:pt x="1317446" y="257024"/>
                      </a:lnTo>
                      <a:lnTo>
                        <a:pt x="1317446" y="257024"/>
                      </a:lnTo>
                      <a:lnTo>
                        <a:pt x="1317446" y="256419"/>
                      </a:lnTo>
                      <a:lnTo>
                        <a:pt x="1317446" y="256419"/>
                      </a:lnTo>
                      <a:lnTo>
                        <a:pt x="1317446" y="255814"/>
                      </a:lnTo>
                      <a:lnTo>
                        <a:pt x="1317446" y="255814"/>
                      </a:lnTo>
                      <a:lnTo>
                        <a:pt x="1317446" y="255210"/>
                      </a:lnTo>
                      <a:lnTo>
                        <a:pt x="1317446" y="255210"/>
                      </a:lnTo>
                      <a:lnTo>
                        <a:pt x="1317446" y="254605"/>
                      </a:lnTo>
                      <a:lnTo>
                        <a:pt x="1317446" y="254605"/>
                      </a:lnTo>
                      <a:lnTo>
                        <a:pt x="1317446" y="254000"/>
                      </a:lnTo>
                      <a:lnTo>
                        <a:pt x="1317446" y="254000"/>
                      </a:lnTo>
                      <a:lnTo>
                        <a:pt x="1317446" y="253395"/>
                      </a:lnTo>
                      <a:lnTo>
                        <a:pt x="1317446" y="253395"/>
                      </a:lnTo>
                      <a:lnTo>
                        <a:pt x="1317446" y="252790"/>
                      </a:lnTo>
                      <a:lnTo>
                        <a:pt x="1317446" y="252790"/>
                      </a:lnTo>
                      <a:lnTo>
                        <a:pt x="1317446" y="252186"/>
                      </a:lnTo>
                      <a:lnTo>
                        <a:pt x="1317446" y="252186"/>
                      </a:lnTo>
                      <a:lnTo>
                        <a:pt x="1317446" y="251581"/>
                      </a:lnTo>
                      <a:lnTo>
                        <a:pt x="1317446" y="251581"/>
                      </a:lnTo>
                      <a:lnTo>
                        <a:pt x="1317446" y="250976"/>
                      </a:lnTo>
                      <a:lnTo>
                        <a:pt x="1317446" y="250976"/>
                      </a:lnTo>
                      <a:lnTo>
                        <a:pt x="1317446" y="250371"/>
                      </a:lnTo>
                      <a:lnTo>
                        <a:pt x="1317446" y="250371"/>
                      </a:lnTo>
                      <a:lnTo>
                        <a:pt x="1317446" y="249767"/>
                      </a:lnTo>
                      <a:lnTo>
                        <a:pt x="1317446" y="249767"/>
                      </a:lnTo>
                      <a:lnTo>
                        <a:pt x="1317446" y="249162"/>
                      </a:lnTo>
                      <a:lnTo>
                        <a:pt x="1317446" y="249162"/>
                      </a:lnTo>
                      <a:lnTo>
                        <a:pt x="1317446" y="248557"/>
                      </a:lnTo>
                      <a:lnTo>
                        <a:pt x="1317446" y="248557"/>
                      </a:lnTo>
                      <a:lnTo>
                        <a:pt x="1317446" y="247952"/>
                      </a:lnTo>
                      <a:lnTo>
                        <a:pt x="1317446" y="247952"/>
                      </a:lnTo>
                      <a:lnTo>
                        <a:pt x="1317446" y="247348"/>
                      </a:lnTo>
                      <a:lnTo>
                        <a:pt x="1317446" y="247348"/>
                      </a:lnTo>
                      <a:lnTo>
                        <a:pt x="1317446" y="246743"/>
                      </a:lnTo>
                      <a:lnTo>
                        <a:pt x="1317446" y="246743"/>
                      </a:lnTo>
                      <a:lnTo>
                        <a:pt x="1317446" y="246138"/>
                      </a:lnTo>
                      <a:lnTo>
                        <a:pt x="1317446" y="246138"/>
                      </a:lnTo>
                      <a:lnTo>
                        <a:pt x="1317446" y="245533"/>
                      </a:lnTo>
                      <a:lnTo>
                        <a:pt x="1317446" y="245533"/>
                      </a:lnTo>
                      <a:lnTo>
                        <a:pt x="1317446" y="244929"/>
                      </a:lnTo>
                      <a:lnTo>
                        <a:pt x="1317446" y="244929"/>
                      </a:lnTo>
                      <a:lnTo>
                        <a:pt x="1317446" y="244324"/>
                      </a:lnTo>
                      <a:lnTo>
                        <a:pt x="1317446" y="244324"/>
                      </a:lnTo>
                      <a:lnTo>
                        <a:pt x="1317446" y="243719"/>
                      </a:lnTo>
                      <a:lnTo>
                        <a:pt x="1317446" y="243719"/>
                      </a:lnTo>
                      <a:lnTo>
                        <a:pt x="1317446" y="243114"/>
                      </a:lnTo>
                      <a:lnTo>
                        <a:pt x="1317446" y="243114"/>
                      </a:lnTo>
                      <a:lnTo>
                        <a:pt x="1317446" y="242510"/>
                      </a:lnTo>
                      <a:lnTo>
                        <a:pt x="1317446" y="242510"/>
                      </a:lnTo>
                      <a:lnTo>
                        <a:pt x="1317446" y="241905"/>
                      </a:lnTo>
                      <a:lnTo>
                        <a:pt x="1317446" y="241905"/>
                      </a:lnTo>
                      <a:lnTo>
                        <a:pt x="1317446" y="241300"/>
                      </a:lnTo>
                      <a:lnTo>
                        <a:pt x="1317446" y="241300"/>
                      </a:lnTo>
                      <a:lnTo>
                        <a:pt x="1317446" y="240695"/>
                      </a:lnTo>
                      <a:lnTo>
                        <a:pt x="1317446" y="240695"/>
                      </a:lnTo>
                      <a:lnTo>
                        <a:pt x="1317446" y="240091"/>
                      </a:lnTo>
                      <a:lnTo>
                        <a:pt x="1317446" y="240091"/>
                      </a:lnTo>
                      <a:lnTo>
                        <a:pt x="1317446" y="239486"/>
                      </a:lnTo>
                      <a:lnTo>
                        <a:pt x="1317446" y="239486"/>
                      </a:lnTo>
                      <a:lnTo>
                        <a:pt x="1317446" y="238881"/>
                      </a:lnTo>
                      <a:lnTo>
                        <a:pt x="1317446" y="238881"/>
                      </a:lnTo>
                      <a:lnTo>
                        <a:pt x="1317446" y="238276"/>
                      </a:lnTo>
                      <a:lnTo>
                        <a:pt x="1317446" y="238276"/>
                      </a:lnTo>
                      <a:lnTo>
                        <a:pt x="1317446" y="237671"/>
                      </a:lnTo>
                      <a:lnTo>
                        <a:pt x="1317446" y="237671"/>
                      </a:lnTo>
                      <a:lnTo>
                        <a:pt x="1317446" y="237067"/>
                      </a:lnTo>
                      <a:lnTo>
                        <a:pt x="1317446" y="237067"/>
                      </a:lnTo>
                      <a:lnTo>
                        <a:pt x="1317446" y="236462"/>
                      </a:lnTo>
                      <a:lnTo>
                        <a:pt x="1317446" y="236462"/>
                      </a:lnTo>
                      <a:lnTo>
                        <a:pt x="1317446" y="235857"/>
                      </a:lnTo>
                      <a:lnTo>
                        <a:pt x="1317446" y="235857"/>
                      </a:lnTo>
                      <a:lnTo>
                        <a:pt x="1317446" y="235252"/>
                      </a:lnTo>
                      <a:lnTo>
                        <a:pt x="1317446" y="235252"/>
                      </a:lnTo>
                      <a:lnTo>
                        <a:pt x="1317446" y="234648"/>
                      </a:lnTo>
                      <a:lnTo>
                        <a:pt x="1317446" y="234648"/>
                      </a:lnTo>
                      <a:lnTo>
                        <a:pt x="1317446" y="234043"/>
                      </a:lnTo>
                      <a:lnTo>
                        <a:pt x="1317446" y="234043"/>
                      </a:lnTo>
                      <a:lnTo>
                        <a:pt x="1317446" y="233438"/>
                      </a:lnTo>
                      <a:lnTo>
                        <a:pt x="1317446" y="233438"/>
                      </a:lnTo>
                      <a:lnTo>
                        <a:pt x="1317446" y="232833"/>
                      </a:lnTo>
                      <a:lnTo>
                        <a:pt x="1317446" y="232833"/>
                      </a:lnTo>
                      <a:lnTo>
                        <a:pt x="1317446" y="232229"/>
                      </a:lnTo>
                      <a:lnTo>
                        <a:pt x="1317446" y="232229"/>
                      </a:lnTo>
                      <a:lnTo>
                        <a:pt x="1317446" y="231624"/>
                      </a:lnTo>
                      <a:lnTo>
                        <a:pt x="1317446" y="231624"/>
                      </a:lnTo>
                      <a:lnTo>
                        <a:pt x="1317446" y="231019"/>
                      </a:lnTo>
                      <a:lnTo>
                        <a:pt x="1317446" y="231019"/>
                      </a:lnTo>
                      <a:lnTo>
                        <a:pt x="1317446" y="230414"/>
                      </a:lnTo>
                      <a:lnTo>
                        <a:pt x="1317446" y="230414"/>
                      </a:lnTo>
                      <a:lnTo>
                        <a:pt x="1317446" y="229810"/>
                      </a:lnTo>
                      <a:lnTo>
                        <a:pt x="1317446" y="229810"/>
                      </a:lnTo>
                      <a:lnTo>
                        <a:pt x="1317446" y="229205"/>
                      </a:lnTo>
                      <a:lnTo>
                        <a:pt x="1317446" y="229205"/>
                      </a:lnTo>
                      <a:lnTo>
                        <a:pt x="1317446" y="228600"/>
                      </a:lnTo>
                      <a:lnTo>
                        <a:pt x="1317446" y="228600"/>
                      </a:lnTo>
                      <a:lnTo>
                        <a:pt x="1317446" y="227995"/>
                      </a:lnTo>
                      <a:lnTo>
                        <a:pt x="1317446" y="227995"/>
                      </a:lnTo>
                      <a:lnTo>
                        <a:pt x="1317446" y="227391"/>
                      </a:lnTo>
                      <a:lnTo>
                        <a:pt x="1317446" y="227391"/>
                      </a:lnTo>
                      <a:lnTo>
                        <a:pt x="1317446" y="226786"/>
                      </a:lnTo>
                      <a:lnTo>
                        <a:pt x="1317446" y="226786"/>
                      </a:lnTo>
                      <a:lnTo>
                        <a:pt x="1317446" y="226181"/>
                      </a:lnTo>
                      <a:lnTo>
                        <a:pt x="1317446" y="226181"/>
                      </a:lnTo>
                      <a:lnTo>
                        <a:pt x="1317446" y="225576"/>
                      </a:lnTo>
                      <a:lnTo>
                        <a:pt x="1317446" y="225576"/>
                      </a:lnTo>
                      <a:lnTo>
                        <a:pt x="1317446" y="224972"/>
                      </a:lnTo>
                      <a:lnTo>
                        <a:pt x="1317446" y="224972"/>
                      </a:lnTo>
                      <a:lnTo>
                        <a:pt x="1317446" y="224367"/>
                      </a:lnTo>
                      <a:lnTo>
                        <a:pt x="1317446" y="224367"/>
                      </a:lnTo>
                      <a:lnTo>
                        <a:pt x="1317446" y="223762"/>
                      </a:lnTo>
                      <a:lnTo>
                        <a:pt x="1317446" y="223762"/>
                      </a:lnTo>
                      <a:lnTo>
                        <a:pt x="1317446" y="223157"/>
                      </a:lnTo>
                      <a:lnTo>
                        <a:pt x="1317446" y="223157"/>
                      </a:lnTo>
                      <a:lnTo>
                        <a:pt x="1317446" y="222552"/>
                      </a:lnTo>
                      <a:lnTo>
                        <a:pt x="1317446" y="222552"/>
                      </a:lnTo>
                      <a:lnTo>
                        <a:pt x="1317446" y="221948"/>
                      </a:lnTo>
                      <a:lnTo>
                        <a:pt x="1317446" y="221948"/>
                      </a:lnTo>
                      <a:lnTo>
                        <a:pt x="1317446" y="221343"/>
                      </a:lnTo>
                      <a:lnTo>
                        <a:pt x="1317446" y="221343"/>
                      </a:lnTo>
                      <a:lnTo>
                        <a:pt x="1317446" y="220738"/>
                      </a:lnTo>
                      <a:lnTo>
                        <a:pt x="1317446" y="220738"/>
                      </a:lnTo>
                      <a:lnTo>
                        <a:pt x="1317446" y="220133"/>
                      </a:lnTo>
                      <a:lnTo>
                        <a:pt x="1317446" y="220133"/>
                      </a:lnTo>
                      <a:lnTo>
                        <a:pt x="1317446" y="219529"/>
                      </a:lnTo>
                      <a:lnTo>
                        <a:pt x="1317446" y="219529"/>
                      </a:lnTo>
                      <a:lnTo>
                        <a:pt x="1317446" y="218924"/>
                      </a:lnTo>
                      <a:lnTo>
                        <a:pt x="1317446" y="218924"/>
                      </a:lnTo>
                      <a:lnTo>
                        <a:pt x="1317446" y="218319"/>
                      </a:lnTo>
                      <a:lnTo>
                        <a:pt x="1317446" y="218319"/>
                      </a:lnTo>
                      <a:lnTo>
                        <a:pt x="1317446" y="217714"/>
                      </a:lnTo>
                      <a:lnTo>
                        <a:pt x="1317446" y="217714"/>
                      </a:lnTo>
                      <a:lnTo>
                        <a:pt x="1317446" y="217714"/>
                      </a:lnTo>
                      <a:cubicBezTo>
                        <a:pt x="1316842" y="215295"/>
                        <a:pt x="1309583" y="212271"/>
                        <a:pt x="1304744" y="209248"/>
                      </a:cubicBezTo>
                      <a:cubicBezTo>
                        <a:pt x="1300510" y="206829"/>
                        <a:pt x="1287807" y="203200"/>
                        <a:pt x="1275709" y="200176"/>
                      </a:cubicBezTo>
                      <a:cubicBezTo>
                        <a:pt x="1267241" y="198362"/>
                        <a:pt x="1263006" y="198967"/>
                        <a:pt x="1252723" y="197152"/>
                      </a:cubicBezTo>
                      <a:cubicBezTo>
                        <a:pt x="1240626" y="194733"/>
                        <a:pt x="1230343" y="191105"/>
                        <a:pt x="1225504" y="194733"/>
                      </a:cubicBezTo>
                      <a:cubicBezTo>
                        <a:pt x="1218245" y="200176"/>
                        <a:pt x="1217035" y="199571"/>
                        <a:pt x="1210986" y="195338"/>
                      </a:cubicBezTo>
                      <a:cubicBezTo>
                        <a:pt x="1206752" y="192314"/>
                        <a:pt x="1202518" y="193524"/>
                        <a:pt x="1201913" y="193524"/>
                      </a:cubicBezTo>
                      <a:cubicBezTo>
                        <a:pt x="1197074" y="190500"/>
                        <a:pt x="1195864" y="194733"/>
                        <a:pt x="1188605" y="192314"/>
                      </a:cubicBezTo>
                      <a:cubicBezTo>
                        <a:pt x="1182556" y="189895"/>
                        <a:pt x="1178322" y="194733"/>
                        <a:pt x="1171064" y="192314"/>
                      </a:cubicBezTo>
                      <a:cubicBezTo>
                        <a:pt x="1158966" y="188686"/>
                        <a:pt x="1158361" y="195943"/>
                        <a:pt x="1146263" y="194733"/>
                      </a:cubicBezTo>
                      <a:cubicBezTo>
                        <a:pt x="1133560" y="193524"/>
                        <a:pt x="1135980" y="184452"/>
                        <a:pt x="1118438" y="186267"/>
                      </a:cubicBezTo>
                      <a:cubicBezTo>
                        <a:pt x="1113599" y="186871"/>
                        <a:pt x="1108155" y="183848"/>
                        <a:pt x="1104526" y="184452"/>
                      </a:cubicBezTo>
                      <a:cubicBezTo>
                        <a:pt x="1092428" y="185662"/>
                        <a:pt x="1095453" y="180824"/>
                        <a:pt x="1096057" y="179010"/>
                      </a:cubicBezTo>
                      <a:cubicBezTo>
                        <a:pt x="1097872" y="173567"/>
                        <a:pt x="1085169" y="182638"/>
                        <a:pt x="1082145" y="177800"/>
                      </a:cubicBezTo>
                      <a:cubicBezTo>
                        <a:pt x="1073677" y="166914"/>
                        <a:pt x="1077911" y="168729"/>
                        <a:pt x="1067628" y="165705"/>
                      </a:cubicBezTo>
                      <a:cubicBezTo>
                        <a:pt x="1062184" y="163891"/>
                        <a:pt x="1062789" y="163891"/>
                        <a:pt x="1056740" y="165100"/>
                      </a:cubicBezTo>
                      <a:cubicBezTo>
                        <a:pt x="1054925" y="165705"/>
                        <a:pt x="1053715" y="166310"/>
                        <a:pt x="1051901" y="166914"/>
                      </a:cubicBezTo>
                      <a:cubicBezTo>
                        <a:pt x="1047061" y="169333"/>
                        <a:pt x="1045852" y="168124"/>
                        <a:pt x="1041013" y="171148"/>
                      </a:cubicBezTo>
                      <a:cubicBezTo>
                        <a:pt x="1038593" y="172962"/>
                        <a:pt x="1031939" y="173567"/>
                        <a:pt x="1027100" y="172962"/>
                      </a:cubicBezTo>
                      <a:cubicBezTo>
                        <a:pt x="1022261" y="172962"/>
                        <a:pt x="1016817" y="171752"/>
                        <a:pt x="1011978" y="172962"/>
                      </a:cubicBezTo>
                      <a:cubicBezTo>
                        <a:pt x="1007139" y="174171"/>
                        <a:pt x="1003509" y="170543"/>
                        <a:pt x="996251" y="170543"/>
                      </a:cubicBezTo>
                      <a:cubicBezTo>
                        <a:pt x="993831" y="170543"/>
                        <a:pt x="991412" y="169938"/>
                        <a:pt x="989597" y="169333"/>
                      </a:cubicBezTo>
                      <a:cubicBezTo>
                        <a:pt x="984758" y="168729"/>
                        <a:pt x="985363" y="175381"/>
                        <a:pt x="979919" y="171752"/>
                      </a:cubicBezTo>
                      <a:cubicBezTo>
                        <a:pt x="972660" y="166310"/>
                        <a:pt x="973870" y="166914"/>
                        <a:pt x="968426" y="163286"/>
                      </a:cubicBezTo>
                      <a:cubicBezTo>
                        <a:pt x="963587" y="160262"/>
                        <a:pt x="962982" y="159657"/>
                        <a:pt x="959958" y="157843"/>
                      </a:cubicBezTo>
                      <a:cubicBezTo>
                        <a:pt x="956328" y="155424"/>
                        <a:pt x="954513" y="158448"/>
                        <a:pt x="950884" y="156633"/>
                      </a:cubicBezTo>
                      <a:lnTo>
                        <a:pt x="950884" y="156633"/>
                      </a:lnTo>
                      <a:cubicBezTo>
                        <a:pt x="949070" y="151190"/>
                        <a:pt x="941811" y="131838"/>
                        <a:pt x="941811" y="130024"/>
                      </a:cubicBez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lnTo>
                        <a:pt x="941811" y="130024"/>
                      </a:lnTo>
                      <a:cubicBezTo>
                        <a:pt x="942416" y="129419"/>
                        <a:pt x="943021" y="129419"/>
                        <a:pt x="944230" y="128814"/>
                      </a:cubicBez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lnTo>
                        <a:pt x="944230" y="128814"/>
                      </a:lnTo>
                      <a:cubicBezTo>
                        <a:pt x="944230" y="128210"/>
                        <a:pt x="944230" y="127605"/>
                        <a:pt x="944230" y="127000"/>
                      </a:cubicBez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7000"/>
                      </a:lnTo>
                      <a:lnTo>
                        <a:pt x="944230" y="126395"/>
                      </a:lnTo>
                      <a:lnTo>
                        <a:pt x="944230" y="126395"/>
                      </a:lnTo>
                      <a:lnTo>
                        <a:pt x="944230" y="125790"/>
                      </a:lnTo>
                      <a:lnTo>
                        <a:pt x="944230" y="125790"/>
                      </a:lnTo>
                      <a:lnTo>
                        <a:pt x="944230" y="125186"/>
                      </a:lnTo>
                      <a:lnTo>
                        <a:pt x="944230" y="125186"/>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4230" y="124581"/>
                      </a:lnTo>
                      <a:lnTo>
                        <a:pt x="943626" y="124581"/>
                      </a:lnTo>
                      <a:lnTo>
                        <a:pt x="943626" y="124581"/>
                      </a:lnTo>
                      <a:lnTo>
                        <a:pt x="943021" y="124581"/>
                      </a:lnTo>
                      <a:lnTo>
                        <a:pt x="943021" y="124581"/>
                      </a:lnTo>
                      <a:lnTo>
                        <a:pt x="942416" y="124581"/>
                      </a:lnTo>
                      <a:lnTo>
                        <a:pt x="942416" y="124581"/>
                      </a:lnTo>
                      <a:lnTo>
                        <a:pt x="941811" y="124581"/>
                      </a:lnTo>
                      <a:lnTo>
                        <a:pt x="941811" y="124581"/>
                      </a:lnTo>
                      <a:lnTo>
                        <a:pt x="941206" y="124581"/>
                      </a:lnTo>
                      <a:lnTo>
                        <a:pt x="941206" y="124581"/>
                      </a:lnTo>
                      <a:lnTo>
                        <a:pt x="940601" y="124581"/>
                      </a:lnTo>
                      <a:lnTo>
                        <a:pt x="940601" y="124581"/>
                      </a:lnTo>
                      <a:lnTo>
                        <a:pt x="939996" y="124581"/>
                      </a:lnTo>
                      <a:lnTo>
                        <a:pt x="939996" y="124581"/>
                      </a:lnTo>
                      <a:lnTo>
                        <a:pt x="939391" y="124581"/>
                      </a:lnTo>
                      <a:lnTo>
                        <a:pt x="939391" y="124581"/>
                      </a:lnTo>
                      <a:lnTo>
                        <a:pt x="938787" y="124581"/>
                      </a:lnTo>
                      <a:lnTo>
                        <a:pt x="938787" y="124581"/>
                      </a:lnTo>
                      <a:lnTo>
                        <a:pt x="938182" y="124581"/>
                      </a:lnTo>
                      <a:lnTo>
                        <a:pt x="938182" y="124581"/>
                      </a:lnTo>
                      <a:lnTo>
                        <a:pt x="937577" y="124581"/>
                      </a:lnTo>
                      <a:lnTo>
                        <a:pt x="937577"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972" y="124581"/>
                      </a:lnTo>
                      <a:lnTo>
                        <a:pt x="936367" y="124581"/>
                      </a:lnTo>
                      <a:lnTo>
                        <a:pt x="936367" y="124581"/>
                      </a:lnTo>
                      <a:lnTo>
                        <a:pt x="935762" y="124581"/>
                      </a:lnTo>
                      <a:lnTo>
                        <a:pt x="935762" y="124581"/>
                      </a:lnTo>
                      <a:lnTo>
                        <a:pt x="935157" y="124581"/>
                      </a:lnTo>
                      <a:lnTo>
                        <a:pt x="935157" y="124581"/>
                      </a:lnTo>
                      <a:lnTo>
                        <a:pt x="934552" y="124581"/>
                      </a:lnTo>
                      <a:lnTo>
                        <a:pt x="934552" y="124581"/>
                      </a:lnTo>
                      <a:lnTo>
                        <a:pt x="933947" y="124581"/>
                      </a:lnTo>
                      <a:lnTo>
                        <a:pt x="933947" y="124581"/>
                      </a:lnTo>
                      <a:lnTo>
                        <a:pt x="933342" y="124581"/>
                      </a:lnTo>
                      <a:lnTo>
                        <a:pt x="933342" y="124581"/>
                      </a:lnTo>
                      <a:lnTo>
                        <a:pt x="932738" y="124581"/>
                      </a:lnTo>
                      <a:lnTo>
                        <a:pt x="932738"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2133" y="124581"/>
                      </a:lnTo>
                      <a:lnTo>
                        <a:pt x="931528" y="124581"/>
                      </a:lnTo>
                      <a:lnTo>
                        <a:pt x="931528" y="124581"/>
                      </a:lnTo>
                      <a:lnTo>
                        <a:pt x="930923" y="124581"/>
                      </a:lnTo>
                      <a:lnTo>
                        <a:pt x="930923" y="124581"/>
                      </a:lnTo>
                      <a:lnTo>
                        <a:pt x="930318" y="124581"/>
                      </a:lnTo>
                      <a:lnTo>
                        <a:pt x="930318" y="124581"/>
                      </a:lnTo>
                      <a:lnTo>
                        <a:pt x="929713" y="124581"/>
                      </a:lnTo>
                      <a:lnTo>
                        <a:pt x="929713" y="124581"/>
                      </a:lnTo>
                      <a:lnTo>
                        <a:pt x="929108" y="124581"/>
                      </a:lnTo>
                      <a:lnTo>
                        <a:pt x="929108" y="124581"/>
                      </a:lnTo>
                      <a:lnTo>
                        <a:pt x="928503" y="124581"/>
                      </a:lnTo>
                      <a:lnTo>
                        <a:pt x="928503" y="124581"/>
                      </a:lnTo>
                      <a:lnTo>
                        <a:pt x="927898" y="124581"/>
                      </a:lnTo>
                      <a:lnTo>
                        <a:pt x="927898" y="124581"/>
                      </a:lnTo>
                      <a:lnTo>
                        <a:pt x="927294" y="124581"/>
                      </a:lnTo>
                      <a:lnTo>
                        <a:pt x="927294" y="124581"/>
                      </a:lnTo>
                      <a:lnTo>
                        <a:pt x="926689" y="124581"/>
                      </a:lnTo>
                      <a:lnTo>
                        <a:pt x="926689" y="124581"/>
                      </a:lnTo>
                      <a:lnTo>
                        <a:pt x="926084" y="124581"/>
                      </a:lnTo>
                      <a:lnTo>
                        <a:pt x="926084" y="124581"/>
                      </a:lnTo>
                      <a:cubicBezTo>
                        <a:pt x="924874" y="123976"/>
                        <a:pt x="923059" y="123371"/>
                        <a:pt x="921850" y="123371"/>
                      </a:cubicBezTo>
                      <a:lnTo>
                        <a:pt x="921850"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1245" y="123371"/>
                      </a:lnTo>
                      <a:lnTo>
                        <a:pt x="920640" y="123371"/>
                      </a:lnTo>
                      <a:lnTo>
                        <a:pt x="920640" y="123371"/>
                      </a:lnTo>
                      <a:lnTo>
                        <a:pt x="920035" y="123371"/>
                      </a:lnTo>
                      <a:lnTo>
                        <a:pt x="920035" y="123371"/>
                      </a:lnTo>
                      <a:lnTo>
                        <a:pt x="919430" y="123371"/>
                      </a:lnTo>
                      <a:lnTo>
                        <a:pt x="919430" y="123371"/>
                      </a:lnTo>
                      <a:lnTo>
                        <a:pt x="918825" y="123371"/>
                      </a:lnTo>
                      <a:lnTo>
                        <a:pt x="918825" y="123371"/>
                      </a:lnTo>
                      <a:lnTo>
                        <a:pt x="918220" y="123371"/>
                      </a:lnTo>
                      <a:lnTo>
                        <a:pt x="918220" y="123371"/>
                      </a:lnTo>
                      <a:lnTo>
                        <a:pt x="917615" y="123371"/>
                      </a:lnTo>
                      <a:lnTo>
                        <a:pt x="917615" y="123371"/>
                      </a:lnTo>
                      <a:lnTo>
                        <a:pt x="917011" y="123371"/>
                      </a:lnTo>
                      <a:lnTo>
                        <a:pt x="917011" y="123371"/>
                      </a:lnTo>
                      <a:lnTo>
                        <a:pt x="916406" y="123371"/>
                      </a:lnTo>
                      <a:lnTo>
                        <a:pt x="916406" y="123371"/>
                      </a:lnTo>
                      <a:lnTo>
                        <a:pt x="915801" y="123371"/>
                      </a:lnTo>
                      <a:lnTo>
                        <a:pt x="915801" y="123371"/>
                      </a:lnTo>
                      <a:lnTo>
                        <a:pt x="915196" y="123371"/>
                      </a:lnTo>
                      <a:lnTo>
                        <a:pt x="915196" y="123371"/>
                      </a:lnTo>
                      <a:lnTo>
                        <a:pt x="914591" y="123371"/>
                      </a:lnTo>
                      <a:lnTo>
                        <a:pt x="914591" y="123371"/>
                      </a:lnTo>
                      <a:lnTo>
                        <a:pt x="913986" y="123371"/>
                      </a:lnTo>
                      <a:lnTo>
                        <a:pt x="913986" y="123371"/>
                      </a:lnTo>
                      <a:lnTo>
                        <a:pt x="913381" y="123371"/>
                      </a:lnTo>
                      <a:lnTo>
                        <a:pt x="913381" y="123371"/>
                      </a:lnTo>
                      <a:lnTo>
                        <a:pt x="912776" y="123371"/>
                      </a:lnTo>
                      <a:lnTo>
                        <a:pt x="912776" y="123371"/>
                      </a:lnTo>
                      <a:lnTo>
                        <a:pt x="912171" y="123371"/>
                      </a:lnTo>
                      <a:lnTo>
                        <a:pt x="912171" y="123371"/>
                      </a:lnTo>
                      <a:lnTo>
                        <a:pt x="911567" y="123371"/>
                      </a:lnTo>
                      <a:lnTo>
                        <a:pt x="911567" y="123371"/>
                      </a:lnTo>
                      <a:lnTo>
                        <a:pt x="910962" y="123371"/>
                      </a:lnTo>
                      <a:lnTo>
                        <a:pt x="910962" y="123371"/>
                      </a:lnTo>
                      <a:lnTo>
                        <a:pt x="910357" y="123371"/>
                      </a:lnTo>
                      <a:lnTo>
                        <a:pt x="910357" y="123371"/>
                      </a:lnTo>
                      <a:lnTo>
                        <a:pt x="909752" y="123371"/>
                      </a:lnTo>
                      <a:lnTo>
                        <a:pt x="909752" y="123371"/>
                      </a:lnTo>
                      <a:lnTo>
                        <a:pt x="909147" y="123371"/>
                      </a:lnTo>
                      <a:lnTo>
                        <a:pt x="909147"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371"/>
                      </a:lnTo>
                      <a:lnTo>
                        <a:pt x="908542" y="123976"/>
                      </a:lnTo>
                      <a:lnTo>
                        <a:pt x="908542" y="124581"/>
                      </a:lnTo>
                      <a:lnTo>
                        <a:pt x="908542" y="125186"/>
                      </a:lnTo>
                      <a:lnTo>
                        <a:pt x="908542" y="125790"/>
                      </a:lnTo>
                      <a:lnTo>
                        <a:pt x="908542" y="126395"/>
                      </a:lnTo>
                      <a:lnTo>
                        <a:pt x="908542" y="127000"/>
                      </a:lnTo>
                      <a:lnTo>
                        <a:pt x="908542" y="127605"/>
                      </a:lnTo>
                      <a:lnTo>
                        <a:pt x="908542" y="128210"/>
                      </a:lnTo>
                      <a:lnTo>
                        <a:pt x="908542" y="128814"/>
                      </a:lnTo>
                      <a:lnTo>
                        <a:pt x="908542" y="129419"/>
                      </a:lnTo>
                      <a:lnTo>
                        <a:pt x="908542" y="130024"/>
                      </a:lnTo>
                      <a:lnTo>
                        <a:pt x="908542" y="130629"/>
                      </a:lnTo>
                      <a:lnTo>
                        <a:pt x="908542" y="131233"/>
                      </a:lnTo>
                      <a:lnTo>
                        <a:pt x="908542" y="131838"/>
                      </a:lnTo>
                      <a:lnTo>
                        <a:pt x="908542" y="132443"/>
                      </a:lnTo>
                      <a:lnTo>
                        <a:pt x="908542" y="133048"/>
                      </a:lnTo>
                      <a:lnTo>
                        <a:pt x="908542" y="133652"/>
                      </a:lnTo>
                      <a:lnTo>
                        <a:pt x="908542" y="134257"/>
                      </a:lnTo>
                      <a:lnTo>
                        <a:pt x="908542" y="134862"/>
                      </a:lnTo>
                      <a:lnTo>
                        <a:pt x="908542" y="135467"/>
                      </a:lnTo>
                      <a:lnTo>
                        <a:pt x="908542" y="135467"/>
                      </a:lnTo>
                      <a:lnTo>
                        <a:pt x="908542" y="136071"/>
                      </a:lnTo>
                      <a:lnTo>
                        <a:pt x="908542" y="136071"/>
                      </a:lnTo>
                      <a:lnTo>
                        <a:pt x="908542" y="136676"/>
                      </a:lnTo>
                      <a:lnTo>
                        <a:pt x="908542" y="136676"/>
                      </a:lnTo>
                      <a:lnTo>
                        <a:pt x="908542" y="137281"/>
                      </a:lnTo>
                      <a:lnTo>
                        <a:pt x="908542" y="137281"/>
                      </a:lnTo>
                      <a:lnTo>
                        <a:pt x="908542" y="137886"/>
                      </a:lnTo>
                      <a:lnTo>
                        <a:pt x="908542" y="137886"/>
                      </a:lnTo>
                      <a:lnTo>
                        <a:pt x="908542" y="138490"/>
                      </a:lnTo>
                      <a:lnTo>
                        <a:pt x="908542" y="138490"/>
                      </a:lnTo>
                      <a:lnTo>
                        <a:pt x="908542" y="139095"/>
                      </a:lnTo>
                      <a:lnTo>
                        <a:pt x="908542" y="139095"/>
                      </a:lnTo>
                      <a:lnTo>
                        <a:pt x="908542" y="139700"/>
                      </a:lnTo>
                      <a:lnTo>
                        <a:pt x="908542" y="139700"/>
                      </a:lnTo>
                      <a:lnTo>
                        <a:pt x="908542" y="140305"/>
                      </a:lnTo>
                      <a:lnTo>
                        <a:pt x="908542" y="140305"/>
                      </a:lnTo>
                      <a:lnTo>
                        <a:pt x="908542" y="140910"/>
                      </a:lnTo>
                      <a:lnTo>
                        <a:pt x="908542" y="140910"/>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1514"/>
                      </a:lnTo>
                      <a:lnTo>
                        <a:pt x="908542" y="142119"/>
                      </a:lnTo>
                      <a:lnTo>
                        <a:pt x="908542" y="142119"/>
                      </a:lnTo>
                      <a:lnTo>
                        <a:pt x="908542" y="142119"/>
                      </a:lnTo>
                      <a:lnTo>
                        <a:pt x="908542" y="142119"/>
                      </a:lnTo>
                      <a:lnTo>
                        <a:pt x="908542" y="142724"/>
                      </a:lnTo>
                      <a:lnTo>
                        <a:pt x="908542" y="142724"/>
                      </a:lnTo>
                      <a:lnTo>
                        <a:pt x="908542" y="142724"/>
                      </a:lnTo>
                      <a:lnTo>
                        <a:pt x="908542" y="142724"/>
                      </a:lnTo>
                      <a:cubicBezTo>
                        <a:pt x="907332" y="145748"/>
                        <a:pt x="906727" y="148167"/>
                        <a:pt x="906122" y="151190"/>
                      </a:cubicBezTo>
                      <a:cubicBezTo>
                        <a:pt x="906122" y="153005"/>
                        <a:pt x="905518" y="154214"/>
                        <a:pt x="904308" y="154819"/>
                      </a:cubicBez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4308" y="154819"/>
                      </a:lnTo>
                      <a:lnTo>
                        <a:pt x="903703" y="154819"/>
                      </a:lnTo>
                      <a:lnTo>
                        <a:pt x="903703" y="154819"/>
                      </a:lnTo>
                      <a:lnTo>
                        <a:pt x="903098" y="154819"/>
                      </a:lnTo>
                      <a:lnTo>
                        <a:pt x="903098" y="154819"/>
                      </a:lnTo>
                      <a:lnTo>
                        <a:pt x="902493" y="154819"/>
                      </a:lnTo>
                      <a:lnTo>
                        <a:pt x="902493" y="154819"/>
                      </a:lnTo>
                      <a:lnTo>
                        <a:pt x="901888" y="154819"/>
                      </a:lnTo>
                      <a:lnTo>
                        <a:pt x="901888" y="154819"/>
                      </a:lnTo>
                      <a:lnTo>
                        <a:pt x="901283" y="154819"/>
                      </a:lnTo>
                      <a:lnTo>
                        <a:pt x="901283" y="154819"/>
                      </a:lnTo>
                      <a:lnTo>
                        <a:pt x="900678" y="154819"/>
                      </a:lnTo>
                      <a:lnTo>
                        <a:pt x="900678" y="154819"/>
                      </a:lnTo>
                      <a:lnTo>
                        <a:pt x="900074" y="154819"/>
                      </a:lnTo>
                      <a:lnTo>
                        <a:pt x="900074" y="154819"/>
                      </a:lnTo>
                      <a:lnTo>
                        <a:pt x="899469" y="154819"/>
                      </a:lnTo>
                      <a:lnTo>
                        <a:pt x="899469" y="154819"/>
                      </a:lnTo>
                      <a:lnTo>
                        <a:pt x="898864" y="154819"/>
                      </a:lnTo>
                      <a:lnTo>
                        <a:pt x="898864" y="154819"/>
                      </a:lnTo>
                      <a:lnTo>
                        <a:pt x="898259" y="154819"/>
                      </a:lnTo>
                      <a:lnTo>
                        <a:pt x="898259" y="154819"/>
                      </a:lnTo>
                      <a:lnTo>
                        <a:pt x="897654" y="154819"/>
                      </a:lnTo>
                      <a:lnTo>
                        <a:pt x="897654" y="154819"/>
                      </a:lnTo>
                      <a:lnTo>
                        <a:pt x="897049" y="154819"/>
                      </a:lnTo>
                      <a:lnTo>
                        <a:pt x="897049" y="154819"/>
                      </a:lnTo>
                      <a:lnTo>
                        <a:pt x="896444" y="154819"/>
                      </a:lnTo>
                      <a:lnTo>
                        <a:pt x="896444" y="154819"/>
                      </a:lnTo>
                      <a:lnTo>
                        <a:pt x="895839" y="154819"/>
                      </a:lnTo>
                      <a:lnTo>
                        <a:pt x="895839" y="154819"/>
                      </a:lnTo>
                      <a:lnTo>
                        <a:pt x="895235" y="154819"/>
                      </a:lnTo>
                      <a:lnTo>
                        <a:pt x="895235" y="154819"/>
                      </a:lnTo>
                      <a:lnTo>
                        <a:pt x="894630" y="154819"/>
                      </a:lnTo>
                      <a:lnTo>
                        <a:pt x="894630" y="154819"/>
                      </a:lnTo>
                      <a:lnTo>
                        <a:pt x="894025" y="154819"/>
                      </a:lnTo>
                      <a:lnTo>
                        <a:pt x="894025" y="154819"/>
                      </a:lnTo>
                      <a:lnTo>
                        <a:pt x="893420" y="154819"/>
                      </a:lnTo>
                      <a:lnTo>
                        <a:pt x="893420" y="154819"/>
                      </a:lnTo>
                      <a:lnTo>
                        <a:pt x="892815" y="154819"/>
                      </a:lnTo>
                      <a:lnTo>
                        <a:pt x="892815" y="154819"/>
                      </a:lnTo>
                      <a:lnTo>
                        <a:pt x="892210" y="154819"/>
                      </a:lnTo>
                      <a:lnTo>
                        <a:pt x="892210" y="154819"/>
                      </a:lnTo>
                      <a:lnTo>
                        <a:pt x="891605" y="154819"/>
                      </a:lnTo>
                      <a:lnTo>
                        <a:pt x="891605" y="154819"/>
                      </a:lnTo>
                      <a:lnTo>
                        <a:pt x="891000" y="154819"/>
                      </a:lnTo>
                      <a:lnTo>
                        <a:pt x="891000" y="154819"/>
                      </a:lnTo>
                      <a:lnTo>
                        <a:pt x="890395" y="154819"/>
                      </a:lnTo>
                      <a:lnTo>
                        <a:pt x="890395" y="154819"/>
                      </a:lnTo>
                      <a:lnTo>
                        <a:pt x="889791" y="154819"/>
                      </a:lnTo>
                      <a:lnTo>
                        <a:pt x="889791" y="154819"/>
                      </a:lnTo>
                      <a:lnTo>
                        <a:pt x="889186" y="154819"/>
                      </a:lnTo>
                      <a:lnTo>
                        <a:pt x="889186" y="154819"/>
                      </a:lnTo>
                      <a:lnTo>
                        <a:pt x="888581" y="154819"/>
                      </a:lnTo>
                      <a:lnTo>
                        <a:pt x="888581" y="154819"/>
                      </a:lnTo>
                      <a:lnTo>
                        <a:pt x="887976" y="154819"/>
                      </a:lnTo>
                      <a:lnTo>
                        <a:pt x="887976" y="154819"/>
                      </a:lnTo>
                      <a:lnTo>
                        <a:pt x="887371" y="154819"/>
                      </a:lnTo>
                      <a:lnTo>
                        <a:pt x="887371" y="154819"/>
                      </a:lnTo>
                      <a:lnTo>
                        <a:pt x="886766" y="154819"/>
                      </a:lnTo>
                      <a:lnTo>
                        <a:pt x="886766" y="154819"/>
                      </a:lnTo>
                      <a:lnTo>
                        <a:pt x="886161" y="154819"/>
                      </a:lnTo>
                      <a:lnTo>
                        <a:pt x="886161" y="154819"/>
                      </a:lnTo>
                      <a:lnTo>
                        <a:pt x="885556" y="154819"/>
                      </a:lnTo>
                      <a:lnTo>
                        <a:pt x="885556" y="154819"/>
                      </a:lnTo>
                      <a:lnTo>
                        <a:pt x="884951" y="154819"/>
                      </a:lnTo>
                      <a:lnTo>
                        <a:pt x="884951" y="154819"/>
                      </a:lnTo>
                      <a:lnTo>
                        <a:pt x="884347" y="154819"/>
                      </a:lnTo>
                      <a:lnTo>
                        <a:pt x="884347" y="154819"/>
                      </a:lnTo>
                      <a:lnTo>
                        <a:pt x="883742" y="154819"/>
                      </a:lnTo>
                      <a:lnTo>
                        <a:pt x="883742" y="154819"/>
                      </a:lnTo>
                      <a:lnTo>
                        <a:pt x="883137" y="154819"/>
                      </a:lnTo>
                      <a:lnTo>
                        <a:pt x="883137" y="154819"/>
                      </a:lnTo>
                      <a:lnTo>
                        <a:pt x="882532" y="154819"/>
                      </a:lnTo>
                      <a:lnTo>
                        <a:pt x="882532" y="154819"/>
                      </a:lnTo>
                      <a:lnTo>
                        <a:pt x="881927" y="154819"/>
                      </a:lnTo>
                      <a:lnTo>
                        <a:pt x="881927" y="154819"/>
                      </a:lnTo>
                      <a:lnTo>
                        <a:pt x="881322" y="154819"/>
                      </a:lnTo>
                      <a:lnTo>
                        <a:pt x="881322" y="154819"/>
                      </a:lnTo>
                      <a:lnTo>
                        <a:pt x="880717" y="154819"/>
                      </a:lnTo>
                      <a:lnTo>
                        <a:pt x="880717" y="154819"/>
                      </a:lnTo>
                      <a:lnTo>
                        <a:pt x="880112" y="154819"/>
                      </a:lnTo>
                      <a:lnTo>
                        <a:pt x="880112" y="154819"/>
                      </a:lnTo>
                      <a:lnTo>
                        <a:pt x="879507" y="154819"/>
                      </a:lnTo>
                      <a:lnTo>
                        <a:pt x="879507" y="154819"/>
                      </a:lnTo>
                      <a:lnTo>
                        <a:pt x="878902" y="154819"/>
                      </a:lnTo>
                      <a:lnTo>
                        <a:pt x="878902" y="154819"/>
                      </a:lnTo>
                      <a:lnTo>
                        <a:pt x="878298" y="154819"/>
                      </a:lnTo>
                      <a:lnTo>
                        <a:pt x="878298" y="154819"/>
                      </a:lnTo>
                      <a:lnTo>
                        <a:pt x="877693" y="154819"/>
                      </a:lnTo>
                      <a:lnTo>
                        <a:pt x="877693" y="154819"/>
                      </a:lnTo>
                      <a:lnTo>
                        <a:pt x="877088" y="154819"/>
                      </a:lnTo>
                      <a:lnTo>
                        <a:pt x="877088" y="154819"/>
                      </a:lnTo>
                      <a:lnTo>
                        <a:pt x="876483" y="154819"/>
                      </a:lnTo>
                      <a:lnTo>
                        <a:pt x="876483" y="154819"/>
                      </a:lnTo>
                      <a:lnTo>
                        <a:pt x="875878" y="154819"/>
                      </a:lnTo>
                      <a:lnTo>
                        <a:pt x="875878" y="154819"/>
                      </a:lnTo>
                      <a:lnTo>
                        <a:pt x="875273" y="154819"/>
                      </a:lnTo>
                      <a:lnTo>
                        <a:pt x="875273" y="154819"/>
                      </a:lnTo>
                      <a:lnTo>
                        <a:pt x="874668" y="154819"/>
                      </a:lnTo>
                      <a:lnTo>
                        <a:pt x="874668" y="154819"/>
                      </a:lnTo>
                      <a:lnTo>
                        <a:pt x="874063" y="154819"/>
                      </a:lnTo>
                      <a:lnTo>
                        <a:pt x="874063" y="154819"/>
                      </a:lnTo>
                      <a:lnTo>
                        <a:pt x="873459" y="154819"/>
                      </a:lnTo>
                      <a:lnTo>
                        <a:pt x="873459" y="154819"/>
                      </a:lnTo>
                      <a:lnTo>
                        <a:pt x="872854" y="154819"/>
                      </a:lnTo>
                      <a:lnTo>
                        <a:pt x="872854" y="154819"/>
                      </a:lnTo>
                      <a:lnTo>
                        <a:pt x="872249" y="154819"/>
                      </a:lnTo>
                      <a:lnTo>
                        <a:pt x="872249" y="154819"/>
                      </a:lnTo>
                      <a:lnTo>
                        <a:pt x="871644" y="154819"/>
                      </a:lnTo>
                      <a:lnTo>
                        <a:pt x="871644" y="154819"/>
                      </a:lnTo>
                      <a:lnTo>
                        <a:pt x="871039" y="154819"/>
                      </a:lnTo>
                      <a:lnTo>
                        <a:pt x="871039" y="154819"/>
                      </a:lnTo>
                      <a:lnTo>
                        <a:pt x="870434" y="154819"/>
                      </a:lnTo>
                      <a:lnTo>
                        <a:pt x="870434" y="154819"/>
                      </a:lnTo>
                      <a:lnTo>
                        <a:pt x="869829" y="154819"/>
                      </a:lnTo>
                      <a:lnTo>
                        <a:pt x="869829" y="154819"/>
                      </a:lnTo>
                      <a:lnTo>
                        <a:pt x="869224" y="154819"/>
                      </a:lnTo>
                      <a:lnTo>
                        <a:pt x="869224" y="154819"/>
                      </a:lnTo>
                      <a:lnTo>
                        <a:pt x="868619" y="154819"/>
                      </a:lnTo>
                      <a:lnTo>
                        <a:pt x="868619" y="154819"/>
                      </a:lnTo>
                      <a:lnTo>
                        <a:pt x="868015" y="154819"/>
                      </a:lnTo>
                      <a:lnTo>
                        <a:pt x="868015" y="154819"/>
                      </a:lnTo>
                      <a:lnTo>
                        <a:pt x="867410" y="154819"/>
                      </a:lnTo>
                      <a:lnTo>
                        <a:pt x="867410" y="154819"/>
                      </a:lnTo>
                      <a:lnTo>
                        <a:pt x="866805" y="154819"/>
                      </a:lnTo>
                      <a:lnTo>
                        <a:pt x="866805" y="154819"/>
                      </a:lnTo>
                      <a:lnTo>
                        <a:pt x="866200" y="154819"/>
                      </a:lnTo>
                      <a:lnTo>
                        <a:pt x="866200"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lnTo>
                        <a:pt x="865595" y="154819"/>
                      </a:lnTo>
                      <a:cubicBezTo>
                        <a:pt x="866200" y="153609"/>
                        <a:pt x="866805" y="151190"/>
                        <a:pt x="867410" y="148771"/>
                      </a:cubicBezTo>
                      <a:cubicBezTo>
                        <a:pt x="869224" y="143933"/>
                        <a:pt x="871644" y="138490"/>
                        <a:pt x="872854" y="134257"/>
                      </a:cubicBezTo>
                      <a:lnTo>
                        <a:pt x="872854" y="134257"/>
                      </a:lnTo>
                      <a:lnTo>
                        <a:pt x="872854" y="133652"/>
                      </a:lnTo>
                      <a:lnTo>
                        <a:pt x="872854" y="133652"/>
                      </a:lnTo>
                      <a:lnTo>
                        <a:pt x="872854" y="133652"/>
                      </a:lnTo>
                      <a:lnTo>
                        <a:pt x="872854" y="133652"/>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3048"/>
                      </a:lnTo>
                      <a:lnTo>
                        <a:pt x="872854" y="132443"/>
                      </a:lnTo>
                      <a:lnTo>
                        <a:pt x="872854" y="132443"/>
                      </a:lnTo>
                      <a:lnTo>
                        <a:pt x="872854" y="131838"/>
                      </a:lnTo>
                      <a:lnTo>
                        <a:pt x="872854" y="131838"/>
                      </a:lnTo>
                      <a:lnTo>
                        <a:pt x="872854" y="131233"/>
                      </a:lnTo>
                      <a:lnTo>
                        <a:pt x="872854" y="131233"/>
                      </a:lnTo>
                      <a:lnTo>
                        <a:pt x="872854" y="130629"/>
                      </a:lnTo>
                      <a:lnTo>
                        <a:pt x="872854" y="130629"/>
                      </a:lnTo>
                      <a:lnTo>
                        <a:pt x="872854" y="130024"/>
                      </a:lnTo>
                      <a:lnTo>
                        <a:pt x="872854" y="130024"/>
                      </a:lnTo>
                      <a:lnTo>
                        <a:pt x="872854" y="129419"/>
                      </a:lnTo>
                      <a:lnTo>
                        <a:pt x="872854" y="129419"/>
                      </a:lnTo>
                      <a:lnTo>
                        <a:pt x="872854" y="128814"/>
                      </a:lnTo>
                      <a:lnTo>
                        <a:pt x="872854" y="128814"/>
                      </a:lnTo>
                      <a:lnTo>
                        <a:pt x="872854" y="128210"/>
                      </a:lnTo>
                      <a:lnTo>
                        <a:pt x="872854" y="128210"/>
                      </a:lnTo>
                      <a:lnTo>
                        <a:pt x="872854" y="127605"/>
                      </a:lnTo>
                      <a:lnTo>
                        <a:pt x="872854" y="127605"/>
                      </a:lnTo>
                      <a:lnTo>
                        <a:pt x="872854" y="127000"/>
                      </a:lnTo>
                      <a:lnTo>
                        <a:pt x="872854" y="127000"/>
                      </a:lnTo>
                      <a:lnTo>
                        <a:pt x="872854" y="126395"/>
                      </a:lnTo>
                      <a:lnTo>
                        <a:pt x="872854" y="126395"/>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854" y="125790"/>
                      </a:lnTo>
                      <a:lnTo>
                        <a:pt x="872249" y="125790"/>
                      </a:lnTo>
                      <a:lnTo>
                        <a:pt x="872249" y="125790"/>
                      </a:lnTo>
                      <a:lnTo>
                        <a:pt x="871644" y="125790"/>
                      </a:lnTo>
                      <a:lnTo>
                        <a:pt x="871644" y="125790"/>
                      </a:lnTo>
                      <a:lnTo>
                        <a:pt x="871039" y="125790"/>
                      </a:lnTo>
                      <a:lnTo>
                        <a:pt x="871039" y="125790"/>
                      </a:lnTo>
                      <a:lnTo>
                        <a:pt x="870434" y="125790"/>
                      </a:lnTo>
                      <a:lnTo>
                        <a:pt x="870434" y="125790"/>
                      </a:lnTo>
                      <a:lnTo>
                        <a:pt x="869829" y="125790"/>
                      </a:lnTo>
                      <a:lnTo>
                        <a:pt x="869829" y="125790"/>
                      </a:lnTo>
                      <a:lnTo>
                        <a:pt x="869224" y="125790"/>
                      </a:lnTo>
                      <a:lnTo>
                        <a:pt x="869224" y="125790"/>
                      </a:lnTo>
                      <a:lnTo>
                        <a:pt x="868619" y="125790"/>
                      </a:lnTo>
                      <a:lnTo>
                        <a:pt x="868619" y="125790"/>
                      </a:lnTo>
                      <a:lnTo>
                        <a:pt x="868015" y="125790"/>
                      </a:lnTo>
                      <a:lnTo>
                        <a:pt x="868015" y="125790"/>
                      </a:lnTo>
                      <a:lnTo>
                        <a:pt x="867410" y="125790"/>
                      </a:lnTo>
                      <a:lnTo>
                        <a:pt x="867410" y="125790"/>
                      </a:lnTo>
                      <a:lnTo>
                        <a:pt x="866805" y="125790"/>
                      </a:lnTo>
                      <a:lnTo>
                        <a:pt x="866805" y="125790"/>
                      </a:lnTo>
                      <a:lnTo>
                        <a:pt x="866200" y="125790"/>
                      </a:lnTo>
                      <a:lnTo>
                        <a:pt x="866200" y="125790"/>
                      </a:lnTo>
                      <a:lnTo>
                        <a:pt x="865595" y="125790"/>
                      </a:lnTo>
                      <a:lnTo>
                        <a:pt x="865595" y="125790"/>
                      </a:lnTo>
                      <a:lnTo>
                        <a:pt x="864990" y="125790"/>
                      </a:lnTo>
                      <a:lnTo>
                        <a:pt x="864990" y="125790"/>
                      </a:lnTo>
                      <a:lnTo>
                        <a:pt x="864385" y="125790"/>
                      </a:lnTo>
                      <a:lnTo>
                        <a:pt x="864385" y="125790"/>
                      </a:lnTo>
                      <a:lnTo>
                        <a:pt x="863780" y="125790"/>
                      </a:lnTo>
                      <a:lnTo>
                        <a:pt x="863780"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3176" y="125790"/>
                      </a:lnTo>
                      <a:lnTo>
                        <a:pt x="862571" y="125186"/>
                      </a:lnTo>
                      <a:lnTo>
                        <a:pt x="862571" y="125186"/>
                      </a:lnTo>
                      <a:lnTo>
                        <a:pt x="861966" y="124581"/>
                      </a:lnTo>
                      <a:lnTo>
                        <a:pt x="861966" y="124581"/>
                      </a:lnTo>
                      <a:lnTo>
                        <a:pt x="861361" y="123976"/>
                      </a:lnTo>
                      <a:lnTo>
                        <a:pt x="861361" y="123976"/>
                      </a:lnTo>
                      <a:lnTo>
                        <a:pt x="860756" y="123371"/>
                      </a:lnTo>
                      <a:lnTo>
                        <a:pt x="860756" y="123371"/>
                      </a:lnTo>
                      <a:lnTo>
                        <a:pt x="765184" y="39310"/>
                      </a:lnTo>
                      <a:lnTo>
                        <a:pt x="765184" y="39310"/>
                      </a:lnTo>
                      <a:lnTo>
                        <a:pt x="764579" y="38705"/>
                      </a:lnTo>
                      <a:lnTo>
                        <a:pt x="764579" y="38705"/>
                      </a:lnTo>
                      <a:lnTo>
                        <a:pt x="763974" y="38100"/>
                      </a:lnTo>
                      <a:lnTo>
                        <a:pt x="763974" y="38100"/>
                      </a:lnTo>
                      <a:lnTo>
                        <a:pt x="763369" y="37495"/>
                      </a:lnTo>
                      <a:lnTo>
                        <a:pt x="763369" y="37495"/>
                      </a:lnTo>
                      <a:lnTo>
                        <a:pt x="762764" y="36891"/>
                      </a:lnTo>
                      <a:lnTo>
                        <a:pt x="762764" y="36891"/>
                      </a:lnTo>
                      <a:lnTo>
                        <a:pt x="762159" y="36286"/>
                      </a:lnTo>
                      <a:lnTo>
                        <a:pt x="762159" y="36286"/>
                      </a:lnTo>
                      <a:lnTo>
                        <a:pt x="761554" y="35681"/>
                      </a:lnTo>
                      <a:lnTo>
                        <a:pt x="761554" y="35681"/>
                      </a:lnTo>
                      <a:lnTo>
                        <a:pt x="760949" y="35076"/>
                      </a:lnTo>
                      <a:lnTo>
                        <a:pt x="760949" y="35076"/>
                      </a:lnTo>
                      <a:lnTo>
                        <a:pt x="760345" y="34471"/>
                      </a:lnTo>
                      <a:lnTo>
                        <a:pt x="760345" y="34471"/>
                      </a:lnTo>
                      <a:lnTo>
                        <a:pt x="759740" y="33867"/>
                      </a:lnTo>
                      <a:lnTo>
                        <a:pt x="759740" y="33867"/>
                      </a:lnTo>
                      <a:lnTo>
                        <a:pt x="759135" y="33867"/>
                      </a:lnTo>
                      <a:lnTo>
                        <a:pt x="759135" y="33867"/>
                      </a:lnTo>
                      <a:lnTo>
                        <a:pt x="758530" y="33867"/>
                      </a:lnTo>
                      <a:lnTo>
                        <a:pt x="758530" y="33867"/>
                      </a:lnTo>
                      <a:lnTo>
                        <a:pt x="757925" y="33867"/>
                      </a:lnTo>
                      <a:lnTo>
                        <a:pt x="757925" y="33867"/>
                      </a:lnTo>
                      <a:lnTo>
                        <a:pt x="757320" y="33867"/>
                      </a:lnTo>
                      <a:lnTo>
                        <a:pt x="757320" y="33867"/>
                      </a:lnTo>
                      <a:lnTo>
                        <a:pt x="756715" y="33867"/>
                      </a:lnTo>
                      <a:lnTo>
                        <a:pt x="756715" y="33867"/>
                      </a:lnTo>
                      <a:lnTo>
                        <a:pt x="756110" y="33867"/>
                      </a:lnTo>
                      <a:lnTo>
                        <a:pt x="756110" y="33867"/>
                      </a:lnTo>
                      <a:lnTo>
                        <a:pt x="755505" y="33867"/>
                      </a:lnTo>
                      <a:lnTo>
                        <a:pt x="755505" y="33867"/>
                      </a:lnTo>
                      <a:lnTo>
                        <a:pt x="754900" y="33867"/>
                      </a:lnTo>
                      <a:lnTo>
                        <a:pt x="754900"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lnTo>
                        <a:pt x="754296" y="33867"/>
                      </a:lnTo>
                      <a:cubicBezTo>
                        <a:pt x="753086" y="32657"/>
                        <a:pt x="753086" y="32052"/>
                        <a:pt x="753691" y="29633"/>
                      </a:cubicBezTo>
                      <a:cubicBezTo>
                        <a:pt x="754296" y="27819"/>
                        <a:pt x="754296" y="26609"/>
                        <a:pt x="754296" y="26005"/>
                      </a:cubicBez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4296"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cubicBezTo>
                        <a:pt x="753691" y="26005"/>
                        <a:pt x="753691" y="26005"/>
                        <a:pt x="753691" y="26005"/>
                      </a:cubicBez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6005"/>
                      </a:lnTo>
                      <a:lnTo>
                        <a:pt x="753691" y="25400"/>
                      </a:lnTo>
                      <a:lnTo>
                        <a:pt x="753691" y="25400"/>
                      </a:lnTo>
                      <a:lnTo>
                        <a:pt x="753691" y="24795"/>
                      </a:lnTo>
                      <a:lnTo>
                        <a:pt x="753691" y="24795"/>
                      </a:lnTo>
                      <a:lnTo>
                        <a:pt x="753691" y="24190"/>
                      </a:lnTo>
                      <a:lnTo>
                        <a:pt x="753691" y="24190"/>
                      </a:lnTo>
                      <a:lnTo>
                        <a:pt x="753691" y="23586"/>
                      </a:lnTo>
                      <a:lnTo>
                        <a:pt x="753691" y="23586"/>
                      </a:lnTo>
                      <a:lnTo>
                        <a:pt x="753691" y="22981"/>
                      </a:lnTo>
                      <a:lnTo>
                        <a:pt x="753691" y="22981"/>
                      </a:lnTo>
                      <a:lnTo>
                        <a:pt x="753691" y="22376"/>
                      </a:lnTo>
                      <a:lnTo>
                        <a:pt x="753691" y="22376"/>
                      </a:lnTo>
                      <a:lnTo>
                        <a:pt x="753691" y="21771"/>
                      </a:lnTo>
                      <a:lnTo>
                        <a:pt x="753691" y="21771"/>
                      </a:lnTo>
                      <a:lnTo>
                        <a:pt x="753691" y="21167"/>
                      </a:lnTo>
                      <a:lnTo>
                        <a:pt x="753691" y="21167"/>
                      </a:lnTo>
                      <a:lnTo>
                        <a:pt x="753691" y="20562"/>
                      </a:lnTo>
                      <a:lnTo>
                        <a:pt x="753691" y="20562"/>
                      </a:lnTo>
                      <a:lnTo>
                        <a:pt x="753691" y="19957"/>
                      </a:lnTo>
                      <a:lnTo>
                        <a:pt x="753691" y="19957"/>
                      </a:lnTo>
                      <a:lnTo>
                        <a:pt x="753691" y="19352"/>
                      </a:lnTo>
                      <a:lnTo>
                        <a:pt x="753691" y="19352"/>
                      </a:lnTo>
                      <a:lnTo>
                        <a:pt x="753691" y="18748"/>
                      </a:lnTo>
                      <a:lnTo>
                        <a:pt x="753691" y="18748"/>
                      </a:lnTo>
                      <a:lnTo>
                        <a:pt x="753691" y="18143"/>
                      </a:lnTo>
                      <a:lnTo>
                        <a:pt x="753691" y="18143"/>
                      </a:lnTo>
                      <a:lnTo>
                        <a:pt x="753691" y="17538"/>
                      </a:lnTo>
                      <a:lnTo>
                        <a:pt x="753691" y="17538"/>
                      </a:lnTo>
                      <a:lnTo>
                        <a:pt x="753691" y="16933"/>
                      </a:lnTo>
                      <a:lnTo>
                        <a:pt x="753691" y="16933"/>
                      </a:lnTo>
                      <a:lnTo>
                        <a:pt x="753691" y="16329"/>
                      </a:lnTo>
                      <a:lnTo>
                        <a:pt x="753691" y="16329"/>
                      </a:lnTo>
                      <a:lnTo>
                        <a:pt x="753691" y="15724"/>
                      </a:lnTo>
                      <a:lnTo>
                        <a:pt x="753691" y="15724"/>
                      </a:lnTo>
                      <a:lnTo>
                        <a:pt x="753691" y="15119"/>
                      </a:lnTo>
                      <a:lnTo>
                        <a:pt x="753691" y="15119"/>
                      </a:lnTo>
                      <a:lnTo>
                        <a:pt x="753691" y="14514"/>
                      </a:lnTo>
                      <a:lnTo>
                        <a:pt x="753691" y="14514"/>
                      </a:lnTo>
                      <a:lnTo>
                        <a:pt x="753691" y="13910"/>
                      </a:lnTo>
                      <a:lnTo>
                        <a:pt x="753691" y="13910"/>
                      </a:lnTo>
                      <a:lnTo>
                        <a:pt x="753691" y="13305"/>
                      </a:lnTo>
                      <a:lnTo>
                        <a:pt x="753691" y="13305"/>
                      </a:lnTo>
                      <a:lnTo>
                        <a:pt x="753691" y="12700"/>
                      </a:lnTo>
                      <a:lnTo>
                        <a:pt x="753691" y="12700"/>
                      </a:lnTo>
                      <a:lnTo>
                        <a:pt x="753691" y="12095"/>
                      </a:lnTo>
                      <a:lnTo>
                        <a:pt x="753691" y="12095"/>
                      </a:lnTo>
                      <a:lnTo>
                        <a:pt x="753691" y="11490"/>
                      </a:lnTo>
                      <a:lnTo>
                        <a:pt x="753691" y="11490"/>
                      </a:lnTo>
                      <a:lnTo>
                        <a:pt x="753691" y="10886"/>
                      </a:lnTo>
                      <a:lnTo>
                        <a:pt x="753691" y="10886"/>
                      </a:lnTo>
                      <a:lnTo>
                        <a:pt x="753691" y="10281"/>
                      </a:lnTo>
                      <a:lnTo>
                        <a:pt x="753691" y="10281"/>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lnTo>
                        <a:pt x="753691" y="9676"/>
                      </a:lnTo>
                      <a:cubicBezTo>
                        <a:pt x="753691" y="9676"/>
                        <a:pt x="753691" y="9071"/>
                        <a:pt x="753691" y="9071"/>
                      </a:cubicBez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691" y="9071"/>
                      </a:lnTo>
                      <a:lnTo>
                        <a:pt x="753086" y="8467"/>
                      </a:lnTo>
                      <a:lnTo>
                        <a:pt x="753086" y="8467"/>
                      </a:lnTo>
                      <a:lnTo>
                        <a:pt x="752481" y="7862"/>
                      </a:lnTo>
                      <a:lnTo>
                        <a:pt x="752481" y="7862"/>
                      </a:lnTo>
                      <a:lnTo>
                        <a:pt x="751876" y="7257"/>
                      </a:lnTo>
                      <a:lnTo>
                        <a:pt x="751876" y="7257"/>
                      </a:lnTo>
                      <a:lnTo>
                        <a:pt x="751271" y="6652"/>
                      </a:lnTo>
                      <a:lnTo>
                        <a:pt x="751271" y="6652"/>
                      </a:lnTo>
                      <a:lnTo>
                        <a:pt x="750666" y="6048"/>
                      </a:lnTo>
                      <a:lnTo>
                        <a:pt x="750666" y="6048"/>
                      </a:lnTo>
                      <a:lnTo>
                        <a:pt x="750061" y="5443"/>
                      </a:lnTo>
                      <a:lnTo>
                        <a:pt x="750061" y="5443"/>
                      </a:lnTo>
                      <a:lnTo>
                        <a:pt x="749456" y="4838"/>
                      </a:lnTo>
                      <a:lnTo>
                        <a:pt x="749456" y="4838"/>
                      </a:lnTo>
                      <a:lnTo>
                        <a:pt x="749456" y="4233"/>
                      </a:lnTo>
                      <a:lnTo>
                        <a:pt x="749456" y="4233"/>
                      </a:lnTo>
                      <a:lnTo>
                        <a:pt x="749456" y="3629"/>
                      </a:lnTo>
                      <a:lnTo>
                        <a:pt x="749456" y="3629"/>
                      </a:lnTo>
                      <a:lnTo>
                        <a:pt x="749456" y="3024"/>
                      </a:lnTo>
                      <a:lnTo>
                        <a:pt x="749456" y="3024"/>
                      </a:lnTo>
                      <a:lnTo>
                        <a:pt x="749456" y="2419"/>
                      </a:lnTo>
                      <a:lnTo>
                        <a:pt x="749456" y="2419"/>
                      </a:lnTo>
                      <a:lnTo>
                        <a:pt x="749456" y="1814"/>
                      </a:lnTo>
                      <a:lnTo>
                        <a:pt x="749456" y="1814"/>
                      </a:lnTo>
                      <a:lnTo>
                        <a:pt x="749456" y="1210"/>
                      </a:lnTo>
                      <a:lnTo>
                        <a:pt x="749456" y="1210"/>
                      </a:lnTo>
                      <a:lnTo>
                        <a:pt x="749456" y="605"/>
                      </a:lnTo>
                      <a:lnTo>
                        <a:pt x="749456" y="605"/>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9456" y="0"/>
                      </a:lnTo>
                      <a:lnTo>
                        <a:pt x="748852" y="0"/>
                      </a:lnTo>
                      <a:lnTo>
                        <a:pt x="748247" y="0"/>
                      </a:lnTo>
                      <a:lnTo>
                        <a:pt x="747642" y="0"/>
                      </a:lnTo>
                      <a:lnTo>
                        <a:pt x="747037"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lnTo>
                        <a:pt x="746432" y="0"/>
                      </a:lnTo>
                      <a:cubicBezTo>
                        <a:pt x="745827" y="0"/>
                        <a:pt x="744617" y="0"/>
                        <a:pt x="744012" y="0"/>
                      </a:cubicBez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4012" y="0"/>
                      </a:lnTo>
                      <a:lnTo>
                        <a:pt x="743408" y="0"/>
                      </a:lnTo>
                      <a:lnTo>
                        <a:pt x="743408" y="0"/>
                      </a:lnTo>
                      <a:lnTo>
                        <a:pt x="742803" y="0"/>
                      </a:lnTo>
                      <a:lnTo>
                        <a:pt x="742803" y="0"/>
                      </a:lnTo>
                      <a:lnTo>
                        <a:pt x="742198" y="0"/>
                      </a:lnTo>
                      <a:lnTo>
                        <a:pt x="742198"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0"/>
                      </a:lnTo>
                      <a:lnTo>
                        <a:pt x="741593" y="605"/>
                      </a:lnTo>
                      <a:lnTo>
                        <a:pt x="741593" y="605"/>
                      </a:lnTo>
                      <a:lnTo>
                        <a:pt x="741593" y="1210"/>
                      </a:lnTo>
                      <a:lnTo>
                        <a:pt x="741593" y="1210"/>
                      </a:lnTo>
                      <a:lnTo>
                        <a:pt x="741593" y="1814"/>
                      </a:lnTo>
                      <a:lnTo>
                        <a:pt x="741593" y="1814"/>
                      </a:lnTo>
                      <a:lnTo>
                        <a:pt x="741593" y="2419"/>
                      </a:lnTo>
                      <a:lnTo>
                        <a:pt x="741593" y="2419"/>
                      </a:lnTo>
                      <a:lnTo>
                        <a:pt x="741593" y="3024"/>
                      </a:lnTo>
                      <a:lnTo>
                        <a:pt x="741593" y="3024"/>
                      </a:lnTo>
                      <a:lnTo>
                        <a:pt x="741593" y="3629"/>
                      </a:lnTo>
                      <a:lnTo>
                        <a:pt x="741593" y="3629"/>
                      </a:lnTo>
                      <a:lnTo>
                        <a:pt x="741593" y="4233"/>
                      </a:lnTo>
                      <a:lnTo>
                        <a:pt x="741593" y="4233"/>
                      </a:lnTo>
                      <a:lnTo>
                        <a:pt x="741593" y="4838"/>
                      </a:lnTo>
                      <a:lnTo>
                        <a:pt x="741593" y="4838"/>
                      </a:lnTo>
                      <a:lnTo>
                        <a:pt x="741593" y="5443"/>
                      </a:lnTo>
                      <a:lnTo>
                        <a:pt x="741593" y="5443"/>
                      </a:lnTo>
                      <a:lnTo>
                        <a:pt x="741593" y="6048"/>
                      </a:lnTo>
                      <a:lnTo>
                        <a:pt x="741593" y="6048"/>
                      </a:lnTo>
                      <a:lnTo>
                        <a:pt x="741593" y="6652"/>
                      </a:lnTo>
                      <a:lnTo>
                        <a:pt x="741593" y="6652"/>
                      </a:lnTo>
                      <a:lnTo>
                        <a:pt x="741593" y="7257"/>
                      </a:lnTo>
                      <a:lnTo>
                        <a:pt x="741593" y="7257"/>
                      </a:lnTo>
                      <a:lnTo>
                        <a:pt x="741593" y="7862"/>
                      </a:lnTo>
                      <a:lnTo>
                        <a:pt x="741593" y="7862"/>
                      </a:lnTo>
                      <a:lnTo>
                        <a:pt x="741593" y="8467"/>
                      </a:lnTo>
                      <a:lnTo>
                        <a:pt x="741593" y="8467"/>
                      </a:lnTo>
                      <a:lnTo>
                        <a:pt x="741593" y="9071"/>
                      </a:lnTo>
                      <a:lnTo>
                        <a:pt x="741593" y="9071"/>
                      </a:lnTo>
                      <a:cubicBezTo>
                        <a:pt x="741593" y="9071"/>
                        <a:pt x="741593" y="9071"/>
                        <a:pt x="741593" y="9676"/>
                      </a:cubicBezTo>
                      <a:lnTo>
                        <a:pt x="741593" y="9676"/>
                      </a:lnTo>
                      <a:lnTo>
                        <a:pt x="741593" y="10281"/>
                      </a:lnTo>
                      <a:lnTo>
                        <a:pt x="741593" y="10886"/>
                      </a:lnTo>
                      <a:lnTo>
                        <a:pt x="741593" y="10886"/>
                      </a:lnTo>
                      <a:lnTo>
                        <a:pt x="741593" y="11490"/>
                      </a:lnTo>
                      <a:lnTo>
                        <a:pt x="741593" y="11490"/>
                      </a:lnTo>
                      <a:lnTo>
                        <a:pt x="741593" y="12095"/>
                      </a:lnTo>
                      <a:lnTo>
                        <a:pt x="741593" y="12095"/>
                      </a:lnTo>
                      <a:lnTo>
                        <a:pt x="741593" y="12700"/>
                      </a:lnTo>
                      <a:lnTo>
                        <a:pt x="741593" y="12700"/>
                      </a:lnTo>
                      <a:lnTo>
                        <a:pt x="741593" y="13305"/>
                      </a:lnTo>
                      <a:lnTo>
                        <a:pt x="741593" y="13305"/>
                      </a:lnTo>
                      <a:lnTo>
                        <a:pt x="741593" y="13910"/>
                      </a:lnTo>
                      <a:lnTo>
                        <a:pt x="741593" y="13910"/>
                      </a:lnTo>
                      <a:lnTo>
                        <a:pt x="741593" y="14514"/>
                      </a:lnTo>
                      <a:lnTo>
                        <a:pt x="741593" y="14514"/>
                      </a:lnTo>
                      <a:lnTo>
                        <a:pt x="741593" y="15119"/>
                      </a:lnTo>
                      <a:lnTo>
                        <a:pt x="741593" y="15119"/>
                      </a:lnTo>
                      <a:lnTo>
                        <a:pt x="741593" y="15724"/>
                      </a:lnTo>
                      <a:lnTo>
                        <a:pt x="741593" y="15724"/>
                      </a:lnTo>
                      <a:lnTo>
                        <a:pt x="741593" y="16329"/>
                      </a:lnTo>
                      <a:lnTo>
                        <a:pt x="741593" y="16329"/>
                      </a:lnTo>
                      <a:lnTo>
                        <a:pt x="741593" y="16933"/>
                      </a:lnTo>
                      <a:lnTo>
                        <a:pt x="741593" y="16933"/>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7538"/>
                      </a:lnTo>
                      <a:lnTo>
                        <a:pt x="741593" y="18143"/>
                      </a:lnTo>
                      <a:lnTo>
                        <a:pt x="741593" y="18748"/>
                      </a:lnTo>
                      <a:lnTo>
                        <a:pt x="741593" y="19352"/>
                      </a:lnTo>
                      <a:lnTo>
                        <a:pt x="741593" y="19957"/>
                      </a:lnTo>
                      <a:lnTo>
                        <a:pt x="741593" y="20562"/>
                      </a:lnTo>
                      <a:lnTo>
                        <a:pt x="741593" y="21167"/>
                      </a:lnTo>
                      <a:lnTo>
                        <a:pt x="741593" y="21771"/>
                      </a:lnTo>
                      <a:lnTo>
                        <a:pt x="741593" y="21771"/>
                      </a:lnTo>
                      <a:lnTo>
                        <a:pt x="741593" y="22376"/>
                      </a:lnTo>
                      <a:lnTo>
                        <a:pt x="741593" y="22376"/>
                      </a:lnTo>
                      <a:lnTo>
                        <a:pt x="741593" y="22981"/>
                      </a:lnTo>
                      <a:lnTo>
                        <a:pt x="741593" y="22981"/>
                      </a:lnTo>
                      <a:lnTo>
                        <a:pt x="741593" y="23586"/>
                      </a:lnTo>
                      <a:lnTo>
                        <a:pt x="741593" y="23586"/>
                      </a:lnTo>
                      <a:lnTo>
                        <a:pt x="741593" y="24190"/>
                      </a:lnTo>
                      <a:lnTo>
                        <a:pt x="741593" y="24190"/>
                      </a:lnTo>
                      <a:lnTo>
                        <a:pt x="741593" y="24795"/>
                      </a:lnTo>
                      <a:lnTo>
                        <a:pt x="741593" y="24795"/>
                      </a:lnTo>
                      <a:lnTo>
                        <a:pt x="741593" y="25400"/>
                      </a:lnTo>
                      <a:lnTo>
                        <a:pt x="741593" y="25400"/>
                      </a:lnTo>
                      <a:lnTo>
                        <a:pt x="741593" y="26005"/>
                      </a:lnTo>
                      <a:lnTo>
                        <a:pt x="741593" y="26005"/>
                      </a:lnTo>
                      <a:lnTo>
                        <a:pt x="741593" y="26609"/>
                      </a:lnTo>
                      <a:lnTo>
                        <a:pt x="741593" y="26609"/>
                      </a:lnTo>
                      <a:lnTo>
                        <a:pt x="741593" y="27214"/>
                      </a:lnTo>
                      <a:lnTo>
                        <a:pt x="741593" y="27214"/>
                      </a:lnTo>
                      <a:lnTo>
                        <a:pt x="741593" y="27819"/>
                      </a:lnTo>
                      <a:lnTo>
                        <a:pt x="741593" y="27819"/>
                      </a:lnTo>
                      <a:lnTo>
                        <a:pt x="741593" y="28424"/>
                      </a:lnTo>
                      <a:lnTo>
                        <a:pt x="741593" y="28424"/>
                      </a:lnTo>
                      <a:lnTo>
                        <a:pt x="741593" y="29029"/>
                      </a:lnTo>
                      <a:lnTo>
                        <a:pt x="741593" y="29029"/>
                      </a:lnTo>
                      <a:lnTo>
                        <a:pt x="741593" y="29633"/>
                      </a:lnTo>
                      <a:lnTo>
                        <a:pt x="741593" y="29633"/>
                      </a:lnTo>
                      <a:lnTo>
                        <a:pt x="741593" y="30238"/>
                      </a:lnTo>
                      <a:lnTo>
                        <a:pt x="741593" y="30238"/>
                      </a:lnTo>
                      <a:lnTo>
                        <a:pt x="741593" y="30843"/>
                      </a:lnTo>
                      <a:lnTo>
                        <a:pt x="741593" y="30843"/>
                      </a:lnTo>
                      <a:lnTo>
                        <a:pt x="741593" y="31448"/>
                      </a:lnTo>
                      <a:lnTo>
                        <a:pt x="741593" y="31448"/>
                      </a:lnTo>
                      <a:lnTo>
                        <a:pt x="741593" y="32052"/>
                      </a:lnTo>
                      <a:lnTo>
                        <a:pt x="741593" y="32052"/>
                      </a:lnTo>
                      <a:lnTo>
                        <a:pt x="741593" y="32657"/>
                      </a:lnTo>
                      <a:lnTo>
                        <a:pt x="741593" y="32657"/>
                      </a:lnTo>
                      <a:lnTo>
                        <a:pt x="741593" y="33262"/>
                      </a:lnTo>
                      <a:lnTo>
                        <a:pt x="741593" y="33262"/>
                      </a:lnTo>
                      <a:lnTo>
                        <a:pt x="741593" y="33867"/>
                      </a:lnTo>
                      <a:lnTo>
                        <a:pt x="741593" y="33867"/>
                      </a:lnTo>
                      <a:lnTo>
                        <a:pt x="741593" y="34471"/>
                      </a:lnTo>
                      <a:lnTo>
                        <a:pt x="741593" y="34471"/>
                      </a:lnTo>
                      <a:lnTo>
                        <a:pt x="741593" y="35076"/>
                      </a:lnTo>
                      <a:lnTo>
                        <a:pt x="741593" y="35076"/>
                      </a:lnTo>
                      <a:lnTo>
                        <a:pt x="741593" y="35681"/>
                      </a:lnTo>
                      <a:lnTo>
                        <a:pt x="741593" y="35681"/>
                      </a:lnTo>
                      <a:lnTo>
                        <a:pt x="741593" y="36286"/>
                      </a:lnTo>
                      <a:lnTo>
                        <a:pt x="741593" y="36286"/>
                      </a:lnTo>
                      <a:lnTo>
                        <a:pt x="741593" y="36891"/>
                      </a:lnTo>
                      <a:lnTo>
                        <a:pt x="741593" y="36891"/>
                      </a:lnTo>
                      <a:lnTo>
                        <a:pt x="741593" y="37495"/>
                      </a:lnTo>
                      <a:lnTo>
                        <a:pt x="741593" y="37495"/>
                      </a:lnTo>
                      <a:lnTo>
                        <a:pt x="741593" y="38100"/>
                      </a:lnTo>
                      <a:lnTo>
                        <a:pt x="741593" y="38100"/>
                      </a:lnTo>
                      <a:lnTo>
                        <a:pt x="741593" y="38705"/>
                      </a:lnTo>
                      <a:lnTo>
                        <a:pt x="741593" y="38705"/>
                      </a:lnTo>
                      <a:lnTo>
                        <a:pt x="740988" y="39310"/>
                      </a:lnTo>
                      <a:lnTo>
                        <a:pt x="740988" y="39310"/>
                      </a:lnTo>
                      <a:lnTo>
                        <a:pt x="740383" y="39914"/>
                      </a:lnTo>
                      <a:lnTo>
                        <a:pt x="740383" y="39914"/>
                      </a:lnTo>
                      <a:lnTo>
                        <a:pt x="739778" y="40519"/>
                      </a:lnTo>
                      <a:lnTo>
                        <a:pt x="739778" y="40519"/>
                      </a:lnTo>
                      <a:lnTo>
                        <a:pt x="739173" y="41124"/>
                      </a:lnTo>
                      <a:lnTo>
                        <a:pt x="739173" y="41124"/>
                      </a:lnTo>
                      <a:lnTo>
                        <a:pt x="738569" y="41729"/>
                      </a:lnTo>
                      <a:lnTo>
                        <a:pt x="738569" y="41729"/>
                      </a:lnTo>
                      <a:lnTo>
                        <a:pt x="737964" y="42333"/>
                      </a:lnTo>
                      <a:lnTo>
                        <a:pt x="737964" y="42333"/>
                      </a:lnTo>
                      <a:lnTo>
                        <a:pt x="737359" y="42938"/>
                      </a:lnTo>
                      <a:lnTo>
                        <a:pt x="737359" y="42938"/>
                      </a:lnTo>
                      <a:lnTo>
                        <a:pt x="736754" y="43543"/>
                      </a:lnTo>
                      <a:lnTo>
                        <a:pt x="736754" y="43543"/>
                      </a:lnTo>
                      <a:lnTo>
                        <a:pt x="736149" y="44148"/>
                      </a:lnTo>
                      <a:lnTo>
                        <a:pt x="736149" y="44148"/>
                      </a:lnTo>
                      <a:lnTo>
                        <a:pt x="735544" y="44752"/>
                      </a:lnTo>
                      <a:lnTo>
                        <a:pt x="735544" y="44752"/>
                      </a:lnTo>
                      <a:lnTo>
                        <a:pt x="734939" y="45357"/>
                      </a:lnTo>
                      <a:lnTo>
                        <a:pt x="734939" y="45357"/>
                      </a:lnTo>
                      <a:lnTo>
                        <a:pt x="734334" y="45962"/>
                      </a:lnTo>
                      <a:lnTo>
                        <a:pt x="734334" y="45962"/>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lnTo>
                        <a:pt x="733729" y="46567"/>
                      </a:lnTo>
                      <a:cubicBezTo>
                        <a:pt x="733125" y="47171"/>
                        <a:pt x="731915" y="47776"/>
                        <a:pt x="730705" y="48986"/>
                      </a:cubicBezTo>
                      <a:lnTo>
                        <a:pt x="730100" y="48986"/>
                      </a:lnTo>
                      <a:lnTo>
                        <a:pt x="730100" y="48986"/>
                      </a:lnTo>
                      <a:lnTo>
                        <a:pt x="729495" y="48986"/>
                      </a:lnTo>
                      <a:lnTo>
                        <a:pt x="729495" y="48986"/>
                      </a:lnTo>
                      <a:lnTo>
                        <a:pt x="728890" y="48986"/>
                      </a:lnTo>
                      <a:lnTo>
                        <a:pt x="728890" y="48986"/>
                      </a:lnTo>
                      <a:lnTo>
                        <a:pt x="728285" y="48986"/>
                      </a:lnTo>
                      <a:lnTo>
                        <a:pt x="728285" y="48986"/>
                      </a:lnTo>
                      <a:lnTo>
                        <a:pt x="727680" y="48986"/>
                      </a:lnTo>
                      <a:lnTo>
                        <a:pt x="727680" y="48986"/>
                      </a:lnTo>
                      <a:lnTo>
                        <a:pt x="727076" y="48986"/>
                      </a:lnTo>
                      <a:lnTo>
                        <a:pt x="727076" y="48986"/>
                      </a:lnTo>
                      <a:lnTo>
                        <a:pt x="726471" y="48986"/>
                      </a:lnTo>
                      <a:lnTo>
                        <a:pt x="726471" y="48986"/>
                      </a:lnTo>
                      <a:lnTo>
                        <a:pt x="725866" y="48986"/>
                      </a:lnTo>
                      <a:lnTo>
                        <a:pt x="725866" y="48986"/>
                      </a:lnTo>
                      <a:lnTo>
                        <a:pt x="725261" y="48986"/>
                      </a:lnTo>
                      <a:lnTo>
                        <a:pt x="725261" y="48986"/>
                      </a:lnTo>
                      <a:lnTo>
                        <a:pt x="724656" y="48986"/>
                      </a:lnTo>
                      <a:lnTo>
                        <a:pt x="724656" y="48986"/>
                      </a:lnTo>
                      <a:lnTo>
                        <a:pt x="724051" y="48986"/>
                      </a:lnTo>
                      <a:lnTo>
                        <a:pt x="724051"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3446" y="48986"/>
                      </a:lnTo>
                      <a:lnTo>
                        <a:pt x="722841" y="48986"/>
                      </a:lnTo>
                      <a:lnTo>
                        <a:pt x="722841" y="48986"/>
                      </a:lnTo>
                      <a:lnTo>
                        <a:pt x="722236" y="48986"/>
                      </a:lnTo>
                      <a:lnTo>
                        <a:pt x="722236" y="48986"/>
                      </a:lnTo>
                      <a:lnTo>
                        <a:pt x="721632" y="48986"/>
                      </a:lnTo>
                      <a:lnTo>
                        <a:pt x="721632" y="48986"/>
                      </a:lnTo>
                      <a:lnTo>
                        <a:pt x="721027" y="48986"/>
                      </a:lnTo>
                      <a:lnTo>
                        <a:pt x="721027" y="48986"/>
                      </a:lnTo>
                      <a:lnTo>
                        <a:pt x="720422" y="48986"/>
                      </a:lnTo>
                      <a:lnTo>
                        <a:pt x="720422" y="48986"/>
                      </a:lnTo>
                      <a:lnTo>
                        <a:pt x="719817" y="48986"/>
                      </a:lnTo>
                      <a:lnTo>
                        <a:pt x="719817" y="48986"/>
                      </a:lnTo>
                      <a:lnTo>
                        <a:pt x="719212" y="48986"/>
                      </a:lnTo>
                      <a:lnTo>
                        <a:pt x="719212" y="48986"/>
                      </a:lnTo>
                      <a:lnTo>
                        <a:pt x="718607" y="48986"/>
                      </a:lnTo>
                      <a:lnTo>
                        <a:pt x="718607" y="48986"/>
                      </a:lnTo>
                      <a:lnTo>
                        <a:pt x="718002" y="48986"/>
                      </a:lnTo>
                      <a:lnTo>
                        <a:pt x="718002" y="48986"/>
                      </a:lnTo>
                      <a:lnTo>
                        <a:pt x="717397" y="48986"/>
                      </a:lnTo>
                      <a:lnTo>
                        <a:pt x="717397" y="48986"/>
                      </a:lnTo>
                      <a:lnTo>
                        <a:pt x="716793" y="48986"/>
                      </a:lnTo>
                      <a:lnTo>
                        <a:pt x="716793" y="48986"/>
                      </a:lnTo>
                      <a:lnTo>
                        <a:pt x="716188" y="48986"/>
                      </a:lnTo>
                      <a:lnTo>
                        <a:pt x="716188" y="48986"/>
                      </a:lnTo>
                      <a:lnTo>
                        <a:pt x="715583" y="48986"/>
                      </a:lnTo>
                      <a:lnTo>
                        <a:pt x="715583" y="48986"/>
                      </a:lnTo>
                      <a:lnTo>
                        <a:pt x="714978" y="48986"/>
                      </a:lnTo>
                      <a:lnTo>
                        <a:pt x="714978" y="48986"/>
                      </a:lnTo>
                      <a:lnTo>
                        <a:pt x="714373" y="48986"/>
                      </a:lnTo>
                      <a:lnTo>
                        <a:pt x="714373" y="48986"/>
                      </a:lnTo>
                      <a:lnTo>
                        <a:pt x="713768" y="48986"/>
                      </a:lnTo>
                      <a:lnTo>
                        <a:pt x="713768" y="48986"/>
                      </a:lnTo>
                      <a:lnTo>
                        <a:pt x="713163" y="48986"/>
                      </a:lnTo>
                      <a:lnTo>
                        <a:pt x="713163" y="48986"/>
                      </a:lnTo>
                      <a:lnTo>
                        <a:pt x="712558" y="48986"/>
                      </a:lnTo>
                      <a:lnTo>
                        <a:pt x="712558" y="48986"/>
                      </a:lnTo>
                      <a:lnTo>
                        <a:pt x="711953" y="48986"/>
                      </a:lnTo>
                      <a:lnTo>
                        <a:pt x="711953" y="48986"/>
                      </a:lnTo>
                      <a:lnTo>
                        <a:pt x="711349" y="48986"/>
                      </a:lnTo>
                      <a:lnTo>
                        <a:pt x="711349" y="48986"/>
                      </a:lnTo>
                      <a:lnTo>
                        <a:pt x="710744" y="48986"/>
                      </a:lnTo>
                      <a:lnTo>
                        <a:pt x="710744" y="48986"/>
                      </a:lnTo>
                      <a:lnTo>
                        <a:pt x="710139" y="48986"/>
                      </a:lnTo>
                      <a:lnTo>
                        <a:pt x="710139" y="48986"/>
                      </a:lnTo>
                      <a:lnTo>
                        <a:pt x="709534" y="48986"/>
                      </a:lnTo>
                      <a:lnTo>
                        <a:pt x="709534" y="48986"/>
                      </a:lnTo>
                      <a:lnTo>
                        <a:pt x="708929" y="48986"/>
                      </a:lnTo>
                      <a:lnTo>
                        <a:pt x="708929" y="48986"/>
                      </a:lnTo>
                      <a:lnTo>
                        <a:pt x="708324" y="48986"/>
                      </a:lnTo>
                      <a:lnTo>
                        <a:pt x="708324" y="48986"/>
                      </a:lnTo>
                      <a:lnTo>
                        <a:pt x="707719" y="48986"/>
                      </a:lnTo>
                      <a:lnTo>
                        <a:pt x="707719" y="48986"/>
                      </a:lnTo>
                      <a:lnTo>
                        <a:pt x="707114" y="48986"/>
                      </a:lnTo>
                      <a:lnTo>
                        <a:pt x="707114" y="48986"/>
                      </a:lnTo>
                      <a:lnTo>
                        <a:pt x="706509" y="48986"/>
                      </a:lnTo>
                      <a:lnTo>
                        <a:pt x="706509" y="48986"/>
                      </a:lnTo>
                      <a:lnTo>
                        <a:pt x="705905" y="48986"/>
                      </a:lnTo>
                      <a:lnTo>
                        <a:pt x="705905" y="48986"/>
                      </a:lnTo>
                      <a:lnTo>
                        <a:pt x="705300" y="48986"/>
                      </a:lnTo>
                      <a:lnTo>
                        <a:pt x="705300" y="48986"/>
                      </a:lnTo>
                      <a:lnTo>
                        <a:pt x="704695" y="48986"/>
                      </a:lnTo>
                      <a:lnTo>
                        <a:pt x="704695" y="48986"/>
                      </a:lnTo>
                      <a:lnTo>
                        <a:pt x="704090" y="48986"/>
                      </a:lnTo>
                      <a:lnTo>
                        <a:pt x="704090" y="48986"/>
                      </a:lnTo>
                      <a:lnTo>
                        <a:pt x="703485" y="48986"/>
                      </a:lnTo>
                      <a:lnTo>
                        <a:pt x="703485" y="48986"/>
                      </a:lnTo>
                      <a:lnTo>
                        <a:pt x="702880" y="48986"/>
                      </a:lnTo>
                      <a:lnTo>
                        <a:pt x="702880" y="48986"/>
                      </a:lnTo>
                      <a:lnTo>
                        <a:pt x="702275" y="48986"/>
                      </a:lnTo>
                      <a:lnTo>
                        <a:pt x="702275" y="48986"/>
                      </a:lnTo>
                      <a:lnTo>
                        <a:pt x="701670" y="48986"/>
                      </a:lnTo>
                      <a:lnTo>
                        <a:pt x="701670" y="48986"/>
                      </a:lnTo>
                      <a:lnTo>
                        <a:pt x="701065" y="48986"/>
                      </a:lnTo>
                      <a:lnTo>
                        <a:pt x="701065" y="48986"/>
                      </a:lnTo>
                      <a:lnTo>
                        <a:pt x="700460" y="48986"/>
                      </a:lnTo>
                      <a:lnTo>
                        <a:pt x="700460" y="48986"/>
                      </a:lnTo>
                      <a:lnTo>
                        <a:pt x="699856" y="48986"/>
                      </a:lnTo>
                      <a:lnTo>
                        <a:pt x="699856" y="48986"/>
                      </a:lnTo>
                      <a:lnTo>
                        <a:pt x="699251" y="48986"/>
                      </a:lnTo>
                      <a:lnTo>
                        <a:pt x="699251" y="48986"/>
                      </a:lnTo>
                      <a:lnTo>
                        <a:pt x="698646" y="48986"/>
                      </a:lnTo>
                      <a:lnTo>
                        <a:pt x="698646" y="48986"/>
                      </a:lnTo>
                      <a:lnTo>
                        <a:pt x="698041" y="48986"/>
                      </a:lnTo>
                      <a:lnTo>
                        <a:pt x="698041" y="48986"/>
                      </a:lnTo>
                      <a:lnTo>
                        <a:pt x="697436" y="48986"/>
                      </a:lnTo>
                      <a:lnTo>
                        <a:pt x="697436" y="48986"/>
                      </a:lnTo>
                      <a:lnTo>
                        <a:pt x="696831" y="48986"/>
                      </a:lnTo>
                      <a:lnTo>
                        <a:pt x="696831" y="48986"/>
                      </a:lnTo>
                      <a:lnTo>
                        <a:pt x="696226" y="48986"/>
                      </a:lnTo>
                      <a:lnTo>
                        <a:pt x="696226" y="48986"/>
                      </a:lnTo>
                      <a:lnTo>
                        <a:pt x="695621" y="48986"/>
                      </a:lnTo>
                      <a:lnTo>
                        <a:pt x="695621" y="48986"/>
                      </a:lnTo>
                      <a:lnTo>
                        <a:pt x="695016" y="48986"/>
                      </a:lnTo>
                      <a:lnTo>
                        <a:pt x="695016" y="48986"/>
                      </a:lnTo>
                      <a:lnTo>
                        <a:pt x="694412" y="48986"/>
                      </a:lnTo>
                      <a:lnTo>
                        <a:pt x="694412" y="48986"/>
                      </a:lnTo>
                      <a:lnTo>
                        <a:pt x="693807" y="48986"/>
                      </a:lnTo>
                      <a:lnTo>
                        <a:pt x="693807" y="48986"/>
                      </a:lnTo>
                      <a:lnTo>
                        <a:pt x="693202" y="48986"/>
                      </a:lnTo>
                      <a:lnTo>
                        <a:pt x="693202" y="48986"/>
                      </a:lnTo>
                      <a:lnTo>
                        <a:pt x="692597" y="48986"/>
                      </a:lnTo>
                      <a:lnTo>
                        <a:pt x="692597" y="48986"/>
                      </a:lnTo>
                      <a:lnTo>
                        <a:pt x="691992" y="48986"/>
                      </a:lnTo>
                      <a:lnTo>
                        <a:pt x="691992" y="48986"/>
                      </a:lnTo>
                      <a:lnTo>
                        <a:pt x="691387" y="48986"/>
                      </a:lnTo>
                      <a:lnTo>
                        <a:pt x="691387" y="48986"/>
                      </a:lnTo>
                      <a:lnTo>
                        <a:pt x="690782" y="48986"/>
                      </a:lnTo>
                      <a:lnTo>
                        <a:pt x="690782" y="48986"/>
                      </a:lnTo>
                      <a:lnTo>
                        <a:pt x="690177" y="48986"/>
                      </a:lnTo>
                      <a:lnTo>
                        <a:pt x="690177" y="48986"/>
                      </a:lnTo>
                      <a:lnTo>
                        <a:pt x="689573" y="48986"/>
                      </a:lnTo>
                      <a:lnTo>
                        <a:pt x="689573" y="48986"/>
                      </a:lnTo>
                      <a:lnTo>
                        <a:pt x="688968" y="48986"/>
                      </a:lnTo>
                      <a:lnTo>
                        <a:pt x="688968" y="48986"/>
                      </a:lnTo>
                      <a:lnTo>
                        <a:pt x="688363" y="48986"/>
                      </a:lnTo>
                      <a:lnTo>
                        <a:pt x="688363" y="48986"/>
                      </a:lnTo>
                      <a:lnTo>
                        <a:pt x="687758" y="48986"/>
                      </a:lnTo>
                      <a:lnTo>
                        <a:pt x="687758" y="48986"/>
                      </a:lnTo>
                      <a:lnTo>
                        <a:pt x="687153" y="48986"/>
                      </a:lnTo>
                      <a:lnTo>
                        <a:pt x="687153" y="48986"/>
                      </a:lnTo>
                      <a:lnTo>
                        <a:pt x="686548" y="48986"/>
                      </a:lnTo>
                      <a:lnTo>
                        <a:pt x="686548" y="48986"/>
                      </a:lnTo>
                      <a:lnTo>
                        <a:pt x="685943" y="48986"/>
                      </a:lnTo>
                      <a:lnTo>
                        <a:pt x="685943" y="48986"/>
                      </a:lnTo>
                      <a:lnTo>
                        <a:pt x="685338" y="48986"/>
                      </a:lnTo>
                      <a:lnTo>
                        <a:pt x="685338" y="48986"/>
                      </a:lnTo>
                      <a:lnTo>
                        <a:pt x="684734" y="48986"/>
                      </a:lnTo>
                      <a:lnTo>
                        <a:pt x="684734" y="48986"/>
                      </a:lnTo>
                      <a:lnTo>
                        <a:pt x="684129" y="48986"/>
                      </a:lnTo>
                      <a:lnTo>
                        <a:pt x="684129" y="48986"/>
                      </a:lnTo>
                      <a:lnTo>
                        <a:pt x="683524" y="48986"/>
                      </a:lnTo>
                      <a:lnTo>
                        <a:pt x="683524" y="48986"/>
                      </a:lnTo>
                      <a:lnTo>
                        <a:pt x="682919" y="48986"/>
                      </a:lnTo>
                      <a:lnTo>
                        <a:pt x="682919" y="48986"/>
                      </a:lnTo>
                      <a:lnTo>
                        <a:pt x="682314" y="48986"/>
                      </a:lnTo>
                      <a:lnTo>
                        <a:pt x="682314" y="48986"/>
                      </a:lnTo>
                      <a:lnTo>
                        <a:pt x="681709" y="48986"/>
                      </a:lnTo>
                      <a:lnTo>
                        <a:pt x="681709" y="48986"/>
                      </a:lnTo>
                      <a:lnTo>
                        <a:pt x="681104" y="48986"/>
                      </a:lnTo>
                      <a:lnTo>
                        <a:pt x="681104" y="48986"/>
                      </a:lnTo>
                      <a:lnTo>
                        <a:pt x="680499" y="48986"/>
                      </a:lnTo>
                      <a:lnTo>
                        <a:pt x="680499" y="48986"/>
                      </a:lnTo>
                      <a:lnTo>
                        <a:pt x="679894" y="48986"/>
                      </a:lnTo>
                      <a:lnTo>
                        <a:pt x="679894" y="48986"/>
                      </a:lnTo>
                      <a:lnTo>
                        <a:pt x="679289" y="48986"/>
                      </a:lnTo>
                      <a:lnTo>
                        <a:pt x="679289" y="48986"/>
                      </a:lnTo>
                      <a:lnTo>
                        <a:pt x="678685" y="48986"/>
                      </a:lnTo>
                      <a:lnTo>
                        <a:pt x="678685" y="48986"/>
                      </a:lnTo>
                      <a:lnTo>
                        <a:pt x="678080" y="48986"/>
                      </a:lnTo>
                      <a:lnTo>
                        <a:pt x="678080" y="48986"/>
                      </a:lnTo>
                      <a:lnTo>
                        <a:pt x="677475" y="48986"/>
                      </a:lnTo>
                      <a:lnTo>
                        <a:pt x="677475" y="48986"/>
                      </a:lnTo>
                      <a:lnTo>
                        <a:pt x="676870" y="48986"/>
                      </a:lnTo>
                      <a:lnTo>
                        <a:pt x="676870" y="48986"/>
                      </a:lnTo>
                      <a:lnTo>
                        <a:pt x="676265" y="48986"/>
                      </a:lnTo>
                      <a:lnTo>
                        <a:pt x="676265" y="48986"/>
                      </a:lnTo>
                      <a:lnTo>
                        <a:pt x="675660" y="48986"/>
                      </a:lnTo>
                      <a:lnTo>
                        <a:pt x="675660" y="48986"/>
                      </a:lnTo>
                      <a:lnTo>
                        <a:pt x="675055" y="48986"/>
                      </a:lnTo>
                      <a:lnTo>
                        <a:pt x="675055" y="48986"/>
                      </a:lnTo>
                      <a:lnTo>
                        <a:pt x="674450" y="48986"/>
                      </a:lnTo>
                      <a:lnTo>
                        <a:pt x="674450" y="48986"/>
                      </a:lnTo>
                      <a:lnTo>
                        <a:pt x="673845" y="48986"/>
                      </a:lnTo>
                      <a:lnTo>
                        <a:pt x="673845" y="48986"/>
                      </a:lnTo>
                      <a:lnTo>
                        <a:pt x="673240" y="48986"/>
                      </a:lnTo>
                      <a:lnTo>
                        <a:pt x="673240" y="48986"/>
                      </a:lnTo>
                      <a:lnTo>
                        <a:pt x="672636" y="48986"/>
                      </a:lnTo>
                      <a:lnTo>
                        <a:pt x="672636" y="48986"/>
                      </a:lnTo>
                      <a:lnTo>
                        <a:pt x="672031" y="48986"/>
                      </a:lnTo>
                      <a:lnTo>
                        <a:pt x="672031" y="48986"/>
                      </a:lnTo>
                      <a:lnTo>
                        <a:pt x="671426" y="48986"/>
                      </a:lnTo>
                      <a:lnTo>
                        <a:pt x="671426" y="48986"/>
                      </a:lnTo>
                      <a:lnTo>
                        <a:pt x="670821" y="48986"/>
                      </a:lnTo>
                      <a:lnTo>
                        <a:pt x="670821" y="48986"/>
                      </a:lnTo>
                      <a:lnTo>
                        <a:pt x="670216" y="48986"/>
                      </a:lnTo>
                      <a:lnTo>
                        <a:pt x="670216" y="48986"/>
                      </a:lnTo>
                      <a:lnTo>
                        <a:pt x="669611" y="48986"/>
                      </a:lnTo>
                      <a:lnTo>
                        <a:pt x="669611" y="48986"/>
                      </a:lnTo>
                      <a:lnTo>
                        <a:pt x="669006" y="48986"/>
                      </a:lnTo>
                      <a:lnTo>
                        <a:pt x="669006" y="48986"/>
                      </a:lnTo>
                      <a:lnTo>
                        <a:pt x="668401" y="48986"/>
                      </a:lnTo>
                      <a:lnTo>
                        <a:pt x="668401" y="48986"/>
                      </a:lnTo>
                      <a:lnTo>
                        <a:pt x="667797" y="48986"/>
                      </a:lnTo>
                      <a:lnTo>
                        <a:pt x="667797" y="48986"/>
                      </a:lnTo>
                      <a:lnTo>
                        <a:pt x="667192" y="48986"/>
                      </a:lnTo>
                      <a:lnTo>
                        <a:pt x="667192" y="48986"/>
                      </a:lnTo>
                      <a:lnTo>
                        <a:pt x="666587" y="48986"/>
                      </a:lnTo>
                      <a:lnTo>
                        <a:pt x="666587" y="48986"/>
                      </a:lnTo>
                      <a:lnTo>
                        <a:pt x="665982" y="48986"/>
                      </a:lnTo>
                      <a:lnTo>
                        <a:pt x="665982" y="48986"/>
                      </a:lnTo>
                      <a:lnTo>
                        <a:pt x="665377" y="48986"/>
                      </a:lnTo>
                      <a:lnTo>
                        <a:pt x="665377" y="48986"/>
                      </a:lnTo>
                      <a:lnTo>
                        <a:pt x="664772" y="48986"/>
                      </a:lnTo>
                      <a:lnTo>
                        <a:pt x="664772" y="48986"/>
                      </a:lnTo>
                      <a:lnTo>
                        <a:pt x="664167" y="48986"/>
                      </a:lnTo>
                      <a:lnTo>
                        <a:pt x="664167" y="48986"/>
                      </a:lnTo>
                      <a:lnTo>
                        <a:pt x="663562" y="48986"/>
                      </a:lnTo>
                      <a:lnTo>
                        <a:pt x="663562" y="48986"/>
                      </a:lnTo>
                      <a:lnTo>
                        <a:pt x="662958" y="48986"/>
                      </a:lnTo>
                      <a:lnTo>
                        <a:pt x="662958" y="48986"/>
                      </a:lnTo>
                      <a:lnTo>
                        <a:pt x="662353" y="48986"/>
                      </a:lnTo>
                      <a:lnTo>
                        <a:pt x="662353" y="48986"/>
                      </a:lnTo>
                      <a:lnTo>
                        <a:pt x="661748" y="48986"/>
                      </a:lnTo>
                      <a:lnTo>
                        <a:pt x="661748" y="48986"/>
                      </a:lnTo>
                      <a:lnTo>
                        <a:pt x="661143" y="48986"/>
                      </a:lnTo>
                      <a:lnTo>
                        <a:pt x="661143" y="48986"/>
                      </a:lnTo>
                      <a:lnTo>
                        <a:pt x="660538" y="48986"/>
                      </a:lnTo>
                      <a:lnTo>
                        <a:pt x="660538" y="48986"/>
                      </a:lnTo>
                      <a:lnTo>
                        <a:pt x="659933" y="48986"/>
                      </a:lnTo>
                      <a:lnTo>
                        <a:pt x="659933" y="48986"/>
                      </a:lnTo>
                      <a:lnTo>
                        <a:pt x="659328" y="48986"/>
                      </a:lnTo>
                      <a:lnTo>
                        <a:pt x="659328" y="48986"/>
                      </a:lnTo>
                      <a:lnTo>
                        <a:pt x="658723" y="48986"/>
                      </a:lnTo>
                      <a:lnTo>
                        <a:pt x="658723" y="48986"/>
                      </a:lnTo>
                      <a:lnTo>
                        <a:pt x="658118" y="48986"/>
                      </a:lnTo>
                      <a:lnTo>
                        <a:pt x="658118" y="48986"/>
                      </a:lnTo>
                      <a:lnTo>
                        <a:pt x="657514" y="48986"/>
                      </a:lnTo>
                      <a:lnTo>
                        <a:pt x="657514" y="48986"/>
                      </a:lnTo>
                      <a:lnTo>
                        <a:pt x="656909" y="48381"/>
                      </a:lnTo>
                      <a:lnTo>
                        <a:pt x="656909" y="48381"/>
                      </a:lnTo>
                      <a:lnTo>
                        <a:pt x="656304" y="47776"/>
                      </a:lnTo>
                      <a:lnTo>
                        <a:pt x="656304" y="47776"/>
                      </a:lnTo>
                      <a:lnTo>
                        <a:pt x="655699" y="47171"/>
                      </a:lnTo>
                      <a:lnTo>
                        <a:pt x="655699" y="47171"/>
                      </a:lnTo>
                      <a:lnTo>
                        <a:pt x="655094" y="46567"/>
                      </a:lnTo>
                      <a:lnTo>
                        <a:pt x="655094" y="46567"/>
                      </a:lnTo>
                      <a:lnTo>
                        <a:pt x="654489" y="45962"/>
                      </a:lnTo>
                      <a:lnTo>
                        <a:pt x="654489" y="45962"/>
                      </a:lnTo>
                      <a:lnTo>
                        <a:pt x="653884" y="45357"/>
                      </a:lnTo>
                      <a:lnTo>
                        <a:pt x="653884" y="45357"/>
                      </a:lnTo>
                      <a:lnTo>
                        <a:pt x="653279" y="44752"/>
                      </a:lnTo>
                      <a:lnTo>
                        <a:pt x="653279" y="44752"/>
                      </a:lnTo>
                      <a:lnTo>
                        <a:pt x="652674" y="44148"/>
                      </a:lnTo>
                      <a:lnTo>
                        <a:pt x="652674" y="44148"/>
                      </a:lnTo>
                      <a:lnTo>
                        <a:pt x="652069" y="43543"/>
                      </a:lnTo>
                      <a:lnTo>
                        <a:pt x="652069" y="43543"/>
                      </a:lnTo>
                      <a:lnTo>
                        <a:pt x="651465" y="42938"/>
                      </a:lnTo>
                      <a:lnTo>
                        <a:pt x="651465" y="42938"/>
                      </a:lnTo>
                      <a:lnTo>
                        <a:pt x="650860" y="42333"/>
                      </a:lnTo>
                      <a:lnTo>
                        <a:pt x="650860" y="42333"/>
                      </a:lnTo>
                      <a:lnTo>
                        <a:pt x="650255" y="41729"/>
                      </a:lnTo>
                      <a:lnTo>
                        <a:pt x="650255" y="41729"/>
                      </a:lnTo>
                      <a:lnTo>
                        <a:pt x="649650" y="41124"/>
                      </a:lnTo>
                      <a:lnTo>
                        <a:pt x="649650" y="41124"/>
                      </a:lnTo>
                      <a:lnTo>
                        <a:pt x="649045" y="40519"/>
                      </a:lnTo>
                      <a:lnTo>
                        <a:pt x="649045" y="40519"/>
                      </a:lnTo>
                      <a:lnTo>
                        <a:pt x="648440" y="39914"/>
                      </a:lnTo>
                      <a:lnTo>
                        <a:pt x="648440" y="39914"/>
                      </a:lnTo>
                      <a:lnTo>
                        <a:pt x="647835" y="39310"/>
                      </a:lnTo>
                      <a:lnTo>
                        <a:pt x="647835" y="39310"/>
                      </a:lnTo>
                      <a:lnTo>
                        <a:pt x="647230" y="38705"/>
                      </a:lnTo>
                      <a:lnTo>
                        <a:pt x="647230" y="38705"/>
                      </a:lnTo>
                      <a:lnTo>
                        <a:pt x="646625" y="38100"/>
                      </a:lnTo>
                      <a:lnTo>
                        <a:pt x="646625" y="38100"/>
                      </a:lnTo>
                      <a:lnTo>
                        <a:pt x="646021" y="37495"/>
                      </a:lnTo>
                      <a:lnTo>
                        <a:pt x="646021" y="37495"/>
                      </a:lnTo>
                      <a:lnTo>
                        <a:pt x="645416" y="36891"/>
                      </a:lnTo>
                      <a:lnTo>
                        <a:pt x="645416" y="36891"/>
                      </a:lnTo>
                      <a:lnTo>
                        <a:pt x="644811" y="36286"/>
                      </a:lnTo>
                      <a:lnTo>
                        <a:pt x="644811" y="36286"/>
                      </a:lnTo>
                      <a:lnTo>
                        <a:pt x="644206" y="36286"/>
                      </a:lnTo>
                      <a:lnTo>
                        <a:pt x="644206" y="36286"/>
                      </a:lnTo>
                      <a:lnTo>
                        <a:pt x="643601" y="36286"/>
                      </a:lnTo>
                      <a:lnTo>
                        <a:pt x="643601" y="36286"/>
                      </a:lnTo>
                      <a:lnTo>
                        <a:pt x="642996" y="36286"/>
                      </a:lnTo>
                      <a:lnTo>
                        <a:pt x="642996" y="36286"/>
                      </a:lnTo>
                      <a:lnTo>
                        <a:pt x="642391" y="36286"/>
                      </a:lnTo>
                      <a:lnTo>
                        <a:pt x="642391" y="36286"/>
                      </a:lnTo>
                      <a:lnTo>
                        <a:pt x="641786" y="36286"/>
                      </a:lnTo>
                      <a:lnTo>
                        <a:pt x="641786" y="36286"/>
                      </a:lnTo>
                      <a:lnTo>
                        <a:pt x="641181" y="36286"/>
                      </a:lnTo>
                      <a:lnTo>
                        <a:pt x="641181" y="36286"/>
                      </a:lnTo>
                      <a:lnTo>
                        <a:pt x="640577" y="36286"/>
                      </a:lnTo>
                      <a:lnTo>
                        <a:pt x="640577" y="36286"/>
                      </a:lnTo>
                      <a:lnTo>
                        <a:pt x="639972" y="36286"/>
                      </a:lnTo>
                      <a:lnTo>
                        <a:pt x="639972" y="36286"/>
                      </a:lnTo>
                      <a:lnTo>
                        <a:pt x="639367" y="36286"/>
                      </a:lnTo>
                      <a:lnTo>
                        <a:pt x="639367" y="36286"/>
                      </a:lnTo>
                      <a:lnTo>
                        <a:pt x="638762" y="36286"/>
                      </a:lnTo>
                      <a:lnTo>
                        <a:pt x="638762" y="36286"/>
                      </a:lnTo>
                      <a:lnTo>
                        <a:pt x="638157" y="36286"/>
                      </a:lnTo>
                      <a:lnTo>
                        <a:pt x="638157" y="36286"/>
                      </a:lnTo>
                      <a:lnTo>
                        <a:pt x="637552" y="36286"/>
                      </a:lnTo>
                      <a:lnTo>
                        <a:pt x="637552" y="36286"/>
                      </a:lnTo>
                      <a:lnTo>
                        <a:pt x="636947" y="36286"/>
                      </a:lnTo>
                      <a:lnTo>
                        <a:pt x="636947" y="36286"/>
                      </a:lnTo>
                      <a:lnTo>
                        <a:pt x="636342" y="36286"/>
                      </a:lnTo>
                      <a:lnTo>
                        <a:pt x="636342" y="36286"/>
                      </a:lnTo>
                      <a:lnTo>
                        <a:pt x="635738" y="36286"/>
                      </a:lnTo>
                      <a:lnTo>
                        <a:pt x="635738" y="36286"/>
                      </a:lnTo>
                      <a:lnTo>
                        <a:pt x="635133" y="36286"/>
                      </a:lnTo>
                      <a:lnTo>
                        <a:pt x="635133" y="36286"/>
                      </a:lnTo>
                      <a:lnTo>
                        <a:pt x="634528" y="36286"/>
                      </a:lnTo>
                      <a:lnTo>
                        <a:pt x="634528" y="36286"/>
                      </a:lnTo>
                      <a:lnTo>
                        <a:pt x="633923" y="36286"/>
                      </a:lnTo>
                      <a:lnTo>
                        <a:pt x="633923" y="36286"/>
                      </a:lnTo>
                      <a:lnTo>
                        <a:pt x="633318" y="36286"/>
                      </a:lnTo>
                      <a:lnTo>
                        <a:pt x="633318" y="36286"/>
                      </a:lnTo>
                      <a:lnTo>
                        <a:pt x="632713" y="36286"/>
                      </a:lnTo>
                      <a:lnTo>
                        <a:pt x="632713" y="36286"/>
                      </a:lnTo>
                      <a:lnTo>
                        <a:pt x="632108" y="36286"/>
                      </a:lnTo>
                      <a:lnTo>
                        <a:pt x="632108" y="36286"/>
                      </a:lnTo>
                      <a:lnTo>
                        <a:pt x="631503" y="36286"/>
                      </a:lnTo>
                      <a:lnTo>
                        <a:pt x="631503" y="36286"/>
                      </a:lnTo>
                      <a:lnTo>
                        <a:pt x="630898" y="36286"/>
                      </a:lnTo>
                      <a:lnTo>
                        <a:pt x="630898" y="36286"/>
                      </a:lnTo>
                      <a:lnTo>
                        <a:pt x="630294" y="36286"/>
                      </a:lnTo>
                      <a:lnTo>
                        <a:pt x="630294" y="36286"/>
                      </a:lnTo>
                      <a:lnTo>
                        <a:pt x="629689" y="36286"/>
                      </a:lnTo>
                      <a:lnTo>
                        <a:pt x="629689" y="36286"/>
                      </a:lnTo>
                      <a:lnTo>
                        <a:pt x="629084" y="36286"/>
                      </a:lnTo>
                      <a:lnTo>
                        <a:pt x="629084" y="36286"/>
                      </a:lnTo>
                      <a:lnTo>
                        <a:pt x="628479" y="36286"/>
                      </a:lnTo>
                      <a:lnTo>
                        <a:pt x="628479" y="36286"/>
                      </a:lnTo>
                      <a:lnTo>
                        <a:pt x="627874" y="36286"/>
                      </a:lnTo>
                      <a:lnTo>
                        <a:pt x="627874" y="36286"/>
                      </a:lnTo>
                      <a:lnTo>
                        <a:pt x="627269" y="36286"/>
                      </a:lnTo>
                      <a:lnTo>
                        <a:pt x="627269" y="36286"/>
                      </a:lnTo>
                      <a:lnTo>
                        <a:pt x="626664" y="36286"/>
                      </a:lnTo>
                      <a:lnTo>
                        <a:pt x="626664" y="36286"/>
                      </a:lnTo>
                      <a:lnTo>
                        <a:pt x="626059" y="36286"/>
                      </a:lnTo>
                      <a:lnTo>
                        <a:pt x="626059" y="36286"/>
                      </a:lnTo>
                      <a:lnTo>
                        <a:pt x="625454" y="36286"/>
                      </a:lnTo>
                      <a:lnTo>
                        <a:pt x="625454" y="36286"/>
                      </a:lnTo>
                      <a:lnTo>
                        <a:pt x="624849" y="36286"/>
                      </a:lnTo>
                      <a:lnTo>
                        <a:pt x="624849" y="36286"/>
                      </a:lnTo>
                      <a:lnTo>
                        <a:pt x="624245" y="36286"/>
                      </a:lnTo>
                      <a:lnTo>
                        <a:pt x="624245" y="36286"/>
                      </a:lnTo>
                      <a:lnTo>
                        <a:pt x="623640" y="36286"/>
                      </a:lnTo>
                      <a:lnTo>
                        <a:pt x="623640" y="36286"/>
                      </a:lnTo>
                      <a:lnTo>
                        <a:pt x="623035" y="36286"/>
                      </a:lnTo>
                      <a:lnTo>
                        <a:pt x="623035" y="36286"/>
                      </a:lnTo>
                      <a:lnTo>
                        <a:pt x="622430" y="36286"/>
                      </a:lnTo>
                      <a:lnTo>
                        <a:pt x="622430" y="36286"/>
                      </a:lnTo>
                      <a:lnTo>
                        <a:pt x="621825" y="36286"/>
                      </a:lnTo>
                      <a:lnTo>
                        <a:pt x="621825" y="36286"/>
                      </a:lnTo>
                      <a:lnTo>
                        <a:pt x="621220" y="36286"/>
                      </a:lnTo>
                      <a:lnTo>
                        <a:pt x="621220" y="36286"/>
                      </a:lnTo>
                      <a:lnTo>
                        <a:pt x="620615" y="36286"/>
                      </a:lnTo>
                      <a:lnTo>
                        <a:pt x="620615" y="36286"/>
                      </a:lnTo>
                      <a:lnTo>
                        <a:pt x="620010" y="36286"/>
                      </a:lnTo>
                      <a:lnTo>
                        <a:pt x="620010" y="36286"/>
                      </a:lnTo>
                      <a:lnTo>
                        <a:pt x="619405" y="36286"/>
                      </a:lnTo>
                      <a:lnTo>
                        <a:pt x="619405" y="36286"/>
                      </a:lnTo>
                      <a:lnTo>
                        <a:pt x="618801" y="36286"/>
                      </a:lnTo>
                      <a:lnTo>
                        <a:pt x="618801" y="36286"/>
                      </a:lnTo>
                      <a:lnTo>
                        <a:pt x="618196" y="36286"/>
                      </a:lnTo>
                      <a:lnTo>
                        <a:pt x="618196" y="36286"/>
                      </a:lnTo>
                      <a:lnTo>
                        <a:pt x="617591" y="36286"/>
                      </a:lnTo>
                      <a:lnTo>
                        <a:pt x="617591" y="36286"/>
                      </a:lnTo>
                      <a:lnTo>
                        <a:pt x="616986" y="36286"/>
                      </a:lnTo>
                      <a:lnTo>
                        <a:pt x="616986" y="36286"/>
                      </a:lnTo>
                      <a:lnTo>
                        <a:pt x="616381" y="36286"/>
                      </a:lnTo>
                      <a:lnTo>
                        <a:pt x="616381" y="36286"/>
                      </a:lnTo>
                      <a:lnTo>
                        <a:pt x="615776" y="36286"/>
                      </a:lnTo>
                      <a:lnTo>
                        <a:pt x="615776" y="36286"/>
                      </a:lnTo>
                      <a:lnTo>
                        <a:pt x="615171" y="36286"/>
                      </a:lnTo>
                      <a:lnTo>
                        <a:pt x="615171" y="36286"/>
                      </a:lnTo>
                      <a:lnTo>
                        <a:pt x="614566" y="36286"/>
                      </a:lnTo>
                      <a:lnTo>
                        <a:pt x="614566" y="36286"/>
                      </a:lnTo>
                      <a:lnTo>
                        <a:pt x="613962" y="36286"/>
                      </a:lnTo>
                      <a:lnTo>
                        <a:pt x="613962" y="36286"/>
                      </a:lnTo>
                      <a:lnTo>
                        <a:pt x="613357" y="36286"/>
                      </a:lnTo>
                      <a:lnTo>
                        <a:pt x="613357" y="36286"/>
                      </a:lnTo>
                      <a:lnTo>
                        <a:pt x="612752" y="36286"/>
                      </a:lnTo>
                      <a:lnTo>
                        <a:pt x="612752" y="36286"/>
                      </a:lnTo>
                      <a:lnTo>
                        <a:pt x="612147" y="36286"/>
                      </a:lnTo>
                      <a:lnTo>
                        <a:pt x="612147" y="36286"/>
                      </a:lnTo>
                      <a:lnTo>
                        <a:pt x="611542" y="36286"/>
                      </a:lnTo>
                      <a:lnTo>
                        <a:pt x="611542" y="36286"/>
                      </a:lnTo>
                      <a:lnTo>
                        <a:pt x="610937" y="36286"/>
                      </a:lnTo>
                      <a:lnTo>
                        <a:pt x="610937" y="36286"/>
                      </a:lnTo>
                      <a:lnTo>
                        <a:pt x="610332" y="36286"/>
                      </a:lnTo>
                      <a:lnTo>
                        <a:pt x="610332" y="36286"/>
                      </a:lnTo>
                      <a:lnTo>
                        <a:pt x="609727" y="36286"/>
                      </a:lnTo>
                      <a:lnTo>
                        <a:pt x="609727" y="36286"/>
                      </a:lnTo>
                      <a:lnTo>
                        <a:pt x="609122" y="36286"/>
                      </a:lnTo>
                      <a:lnTo>
                        <a:pt x="609122" y="36286"/>
                      </a:lnTo>
                      <a:lnTo>
                        <a:pt x="608518" y="36286"/>
                      </a:lnTo>
                      <a:lnTo>
                        <a:pt x="608518" y="36286"/>
                      </a:lnTo>
                      <a:lnTo>
                        <a:pt x="607913" y="36286"/>
                      </a:lnTo>
                      <a:lnTo>
                        <a:pt x="607913" y="36286"/>
                      </a:lnTo>
                      <a:lnTo>
                        <a:pt x="607308" y="36286"/>
                      </a:lnTo>
                      <a:lnTo>
                        <a:pt x="607308" y="36286"/>
                      </a:lnTo>
                      <a:lnTo>
                        <a:pt x="606703" y="36286"/>
                      </a:lnTo>
                      <a:lnTo>
                        <a:pt x="606703" y="36286"/>
                      </a:lnTo>
                      <a:lnTo>
                        <a:pt x="606098" y="36286"/>
                      </a:lnTo>
                      <a:lnTo>
                        <a:pt x="606098" y="36286"/>
                      </a:lnTo>
                      <a:lnTo>
                        <a:pt x="605493" y="36286"/>
                      </a:lnTo>
                      <a:lnTo>
                        <a:pt x="605493" y="36286"/>
                      </a:lnTo>
                      <a:lnTo>
                        <a:pt x="604888" y="36286"/>
                      </a:lnTo>
                      <a:lnTo>
                        <a:pt x="604888" y="36286"/>
                      </a:lnTo>
                      <a:lnTo>
                        <a:pt x="604283" y="36286"/>
                      </a:lnTo>
                      <a:lnTo>
                        <a:pt x="604283" y="36286"/>
                      </a:lnTo>
                      <a:lnTo>
                        <a:pt x="603678" y="36286"/>
                      </a:lnTo>
                      <a:lnTo>
                        <a:pt x="603678" y="36286"/>
                      </a:lnTo>
                      <a:lnTo>
                        <a:pt x="603074" y="36286"/>
                      </a:lnTo>
                      <a:lnTo>
                        <a:pt x="603074" y="36286"/>
                      </a:lnTo>
                      <a:lnTo>
                        <a:pt x="602469" y="36286"/>
                      </a:lnTo>
                      <a:lnTo>
                        <a:pt x="602469" y="36286"/>
                      </a:lnTo>
                      <a:lnTo>
                        <a:pt x="601864" y="36286"/>
                      </a:lnTo>
                      <a:lnTo>
                        <a:pt x="601864" y="36286"/>
                      </a:lnTo>
                      <a:lnTo>
                        <a:pt x="601259" y="36286"/>
                      </a:lnTo>
                      <a:lnTo>
                        <a:pt x="601259" y="36286"/>
                      </a:lnTo>
                      <a:lnTo>
                        <a:pt x="600654" y="36286"/>
                      </a:lnTo>
                      <a:lnTo>
                        <a:pt x="600654" y="36286"/>
                      </a:lnTo>
                      <a:lnTo>
                        <a:pt x="600049" y="36286"/>
                      </a:lnTo>
                      <a:lnTo>
                        <a:pt x="600049" y="36286"/>
                      </a:lnTo>
                      <a:lnTo>
                        <a:pt x="599444" y="36286"/>
                      </a:lnTo>
                      <a:lnTo>
                        <a:pt x="599444" y="36286"/>
                      </a:lnTo>
                      <a:lnTo>
                        <a:pt x="598839" y="36286"/>
                      </a:lnTo>
                      <a:lnTo>
                        <a:pt x="598839" y="36286"/>
                      </a:lnTo>
                      <a:lnTo>
                        <a:pt x="598234" y="36286"/>
                      </a:lnTo>
                      <a:lnTo>
                        <a:pt x="598234" y="36286"/>
                      </a:lnTo>
                      <a:lnTo>
                        <a:pt x="597629" y="36286"/>
                      </a:lnTo>
                      <a:lnTo>
                        <a:pt x="597629" y="36286"/>
                      </a:lnTo>
                      <a:lnTo>
                        <a:pt x="597025" y="36286"/>
                      </a:lnTo>
                      <a:lnTo>
                        <a:pt x="597025" y="36286"/>
                      </a:lnTo>
                      <a:lnTo>
                        <a:pt x="596420" y="36286"/>
                      </a:lnTo>
                      <a:lnTo>
                        <a:pt x="596420" y="36286"/>
                      </a:lnTo>
                      <a:lnTo>
                        <a:pt x="595815" y="36286"/>
                      </a:lnTo>
                      <a:lnTo>
                        <a:pt x="595815" y="36286"/>
                      </a:lnTo>
                      <a:lnTo>
                        <a:pt x="595210" y="36286"/>
                      </a:lnTo>
                      <a:lnTo>
                        <a:pt x="595210" y="36286"/>
                      </a:lnTo>
                      <a:lnTo>
                        <a:pt x="594605" y="36286"/>
                      </a:lnTo>
                      <a:lnTo>
                        <a:pt x="594605"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4000" y="36286"/>
                      </a:lnTo>
                      <a:lnTo>
                        <a:pt x="593395" y="36286"/>
                      </a:lnTo>
                      <a:lnTo>
                        <a:pt x="593395" y="36286"/>
                      </a:lnTo>
                      <a:lnTo>
                        <a:pt x="592790" y="36286"/>
                      </a:lnTo>
                      <a:lnTo>
                        <a:pt x="592790" y="36286"/>
                      </a:lnTo>
                      <a:lnTo>
                        <a:pt x="592186" y="36286"/>
                      </a:lnTo>
                      <a:lnTo>
                        <a:pt x="592186" y="36286"/>
                      </a:lnTo>
                      <a:lnTo>
                        <a:pt x="591581" y="36286"/>
                      </a:lnTo>
                      <a:lnTo>
                        <a:pt x="591581" y="36286"/>
                      </a:lnTo>
                      <a:lnTo>
                        <a:pt x="590976" y="36286"/>
                      </a:lnTo>
                      <a:lnTo>
                        <a:pt x="590976" y="36286"/>
                      </a:lnTo>
                      <a:lnTo>
                        <a:pt x="590371" y="36286"/>
                      </a:lnTo>
                      <a:lnTo>
                        <a:pt x="590371" y="36286"/>
                      </a:lnTo>
                      <a:lnTo>
                        <a:pt x="589766" y="36286"/>
                      </a:lnTo>
                      <a:lnTo>
                        <a:pt x="589766" y="36286"/>
                      </a:lnTo>
                      <a:lnTo>
                        <a:pt x="589161" y="36286"/>
                      </a:lnTo>
                      <a:lnTo>
                        <a:pt x="589161" y="36286"/>
                      </a:lnTo>
                      <a:lnTo>
                        <a:pt x="588556" y="36286"/>
                      </a:lnTo>
                      <a:lnTo>
                        <a:pt x="588556" y="36286"/>
                      </a:lnTo>
                      <a:lnTo>
                        <a:pt x="587951" y="36286"/>
                      </a:lnTo>
                      <a:lnTo>
                        <a:pt x="587951" y="36286"/>
                      </a:lnTo>
                      <a:lnTo>
                        <a:pt x="587346" y="36286"/>
                      </a:lnTo>
                      <a:lnTo>
                        <a:pt x="587346" y="36286"/>
                      </a:lnTo>
                      <a:lnTo>
                        <a:pt x="586742" y="36286"/>
                      </a:lnTo>
                      <a:lnTo>
                        <a:pt x="586742" y="36286"/>
                      </a:lnTo>
                      <a:lnTo>
                        <a:pt x="586137" y="36286"/>
                      </a:lnTo>
                      <a:lnTo>
                        <a:pt x="586137" y="36286"/>
                      </a:lnTo>
                      <a:lnTo>
                        <a:pt x="585532" y="36286"/>
                      </a:lnTo>
                      <a:lnTo>
                        <a:pt x="585532" y="36286"/>
                      </a:lnTo>
                      <a:lnTo>
                        <a:pt x="584927" y="36286"/>
                      </a:lnTo>
                      <a:lnTo>
                        <a:pt x="584927" y="36286"/>
                      </a:lnTo>
                      <a:lnTo>
                        <a:pt x="584322" y="36286"/>
                      </a:lnTo>
                      <a:lnTo>
                        <a:pt x="584322" y="36286"/>
                      </a:lnTo>
                      <a:lnTo>
                        <a:pt x="583717" y="36286"/>
                      </a:lnTo>
                      <a:lnTo>
                        <a:pt x="583717" y="36286"/>
                      </a:lnTo>
                      <a:lnTo>
                        <a:pt x="583112" y="36286"/>
                      </a:lnTo>
                      <a:lnTo>
                        <a:pt x="583112" y="36286"/>
                      </a:lnTo>
                      <a:lnTo>
                        <a:pt x="582507" y="36286"/>
                      </a:lnTo>
                      <a:lnTo>
                        <a:pt x="582507" y="36286"/>
                      </a:lnTo>
                      <a:lnTo>
                        <a:pt x="581903" y="36286"/>
                      </a:lnTo>
                      <a:lnTo>
                        <a:pt x="581903" y="36286"/>
                      </a:lnTo>
                      <a:lnTo>
                        <a:pt x="581298" y="36286"/>
                      </a:lnTo>
                      <a:lnTo>
                        <a:pt x="581298" y="36286"/>
                      </a:lnTo>
                      <a:lnTo>
                        <a:pt x="580693" y="36286"/>
                      </a:lnTo>
                      <a:lnTo>
                        <a:pt x="580693" y="36286"/>
                      </a:lnTo>
                      <a:lnTo>
                        <a:pt x="580088" y="36286"/>
                      </a:lnTo>
                      <a:lnTo>
                        <a:pt x="580088" y="36286"/>
                      </a:lnTo>
                      <a:lnTo>
                        <a:pt x="579483" y="36286"/>
                      </a:lnTo>
                      <a:lnTo>
                        <a:pt x="579483"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878" y="36286"/>
                      </a:lnTo>
                      <a:lnTo>
                        <a:pt x="578273" y="36286"/>
                      </a:lnTo>
                      <a:lnTo>
                        <a:pt x="578273" y="36286"/>
                      </a:lnTo>
                      <a:lnTo>
                        <a:pt x="577668" y="36286"/>
                      </a:lnTo>
                      <a:lnTo>
                        <a:pt x="577668" y="36286"/>
                      </a:lnTo>
                      <a:lnTo>
                        <a:pt x="577063" y="36286"/>
                      </a:lnTo>
                      <a:lnTo>
                        <a:pt x="577063" y="36286"/>
                      </a:lnTo>
                      <a:lnTo>
                        <a:pt x="576458" y="36286"/>
                      </a:lnTo>
                      <a:lnTo>
                        <a:pt x="576458" y="36286"/>
                      </a:lnTo>
                      <a:lnTo>
                        <a:pt x="575854" y="36286"/>
                      </a:lnTo>
                      <a:lnTo>
                        <a:pt x="575854" y="36286"/>
                      </a:lnTo>
                      <a:lnTo>
                        <a:pt x="575249" y="36286"/>
                      </a:lnTo>
                      <a:lnTo>
                        <a:pt x="575249" y="36286"/>
                      </a:lnTo>
                      <a:lnTo>
                        <a:pt x="574644" y="36286"/>
                      </a:lnTo>
                      <a:lnTo>
                        <a:pt x="574644" y="36286"/>
                      </a:lnTo>
                      <a:lnTo>
                        <a:pt x="574039" y="36286"/>
                      </a:lnTo>
                      <a:lnTo>
                        <a:pt x="574039" y="36286"/>
                      </a:lnTo>
                      <a:lnTo>
                        <a:pt x="573434" y="36286"/>
                      </a:lnTo>
                      <a:lnTo>
                        <a:pt x="573434" y="36286"/>
                      </a:lnTo>
                      <a:lnTo>
                        <a:pt x="572829" y="36286"/>
                      </a:lnTo>
                      <a:lnTo>
                        <a:pt x="572829" y="36286"/>
                      </a:lnTo>
                      <a:lnTo>
                        <a:pt x="572224" y="36286"/>
                      </a:lnTo>
                      <a:lnTo>
                        <a:pt x="572224" y="36286"/>
                      </a:lnTo>
                      <a:lnTo>
                        <a:pt x="571619" y="36286"/>
                      </a:lnTo>
                      <a:lnTo>
                        <a:pt x="571619" y="36286"/>
                      </a:lnTo>
                      <a:lnTo>
                        <a:pt x="571014" y="36286"/>
                      </a:lnTo>
                      <a:lnTo>
                        <a:pt x="571014" y="36286"/>
                      </a:lnTo>
                      <a:lnTo>
                        <a:pt x="570410" y="36286"/>
                      </a:lnTo>
                      <a:lnTo>
                        <a:pt x="570410" y="36286"/>
                      </a:lnTo>
                      <a:lnTo>
                        <a:pt x="569805" y="36286"/>
                      </a:lnTo>
                      <a:lnTo>
                        <a:pt x="569805" y="36286"/>
                      </a:lnTo>
                      <a:lnTo>
                        <a:pt x="569200" y="36286"/>
                      </a:lnTo>
                      <a:lnTo>
                        <a:pt x="569200" y="36286"/>
                      </a:lnTo>
                      <a:lnTo>
                        <a:pt x="568595" y="36286"/>
                      </a:lnTo>
                      <a:lnTo>
                        <a:pt x="568595" y="36286"/>
                      </a:lnTo>
                      <a:lnTo>
                        <a:pt x="567990" y="36286"/>
                      </a:lnTo>
                      <a:lnTo>
                        <a:pt x="567990" y="36286"/>
                      </a:lnTo>
                      <a:lnTo>
                        <a:pt x="567385" y="36891"/>
                      </a:lnTo>
                      <a:lnTo>
                        <a:pt x="567385" y="36891"/>
                      </a:lnTo>
                      <a:lnTo>
                        <a:pt x="566780" y="37495"/>
                      </a:lnTo>
                      <a:lnTo>
                        <a:pt x="566780" y="37495"/>
                      </a:lnTo>
                      <a:lnTo>
                        <a:pt x="541375" y="45357"/>
                      </a:lnTo>
                      <a:lnTo>
                        <a:pt x="541375" y="45357"/>
                      </a:lnTo>
                      <a:lnTo>
                        <a:pt x="540770" y="45962"/>
                      </a:lnTo>
                      <a:lnTo>
                        <a:pt x="540770" y="45962"/>
                      </a:lnTo>
                      <a:lnTo>
                        <a:pt x="540165" y="46567"/>
                      </a:lnTo>
                      <a:lnTo>
                        <a:pt x="540165" y="46567"/>
                      </a:lnTo>
                      <a:lnTo>
                        <a:pt x="539560" y="47171"/>
                      </a:lnTo>
                      <a:lnTo>
                        <a:pt x="539560" y="47171"/>
                      </a:lnTo>
                      <a:lnTo>
                        <a:pt x="538955" y="47776"/>
                      </a:lnTo>
                      <a:lnTo>
                        <a:pt x="538955" y="47776"/>
                      </a:lnTo>
                      <a:lnTo>
                        <a:pt x="538351" y="48381"/>
                      </a:lnTo>
                      <a:lnTo>
                        <a:pt x="538351" y="48381"/>
                      </a:lnTo>
                      <a:lnTo>
                        <a:pt x="537746" y="48986"/>
                      </a:lnTo>
                      <a:lnTo>
                        <a:pt x="537746" y="48986"/>
                      </a:lnTo>
                      <a:lnTo>
                        <a:pt x="537141" y="49590"/>
                      </a:lnTo>
                      <a:lnTo>
                        <a:pt x="537141" y="49590"/>
                      </a:lnTo>
                      <a:lnTo>
                        <a:pt x="536536" y="50195"/>
                      </a:lnTo>
                      <a:lnTo>
                        <a:pt x="536536" y="50195"/>
                      </a:lnTo>
                      <a:lnTo>
                        <a:pt x="535931" y="50800"/>
                      </a:lnTo>
                      <a:lnTo>
                        <a:pt x="535931" y="50800"/>
                      </a:lnTo>
                      <a:lnTo>
                        <a:pt x="535326" y="51405"/>
                      </a:lnTo>
                      <a:lnTo>
                        <a:pt x="535326" y="51405"/>
                      </a:lnTo>
                      <a:lnTo>
                        <a:pt x="534721" y="52010"/>
                      </a:lnTo>
                      <a:lnTo>
                        <a:pt x="534721" y="52010"/>
                      </a:lnTo>
                      <a:lnTo>
                        <a:pt x="534116" y="52614"/>
                      </a:lnTo>
                      <a:lnTo>
                        <a:pt x="534116" y="52614"/>
                      </a:lnTo>
                      <a:lnTo>
                        <a:pt x="533511" y="53219"/>
                      </a:lnTo>
                      <a:lnTo>
                        <a:pt x="533511" y="53219"/>
                      </a:lnTo>
                      <a:lnTo>
                        <a:pt x="532907" y="53824"/>
                      </a:lnTo>
                      <a:lnTo>
                        <a:pt x="532907" y="53824"/>
                      </a:lnTo>
                      <a:lnTo>
                        <a:pt x="532302" y="54429"/>
                      </a:lnTo>
                      <a:lnTo>
                        <a:pt x="532302" y="54429"/>
                      </a:lnTo>
                      <a:lnTo>
                        <a:pt x="531697" y="55033"/>
                      </a:lnTo>
                      <a:lnTo>
                        <a:pt x="531697" y="55033"/>
                      </a:lnTo>
                      <a:lnTo>
                        <a:pt x="531092" y="55638"/>
                      </a:lnTo>
                      <a:lnTo>
                        <a:pt x="531092" y="55638"/>
                      </a:lnTo>
                      <a:lnTo>
                        <a:pt x="529277" y="51405"/>
                      </a:lnTo>
                      <a:lnTo>
                        <a:pt x="529277" y="51405"/>
                      </a:lnTo>
                      <a:lnTo>
                        <a:pt x="528672" y="52010"/>
                      </a:lnTo>
                      <a:lnTo>
                        <a:pt x="528672" y="52010"/>
                      </a:lnTo>
                      <a:lnTo>
                        <a:pt x="528067" y="52614"/>
                      </a:lnTo>
                      <a:lnTo>
                        <a:pt x="528067" y="52614"/>
                      </a:lnTo>
                      <a:lnTo>
                        <a:pt x="527463" y="53219"/>
                      </a:lnTo>
                      <a:lnTo>
                        <a:pt x="527463" y="53219"/>
                      </a:lnTo>
                      <a:lnTo>
                        <a:pt x="526858" y="53824"/>
                      </a:lnTo>
                      <a:lnTo>
                        <a:pt x="526858" y="53824"/>
                      </a:lnTo>
                      <a:lnTo>
                        <a:pt x="526253" y="54429"/>
                      </a:lnTo>
                      <a:lnTo>
                        <a:pt x="526253" y="54429"/>
                      </a:lnTo>
                      <a:lnTo>
                        <a:pt x="525648" y="55033"/>
                      </a:lnTo>
                      <a:lnTo>
                        <a:pt x="525648" y="55033"/>
                      </a:lnTo>
                      <a:lnTo>
                        <a:pt x="525043" y="55638"/>
                      </a:lnTo>
                      <a:lnTo>
                        <a:pt x="525043" y="55638"/>
                      </a:lnTo>
                      <a:lnTo>
                        <a:pt x="524438" y="56243"/>
                      </a:lnTo>
                      <a:lnTo>
                        <a:pt x="524438" y="56243"/>
                      </a:lnTo>
                      <a:lnTo>
                        <a:pt x="523833" y="56848"/>
                      </a:lnTo>
                      <a:lnTo>
                        <a:pt x="523833" y="56848"/>
                      </a:lnTo>
                      <a:lnTo>
                        <a:pt x="523228" y="57452"/>
                      </a:lnTo>
                      <a:lnTo>
                        <a:pt x="523228" y="57452"/>
                      </a:lnTo>
                      <a:lnTo>
                        <a:pt x="522623" y="58057"/>
                      </a:lnTo>
                      <a:lnTo>
                        <a:pt x="522623" y="58057"/>
                      </a:lnTo>
                      <a:lnTo>
                        <a:pt x="522018" y="58662"/>
                      </a:lnTo>
                      <a:lnTo>
                        <a:pt x="522018" y="58662"/>
                      </a:lnTo>
                      <a:lnTo>
                        <a:pt x="521414" y="59267"/>
                      </a:lnTo>
                      <a:lnTo>
                        <a:pt x="521414" y="59267"/>
                      </a:lnTo>
                      <a:lnTo>
                        <a:pt x="520809" y="59871"/>
                      </a:lnTo>
                      <a:lnTo>
                        <a:pt x="520809" y="59871"/>
                      </a:lnTo>
                      <a:lnTo>
                        <a:pt x="520204" y="60476"/>
                      </a:lnTo>
                      <a:lnTo>
                        <a:pt x="520204" y="60476"/>
                      </a:lnTo>
                      <a:lnTo>
                        <a:pt x="519599" y="61081"/>
                      </a:lnTo>
                      <a:lnTo>
                        <a:pt x="519599" y="61081"/>
                      </a:lnTo>
                      <a:cubicBezTo>
                        <a:pt x="519599" y="61081"/>
                        <a:pt x="519599" y="61081"/>
                        <a:pt x="519599" y="61686"/>
                      </a:cubicBezTo>
                      <a:lnTo>
                        <a:pt x="519599" y="61686"/>
                      </a:lnTo>
                      <a:lnTo>
                        <a:pt x="519599" y="62290"/>
                      </a:lnTo>
                      <a:lnTo>
                        <a:pt x="519599" y="62290"/>
                      </a:lnTo>
                      <a:lnTo>
                        <a:pt x="519599" y="62895"/>
                      </a:lnTo>
                      <a:lnTo>
                        <a:pt x="519599" y="62895"/>
                      </a:lnTo>
                      <a:lnTo>
                        <a:pt x="519599" y="63500"/>
                      </a:lnTo>
                      <a:lnTo>
                        <a:pt x="519599" y="63500"/>
                      </a:lnTo>
                      <a:cubicBezTo>
                        <a:pt x="519599" y="63500"/>
                        <a:pt x="519599" y="63500"/>
                        <a:pt x="519599" y="64105"/>
                      </a:cubicBezTo>
                      <a:lnTo>
                        <a:pt x="519599" y="64105"/>
                      </a:lnTo>
                      <a:cubicBezTo>
                        <a:pt x="519599" y="64105"/>
                        <a:pt x="519599" y="64105"/>
                        <a:pt x="519599" y="64710"/>
                      </a:cubicBezTo>
                      <a:lnTo>
                        <a:pt x="519599" y="64710"/>
                      </a:lnTo>
                      <a:cubicBezTo>
                        <a:pt x="519599" y="64710"/>
                        <a:pt x="519599" y="64710"/>
                        <a:pt x="519599" y="65314"/>
                      </a:cubicBezTo>
                      <a:lnTo>
                        <a:pt x="519599" y="65314"/>
                      </a:lnTo>
                      <a:cubicBezTo>
                        <a:pt x="519599" y="65314"/>
                        <a:pt x="519599" y="65919"/>
                        <a:pt x="519599" y="65919"/>
                      </a:cubicBezTo>
                      <a:lnTo>
                        <a:pt x="519599" y="65919"/>
                      </a:lnTo>
                      <a:cubicBezTo>
                        <a:pt x="519599" y="65919"/>
                        <a:pt x="519599" y="66524"/>
                        <a:pt x="519599" y="66524"/>
                      </a:cubicBezTo>
                      <a:lnTo>
                        <a:pt x="519599" y="66524"/>
                      </a:lnTo>
                      <a:lnTo>
                        <a:pt x="519599" y="67733"/>
                      </a:lnTo>
                      <a:lnTo>
                        <a:pt x="519599" y="67733"/>
                      </a:lnTo>
                      <a:lnTo>
                        <a:pt x="519599" y="68943"/>
                      </a:lnTo>
                      <a:lnTo>
                        <a:pt x="519599" y="68943"/>
                      </a:lnTo>
                      <a:lnTo>
                        <a:pt x="519599" y="70152"/>
                      </a:lnTo>
                      <a:lnTo>
                        <a:pt x="519599" y="70152"/>
                      </a:lnTo>
                      <a:lnTo>
                        <a:pt x="519599" y="71362"/>
                      </a:lnTo>
                      <a:lnTo>
                        <a:pt x="519599" y="71362"/>
                      </a:lnTo>
                      <a:lnTo>
                        <a:pt x="519599" y="72571"/>
                      </a:lnTo>
                      <a:lnTo>
                        <a:pt x="519599" y="72571"/>
                      </a:lnTo>
                      <a:lnTo>
                        <a:pt x="519599" y="73781"/>
                      </a:lnTo>
                      <a:lnTo>
                        <a:pt x="519599" y="74990"/>
                      </a:lnTo>
                      <a:lnTo>
                        <a:pt x="519599" y="76200"/>
                      </a:lnTo>
                      <a:lnTo>
                        <a:pt x="519599" y="76200"/>
                      </a:lnTo>
                      <a:lnTo>
                        <a:pt x="519599" y="77410"/>
                      </a:lnTo>
                      <a:lnTo>
                        <a:pt x="519599" y="77410"/>
                      </a:lnTo>
                      <a:lnTo>
                        <a:pt x="519599" y="78619"/>
                      </a:lnTo>
                      <a:lnTo>
                        <a:pt x="519599" y="78619"/>
                      </a:lnTo>
                      <a:lnTo>
                        <a:pt x="519599" y="79829"/>
                      </a:lnTo>
                      <a:lnTo>
                        <a:pt x="519599" y="79829"/>
                      </a:lnTo>
                      <a:lnTo>
                        <a:pt x="519599" y="81038"/>
                      </a:lnTo>
                      <a:lnTo>
                        <a:pt x="519599" y="81038"/>
                      </a:lnTo>
                      <a:lnTo>
                        <a:pt x="519599" y="82248"/>
                      </a:lnTo>
                      <a:lnTo>
                        <a:pt x="519599" y="82248"/>
                      </a:lnTo>
                      <a:cubicBezTo>
                        <a:pt x="519599" y="85271"/>
                        <a:pt x="519599" y="87690"/>
                        <a:pt x="519599" y="89505"/>
                      </a:cubicBezTo>
                      <a:lnTo>
                        <a:pt x="519599" y="90109"/>
                      </a:lnTo>
                      <a:lnTo>
                        <a:pt x="519599" y="90109"/>
                      </a:lnTo>
                      <a:lnTo>
                        <a:pt x="519599" y="90714"/>
                      </a:lnTo>
                      <a:lnTo>
                        <a:pt x="519599" y="90714"/>
                      </a:lnTo>
                      <a:lnTo>
                        <a:pt x="519599" y="91319"/>
                      </a:lnTo>
                      <a:lnTo>
                        <a:pt x="519599" y="91319"/>
                      </a:lnTo>
                      <a:lnTo>
                        <a:pt x="519599" y="91924"/>
                      </a:lnTo>
                      <a:lnTo>
                        <a:pt x="519599" y="91924"/>
                      </a:lnTo>
                      <a:lnTo>
                        <a:pt x="519599" y="92529"/>
                      </a:lnTo>
                      <a:lnTo>
                        <a:pt x="519599" y="92529"/>
                      </a:lnTo>
                      <a:lnTo>
                        <a:pt x="519599" y="93133"/>
                      </a:lnTo>
                      <a:lnTo>
                        <a:pt x="519599" y="93133"/>
                      </a:lnTo>
                      <a:lnTo>
                        <a:pt x="519599" y="93738"/>
                      </a:lnTo>
                      <a:lnTo>
                        <a:pt x="519599" y="93738"/>
                      </a:lnTo>
                      <a:cubicBezTo>
                        <a:pt x="519599" y="93738"/>
                        <a:pt x="519599" y="93738"/>
                        <a:pt x="519599" y="93738"/>
                      </a:cubicBezTo>
                      <a:lnTo>
                        <a:pt x="519599" y="93738"/>
                      </a:lnTo>
                      <a:lnTo>
                        <a:pt x="519599" y="93738"/>
                      </a:lnTo>
                      <a:lnTo>
                        <a:pt x="519599" y="93738"/>
                      </a:lnTo>
                      <a:cubicBezTo>
                        <a:pt x="519599" y="93738"/>
                        <a:pt x="519599" y="93738"/>
                        <a:pt x="519599" y="93738"/>
                      </a:cubicBezTo>
                      <a:lnTo>
                        <a:pt x="519599" y="93738"/>
                      </a:lnTo>
                      <a:cubicBezTo>
                        <a:pt x="519599" y="93738"/>
                        <a:pt x="519599" y="93738"/>
                        <a:pt x="519599" y="93738"/>
                      </a:cubicBezTo>
                      <a:lnTo>
                        <a:pt x="519599" y="93738"/>
                      </a:lnTo>
                      <a:cubicBezTo>
                        <a:pt x="519599" y="93738"/>
                        <a:pt x="519599" y="93738"/>
                        <a:pt x="519599" y="93738"/>
                      </a:cubicBezTo>
                      <a:lnTo>
                        <a:pt x="519599" y="93738"/>
                      </a:lnTo>
                      <a:cubicBezTo>
                        <a:pt x="519599" y="93738"/>
                        <a:pt x="519599" y="93738"/>
                        <a:pt x="519599" y="93738"/>
                      </a:cubicBezTo>
                      <a:lnTo>
                        <a:pt x="519599" y="93738"/>
                      </a:lnTo>
                      <a:cubicBezTo>
                        <a:pt x="519599" y="93738"/>
                        <a:pt x="519599" y="93738"/>
                        <a:pt x="519599" y="93738"/>
                      </a:cubicBezTo>
                      <a:lnTo>
                        <a:pt x="519599" y="93738"/>
                      </a:lnTo>
                      <a:cubicBezTo>
                        <a:pt x="519599" y="93738"/>
                        <a:pt x="519599" y="93738"/>
                        <a:pt x="519599" y="93738"/>
                      </a:cubicBezTo>
                      <a:lnTo>
                        <a:pt x="519599" y="93738"/>
                      </a:lnTo>
                      <a:lnTo>
                        <a:pt x="519599" y="93738"/>
                      </a:lnTo>
                      <a:lnTo>
                        <a:pt x="519599" y="93738"/>
                      </a:lnTo>
                      <a:lnTo>
                        <a:pt x="518994" y="93738"/>
                      </a:lnTo>
                      <a:lnTo>
                        <a:pt x="518994" y="93738"/>
                      </a:lnTo>
                      <a:lnTo>
                        <a:pt x="518389" y="93738"/>
                      </a:lnTo>
                      <a:lnTo>
                        <a:pt x="518389" y="93738"/>
                      </a:lnTo>
                      <a:lnTo>
                        <a:pt x="517784" y="93738"/>
                      </a:lnTo>
                      <a:lnTo>
                        <a:pt x="517784" y="93738"/>
                      </a:lnTo>
                      <a:lnTo>
                        <a:pt x="517179" y="93738"/>
                      </a:lnTo>
                      <a:lnTo>
                        <a:pt x="517179" y="93738"/>
                      </a:lnTo>
                      <a:lnTo>
                        <a:pt x="516574" y="93738"/>
                      </a:lnTo>
                      <a:lnTo>
                        <a:pt x="516574" y="93738"/>
                      </a:lnTo>
                      <a:lnTo>
                        <a:pt x="515970" y="93738"/>
                      </a:lnTo>
                      <a:lnTo>
                        <a:pt x="515970" y="93738"/>
                      </a:lnTo>
                      <a:lnTo>
                        <a:pt x="515365" y="93738"/>
                      </a:lnTo>
                      <a:lnTo>
                        <a:pt x="515365" y="93738"/>
                      </a:lnTo>
                      <a:lnTo>
                        <a:pt x="514760" y="93738"/>
                      </a:lnTo>
                      <a:lnTo>
                        <a:pt x="514760" y="93738"/>
                      </a:lnTo>
                      <a:lnTo>
                        <a:pt x="514155" y="93738"/>
                      </a:lnTo>
                      <a:lnTo>
                        <a:pt x="514155" y="93738"/>
                      </a:lnTo>
                      <a:lnTo>
                        <a:pt x="513550" y="93738"/>
                      </a:lnTo>
                      <a:lnTo>
                        <a:pt x="513550" y="93738"/>
                      </a:lnTo>
                      <a:lnTo>
                        <a:pt x="512945" y="93738"/>
                      </a:lnTo>
                      <a:lnTo>
                        <a:pt x="512945" y="93738"/>
                      </a:lnTo>
                      <a:lnTo>
                        <a:pt x="512340" y="93738"/>
                      </a:lnTo>
                      <a:lnTo>
                        <a:pt x="512340" y="93738"/>
                      </a:lnTo>
                      <a:lnTo>
                        <a:pt x="511735" y="93738"/>
                      </a:lnTo>
                      <a:lnTo>
                        <a:pt x="511735" y="93738"/>
                      </a:lnTo>
                      <a:lnTo>
                        <a:pt x="511131" y="93738"/>
                      </a:lnTo>
                      <a:lnTo>
                        <a:pt x="511131" y="93738"/>
                      </a:lnTo>
                      <a:lnTo>
                        <a:pt x="510526" y="93738"/>
                      </a:lnTo>
                      <a:lnTo>
                        <a:pt x="510526" y="93738"/>
                      </a:lnTo>
                      <a:lnTo>
                        <a:pt x="509921" y="93738"/>
                      </a:lnTo>
                      <a:lnTo>
                        <a:pt x="509921" y="93738"/>
                      </a:lnTo>
                      <a:lnTo>
                        <a:pt x="508711" y="93738"/>
                      </a:lnTo>
                      <a:lnTo>
                        <a:pt x="508711" y="93738"/>
                      </a:lnTo>
                      <a:lnTo>
                        <a:pt x="507501" y="93738"/>
                      </a:lnTo>
                      <a:lnTo>
                        <a:pt x="507501" y="93738"/>
                      </a:lnTo>
                      <a:lnTo>
                        <a:pt x="506291" y="93738"/>
                      </a:lnTo>
                      <a:lnTo>
                        <a:pt x="506291" y="93738"/>
                      </a:lnTo>
                      <a:lnTo>
                        <a:pt x="505082" y="93738"/>
                      </a:lnTo>
                      <a:lnTo>
                        <a:pt x="505082" y="93738"/>
                      </a:lnTo>
                      <a:lnTo>
                        <a:pt x="503872" y="93738"/>
                      </a:lnTo>
                      <a:lnTo>
                        <a:pt x="503872" y="93738"/>
                      </a:lnTo>
                      <a:lnTo>
                        <a:pt x="502662" y="93738"/>
                      </a:lnTo>
                      <a:lnTo>
                        <a:pt x="502662" y="93738"/>
                      </a:lnTo>
                      <a:lnTo>
                        <a:pt x="501452" y="93738"/>
                      </a:lnTo>
                      <a:lnTo>
                        <a:pt x="501452" y="93738"/>
                      </a:lnTo>
                      <a:lnTo>
                        <a:pt x="500243" y="93738"/>
                      </a:lnTo>
                      <a:lnTo>
                        <a:pt x="500243" y="93738"/>
                      </a:lnTo>
                      <a:lnTo>
                        <a:pt x="499033" y="93738"/>
                      </a:lnTo>
                      <a:lnTo>
                        <a:pt x="499033" y="93738"/>
                      </a:lnTo>
                      <a:lnTo>
                        <a:pt x="498428" y="93738"/>
                      </a:lnTo>
                      <a:lnTo>
                        <a:pt x="498428" y="93738"/>
                      </a:lnTo>
                      <a:lnTo>
                        <a:pt x="497823" y="93738"/>
                      </a:lnTo>
                      <a:lnTo>
                        <a:pt x="497823" y="93738"/>
                      </a:lnTo>
                      <a:cubicBezTo>
                        <a:pt x="493589" y="93133"/>
                        <a:pt x="492379" y="92529"/>
                        <a:pt x="490564" y="92529"/>
                      </a:cubicBez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90564" y="92529"/>
                      </a:lnTo>
                      <a:lnTo>
                        <a:pt x="489959" y="92529"/>
                      </a:lnTo>
                      <a:lnTo>
                        <a:pt x="489959" y="92529"/>
                      </a:lnTo>
                      <a:lnTo>
                        <a:pt x="489355" y="92529"/>
                      </a:lnTo>
                      <a:lnTo>
                        <a:pt x="489355" y="92529"/>
                      </a:lnTo>
                      <a:lnTo>
                        <a:pt x="488750" y="92529"/>
                      </a:lnTo>
                      <a:lnTo>
                        <a:pt x="488750" y="92529"/>
                      </a:lnTo>
                      <a:lnTo>
                        <a:pt x="488145" y="92529"/>
                      </a:lnTo>
                      <a:lnTo>
                        <a:pt x="488145" y="92529"/>
                      </a:lnTo>
                      <a:lnTo>
                        <a:pt x="487540" y="92529"/>
                      </a:lnTo>
                      <a:lnTo>
                        <a:pt x="487540" y="92529"/>
                      </a:lnTo>
                      <a:lnTo>
                        <a:pt x="486935" y="92529"/>
                      </a:lnTo>
                      <a:lnTo>
                        <a:pt x="486935" y="92529"/>
                      </a:lnTo>
                      <a:lnTo>
                        <a:pt x="486330" y="92529"/>
                      </a:lnTo>
                      <a:lnTo>
                        <a:pt x="486330" y="92529"/>
                      </a:lnTo>
                      <a:lnTo>
                        <a:pt x="485725" y="92529"/>
                      </a:lnTo>
                      <a:lnTo>
                        <a:pt x="485725" y="92529"/>
                      </a:lnTo>
                      <a:lnTo>
                        <a:pt x="485120" y="92529"/>
                      </a:lnTo>
                      <a:lnTo>
                        <a:pt x="485120" y="92529"/>
                      </a:lnTo>
                      <a:lnTo>
                        <a:pt x="484515" y="92529"/>
                      </a:lnTo>
                      <a:lnTo>
                        <a:pt x="484515" y="92529"/>
                      </a:lnTo>
                      <a:lnTo>
                        <a:pt x="483911" y="92529"/>
                      </a:lnTo>
                      <a:lnTo>
                        <a:pt x="483911" y="92529"/>
                      </a:lnTo>
                      <a:lnTo>
                        <a:pt x="483306" y="92529"/>
                      </a:lnTo>
                      <a:lnTo>
                        <a:pt x="483306" y="92529"/>
                      </a:lnTo>
                      <a:lnTo>
                        <a:pt x="482701" y="92529"/>
                      </a:lnTo>
                      <a:lnTo>
                        <a:pt x="482701" y="92529"/>
                      </a:lnTo>
                      <a:lnTo>
                        <a:pt x="482096" y="92529"/>
                      </a:lnTo>
                      <a:lnTo>
                        <a:pt x="482096" y="92529"/>
                      </a:lnTo>
                      <a:lnTo>
                        <a:pt x="481491" y="92529"/>
                      </a:lnTo>
                      <a:lnTo>
                        <a:pt x="481491" y="92529"/>
                      </a:lnTo>
                      <a:lnTo>
                        <a:pt x="480886" y="92529"/>
                      </a:lnTo>
                      <a:lnTo>
                        <a:pt x="480886" y="92529"/>
                      </a:lnTo>
                      <a:lnTo>
                        <a:pt x="480281" y="92529"/>
                      </a:lnTo>
                      <a:lnTo>
                        <a:pt x="480281" y="92529"/>
                      </a:lnTo>
                      <a:lnTo>
                        <a:pt x="479676" y="92529"/>
                      </a:lnTo>
                      <a:lnTo>
                        <a:pt x="479676" y="92529"/>
                      </a:lnTo>
                      <a:lnTo>
                        <a:pt x="479072" y="92529"/>
                      </a:lnTo>
                      <a:lnTo>
                        <a:pt x="479072"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8467" y="92529"/>
                      </a:lnTo>
                      <a:lnTo>
                        <a:pt x="477862" y="92529"/>
                      </a:lnTo>
                      <a:lnTo>
                        <a:pt x="477862" y="92529"/>
                      </a:lnTo>
                      <a:lnTo>
                        <a:pt x="477257" y="92529"/>
                      </a:lnTo>
                      <a:lnTo>
                        <a:pt x="477257" y="92529"/>
                      </a:lnTo>
                      <a:lnTo>
                        <a:pt x="476652" y="92529"/>
                      </a:lnTo>
                      <a:lnTo>
                        <a:pt x="476652" y="92529"/>
                      </a:lnTo>
                      <a:lnTo>
                        <a:pt x="476047" y="92529"/>
                      </a:lnTo>
                      <a:lnTo>
                        <a:pt x="476047" y="92529"/>
                      </a:lnTo>
                      <a:lnTo>
                        <a:pt x="475442" y="92529"/>
                      </a:lnTo>
                      <a:lnTo>
                        <a:pt x="475442" y="92529"/>
                      </a:lnTo>
                      <a:lnTo>
                        <a:pt x="474837" y="92529"/>
                      </a:lnTo>
                      <a:lnTo>
                        <a:pt x="474837" y="92529"/>
                      </a:lnTo>
                      <a:lnTo>
                        <a:pt x="474232" y="92529"/>
                      </a:lnTo>
                      <a:lnTo>
                        <a:pt x="474232" y="92529"/>
                      </a:lnTo>
                      <a:lnTo>
                        <a:pt x="473627" y="92529"/>
                      </a:lnTo>
                      <a:lnTo>
                        <a:pt x="473627" y="92529"/>
                      </a:lnTo>
                      <a:lnTo>
                        <a:pt x="473023" y="92529"/>
                      </a:lnTo>
                      <a:lnTo>
                        <a:pt x="473023" y="92529"/>
                      </a:lnTo>
                      <a:lnTo>
                        <a:pt x="472418" y="92529"/>
                      </a:lnTo>
                      <a:lnTo>
                        <a:pt x="472418" y="92529"/>
                      </a:lnTo>
                      <a:lnTo>
                        <a:pt x="471813" y="92529"/>
                      </a:lnTo>
                      <a:lnTo>
                        <a:pt x="471813" y="92529"/>
                      </a:lnTo>
                      <a:lnTo>
                        <a:pt x="471208" y="92529"/>
                      </a:lnTo>
                      <a:lnTo>
                        <a:pt x="471208" y="92529"/>
                      </a:lnTo>
                      <a:lnTo>
                        <a:pt x="470603" y="92529"/>
                      </a:lnTo>
                      <a:lnTo>
                        <a:pt x="470603" y="92529"/>
                      </a:lnTo>
                      <a:lnTo>
                        <a:pt x="469998" y="92529"/>
                      </a:lnTo>
                      <a:lnTo>
                        <a:pt x="469998" y="92529"/>
                      </a:lnTo>
                      <a:lnTo>
                        <a:pt x="469393" y="92529"/>
                      </a:lnTo>
                      <a:lnTo>
                        <a:pt x="469393" y="92529"/>
                      </a:lnTo>
                      <a:lnTo>
                        <a:pt x="468788" y="92529"/>
                      </a:lnTo>
                      <a:lnTo>
                        <a:pt x="468788" y="92529"/>
                      </a:lnTo>
                      <a:lnTo>
                        <a:pt x="468183" y="92529"/>
                      </a:lnTo>
                      <a:lnTo>
                        <a:pt x="467578" y="92529"/>
                      </a:lnTo>
                      <a:lnTo>
                        <a:pt x="466974" y="92529"/>
                      </a:lnTo>
                      <a:lnTo>
                        <a:pt x="466369" y="92529"/>
                      </a:lnTo>
                      <a:lnTo>
                        <a:pt x="465764" y="92529"/>
                      </a:lnTo>
                      <a:lnTo>
                        <a:pt x="465159" y="92529"/>
                      </a:lnTo>
                      <a:lnTo>
                        <a:pt x="464554" y="92529"/>
                      </a:lnTo>
                      <a:lnTo>
                        <a:pt x="463949" y="92529"/>
                      </a:lnTo>
                      <a:lnTo>
                        <a:pt x="463344" y="92529"/>
                      </a:lnTo>
                      <a:lnTo>
                        <a:pt x="462739" y="92529"/>
                      </a:lnTo>
                      <a:lnTo>
                        <a:pt x="462135" y="92529"/>
                      </a:lnTo>
                      <a:lnTo>
                        <a:pt x="461530" y="92529"/>
                      </a:lnTo>
                      <a:lnTo>
                        <a:pt x="460925" y="92529"/>
                      </a:lnTo>
                      <a:lnTo>
                        <a:pt x="460320" y="92529"/>
                      </a:lnTo>
                      <a:lnTo>
                        <a:pt x="459715" y="92529"/>
                      </a:lnTo>
                      <a:lnTo>
                        <a:pt x="459110" y="93133"/>
                      </a:lnTo>
                      <a:lnTo>
                        <a:pt x="458505" y="93738"/>
                      </a:lnTo>
                      <a:lnTo>
                        <a:pt x="457900" y="94343"/>
                      </a:lnTo>
                      <a:lnTo>
                        <a:pt x="457900" y="94343"/>
                      </a:lnTo>
                      <a:lnTo>
                        <a:pt x="457900" y="94343"/>
                      </a:lnTo>
                      <a:lnTo>
                        <a:pt x="457900" y="94343"/>
                      </a:lnTo>
                      <a:lnTo>
                        <a:pt x="457900" y="94343"/>
                      </a:lnTo>
                      <a:lnTo>
                        <a:pt x="457900" y="94343"/>
                      </a:lnTo>
                      <a:lnTo>
                        <a:pt x="457900" y="94343"/>
                      </a:lnTo>
                      <a:lnTo>
                        <a:pt x="457900" y="94343"/>
                      </a:lnTo>
                      <a:lnTo>
                        <a:pt x="457900" y="94343"/>
                      </a:lnTo>
                      <a:lnTo>
                        <a:pt x="457900" y="94343"/>
                      </a:lnTo>
                      <a:lnTo>
                        <a:pt x="457900" y="94343"/>
                      </a:lnTo>
                      <a:lnTo>
                        <a:pt x="457900" y="94948"/>
                      </a:lnTo>
                      <a:lnTo>
                        <a:pt x="457900" y="95552"/>
                      </a:lnTo>
                      <a:lnTo>
                        <a:pt x="457900" y="96157"/>
                      </a:lnTo>
                      <a:lnTo>
                        <a:pt x="457900" y="96762"/>
                      </a:lnTo>
                      <a:lnTo>
                        <a:pt x="457900" y="97367"/>
                      </a:lnTo>
                      <a:lnTo>
                        <a:pt x="457900" y="97971"/>
                      </a:lnTo>
                      <a:lnTo>
                        <a:pt x="457900" y="98576"/>
                      </a:lnTo>
                      <a:lnTo>
                        <a:pt x="457900" y="99181"/>
                      </a:lnTo>
                      <a:lnTo>
                        <a:pt x="457900" y="99786"/>
                      </a:lnTo>
                      <a:lnTo>
                        <a:pt x="457900" y="100391"/>
                      </a:lnTo>
                      <a:lnTo>
                        <a:pt x="457900" y="100995"/>
                      </a:lnTo>
                      <a:lnTo>
                        <a:pt x="457900" y="100995"/>
                      </a:lnTo>
                      <a:lnTo>
                        <a:pt x="457900" y="101600"/>
                      </a:lnTo>
                      <a:lnTo>
                        <a:pt x="457900" y="101600"/>
                      </a:lnTo>
                      <a:lnTo>
                        <a:pt x="457900" y="102205"/>
                      </a:lnTo>
                      <a:lnTo>
                        <a:pt x="457900" y="102205"/>
                      </a:lnTo>
                      <a:lnTo>
                        <a:pt x="457900" y="102810"/>
                      </a:lnTo>
                      <a:lnTo>
                        <a:pt x="457900" y="102810"/>
                      </a:lnTo>
                      <a:lnTo>
                        <a:pt x="457900" y="103414"/>
                      </a:lnTo>
                      <a:lnTo>
                        <a:pt x="457900" y="103414"/>
                      </a:lnTo>
                      <a:lnTo>
                        <a:pt x="457900" y="104019"/>
                      </a:lnTo>
                      <a:lnTo>
                        <a:pt x="457900" y="104019"/>
                      </a:lnTo>
                      <a:lnTo>
                        <a:pt x="457900" y="104624"/>
                      </a:lnTo>
                      <a:lnTo>
                        <a:pt x="457900" y="104624"/>
                      </a:lnTo>
                      <a:lnTo>
                        <a:pt x="457900" y="105229"/>
                      </a:lnTo>
                      <a:lnTo>
                        <a:pt x="457900" y="105229"/>
                      </a:lnTo>
                      <a:lnTo>
                        <a:pt x="457900" y="105833"/>
                      </a:lnTo>
                      <a:lnTo>
                        <a:pt x="457900" y="105833"/>
                      </a:lnTo>
                      <a:lnTo>
                        <a:pt x="457900" y="106438"/>
                      </a:lnTo>
                      <a:lnTo>
                        <a:pt x="457900" y="106438"/>
                      </a:lnTo>
                      <a:lnTo>
                        <a:pt x="457900" y="107043"/>
                      </a:lnTo>
                      <a:lnTo>
                        <a:pt x="457900" y="107043"/>
                      </a:lnTo>
                      <a:lnTo>
                        <a:pt x="457900" y="107648"/>
                      </a:lnTo>
                      <a:lnTo>
                        <a:pt x="457900" y="107648"/>
                      </a:lnTo>
                      <a:lnTo>
                        <a:pt x="457900" y="108252"/>
                      </a:lnTo>
                      <a:lnTo>
                        <a:pt x="457900" y="108252"/>
                      </a:lnTo>
                      <a:lnTo>
                        <a:pt x="457900" y="108857"/>
                      </a:lnTo>
                      <a:lnTo>
                        <a:pt x="457900" y="108857"/>
                      </a:lnTo>
                      <a:lnTo>
                        <a:pt x="457900" y="109462"/>
                      </a:lnTo>
                      <a:lnTo>
                        <a:pt x="457900" y="109462"/>
                      </a:lnTo>
                      <a:lnTo>
                        <a:pt x="457900" y="110067"/>
                      </a:lnTo>
                      <a:lnTo>
                        <a:pt x="457900" y="110067"/>
                      </a:lnTo>
                      <a:lnTo>
                        <a:pt x="457900" y="110671"/>
                      </a:lnTo>
                      <a:lnTo>
                        <a:pt x="457900" y="110671"/>
                      </a:lnTo>
                      <a:lnTo>
                        <a:pt x="457900" y="111276"/>
                      </a:lnTo>
                      <a:lnTo>
                        <a:pt x="457900" y="111276"/>
                      </a:lnTo>
                      <a:lnTo>
                        <a:pt x="457900" y="111881"/>
                      </a:lnTo>
                      <a:lnTo>
                        <a:pt x="457900" y="111881"/>
                      </a:lnTo>
                      <a:lnTo>
                        <a:pt x="457900" y="112486"/>
                      </a:lnTo>
                      <a:lnTo>
                        <a:pt x="457900" y="112486"/>
                      </a:lnTo>
                      <a:lnTo>
                        <a:pt x="457900" y="113090"/>
                      </a:lnTo>
                      <a:lnTo>
                        <a:pt x="457900" y="113090"/>
                      </a:lnTo>
                      <a:lnTo>
                        <a:pt x="457900" y="113695"/>
                      </a:lnTo>
                      <a:lnTo>
                        <a:pt x="457900" y="113695"/>
                      </a:lnTo>
                      <a:lnTo>
                        <a:pt x="457900" y="114300"/>
                      </a:lnTo>
                      <a:lnTo>
                        <a:pt x="457900" y="114300"/>
                      </a:lnTo>
                      <a:lnTo>
                        <a:pt x="457900" y="114905"/>
                      </a:lnTo>
                      <a:lnTo>
                        <a:pt x="457900" y="114905"/>
                      </a:lnTo>
                      <a:lnTo>
                        <a:pt x="457900" y="115510"/>
                      </a:lnTo>
                      <a:lnTo>
                        <a:pt x="457900" y="115510"/>
                      </a:lnTo>
                      <a:lnTo>
                        <a:pt x="457900" y="116114"/>
                      </a:lnTo>
                      <a:lnTo>
                        <a:pt x="457900" y="116114"/>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900" y="116719"/>
                      </a:lnTo>
                      <a:lnTo>
                        <a:pt x="457296" y="116719"/>
                      </a:lnTo>
                      <a:lnTo>
                        <a:pt x="457296" y="116719"/>
                      </a:lnTo>
                      <a:lnTo>
                        <a:pt x="456691" y="116719"/>
                      </a:lnTo>
                      <a:lnTo>
                        <a:pt x="456691" y="116719"/>
                      </a:lnTo>
                      <a:lnTo>
                        <a:pt x="456086" y="116719"/>
                      </a:lnTo>
                      <a:lnTo>
                        <a:pt x="456086" y="116719"/>
                      </a:lnTo>
                      <a:cubicBezTo>
                        <a:pt x="456086" y="116719"/>
                        <a:pt x="456086" y="116719"/>
                        <a:pt x="455481" y="116719"/>
                      </a:cubicBezTo>
                      <a:lnTo>
                        <a:pt x="455481" y="116719"/>
                      </a:lnTo>
                      <a:lnTo>
                        <a:pt x="454876" y="116719"/>
                      </a:lnTo>
                      <a:lnTo>
                        <a:pt x="454876" y="116719"/>
                      </a:lnTo>
                      <a:cubicBezTo>
                        <a:pt x="454876" y="116719"/>
                        <a:pt x="454876" y="116719"/>
                        <a:pt x="454271" y="116719"/>
                      </a:cubicBezTo>
                      <a:lnTo>
                        <a:pt x="454271" y="116719"/>
                      </a:lnTo>
                      <a:cubicBezTo>
                        <a:pt x="454271" y="116719"/>
                        <a:pt x="454271" y="116719"/>
                        <a:pt x="453666" y="116719"/>
                      </a:cubicBezTo>
                      <a:lnTo>
                        <a:pt x="453666" y="116719"/>
                      </a:lnTo>
                      <a:lnTo>
                        <a:pt x="453061" y="116719"/>
                      </a:lnTo>
                      <a:lnTo>
                        <a:pt x="453061" y="116719"/>
                      </a:lnTo>
                      <a:lnTo>
                        <a:pt x="452456" y="116719"/>
                      </a:lnTo>
                      <a:lnTo>
                        <a:pt x="452456" y="116719"/>
                      </a:lnTo>
                      <a:lnTo>
                        <a:pt x="451852" y="116719"/>
                      </a:lnTo>
                      <a:lnTo>
                        <a:pt x="451852" y="116719"/>
                      </a:lnTo>
                      <a:lnTo>
                        <a:pt x="451247" y="116719"/>
                      </a:lnTo>
                      <a:lnTo>
                        <a:pt x="451247" y="116719"/>
                      </a:lnTo>
                      <a:lnTo>
                        <a:pt x="450642" y="116719"/>
                      </a:lnTo>
                      <a:lnTo>
                        <a:pt x="450642" y="116719"/>
                      </a:lnTo>
                      <a:lnTo>
                        <a:pt x="450037" y="116719"/>
                      </a:lnTo>
                      <a:lnTo>
                        <a:pt x="450037" y="116719"/>
                      </a:lnTo>
                      <a:lnTo>
                        <a:pt x="449432" y="116719"/>
                      </a:lnTo>
                      <a:lnTo>
                        <a:pt x="449432" y="116719"/>
                      </a:lnTo>
                      <a:lnTo>
                        <a:pt x="448827" y="116719"/>
                      </a:lnTo>
                      <a:lnTo>
                        <a:pt x="448827" y="116719"/>
                      </a:lnTo>
                      <a:lnTo>
                        <a:pt x="448222" y="116719"/>
                      </a:lnTo>
                      <a:lnTo>
                        <a:pt x="448222" y="116719"/>
                      </a:lnTo>
                      <a:lnTo>
                        <a:pt x="447617" y="116719"/>
                      </a:lnTo>
                      <a:lnTo>
                        <a:pt x="447617" y="116719"/>
                      </a:lnTo>
                      <a:lnTo>
                        <a:pt x="447012" y="116719"/>
                      </a:lnTo>
                      <a:lnTo>
                        <a:pt x="447012" y="116719"/>
                      </a:lnTo>
                      <a:lnTo>
                        <a:pt x="446407" y="116719"/>
                      </a:lnTo>
                      <a:lnTo>
                        <a:pt x="446407" y="116719"/>
                      </a:lnTo>
                      <a:lnTo>
                        <a:pt x="445803" y="116719"/>
                      </a:lnTo>
                      <a:lnTo>
                        <a:pt x="445803"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6719"/>
                      </a:lnTo>
                      <a:lnTo>
                        <a:pt x="445198" y="117324"/>
                      </a:lnTo>
                      <a:lnTo>
                        <a:pt x="445198" y="117324"/>
                      </a:lnTo>
                      <a:cubicBezTo>
                        <a:pt x="445198" y="120952"/>
                        <a:pt x="444593" y="122767"/>
                        <a:pt x="443383" y="123976"/>
                      </a:cubicBezTo>
                      <a:cubicBezTo>
                        <a:pt x="442778" y="125186"/>
                        <a:pt x="441568" y="125790"/>
                        <a:pt x="440359" y="125790"/>
                      </a:cubicBezTo>
                      <a:cubicBezTo>
                        <a:pt x="430076" y="118533"/>
                        <a:pt x="419187" y="110671"/>
                        <a:pt x="413139" y="110671"/>
                      </a:cubicBezTo>
                      <a:cubicBezTo>
                        <a:pt x="412534" y="110671"/>
                        <a:pt x="411929" y="110671"/>
                        <a:pt x="411324" y="111276"/>
                      </a:cubicBezTo>
                      <a:cubicBezTo>
                        <a:pt x="404670" y="113090"/>
                        <a:pt x="398621" y="116114"/>
                        <a:pt x="392572" y="117929"/>
                      </a:cubicBezTo>
                      <a:cubicBezTo>
                        <a:pt x="390153" y="118533"/>
                        <a:pt x="388338" y="119138"/>
                        <a:pt x="387128" y="119743"/>
                      </a:cubicBezTo>
                      <a:lnTo>
                        <a:pt x="387128" y="119743"/>
                      </a:lnTo>
                      <a:lnTo>
                        <a:pt x="387128" y="119743"/>
                      </a:lnTo>
                      <a:cubicBezTo>
                        <a:pt x="384709" y="120952"/>
                        <a:pt x="382894" y="122162"/>
                        <a:pt x="380475" y="123371"/>
                      </a:cubicBezTo>
                      <a:lnTo>
                        <a:pt x="380475" y="123371"/>
                      </a:lnTo>
                      <a:cubicBezTo>
                        <a:pt x="379265" y="123976"/>
                        <a:pt x="378055" y="124581"/>
                        <a:pt x="376240" y="125186"/>
                      </a:cubicBezTo>
                      <a:cubicBezTo>
                        <a:pt x="373216" y="126395"/>
                        <a:pt x="370192" y="125186"/>
                        <a:pt x="365957" y="122767"/>
                      </a:cubicBez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957" y="122767"/>
                      </a:lnTo>
                      <a:lnTo>
                        <a:pt x="365352" y="122767"/>
                      </a:lnTo>
                      <a:lnTo>
                        <a:pt x="365352" y="122767"/>
                      </a:lnTo>
                      <a:lnTo>
                        <a:pt x="364748" y="122767"/>
                      </a:lnTo>
                      <a:lnTo>
                        <a:pt x="364748" y="122767"/>
                      </a:lnTo>
                      <a:lnTo>
                        <a:pt x="364143" y="122767"/>
                      </a:lnTo>
                      <a:lnTo>
                        <a:pt x="364143" y="122767"/>
                      </a:lnTo>
                      <a:lnTo>
                        <a:pt x="363538" y="122767"/>
                      </a:lnTo>
                      <a:lnTo>
                        <a:pt x="363538" y="122767"/>
                      </a:lnTo>
                      <a:lnTo>
                        <a:pt x="362933" y="122767"/>
                      </a:lnTo>
                      <a:lnTo>
                        <a:pt x="362933" y="122767"/>
                      </a:lnTo>
                      <a:lnTo>
                        <a:pt x="362328" y="122767"/>
                      </a:lnTo>
                      <a:lnTo>
                        <a:pt x="362328" y="122767"/>
                      </a:lnTo>
                      <a:lnTo>
                        <a:pt x="361723" y="122767"/>
                      </a:lnTo>
                      <a:lnTo>
                        <a:pt x="361723" y="122767"/>
                      </a:lnTo>
                      <a:lnTo>
                        <a:pt x="361118" y="122767"/>
                      </a:lnTo>
                      <a:lnTo>
                        <a:pt x="361118" y="122767"/>
                      </a:lnTo>
                      <a:lnTo>
                        <a:pt x="360513" y="122767"/>
                      </a:lnTo>
                      <a:lnTo>
                        <a:pt x="360513" y="122767"/>
                      </a:lnTo>
                      <a:lnTo>
                        <a:pt x="359908" y="122767"/>
                      </a:lnTo>
                      <a:lnTo>
                        <a:pt x="359908" y="122767"/>
                      </a:lnTo>
                      <a:lnTo>
                        <a:pt x="359304" y="122767"/>
                      </a:lnTo>
                      <a:lnTo>
                        <a:pt x="359304" y="122767"/>
                      </a:lnTo>
                      <a:lnTo>
                        <a:pt x="358699" y="122767"/>
                      </a:lnTo>
                      <a:lnTo>
                        <a:pt x="358699" y="122767"/>
                      </a:lnTo>
                      <a:lnTo>
                        <a:pt x="358094" y="122767"/>
                      </a:lnTo>
                      <a:lnTo>
                        <a:pt x="358094" y="122767"/>
                      </a:lnTo>
                      <a:lnTo>
                        <a:pt x="357489" y="122767"/>
                      </a:lnTo>
                      <a:lnTo>
                        <a:pt x="357489" y="122767"/>
                      </a:lnTo>
                      <a:lnTo>
                        <a:pt x="356884" y="122767"/>
                      </a:lnTo>
                      <a:lnTo>
                        <a:pt x="356884" y="122767"/>
                      </a:lnTo>
                      <a:lnTo>
                        <a:pt x="356279" y="122767"/>
                      </a:lnTo>
                      <a:lnTo>
                        <a:pt x="356279" y="122767"/>
                      </a:lnTo>
                      <a:lnTo>
                        <a:pt x="355674" y="122767"/>
                      </a:lnTo>
                      <a:lnTo>
                        <a:pt x="355674" y="122767"/>
                      </a:lnTo>
                      <a:lnTo>
                        <a:pt x="355069" y="122767"/>
                      </a:lnTo>
                      <a:lnTo>
                        <a:pt x="355069" y="122767"/>
                      </a:lnTo>
                      <a:lnTo>
                        <a:pt x="354465" y="122767"/>
                      </a:lnTo>
                      <a:lnTo>
                        <a:pt x="354465" y="122767"/>
                      </a:lnTo>
                      <a:lnTo>
                        <a:pt x="353860" y="122767"/>
                      </a:lnTo>
                      <a:lnTo>
                        <a:pt x="353860" y="122767"/>
                      </a:lnTo>
                      <a:lnTo>
                        <a:pt x="353255" y="122767"/>
                      </a:lnTo>
                      <a:lnTo>
                        <a:pt x="353255" y="122767"/>
                      </a:lnTo>
                      <a:cubicBezTo>
                        <a:pt x="352045" y="122767"/>
                        <a:pt x="350835" y="122767"/>
                        <a:pt x="349625" y="122767"/>
                      </a:cubicBezTo>
                      <a:lnTo>
                        <a:pt x="349625" y="122767"/>
                      </a:lnTo>
                      <a:lnTo>
                        <a:pt x="349020" y="122767"/>
                      </a:lnTo>
                      <a:lnTo>
                        <a:pt x="349020" y="122767"/>
                      </a:lnTo>
                      <a:lnTo>
                        <a:pt x="348416" y="122767"/>
                      </a:lnTo>
                      <a:lnTo>
                        <a:pt x="348416" y="122767"/>
                      </a:lnTo>
                      <a:lnTo>
                        <a:pt x="347811" y="122767"/>
                      </a:lnTo>
                      <a:lnTo>
                        <a:pt x="347811" y="122767"/>
                      </a:lnTo>
                      <a:lnTo>
                        <a:pt x="347206" y="122767"/>
                      </a:lnTo>
                      <a:lnTo>
                        <a:pt x="347206" y="122767"/>
                      </a:lnTo>
                      <a:lnTo>
                        <a:pt x="346601" y="122767"/>
                      </a:lnTo>
                      <a:lnTo>
                        <a:pt x="346601" y="122767"/>
                      </a:lnTo>
                      <a:lnTo>
                        <a:pt x="345996" y="122767"/>
                      </a:lnTo>
                      <a:lnTo>
                        <a:pt x="345996" y="122767"/>
                      </a:lnTo>
                      <a:lnTo>
                        <a:pt x="345391" y="122767"/>
                      </a:lnTo>
                      <a:lnTo>
                        <a:pt x="345391" y="122767"/>
                      </a:lnTo>
                      <a:lnTo>
                        <a:pt x="344786" y="122767"/>
                      </a:lnTo>
                      <a:lnTo>
                        <a:pt x="344786" y="122767"/>
                      </a:lnTo>
                      <a:lnTo>
                        <a:pt x="344181" y="122767"/>
                      </a:lnTo>
                      <a:lnTo>
                        <a:pt x="344181" y="122767"/>
                      </a:lnTo>
                      <a:lnTo>
                        <a:pt x="343577" y="122767"/>
                      </a:lnTo>
                      <a:lnTo>
                        <a:pt x="343577" y="122767"/>
                      </a:lnTo>
                      <a:lnTo>
                        <a:pt x="342972" y="122767"/>
                      </a:lnTo>
                      <a:lnTo>
                        <a:pt x="342972" y="122767"/>
                      </a:lnTo>
                      <a:lnTo>
                        <a:pt x="342367" y="122767"/>
                      </a:lnTo>
                      <a:lnTo>
                        <a:pt x="342367" y="122767"/>
                      </a:lnTo>
                      <a:lnTo>
                        <a:pt x="341762" y="122767"/>
                      </a:lnTo>
                      <a:lnTo>
                        <a:pt x="341762" y="122767"/>
                      </a:lnTo>
                      <a:lnTo>
                        <a:pt x="341157" y="122767"/>
                      </a:lnTo>
                      <a:lnTo>
                        <a:pt x="341157" y="122767"/>
                      </a:lnTo>
                      <a:lnTo>
                        <a:pt x="340552" y="122767"/>
                      </a:lnTo>
                      <a:lnTo>
                        <a:pt x="340552" y="122767"/>
                      </a:lnTo>
                      <a:lnTo>
                        <a:pt x="339947" y="122767"/>
                      </a:lnTo>
                      <a:lnTo>
                        <a:pt x="339342" y="122767"/>
                      </a:lnTo>
                      <a:lnTo>
                        <a:pt x="338737" y="122767"/>
                      </a:lnTo>
                      <a:lnTo>
                        <a:pt x="338132" y="122767"/>
                      </a:lnTo>
                      <a:lnTo>
                        <a:pt x="337528" y="122767"/>
                      </a:lnTo>
                      <a:lnTo>
                        <a:pt x="336923" y="122767"/>
                      </a:lnTo>
                      <a:lnTo>
                        <a:pt x="336318" y="122767"/>
                      </a:lnTo>
                      <a:lnTo>
                        <a:pt x="335713" y="122767"/>
                      </a:lnTo>
                      <a:lnTo>
                        <a:pt x="335108" y="122767"/>
                      </a:lnTo>
                      <a:lnTo>
                        <a:pt x="334503" y="122767"/>
                      </a:lnTo>
                      <a:lnTo>
                        <a:pt x="333898" y="122767"/>
                      </a:lnTo>
                      <a:lnTo>
                        <a:pt x="333293" y="122767"/>
                      </a:lnTo>
                      <a:lnTo>
                        <a:pt x="332689" y="122767"/>
                      </a:lnTo>
                      <a:lnTo>
                        <a:pt x="332084" y="122767"/>
                      </a:lnTo>
                      <a:lnTo>
                        <a:pt x="331479" y="122767"/>
                      </a:lnTo>
                      <a:lnTo>
                        <a:pt x="330874" y="122767"/>
                      </a:lnTo>
                      <a:lnTo>
                        <a:pt x="330269" y="122767"/>
                      </a:lnTo>
                      <a:lnTo>
                        <a:pt x="329664" y="122767"/>
                      </a:lnTo>
                      <a:lnTo>
                        <a:pt x="329059" y="122767"/>
                      </a:lnTo>
                      <a:lnTo>
                        <a:pt x="328454" y="122767"/>
                      </a:lnTo>
                      <a:lnTo>
                        <a:pt x="327849" y="122767"/>
                      </a:lnTo>
                      <a:lnTo>
                        <a:pt x="327245" y="122767"/>
                      </a:lnTo>
                      <a:lnTo>
                        <a:pt x="326640" y="122767"/>
                      </a:lnTo>
                      <a:lnTo>
                        <a:pt x="326035" y="122767"/>
                      </a:lnTo>
                      <a:lnTo>
                        <a:pt x="325430" y="122767"/>
                      </a:lnTo>
                      <a:lnTo>
                        <a:pt x="324825"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4220" y="122767"/>
                      </a:lnTo>
                      <a:lnTo>
                        <a:pt x="323615" y="122767"/>
                      </a:lnTo>
                      <a:cubicBezTo>
                        <a:pt x="319986" y="122162"/>
                        <a:pt x="317566" y="122162"/>
                        <a:pt x="315752" y="122162"/>
                      </a:cubicBez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162"/>
                      </a:lnTo>
                      <a:lnTo>
                        <a:pt x="315752" y="122767"/>
                      </a:lnTo>
                      <a:lnTo>
                        <a:pt x="315752" y="122767"/>
                      </a:lnTo>
                      <a:lnTo>
                        <a:pt x="315752" y="123371"/>
                      </a:lnTo>
                      <a:lnTo>
                        <a:pt x="315752" y="123371"/>
                      </a:lnTo>
                      <a:lnTo>
                        <a:pt x="315752" y="123976"/>
                      </a:lnTo>
                      <a:lnTo>
                        <a:pt x="315752" y="123976"/>
                      </a:lnTo>
                      <a:lnTo>
                        <a:pt x="315752" y="124581"/>
                      </a:lnTo>
                      <a:lnTo>
                        <a:pt x="315752" y="124581"/>
                      </a:lnTo>
                      <a:lnTo>
                        <a:pt x="315752" y="125186"/>
                      </a:lnTo>
                      <a:lnTo>
                        <a:pt x="315752" y="125186"/>
                      </a:lnTo>
                      <a:lnTo>
                        <a:pt x="315752" y="125790"/>
                      </a:lnTo>
                      <a:lnTo>
                        <a:pt x="315752" y="125790"/>
                      </a:lnTo>
                      <a:lnTo>
                        <a:pt x="315752" y="126395"/>
                      </a:lnTo>
                      <a:lnTo>
                        <a:pt x="315752" y="126395"/>
                      </a:lnTo>
                      <a:lnTo>
                        <a:pt x="315752" y="127000"/>
                      </a:lnTo>
                      <a:lnTo>
                        <a:pt x="315752" y="127000"/>
                      </a:lnTo>
                      <a:lnTo>
                        <a:pt x="315752" y="127605"/>
                      </a:lnTo>
                      <a:lnTo>
                        <a:pt x="315752" y="127605"/>
                      </a:lnTo>
                      <a:lnTo>
                        <a:pt x="315752" y="128210"/>
                      </a:lnTo>
                      <a:lnTo>
                        <a:pt x="315752" y="128210"/>
                      </a:lnTo>
                      <a:lnTo>
                        <a:pt x="315752" y="128814"/>
                      </a:lnTo>
                      <a:lnTo>
                        <a:pt x="315752" y="128814"/>
                      </a:lnTo>
                      <a:lnTo>
                        <a:pt x="315752" y="129419"/>
                      </a:lnTo>
                      <a:lnTo>
                        <a:pt x="315752" y="129419"/>
                      </a:lnTo>
                      <a:lnTo>
                        <a:pt x="315752" y="130024"/>
                      </a:lnTo>
                      <a:lnTo>
                        <a:pt x="315752" y="130024"/>
                      </a:lnTo>
                      <a:lnTo>
                        <a:pt x="315752" y="130629"/>
                      </a:lnTo>
                      <a:lnTo>
                        <a:pt x="315752" y="130629"/>
                      </a:lnTo>
                      <a:lnTo>
                        <a:pt x="315752" y="131233"/>
                      </a:lnTo>
                      <a:lnTo>
                        <a:pt x="315752" y="131233"/>
                      </a:lnTo>
                      <a:lnTo>
                        <a:pt x="315752" y="131838"/>
                      </a:lnTo>
                      <a:lnTo>
                        <a:pt x="315752" y="131838"/>
                      </a:lnTo>
                      <a:lnTo>
                        <a:pt x="315752" y="132443"/>
                      </a:lnTo>
                      <a:lnTo>
                        <a:pt x="315752" y="132443"/>
                      </a:lnTo>
                      <a:lnTo>
                        <a:pt x="315752" y="133048"/>
                      </a:lnTo>
                      <a:lnTo>
                        <a:pt x="315752" y="133048"/>
                      </a:lnTo>
                      <a:lnTo>
                        <a:pt x="315752" y="133652"/>
                      </a:lnTo>
                      <a:lnTo>
                        <a:pt x="315752" y="133652"/>
                      </a:lnTo>
                      <a:lnTo>
                        <a:pt x="315752" y="134257"/>
                      </a:lnTo>
                      <a:lnTo>
                        <a:pt x="315752" y="134257"/>
                      </a:lnTo>
                      <a:lnTo>
                        <a:pt x="315752" y="134862"/>
                      </a:lnTo>
                      <a:lnTo>
                        <a:pt x="315752" y="134862"/>
                      </a:lnTo>
                      <a:lnTo>
                        <a:pt x="315752" y="135467"/>
                      </a:lnTo>
                      <a:lnTo>
                        <a:pt x="315752" y="135467"/>
                      </a:lnTo>
                      <a:lnTo>
                        <a:pt x="315752" y="136071"/>
                      </a:lnTo>
                      <a:lnTo>
                        <a:pt x="315752" y="136071"/>
                      </a:lnTo>
                      <a:lnTo>
                        <a:pt x="315752" y="136676"/>
                      </a:lnTo>
                      <a:lnTo>
                        <a:pt x="315752" y="136676"/>
                      </a:lnTo>
                      <a:lnTo>
                        <a:pt x="315752" y="137281"/>
                      </a:lnTo>
                      <a:lnTo>
                        <a:pt x="315752" y="137281"/>
                      </a:lnTo>
                      <a:lnTo>
                        <a:pt x="315752" y="137886"/>
                      </a:lnTo>
                      <a:lnTo>
                        <a:pt x="315752" y="138490"/>
                      </a:lnTo>
                      <a:lnTo>
                        <a:pt x="315752" y="138490"/>
                      </a:lnTo>
                      <a:lnTo>
                        <a:pt x="315752" y="139095"/>
                      </a:lnTo>
                      <a:lnTo>
                        <a:pt x="315752" y="139095"/>
                      </a:lnTo>
                      <a:lnTo>
                        <a:pt x="315752" y="139700"/>
                      </a:lnTo>
                      <a:lnTo>
                        <a:pt x="315752" y="139700"/>
                      </a:lnTo>
                      <a:lnTo>
                        <a:pt x="315752" y="140305"/>
                      </a:lnTo>
                      <a:lnTo>
                        <a:pt x="315752" y="140305"/>
                      </a:lnTo>
                      <a:lnTo>
                        <a:pt x="315752" y="140910"/>
                      </a:lnTo>
                      <a:lnTo>
                        <a:pt x="315752" y="140910"/>
                      </a:lnTo>
                      <a:lnTo>
                        <a:pt x="315752" y="141514"/>
                      </a:lnTo>
                      <a:lnTo>
                        <a:pt x="315752" y="141514"/>
                      </a:lnTo>
                      <a:lnTo>
                        <a:pt x="315752" y="142119"/>
                      </a:lnTo>
                      <a:lnTo>
                        <a:pt x="315752" y="142119"/>
                      </a:lnTo>
                      <a:lnTo>
                        <a:pt x="315752" y="142724"/>
                      </a:lnTo>
                      <a:lnTo>
                        <a:pt x="315752" y="142724"/>
                      </a:lnTo>
                      <a:lnTo>
                        <a:pt x="315752" y="143329"/>
                      </a:lnTo>
                      <a:lnTo>
                        <a:pt x="315752" y="143329"/>
                      </a:lnTo>
                      <a:lnTo>
                        <a:pt x="315752" y="143933"/>
                      </a:lnTo>
                      <a:lnTo>
                        <a:pt x="315752" y="143933"/>
                      </a:lnTo>
                      <a:lnTo>
                        <a:pt x="315752" y="144538"/>
                      </a:lnTo>
                      <a:lnTo>
                        <a:pt x="315752" y="144538"/>
                      </a:lnTo>
                      <a:lnTo>
                        <a:pt x="315752" y="145143"/>
                      </a:lnTo>
                      <a:lnTo>
                        <a:pt x="315752" y="145143"/>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lnTo>
                        <a:pt x="315752" y="145748"/>
                      </a:lnTo>
                      <a:cubicBezTo>
                        <a:pt x="314542" y="145748"/>
                        <a:pt x="312727" y="146352"/>
                        <a:pt x="310308" y="148167"/>
                      </a:cubicBezTo>
                      <a:cubicBezTo>
                        <a:pt x="309703" y="148771"/>
                        <a:pt x="309703" y="148771"/>
                        <a:pt x="309098" y="148771"/>
                      </a:cubicBez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9098" y="148771"/>
                      </a:lnTo>
                      <a:lnTo>
                        <a:pt x="304259" y="151190"/>
                      </a:lnTo>
                      <a:lnTo>
                        <a:pt x="304259" y="151190"/>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4819"/>
                      </a:lnTo>
                      <a:lnTo>
                        <a:pt x="296395" y="155424"/>
                      </a:lnTo>
                      <a:lnTo>
                        <a:pt x="296395" y="156029"/>
                      </a:lnTo>
                      <a:lnTo>
                        <a:pt x="296395" y="156029"/>
                      </a:lnTo>
                      <a:lnTo>
                        <a:pt x="296395" y="156633"/>
                      </a:lnTo>
                      <a:lnTo>
                        <a:pt x="296395" y="156633"/>
                      </a:lnTo>
                      <a:lnTo>
                        <a:pt x="296395" y="157238"/>
                      </a:lnTo>
                      <a:lnTo>
                        <a:pt x="296395" y="157238"/>
                      </a:lnTo>
                      <a:lnTo>
                        <a:pt x="296395" y="157843"/>
                      </a:lnTo>
                      <a:lnTo>
                        <a:pt x="296395" y="157843"/>
                      </a:lnTo>
                      <a:lnTo>
                        <a:pt x="296395" y="158448"/>
                      </a:lnTo>
                      <a:lnTo>
                        <a:pt x="296395" y="158448"/>
                      </a:lnTo>
                      <a:lnTo>
                        <a:pt x="296395" y="159052"/>
                      </a:lnTo>
                      <a:lnTo>
                        <a:pt x="296395" y="159052"/>
                      </a:lnTo>
                      <a:lnTo>
                        <a:pt x="296395" y="159657"/>
                      </a:lnTo>
                      <a:lnTo>
                        <a:pt x="296395" y="159657"/>
                      </a:lnTo>
                      <a:lnTo>
                        <a:pt x="296395" y="160262"/>
                      </a:lnTo>
                      <a:lnTo>
                        <a:pt x="296395" y="160262"/>
                      </a:lnTo>
                      <a:lnTo>
                        <a:pt x="296395" y="160867"/>
                      </a:lnTo>
                      <a:lnTo>
                        <a:pt x="296395" y="160867"/>
                      </a:lnTo>
                      <a:lnTo>
                        <a:pt x="296395" y="161471"/>
                      </a:lnTo>
                      <a:lnTo>
                        <a:pt x="296395" y="161471"/>
                      </a:lnTo>
                      <a:lnTo>
                        <a:pt x="296395" y="162076"/>
                      </a:lnTo>
                      <a:lnTo>
                        <a:pt x="296395" y="162076"/>
                      </a:lnTo>
                      <a:lnTo>
                        <a:pt x="296395" y="162681"/>
                      </a:lnTo>
                      <a:lnTo>
                        <a:pt x="296395" y="162681"/>
                      </a:lnTo>
                      <a:lnTo>
                        <a:pt x="296395" y="163286"/>
                      </a:lnTo>
                      <a:lnTo>
                        <a:pt x="296395" y="163286"/>
                      </a:lnTo>
                      <a:lnTo>
                        <a:pt x="296395" y="163891"/>
                      </a:lnTo>
                      <a:lnTo>
                        <a:pt x="296395" y="163891"/>
                      </a:lnTo>
                      <a:lnTo>
                        <a:pt x="296395" y="164495"/>
                      </a:lnTo>
                      <a:lnTo>
                        <a:pt x="296395" y="164495"/>
                      </a:lnTo>
                      <a:lnTo>
                        <a:pt x="296395" y="165100"/>
                      </a:lnTo>
                      <a:lnTo>
                        <a:pt x="296395" y="165100"/>
                      </a:lnTo>
                      <a:lnTo>
                        <a:pt x="296395" y="165705"/>
                      </a:lnTo>
                      <a:lnTo>
                        <a:pt x="296395" y="165705"/>
                      </a:lnTo>
                      <a:lnTo>
                        <a:pt x="296395" y="166310"/>
                      </a:lnTo>
                      <a:lnTo>
                        <a:pt x="296395" y="166310"/>
                      </a:lnTo>
                      <a:lnTo>
                        <a:pt x="296395" y="166914"/>
                      </a:lnTo>
                      <a:lnTo>
                        <a:pt x="296395" y="166914"/>
                      </a:lnTo>
                      <a:lnTo>
                        <a:pt x="296395" y="167519"/>
                      </a:lnTo>
                      <a:lnTo>
                        <a:pt x="296395" y="167519"/>
                      </a:lnTo>
                      <a:lnTo>
                        <a:pt x="296395" y="168124"/>
                      </a:lnTo>
                      <a:lnTo>
                        <a:pt x="296395" y="168124"/>
                      </a:lnTo>
                      <a:lnTo>
                        <a:pt x="296395" y="168729"/>
                      </a:lnTo>
                      <a:lnTo>
                        <a:pt x="296395" y="168729"/>
                      </a:lnTo>
                      <a:lnTo>
                        <a:pt x="296395" y="169333"/>
                      </a:lnTo>
                      <a:lnTo>
                        <a:pt x="296395" y="169333"/>
                      </a:lnTo>
                      <a:lnTo>
                        <a:pt x="296395" y="169938"/>
                      </a:lnTo>
                      <a:lnTo>
                        <a:pt x="296395" y="169938"/>
                      </a:lnTo>
                      <a:lnTo>
                        <a:pt x="296395" y="170543"/>
                      </a:lnTo>
                      <a:lnTo>
                        <a:pt x="296395" y="170543"/>
                      </a:lnTo>
                      <a:lnTo>
                        <a:pt x="296395" y="171148"/>
                      </a:lnTo>
                      <a:lnTo>
                        <a:pt x="296395" y="171148"/>
                      </a:lnTo>
                      <a:lnTo>
                        <a:pt x="296395" y="171752"/>
                      </a:lnTo>
                      <a:lnTo>
                        <a:pt x="296395" y="171752"/>
                      </a:lnTo>
                      <a:lnTo>
                        <a:pt x="296395" y="172357"/>
                      </a:lnTo>
                      <a:lnTo>
                        <a:pt x="296395" y="172357"/>
                      </a:lnTo>
                      <a:lnTo>
                        <a:pt x="296395" y="172962"/>
                      </a:lnTo>
                      <a:lnTo>
                        <a:pt x="296395" y="172962"/>
                      </a:lnTo>
                      <a:lnTo>
                        <a:pt x="296395" y="173567"/>
                      </a:lnTo>
                      <a:lnTo>
                        <a:pt x="296395" y="173567"/>
                      </a:lnTo>
                      <a:lnTo>
                        <a:pt x="296395" y="174171"/>
                      </a:lnTo>
                      <a:lnTo>
                        <a:pt x="296395" y="174171"/>
                      </a:lnTo>
                      <a:lnTo>
                        <a:pt x="296395" y="174776"/>
                      </a:lnTo>
                      <a:lnTo>
                        <a:pt x="296395" y="174776"/>
                      </a:lnTo>
                      <a:lnTo>
                        <a:pt x="296395" y="175381"/>
                      </a:lnTo>
                      <a:lnTo>
                        <a:pt x="296395" y="175381"/>
                      </a:lnTo>
                      <a:lnTo>
                        <a:pt x="296395" y="175986"/>
                      </a:lnTo>
                      <a:lnTo>
                        <a:pt x="296395" y="175986"/>
                      </a:lnTo>
                      <a:lnTo>
                        <a:pt x="296395" y="176591"/>
                      </a:lnTo>
                      <a:lnTo>
                        <a:pt x="296395" y="176591"/>
                      </a:lnTo>
                      <a:lnTo>
                        <a:pt x="296395" y="177195"/>
                      </a:lnTo>
                      <a:lnTo>
                        <a:pt x="296395" y="177195"/>
                      </a:lnTo>
                      <a:lnTo>
                        <a:pt x="296395" y="177800"/>
                      </a:lnTo>
                      <a:lnTo>
                        <a:pt x="296395" y="177800"/>
                      </a:lnTo>
                      <a:lnTo>
                        <a:pt x="296395" y="178405"/>
                      </a:lnTo>
                      <a:lnTo>
                        <a:pt x="296395" y="178405"/>
                      </a:lnTo>
                      <a:lnTo>
                        <a:pt x="296395" y="179010"/>
                      </a:lnTo>
                      <a:lnTo>
                        <a:pt x="296395" y="179010"/>
                      </a:lnTo>
                      <a:lnTo>
                        <a:pt x="296395" y="179614"/>
                      </a:lnTo>
                      <a:lnTo>
                        <a:pt x="296395" y="179614"/>
                      </a:lnTo>
                      <a:lnTo>
                        <a:pt x="296395" y="180219"/>
                      </a:lnTo>
                      <a:lnTo>
                        <a:pt x="296395" y="180219"/>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0824"/>
                      </a:lnTo>
                      <a:lnTo>
                        <a:pt x="296395" y="181429"/>
                      </a:lnTo>
                      <a:lnTo>
                        <a:pt x="296395" y="181429"/>
                      </a:lnTo>
                      <a:lnTo>
                        <a:pt x="296395" y="182033"/>
                      </a:lnTo>
                      <a:lnTo>
                        <a:pt x="296395" y="182033"/>
                      </a:lnTo>
                      <a:lnTo>
                        <a:pt x="296395" y="182638"/>
                      </a:lnTo>
                      <a:lnTo>
                        <a:pt x="296395" y="182638"/>
                      </a:lnTo>
                      <a:lnTo>
                        <a:pt x="296395" y="183243"/>
                      </a:lnTo>
                      <a:lnTo>
                        <a:pt x="296395" y="183243"/>
                      </a:lnTo>
                      <a:lnTo>
                        <a:pt x="296395" y="183848"/>
                      </a:lnTo>
                      <a:lnTo>
                        <a:pt x="296395" y="183848"/>
                      </a:lnTo>
                      <a:lnTo>
                        <a:pt x="296395" y="184452"/>
                      </a:lnTo>
                      <a:lnTo>
                        <a:pt x="296395" y="184452"/>
                      </a:lnTo>
                      <a:lnTo>
                        <a:pt x="296395" y="185057"/>
                      </a:lnTo>
                      <a:lnTo>
                        <a:pt x="296395" y="185057"/>
                      </a:lnTo>
                      <a:lnTo>
                        <a:pt x="296395" y="185662"/>
                      </a:lnTo>
                      <a:lnTo>
                        <a:pt x="296395" y="185662"/>
                      </a:lnTo>
                      <a:lnTo>
                        <a:pt x="296395" y="186267"/>
                      </a:lnTo>
                      <a:lnTo>
                        <a:pt x="296395" y="186267"/>
                      </a:lnTo>
                      <a:lnTo>
                        <a:pt x="296395" y="186871"/>
                      </a:lnTo>
                      <a:lnTo>
                        <a:pt x="296395" y="186871"/>
                      </a:lnTo>
                      <a:lnTo>
                        <a:pt x="296395" y="187476"/>
                      </a:lnTo>
                      <a:lnTo>
                        <a:pt x="296395" y="187476"/>
                      </a:lnTo>
                      <a:lnTo>
                        <a:pt x="296395" y="188081"/>
                      </a:lnTo>
                      <a:lnTo>
                        <a:pt x="296395" y="188081"/>
                      </a:lnTo>
                      <a:lnTo>
                        <a:pt x="296395" y="188686"/>
                      </a:lnTo>
                      <a:lnTo>
                        <a:pt x="296395" y="188686"/>
                      </a:lnTo>
                      <a:lnTo>
                        <a:pt x="296395" y="189290"/>
                      </a:lnTo>
                      <a:lnTo>
                        <a:pt x="296395" y="189290"/>
                      </a:lnTo>
                      <a:lnTo>
                        <a:pt x="296395" y="189895"/>
                      </a:lnTo>
                      <a:lnTo>
                        <a:pt x="296395" y="189895"/>
                      </a:lnTo>
                      <a:lnTo>
                        <a:pt x="296395" y="190500"/>
                      </a:lnTo>
                      <a:lnTo>
                        <a:pt x="296395" y="190500"/>
                      </a:lnTo>
                      <a:lnTo>
                        <a:pt x="296395" y="191105"/>
                      </a:lnTo>
                      <a:lnTo>
                        <a:pt x="296395" y="191105"/>
                      </a:lnTo>
                      <a:lnTo>
                        <a:pt x="296395" y="191710"/>
                      </a:lnTo>
                      <a:lnTo>
                        <a:pt x="296395" y="191710"/>
                      </a:lnTo>
                      <a:lnTo>
                        <a:pt x="296395" y="192314"/>
                      </a:lnTo>
                      <a:lnTo>
                        <a:pt x="296395" y="192314"/>
                      </a:lnTo>
                      <a:lnTo>
                        <a:pt x="296395" y="192919"/>
                      </a:lnTo>
                      <a:lnTo>
                        <a:pt x="296395" y="192919"/>
                      </a:lnTo>
                      <a:lnTo>
                        <a:pt x="296395" y="193524"/>
                      </a:lnTo>
                      <a:lnTo>
                        <a:pt x="296395" y="193524"/>
                      </a:lnTo>
                      <a:lnTo>
                        <a:pt x="296395" y="194129"/>
                      </a:lnTo>
                      <a:lnTo>
                        <a:pt x="296395" y="194129"/>
                      </a:lnTo>
                      <a:lnTo>
                        <a:pt x="296395" y="194733"/>
                      </a:lnTo>
                      <a:lnTo>
                        <a:pt x="296395" y="194733"/>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lnTo>
                        <a:pt x="296395" y="195338"/>
                      </a:lnTo>
                      <a:cubicBezTo>
                        <a:pt x="295790" y="195338"/>
                        <a:pt x="295790" y="195338"/>
                        <a:pt x="295185" y="195338"/>
                      </a:cubicBez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5185" y="195338"/>
                      </a:lnTo>
                      <a:lnTo>
                        <a:pt x="294581" y="195338"/>
                      </a:lnTo>
                      <a:lnTo>
                        <a:pt x="294581" y="195338"/>
                      </a:lnTo>
                      <a:lnTo>
                        <a:pt x="293976" y="195338"/>
                      </a:lnTo>
                      <a:lnTo>
                        <a:pt x="293976" y="195338"/>
                      </a:lnTo>
                      <a:lnTo>
                        <a:pt x="293371" y="195338"/>
                      </a:lnTo>
                      <a:lnTo>
                        <a:pt x="293371" y="195338"/>
                      </a:lnTo>
                      <a:lnTo>
                        <a:pt x="292766" y="195338"/>
                      </a:lnTo>
                      <a:lnTo>
                        <a:pt x="292766" y="195338"/>
                      </a:lnTo>
                      <a:lnTo>
                        <a:pt x="292161" y="195338"/>
                      </a:lnTo>
                      <a:lnTo>
                        <a:pt x="292161" y="195338"/>
                      </a:lnTo>
                      <a:lnTo>
                        <a:pt x="291556" y="195338"/>
                      </a:lnTo>
                      <a:lnTo>
                        <a:pt x="291556"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951" y="195338"/>
                      </a:lnTo>
                      <a:lnTo>
                        <a:pt x="290346" y="195338"/>
                      </a:lnTo>
                      <a:lnTo>
                        <a:pt x="290346" y="195338"/>
                      </a:lnTo>
                      <a:lnTo>
                        <a:pt x="289741" y="195338"/>
                      </a:lnTo>
                      <a:lnTo>
                        <a:pt x="289741" y="195338"/>
                      </a:lnTo>
                      <a:lnTo>
                        <a:pt x="289137" y="195338"/>
                      </a:lnTo>
                      <a:lnTo>
                        <a:pt x="289137" y="195338"/>
                      </a:lnTo>
                      <a:lnTo>
                        <a:pt x="288532" y="195338"/>
                      </a:lnTo>
                      <a:lnTo>
                        <a:pt x="288532" y="195338"/>
                      </a:lnTo>
                      <a:lnTo>
                        <a:pt x="287927" y="195338"/>
                      </a:lnTo>
                      <a:lnTo>
                        <a:pt x="287927" y="195338"/>
                      </a:lnTo>
                      <a:lnTo>
                        <a:pt x="287322" y="195338"/>
                      </a:lnTo>
                      <a:lnTo>
                        <a:pt x="287322" y="195338"/>
                      </a:lnTo>
                      <a:lnTo>
                        <a:pt x="286717" y="195338"/>
                      </a:lnTo>
                      <a:lnTo>
                        <a:pt x="286717" y="195338"/>
                      </a:lnTo>
                      <a:lnTo>
                        <a:pt x="286112" y="195338"/>
                      </a:lnTo>
                      <a:lnTo>
                        <a:pt x="286112" y="195338"/>
                      </a:lnTo>
                      <a:lnTo>
                        <a:pt x="285507" y="195338"/>
                      </a:lnTo>
                      <a:lnTo>
                        <a:pt x="285507" y="195338"/>
                      </a:lnTo>
                      <a:lnTo>
                        <a:pt x="284902" y="195338"/>
                      </a:lnTo>
                      <a:lnTo>
                        <a:pt x="284902" y="195338"/>
                      </a:lnTo>
                      <a:lnTo>
                        <a:pt x="284297" y="195338"/>
                      </a:lnTo>
                      <a:lnTo>
                        <a:pt x="284297" y="195338"/>
                      </a:lnTo>
                      <a:lnTo>
                        <a:pt x="283693" y="195338"/>
                      </a:lnTo>
                      <a:lnTo>
                        <a:pt x="283693" y="195338"/>
                      </a:lnTo>
                      <a:lnTo>
                        <a:pt x="283088" y="195338"/>
                      </a:lnTo>
                      <a:lnTo>
                        <a:pt x="283088" y="195338"/>
                      </a:lnTo>
                      <a:lnTo>
                        <a:pt x="282483" y="195338"/>
                      </a:lnTo>
                      <a:lnTo>
                        <a:pt x="282483" y="195338"/>
                      </a:lnTo>
                      <a:lnTo>
                        <a:pt x="281878" y="195338"/>
                      </a:lnTo>
                      <a:lnTo>
                        <a:pt x="281878" y="195338"/>
                      </a:lnTo>
                      <a:lnTo>
                        <a:pt x="281273" y="195338"/>
                      </a:lnTo>
                      <a:lnTo>
                        <a:pt x="281273" y="195338"/>
                      </a:lnTo>
                      <a:lnTo>
                        <a:pt x="280668" y="195338"/>
                      </a:lnTo>
                      <a:lnTo>
                        <a:pt x="280668" y="195338"/>
                      </a:lnTo>
                      <a:lnTo>
                        <a:pt x="280063" y="195338"/>
                      </a:lnTo>
                      <a:lnTo>
                        <a:pt x="280063" y="195338"/>
                      </a:lnTo>
                      <a:lnTo>
                        <a:pt x="279458" y="195338"/>
                      </a:lnTo>
                      <a:lnTo>
                        <a:pt x="279458" y="195338"/>
                      </a:lnTo>
                      <a:lnTo>
                        <a:pt x="278853" y="195338"/>
                      </a:lnTo>
                      <a:lnTo>
                        <a:pt x="278853" y="195338"/>
                      </a:lnTo>
                      <a:lnTo>
                        <a:pt x="278249" y="195338"/>
                      </a:lnTo>
                      <a:lnTo>
                        <a:pt x="278249" y="195338"/>
                      </a:lnTo>
                      <a:lnTo>
                        <a:pt x="277644" y="195338"/>
                      </a:lnTo>
                      <a:lnTo>
                        <a:pt x="277644" y="195338"/>
                      </a:lnTo>
                      <a:lnTo>
                        <a:pt x="277039" y="195338"/>
                      </a:lnTo>
                      <a:lnTo>
                        <a:pt x="277039" y="195338"/>
                      </a:lnTo>
                      <a:lnTo>
                        <a:pt x="276434" y="195338"/>
                      </a:lnTo>
                      <a:lnTo>
                        <a:pt x="276434" y="195338"/>
                      </a:lnTo>
                      <a:lnTo>
                        <a:pt x="275829" y="195338"/>
                      </a:lnTo>
                      <a:lnTo>
                        <a:pt x="275829" y="195338"/>
                      </a:lnTo>
                      <a:lnTo>
                        <a:pt x="275224" y="195338"/>
                      </a:lnTo>
                      <a:lnTo>
                        <a:pt x="275224" y="195338"/>
                      </a:lnTo>
                      <a:lnTo>
                        <a:pt x="274619" y="195338"/>
                      </a:lnTo>
                      <a:lnTo>
                        <a:pt x="274619" y="195338"/>
                      </a:lnTo>
                      <a:lnTo>
                        <a:pt x="274014" y="195338"/>
                      </a:lnTo>
                      <a:lnTo>
                        <a:pt x="274014" y="195338"/>
                      </a:lnTo>
                      <a:lnTo>
                        <a:pt x="273409" y="195338"/>
                      </a:lnTo>
                      <a:lnTo>
                        <a:pt x="273409" y="195338"/>
                      </a:lnTo>
                      <a:lnTo>
                        <a:pt x="272805" y="195338"/>
                      </a:lnTo>
                      <a:lnTo>
                        <a:pt x="272805" y="195338"/>
                      </a:lnTo>
                      <a:lnTo>
                        <a:pt x="272200" y="195338"/>
                      </a:lnTo>
                      <a:lnTo>
                        <a:pt x="272200" y="195338"/>
                      </a:lnTo>
                      <a:lnTo>
                        <a:pt x="271595" y="195338"/>
                      </a:lnTo>
                      <a:lnTo>
                        <a:pt x="271595" y="195338"/>
                      </a:lnTo>
                      <a:lnTo>
                        <a:pt x="270990" y="195338"/>
                      </a:lnTo>
                      <a:lnTo>
                        <a:pt x="270990" y="195338"/>
                      </a:lnTo>
                      <a:lnTo>
                        <a:pt x="270385" y="195338"/>
                      </a:lnTo>
                      <a:lnTo>
                        <a:pt x="270385" y="195338"/>
                      </a:lnTo>
                      <a:lnTo>
                        <a:pt x="269780" y="195338"/>
                      </a:lnTo>
                      <a:lnTo>
                        <a:pt x="269780" y="195338"/>
                      </a:lnTo>
                      <a:lnTo>
                        <a:pt x="269175" y="195338"/>
                      </a:lnTo>
                      <a:lnTo>
                        <a:pt x="269175" y="195338"/>
                      </a:lnTo>
                      <a:lnTo>
                        <a:pt x="268570" y="195338"/>
                      </a:lnTo>
                      <a:lnTo>
                        <a:pt x="268570" y="195338"/>
                      </a:lnTo>
                      <a:lnTo>
                        <a:pt x="267965" y="195338"/>
                      </a:lnTo>
                      <a:lnTo>
                        <a:pt x="267965" y="195338"/>
                      </a:lnTo>
                      <a:lnTo>
                        <a:pt x="267361" y="195338"/>
                      </a:lnTo>
                      <a:lnTo>
                        <a:pt x="267361" y="195338"/>
                      </a:lnTo>
                      <a:lnTo>
                        <a:pt x="266756" y="195338"/>
                      </a:lnTo>
                      <a:lnTo>
                        <a:pt x="266756" y="195338"/>
                      </a:lnTo>
                      <a:lnTo>
                        <a:pt x="266151" y="195338"/>
                      </a:lnTo>
                      <a:lnTo>
                        <a:pt x="266151" y="195338"/>
                      </a:lnTo>
                      <a:lnTo>
                        <a:pt x="265546" y="195338"/>
                      </a:lnTo>
                      <a:lnTo>
                        <a:pt x="265546" y="195338"/>
                      </a:lnTo>
                      <a:lnTo>
                        <a:pt x="264941" y="195338"/>
                      </a:lnTo>
                      <a:lnTo>
                        <a:pt x="264941" y="195338"/>
                      </a:lnTo>
                      <a:lnTo>
                        <a:pt x="264336" y="195338"/>
                      </a:lnTo>
                      <a:lnTo>
                        <a:pt x="264336" y="195338"/>
                      </a:lnTo>
                      <a:lnTo>
                        <a:pt x="263731" y="195338"/>
                      </a:lnTo>
                      <a:lnTo>
                        <a:pt x="263731" y="195338"/>
                      </a:lnTo>
                      <a:lnTo>
                        <a:pt x="263126" y="195338"/>
                      </a:lnTo>
                      <a:lnTo>
                        <a:pt x="263126" y="195338"/>
                      </a:lnTo>
                      <a:lnTo>
                        <a:pt x="262521" y="195338"/>
                      </a:lnTo>
                      <a:lnTo>
                        <a:pt x="262521" y="195338"/>
                      </a:lnTo>
                      <a:lnTo>
                        <a:pt x="261917" y="195338"/>
                      </a:lnTo>
                      <a:lnTo>
                        <a:pt x="261917" y="195338"/>
                      </a:lnTo>
                      <a:lnTo>
                        <a:pt x="261312" y="195338"/>
                      </a:lnTo>
                      <a:lnTo>
                        <a:pt x="261312" y="195338"/>
                      </a:lnTo>
                      <a:lnTo>
                        <a:pt x="260707" y="195338"/>
                      </a:lnTo>
                      <a:lnTo>
                        <a:pt x="260707" y="195338"/>
                      </a:lnTo>
                      <a:lnTo>
                        <a:pt x="260102" y="195338"/>
                      </a:lnTo>
                      <a:lnTo>
                        <a:pt x="260102" y="195338"/>
                      </a:lnTo>
                      <a:lnTo>
                        <a:pt x="259497" y="195338"/>
                      </a:lnTo>
                      <a:lnTo>
                        <a:pt x="259497" y="195338"/>
                      </a:lnTo>
                      <a:lnTo>
                        <a:pt x="258892" y="195338"/>
                      </a:lnTo>
                      <a:lnTo>
                        <a:pt x="258892" y="195338"/>
                      </a:lnTo>
                      <a:lnTo>
                        <a:pt x="258287" y="195338"/>
                      </a:lnTo>
                      <a:lnTo>
                        <a:pt x="258287" y="195338"/>
                      </a:lnTo>
                      <a:lnTo>
                        <a:pt x="257682" y="195338"/>
                      </a:lnTo>
                      <a:lnTo>
                        <a:pt x="257682" y="195338"/>
                      </a:lnTo>
                      <a:lnTo>
                        <a:pt x="257077" y="195338"/>
                      </a:lnTo>
                      <a:lnTo>
                        <a:pt x="257077" y="195338"/>
                      </a:lnTo>
                      <a:lnTo>
                        <a:pt x="256473" y="195338"/>
                      </a:lnTo>
                      <a:lnTo>
                        <a:pt x="256473" y="195338"/>
                      </a:lnTo>
                      <a:lnTo>
                        <a:pt x="255868" y="195338"/>
                      </a:lnTo>
                      <a:lnTo>
                        <a:pt x="255868" y="195338"/>
                      </a:lnTo>
                      <a:lnTo>
                        <a:pt x="255263" y="195338"/>
                      </a:lnTo>
                      <a:lnTo>
                        <a:pt x="255263" y="195338"/>
                      </a:lnTo>
                      <a:lnTo>
                        <a:pt x="254658" y="195338"/>
                      </a:lnTo>
                      <a:lnTo>
                        <a:pt x="254658" y="195338"/>
                      </a:lnTo>
                      <a:lnTo>
                        <a:pt x="254053" y="195338"/>
                      </a:lnTo>
                      <a:lnTo>
                        <a:pt x="254053" y="195338"/>
                      </a:lnTo>
                      <a:lnTo>
                        <a:pt x="253448" y="195338"/>
                      </a:lnTo>
                      <a:lnTo>
                        <a:pt x="253448" y="195338"/>
                      </a:lnTo>
                      <a:lnTo>
                        <a:pt x="252843" y="195338"/>
                      </a:lnTo>
                      <a:lnTo>
                        <a:pt x="252843" y="195338"/>
                      </a:lnTo>
                      <a:lnTo>
                        <a:pt x="252238" y="195338"/>
                      </a:lnTo>
                      <a:lnTo>
                        <a:pt x="252238" y="195338"/>
                      </a:lnTo>
                      <a:lnTo>
                        <a:pt x="251634" y="195338"/>
                      </a:lnTo>
                      <a:lnTo>
                        <a:pt x="251634" y="195338"/>
                      </a:lnTo>
                      <a:lnTo>
                        <a:pt x="251029" y="195943"/>
                      </a:lnTo>
                      <a:lnTo>
                        <a:pt x="251029" y="195943"/>
                      </a:lnTo>
                      <a:lnTo>
                        <a:pt x="250424" y="196548"/>
                      </a:lnTo>
                      <a:lnTo>
                        <a:pt x="250424" y="196548"/>
                      </a:lnTo>
                      <a:lnTo>
                        <a:pt x="249819" y="197152"/>
                      </a:lnTo>
                      <a:lnTo>
                        <a:pt x="249819" y="197152"/>
                      </a:lnTo>
                      <a:lnTo>
                        <a:pt x="249214" y="197757"/>
                      </a:lnTo>
                      <a:lnTo>
                        <a:pt x="249214" y="197757"/>
                      </a:lnTo>
                      <a:lnTo>
                        <a:pt x="248609" y="198362"/>
                      </a:lnTo>
                      <a:lnTo>
                        <a:pt x="248609" y="198362"/>
                      </a:lnTo>
                      <a:lnTo>
                        <a:pt x="248004" y="198967"/>
                      </a:lnTo>
                      <a:lnTo>
                        <a:pt x="248004" y="198967"/>
                      </a:lnTo>
                      <a:lnTo>
                        <a:pt x="247399" y="199571"/>
                      </a:lnTo>
                      <a:lnTo>
                        <a:pt x="247399" y="199571"/>
                      </a:lnTo>
                      <a:lnTo>
                        <a:pt x="247399" y="200176"/>
                      </a:lnTo>
                      <a:lnTo>
                        <a:pt x="247399" y="200176"/>
                      </a:lnTo>
                      <a:lnTo>
                        <a:pt x="247399" y="200781"/>
                      </a:lnTo>
                      <a:lnTo>
                        <a:pt x="247399" y="200781"/>
                      </a:lnTo>
                      <a:lnTo>
                        <a:pt x="247399" y="201386"/>
                      </a:lnTo>
                      <a:lnTo>
                        <a:pt x="247399" y="201386"/>
                      </a:lnTo>
                      <a:lnTo>
                        <a:pt x="247399" y="201990"/>
                      </a:lnTo>
                      <a:lnTo>
                        <a:pt x="247399" y="201990"/>
                      </a:lnTo>
                      <a:lnTo>
                        <a:pt x="247399" y="202595"/>
                      </a:lnTo>
                      <a:lnTo>
                        <a:pt x="247399" y="202595"/>
                      </a:lnTo>
                      <a:lnTo>
                        <a:pt x="247399" y="203200"/>
                      </a:lnTo>
                      <a:lnTo>
                        <a:pt x="247399" y="203200"/>
                      </a:lnTo>
                      <a:lnTo>
                        <a:pt x="247399" y="203805"/>
                      </a:lnTo>
                      <a:lnTo>
                        <a:pt x="247399" y="203805"/>
                      </a:lnTo>
                      <a:lnTo>
                        <a:pt x="247399" y="204409"/>
                      </a:lnTo>
                      <a:lnTo>
                        <a:pt x="247399" y="204409"/>
                      </a:lnTo>
                      <a:lnTo>
                        <a:pt x="247399" y="205014"/>
                      </a:lnTo>
                      <a:lnTo>
                        <a:pt x="247399" y="205014"/>
                      </a:lnTo>
                      <a:lnTo>
                        <a:pt x="247399" y="205619"/>
                      </a:lnTo>
                      <a:lnTo>
                        <a:pt x="247399" y="205619"/>
                      </a:lnTo>
                      <a:lnTo>
                        <a:pt x="247399" y="206224"/>
                      </a:lnTo>
                      <a:lnTo>
                        <a:pt x="247399" y="206224"/>
                      </a:lnTo>
                      <a:lnTo>
                        <a:pt x="247399" y="206829"/>
                      </a:lnTo>
                      <a:lnTo>
                        <a:pt x="247399" y="206829"/>
                      </a:lnTo>
                      <a:lnTo>
                        <a:pt x="247399" y="207433"/>
                      </a:lnTo>
                      <a:lnTo>
                        <a:pt x="247399" y="207433"/>
                      </a:lnTo>
                      <a:lnTo>
                        <a:pt x="247399" y="208038"/>
                      </a:lnTo>
                      <a:lnTo>
                        <a:pt x="247399" y="208038"/>
                      </a:lnTo>
                      <a:lnTo>
                        <a:pt x="247399" y="208643"/>
                      </a:lnTo>
                      <a:lnTo>
                        <a:pt x="247399" y="208643"/>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7399" y="209248"/>
                      </a:lnTo>
                      <a:lnTo>
                        <a:pt x="246794" y="209248"/>
                      </a:lnTo>
                      <a:lnTo>
                        <a:pt x="246794" y="209248"/>
                      </a:lnTo>
                      <a:lnTo>
                        <a:pt x="246189" y="209248"/>
                      </a:lnTo>
                      <a:lnTo>
                        <a:pt x="246189" y="209248"/>
                      </a:lnTo>
                      <a:lnTo>
                        <a:pt x="245585" y="209248"/>
                      </a:lnTo>
                      <a:lnTo>
                        <a:pt x="245585" y="209248"/>
                      </a:lnTo>
                      <a:lnTo>
                        <a:pt x="244980" y="209248"/>
                      </a:lnTo>
                      <a:lnTo>
                        <a:pt x="244980" y="209248"/>
                      </a:lnTo>
                      <a:lnTo>
                        <a:pt x="244375" y="209248"/>
                      </a:lnTo>
                      <a:lnTo>
                        <a:pt x="244375" y="209248"/>
                      </a:lnTo>
                      <a:lnTo>
                        <a:pt x="243770" y="209248"/>
                      </a:lnTo>
                      <a:lnTo>
                        <a:pt x="243770" y="209248"/>
                      </a:lnTo>
                      <a:lnTo>
                        <a:pt x="243165" y="209248"/>
                      </a:lnTo>
                      <a:lnTo>
                        <a:pt x="243165" y="209248"/>
                      </a:lnTo>
                      <a:lnTo>
                        <a:pt x="242560" y="209248"/>
                      </a:lnTo>
                      <a:lnTo>
                        <a:pt x="242560" y="209248"/>
                      </a:lnTo>
                      <a:lnTo>
                        <a:pt x="241955" y="209248"/>
                      </a:lnTo>
                      <a:lnTo>
                        <a:pt x="241955" y="209248"/>
                      </a:lnTo>
                      <a:lnTo>
                        <a:pt x="241350" y="209248"/>
                      </a:lnTo>
                      <a:lnTo>
                        <a:pt x="241350" y="209248"/>
                      </a:lnTo>
                      <a:lnTo>
                        <a:pt x="240746" y="209248"/>
                      </a:lnTo>
                      <a:lnTo>
                        <a:pt x="240746" y="209248"/>
                      </a:lnTo>
                      <a:lnTo>
                        <a:pt x="240141" y="209248"/>
                      </a:lnTo>
                      <a:lnTo>
                        <a:pt x="240141" y="209248"/>
                      </a:lnTo>
                      <a:lnTo>
                        <a:pt x="239536" y="209248"/>
                      </a:lnTo>
                      <a:lnTo>
                        <a:pt x="239536" y="209248"/>
                      </a:lnTo>
                      <a:lnTo>
                        <a:pt x="238931" y="209248"/>
                      </a:lnTo>
                      <a:lnTo>
                        <a:pt x="238931" y="209248"/>
                      </a:lnTo>
                      <a:lnTo>
                        <a:pt x="238326" y="209248"/>
                      </a:lnTo>
                      <a:lnTo>
                        <a:pt x="238326" y="209248"/>
                      </a:lnTo>
                      <a:lnTo>
                        <a:pt x="237721" y="209248"/>
                      </a:lnTo>
                      <a:lnTo>
                        <a:pt x="237721" y="209248"/>
                      </a:lnTo>
                      <a:lnTo>
                        <a:pt x="237116" y="209248"/>
                      </a:lnTo>
                      <a:lnTo>
                        <a:pt x="237116" y="209248"/>
                      </a:lnTo>
                      <a:lnTo>
                        <a:pt x="236511" y="209248"/>
                      </a:lnTo>
                      <a:lnTo>
                        <a:pt x="236511" y="209248"/>
                      </a:lnTo>
                      <a:lnTo>
                        <a:pt x="235906" y="209248"/>
                      </a:lnTo>
                      <a:lnTo>
                        <a:pt x="235906" y="209248"/>
                      </a:lnTo>
                      <a:lnTo>
                        <a:pt x="235301" y="209248"/>
                      </a:lnTo>
                      <a:lnTo>
                        <a:pt x="235301" y="209248"/>
                      </a:lnTo>
                      <a:lnTo>
                        <a:pt x="234697" y="209248"/>
                      </a:lnTo>
                      <a:lnTo>
                        <a:pt x="234697" y="209248"/>
                      </a:lnTo>
                      <a:lnTo>
                        <a:pt x="234092" y="209248"/>
                      </a:lnTo>
                      <a:lnTo>
                        <a:pt x="234092" y="209248"/>
                      </a:lnTo>
                      <a:lnTo>
                        <a:pt x="233487" y="209248"/>
                      </a:lnTo>
                      <a:lnTo>
                        <a:pt x="233487" y="209248"/>
                      </a:lnTo>
                      <a:lnTo>
                        <a:pt x="232882" y="209248"/>
                      </a:lnTo>
                      <a:lnTo>
                        <a:pt x="232882" y="209248"/>
                      </a:lnTo>
                      <a:lnTo>
                        <a:pt x="232277" y="209248"/>
                      </a:lnTo>
                      <a:lnTo>
                        <a:pt x="232277" y="209248"/>
                      </a:lnTo>
                      <a:lnTo>
                        <a:pt x="231672" y="209248"/>
                      </a:lnTo>
                      <a:lnTo>
                        <a:pt x="231672" y="209248"/>
                      </a:lnTo>
                      <a:lnTo>
                        <a:pt x="231067" y="209248"/>
                      </a:lnTo>
                      <a:lnTo>
                        <a:pt x="231067" y="209248"/>
                      </a:lnTo>
                      <a:lnTo>
                        <a:pt x="230462" y="209248"/>
                      </a:lnTo>
                      <a:lnTo>
                        <a:pt x="230462" y="209248"/>
                      </a:lnTo>
                      <a:lnTo>
                        <a:pt x="229858" y="209248"/>
                      </a:lnTo>
                      <a:lnTo>
                        <a:pt x="229858" y="209248"/>
                      </a:lnTo>
                      <a:lnTo>
                        <a:pt x="229253" y="209248"/>
                      </a:lnTo>
                      <a:lnTo>
                        <a:pt x="229253" y="209248"/>
                      </a:lnTo>
                      <a:lnTo>
                        <a:pt x="228648" y="209248"/>
                      </a:lnTo>
                      <a:lnTo>
                        <a:pt x="228648" y="209248"/>
                      </a:lnTo>
                      <a:lnTo>
                        <a:pt x="228043" y="209248"/>
                      </a:lnTo>
                      <a:lnTo>
                        <a:pt x="228043" y="209248"/>
                      </a:lnTo>
                      <a:lnTo>
                        <a:pt x="227438" y="209248"/>
                      </a:lnTo>
                      <a:lnTo>
                        <a:pt x="227438" y="209248"/>
                      </a:lnTo>
                      <a:lnTo>
                        <a:pt x="226833" y="209248"/>
                      </a:lnTo>
                      <a:lnTo>
                        <a:pt x="226833" y="209248"/>
                      </a:lnTo>
                      <a:lnTo>
                        <a:pt x="226228" y="209248"/>
                      </a:lnTo>
                      <a:lnTo>
                        <a:pt x="226228" y="209248"/>
                      </a:lnTo>
                      <a:lnTo>
                        <a:pt x="225623" y="209248"/>
                      </a:lnTo>
                      <a:lnTo>
                        <a:pt x="225623" y="209248"/>
                      </a:lnTo>
                      <a:lnTo>
                        <a:pt x="225018" y="209248"/>
                      </a:lnTo>
                      <a:lnTo>
                        <a:pt x="225018" y="209248"/>
                      </a:lnTo>
                      <a:lnTo>
                        <a:pt x="224414" y="209248"/>
                      </a:lnTo>
                      <a:lnTo>
                        <a:pt x="224414" y="209248"/>
                      </a:lnTo>
                      <a:lnTo>
                        <a:pt x="223809" y="209248"/>
                      </a:lnTo>
                      <a:lnTo>
                        <a:pt x="223809" y="209248"/>
                      </a:lnTo>
                      <a:lnTo>
                        <a:pt x="223204" y="209248"/>
                      </a:lnTo>
                      <a:lnTo>
                        <a:pt x="223204" y="209248"/>
                      </a:lnTo>
                      <a:lnTo>
                        <a:pt x="222599" y="209248"/>
                      </a:lnTo>
                      <a:lnTo>
                        <a:pt x="222599" y="209248"/>
                      </a:lnTo>
                      <a:lnTo>
                        <a:pt x="221994" y="209248"/>
                      </a:lnTo>
                      <a:lnTo>
                        <a:pt x="221994" y="209248"/>
                      </a:lnTo>
                      <a:lnTo>
                        <a:pt x="221389" y="209248"/>
                      </a:lnTo>
                      <a:lnTo>
                        <a:pt x="221389" y="209248"/>
                      </a:lnTo>
                      <a:lnTo>
                        <a:pt x="220784" y="209248"/>
                      </a:lnTo>
                      <a:lnTo>
                        <a:pt x="220784" y="209248"/>
                      </a:lnTo>
                      <a:lnTo>
                        <a:pt x="220179" y="209248"/>
                      </a:lnTo>
                      <a:lnTo>
                        <a:pt x="220179"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9574" y="209248"/>
                      </a:lnTo>
                      <a:lnTo>
                        <a:pt x="218970" y="209852"/>
                      </a:lnTo>
                      <a:lnTo>
                        <a:pt x="218970" y="209852"/>
                      </a:lnTo>
                      <a:lnTo>
                        <a:pt x="218365" y="210457"/>
                      </a:lnTo>
                      <a:lnTo>
                        <a:pt x="218365" y="210457"/>
                      </a:lnTo>
                      <a:lnTo>
                        <a:pt x="217760" y="211062"/>
                      </a:lnTo>
                      <a:lnTo>
                        <a:pt x="217760" y="211062"/>
                      </a:lnTo>
                      <a:lnTo>
                        <a:pt x="217155" y="211667"/>
                      </a:lnTo>
                      <a:lnTo>
                        <a:pt x="217155" y="211667"/>
                      </a:lnTo>
                      <a:lnTo>
                        <a:pt x="216550" y="212271"/>
                      </a:lnTo>
                      <a:lnTo>
                        <a:pt x="216550" y="212271"/>
                      </a:lnTo>
                      <a:lnTo>
                        <a:pt x="215945" y="212876"/>
                      </a:lnTo>
                      <a:lnTo>
                        <a:pt x="215945" y="212876"/>
                      </a:lnTo>
                      <a:lnTo>
                        <a:pt x="215340" y="213481"/>
                      </a:lnTo>
                      <a:lnTo>
                        <a:pt x="215340" y="213481"/>
                      </a:lnTo>
                      <a:lnTo>
                        <a:pt x="214735" y="213481"/>
                      </a:lnTo>
                      <a:lnTo>
                        <a:pt x="214735" y="213481"/>
                      </a:lnTo>
                      <a:lnTo>
                        <a:pt x="214130" y="213481"/>
                      </a:lnTo>
                      <a:lnTo>
                        <a:pt x="214130" y="213481"/>
                      </a:lnTo>
                      <a:lnTo>
                        <a:pt x="213526" y="213481"/>
                      </a:lnTo>
                      <a:lnTo>
                        <a:pt x="213526" y="213481"/>
                      </a:lnTo>
                      <a:lnTo>
                        <a:pt x="212921" y="213481"/>
                      </a:lnTo>
                      <a:lnTo>
                        <a:pt x="212921" y="213481"/>
                      </a:lnTo>
                      <a:lnTo>
                        <a:pt x="212316" y="213481"/>
                      </a:lnTo>
                      <a:lnTo>
                        <a:pt x="212316" y="213481"/>
                      </a:lnTo>
                      <a:lnTo>
                        <a:pt x="211711" y="213481"/>
                      </a:lnTo>
                      <a:lnTo>
                        <a:pt x="211711" y="213481"/>
                      </a:lnTo>
                      <a:lnTo>
                        <a:pt x="211106" y="213481"/>
                      </a:lnTo>
                      <a:lnTo>
                        <a:pt x="211106"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10501" y="213481"/>
                      </a:lnTo>
                      <a:lnTo>
                        <a:pt x="209896" y="213481"/>
                      </a:lnTo>
                      <a:lnTo>
                        <a:pt x="209896" y="213481"/>
                      </a:lnTo>
                      <a:lnTo>
                        <a:pt x="209291" y="213481"/>
                      </a:lnTo>
                      <a:lnTo>
                        <a:pt x="209291" y="213481"/>
                      </a:lnTo>
                      <a:lnTo>
                        <a:pt x="208686" y="213481"/>
                      </a:lnTo>
                      <a:cubicBezTo>
                        <a:pt x="206872" y="214690"/>
                        <a:pt x="204452" y="216505"/>
                        <a:pt x="202033" y="218924"/>
                      </a:cubicBezTo>
                      <a:cubicBezTo>
                        <a:pt x="196589" y="224972"/>
                        <a:pt x="193564" y="227995"/>
                        <a:pt x="191145" y="229810"/>
                      </a:cubicBez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1145" y="229810"/>
                      </a:lnTo>
                      <a:lnTo>
                        <a:pt x="190540" y="229810"/>
                      </a:lnTo>
                      <a:lnTo>
                        <a:pt x="190540" y="229810"/>
                      </a:lnTo>
                      <a:lnTo>
                        <a:pt x="189935" y="229810"/>
                      </a:lnTo>
                      <a:lnTo>
                        <a:pt x="189935" y="229810"/>
                      </a:lnTo>
                      <a:lnTo>
                        <a:pt x="189330" y="229810"/>
                      </a:lnTo>
                      <a:lnTo>
                        <a:pt x="189330" y="229810"/>
                      </a:lnTo>
                      <a:lnTo>
                        <a:pt x="188725" y="229810"/>
                      </a:lnTo>
                      <a:lnTo>
                        <a:pt x="188725" y="229810"/>
                      </a:lnTo>
                      <a:lnTo>
                        <a:pt x="188120" y="229810"/>
                      </a:lnTo>
                      <a:lnTo>
                        <a:pt x="188120" y="229810"/>
                      </a:lnTo>
                      <a:lnTo>
                        <a:pt x="187515" y="229810"/>
                      </a:lnTo>
                      <a:lnTo>
                        <a:pt x="187515" y="229810"/>
                      </a:lnTo>
                      <a:lnTo>
                        <a:pt x="186910" y="229810"/>
                      </a:lnTo>
                      <a:lnTo>
                        <a:pt x="186910" y="229810"/>
                      </a:lnTo>
                      <a:lnTo>
                        <a:pt x="186306" y="229810"/>
                      </a:lnTo>
                      <a:lnTo>
                        <a:pt x="186306" y="229810"/>
                      </a:lnTo>
                      <a:lnTo>
                        <a:pt x="185701" y="229810"/>
                      </a:lnTo>
                      <a:lnTo>
                        <a:pt x="185701" y="229810"/>
                      </a:lnTo>
                      <a:lnTo>
                        <a:pt x="185096" y="229810"/>
                      </a:lnTo>
                      <a:lnTo>
                        <a:pt x="185096" y="229810"/>
                      </a:lnTo>
                      <a:lnTo>
                        <a:pt x="184491" y="229810"/>
                      </a:lnTo>
                      <a:lnTo>
                        <a:pt x="184491" y="229810"/>
                      </a:lnTo>
                      <a:lnTo>
                        <a:pt x="183886" y="229810"/>
                      </a:lnTo>
                      <a:lnTo>
                        <a:pt x="183886" y="229810"/>
                      </a:lnTo>
                      <a:lnTo>
                        <a:pt x="183281" y="229810"/>
                      </a:lnTo>
                      <a:lnTo>
                        <a:pt x="183281" y="229810"/>
                      </a:lnTo>
                      <a:lnTo>
                        <a:pt x="182676" y="229810"/>
                      </a:lnTo>
                      <a:lnTo>
                        <a:pt x="182676" y="229810"/>
                      </a:lnTo>
                      <a:lnTo>
                        <a:pt x="182071" y="229810"/>
                      </a:lnTo>
                      <a:lnTo>
                        <a:pt x="182071" y="229810"/>
                      </a:lnTo>
                      <a:lnTo>
                        <a:pt x="181466" y="229810"/>
                      </a:lnTo>
                      <a:lnTo>
                        <a:pt x="181466" y="229810"/>
                      </a:lnTo>
                      <a:lnTo>
                        <a:pt x="180862" y="229810"/>
                      </a:lnTo>
                      <a:lnTo>
                        <a:pt x="180862" y="229810"/>
                      </a:lnTo>
                      <a:lnTo>
                        <a:pt x="180257" y="229810"/>
                      </a:lnTo>
                      <a:lnTo>
                        <a:pt x="180257" y="229810"/>
                      </a:lnTo>
                      <a:lnTo>
                        <a:pt x="179652" y="229810"/>
                      </a:lnTo>
                      <a:lnTo>
                        <a:pt x="179652" y="229810"/>
                      </a:lnTo>
                      <a:lnTo>
                        <a:pt x="179047" y="229810"/>
                      </a:lnTo>
                      <a:lnTo>
                        <a:pt x="179047" y="229810"/>
                      </a:lnTo>
                      <a:lnTo>
                        <a:pt x="178442" y="229810"/>
                      </a:lnTo>
                      <a:lnTo>
                        <a:pt x="178442" y="229810"/>
                      </a:lnTo>
                      <a:lnTo>
                        <a:pt x="177837" y="229810"/>
                      </a:lnTo>
                      <a:lnTo>
                        <a:pt x="177837" y="229810"/>
                      </a:lnTo>
                      <a:lnTo>
                        <a:pt x="177232" y="229810"/>
                      </a:lnTo>
                      <a:lnTo>
                        <a:pt x="177232" y="229810"/>
                      </a:lnTo>
                      <a:lnTo>
                        <a:pt x="176627" y="229810"/>
                      </a:lnTo>
                      <a:lnTo>
                        <a:pt x="176627" y="229810"/>
                      </a:lnTo>
                      <a:lnTo>
                        <a:pt x="176023" y="229810"/>
                      </a:lnTo>
                      <a:lnTo>
                        <a:pt x="176023" y="229810"/>
                      </a:lnTo>
                      <a:lnTo>
                        <a:pt x="175418" y="229810"/>
                      </a:lnTo>
                      <a:lnTo>
                        <a:pt x="175418" y="229810"/>
                      </a:lnTo>
                      <a:lnTo>
                        <a:pt x="174813" y="229810"/>
                      </a:lnTo>
                      <a:lnTo>
                        <a:pt x="174813" y="229810"/>
                      </a:lnTo>
                      <a:lnTo>
                        <a:pt x="174208" y="229810"/>
                      </a:lnTo>
                      <a:lnTo>
                        <a:pt x="174208" y="229810"/>
                      </a:lnTo>
                      <a:lnTo>
                        <a:pt x="173603" y="229810"/>
                      </a:lnTo>
                      <a:lnTo>
                        <a:pt x="173603" y="229810"/>
                      </a:lnTo>
                      <a:lnTo>
                        <a:pt x="172998" y="229810"/>
                      </a:lnTo>
                      <a:lnTo>
                        <a:pt x="172998" y="229810"/>
                      </a:lnTo>
                      <a:lnTo>
                        <a:pt x="172393" y="229810"/>
                      </a:lnTo>
                      <a:lnTo>
                        <a:pt x="172393" y="229810"/>
                      </a:lnTo>
                      <a:lnTo>
                        <a:pt x="171788" y="229810"/>
                      </a:lnTo>
                      <a:lnTo>
                        <a:pt x="171788" y="229810"/>
                      </a:lnTo>
                      <a:lnTo>
                        <a:pt x="171183" y="229810"/>
                      </a:lnTo>
                      <a:lnTo>
                        <a:pt x="171183" y="229810"/>
                      </a:lnTo>
                      <a:lnTo>
                        <a:pt x="170578" y="229810"/>
                      </a:lnTo>
                      <a:lnTo>
                        <a:pt x="170578" y="229810"/>
                      </a:lnTo>
                      <a:lnTo>
                        <a:pt x="169974" y="229810"/>
                      </a:lnTo>
                      <a:lnTo>
                        <a:pt x="169974" y="229810"/>
                      </a:lnTo>
                      <a:lnTo>
                        <a:pt x="169369" y="229810"/>
                      </a:lnTo>
                      <a:lnTo>
                        <a:pt x="169369" y="229810"/>
                      </a:lnTo>
                      <a:lnTo>
                        <a:pt x="168764" y="229810"/>
                      </a:lnTo>
                      <a:lnTo>
                        <a:pt x="168764" y="229810"/>
                      </a:lnTo>
                      <a:lnTo>
                        <a:pt x="168159" y="229810"/>
                      </a:lnTo>
                      <a:lnTo>
                        <a:pt x="168159" y="229810"/>
                      </a:lnTo>
                      <a:lnTo>
                        <a:pt x="167554" y="229810"/>
                      </a:lnTo>
                      <a:lnTo>
                        <a:pt x="167554" y="229810"/>
                      </a:lnTo>
                      <a:lnTo>
                        <a:pt x="166949" y="229810"/>
                      </a:lnTo>
                      <a:lnTo>
                        <a:pt x="166949" y="229810"/>
                      </a:lnTo>
                      <a:lnTo>
                        <a:pt x="166344" y="229810"/>
                      </a:lnTo>
                      <a:lnTo>
                        <a:pt x="166344" y="229810"/>
                      </a:lnTo>
                      <a:lnTo>
                        <a:pt x="165739" y="229810"/>
                      </a:lnTo>
                      <a:lnTo>
                        <a:pt x="165739" y="229810"/>
                      </a:lnTo>
                      <a:lnTo>
                        <a:pt x="165134" y="229810"/>
                      </a:lnTo>
                      <a:lnTo>
                        <a:pt x="165134" y="229810"/>
                      </a:lnTo>
                      <a:lnTo>
                        <a:pt x="164530" y="229810"/>
                      </a:lnTo>
                      <a:lnTo>
                        <a:pt x="164530" y="229810"/>
                      </a:lnTo>
                      <a:lnTo>
                        <a:pt x="163925" y="229810"/>
                      </a:lnTo>
                      <a:lnTo>
                        <a:pt x="163925" y="229810"/>
                      </a:lnTo>
                      <a:lnTo>
                        <a:pt x="163320" y="229810"/>
                      </a:lnTo>
                      <a:lnTo>
                        <a:pt x="163320" y="229810"/>
                      </a:lnTo>
                      <a:cubicBezTo>
                        <a:pt x="162110" y="229810"/>
                        <a:pt x="160295" y="230414"/>
                        <a:pt x="159086" y="230414"/>
                      </a:cubicBezTo>
                      <a:lnTo>
                        <a:pt x="159086" y="230414"/>
                      </a:lnTo>
                      <a:lnTo>
                        <a:pt x="158481" y="230414"/>
                      </a:lnTo>
                      <a:lnTo>
                        <a:pt x="158481" y="230414"/>
                      </a:lnTo>
                      <a:lnTo>
                        <a:pt x="157876" y="230414"/>
                      </a:lnTo>
                      <a:lnTo>
                        <a:pt x="157876" y="230414"/>
                      </a:lnTo>
                      <a:lnTo>
                        <a:pt x="157271" y="230414"/>
                      </a:lnTo>
                      <a:lnTo>
                        <a:pt x="157271" y="230414"/>
                      </a:lnTo>
                      <a:lnTo>
                        <a:pt x="156666" y="230414"/>
                      </a:lnTo>
                      <a:lnTo>
                        <a:pt x="156666" y="230414"/>
                      </a:lnTo>
                      <a:lnTo>
                        <a:pt x="156061" y="230414"/>
                      </a:lnTo>
                      <a:lnTo>
                        <a:pt x="156061" y="230414"/>
                      </a:lnTo>
                      <a:lnTo>
                        <a:pt x="155456" y="230414"/>
                      </a:lnTo>
                      <a:lnTo>
                        <a:pt x="155456" y="230414"/>
                      </a:lnTo>
                      <a:lnTo>
                        <a:pt x="154851" y="230414"/>
                      </a:lnTo>
                      <a:lnTo>
                        <a:pt x="154851" y="230414"/>
                      </a:lnTo>
                      <a:lnTo>
                        <a:pt x="153642" y="231019"/>
                      </a:lnTo>
                      <a:lnTo>
                        <a:pt x="153642" y="231019"/>
                      </a:lnTo>
                      <a:lnTo>
                        <a:pt x="152432" y="231624"/>
                      </a:lnTo>
                      <a:lnTo>
                        <a:pt x="152432" y="231624"/>
                      </a:lnTo>
                      <a:lnTo>
                        <a:pt x="151222" y="232229"/>
                      </a:lnTo>
                      <a:lnTo>
                        <a:pt x="151222" y="232229"/>
                      </a:lnTo>
                      <a:lnTo>
                        <a:pt x="150012" y="232229"/>
                      </a:lnTo>
                      <a:lnTo>
                        <a:pt x="150012" y="232229"/>
                      </a:lnTo>
                      <a:lnTo>
                        <a:pt x="148803" y="232229"/>
                      </a:lnTo>
                      <a:lnTo>
                        <a:pt x="148803" y="232229"/>
                      </a:lnTo>
                      <a:lnTo>
                        <a:pt x="147593" y="232229"/>
                      </a:lnTo>
                      <a:lnTo>
                        <a:pt x="147593" y="232229"/>
                      </a:lnTo>
                      <a:lnTo>
                        <a:pt x="146988" y="232229"/>
                      </a:lnTo>
                      <a:lnTo>
                        <a:pt x="146988" y="232229"/>
                      </a:lnTo>
                      <a:lnTo>
                        <a:pt x="146383" y="232229"/>
                      </a:lnTo>
                      <a:lnTo>
                        <a:pt x="146383" y="232229"/>
                      </a:lnTo>
                      <a:lnTo>
                        <a:pt x="145778" y="232229"/>
                      </a:lnTo>
                      <a:lnTo>
                        <a:pt x="145778" y="232229"/>
                      </a:lnTo>
                      <a:lnTo>
                        <a:pt x="145173" y="232229"/>
                      </a:lnTo>
                      <a:lnTo>
                        <a:pt x="145173" y="232229"/>
                      </a:lnTo>
                      <a:lnTo>
                        <a:pt x="144568" y="232229"/>
                      </a:lnTo>
                      <a:lnTo>
                        <a:pt x="144568" y="232229"/>
                      </a:lnTo>
                      <a:lnTo>
                        <a:pt x="143963" y="232229"/>
                      </a:lnTo>
                      <a:lnTo>
                        <a:pt x="143963" y="232229"/>
                      </a:lnTo>
                      <a:lnTo>
                        <a:pt x="143358" y="232229"/>
                      </a:lnTo>
                      <a:lnTo>
                        <a:pt x="143358" y="232229"/>
                      </a:lnTo>
                      <a:lnTo>
                        <a:pt x="142754" y="232229"/>
                      </a:lnTo>
                      <a:lnTo>
                        <a:pt x="142754" y="232229"/>
                      </a:lnTo>
                      <a:lnTo>
                        <a:pt x="142149" y="232229"/>
                      </a:lnTo>
                      <a:lnTo>
                        <a:pt x="142149" y="232229"/>
                      </a:lnTo>
                      <a:lnTo>
                        <a:pt x="141544" y="232229"/>
                      </a:lnTo>
                      <a:lnTo>
                        <a:pt x="141544" y="232229"/>
                      </a:lnTo>
                      <a:lnTo>
                        <a:pt x="140939" y="232229"/>
                      </a:lnTo>
                      <a:lnTo>
                        <a:pt x="140939" y="232229"/>
                      </a:lnTo>
                      <a:lnTo>
                        <a:pt x="140334" y="232229"/>
                      </a:lnTo>
                      <a:lnTo>
                        <a:pt x="140334" y="232229"/>
                      </a:lnTo>
                      <a:lnTo>
                        <a:pt x="139729" y="232229"/>
                      </a:lnTo>
                      <a:lnTo>
                        <a:pt x="139729" y="232229"/>
                      </a:lnTo>
                      <a:lnTo>
                        <a:pt x="139124" y="232229"/>
                      </a:lnTo>
                      <a:lnTo>
                        <a:pt x="139124" y="232229"/>
                      </a:lnTo>
                      <a:lnTo>
                        <a:pt x="138519" y="232229"/>
                      </a:lnTo>
                      <a:lnTo>
                        <a:pt x="138519" y="232229"/>
                      </a:lnTo>
                      <a:lnTo>
                        <a:pt x="137915" y="232229"/>
                      </a:lnTo>
                      <a:lnTo>
                        <a:pt x="137915" y="232229"/>
                      </a:lnTo>
                      <a:lnTo>
                        <a:pt x="137310" y="232229"/>
                      </a:lnTo>
                      <a:lnTo>
                        <a:pt x="137310" y="232229"/>
                      </a:lnTo>
                      <a:lnTo>
                        <a:pt x="136705" y="232229"/>
                      </a:lnTo>
                      <a:lnTo>
                        <a:pt x="136705" y="232229"/>
                      </a:lnTo>
                      <a:lnTo>
                        <a:pt x="136100" y="232229"/>
                      </a:lnTo>
                      <a:lnTo>
                        <a:pt x="136100" y="232229"/>
                      </a:lnTo>
                      <a:lnTo>
                        <a:pt x="135495" y="232229"/>
                      </a:lnTo>
                      <a:lnTo>
                        <a:pt x="135495" y="232229"/>
                      </a:lnTo>
                      <a:lnTo>
                        <a:pt x="134890" y="232229"/>
                      </a:lnTo>
                      <a:lnTo>
                        <a:pt x="134890" y="232229"/>
                      </a:lnTo>
                      <a:lnTo>
                        <a:pt x="134285" y="232229"/>
                      </a:lnTo>
                      <a:lnTo>
                        <a:pt x="134285" y="232229"/>
                      </a:lnTo>
                      <a:lnTo>
                        <a:pt x="133680" y="232229"/>
                      </a:lnTo>
                      <a:lnTo>
                        <a:pt x="133680" y="232229"/>
                      </a:lnTo>
                      <a:lnTo>
                        <a:pt x="133075" y="232229"/>
                      </a:lnTo>
                      <a:lnTo>
                        <a:pt x="133075" y="232229"/>
                      </a:lnTo>
                      <a:lnTo>
                        <a:pt x="132470" y="232229"/>
                      </a:lnTo>
                      <a:lnTo>
                        <a:pt x="132470" y="232229"/>
                      </a:lnTo>
                      <a:lnTo>
                        <a:pt x="131866" y="232229"/>
                      </a:lnTo>
                      <a:lnTo>
                        <a:pt x="131866" y="232229"/>
                      </a:lnTo>
                      <a:lnTo>
                        <a:pt x="131261" y="232229"/>
                      </a:lnTo>
                      <a:lnTo>
                        <a:pt x="131261" y="232229"/>
                      </a:lnTo>
                      <a:lnTo>
                        <a:pt x="130656" y="232229"/>
                      </a:lnTo>
                      <a:lnTo>
                        <a:pt x="130656" y="232229"/>
                      </a:lnTo>
                      <a:lnTo>
                        <a:pt x="130051" y="232229"/>
                      </a:lnTo>
                      <a:lnTo>
                        <a:pt x="130051" y="232229"/>
                      </a:lnTo>
                      <a:lnTo>
                        <a:pt x="129446" y="232229"/>
                      </a:lnTo>
                      <a:lnTo>
                        <a:pt x="129446" y="232229"/>
                      </a:lnTo>
                      <a:lnTo>
                        <a:pt x="128841" y="232229"/>
                      </a:lnTo>
                      <a:lnTo>
                        <a:pt x="128841" y="232229"/>
                      </a:lnTo>
                      <a:lnTo>
                        <a:pt x="128236" y="232229"/>
                      </a:lnTo>
                      <a:lnTo>
                        <a:pt x="128236" y="232229"/>
                      </a:lnTo>
                      <a:lnTo>
                        <a:pt x="127631" y="232229"/>
                      </a:lnTo>
                      <a:lnTo>
                        <a:pt x="127631" y="232229"/>
                      </a:lnTo>
                      <a:lnTo>
                        <a:pt x="127027" y="232229"/>
                      </a:lnTo>
                      <a:lnTo>
                        <a:pt x="127027" y="232229"/>
                      </a:lnTo>
                      <a:lnTo>
                        <a:pt x="126422" y="232229"/>
                      </a:lnTo>
                      <a:lnTo>
                        <a:pt x="126422" y="232229"/>
                      </a:lnTo>
                      <a:lnTo>
                        <a:pt x="125817" y="232229"/>
                      </a:lnTo>
                      <a:lnTo>
                        <a:pt x="125817" y="232229"/>
                      </a:lnTo>
                      <a:lnTo>
                        <a:pt x="125212" y="232229"/>
                      </a:lnTo>
                      <a:lnTo>
                        <a:pt x="125212" y="232229"/>
                      </a:lnTo>
                      <a:lnTo>
                        <a:pt x="124607" y="232229"/>
                      </a:lnTo>
                      <a:lnTo>
                        <a:pt x="124607" y="232229"/>
                      </a:lnTo>
                      <a:lnTo>
                        <a:pt x="124002" y="232229"/>
                      </a:lnTo>
                      <a:lnTo>
                        <a:pt x="124002" y="232229"/>
                      </a:lnTo>
                      <a:lnTo>
                        <a:pt x="123397" y="232229"/>
                      </a:lnTo>
                      <a:lnTo>
                        <a:pt x="123397" y="232229"/>
                      </a:lnTo>
                      <a:lnTo>
                        <a:pt x="122792" y="232229"/>
                      </a:lnTo>
                      <a:lnTo>
                        <a:pt x="122792" y="232229"/>
                      </a:lnTo>
                      <a:lnTo>
                        <a:pt x="122187" y="232229"/>
                      </a:lnTo>
                      <a:lnTo>
                        <a:pt x="122187" y="232229"/>
                      </a:lnTo>
                      <a:lnTo>
                        <a:pt x="121583" y="232229"/>
                      </a:lnTo>
                      <a:lnTo>
                        <a:pt x="121583" y="232229"/>
                      </a:lnTo>
                      <a:lnTo>
                        <a:pt x="120978" y="232229"/>
                      </a:lnTo>
                      <a:lnTo>
                        <a:pt x="120978" y="232229"/>
                      </a:lnTo>
                      <a:lnTo>
                        <a:pt x="120373" y="232229"/>
                      </a:lnTo>
                      <a:lnTo>
                        <a:pt x="120373" y="232229"/>
                      </a:lnTo>
                      <a:lnTo>
                        <a:pt x="119768" y="232229"/>
                      </a:lnTo>
                      <a:lnTo>
                        <a:pt x="119768" y="232229"/>
                      </a:lnTo>
                      <a:lnTo>
                        <a:pt x="119163" y="232229"/>
                      </a:lnTo>
                      <a:lnTo>
                        <a:pt x="119163" y="232229"/>
                      </a:lnTo>
                      <a:lnTo>
                        <a:pt x="118558" y="232229"/>
                      </a:lnTo>
                      <a:lnTo>
                        <a:pt x="118558" y="232229"/>
                      </a:lnTo>
                      <a:lnTo>
                        <a:pt x="117953" y="232229"/>
                      </a:lnTo>
                      <a:lnTo>
                        <a:pt x="117953" y="232229"/>
                      </a:lnTo>
                      <a:lnTo>
                        <a:pt x="117348" y="232229"/>
                      </a:lnTo>
                      <a:lnTo>
                        <a:pt x="117348" y="232229"/>
                      </a:lnTo>
                      <a:lnTo>
                        <a:pt x="116743" y="232229"/>
                      </a:lnTo>
                      <a:lnTo>
                        <a:pt x="116743" y="232229"/>
                      </a:lnTo>
                      <a:lnTo>
                        <a:pt x="116139" y="232229"/>
                      </a:lnTo>
                      <a:lnTo>
                        <a:pt x="116139" y="232229"/>
                      </a:lnTo>
                      <a:lnTo>
                        <a:pt x="115534" y="232229"/>
                      </a:lnTo>
                      <a:lnTo>
                        <a:pt x="115534" y="232229"/>
                      </a:lnTo>
                      <a:lnTo>
                        <a:pt x="114929" y="232229"/>
                      </a:lnTo>
                      <a:lnTo>
                        <a:pt x="114929" y="232229"/>
                      </a:lnTo>
                      <a:lnTo>
                        <a:pt x="114324" y="232229"/>
                      </a:lnTo>
                      <a:lnTo>
                        <a:pt x="114324" y="232229"/>
                      </a:lnTo>
                      <a:lnTo>
                        <a:pt x="113719" y="232229"/>
                      </a:lnTo>
                      <a:lnTo>
                        <a:pt x="113719" y="232229"/>
                      </a:lnTo>
                      <a:lnTo>
                        <a:pt x="113114" y="232229"/>
                      </a:lnTo>
                      <a:lnTo>
                        <a:pt x="113114" y="232229"/>
                      </a:lnTo>
                      <a:lnTo>
                        <a:pt x="112509" y="232229"/>
                      </a:lnTo>
                      <a:lnTo>
                        <a:pt x="112509" y="232229"/>
                      </a:lnTo>
                      <a:lnTo>
                        <a:pt x="111904" y="232229"/>
                      </a:lnTo>
                      <a:lnTo>
                        <a:pt x="111904" y="232229"/>
                      </a:lnTo>
                      <a:lnTo>
                        <a:pt x="111299" y="232229"/>
                      </a:lnTo>
                      <a:lnTo>
                        <a:pt x="111299" y="232229"/>
                      </a:lnTo>
                      <a:lnTo>
                        <a:pt x="110695" y="232229"/>
                      </a:lnTo>
                      <a:lnTo>
                        <a:pt x="110695" y="232229"/>
                      </a:lnTo>
                      <a:lnTo>
                        <a:pt x="110090" y="232229"/>
                      </a:lnTo>
                      <a:lnTo>
                        <a:pt x="110090" y="232229"/>
                      </a:lnTo>
                      <a:lnTo>
                        <a:pt x="109485" y="232229"/>
                      </a:lnTo>
                      <a:lnTo>
                        <a:pt x="109485" y="232229"/>
                      </a:lnTo>
                      <a:lnTo>
                        <a:pt x="108880" y="232229"/>
                      </a:lnTo>
                      <a:lnTo>
                        <a:pt x="108880" y="232229"/>
                      </a:lnTo>
                      <a:lnTo>
                        <a:pt x="108275" y="232229"/>
                      </a:lnTo>
                      <a:lnTo>
                        <a:pt x="108275" y="232229"/>
                      </a:lnTo>
                      <a:lnTo>
                        <a:pt x="107670" y="232229"/>
                      </a:lnTo>
                      <a:lnTo>
                        <a:pt x="107670" y="232229"/>
                      </a:lnTo>
                      <a:lnTo>
                        <a:pt x="107065" y="232229"/>
                      </a:lnTo>
                      <a:lnTo>
                        <a:pt x="107065" y="232229"/>
                      </a:lnTo>
                      <a:lnTo>
                        <a:pt x="106460" y="232229"/>
                      </a:lnTo>
                      <a:lnTo>
                        <a:pt x="106460" y="232229"/>
                      </a:lnTo>
                      <a:lnTo>
                        <a:pt x="105855" y="232229"/>
                      </a:lnTo>
                      <a:lnTo>
                        <a:pt x="105855" y="232229"/>
                      </a:lnTo>
                      <a:lnTo>
                        <a:pt x="105251" y="232229"/>
                      </a:lnTo>
                      <a:lnTo>
                        <a:pt x="105251" y="232229"/>
                      </a:lnTo>
                      <a:lnTo>
                        <a:pt x="104646" y="232229"/>
                      </a:lnTo>
                      <a:lnTo>
                        <a:pt x="104646" y="232229"/>
                      </a:lnTo>
                      <a:lnTo>
                        <a:pt x="104041" y="232229"/>
                      </a:lnTo>
                      <a:lnTo>
                        <a:pt x="104041" y="232229"/>
                      </a:lnTo>
                      <a:lnTo>
                        <a:pt x="103436" y="232833"/>
                      </a:lnTo>
                      <a:lnTo>
                        <a:pt x="103436" y="232833"/>
                      </a:lnTo>
                      <a:lnTo>
                        <a:pt x="102831" y="233438"/>
                      </a:lnTo>
                      <a:lnTo>
                        <a:pt x="102831" y="233438"/>
                      </a:lnTo>
                      <a:lnTo>
                        <a:pt x="3024" y="244929"/>
                      </a:lnTo>
                      <a:lnTo>
                        <a:pt x="3024" y="244929"/>
                      </a:lnTo>
                      <a:lnTo>
                        <a:pt x="3024" y="244929"/>
                      </a:lnTo>
                      <a:lnTo>
                        <a:pt x="3024" y="244929"/>
                      </a:lnTo>
                      <a:lnTo>
                        <a:pt x="2420" y="245533"/>
                      </a:lnTo>
                      <a:lnTo>
                        <a:pt x="2420" y="245533"/>
                      </a:lnTo>
                      <a:lnTo>
                        <a:pt x="2420" y="246138"/>
                      </a:lnTo>
                      <a:lnTo>
                        <a:pt x="2420" y="246138"/>
                      </a:lnTo>
                      <a:lnTo>
                        <a:pt x="2420" y="246743"/>
                      </a:lnTo>
                      <a:lnTo>
                        <a:pt x="2420" y="246743"/>
                      </a:lnTo>
                      <a:lnTo>
                        <a:pt x="2420" y="247348"/>
                      </a:lnTo>
                      <a:lnTo>
                        <a:pt x="2420" y="247348"/>
                      </a:lnTo>
                      <a:lnTo>
                        <a:pt x="2420" y="247952"/>
                      </a:lnTo>
                      <a:lnTo>
                        <a:pt x="2420" y="247952"/>
                      </a:lnTo>
                      <a:lnTo>
                        <a:pt x="2420" y="248557"/>
                      </a:lnTo>
                      <a:lnTo>
                        <a:pt x="2420" y="248557"/>
                      </a:lnTo>
                      <a:lnTo>
                        <a:pt x="2420" y="249162"/>
                      </a:lnTo>
                      <a:lnTo>
                        <a:pt x="2420" y="249162"/>
                      </a:lnTo>
                      <a:lnTo>
                        <a:pt x="2420" y="249767"/>
                      </a:lnTo>
                      <a:lnTo>
                        <a:pt x="2420" y="249767"/>
                      </a:lnTo>
                      <a:lnTo>
                        <a:pt x="2420" y="250371"/>
                      </a:lnTo>
                      <a:lnTo>
                        <a:pt x="2420" y="250371"/>
                      </a:lnTo>
                      <a:lnTo>
                        <a:pt x="2420" y="250976"/>
                      </a:lnTo>
                      <a:lnTo>
                        <a:pt x="2420" y="250976"/>
                      </a:lnTo>
                      <a:lnTo>
                        <a:pt x="2420" y="251581"/>
                      </a:lnTo>
                      <a:lnTo>
                        <a:pt x="2420" y="251581"/>
                      </a:lnTo>
                      <a:lnTo>
                        <a:pt x="2420" y="252186"/>
                      </a:lnTo>
                      <a:lnTo>
                        <a:pt x="2420" y="252186"/>
                      </a:lnTo>
                      <a:lnTo>
                        <a:pt x="2420" y="252790"/>
                      </a:lnTo>
                      <a:lnTo>
                        <a:pt x="2420" y="252790"/>
                      </a:lnTo>
                      <a:lnTo>
                        <a:pt x="2420" y="253395"/>
                      </a:lnTo>
                      <a:lnTo>
                        <a:pt x="2420" y="253395"/>
                      </a:lnTo>
                      <a:lnTo>
                        <a:pt x="2420" y="254000"/>
                      </a:lnTo>
                      <a:lnTo>
                        <a:pt x="2420" y="254000"/>
                      </a:lnTo>
                      <a:cubicBezTo>
                        <a:pt x="1210" y="257629"/>
                        <a:pt x="605" y="260652"/>
                        <a:pt x="605" y="263071"/>
                      </a:cubicBezTo>
                      <a:lnTo>
                        <a:pt x="605" y="263071"/>
                      </a:lnTo>
                      <a:lnTo>
                        <a:pt x="605" y="263071"/>
                      </a:lnTo>
                      <a:lnTo>
                        <a:pt x="605" y="263071"/>
                      </a:lnTo>
                      <a:lnTo>
                        <a:pt x="605" y="263071"/>
                      </a:lnTo>
                      <a:lnTo>
                        <a:pt x="605" y="263071"/>
                      </a:lnTo>
                      <a:lnTo>
                        <a:pt x="605" y="263071"/>
                      </a:lnTo>
                      <a:lnTo>
                        <a:pt x="605" y="263071"/>
                      </a:lnTo>
                      <a:lnTo>
                        <a:pt x="605" y="263071"/>
                      </a:lnTo>
                      <a:lnTo>
                        <a:pt x="605" y="263071"/>
                      </a:lnTo>
                      <a:lnTo>
                        <a:pt x="605" y="263676"/>
                      </a:lnTo>
                      <a:lnTo>
                        <a:pt x="605" y="263676"/>
                      </a:lnTo>
                      <a:lnTo>
                        <a:pt x="605" y="264281"/>
                      </a:lnTo>
                      <a:lnTo>
                        <a:pt x="605" y="264281"/>
                      </a:lnTo>
                      <a:lnTo>
                        <a:pt x="605" y="264281"/>
                      </a:lnTo>
                      <a:lnTo>
                        <a:pt x="605" y="264281"/>
                      </a:lnTo>
                      <a:cubicBezTo>
                        <a:pt x="0" y="270329"/>
                        <a:pt x="2420" y="275167"/>
                        <a:pt x="0" y="280610"/>
                      </a:cubicBezTo>
                      <a:lnTo>
                        <a:pt x="0" y="281214"/>
                      </a:lnTo>
                      <a:cubicBezTo>
                        <a:pt x="1815" y="281214"/>
                        <a:pt x="4234" y="281819"/>
                        <a:pt x="6654" y="283633"/>
                      </a:cubicBezTo>
                      <a:cubicBezTo>
                        <a:pt x="7864" y="284238"/>
                        <a:pt x="8468" y="284843"/>
                        <a:pt x="9073" y="286052"/>
                      </a:cubicBezTo>
                      <a:cubicBezTo>
                        <a:pt x="12098" y="293310"/>
                        <a:pt x="16937" y="290891"/>
                        <a:pt x="22381" y="296938"/>
                      </a:cubicBezTo>
                      <a:cubicBezTo>
                        <a:pt x="25405" y="300567"/>
                        <a:pt x="23591" y="301171"/>
                        <a:pt x="24196" y="304195"/>
                      </a:cubicBezTo>
                      <a:cubicBezTo>
                        <a:pt x="24800" y="306010"/>
                        <a:pt x="24800" y="306614"/>
                        <a:pt x="23591" y="309033"/>
                      </a:cubicBezTo>
                      <a:cubicBezTo>
                        <a:pt x="22986" y="310243"/>
                        <a:pt x="22381" y="311452"/>
                        <a:pt x="24800" y="314476"/>
                      </a:cubicBezTo>
                      <a:cubicBezTo>
                        <a:pt x="26615" y="316895"/>
                        <a:pt x="26010" y="319919"/>
                        <a:pt x="27825" y="323548"/>
                      </a:cubicBezTo>
                      <a:cubicBezTo>
                        <a:pt x="28430" y="324757"/>
                        <a:pt x="30244" y="328990"/>
                        <a:pt x="29035" y="335038"/>
                      </a:cubicBezTo>
                      <a:cubicBezTo>
                        <a:pt x="28430" y="336852"/>
                        <a:pt x="29035" y="338062"/>
                        <a:pt x="27825" y="339876"/>
                      </a:cubicBezTo>
                      <a:cubicBezTo>
                        <a:pt x="26010" y="344110"/>
                        <a:pt x="27220" y="346529"/>
                        <a:pt x="27220" y="350157"/>
                      </a:cubicBezTo>
                      <a:cubicBezTo>
                        <a:pt x="27220" y="352576"/>
                        <a:pt x="29035" y="354995"/>
                        <a:pt x="29639" y="357414"/>
                      </a:cubicBezTo>
                      <a:cubicBezTo>
                        <a:pt x="30244" y="359229"/>
                        <a:pt x="30244" y="361043"/>
                        <a:pt x="30849" y="362857"/>
                      </a:cubicBezTo>
                      <a:cubicBezTo>
                        <a:pt x="31454" y="365276"/>
                        <a:pt x="32059" y="368300"/>
                        <a:pt x="32059" y="370719"/>
                      </a:cubicBezTo>
                      <a:cubicBezTo>
                        <a:pt x="32059" y="373743"/>
                        <a:pt x="30849" y="377976"/>
                        <a:pt x="30244" y="380395"/>
                      </a:cubicBezTo>
                      <a:cubicBezTo>
                        <a:pt x="29639" y="385233"/>
                        <a:pt x="30244" y="387048"/>
                        <a:pt x="30244" y="388862"/>
                      </a:cubicBezTo>
                      <a:cubicBezTo>
                        <a:pt x="30244" y="390676"/>
                        <a:pt x="32059" y="394305"/>
                        <a:pt x="32664" y="395514"/>
                      </a:cubicBezTo>
                      <a:cubicBezTo>
                        <a:pt x="35688" y="399748"/>
                        <a:pt x="34479" y="400352"/>
                        <a:pt x="35084" y="402771"/>
                      </a:cubicBezTo>
                      <a:cubicBezTo>
                        <a:pt x="36293" y="405190"/>
                        <a:pt x="40527" y="414262"/>
                        <a:pt x="41132" y="417891"/>
                      </a:cubicBezTo>
                      <a:lnTo>
                        <a:pt x="42342" y="422124"/>
                      </a:lnTo>
                      <a:lnTo>
                        <a:pt x="42947" y="425752"/>
                      </a:lnTo>
                      <a:cubicBezTo>
                        <a:pt x="42947" y="428171"/>
                        <a:pt x="41737" y="433614"/>
                        <a:pt x="45367" y="437243"/>
                      </a:cubicBezTo>
                      <a:cubicBezTo>
                        <a:pt x="47786" y="439662"/>
                        <a:pt x="47181" y="442686"/>
                        <a:pt x="50811" y="445105"/>
                      </a:cubicBezTo>
                      <a:cubicBezTo>
                        <a:pt x="53230" y="446314"/>
                        <a:pt x="52625" y="449338"/>
                        <a:pt x="56859" y="454781"/>
                      </a:cubicBezTo>
                      <a:cubicBezTo>
                        <a:pt x="57464" y="455990"/>
                        <a:pt x="58069" y="457200"/>
                        <a:pt x="58674" y="459014"/>
                      </a:cubicBezTo>
                      <a:cubicBezTo>
                        <a:pt x="59279" y="460829"/>
                        <a:pt x="63513" y="463248"/>
                        <a:pt x="63513" y="463248"/>
                      </a:cubicBezTo>
                      <a:cubicBezTo>
                        <a:pt x="65328" y="463852"/>
                        <a:pt x="70772" y="467481"/>
                        <a:pt x="72587" y="469295"/>
                      </a:cubicBezTo>
                      <a:cubicBezTo>
                        <a:pt x="75006" y="471714"/>
                        <a:pt x="81660" y="475948"/>
                        <a:pt x="84079" y="483205"/>
                      </a:cubicBezTo>
                      <a:cubicBezTo>
                        <a:pt x="85894" y="487438"/>
                        <a:pt x="88314" y="497114"/>
                        <a:pt x="90733" y="498929"/>
                      </a:cubicBezTo>
                      <a:cubicBezTo>
                        <a:pt x="94967" y="502557"/>
                        <a:pt x="102831" y="504976"/>
                        <a:pt x="102831" y="509210"/>
                      </a:cubicBezTo>
                      <a:lnTo>
                        <a:pt x="146383" y="566662"/>
                      </a:lnTo>
                      <a:cubicBezTo>
                        <a:pt x="145173" y="570895"/>
                        <a:pt x="144568" y="573314"/>
                        <a:pt x="144568" y="577548"/>
                      </a:cubicBezTo>
                      <a:lnTo>
                        <a:pt x="143358" y="582990"/>
                      </a:lnTo>
                      <a:lnTo>
                        <a:pt x="143358" y="596900"/>
                      </a:lnTo>
                      <a:cubicBezTo>
                        <a:pt x="142754" y="601133"/>
                        <a:pt x="143358" y="605972"/>
                        <a:pt x="143358" y="610205"/>
                      </a:cubicBezTo>
                      <a:cubicBezTo>
                        <a:pt x="143358" y="615043"/>
                        <a:pt x="147593" y="615043"/>
                        <a:pt x="148198" y="619881"/>
                      </a:cubicBezTo>
                      <a:cubicBezTo>
                        <a:pt x="149407" y="620486"/>
                        <a:pt x="150012" y="621091"/>
                        <a:pt x="151222" y="621695"/>
                      </a:cubicBezTo>
                      <a:cubicBezTo>
                        <a:pt x="153642" y="622300"/>
                        <a:pt x="155456" y="624114"/>
                        <a:pt x="155456" y="625324"/>
                      </a:cubicBezTo>
                      <a:cubicBezTo>
                        <a:pt x="155456" y="628952"/>
                        <a:pt x="157876" y="628952"/>
                        <a:pt x="160900" y="628952"/>
                      </a:cubicBezTo>
                      <a:cubicBezTo>
                        <a:pt x="163320" y="628952"/>
                        <a:pt x="166949" y="630162"/>
                        <a:pt x="169369" y="634395"/>
                      </a:cubicBezTo>
                      <a:cubicBezTo>
                        <a:pt x="171183" y="636814"/>
                        <a:pt x="176627" y="636814"/>
                        <a:pt x="179652" y="638629"/>
                      </a:cubicBezTo>
                      <a:cubicBezTo>
                        <a:pt x="184491" y="641652"/>
                        <a:pt x="184491" y="645886"/>
                        <a:pt x="188120" y="647095"/>
                      </a:cubicBezTo>
                      <a:cubicBezTo>
                        <a:pt x="192354" y="648909"/>
                        <a:pt x="191145" y="650119"/>
                        <a:pt x="194169" y="651329"/>
                      </a:cubicBezTo>
                      <a:cubicBezTo>
                        <a:pt x="198403" y="653143"/>
                        <a:pt x="203847" y="656771"/>
                        <a:pt x="203847" y="659795"/>
                      </a:cubicBezTo>
                      <a:cubicBezTo>
                        <a:pt x="203847" y="661610"/>
                        <a:pt x="203847" y="662214"/>
                        <a:pt x="201428" y="663424"/>
                      </a:cubicBezTo>
                      <a:cubicBezTo>
                        <a:pt x="197798" y="665843"/>
                        <a:pt x="200823" y="669472"/>
                        <a:pt x="200218" y="673100"/>
                      </a:cubicBezTo>
                      <a:cubicBezTo>
                        <a:pt x="199613" y="676729"/>
                        <a:pt x="197194" y="680962"/>
                        <a:pt x="200218" y="687010"/>
                      </a:cubicBezTo>
                      <a:cubicBezTo>
                        <a:pt x="204452" y="695476"/>
                        <a:pt x="208082" y="692452"/>
                        <a:pt x="209896" y="696686"/>
                      </a:cubicBezTo>
                      <a:cubicBezTo>
                        <a:pt x="210501" y="697895"/>
                        <a:pt x="209896" y="699105"/>
                        <a:pt x="209291" y="701524"/>
                      </a:cubicBezTo>
                      <a:cubicBezTo>
                        <a:pt x="209291" y="702733"/>
                        <a:pt x="208686" y="706362"/>
                        <a:pt x="209896" y="709386"/>
                      </a:cubicBezTo>
                      <a:cubicBezTo>
                        <a:pt x="211711" y="714224"/>
                        <a:pt x="213526" y="713619"/>
                        <a:pt x="215340" y="716643"/>
                      </a:cubicBezTo>
                      <a:cubicBezTo>
                        <a:pt x="218365" y="722086"/>
                        <a:pt x="219574" y="727529"/>
                        <a:pt x="222599" y="736600"/>
                      </a:cubicBezTo>
                      <a:cubicBezTo>
                        <a:pt x="223809" y="739624"/>
                        <a:pt x="220784" y="742043"/>
                        <a:pt x="223204" y="743857"/>
                      </a:cubicBezTo>
                      <a:cubicBezTo>
                        <a:pt x="224414" y="745067"/>
                        <a:pt x="224414" y="747486"/>
                        <a:pt x="225623" y="748091"/>
                      </a:cubicBezTo>
                      <a:cubicBezTo>
                        <a:pt x="227438" y="750510"/>
                        <a:pt x="227438" y="751719"/>
                        <a:pt x="225623" y="755348"/>
                      </a:cubicBezTo>
                      <a:cubicBezTo>
                        <a:pt x="223204" y="761395"/>
                        <a:pt x="225623" y="760790"/>
                        <a:pt x="225623" y="764419"/>
                      </a:cubicBezTo>
                      <a:cubicBezTo>
                        <a:pt x="225623" y="767443"/>
                        <a:pt x="228043" y="766838"/>
                        <a:pt x="229858" y="768652"/>
                      </a:cubicBezTo>
                      <a:cubicBezTo>
                        <a:pt x="232277" y="771071"/>
                        <a:pt x="231067" y="771071"/>
                        <a:pt x="231067" y="776514"/>
                      </a:cubicBezTo>
                      <a:cubicBezTo>
                        <a:pt x="231067" y="780748"/>
                        <a:pt x="232277" y="783167"/>
                        <a:pt x="233487" y="784376"/>
                      </a:cubicBezTo>
                      <a:cubicBezTo>
                        <a:pt x="234697" y="784981"/>
                        <a:pt x="235906" y="788610"/>
                        <a:pt x="238326" y="789819"/>
                      </a:cubicBezTo>
                      <a:cubicBezTo>
                        <a:pt x="240141" y="790424"/>
                        <a:pt x="241350" y="792238"/>
                        <a:pt x="242560" y="794052"/>
                      </a:cubicBezTo>
                      <a:cubicBezTo>
                        <a:pt x="244980" y="798891"/>
                        <a:pt x="248609" y="796472"/>
                        <a:pt x="250424" y="798891"/>
                      </a:cubicBezTo>
                      <a:cubicBezTo>
                        <a:pt x="251634" y="800100"/>
                        <a:pt x="252843" y="801914"/>
                        <a:pt x="254658" y="801914"/>
                      </a:cubicBezTo>
                      <a:cubicBezTo>
                        <a:pt x="257077" y="802519"/>
                        <a:pt x="257077" y="803124"/>
                        <a:pt x="260102" y="803729"/>
                      </a:cubicBezTo>
                      <a:cubicBezTo>
                        <a:pt x="262521" y="803729"/>
                        <a:pt x="264941" y="806752"/>
                        <a:pt x="266151" y="807962"/>
                      </a:cubicBezTo>
                      <a:cubicBezTo>
                        <a:pt x="267965" y="809171"/>
                        <a:pt x="267965" y="809171"/>
                        <a:pt x="269780" y="810986"/>
                      </a:cubicBezTo>
                      <a:cubicBezTo>
                        <a:pt x="272200" y="812800"/>
                        <a:pt x="272200" y="813405"/>
                        <a:pt x="271595" y="815219"/>
                      </a:cubicBezTo>
                      <a:cubicBezTo>
                        <a:pt x="270990" y="818243"/>
                        <a:pt x="272805" y="821267"/>
                        <a:pt x="273409" y="823686"/>
                      </a:cubicBezTo>
                      <a:cubicBezTo>
                        <a:pt x="274619" y="826105"/>
                        <a:pt x="276434" y="827919"/>
                        <a:pt x="277644" y="830338"/>
                      </a:cubicBezTo>
                      <a:cubicBezTo>
                        <a:pt x="281878" y="837595"/>
                        <a:pt x="279458" y="838200"/>
                        <a:pt x="284297" y="840014"/>
                      </a:cubicBezTo>
                      <a:cubicBezTo>
                        <a:pt x="289137" y="841829"/>
                        <a:pt x="286112" y="848481"/>
                        <a:pt x="287927" y="851505"/>
                      </a:cubicBezTo>
                      <a:cubicBezTo>
                        <a:pt x="290346" y="855133"/>
                        <a:pt x="287322" y="858157"/>
                        <a:pt x="288532" y="861181"/>
                      </a:cubicBezTo>
                      <a:cubicBezTo>
                        <a:pt x="290346" y="866624"/>
                        <a:pt x="290951" y="870857"/>
                        <a:pt x="290346" y="874486"/>
                      </a:cubicBezTo>
                      <a:cubicBezTo>
                        <a:pt x="289741" y="878114"/>
                        <a:pt x="290951" y="881138"/>
                        <a:pt x="292766" y="885976"/>
                      </a:cubicBezTo>
                      <a:cubicBezTo>
                        <a:pt x="292766" y="886581"/>
                        <a:pt x="293976" y="890210"/>
                        <a:pt x="292766" y="892629"/>
                      </a:cubicBezTo>
                      <a:cubicBezTo>
                        <a:pt x="289741" y="897467"/>
                        <a:pt x="291556" y="901700"/>
                        <a:pt x="292766" y="903514"/>
                      </a:cubicBezTo>
                      <a:cubicBezTo>
                        <a:pt x="297000" y="910167"/>
                        <a:pt x="293976" y="910167"/>
                        <a:pt x="293976" y="913191"/>
                      </a:cubicBezTo>
                      <a:cubicBezTo>
                        <a:pt x="294581" y="918029"/>
                        <a:pt x="289741" y="917424"/>
                        <a:pt x="287927" y="923472"/>
                      </a:cubicBezTo>
                      <a:cubicBezTo>
                        <a:pt x="293371" y="928914"/>
                        <a:pt x="287927" y="931333"/>
                        <a:pt x="289741" y="935567"/>
                      </a:cubicBezTo>
                      <a:lnTo>
                        <a:pt x="289741" y="935567"/>
                      </a:lnTo>
                      <a:cubicBezTo>
                        <a:pt x="292766" y="937986"/>
                        <a:pt x="301234" y="933148"/>
                        <a:pt x="306678" y="931333"/>
                      </a:cubicBezTo>
                      <a:lnTo>
                        <a:pt x="309703" y="924076"/>
                      </a:lnTo>
                      <a:lnTo>
                        <a:pt x="335713" y="899886"/>
                      </a:lnTo>
                      <a:lnTo>
                        <a:pt x="352650" y="900490"/>
                      </a:lnTo>
                      <a:lnTo>
                        <a:pt x="360513" y="884767"/>
                      </a:lnTo>
                      <a:lnTo>
                        <a:pt x="375636" y="876300"/>
                      </a:lnTo>
                      <a:lnTo>
                        <a:pt x="384709" y="858762"/>
                      </a:lnTo>
                      <a:lnTo>
                        <a:pt x="402856" y="856948"/>
                      </a:lnTo>
                      <a:lnTo>
                        <a:pt x="418583" y="847271"/>
                      </a:lnTo>
                      <a:lnTo>
                        <a:pt x="447617" y="832757"/>
                      </a:lnTo>
                      <a:lnTo>
                        <a:pt x="473627" y="845457"/>
                      </a:lnTo>
                      <a:lnTo>
                        <a:pt x="473627" y="857552"/>
                      </a:lnTo>
                      <a:lnTo>
                        <a:pt x="482701" y="870252"/>
                      </a:lnTo>
                      <a:lnTo>
                        <a:pt x="474837" y="885976"/>
                      </a:lnTo>
                      <a:lnTo>
                        <a:pt x="476652" y="894443"/>
                      </a:lnTo>
                      <a:lnTo>
                        <a:pt x="477862" y="910167"/>
                      </a:lnTo>
                      <a:lnTo>
                        <a:pt x="481491" y="917424"/>
                      </a:lnTo>
                      <a:lnTo>
                        <a:pt x="478467" y="928914"/>
                      </a:lnTo>
                      <a:lnTo>
                        <a:pt x="520204" y="930124"/>
                      </a:lnTo>
                      <a:lnTo>
                        <a:pt x="546819" y="947057"/>
                      </a:lnTo>
                      <a:lnTo>
                        <a:pt x="537746" y="962176"/>
                      </a:lnTo>
                      <a:lnTo>
                        <a:pt x="536536" y="973667"/>
                      </a:lnTo>
                      <a:lnTo>
                        <a:pt x="543190" y="998462"/>
                      </a:lnTo>
                      <a:cubicBezTo>
                        <a:pt x="543794" y="1014186"/>
                        <a:pt x="542585" y="1010557"/>
                        <a:pt x="562546" y="1002695"/>
                      </a:cubicBezTo>
                      <a:lnTo>
                        <a:pt x="576458" y="1008743"/>
                      </a:lnTo>
                      <a:lnTo>
                        <a:pt x="585532" y="1008138"/>
                      </a:lnTo>
                      <a:lnTo>
                        <a:pt x="658118" y="1024467"/>
                      </a:lnTo>
                      <a:lnTo>
                        <a:pt x="680499" y="1031724"/>
                      </a:lnTo>
                      <a:lnTo>
                        <a:pt x="703485" y="1068010"/>
                      </a:lnTo>
                      <a:lnTo>
                        <a:pt x="736754" y="1064986"/>
                      </a:lnTo>
                      <a:cubicBezTo>
                        <a:pt x="743408" y="1054100"/>
                        <a:pt x="749456" y="1042610"/>
                        <a:pt x="756110" y="1031724"/>
                      </a:cubicBezTo>
                      <a:cubicBezTo>
                        <a:pt x="762764" y="1034143"/>
                        <a:pt x="766393" y="1032933"/>
                        <a:pt x="768208" y="1028095"/>
                      </a:cubicBezTo>
                      <a:lnTo>
                        <a:pt x="835351" y="1048052"/>
                      </a:lnTo>
                      <a:lnTo>
                        <a:pt x="838375" y="1060752"/>
                      </a:lnTo>
                      <a:lnTo>
                        <a:pt x="841400" y="1074057"/>
                      </a:lnTo>
                      <a:lnTo>
                        <a:pt x="848658" y="1103086"/>
                      </a:lnTo>
                      <a:lnTo>
                        <a:pt x="855312" y="1118205"/>
                      </a:lnTo>
                      <a:lnTo>
                        <a:pt x="864385" y="1127276"/>
                      </a:lnTo>
                      <a:lnTo>
                        <a:pt x="878298" y="1140581"/>
                      </a:lnTo>
                      <a:lnTo>
                        <a:pt x="889791" y="1147838"/>
                      </a:lnTo>
                      <a:lnTo>
                        <a:pt x="914591" y="1116391"/>
                      </a:lnTo>
                      <a:lnTo>
                        <a:pt x="943626" y="1103691"/>
                      </a:lnTo>
                      <a:lnTo>
                        <a:pt x="966611" y="1098853"/>
                      </a:lnTo>
                      <a:lnTo>
                        <a:pt x="975685" y="1053495"/>
                      </a:lnTo>
                      <a:lnTo>
                        <a:pt x="985363" y="1047448"/>
                      </a:lnTo>
                      <a:cubicBezTo>
                        <a:pt x="992622" y="1043214"/>
                        <a:pt x="1001695" y="1037167"/>
                        <a:pt x="1007139" y="1034748"/>
                      </a:cubicBezTo>
                      <a:lnTo>
                        <a:pt x="1018632" y="1045029"/>
                      </a:lnTo>
                      <a:cubicBezTo>
                        <a:pt x="1027705" y="1045633"/>
                        <a:pt x="1030125" y="1037167"/>
                        <a:pt x="1035569" y="1038981"/>
                      </a:cubicBezTo>
                      <a:cubicBezTo>
                        <a:pt x="1042827" y="1040795"/>
                        <a:pt x="1041618" y="1032329"/>
                        <a:pt x="1052505" y="1033538"/>
                      </a:cubicBezTo>
                      <a:cubicBezTo>
                        <a:pt x="1066418" y="1027490"/>
                        <a:pt x="1078516" y="1020233"/>
                        <a:pt x="1093638" y="1020233"/>
                      </a:cubicBezTo>
                      <a:lnTo>
                        <a:pt x="1101501" y="1009952"/>
                      </a:lnTo>
                      <a:lnTo>
                        <a:pt x="1124487" y="998462"/>
                      </a:lnTo>
                      <a:lnTo>
                        <a:pt x="1158361" y="1024467"/>
                      </a:lnTo>
                      <a:lnTo>
                        <a:pt x="1175298" y="1029909"/>
                      </a:lnTo>
                      <a:lnTo>
                        <a:pt x="1196469" y="1042610"/>
                      </a:lnTo>
                      <a:lnTo>
                        <a:pt x="1208567" y="1047448"/>
                      </a:lnTo>
                      <a:lnTo>
                        <a:pt x="1217640" y="1050472"/>
                      </a:lnTo>
                      <a:lnTo>
                        <a:pt x="1227923" y="1054100"/>
                      </a:lnTo>
                      <a:lnTo>
                        <a:pt x="1246070" y="1056519"/>
                      </a:lnTo>
                      <a:lnTo>
                        <a:pt x="1263006" y="1059543"/>
                      </a:lnTo>
                      <a:lnTo>
                        <a:pt x="1279943" y="1059543"/>
                      </a:lnTo>
                      <a:lnTo>
                        <a:pt x="1272685" y="1075267"/>
                      </a:lnTo>
                      <a:lnTo>
                        <a:pt x="1278734" y="1078895"/>
                      </a:lnTo>
                      <a:lnTo>
                        <a:pt x="1292646" y="1084943"/>
                      </a:lnTo>
                      <a:lnTo>
                        <a:pt x="1299300" y="1087362"/>
                      </a:lnTo>
                      <a:lnTo>
                        <a:pt x="1328939" y="1078290"/>
                      </a:lnTo>
                      <a:lnTo>
                        <a:pt x="1348296" y="1077081"/>
                      </a:lnTo>
                      <a:lnTo>
                        <a:pt x="1360998" y="1080105"/>
                      </a:lnTo>
                      <a:lnTo>
                        <a:pt x="1379145" y="1087362"/>
                      </a:lnTo>
                      <a:lnTo>
                        <a:pt x="1413624" y="1076476"/>
                      </a:lnTo>
                      <a:lnTo>
                        <a:pt x="1431770" y="1070429"/>
                      </a:lnTo>
                      <a:lnTo>
                        <a:pt x="1450522" y="1057729"/>
                      </a:lnTo>
                      <a:lnTo>
                        <a:pt x="1481976" y="1048657"/>
                      </a:lnTo>
                      <a:lnTo>
                        <a:pt x="1489235" y="1026886"/>
                      </a:lnTo>
                      <a:lnTo>
                        <a:pt x="1521294" y="1042005"/>
                      </a:lnTo>
                      <a:lnTo>
                        <a:pt x="1546094" y="1026886"/>
                      </a:lnTo>
                      <a:lnTo>
                        <a:pt x="1555773" y="982133"/>
                      </a:lnTo>
                      <a:lnTo>
                        <a:pt x="1556982" y="976691"/>
                      </a:lnTo>
                      <a:lnTo>
                        <a:pt x="1558797" y="958548"/>
                      </a:lnTo>
                      <a:lnTo>
                        <a:pt x="1549119" y="937986"/>
                      </a:lnTo>
                      <a:lnTo>
                        <a:pt x="1569685" y="908352"/>
                      </a:lnTo>
                      <a:lnTo>
                        <a:pt x="1563636" y="890814"/>
                      </a:lnTo>
                      <a:lnTo>
                        <a:pt x="1609608" y="854529"/>
                      </a:lnTo>
                      <a:lnTo>
                        <a:pt x="1615656" y="827919"/>
                      </a:lnTo>
                      <a:lnTo>
                        <a:pt x="1617471" y="818848"/>
                      </a:lnTo>
                      <a:lnTo>
                        <a:pt x="1619891" y="813405"/>
                      </a:lnTo>
                      <a:lnTo>
                        <a:pt x="1613842" y="797076"/>
                      </a:lnTo>
                      <a:close/>
                    </a:path>
                  </a:pathLst>
                </a:custGeom>
                <a:solidFill>
                  <a:srgbClr val="20D5AA"/>
                </a:solidFill>
                <a:ln w="3175"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2" name="Freeform 828">
                  <a:extLst>
                    <a:ext uri="{FF2B5EF4-FFF2-40B4-BE49-F238E27FC236}">
                      <a16:creationId xmlns:a16="http://schemas.microsoft.com/office/drawing/2014/main" id="{04DA486C-6022-FEAA-4264-FD803247F6CD}"/>
                    </a:ext>
                  </a:extLst>
                </p:cNvPr>
                <p:cNvSpPr>
                  <a:spLocks/>
                </p:cNvSpPr>
                <p:nvPr/>
              </p:nvSpPr>
              <p:spPr>
                <a:xfrm>
                  <a:off x="1486550" y="2446156"/>
                  <a:ext cx="1294366" cy="2001364"/>
                </a:xfrm>
                <a:custGeom>
                  <a:avLst/>
                  <a:gdLst>
                    <a:gd name="connsiteX0" fmla="*/ 1210986 w 1217639"/>
                    <a:gd name="connsiteY0" fmla="*/ 1055310 h 1846338"/>
                    <a:gd name="connsiteX1" fmla="*/ 1184976 w 1217639"/>
                    <a:gd name="connsiteY1" fmla="*/ 988786 h 1846338"/>
                    <a:gd name="connsiteX2" fmla="*/ 1160176 w 1217639"/>
                    <a:gd name="connsiteY2" fmla="*/ 879929 h 1846338"/>
                    <a:gd name="connsiteX3" fmla="*/ 1168039 w 1217639"/>
                    <a:gd name="connsiteY3" fmla="*/ 870252 h 1846338"/>
                    <a:gd name="connsiteX4" fmla="*/ 1158361 w 1217639"/>
                    <a:gd name="connsiteY4" fmla="*/ 861181 h 1846338"/>
                    <a:gd name="connsiteX5" fmla="*/ 1149288 w 1217639"/>
                    <a:gd name="connsiteY5" fmla="*/ 842433 h 1846338"/>
                    <a:gd name="connsiteX6" fmla="*/ 1131746 w 1217639"/>
                    <a:gd name="connsiteY6" fmla="*/ 836386 h 1846338"/>
                    <a:gd name="connsiteX7" fmla="*/ 1096057 w 1217639"/>
                    <a:gd name="connsiteY7" fmla="*/ 818243 h 1846338"/>
                    <a:gd name="connsiteX8" fmla="*/ 1079121 w 1217639"/>
                    <a:gd name="connsiteY8" fmla="*/ 772281 h 1846338"/>
                    <a:gd name="connsiteX9" fmla="*/ 1071862 w 1217639"/>
                    <a:gd name="connsiteY9" fmla="*/ 755348 h 1846338"/>
                    <a:gd name="connsiteX10" fmla="*/ 1040408 w 1217639"/>
                    <a:gd name="connsiteY10" fmla="*/ 726319 h 1846338"/>
                    <a:gd name="connsiteX11" fmla="*/ 1033149 w 1217639"/>
                    <a:gd name="connsiteY11" fmla="*/ 715433 h 1846338"/>
                    <a:gd name="connsiteX12" fmla="*/ 1025890 w 1217639"/>
                    <a:gd name="connsiteY12" fmla="*/ 703338 h 1846338"/>
                    <a:gd name="connsiteX13" fmla="*/ 985968 w 1217639"/>
                    <a:gd name="connsiteY13" fmla="*/ 608995 h 1846338"/>
                    <a:gd name="connsiteX14" fmla="*/ 958748 w 1217639"/>
                    <a:gd name="connsiteY14" fmla="*/ 563033 h 1846338"/>
                    <a:gd name="connsiteX15" fmla="*/ 964797 w 1217639"/>
                    <a:gd name="connsiteY15" fmla="*/ 552752 h 1846338"/>
                    <a:gd name="connsiteX16" fmla="*/ 959353 w 1217639"/>
                    <a:gd name="connsiteY16" fmla="*/ 527957 h 1846338"/>
                    <a:gd name="connsiteX17" fmla="*/ 968426 w 1217639"/>
                    <a:gd name="connsiteY17" fmla="*/ 526143 h 1846338"/>
                    <a:gd name="connsiteX18" fmla="*/ 953304 w 1217639"/>
                    <a:gd name="connsiteY18" fmla="*/ 467481 h 1846338"/>
                    <a:gd name="connsiteX19" fmla="*/ 1027100 w 1217639"/>
                    <a:gd name="connsiteY19" fmla="*/ 410029 h 1846338"/>
                    <a:gd name="connsiteX20" fmla="*/ 1059159 w 1217639"/>
                    <a:gd name="connsiteY20" fmla="*/ 379790 h 1846338"/>
                    <a:gd name="connsiteX21" fmla="*/ 1057950 w 1217639"/>
                    <a:gd name="connsiteY21" fmla="*/ 370114 h 1846338"/>
                    <a:gd name="connsiteX22" fmla="*/ 1061579 w 1217639"/>
                    <a:gd name="connsiteY22" fmla="*/ 356205 h 1846338"/>
                    <a:gd name="connsiteX23" fmla="*/ 1067628 w 1217639"/>
                    <a:gd name="connsiteY23" fmla="*/ 345924 h 1846338"/>
                    <a:gd name="connsiteX24" fmla="*/ 1059159 w 1217639"/>
                    <a:gd name="connsiteY24" fmla="*/ 329595 h 1846338"/>
                    <a:gd name="connsiteX25" fmla="*/ 1043432 w 1217639"/>
                    <a:gd name="connsiteY25" fmla="*/ 319314 h 1846338"/>
                    <a:gd name="connsiteX26" fmla="*/ 1031334 w 1217639"/>
                    <a:gd name="connsiteY26" fmla="*/ 312057 h 1846338"/>
                    <a:gd name="connsiteX27" fmla="*/ 1017422 w 1217639"/>
                    <a:gd name="connsiteY27" fmla="*/ 298752 h 1846338"/>
                    <a:gd name="connsiteX28" fmla="*/ 1008349 w 1217639"/>
                    <a:gd name="connsiteY28" fmla="*/ 289681 h 1846338"/>
                    <a:gd name="connsiteX29" fmla="*/ 1001695 w 1217639"/>
                    <a:gd name="connsiteY29" fmla="*/ 274562 h 1846338"/>
                    <a:gd name="connsiteX30" fmla="*/ 994436 w 1217639"/>
                    <a:gd name="connsiteY30" fmla="*/ 245533 h 1846338"/>
                    <a:gd name="connsiteX31" fmla="*/ 991412 w 1217639"/>
                    <a:gd name="connsiteY31" fmla="*/ 232229 h 1846338"/>
                    <a:gd name="connsiteX32" fmla="*/ 988387 w 1217639"/>
                    <a:gd name="connsiteY32" fmla="*/ 219529 h 1846338"/>
                    <a:gd name="connsiteX33" fmla="*/ 921245 w 1217639"/>
                    <a:gd name="connsiteY33" fmla="*/ 199571 h 1846338"/>
                    <a:gd name="connsiteX34" fmla="*/ 909147 w 1217639"/>
                    <a:gd name="connsiteY34" fmla="*/ 203200 h 1846338"/>
                    <a:gd name="connsiteX35" fmla="*/ 889790 w 1217639"/>
                    <a:gd name="connsiteY35" fmla="*/ 236462 h 1846338"/>
                    <a:gd name="connsiteX36" fmla="*/ 856522 w 1217639"/>
                    <a:gd name="connsiteY36" fmla="*/ 239486 h 1846338"/>
                    <a:gd name="connsiteX37" fmla="*/ 833536 w 1217639"/>
                    <a:gd name="connsiteY37" fmla="*/ 203200 h 1846338"/>
                    <a:gd name="connsiteX38" fmla="*/ 811155 w 1217639"/>
                    <a:gd name="connsiteY38" fmla="*/ 195943 h 1846338"/>
                    <a:gd name="connsiteX39" fmla="*/ 738568 w 1217639"/>
                    <a:gd name="connsiteY39" fmla="*/ 179614 h 1846338"/>
                    <a:gd name="connsiteX40" fmla="*/ 729495 w 1217639"/>
                    <a:gd name="connsiteY40" fmla="*/ 180219 h 1846338"/>
                    <a:gd name="connsiteX41" fmla="*/ 715583 w 1217639"/>
                    <a:gd name="connsiteY41" fmla="*/ 174171 h 1846338"/>
                    <a:gd name="connsiteX42" fmla="*/ 696226 w 1217639"/>
                    <a:gd name="connsiteY42" fmla="*/ 169938 h 1846338"/>
                    <a:gd name="connsiteX43" fmla="*/ 689573 w 1217639"/>
                    <a:gd name="connsiteY43" fmla="*/ 145143 h 1846338"/>
                    <a:gd name="connsiteX44" fmla="*/ 690782 w 1217639"/>
                    <a:gd name="connsiteY44" fmla="*/ 133652 h 1846338"/>
                    <a:gd name="connsiteX45" fmla="*/ 699856 w 1217639"/>
                    <a:gd name="connsiteY45" fmla="*/ 118533 h 1846338"/>
                    <a:gd name="connsiteX46" fmla="*/ 673241 w 1217639"/>
                    <a:gd name="connsiteY46" fmla="*/ 101600 h 1846338"/>
                    <a:gd name="connsiteX47" fmla="*/ 631503 w 1217639"/>
                    <a:gd name="connsiteY47" fmla="*/ 100390 h 1846338"/>
                    <a:gd name="connsiteX48" fmla="*/ 634528 w 1217639"/>
                    <a:gd name="connsiteY48" fmla="*/ 88900 h 1846338"/>
                    <a:gd name="connsiteX49" fmla="*/ 630898 w 1217639"/>
                    <a:gd name="connsiteY49" fmla="*/ 81643 h 1846338"/>
                    <a:gd name="connsiteX50" fmla="*/ 629689 w 1217639"/>
                    <a:gd name="connsiteY50" fmla="*/ 65919 h 1846338"/>
                    <a:gd name="connsiteX51" fmla="*/ 627874 w 1217639"/>
                    <a:gd name="connsiteY51" fmla="*/ 56243 h 1846338"/>
                    <a:gd name="connsiteX52" fmla="*/ 632713 w 1217639"/>
                    <a:gd name="connsiteY52" fmla="*/ 37495 h 1846338"/>
                    <a:gd name="connsiteX53" fmla="*/ 623640 w 1217639"/>
                    <a:gd name="connsiteY53" fmla="*/ 24795 h 1846338"/>
                    <a:gd name="connsiteX54" fmla="*/ 623640 w 1217639"/>
                    <a:gd name="connsiteY54" fmla="*/ 12700 h 1846338"/>
                    <a:gd name="connsiteX55" fmla="*/ 597630 w 1217639"/>
                    <a:gd name="connsiteY55" fmla="*/ 0 h 1846338"/>
                    <a:gd name="connsiteX56" fmla="*/ 568595 w 1217639"/>
                    <a:gd name="connsiteY56" fmla="*/ 14514 h 1846338"/>
                    <a:gd name="connsiteX57" fmla="*/ 552868 w 1217639"/>
                    <a:gd name="connsiteY57" fmla="*/ 24190 h 1846338"/>
                    <a:gd name="connsiteX58" fmla="*/ 534721 w 1217639"/>
                    <a:gd name="connsiteY58" fmla="*/ 26005 h 1846338"/>
                    <a:gd name="connsiteX59" fmla="*/ 525648 w 1217639"/>
                    <a:gd name="connsiteY59" fmla="*/ 43543 h 1846338"/>
                    <a:gd name="connsiteX60" fmla="*/ 510526 w 1217639"/>
                    <a:gd name="connsiteY60" fmla="*/ 52009 h 1846338"/>
                    <a:gd name="connsiteX61" fmla="*/ 502662 w 1217639"/>
                    <a:gd name="connsiteY61" fmla="*/ 67733 h 1846338"/>
                    <a:gd name="connsiteX62" fmla="*/ 485725 w 1217639"/>
                    <a:gd name="connsiteY62" fmla="*/ 67128 h 1846338"/>
                    <a:gd name="connsiteX63" fmla="*/ 459715 w 1217639"/>
                    <a:gd name="connsiteY63" fmla="*/ 91319 h 1846338"/>
                    <a:gd name="connsiteX64" fmla="*/ 456691 w 1217639"/>
                    <a:gd name="connsiteY64" fmla="*/ 98576 h 1846338"/>
                    <a:gd name="connsiteX65" fmla="*/ 443383 w 1217639"/>
                    <a:gd name="connsiteY65" fmla="*/ 102810 h 1846338"/>
                    <a:gd name="connsiteX66" fmla="*/ 439754 w 1217639"/>
                    <a:gd name="connsiteY66" fmla="*/ 102205 h 1846338"/>
                    <a:gd name="connsiteX67" fmla="*/ 439754 w 1217639"/>
                    <a:gd name="connsiteY67" fmla="*/ 102205 h 1846338"/>
                    <a:gd name="connsiteX68" fmla="*/ 412534 w 1217639"/>
                    <a:gd name="connsiteY68" fmla="*/ 99181 h 1846338"/>
                    <a:gd name="connsiteX69" fmla="*/ 400436 w 1217639"/>
                    <a:gd name="connsiteY69" fmla="*/ 91924 h 1846338"/>
                    <a:gd name="connsiteX70" fmla="*/ 387733 w 1217639"/>
                    <a:gd name="connsiteY70" fmla="*/ 87690 h 1846338"/>
                    <a:gd name="connsiteX71" fmla="*/ 360513 w 1217639"/>
                    <a:gd name="connsiteY71" fmla="*/ 99181 h 1846338"/>
                    <a:gd name="connsiteX72" fmla="*/ 338133 w 1217639"/>
                    <a:gd name="connsiteY72" fmla="*/ 102205 h 1846338"/>
                    <a:gd name="connsiteX73" fmla="*/ 322405 w 1217639"/>
                    <a:gd name="connsiteY73" fmla="*/ 113090 h 1846338"/>
                    <a:gd name="connsiteX74" fmla="*/ 299420 w 1217639"/>
                    <a:gd name="connsiteY74" fmla="*/ 112486 h 1846338"/>
                    <a:gd name="connsiteX75" fmla="*/ 287322 w 1217639"/>
                    <a:gd name="connsiteY75" fmla="*/ 107648 h 1846338"/>
                    <a:gd name="connsiteX76" fmla="*/ 266756 w 1217639"/>
                    <a:gd name="connsiteY76" fmla="*/ 97971 h 1846338"/>
                    <a:gd name="connsiteX77" fmla="*/ 238931 w 1217639"/>
                    <a:gd name="connsiteY77" fmla="*/ 93133 h 1846338"/>
                    <a:gd name="connsiteX78" fmla="*/ 229253 w 1217639"/>
                    <a:gd name="connsiteY78" fmla="*/ 100390 h 1846338"/>
                    <a:gd name="connsiteX79" fmla="*/ 226833 w 1217639"/>
                    <a:gd name="connsiteY79" fmla="*/ 107648 h 1846338"/>
                    <a:gd name="connsiteX80" fmla="*/ 233487 w 1217639"/>
                    <a:gd name="connsiteY80" fmla="*/ 115509 h 1846338"/>
                    <a:gd name="connsiteX81" fmla="*/ 240746 w 1217639"/>
                    <a:gd name="connsiteY81" fmla="*/ 117929 h 1846338"/>
                    <a:gd name="connsiteX82" fmla="*/ 247399 w 1217639"/>
                    <a:gd name="connsiteY82" fmla="*/ 127605 h 1846338"/>
                    <a:gd name="connsiteX83" fmla="*/ 261917 w 1217639"/>
                    <a:gd name="connsiteY83" fmla="*/ 134862 h 1846338"/>
                    <a:gd name="connsiteX84" fmla="*/ 254053 w 1217639"/>
                    <a:gd name="connsiteY84" fmla="*/ 171752 h 1846338"/>
                    <a:gd name="connsiteX85" fmla="*/ 268570 w 1217639"/>
                    <a:gd name="connsiteY85" fmla="*/ 186267 h 1846338"/>
                    <a:gd name="connsiteX86" fmla="*/ 275224 w 1217639"/>
                    <a:gd name="connsiteY86" fmla="*/ 201990 h 1846338"/>
                    <a:gd name="connsiteX87" fmla="*/ 269780 w 1217639"/>
                    <a:gd name="connsiteY87" fmla="*/ 209852 h 1846338"/>
                    <a:gd name="connsiteX88" fmla="*/ 247399 w 1217639"/>
                    <a:gd name="connsiteY88" fmla="*/ 236462 h 1846338"/>
                    <a:gd name="connsiteX89" fmla="*/ 244375 w 1217639"/>
                    <a:gd name="connsiteY89" fmla="*/ 252186 h 1846338"/>
                    <a:gd name="connsiteX90" fmla="*/ 245585 w 1217639"/>
                    <a:gd name="connsiteY90" fmla="*/ 275771 h 1846338"/>
                    <a:gd name="connsiteX91" fmla="*/ 243770 w 1217639"/>
                    <a:gd name="connsiteY91" fmla="*/ 296938 h 1846338"/>
                    <a:gd name="connsiteX92" fmla="*/ 251634 w 1217639"/>
                    <a:gd name="connsiteY92" fmla="*/ 306614 h 1846338"/>
                    <a:gd name="connsiteX93" fmla="*/ 243770 w 1217639"/>
                    <a:gd name="connsiteY93" fmla="*/ 319314 h 1846338"/>
                    <a:gd name="connsiteX94" fmla="*/ 241955 w 1217639"/>
                    <a:gd name="connsiteY94" fmla="*/ 330805 h 1846338"/>
                    <a:gd name="connsiteX95" fmla="*/ 239536 w 1217639"/>
                    <a:gd name="connsiteY95" fmla="*/ 354995 h 1846338"/>
                    <a:gd name="connsiteX96" fmla="*/ 252843 w 1217639"/>
                    <a:gd name="connsiteY96" fmla="*/ 354390 h 1846338"/>
                    <a:gd name="connsiteX97" fmla="*/ 258287 w 1217639"/>
                    <a:gd name="connsiteY97" fmla="*/ 368905 h 1846338"/>
                    <a:gd name="connsiteX98" fmla="*/ 272200 w 1217639"/>
                    <a:gd name="connsiteY98" fmla="*/ 379790 h 1846338"/>
                    <a:gd name="connsiteX99" fmla="*/ 270990 w 1217639"/>
                    <a:gd name="connsiteY99" fmla="*/ 399747 h 1846338"/>
                    <a:gd name="connsiteX100" fmla="*/ 280063 w 1217639"/>
                    <a:gd name="connsiteY100" fmla="*/ 419100 h 1846338"/>
                    <a:gd name="connsiteX101" fmla="*/ 283088 w 1217639"/>
                    <a:gd name="connsiteY101" fmla="*/ 430590 h 1846338"/>
                    <a:gd name="connsiteX102" fmla="*/ 292766 w 1217639"/>
                    <a:gd name="connsiteY102" fmla="*/ 458409 h 1846338"/>
                    <a:gd name="connsiteX103" fmla="*/ 284297 w 1217639"/>
                    <a:gd name="connsiteY103" fmla="*/ 475343 h 1846338"/>
                    <a:gd name="connsiteX104" fmla="*/ 290951 w 1217639"/>
                    <a:gd name="connsiteY104" fmla="*/ 497719 h 1846338"/>
                    <a:gd name="connsiteX105" fmla="*/ 282483 w 1217639"/>
                    <a:gd name="connsiteY105" fmla="*/ 518886 h 1846338"/>
                    <a:gd name="connsiteX106" fmla="*/ 293976 w 1217639"/>
                    <a:gd name="connsiteY106" fmla="*/ 531586 h 1846338"/>
                    <a:gd name="connsiteX107" fmla="*/ 313937 w 1217639"/>
                    <a:gd name="connsiteY107" fmla="*/ 534610 h 1846338"/>
                    <a:gd name="connsiteX108" fmla="*/ 315147 w 1217639"/>
                    <a:gd name="connsiteY108" fmla="*/ 534610 h 1846338"/>
                    <a:gd name="connsiteX109" fmla="*/ 315147 w 1217639"/>
                    <a:gd name="connsiteY109" fmla="*/ 535819 h 1846338"/>
                    <a:gd name="connsiteX110" fmla="*/ 315147 w 1217639"/>
                    <a:gd name="connsiteY110" fmla="*/ 547310 h 1846338"/>
                    <a:gd name="connsiteX111" fmla="*/ 310913 w 1217639"/>
                    <a:gd name="connsiteY111" fmla="*/ 558800 h 1846338"/>
                    <a:gd name="connsiteX112" fmla="*/ 310308 w 1217639"/>
                    <a:gd name="connsiteY112" fmla="*/ 566057 h 1846338"/>
                    <a:gd name="connsiteX113" fmla="*/ 307888 w 1217639"/>
                    <a:gd name="connsiteY113" fmla="*/ 572709 h 1846338"/>
                    <a:gd name="connsiteX114" fmla="*/ 322405 w 1217639"/>
                    <a:gd name="connsiteY114" fmla="*/ 587828 h 1846338"/>
                    <a:gd name="connsiteX115" fmla="*/ 323010 w 1217639"/>
                    <a:gd name="connsiteY115" fmla="*/ 625929 h 1846338"/>
                    <a:gd name="connsiteX116" fmla="*/ 317566 w 1217639"/>
                    <a:gd name="connsiteY116" fmla="*/ 651328 h 1846338"/>
                    <a:gd name="connsiteX117" fmla="*/ 306073 w 1217639"/>
                    <a:gd name="connsiteY117" fmla="*/ 678543 h 1846338"/>
                    <a:gd name="connsiteX118" fmla="*/ 315752 w 1217639"/>
                    <a:gd name="connsiteY118" fmla="*/ 692452 h 1846338"/>
                    <a:gd name="connsiteX119" fmla="*/ 321801 w 1217639"/>
                    <a:gd name="connsiteY119" fmla="*/ 710595 h 1846338"/>
                    <a:gd name="connsiteX120" fmla="*/ 323615 w 1217639"/>
                    <a:gd name="connsiteY120" fmla="*/ 720876 h 1846338"/>
                    <a:gd name="connsiteX121" fmla="*/ 338737 w 1217639"/>
                    <a:gd name="connsiteY121" fmla="*/ 746276 h 1846338"/>
                    <a:gd name="connsiteX122" fmla="*/ 356884 w 1217639"/>
                    <a:gd name="connsiteY122" fmla="*/ 778328 h 1846338"/>
                    <a:gd name="connsiteX123" fmla="*/ 368982 w 1217639"/>
                    <a:gd name="connsiteY123" fmla="*/ 788610 h 1846338"/>
                    <a:gd name="connsiteX124" fmla="*/ 345996 w 1217639"/>
                    <a:gd name="connsiteY124" fmla="*/ 843038 h 1846338"/>
                    <a:gd name="connsiteX125" fmla="*/ 337528 w 1217639"/>
                    <a:gd name="connsiteY125" fmla="*/ 856948 h 1846338"/>
                    <a:gd name="connsiteX126" fmla="*/ 333898 w 1217639"/>
                    <a:gd name="connsiteY126" fmla="*/ 865414 h 1846338"/>
                    <a:gd name="connsiteX127" fmla="*/ 334503 w 1217639"/>
                    <a:gd name="connsiteY127" fmla="*/ 880533 h 1846338"/>
                    <a:gd name="connsiteX128" fmla="*/ 344786 w 1217639"/>
                    <a:gd name="connsiteY128" fmla="*/ 901700 h 1846338"/>
                    <a:gd name="connsiteX129" fmla="*/ 350230 w 1217639"/>
                    <a:gd name="connsiteY129" fmla="*/ 915609 h 1846338"/>
                    <a:gd name="connsiteX130" fmla="*/ 376240 w 1217639"/>
                    <a:gd name="connsiteY130" fmla="*/ 927100 h 1846338"/>
                    <a:gd name="connsiteX131" fmla="*/ 400436 w 1217639"/>
                    <a:gd name="connsiteY131" fmla="*/ 946452 h 1846338"/>
                    <a:gd name="connsiteX132" fmla="*/ 407090 w 1217639"/>
                    <a:gd name="connsiteY132" fmla="*/ 963386 h 1846338"/>
                    <a:gd name="connsiteX133" fmla="*/ 425236 w 1217639"/>
                    <a:gd name="connsiteY133" fmla="*/ 974876 h 1846338"/>
                    <a:gd name="connsiteX134" fmla="*/ 438544 w 1217639"/>
                    <a:gd name="connsiteY134" fmla="*/ 984552 h 1846338"/>
                    <a:gd name="connsiteX135" fmla="*/ 436729 w 1217639"/>
                    <a:gd name="connsiteY135" fmla="*/ 995438 h 1846338"/>
                    <a:gd name="connsiteX136" fmla="*/ 451247 w 1217639"/>
                    <a:gd name="connsiteY136" fmla="*/ 1007533 h 1846338"/>
                    <a:gd name="connsiteX137" fmla="*/ 457296 w 1217639"/>
                    <a:gd name="connsiteY137" fmla="*/ 1015395 h 1846338"/>
                    <a:gd name="connsiteX138" fmla="*/ 473023 w 1217639"/>
                    <a:gd name="connsiteY138" fmla="*/ 1031724 h 1846338"/>
                    <a:gd name="connsiteX139" fmla="*/ 467579 w 1217639"/>
                    <a:gd name="connsiteY139" fmla="*/ 1051681 h 1846338"/>
                    <a:gd name="connsiteX140" fmla="*/ 462739 w 1217639"/>
                    <a:gd name="connsiteY140" fmla="*/ 1061962 h 1846338"/>
                    <a:gd name="connsiteX141" fmla="*/ 434915 w 1217639"/>
                    <a:gd name="connsiteY141" fmla="*/ 1054705 h 1846338"/>
                    <a:gd name="connsiteX142" fmla="*/ 408300 w 1217639"/>
                    <a:gd name="connsiteY142" fmla="*/ 1049867 h 1846338"/>
                    <a:gd name="connsiteX143" fmla="*/ 393177 w 1217639"/>
                    <a:gd name="connsiteY143" fmla="*/ 1045633 h 1846338"/>
                    <a:gd name="connsiteX144" fmla="*/ 372611 w 1217639"/>
                    <a:gd name="connsiteY144" fmla="*/ 1051681 h 1846338"/>
                    <a:gd name="connsiteX145" fmla="*/ 359908 w 1217639"/>
                    <a:gd name="connsiteY145" fmla="*/ 1053495 h 1846338"/>
                    <a:gd name="connsiteX146" fmla="*/ 355069 w 1217639"/>
                    <a:gd name="connsiteY146" fmla="*/ 1042005 h 1846338"/>
                    <a:gd name="connsiteX147" fmla="*/ 344786 w 1217639"/>
                    <a:gd name="connsiteY147" fmla="*/ 1034748 h 1846338"/>
                    <a:gd name="connsiteX148" fmla="*/ 338737 w 1217639"/>
                    <a:gd name="connsiteY148" fmla="*/ 1056519 h 1846338"/>
                    <a:gd name="connsiteX149" fmla="*/ 321801 w 1217639"/>
                    <a:gd name="connsiteY149" fmla="*/ 1060148 h 1846338"/>
                    <a:gd name="connsiteX150" fmla="*/ 287322 w 1217639"/>
                    <a:gd name="connsiteY150" fmla="*/ 1052286 h 1846338"/>
                    <a:gd name="connsiteX151" fmla="*/ 280063 w 1217639"/>
                    <a:gd name="connsiteY151" fmla="*/ 1029305 h 1846338"/>
                    <a:gd name="connsiteX152" fmla="*/ 268570 w 1217639"/>
                    <a:gd name="connsiteY152" fmla="*/ 1008743 h 1846338"/>
                    <a:gd name="connsiteX153" fmla="*/ 255263 w 1217639"/>
                    <a:gd name="connsiteY153" fmla="*/ 1006324 h 1846338"/>
                    <a:gd name="connsiteX154" fmla="*/ 249819 w 1217639"/>
                    <a:gd name="connsiteY154" fmla="*/ 1008138 h 1846338"/>
                    <a:gd name="connsiteX155" fmla="*/ 244980 w 1217639"/>
                    <a:gd name="connsiteY155" fmla="*/ 1008138 h 1846338"/>
                    <a:gd name="connsiteX156" fmla="*/ 221994 w 1217639"/>
                    <a:gd name="connsiteY156" fmla="*/ 996648 h 1846338"/>
                    <a:gd name="connsiteX157" fmla="*/ 212316 w 1217639"/>
                    <a:gd name="connsiteY157" fmla="*/ 983343 h 1846338"/>
                    <a:gd name="connsiteX158" fmla="*/ 205057 w 1217639"/>
                    <a:gd name="connsiteY158" fmla="*/ 975481 h 1846338"/>
                    <a:gd name="connsiteX159" fmla="*/ 203242 w 1217639"/>
                    <a:gd name="connsiteY159" fmla="*/ 984552 h 1846338"/>
                    <a:gd name="connsiteX160" fmla="*/ 196589 w 1217639"/>
                    <a:gd name="connsiteY160" fmla="*/ 1004509 h 1846338"/>
                    <a:gd name="connsiteX161" fmla="*/ 190540 w 1217639"/>
                    <a:gd name="connsiteY161" fmla="*/ 1019628 h 1846338"/>
                    <a:gd name="connsiteX162" fmla="*/ 187515 w 1217639"/>
                    <a:gd name="connsiteY162" fmla="*/ 1031119 h 1846338"/>
                    <a:gd name="connsiteX163" fmla="*/ 194774 w 1217639"/>
                    <a:gd name="connsiteY163" fmla="*/ 1038376 h 1846338"/>
                    <a:gd name="connsiteX164" fmla="*/ 201428 w 1217639"/>
                    <a:gd name="connsiteY164" fmla="*/ 1046238 h 1846338"/>
                    <a:gd name="connsiteX165" fmla="*/ 199008 w 1217639"/>
                    <a:gd name="connsiteY165" fmla="*/ 1052890 h 1846338"/>
                    <a:gd name="connsiteX166" fmla="*/ 192959 w 1217639"/>
                    <a:gd name="connsiteY166" fmla="*/ 1063171 h 1846338"/>
                    <a:gd name="connsiteX167" fmla="*/ 174813 w 1217639"/>
                    <a:gd name="connsiteY167" fmla="*/ 1089781 h 1846338"/>
                    <a:gd name="connsiteX168" fmla="*/ 168764 w 1217639"/>
                    <a:gd name="connsiteY168" fmla="*/ 1110343 h 1846338"/>
                    <a:gd name="connsiteX169" fmla="*/ 163925 w 1217639"/>
                    <a:gd name="connsiteY169" fmla="*/ 1123648 h 1846338"/>
                    <a:gd name="connsiteX170" fmla="*/ 154851 w 1217639"/>
                    <a:gd name="connsiteY170" fmla="*/ 1133929 h 1846338"/>
                    <a:gd name="connsiteX171" fmla="*/ 139124 w 1217639"/>
                    <a:gd name="connsiteY171" fmla="*/ 1144210 h 1846338"/>
                    <a:gd name="connsiteX172" fmla="*/ 131866 w 1217639"/>
                    <a:gd name="connsiteY172" fmla="*/ 1150257 h 1846338"/>
                    <a:gd name="connsiteX173" fmla="*/ 133680 w 1217639"/>
                    <a:gd name="connsiteY173" fmla="*/ 1163562 h 1846338"/>
                    <a:gd name="connsiteX174" fmla="*/ 142754 w 1217639"/>
                    <a:gd name="connsiteY174" fmla="*/ 1188962 h 1846338"/>
                    <a:gd name="connsiteX175" fmla="*/ 140939 w 1217639"/>
                    <a:gd name="connsiteY175" fmla="*/ 1196824 h 1846338"/>
                    <a:gd name="connsiteX176" fmla="*/ 143963 w 1217639"/>
                    <a:gd name="connsiteY176" fmla="*/ 1206500 h 1846338"/>
                    <a:gd name="connsiteX177" fmla="*/ 145173 w 1217639"/>
                    <a:gd name="connsiteY177" fmla="*/ 1217990 h 1846338"/>
                    <a:gd name="connsiteX178" fmla="*/ 151827 w 1217639"/>
                    <a:gd name="connsiteY178" fmla="*/ 1232505 h 1846338"/>
                    <a:gd name="connsiteX179" fmla="*/ 150617 w 1217639"/>
                    <a:gd name="connsiteY179" fmla="*/ 1247624 h 1846338"/>
                    <a:gd name="connsiteX180" fmla="*/ 148803 w 1217639"/>
                    <a:gd name="connsiteY180" fmla="*/ 1263952 h 1846338"/>
                    <a:gd name="connsiteX181" fmla="*/ 150012 w 1217639"/>
                    <a:gd name="connsiteY181" fmla="*/ 1283305 h 1846338"/>
                    <a:gd name="connsiteX182" fmla="*/ 135495 w 1217639"/>
                    <a:gd name="connsiteY182" fmla="*/ 1298424 h 1846338"/>
                    <a:gd name="connsiteX183" fmla="*/ 120373 w 1217639"/>
                    <a:gd name="connsiteY183" fmla="*/ 1312333 h 1846338"/>
                    <a:gd name="connsiteX184" fmla="*/ 115534 w 1217639"/>
                    <a:gd name="connsiteY184" fmla="*/ 1316567 h 1846338"/>
                    <a:gd name="connsiteX185" fmla="*/ 108275 w 1217639"/>
                    <a:gd name="connsiteY185" fmla="*/ 1322614 h 1846338"/>
                    <a:gd name="connsiteX186" fmla="*/ 95572 w 1217639"/>
                    <a:gd name="connsiteY186" fmla="*/ 1332290 h 1846338"/>
                    <a:gd name="connsiteX187" fmla="*/ 85894 w 1217639"/>
                    <a:gd name="connsiteY187" fmla="*/ 1340757 h 1846338"/>
                    <a:gd name="connsiteX188" fmla="*/ 76821 w 1217639"/>
                    <a:gd name="connsiteY188" fmla="*/ 1350433 h 1846338"/>
                    <a:gd name="connsiteX189" fmla="*/ 66538 w 1217639"/>
                    <a:gd name="connsiteY189" fmla="*/ 1363133 h 1846338"/>
                    <a:gd name="connsiteX190" fmla="*/ 48996 w 1217639"/>
                    <a:gd name="connsiteY190" fmla="*/ 1384300 h 1846338"/>
                    <a:gd name="connsiteX191" fmla="*/ 36898 w 1217639"/>
                    <a:gd name="connsiteY191" fmla="*/ 1400628 h 1846338"/>
                    <a:gd name="connsiteX192" fmla="*/ 26615 w 1217639"/>
                    <a:gd name="connsiteY192" fmla="*/ 1420586 h 1846338"/>
                    <a:gd name="connsiteX193" fmla="*/ 20566 w 1217639"/>
                    <a:gd name="connsiteY193" fmla="*/ 1436914 h 1846338"/>
                    <a:gd name="connsiteX194" fmla="*/ 13308 w 1217639"/>
                    <a:gd name="connsiteY194" fmla="*/ 1456267 h 1846338"/>
                    <a:gd name="connsiteX195" fmla="*/ 7864 w 1217639"/>
                    <a:gd name="connsiteY195" fmla="*/ 1470781 h 1846338"/>
                    <a:gd name="connsiteX196" fmla="*/ 1210 w 1217639"/>
                    <a:gd name="connsiteY196" fmla="*/ 1498600 h 1846338"/>
                    <a:gd name="connsiteX197" fmla="*/ 0 w 1217639"/>
                    <a:gd name="connsiteY197" fmla="*/ 1511905 h 1846338"/>
                    <a:gd name="connsiteX198" fmla="*/ 17542 w 1217639"/>
                    <a:gd name="connsiteY198" fmla="*/ 1527628 h 1846338"/>
                    <a:gd name="connsiteX199" fmla="*/ 27220 w 1217639"/>
                    <a:gd name="connsiteY199" fmla="*/ 1544562 h 1846338"/>
                    <a:gd name="connsiteX200" fmla="*/ 28430 w 1217639"/>
                    <a:gd name="connsiteY200" fmla="*/ 1559076 h 1846338"/>
                    <a:gd name="connsiteX201" fmla="*/ 29640 w 1217639"/>
                    <a:gd name="connsiteY201" fmla="*/ 1574195 h 1846338"/>
                    <a:gd name="connsiteX202" fmla="*/ 30244 w 1217639"/>
                    <a:gd name="connsiteY202" fmla="*/ 1589314 h 1846338"/>
                    <a:gd name="connsiteX203" fmla="*/ 27825 w 1217639"/>
                    <a:gd name="connsiteY203" fmla="*/ 1604433 h 1846338"/>
                    <a:gd name="connsiteX204" fmla="*/ 40527 w 1217639"/>
                    <a:gd name="connsiteY204" fmla="*/ 1608667 h 1846338"/>
                    <a:gd name="connsiteX205" fmla="*/ 49601 w 1217639"/>
                    <a:gd name="connsiteY205" fmla="*/ 1619552 h 1846338"/>
                    <a:gd name="connsiteX206" fmla="*/ 48996 w 1217639"/>
                    <a:gd name="connsiteY206" fmla="*/ 1634067 h 1846338"/>
                    <a:gd name="connsiteX207" fmla="*/ 38713 w 1217639"/>
                    <a:gd name="connsiteY207" fmla="*/ 1644952 h 1846338"/>
                    <a:gd name="connsiteX208" fmla="*/ 47181 w 1217639"/>
                    <a:gd name="connsiteY208" fmla="*/ 1655838 h 1846338"/>
                    <a:gd name="connsiteX209" fmla="*/ 55650 w 1217639"/>
                    <a:gd name="connsiteY209" fmla="*/ 1660071 h 1846338"/>
                    <a:gd name="connsiteX210" fmla="*/ 62304 w 1217639"/>
                    <a:gd name="connsiteY210" fmla="*/ 1660071 h 1846338"/>
                    <a:gd name="connsiteX211" fmla="*/ 84684 w 1217639"/>
                    <a:gd name="connsiteY211" fmla="*/ 1654024 h 1846338"/>
                    <a:gd name="connsiteX212" fmla="*/ 90733 w 1217639"/>
                    <a:gd name="connsiteY212" fmla="*/ 1658257 h 1846338"/>
                    <a:gd name="connsiteX213" fmla="*/ 99202 w 1217639"/>
                    <a:gd name="connsiteY213" fmla="*/ 1661886 h 1846338"/>
                    <a:gd name="connsiteX214" fmla="*/ 102831 w 1217639"/>
                    <a:gd name="connsiteY214" fmla="*/ 1662490 h 1846338"/>
                    <a:gd name="connsiteX215" fmla="*/ 116743 w 1217639"/>
                    <a:gd name="connsiteY215" fmla="*/ 1661281 h 1846338"/>
                    <a:gd name="connsiteX216" fmla="*/ 126422 w 1217639"/>
                    <a:gd name="connsiteY216" fmla="*/ 1666119 h 1846338"/>
                    <a:gd name="connsiteX217" fmla="*/ 130051 w 1217639"/>
                    <a:gd name="connsiteY217" fmla="*/ 1670957 h 1846338"/>
                    <a:gd name="connsiteX218" fmla="*/ 132471 w 1217639"/>
                    <a:gd name="connsiteY218" fmla="*/ 1681843 h 1846338"/>
                    <a:gd name="connsiteX219" fmla="*/ 134285 w 1217639"/>
                    <a:gd name="connsiteY219" fmla="*/ 1684867 h 1846338"/>
                    <a:gd name="connsiteX220" fmla="*/ 137310 w 1217639"/>
                    <a:gd name="connsiteY220" fmla="*/ 1688495 h 1846338"/>
                    <a:gd name="connsiteX221" fmla="*/ 144568 w 1217639"/>
                    <a:gd name="connsiteY221" fmla="*/ 1694543 h 1846338"/>
                    <a:gd name="connsiteX222" fmla="*/ 149407 w 1217639"/>
                    <a:gd name="connsiteY222" fmla="*/ 1696357 h 1846338"/>
                    <a:gd name="connsiteX223" fmla="*/ 153037 w 1217639"/>
                    <a:gd name="connsiteY223" fmla="*/ 1698171 h 1846338"/>
                    <a:gd name="connsiteX224" fmla="*/ 155456 w 1217639"/>
                    <a:gd name="connsiteY224" fmla="*/ 1700591 h 1846338"/>
                    <a:gd name="connsiteX225" fmla="*/ 183886 w 1217639"/>
                    <a:gd name="connsiteY225" fmla="*/ 1709057 h 1846338"/>
                    <a:gd name="connsiteX226" fmla="*/ 197798 w 1217639"/>
                    <a:gd name="connsiteY226" fmla="*/ 1716919 h 1846338"/>
                    <a:gd name="connsiteX227" fmla="*/ 206267 w 1217639"/>
                    <a:gd name="connsiteY227" fmla="*/ 1707243 h 1846338"/>
                    <a:gd name="connsiteX228" fmla="*/ 218970 w 1217639"/>
                    <a:gd name="connsiteY228" fmla="*/ 1701195 h 1846338"/>
                    <a:gd name="connsiteX229" fmla="*/ 232277 w 1217639"/>
                    <a:gd name="connsiteY229" fmla="*/ 1710871 h 1846338"/>
                    <a:gd name="connsiteX230" fmla="*/ 234697 w 1217639"/>
                    <a:gd name="connsiteY230" fmla="*/ 1723571 h 1846338"/>
                    <a:gd name="connsiteX231" fmla="*/ 243165 w 1217639"/>
                    <a:gd name="connsiteY231" fmla="*/ 1734457 h 1846338"/>
                    <a:gd name="connsiteX232" fmla="*/ 255263 w 1217639"/>
                    <a:gd name="connsiteY232" fmla="*/ 1742319 h 1846338"/>
                    <a:gd name="connsiteX233" fmla="*/ 267361 w 1217639"/>
                    <a:gd name="connsiteY233" fmla="*/ 1748367 h 1846338"/>
                    <a:gd name="connsiteX234" fmla="*/ 282483 w 1217639"/>
                    <a:gd name="connsiteY234" fmla="*/ 1751995 h 1846338"/>
                    <a:gd name="connsiteX235" fmla="*/ 297000 w 1217639"/>
                    <a:gd name="connsiteY235" fmla="*/ 1753810 h 1846338"/>
                    <a:gd name="connsiteX236" fmla="*/ 329059 w 1217639"/>
                    <a:gd name="connsiteY236" fmla="*/ 1752600 h 1846338"/>
                    <a:gd name="connsiteX237" fmla="*/ 339342 w 1217639"/>
                    <a:gd name="connsiteY237" fmla="*/ 1753810 h 1846338"/>
                    <a:gd name="connsiteX238" fmla="*/ 363538 w 1217639"/>
                    <a:gd name="connsiteY238" fmla="*/ 1756228 h 1846338"/>
                    <a:gd name="connsiteX239" fmla="*/ 388338 w 1217639"/>
                    <a:gd name="connsiteY239" fmla="*/ 1760462 h 1846338"/>
                    <a:gd name="connsiteX240" fmla="*/ 405275 w 1217639"/>
                    <a:gd name="connsiteY240" fmla="*/ 1763486 h 1846338"/>
                    <a:gd name="connsiteX241" fmla="*/ 417373 w 1217639"/>
                    <a:gd name="connsiteY241" fmla="*/ 1767114 h 1846338"/>
                    <a:gd name="connsiteX242" fmla="*/ 429471 w 1217639"/>
                    <a:gd name="connsiteY242" fmla="*/ 1776186 h 1846338"/>
                    <a:gd name="connsiteX243" fmla="*/ 445198 w 1217639"/>
                    <a:gd name="connsiteY243" fmla="*/ 1788886 h 1846338"/>
                    <a:gd name="connsiteX244" fmla="*/ 457900 w 1217639"/>
                    <a:gd name="connsiteY244" fmla="*/ 1800981 h 1846338"/>
                    <a:gd name="connsiteX245" fmla="*/ 462739 w 1217639"/>
                    <a:gd name="connsiteY245" fmla="*/ 1801586 h 1846338"/>
                    <a:gd name="connsiteX246" fmla="*/ 473023 w 1217639"/>
                    <a:gd name="connsiteY246" fmla="*/ 1801586 h 1846338"/>
                    <a:gd name="connsiteX247" fmla="*/ 482096 w 1217639"/>
                    <a:gd name="connsiteY247" fmla="*/ 1800981 h 1846338"/>
                    <a:gd name="connsiteX248" fmla="*/ 491774 w 1217639"/>
                    <a:gd name="connsiteY248" fmla="*/ 1806424 h 1846338"/>
                    <a:gd name="connsiteX249" fmla="*/ 496008 w 1217639"/>
                    <a:gd name="connsiteY249" fmla="*/ 1807633 h 1846338"/>
                    <a:gd name="connsiteX250" fmla="*/ 505687 w 1217639"/>
                    <a:gd name="connsiteY250" fmla="*/ 1808238 h 1846338"/>
                    <a:gd name="connsiteX251" fmla="*/ 519599 w 1217639"/>
                    <a:gd name="connsiteY251" fmla="*/ 1809448 h 1846338"/>
                    <a:gd name="connsiteX252" fmla="*/ 535326 w 1217639"/>
                    <a:gd name="connsiteY252" fmla="*/ 1817914 h 1846338"/>
                    <a:gd name="connsiteX253" fmla="*/ 538955 w 1217639"/>
                    <a:gd name="connsiteY253" fmla="*/ 1819124 h 1846338"/>
                    <a:gd name="connsiteX254" fmla="*/ 543795 w 1217639"/>
                    <a:gd name="connsiteY254" fmla="*/ 1819728 h 1846338"/>
                    <a:gd name="connsiteX255" fmla="*/ 561941 w 1217639"/>
                    <a:gd name="connsiteY255" fmla="*/ 1816100 h 1846338"/>
                    <a:gd name="connsiteX256" fmla="*/ 566175 w 1217639"/>
                    <a:gd name="connsiteY256" fmla="*/ 1816705 h 1846338"/>
                    <a:gd name="connsiteX257" fmla="*/ 580693 w 1217639"/>
                    <a:gd name="connsiteY257" fmla="*/ 1819728 h 1846338"/>
                    <a:gd name="connsiteX258" fmla="*/ 592791 w 1217639"/>
                    <a:gd name="connsiteY258" fmla="*/ 1820333 h 1846338"/>
                    <a:gd name="connsiteX259" fmla="*/ 599444 w 1217639"/>
                    <a:gd name="connsiteY259" fmla="*/ 1821543 h 1846338"/>
                    <a:gd name="connsiteX260" fmla="*/ 603074 w 1217639"/>
                    <a:gd name="connsiteY260" fmla="*/ 1821543 h 1846338"/>
                    <a:gd name="connsiteX261" fmla="*/ 607308 w 1217639"/>
                    <a:gd name="connsiteY261" fmla="*/ 1820938 h 1846338"/>
                    <a:gd name="connsiteX262" fmla="*/ 610937 w 1217639"/>
                    <a:gd name="connsiteY262" fmla="*/ 1820333 h 1846338"/>
                    <a:gd name="connsiteX263" fmla="*/ 625454 w 1217639"/>
                    <a:gd name="connsiteY263" fmla="*/ 1814890 h 1846338"/>
                    <a:gd name="connsiteX264" fmla="*/ 636342 w 1217639"/>
                    <a:gd name="connsiteY264" fmla="*/ 1813076 h 1846338"/>
                    <a:gd name="connsiteX265" fmla="*/ 640577 w 1217639"/>
                    <a:gd name="connsiteY265" fmla="*/ 1814286 h 1846338"/>
                    <a:gd name="connsiteX266" fmla="*/ 652674 w 1217639"/>
                    <a:gd name="connsiteY266" fmla="*/ 1821543 h 1846338"/>
                    <a:gd name="connsiteX267" fmla="*/ 661143 w 1217639"/>
                    <a:gd name="connsiteY267" fmla="*/ 1825776 h 1846338"/>
                    <a:gd name="connsiteX268" fmla="*/ 665377 w 1217639"/>
                    <a:gd name="connsiteY268" fmla="*/ 1826986 h 1846338"/>
                    <a:gd name="connsiteX269" fmla="*/ 673846 w 1217639"/>
                    <a:gd name="connsiteY269" fmla="*/ 1827591 h 1846338"/>
                    <a:gd name="connsiteX270" fmla="*/ 679289 w 1217639"/>
                    <a:gd name="connsiteY270" fmla="*/ 1830614 h 1846338"/>
                    <a:gd name="connsiteX271" fmla="*/ 691992 w 1217639"/>
                    <a:gd name="connsiteY271" fmla="*/ 1839081 h 1846338"/>
                    <a:gd name="connsiteX272" fmla="*/ 696226 w 1217639"/>
                    <a:gd name="connsiteY272" fmla="*/ 1842710 h 1846338"/>
                    <a:gd name="connsiteX273" fmla="*/ 699251 w 1217639"/>
                    <a:gd name="connsiteY273" fmla="*/ 1843919 h 1846338"/>
                    <a:gd name="connsiteX274" fmla="*/ 705300 w 1217639"/>
                    <a:gd name="connsiteY274" fmla="*/ 1842710 h 1846338"/>
                    <a:gd name="connsiteX275" fmla="*/ 719212 w 1217639"/>
                    <a:gd name="connsiteY275" fmla="*/ 1837871 h 1846338"/>
                    <a:gd name="connsiteX276" fmla="*/ 722237 w 1217639"/>
                    <a:gd name="connsiteY276" fmla="*/ 1838476 h 1846338"/>
                    <a:gd name="connsiteX277" fmla="*/ 729495 w 1217639"/>
                    <a:gd name="connsiteY277" fmla="*/ 1843919 h 1846338"/>
                    <a:gd name="connsiteX278" fmla="*/ 734334 w 1217639"/>
                    <a:gd name="connsiteY278" fmla="*/ 1845128 h 1846338"/>
                    <a:gd name="connsiteX279" fmla="*/ 760344 w 1217639"/>
                    <a:gd name="connsiteY279" fmla="*/ 1845128 h 1846338"/>
                    <a:gd name="connsiteX280" fmla="*/ 763369 w 1217639"/>
                    <a:gd name="connsiteY280" fmla="*/ 1846338 h 1846338"/>
                    <a:gd name="connsiteX281" fmla="*/ 766998 w 1217639"/>
                    <a:gd name="connsiteY281" fmla="*/ 1830614 h 1846338"/>
                    <a:gd name="connsiteX282" fmla="*/ 766393 w 1217639"/>
                    <a:gd name="connsiteY282" fmla="*/ 1826381 h 1846338"/>
                    <a:gd name="connsiteX283" fmla="*/ 766998 w 1217639"/>
                    <a:gd name="connsiteY283" fmla="*/ 1820938 h 1846338"/>
                    <a:gd name="connsiteX284" fmla="*/ 762764 w 1217639"/>
                    <a:gd name="connsiteY284" fmla="*/ 1791910 h 1846338"/>
                    <a:gd name="connsiteX285" fmla="*/ 763369 w 1217639"/>
                    <a:gd name="connsiteY285" fmla="*/ 1760462 h 1846338"/>
                    <a:gd name="connsiteX286" fmla="*/ 764579 w 1217639"/>
                    <a:gd name="connsiteY286" fmla="*/ 1754414 h 1846338"/>
                    <a:gd name="connsiteX287" fmla="*/ 765184 w 1217639"/>
                    <a:gd name="connsiteY287" fmla="*/ 1722362 h 1846338"/>
                    <a:gd name="connsiteX288" fmla="*/ 766998 w 1217639"/>
                    <a:gd name="connsiteY288" fmla="*/ 1706638 h 1846338"/>
                    <a:gd name="connsiteX289" fmla="*/ 771233 w 1217639"/>
                    <a:gd name="connsiteY289" fmla="*/ 1693938 h 1846338"/>
                    <a:gd name="connsiteX290" fmla="*/ 773652 w 1217639"/>
                    <a:gd name="connsiteY290" fmla="*/ 1675191 h 1846338"/>
                    <a:gd name="connsiteX291" fmla="*/ 774862 w 1217639"/>
                    <a:gd name="connsiteY291" fmla="*/ 1666119 h 1846338"/>
                    <a:gd name="connsiteX292" fmla="*/ 778491 w 1217639"/>
                    <a:gd name="connsiteY292" fmla="*/ 1633462 h 1846338"/>
                    <a:gd name="connsiteX293" fmla="*/ 782120 w 1217639"/>
                    <a:gd name="connsiteY293" fmla="*/ 1594152 h 1846338"/>
                    <a:gd name="connsiteX294" fmla="*/ 771233 w 1217639"/>
                    <a:gd name="connsiteY294" fmla="*/ 1562705 h 1846338"/>
                    <a:gd name="connsiteX295" fmla="*/ 785750 w 1217639"/>
                    <a:gd name="connsiteY295" fmla="*/ 1526419 h 1846338"/>
                    <a:gd name="connsiteX296" fmla="*/ 784540 w 1217639"/>
                    <a:gd name="connsiteY296" fmla="*/ 1512509 h 1846338"/>
                    <a:gd name="connsiteX297" fmla="*/ 812365 w 1217639"/>
                    <a:gd name="connsiteY297" fmla="*/ 1502833 h 1846338"/>
                    <a:gd name="connsiteX298" fmla="*/ 829302 w 1217639"/>
                    <a:gd name="connsiteY298" fmla="*/ 1490133 h 1846338"/>
                    <a:gd name="connsiteX299" fmla="*/ 866200 w 1217639"/>
                    <a:gd name="connsiteY299" fmla="*/ 1478643 h 1846338"/>
                    <a:gd name="connsiteX300" fmla="*/ 875878 w 1217639"/>
                    <a:gd name="connsiteY300" fmla="*/ 1453243 h 1846338"/>
                    <a:gd name="connsiteX301" fmla="*/ 899469 w 1217639"/>
                    <a:gd name="connsiteY301" fmla="*/ 1429052 h 1846338"/>
                    <a:gd name="connsiteX302" fmla="*/ 892815 w 1217639"/>
                    <a:gd name="connsiteY302" fmla="*/ 1400024 h 1846338"/>
                    <a:gd name="connsiteX303" fmla="*/ 904913 w 1217639"/>
                    <a:gd name="connsiteY303" fmla="*/ 1386719 h 1846338"/>
                    <a:gd name="connsiteX304" fmla="*/ 919430 w 1217639"/>
                    <a:gd name="connsiteY304" fmla="*/ 1366762 h 1846338"/>
                    <a:gd name="connsiteX305" fmla="*/ 915801 w 1217639"/>
                    <a:gd name="connsiteY305" fmla="*/ 1357691 h 1846338"/>
                    <a:gd name="connsiteX306" fmla="*/ 924874 w 1217639"/>
                    <a:gd name="connsiteY306" fmla="*/ 1350433 h 1846338"/>
                    <a:gd name="connsiteX307" fmla="*/ 936972 w 1217639"/>
                    <a:gd name="connsiteY307" fmla="*/ 1329871 h 1846338"/>
                    <a:gd name="connsiteX308" fmla="*/ 946650 w 1217639"/>
                    <a:gd name="connsiteY308" fmla="*/ 1322614 h 1846338"/>
                    <a:gd name="connsiteX309" fmla="*/ 952094 w 1217639"/>
                    <a:gd name="connsiteY309" fmla="*/ 1306890 h 1846338"/>
                    <a:gd name="connsiteX310" fmla="*/ 969636 w 1217639"/>
                    <a:gd name="connsiteY310" fmla="*/ 1277862 h 1846338"/>
                    <a:gd name="connsiteX311" fmla="*/ 990202 w 1217639"/>
                    <a:gd name="connsiteY311" fmla="*/ 1240367 h 1846338"/>
                    <a:gd name="connsiteX312" fmla="*/ 978104 w 1217639"/>
                    <a:gd name="connsiteY312" fmla="*/ 1210128 h 1846338"/>
                    <a:gd name="connsiteX313" fmla="*/ 982943 w 1217639"/>
                    <a:gd name="connsiteY313" fmla="*/ 1198033 h 1846338"/>
                    <a:gd name="connsiteX314" fmla="*/ 957538 w 1217639"/>
                    <a:gd name="connsiteY314" fmla="*/ 1146024 h 1846338"/>
                    <a:gd name="connsiteX315" fmla="*/ 969031 w 1217639"/>
                    <a:gd name="connsiteY315" fmla="*/ 1127276 h 1846338"/>
                    <a:gd name="connsiteX316" fmla="*/ 984758 w 1217639"/>
                    <a:gd name="connsiteY316" fmla="*/ 1139976 h 1846338"/>
                    <a:gd name="connsiteX317" fmla="*/ 1015002 w 1217639"/>
                    <a:gd name="connsiteY317" fmla="*/ 1141790 h 1846338"/>
                    <a:gd name="connsiteX318" fmla="*/ 1031334 w 1217639"/>
                    <a:gd name="connsiteY318" fmla="*/ 1154490 h 1846338"/>
                    <a:gd name="connsiteX319" fmla="*/ 1063393 w 1217639"/>
                    <a:gd name="connsiteY319" fmla="*/ 1148443 h 1846338"/>
                    <a:gd name="connsiteX320" fmla="*/ 1090613 w 1217639"/>
                    <a:gd name="connsiteY320" fmla="*/ 1107319 h 1846338"/>
                    <a:gd name="connsiteX321" fmla="*/ 1143239 w 1217639"/>
                    <a:gd name="connsiteY321" fmla="*/ 1115786 h 1846338"/>
                    <a:gd name="connsiteX322" fmla="*/ 1217640 w 1217639"/>
                    <a:gd name="connsiteY322" fmla="*/ 1101876 h 1846338"/>
                    <a:gd name="connsiteX323" fmla="*/ 1210986 w 1217639"/>
                    <a:gd name="connsiteY323" fmla="*/ 1055310 h 18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1217639" h="1846338">
                      <a:moveTo>
                        <a:pt x="1210986" y="1055310"/>
                      </a:moveTo>
                      <a:lnTo>
                        <a:pt x="1184976" y="988786"/>
                      </a:lnTo>
                      <a:lnTo>
                        <a:pt x="1160176" y="879929"/>
                      </a:lnTo>
                      <a:lnTo>
                        <a:pt x="1168039" y="870252"/>
                      </a:lnTo>
                      <a:lnTo>
                        <a:pt x="1158361" y="861181"/>
                      </a:lnTo>
                      <a:lnTo>
                        <a:pt x="1149288" y="842433"/>
                      </a:lnTo>
                      <a:lnTo>
                        <a:pt x="1131746" y="836386"/>
                      </a:lnTo>
                      <a:lnTo>
                        <a:pt x="1096057" y="818243"/>
                      </a:lnTo>
                      <a:lnTo>
                        <a:pt x="1079121" y="772281"/>
                      </a:lnTo>
                      <a:lnTo>
                        <a:pt x="1071862" y="755348"/>
                      </a:lnTo>
                      <a:cubicBezTo>
                        <a:pt x="1063393" y="745067"/>
                        <a:pt x="1052506" y="735995"/>
                        <a:pt x="1040408" y="726319"/>
                      </a:cubicBezTo>
                      <a:lnTo>
                        <a:pt x="1033149" y="715433"/>
                      </a:lnTo>
                      <a:lnTo>
                        <a:pt x="1025890" y="703338"/>
                      </a:lnTo>
                      <a:lnTo>
                        <a:pt x="985968" y="608995"/>
                      </a:lnTo>
                      <a:lnTo>
                        <a:pt x="958748" y="563033"/>
                      </a:lnTo>
                      <a:lnTo>
                        <a:pt x="964797" y="552752"/>
                      </a:lnTo>
                      <a:lnTo>
                        <a:pt x="959353" y="527957"/>
                      </a:lnTo>
                      <a:lnTo>
                        <a:pt x="968426" y="526143"/>
                      </a:lnTo>
                      <a:lnTo>
                        <a:pt x="953304" y="467481"/>
                      </a:lnTo>
                      <a:lnTo>
                        <a:pt x="1027100" y="410029"/>
                      </a:lnTo>
                      <a:cubicBezTo>
                        <a:pt x="1032544" y="402771"/>
                        <a:pt x="1056135" y="388257"/>
                        <a:pt x="1059159" y="379790"/>
                      </a:cubicBezTo>
                      <a:lnTo>
                        <a:pt x="1057950" y="370114"/>
                      </a:lnTo>
                      <a:lnTo>
                        <a:pt x="1061579" y="356205"/>
                      </a:lnTo>
                      <a:lnTo>
                        <a:pt x="1067628" y="345924"/>
                      </a:lnTo>
                      <a:lnTo>
                        <a:pt x="1059159" y="329595"/>
                      </a:lnTo>
                      <a:lnTo>
                        <a:pt x="1043432" y="319314"/>
                      </a:lnTo>
                      <a:lnTo>
                        <a:pt x="1031334" y="312057"/>
                      </a:lnTo>
                      <a:lnTo>
                        <a:pt x="1017422" y="298752"/>
                      </a:lnTo>
                      <a:lnTo>
                        <a:pt x="1008349" y="289681"/>
                      </a:lnTo>
                      <a:lnTo>
                        <a:pt x="1001695" y="274562"/>
                      </a:lnTo>
                      <a:lnTo>
                        <a:pt x="994436" y="245533"/>
                      </a:lnTo>
                      <a:lnTo>
                        <a:pt x="991412" y="232229"/>
                      </a:lnTo>
                      <a:lnTo>
                        <a:pt x="988387" y="219529"/>
                      </a:lnTo>
                      <a:lnTo>
                        <a:pt x="921245" y="199571"/>
                      </a:lnTo>
                      <a:cubicBezTo>
                        <a:pt x="919430" y="203805"/>
                        <a:pt x="915196" y="205014"/>
                        <a:pt x="909147" y="203200"/>
                      </a:cubicBezTo>
                      <a:cubicBezTo>
                        <a:pt x="902493" y="214086"/>
                        <a:pt x="896444" y="225576"/>
                        <a:pt x="889790" y="236462"/>
                      </a:cubicBezTo>
                      <a:lnTo>
                        <a:pt x="856522" y="239486"/>
                      </a:lnTo>
                      <a:lnTo>
                        <a:pt x="833536" y="203200"/>
                      </a:lnTo>
                      <a:lnTo>
                        <a:pt x="811155" y="195943"/>
                      </a:lnTo>
                      <a:lnTo>
                        <a:pt x="738568" y="179614"/>
                      </a:lnTo>
                      <a:lnTo>
                        <a:pt x="729495" y="180219"/>
                      </a:lnTo>
                      <a:lnTo>
                        <a:pt x="715583" y="174171"/>
                      </a:lnTo>
                      <a:cubicBezTo>
                        <a:pt x="695622" y="182033"/>
                        <a:pt x="697436" y="185662"/>
                        <a:pt x="696226" y="169938"/>
                      </a:cubicBezTo>
                      <a:lnTo>
                        <a:pt x="689573" y="145143"/>
                      </a:lnTo>
                      <a:lnTo>
                        <a:pt x="690782" y="133652"/>
                      </a:lnTo>
                      <a:lnTo>
                        <a:pt x="699856" y="118533"/>
                      </a:lnTo>
                      <a:lnTo>
                        <a:pt x="673241" y="101600"/>
                      </a:lnTo>
                      <a:lnTo>
                        <a:pt x="631503" y="100390"/>
                      </a:lnTo>
                      <a:lnTo>
                        <a:pt x="634528" y="88900"/>
                      </a:lnTo>
                      <a:lnTo>
                        <a:pt x="630898" y="81643"/>
                      </a:lnTo>
                      <a:lnTo>
                        <a:pt x="629689" y="65919"/>
                      </a:lnTo>
                      <a:lnTo>
                        <a:pt x="627874" y="56243"/>
                      </a:lnTo>
                      <a:lnTo>
                        <a:pt x="632713" y="37495"/>
                      </a:lnTo>
                      <a:lnTo>
                        <a:pt x="623640" y="24795"/>
                      </a:lnTo>
                      <a:lnTo>
                        <a:pt x="623640" y="12700"/>
                      </a:lnTo>
                      <a:lnTo>
                        <a:pt x="597630" y="0"/>
                      </a:lnTo>
                      <a:lnTo>
                        <a:pt x="568595" y="14514"/>
                      </a:lnTo>
                      <a:lnTo>
                        <a:pt x="552868" y="24190"/>
                      </a:lnTo>
                      <a:lnTo>
                        <a:pt x="534721" y="26005"/>
                      </a:lnTo>
                      <a:lnTo>
                        <a:pt x="525648" y="43543"/>
                      </a:lnTo>
                      <a:lnTo>
                        <a:pt x="510526" y="52009"/>
                      </a:lnTo>
                      <a:lnTo>
                        <a:pt x="502662" y="67733"/>
                      </a:lnTo>
                      <a:lnTo>
                        <a:pt x="485725" y="67128"/>
                      </a:lnTo>
                      <a:lnTo>
                        <a:pt x="459715" y="91319"/>
                      </a:lnTo>
                      <a:lnTo>
                        <a:pt x="456691" y="98576"/>
                      </a:lnTo>
                      <a:cubicBezTo>
                        <a:pt x="453061" y="99786"/>
                        <a:pt x="447617" y="102205"/>
                        <a:pt x="443383" y="102810"/>
                      </a:cubicBezTo>
                      <a:cubicBezTo>
                        <a:pt x="441568" y="103414"/>
                        <a:pt x="439754" y="102810"/>
                        <a:pt x="439754" y="102205"/>
                      </a:cubicBezTo>
                      <a:lnTo>
                        <a:pt x="439754" y="102205"/>
                      </a:lnTo>
                      <a:cubicBezTo>
                        <a:pt x="433705" y="97367"/>
                        <a:pt x="438544" y="96157"/>
                        <a:pt x="412534" y="99181"/>
                      </a:cubicBezTo>
                      <a:cubicBezTo>
                        <a:pt x="407695" y="96762"/>
                        <a:pt x="406485" y="94948"/>
                        <a:pt x="400436" y="91924"/>
                      </a:cubicBezTo>
                      <a:cubicBezTo>
                        <a:pt x="395597" y="89505"/>
                        <a:pt x="390153" y="86481"/>
                        <a:pt x="387733" y="87690"/>
                      </a:cubicBezTo>
                      <a:cubicBezTo>
                        <a:pt x="370796" y="95552"/>
                        <a:pt x="368982" y="95552"/>
                        <a:pt x="360513" y="99181"/>
                      </a:cubicBezTo>
                      <a:cubicBezTo>
                        <a:pt x="348416" y="104624"/>
                        <a:pt x="344786" y="102810"/>
                        <a:pt x="338133" y="102205"/>
                      </a:cubicBezTo>
                      <a:cubicBezTo>
                        <a:pt x="330269" y="102810"/>
                        <a:pt x="329059" y="111881"/>
                        <a:pt x="322405" y="113090"/>
                      </a:cubicBezTo>
                      <a:cubicBezTo>
                        <a:pt x="308493" y="115509"/>
                        <a:pt x="304259" y="115509"/>
                        <a:pt x="299420" y="112486"/>
                      </a:cubicBezTo>
                      <a:cubicBezTo>
                        <a:pt x="295185" y="110067"/>
                        <a:pt x="290951" y="110671"/>
                        <a:pt x="287322" y="107648"/>
                      </a:cubicBezTo>
                      <a:cubicBezTo>
                        <a:pt x="278249" y="99786"/>
                        <a:pt x="274619" y="101600"/>
                        <a:pt x="266756" y="97971"/>
                      </a:cubicBezTo>
                      <a:cubicBezTo>
                        <a:pt x="256473" y="93133"/>
                        <a:pt x="245585" y="94948"/>
                        <a:pt x="238931" y="93133"/>
                      </a:cubicBezTo>
                      <a:cubicBezTo>
                        <a:pt x="233487" y="91924"/>
                        <a:pt x="230462" y="95552"/>
                        <a:pt x="229253" y="100390"/>
                      </a:cubicBezTo>
                      <a:cubicBezTo>
                        <a:pt x="228043" y="102810"/>
                        <a:pt x="228043" y="105833"/>
                        <a:pt x="226833" y="107648"/>
                      </a:cubicBezTo>
                      <a:cubicBezTo>
                        <a:pt x="226228" y="110067"/>
                        <a:pt x="231067" y="111276"/>
                        <a:pt x="233487" y="115509"/>
                      </a:cubicBezTo>
                      <a:cubicBezTo>
                        <a:pt x="235906" y="117324"/>
                        <a:pt x="238326" y="116719"/>
                        <a:pt x="240746" y="117929"/>
                      </a:cubicBezTo>
                      <a:cubicBezTo>
                        <a:pt x="244375" y="119138"/>
                        <a:pt x="241955" y="121557"/>
                        <a:pt x="247399" y="127605"/>
                      </a:cubicBezTo>
                      <a:cubicBezTo>
                        <a:pt x="252843" y="132443"/>
                        <a:pt x="260102" y="130628"/>
                        <a:pt x="261917" y="134862"/>
                      </a:cubicBezTo>
                      <a:lnTo>
                        <a:pt x="254053" y="171752"/>
                      </a:lnTo>
                      <a:cubicBezTo>
                        <a:pt x="255868" y="175986"/>
                        <a:pt x="264941" y="180824"/>
                        <a:pt x="268570" y="186267"/>
                      </a:cubicBezTo>
                      <a:cubicBezTo>
                        <a:pt x="273409" y="193524"/>
                        <a:pt x="274619" y="198362"/>
                        <a:pt x="275224" y="201990"/>
                      </a:cubicBezTo>
                      <a:cubicBezTo>
                        <a:pt x="276434" y="205619"/>
                        <a:pt x="276434" y="206828"/>
                        <a:pt x="269780" y="209852"/>
                      </a:cubicBezTo>
                      <a:cubicBezTo>
                        <a:pt x="254658" y="216505"/>
                        <a:pt x="249819" y="223762"/>
                        <a:pt x="247399" y="236462"/>
                      </a:cubicBezTo>
                      <a:lnTo>
                        <a:pt x="244375" y="252186"/>
                      </a:lnTo>
                      <a:lnTo>
                        <a:pt x="245585" y="275771"/>
                      </a:lnTo>
                      <a:lnTo>
                        <a:pt x="243770" y="296938"/>
                      </a:lnTo>
                      <a:cubicBezTo>
                        <a:pt x="243165" y="301776"/>
                        <a:pt x="249819" y="304800"/>
                        <a:pt x="251634" y="306614"/>
                      </a:cubicBezTo>
                      <a:cubicBezTo>
                        <a:pt x="247399" y="311452"/>
                        <a:pt x="246794" y="314476"/>
                        <a:pt x="243770" y="319314"/>
                      </a:cubicBezTo>
                      <a:cubicBezTo>
                        <a:pt x="241955" y="322338"/>
                        <a:pt x="241955" y="327781"/>
                        <a:pt x="241955" y="330805"/>
                      </a:cubicBezTo>
                      <a:lnTo>
                        <a:pt x="239536" y="354995"/>
                      </a:lnTo>
                      <a:lnTo>
                        <a:pt x="252843" y="354390"/>
                      </a:lnTo>
                      <a:cubicBezTo>
                        <a:pt x="253448" y="356810"/>
                        <a:pt x="257682" y="366486"/>
                        <a:pt x="258287" y="368905"/>
                      </a:cubicBezTo>
                      <a:cubicBezTo>
                        <a:pt x="263731" y="373743"/>
                        <a:pt x="267965" y="374348"/>
                        <a:pt x="272200" y="379790"/>
                      </a:cubicBezTo>
                      <a:lnTo>
                        <a:pt x="270990" y="399747"/>
                      </a:lnTo>
                      <a:lnTo>
                        <a:pt x="280063" y="419100"/>
                      </a:lnTo>
                      <a:cubicBezTo>
                        <a:pt x="281878" y="422729"/>
                        <a:pt x="283693" y="426357"/>
                        <a:pt x="283088" y="430590"/>
                      </a:cubicBezTo>
                      <a:cubicBezTo>
                        <a:pt x="280668" y="442686"/>
                        <a:pt x="279458" y="445105"/>
                        <a:pt x="292766" y="458409"/>
                      </a:cubicBezTo>
                      <a:cubicBezTo>
                        <a:pt x="288532" y="475343"/>
                        <a:pt x="284902" y="471110"/>
                        <a:pt x="284297" y="475343"/>
                      </a:cubicBezTo>
                      <a:cubicBezTo>
                        <a:pt x="283693" y="481390"/>
                        <a:pt x="290951" y="491067"/>
                        <a:pt x="290951" y="497719"/>
                      </a:cubicBezTo>
                      <a:cubicBezTo>
                        <a:pt x="288532" y="508000"/>
                        <a:pt x="284297" y="512838"/>
                        <a:pt x="282483" y="518886"/>
                      </a:cubicBezTo>
                      <a:cubicBezTo>
                        <a:pt x="287322" y="523724"/>
                        <a:pt x="291556" y="527352"/>
                        <a:pt x="293976" y="531586"/>
                      </a:cubicBezTo>
                      <a:cubicBezTo>
                        <a:pt x="297605" y="536424"/>
                        <a:pt x="307888" y="534005"/>
                        <a:pt x="313937" y="534610"/>
                      </a:cubicBezTo>
                      <a:lnTo>
                        <a:pt x="315147" y="534610"/>
                      </a:lnTo>
                      <a:lnTo>
                        <a:pt x="315147" y="535819"/>
                      </a:lnTo>
                      <a:cubicBezTo>
                        <a:pt x="312727" y="543681"/>
                        <a:pt x="315752" y="543681"/>
                        <a:pt x="315147" y="547310"/>
                      </a:cubicBezTo>
                      <a:cubicBezTo>
                        <a:pt x="315147" y="550333"/>
                        <a:pt x="312122" y="552148"/>
                        <a:pt x="310913" y="558800"/>
                      </a:cubicBezTo>
                      <a:cubicBezTo>
                        <a:pt x="310308" y="560614"/>
                        <a:pt x="310308" y="564243"/>
                        <a:pt x="310308" y="566057"/>
                      </a:cubicBezTo>
                      <a:cubicBezTo>
                        <a:pt x="310308" y="570290"/>
                        <a:pt x="309098" y="569686"/>
                        <a:pt x="307888" y="572709"/>
                      </a:cubicBezTo>
                      <a:lnTo>
                        <a:pt x="322405" y="587828"/>
                      </a:lnTo>
                      <a:lnTo>
                        <a:pt x="323010" y="625929"/>
                      </a:lnTo>
                      <a:lnTo>
                        <a:pt x="317566" y="651328"/>
                      </a:lnTo>
                      <a:cubicBezTo>
                        <a:pt x="315752" y="661005"/>
                        <a:pt x="306678" y="671286"/>
                        <a:pt x="306073" y="678543"/>
                      </a:cubicBezTo>
                      <a:cubicBezTo>
                        <a:pt x="303654" y="682171"/>
                        <a:pt x="310913" y="685195"/>
                        <a:pt x="315752" y="692452"/>
                      </a:cubicBezTo>
                      <a:cubicBezTo>
                        <a:pt x="320591" y="699709"/>
                        <a:pt x="321801" y="709990"/>
                        <a:pt x="321801" y="710595"/>
                      </a:cubicBezTo>
                      <a:lnTo>
                        <a:pt x="323615" y="720876"/>
                      </a:lnTo>
                      <a:cubicBezTo>
                        <a:pt x="324220" y="723900"/>
                        <a:pt x="336318" y="741438"/>
                        <a:pt x="338737" y="746276"/>
                      </a:cubicBezTo>
                      <a:cubicBezTo>
                        <a:pt x="345996" y="761395"/>
                        <a:pt x="361118" y="766838"/>
                        <a:pt x="356884" y="778328"/>
                      </a:cubicBezTo>
                      <a:lnTo>
                        <a:pt x="368982" y="788610"/>
                      </a:lnTo>
                      <a:lnTo>
                        <a:pt x="345996" y="843038"/>
                      </a:lnTo>
                      <a:lnTo>
                        <a:pt x="337528" y="856948"/>
                      </a:lnTo>
                      <a:lnTo>
                        <a:pt x="333898" y="865414"/>
                      </a:lnTo>
                      <a:cubicBezTo>
                        <a:pt x="333293" y="867833"/>
                        <a:pt x="332689" y="873881"/>
                        <a:pt x="334503" y="880533"/>
                      </a:cubicBezTo>
                      <a:cubicBezTo>
                        <a:pt x="336318" y="887790"/>
                        <a:pt x="338133" y="895652"/>
                        <a:pt x="344786" y="901700"/>
                      </a:cubicBezTo>
                      <a:cubicBezTo>
                        <a:pt x="351440" y="908352"/>
                        <a:pt x="343577" y="911981"/>
                        <a:pt x="350230" y="915609"/>
                      </a:cubicBezTo>
                      <a:cubicBezTo>
                        <a:pt x="355069" y="918029"/>
                        <a:pt x="372611" y="924681"/>
                        <a:pt x="376240" y="927100"/>
                      </a:cubicBezTo>
                      <a:cubicBezTo>
                        <a:pt x="387128" y="935567"/>
                        <a:pt x="394992" y="939800"/>
                        <a:pt x="400436" y="946452"/>
                      </a:cubicBezTo>
                      <a:cubicBezTo>
                        <a:pt x="402251" y="952500"/>
                        <a:pt x="402856" y="959152"/>
                        <a:pt x="407090" y="963386"/>
                      </a:cubicBezTo>
                      <a:cubicBezTo>
                        <a:pt x="411324" y="967619"/>
                        <a:pt x="419188" y="970643"/>
                        <a:pt x="425236" y="974876"/>
                      </a:cubicBezTo>
                      <a:cubicBezTo>
                        <a:pt x="428866" y="977900"/>
                        <a:pt x="434915" y="980319"/>
                        <a:pt x="438544" y="984552"/>
                      </a:cubicBezTo>
                      <a:cubicBezTo>
                        <a:pt x="438544" y="986972"/>
                        <a:pt x="437334" y="991205"/>
                        <a:pt x="436729" y="995438"/>
                      </a:cubicBezTo>
                      <a:cubicBezTo>
                        <a:pt x="440964" y="999671"/>
                        <a:pt x="445803" y="1003300"/>
                        <a:pt x="451247" y="1007533"/>
                      </a:cubicBezTo>
                      <a:cubicBezTo>
                        <a:pt x="454271" y="1009952"/>
                        <a:pt x="455481" y="1013581"/>
                        <a:pt x="457296" y="1015395"/>
                      </a:cubicBezTo>
                      <a:cubicBezTo>
                        <a:pt x="465764" y="1024466"/>
                        <a:pt x="469393" y="1028700"/>
                        <a:pt x="473023" y="1031724"/>
                      </a:cubicBezTo>
                      <a:cubicBezTo>
                        <a:pt x="473627" y="1038376"/>
                        <a:pt x="468788" y="1042005"/>
                        <a:pt x="467579" y="1051681"/>
                      </a:cubicBezTo>
                      <a:cubicBezTo>
                        <a:pt x="466974" y="1057124"/>
                        <a:pt x="465764" y="1059543"/>
                        <a:pt x="462739" y="1061962"/>
                      </a:cubicBezTo>
                      <a:cubicBezTo>
                        <a:pt x="456086" y="1062567"/>
                        <a:pt x="446408" y="1058333"/>
                        <a:pt x="434915" y="1054705"/>
                      </a:cubicBezTo>
                      <a:cubicBezTo>
                        <a:pt x="427051" y="1052286"/>
                        <a:pt x="414953" y="1050472"/>
                        <a:pt x="408300" y="1049867"/>
                      </a:cubicBezTo>
                      <a:cubicBezTo>
                        <a:pt x="406485" y="1049867"/>
                        <a:pt x="398016" y="1045633"/>
                        <a:pt x="393177" y="1045633"/>
                      </a:cubicBezTo>
                      <a:cubicBezTo>
                        <a:pt x="387128" y="1046238"/>
                        <a:pt x="379265" y="1049262"/>
                        <a:pt x="372611" y="1051681"/>
                      </a:cubicBezTo>
                      <a:cubicBezTo>
                        <a:pt x="363538" y="1054705"/>
                        <a:pt x="361723" y="1057728"/>
                        <a:pt x="359908" y="1053495"/>
                      </a:cubicBezTo>
                      <a:cubicBezTo>
                        <a:pt x="358699" y="1050472"/>
                        <a:pt x="357489" y="1045029"/>
                        <a:pt x="355069" y="1042005"/>
                      </a:cubicBezTo>
                      <a:cubicBezTo>
                        <a:pt x="351440" y="1036562"/>
                        <a:pt x="345996" y="1033538"/>
                        <a:pt x="344786" y="1034748"/>
                      </a:cubicBezTo>
                      <a:cubicBezTo>
                        <a:pt x="339342" y="1040191"/>
                        <a:pt x="343577" y="1049867"/>
                        <a:pt x="338737" y="1056519"/>
                      </a:cubicBezTo>
                      <a:cubicBezTo>
                        <a:pt x="335713" y="1060752"/>
                        <a:pt x="330269" y="1061357"/>
                        <a:pt x="321801" y="1060148"/>
                      </a:cubicBezTo>
                      <a:cubicBezTo>
                        <a:pt x="306073" y="1064381"/>
                        <a:pt x="299420" y="1057728"/>
                        <a:pt x="287322" y="1052286"/>
                      </a:cubicBezTo>
                      <a:cubicBezTo>
                        <a:pt x="287322" y="1044424"/>
                        <a:pt x="284902" y="1034748"/>
                        <a:pt x="280063" y="1029305"/>
                      </a:cubicBezTo>
                      <a:cubicBezTo>
                        <a:pt x="274014" y="1022048"/>
                        <a:pt x="269175" y="1016000"/>
                        <a:pt x="268570" y="1008743"/>
                      </a:cubicBezTo>
                      <a:cubicBezTo>
                        <a:pt x="267965" y="1005114"/>
                        <a:pt x="261312" y="1005114"/>
                        <a:pt x="255263" y="1006324"/>
                      </a:cubicBezTo>
                      <a:cubicBezTo>
                        <a:pt x="254053" y="1006324"/>
                        <a:pt x="251029" y="1008138"/>
                        <a:pt x="249819" y="1008138"/>
                      </a:cubicBezTo>
                      <a:cubicBezTo>
                        <a:pt x="247399" y="1008743"/>
                        <a:pt x="244980" y="1008138"/>
                        <a:pt x="244980" y="1008138"/>
                      </a:cubicBezTo>
                      <a:cubicBezTo>
                        <a:pt x="237116" y="1002091"/>
                        <a:pt x="236511" y="998462"/>
                        <a:pt x="221994" y="996648"/>
                      </a:cubicBezTo>
                      <a:cubicBezTo>
                        <a:pt x="217155" y="992414"/>
                        <a:pt x="215945" y="988181"/>
                        <a:pt x="212316" y="983343"/>
                      </a:cubicBezTo>
                      <a:cubicBezTo>
                        <a:pt x="210501" y="980319"/>
                        <a:pt x="207477" y="977900"/>
                        <a:pt x="205057" y="975481"/>
                      </a:cubicBezTo>
                      <a:cubicBezTo>
                        <a:pt x="205057" y="978505"/>
                        <a:pt x="204452" y="981529"/>
                        <a:pt x="203242" y="984552"/>
                      </a:cubicBezTo>
                      <a:cubicBezTo>
                        <a:pt x="200218" y="991810"/>
                        <a:pt x="199613" y="997252"/>
                        <a:pt x="196589" y="1004509"/>
                      </a:cubicBezTo>
                      <a:cubicBezTo>
                        <a:pt x="194169" y="1009347"/>
                        <a:pt x="194169" y="1015395"/>
                        <a:pt x="190540" y="1019628"/>
                      </a:cubicBezTo>
                      <a:cubicBezTo>
                        <a:pt x="186306" y="1025676"/>
                        <a:pt x="188120" y="1027490"/>
                        <a:pt x="187515" y="1031119"/>
                      </a:cubicBezTo>
                      <a:cubicBezTo>
                        <a:pt x="189330" y="1034748"/>
                        <a:pt x="192959" y="1035352"/>
                        <a:pt x="194774" y="1038376"/>
                      </a:cubicBezTo>
                      <a:cubicBezTo>
                        <a:pt x="195984" y="1040191"/>
                        <a:pt x="202033" y="1042609"/>
                        <a:pt x="201428" y="1046238"/>
                      </a:cubicBezTo>
                      <a:cubicBezTo>
                        <a:pt x="201428" y="1047448"/>
                        <a:pt x="200218" y="1051076"/>
                        <a:pt x="199008" y="1052890"/>
                      </a:cubicBezTo>
                      <a:cubicBezTo>
                        <a:pt x="197194" y="1055914"/>
                        <a:pt x="194169" y="1058333"/>
                        <a:pt x="192959" y="1063171"/>
                      </a:cubicBezTo>
                      <a:cubicBezTo>
                        <a:pt x="189935" y="1075267"/>
                        <a:pt x="176627" y="1079500"/>
                        <a:pt x="174813" y="1089781"/>
                      </a:cubicBezTo>
                      <a:cubicBezTo>
                        <a:pt x="173603" y="1096433"/>
                        <a:pt x="171183" y="1103086"/>
                        <a:pt x="168764" y="1110343"/>
                      </a:cubicBezTo>
                      <a:cubicBezTo>
                        <a:pt x="167554" y="1114576"/>
                        <a:pt x="165739" y="1119414"/>
                        <a:pt x="163925" y="1123648"/>
                      </a:cubicBezTo>
                      <a:cubicBezTo>
                        <a:pt x="162110" y="1128486"/>
                        <a:pt x="157271" y="1132719"/>
                        <a:pt x="154851" y="1133929"/>
                      </a:cubicBezTo>
                      <a:cubicBezTo>
                        <a:pt x="149407" y="1136952"/>
                        <a:pt x="145173" y="1139371"/>
                        <a:pt x="139124" y="1144210"/>
                      </a:cubicBezTo>
                      <a:cubicBezTo>
                        <a:pt x="136100" y="1146024"/>
                        <a:pt x="131866" y="1147233"/>
                        <a:pt x="131866" y="1150257"/>
                      </a:cubicBezTo>
                      <a:cubicBezTo>
                        <a:pt x="130656" y="1155700"/>
                        <a:pt x="134285" y="1163562"/>
                        <a:pt x="133680" y="1163562"/>
                      </a:cubicBezTo>
                      <a:cubicBezTo>
                        <a:pt x="136100" y="1169609"/>
                        <a:pt x="140939" y="1179286"/>
                        <a:pt x="142754" y="1188962"/>
                      </a:cubicBezTo>
                      <a:cubicBezTo>
                        <a:pt x="143358" y="1190776"/>
                        <a:pt x="140334" y="1194405"/>
                        <a:pt x="140939" y="1196824"/>
                      </a:cubicBezTo>
                      <a:cubicBezTo>
                        <a:pt x="141544" y="1199847"/>
                        <a:pt x="143963" y="1205290"/>
                        <a:pt x="143963" y="1206500"/>
                      </a:cubicBezTo>
                      <a:cubicBezTo>
                        <a:pt x="143963" y="1210128"/>
                        <a:pt x="144568" y="1215571"/>
                        <a:pt x="145173" y="1217990"/>
                      </a:cubicBezTo>
                      <a:cubicBezTo>
                        <a:pt x="147593" y="1224643"/>
                        <a:pt x="151222" y="1227667"/>
                        <a:pt x="151827" y="1232505"/>
                      </a:cubicBezTo>
                      <a:cubicBezTo>
                        <a:pt x="152432" y="1237343"/>
                        <a:pt x="151827" y="1242786"/>
                        <a:pt x="150617" y="1247624"/>
                      </a:cubicBezTo>
                      <a:cubicBezTo>
                        <a:pt x="148803" y="1254881"/>
                        <a:pt x="148803" y="1259114"/>
                        <a:pt x="148803" y="1263952"/>
                      </a:cubicBezTo>
                      <a:cubicBezTo>
                        <a:pt x="148803" y="1271210"/>
                        <a:pt x="149407" y="1277862"/>
                        <a:pt x="150012" y="1283305"/>
                      </a:cubicBezTo>
                      <a:cubicBezTo>
                        <a:pt x="146383" y="1288748"/>
                        <a:pt x="139729" y="1295400"/>
                        <a:pt x="135495" y="1298424"/>
                      </a:cubicBezTo>
                      <a:cubicBezTo>
                        <a:pt x="130656" y="1302052"/>
                        <a:pt x="125817" y="1308100"/>
                        <a:pt x="120373" y="1312333"/>
                      </a:cubicBezTo>
                      <a:cubicBezTo>
                        <a:pt x="118558" y="1313543"/>
                        <a:pt x="117348" y="1315357"/>
                        <a:pt x="115534" y="1316567"/>
                      </a:cubicBezTo>
                      <a:cubicBezTo>
                        <a:pt x="113114" y="1318381"/>
                        <a:pt x="110090" y="1320195"/>
                        <a:pt x="108275" y="1322614"/>
                      </a:cubicBezTo>
                      <a:cubicBezTo>
                        <a:pt x="105855" y="1325033"/>
                        <a:pt x="101016" y="1328057"/>
                        <a:pt x="95572" y="1332290"/>
                      </a:cubicBezTo>
                      <a:cubicBezTo>
                        <a:pt x="92548" y="1334710"/>
                        <a:pt x="88314" y="1338338"/>
                        <a:pt x="85894" y="1340757"/>
                      </a:cubicBezTo>
                      <a:cubicBezTo>
                        <a:pt x="83475" y="1343176"/>
                        <a:pt x="78031" y="1347410"/>
                        <a:pt x="76821" y="1350433"/>
                      </a:cubicBezTo>
                      <a:cubicBezTo>
                        <a:pt x="74401" y="1355271"/>
                        <a:pt x="69562" y="1358295"/>
                        <a:pt x="66538" y="1363133"/>
                      </a:cubicBezTo>
                      <a:cubicBezTo>
                        <a:pt x="60489" y="1370995"/>
                        <a:pt x="54440" y="1378857"/>
                        <a:pt x="48996" y="1384300"/>
                      </a:cubicBezTo>
                      <a:cubicBezTo>
                        <a:pt x="46576" y="1386719"/>
                        <a:pt x="41737" y="1393976"/>
                        <a:pt x="36898" y="1400628"/>
                      </a:cubicBezTo>
                      <a:cubicBezTo>
                        <a:pt x="32664" y="1406676"/>
                        <a:pt x="30849" y="1413933"/>
                        <a:pt x="26615" y="1420586"/>
                      </a:cubicBezTo>
                      <a:cubicBezTo>
                        <a:pt x="21171" y="1430262"/>
                        <a:pt x="22986" y="1431472"/>
                        <a:pt x="20566" y="1436914"/>
                      </a:cubicBezTo>
                      <a:cubicBezTo>
                        <a:pt x="18147" y="1444171"/>
                        <a:pt x="15122" y="1450824"/>
                        <a:pt x="13308" y="1456267"/>
                      </a:cubicBezTo>
                      <a:cubicBezTo>
                        <a:pt x="11493" y="1461710"/>
                        <a:pt x="9678" y="1465338"/>
                        <a:pt x="7864" y="1470781"/>
                      </a:cubicBezTo>
                      <a:cubicBezTo>
                        <a:pt x="2420" y="1486505"/>
                        <a:pt x="2420" y="1492552"/>
                        <a:pt x="1210" y="1498600"/>
                      </a:cubicBezTo>
                      <a:cubicBezTo>
                        <a:pt x="1210" y="1499810"/>
                        <a:pt x="0" y="1511300"/>
                        <a:pt x="0" y="1511905"/>
                      </a:cubicBezTo>
                      <a:cubicBezTo>
                        <a:pt x="7864" y="1517952"/>
                        <a:pt x="15122" y="1526419"/>
                        <a:pt x="17542" y="1527628"/>
                      </a:cubicBezTo>
                      <a:cubicBezTo>
                        <a:pt x="21171" y="1531862"/>
                        <a:pt x="27220" y="1536700"/>
                        <a:pt x="27220" y="1544562"/>
                      </a:cubicBezTo>
                      <a:cubicBezTo>
                        <a:pt x="27220" y="1549400"/>
                        <a:pt x="27825" y="1554238"/>
                        <a:pt x="28430" y="1559076"/>
                      </a:cubicBezTo>
                      <a:cubicBezTo>
                        <a:pt x="29035" y="1563914"/>
                        <a:pt x="29035" y="1569357"/>
                        <a:pt x="29640" y="1574195"/>
                      </a:cubicBezTo>
                      <a:cubicBezTo>
                        <a:pt x="30244" y="1579638"/>
                        <a:pt x="29640" y="1585081"/>
                        <a:pt x="30244" y="1589314"/>
                      </a:cubicBezTo>
                      <a:cubicBezTo>
                        <a:pt x="30849" y="1593548"/>
                        <a:pt x="25405" y="1603224"/>
                        <a:pt x="27825" y="1604433"/>
                      </a:cubicBezTo>
                      <a:cubicBezTo>
                        <a:pt x="32664" y="1607457"/>
                        <a:pt x="37503" y="1608667"/>
                        <a:pt x="40527" y="1608667"/>
                      </a:cubicBezTo>
                      <a:cubicBezTo>
                        <a:pt x="41132" y="1608667"/>
                        <a:pt x="50811" y="1615924"/>
                        <a:pt x="49601" y="1619552"/>
                      </a:cubicBezTo>
                      <a:cubicBezTo>
                        <a:pt x="48996" y="1621972"/>
                        <a:pt x="52020" y="1626205"/>
                        <a:pt x="48996" y="1634067"/>
                      </a:cubicBezTo>
                      <a:cubicBezTo>
                        <a:pt x="45972" y="1638905"/>
                        <a:pt x="38713" y="1644347"/>
                        <a:pt x="38713" y="1644952"/>
                      </a:cubicBezTo>
                      <a:cubicBezTo>
                        <a:pt x="41132" y="1648581"/>
                        <a:pt x="43552" y="1653419"/>
                        <a:pt x="47181" y="1655838"/>
                      </a:cubicBezTo>
                      <a:cubicBezTo>
                        <a:pt x="49601" y="1657652"/>
                        <a:pt x="50811" y="1659467"/>
                        <a:pt x="55650" y="1660071"/>
                      </a:cubicBezTo>
                      <a:cubicBezTo>
                        <a:pt x="57464" y="1660676"/>
                        <a:pt x="60489" y="1661281"/>
                        <a:pt x="62304" y="1660071"/>
                      </a:cubicBezTo>
                      <a:cubicBezTo>
                        <a:pt x="70167" y="1657652"/>
                        <a:pt x="78031" y="1649186"/>
                        <a:pt x="84684" y="1654024"/>
                      </a:cubicBezTo>
                      <a:lnTo>
                        <a:pt x="90733" y="1658257"/>
                      </a:lnTo>
                      <a:lnTo>
                        <a:pt x="99202" y="1661886"/>
                      </a:lnTo>
                      <a:lnTo>
                        <a:pt x="102831" y="1662490"/>
                      </a:lnTo>
                      <a:lnTo>
                        <a:pt x="116743" y="1661281"/>
                      </a:lnTo>
                      <a:lnTo>
                        <a:pt x="126422" y="1666119"/>
                      </a:lnTo>
                      <a:lnTo>
                        <a:pt x="130051" y="1670957"/>
                      </a:lnTo>
                      <a:lnTo>
                        <a:pt x="132471" y="1681843"/>
                      </a:lnTo>
                      <a:lnTo>
                        <a:pt x="134285" y="1684867"/>
                      </a:lnTo>
                      <a:lnTo>
                        <a:pt x="137310" y="1688495"/>
                      </a:lnTo>
                      <a:lnTo>
                        <a:pt x="144568" y="1694543"/>
                      </a:lnTo>
                      <a:lnTo>
                        <a:pt x="149407" y="1696357"/>
                      </a:lnTo>
                      <a:lnTo>
                        <a:pt x="153037" y="1698171"/>
                      </a:lnTo>
                      <a:lnTo>
                        <a:pt x="155456" y="1700591"/>
                      </a:lnTo>
                      <a:cubicBezTo>
                        <a:pt x="160900" y="1706033"/>
                        <a:pt x="163320" y="1700591"/>
                        <a:pt x="183886" y="1709057"/>
                      </a:cubicBezTo>
                      <a:cubicBezTo>
                        <a:pt x="189935" y="1711476"/>
                        <a:pt x="192959" y="1718128"/>
                        <a:pt x="197798" y="1716919"/>
                      </a:cubicBezTo>
                      <a:cubicBezTo>
                        <a:pt x="203242" y="1715710"/>
                        <a:pt x="202033" y="1711476"/>
                        <a:pt x="206267" y="1707243"/>
                      </a:cubicBezTo>
                      <a:cubicBezTo>
                        <a:pt x="208686" y="1704219"/>
                        <a:pt x="214130" y="1700591"/>
                        <a:pt x="218970" y="1701195"/>
                      </a:cubicBezTo>
                      <a:cubicBezTo>
                        <a:pt x="225018" y="1701800"/>
                        <a:pt x="231672" y="1707243"/>
                        <a:pt x="232277" y="1710871"/>
                      </a:cubicBezTo>
                      <a:cubicBezTo>
                        <a:pt x="232882" y="1713290"/>
                        <a:pt x="235302" y="1719943"/>
                        <a:pt x="234697" y="1723571"/>
                      </a:cubicBezTo>
                      <a:cubicBezTo>
                        <a:pt x="233487" y="1728410"/>
                        <a:pt x="241955" y="1733853"/>
                        <a:pt x="243165" y="1734457"/>
                      </a:cubicBezTo>
                      <a:cubicBezTo>
                        <a:pt x="247399" y="1737481"/>
                        <a:pt x="251029" y="1740505"/>
                        <a:pt x="255263" y="1742319"/>
                      </a:cubicBezTo>
                      <a:cubicBezTo>
                        <a:pt x="260102" y="1744133"/>
                        <a:pt x="263731" y="1746552"/>
                        <a:pt x="267361" y="1748367"/>
                      </a:cubicBezTo>
                      <a:cubicBezTo>
                        <a:pt x="271595" y="1750786"/>
                        <a:pt x="277644" y="1750786"/>
                        <a:pt x="282483" y="1751995"/>
                      </a:cubicBezTo>
                      <a:cubicBezTo>
                        <a:pt x="287322" y="1752600"/>
                        <a:pt x="291556" y="1753810"/>
                        <a:pt x="297000" y="1753810"/>
                      </a:cubicBezTo>
                      <a:cubicBezTo>
                        <a:pt x="306678" y="1753205"/>
                        <a:pt x="320591" y="1751390"/>
                        <a:pt x="329059" y="1752600"/>
                      </a:cubicBezTo>
                      <a:cubicBezTo>
                        <a:pt x="332689" y="1753205"/>
                        <a:pt x="335713" y="1753205"/>
                        <a:pt x="339342" y="1753810"/>
                      </a:cubicBezTo>
                      <a:cubicBezTo>
                        <a:pt x="362933" y="1758043"/>
                        <a:pt x="358699" y="1755019"/>
                        <a:pt x="363538" y="1756228"/>
                      </a:cubicBezTo>
                      <a:cubicBezTo>
                        <a:pt x="373821" y="1758648"/>
                        <a:pt x="379870" y="1759857"/>
                        <a:pt x="388338" y="1760462"/>
                      </a:cubicBezTo>
                      <a:cubicBezTo>
                        <a:pt x="394387" y="1761067"/>
                        <a:pt x="399831" y="1762276"/>
                        <a:pt x="405275" y="1763486"/>
                      </a:cubicBezTo>
                      <a:cubicBezTo>
                        <a:pt x="409509" y="1764695"/>
                        <a:pt x="413744" y="1765905"/>
                        <a:pt x="417373" y="1767114"/>
                      </a:cubicBezTo>
                      <a:cubicBezTo>
                        <a:pt x="422817" y="1768929"/>
                        <a:pt x="425841" y="1771952"/>
                        <a:pt x="429471" y="1776186"/>
                      </a:cubicBezTo>
                      <a:cubicBezTo>
                        <a:pt x="434915" y="1779814"/>
                        <a:pt x="439754" y="1784048"/>
                        <a:pt x="445198" y="1788886"/>
                      </a:cubicBezTo>
                      <a:cubicBezTo>
                        <a:pt x="451851" y="1795538"/>
                        <a:pt x="454876" y="1797353"/>
                        <a:pt x="457900" y="1800981"/>
                      </a:cubicBezTo>
                      <a:cubicBezTo>
                        <a:pt x="459110" y="1802795"/>
                        <a:pt x="461530" y="1800981"/>
                        <a:pt x="462739" y="1801586"/>
                      </a:cubicBezTo>
                      <a:cubicBezTo>
                        <a:pt x="465764" y="1801586"/>
                        <a:pt x="468184" y="1801586"/>
                        <a:pt x="473023" y="1801586"/>
                      </a:cubicBezTo>
                      <a:cubicBezTo>
                        <a:pt x="475442" y="1801586"/>
                        <a:pt x="478467" y="1800376"/>
                        <a:pt x="482096" y="1800981"/>
                      </a:cubicBezTo>
                      <a:cubicBezTo>
                        <a:pt x="488145" y="1802191"/>
                        <a:pt x="487540" y="1802795"/>
                        <a:pt x="491774" y="1806424"/>
                      </a:cubicBezTo>
                      <a:cubicBezTo>
                        <a:pt x="492379" y="1807029"/>
                        <a:pt x="494194" y="1806424"/>
                        <a:pt x="496008" y="1807633"/>
                      </a:cubicBezTo>
                      <a:cubicBezTo>
                        <a:pt x="499638" y="1810052"/>
                        <a:pt x="502057" y="1807633"/>
                        <a:pt x="505687" y="1808238"/>
                      </a:cubicBezTo>
                      <a:cubicBezTo>
                        <a:pt x="506291" y="1808238"/>
                        <a:pt x="518389" y="1809448"/>
                        <a:pt x="519599" y="1809448"/>
                      </a:cubicBezTo>
                      <a:lnTo>
                        <a:pt x="535326" y="1817914"/>
                      </a:lnTo>
                      <a:lnTo>
                        <a:pt x="538955" y="1819124"/>
                      </a:lnTo>
                      <a:lnTo>
                        <a:pt x="543795" y="1819728"/>
                      </a:lnTo>
                      <a:lnTo>
                        <a:pt x="561941" y="1816100"/>
                      </a:lnTo>
                      <a:lnTo>
                        <a:pt x="566175" y="1816705"/>
                      </a:lnTo>
                      <a:lnTo>
                        <a:pt x="580693" y="1819728"/>
                      </a:lnTo>
                      <a:lnTo>
                        <a:pt x="592791" y="1820333"/>
                      </a:lnTo>
                      <a:lnTo>
                        <a:pt x="599444" y="1821543"/>
                      </a:lnTo>
                      <a:lnTo>
                        <a:pt x="603074" y="1821543"/>
                      </a:lnTo>
                      <a:lnTo>
                        <a:pt x="607308" y="1820938"/>
                      </a:lnTo>
                      <a:lnTo>
                        <a:pt x="610937" y="1820333"/>
                      </a:lnTo>
                      <a:lnTo>
                        <a:pt x="625454" y="1814890"/>
                      </a:lnTo>
                      <a:lnTo>
                        <a:pt x="636342" y="1813076"/>
                      </a:lnTo>
                      <a:lnTo>
                        <a:pt x="640577" y="1814286"/>
                      </a:lnTo>
                      <a:lnTo>
                        <a:pt x="652674" y="1821543"/>
                      </a:lnTo>
                      <a:lnTo>
                        <a:pt x="661143" y="1825776"/>
                      </a:lnTo>
                      <a:lnTo>
                        <a:pt x="665377" y="1826986"/>
                      </a:lnTo>
                      <a:lnTo>
                        <a:pt x="673846" y="1827591"/>
                      </a:lnTo>
                      <a:lnTo>
                        <a:pt x="679289" y="1830614"/>
                      </a:lnTo>
                      <a:lnTo>
                        <a:pt x="691992" y="1839081"/>
                      </a:lnTo>
                      <a:lnTo>
                        <a:pt x="696226" y="1842710"/>
                      </a:lnTo>
                      <a:lnTo>
                        <a:pt x="699251" y="1843919"/>
                      </a:lnTo>
                      <a:lnTo>
                        <a:pt x="705300" y="1842710"/>
                      </a:lnTo>
                      <a:lnTo>
                        <a:pt x="719212" y="1837871"/>
                      </a:lnTo>
                      <a:lnTo>
                        <a:pt x="722237" y="1838476"/>
                      </a:lnTo>
                      <a:lnTo>
                        <a:pt x="729495" y="1843919"/>
                      </a:lnTo>
                      <a:lnTo>
                        <a:pt x="734334" y="1845128"/>
                      </a:lnTo>
                      <a:lnTo>
                        <a:pt x="760344" y="1845128"/>
                      </a:lnTo>
                      <a:lnTo>
                        <a:pt x="763369" y="1846338"/>
                      </a:lnTo>
                      <a:lnTo>
                        <a:pt x="766998" y="1830614"/>
                      </a:lnTo>
                      <a:lnTo>
                        <a:pt x="766393" y="1826381"/>
                      </a:lnTo>
                      <a:lnTo>
                        <a:pt x="766998" y="1820938"/>
                      </a:lnTo>
                      <a:lnTo>
                        <a:pt x="762764" y="1791910"/>
                      </a:lnTo>
                      <a:lnTo>
                        <a:pt x="763369" y="1760462"/>
                      </a:lnTo>
                      <a:lnTo>
                        <a:pt x="764579" y="1754414"/>
                      </a:lnTo>
                      <a:lnTo>
                        <a:pt x="765184" y="1722362"/>
                      </a:lnTo>
                      <a:lnTo>
                        <a:pt x="766998" y="1706638"/>
                      </a:lnTo>
                      <a:lnTo>
                        <a:pt x="771233" y="1693938"/>
                      </a:lnTo>
                      <a:lnTo>
                        <a:pt x="773652" y="1675191"/>
                      </a:lnTo>
                      <a:lnTo>
                        <a:pt x="774862" y="1666119"/>
                      </a:lnTo>
                      <a:lnTo>
                        <a:pt x="778491" y="1633462"/>
                      </a:lnTo>
                      <a:lnTo>
                        <a:pt x="782120" y="1594152"/>
                      </a:lnTo>
                      <a:lnTo>
                        <a:pt x="771233" y="1562705"/>
                      </a:lnTo>
                      <a:lnTo>
                        <a:pt x="785750" y="1526419"/>
                      </a:lnTo>
                      <a:lnTo>
                        <a:pt x="784540" y="1512509"/>
                      </a:lnTo>
                      <a:lnTo>
                        <a:pt x="812365" y="1502833"/>
                      </a:lnTo>
                      <a:lnTo>
                        <a:pt x="829302" y="1490133"/>
                      </a:lnTo>
                      <a:lnTo>
                        <a:pt x="866200" y="1478643"/>
                      </a:lnTo>
                      <a:lnTo>
                        <a:pt x="875878" y="1453243"/>
                      </a:lnTo>
                      <a:lnTo>
                        <a:pt x="899469" y="1429052"/>
                      </a:lnTo>
                      <a:cubicBezTo>
                        <a:pt x="905518" y="1416957"/>
                        <a:pt x="889790" y="1409700"/>
                        <a:pt x="892815" y="1400024"/>
                      </a:cubicBezTo>
                      <a:cubicBezTo>
                        <a:pt x="894630" y="1393976"/>
                        <a:pt x="900074" y="1391557"/>
                        <a:pt x="904913" y="1386719"/>
                      </a:cubicBezTo>
                      <a:cubicBezTo>
                        <a:pt x="910357" y="1380671"/>
                        <a:pt x="915801" y="1372205"/>
                        <a:pt x="919430" y="1366762"/>
                      </a:cubicBezTo>
                      <a:lnTo>
                        <a:pt x="915801" y="1357691"/>
                      </a:lnTo>
                      <a:cubicBezTo>
                        <a:pt x="918825" y="1355876"/>
                        <a:pt x="921850" y="1352248"/>
                        <a:pt x="924874" y="1350433"/>
                      </a:cubicBezTo>
                      <a:lnTo>
                        <a:pt x="936972" y="1329871"/>
                      </a:lnTo>
                      <a:lnTo>
                        <a:pt x="946650" y="1322614"/>
                      </a:lnTo>
                      <a:cubicBezTo>
                        <a:pt x="947860" y="1317171"/>
                        <a:pt x="949675" y="1311728"/>
                        <a:pt x="952094" y="1306890"/>
                      </a:cubicBezTo>
                      <a:cubicBezTo>
                        <a:pt x="958143" y="1296609"/>
                        <a:pt x="963587" y="1288143"/>
                        <a:pt x="969636" y="1277862"/>
                      </a:cubicBezTo>
                      <a:cubicBezTo>
                        <a:pt x="976290" y="1266371"/>
                        <a:pt x="983548" y="1251857"/>
                        <a:pt x="990202" y="1240367"/>
                      </a:cubicBezTo>
                      <a:lnTo>
                        <a:pt x="978104" y="1210128"/>
                      </a:lnTo>
                      <a:lnTo>
                        <a:pt x="982943" y="1198033"/>
                      </a:lnTo>
                      <a:lnTo>
                        <a:pt x="957538" y="1146024"/>
                      </a:lnTo>
                      <a:lnTo>
                        <a:pt x="969031" y="1127276"/>
                      </a:lnTo>
                      <a:lnTo>
                        <a:pt x="984758" y="1139976"/>
                      </a:lnTo>
                      <a:lnTo>
                        <a:pt x="1015002" y="1141790"/>
                      </a:lnTo>
                      <a:lnTo>
                        <a:pt x="1031334" y="1154490"/>
                      </a:lnTo>
                      <a:lnTo>
                        <a:pt x="1063393" y="1148443"/>
                      </a:lnTo>
                      <a:lnTo>
                        <a:pt x="1090613" y="1107319"/>
                      </a:lnTo>
                      <a:lnTo>
                        <a:pt x="1143239" y="1115786"/>
                      </a:lnTo>
                      <a:lnTo>
                        <a:pt x="1217640" y="1101876"/>
                      </a:lnTo>
                      <a:lnTo>
                        <a:pt x="1210986" y="1055310"/>
                      </a:lnTo>
                      <a:close/>
                    </a:path>
                  </a:pathLst>
                </a:custGeom>
                <a:solidFill>
                  <a:srgbClr val="20D5AA"/>
                </a:solidFill>
                <a:ln w="3175"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3" name="Freeform 829">
                  <a:extLst>
                    <a:ext uri="{FF2B5EF4-FFF2-40B4-BE49-F238E27FC236}">
                      <a16:creationId xmlns:a16="http://schemas.microsoft.com/office/drawing/2014/main" id="{AE9AF6F8-6E60-03BB-5ACD-EB5E436AF375}"/>
                    </a:ext>
                  </a:extLst>
                </p:cNvPr>
                <p:cNvSpPr>
                  <a:spLocks/>
                </p:cNvSpPr>
                <p:nvPr/>
              </p:nvSpPr>
              <p:spPr>
                <a:xfrm>
                  <a:off x="2295448" y="3119805"/>
                  <a:ext cx="1823557" cy="2628060"/>
                </a:xfrm>
                <a:custGeom>
                  <a:avLst/>
                  <a:gdLst>
                    <a:gd name="connsiteX0" fmla="*/ 820833 w 1715462"/>
                    <a:gd name="connsiteY0" fmla="*/ 2160210 h 2424490"/>
                    <a:gd name="connsiteX1" fmla="*/ 927294 w 1715462"/>
                    <a:gd name="connsiteY1" fmla="*/ 2289024 h 2424490"/>
                    <a:gd name="connsiteX2" fmla="*/ 927294 w 1715462"/>
                    <a:gd name="connsiteY2" fmla="*/ 2310795 h 2424490"/>
                    <a:gd name="connsiteX3" fmla="*/ 929108 w 1715462"/>
                    <a:gd name="connsiteY3" fmla="*/ 2333776 h 2424490"/>
                    <a:gd name="connsiteX4" fmla="*/ 929713 w 1715462"/>
                    <a:gd name="connsiteY4" fmla="*/ 2353129 h 2424490"/>
                    <a:gd name="connsiteX5" fmla="*/ 929713 w 1715462"/>
                    <a:gd name="connsiteY5" fmla="*/ 2370667 h 2424490"/>
                    <a:gd name="connsiteX6" fmla="*/ 937577 w 1715462"/>
                    <a:gd name="connsiteY6" fmla="*/ 2370667 h 2424490"/>
                    <a:gd name="connsiteX7" fmla="*/ 996251 w 1715462"/>
                    <a:gd name="connsiteY7" fmla="*/ 2371272 h 2424490"/>
                    <a:gd name="connsiteX8" fmla="*/ 1047061 w 1715462"/>
                    <a:gd name="connsiteY8" fmla="*/ 2373086 h 2424490"/>
                    <a:gd name="connsiteX9" fmla="*/ 1053715 w 1715462"/>
                    <a:gd name="connsiteY9" fmla="*/ 2373691 h 2424490"/>
                    <a:gd name="connsiteX10" fmla="*/ 1106340 w 1715462"/>
                    <a:gd name="connsiteY10" fmla="*/ 2374295 h 2424490"/>
                    <a:gd name="connsiteX11" fmla="*/ 1126302 w 1715462"/>
                    <a:gd name="connsiteY11" fmla="*/ 2377924 h 2424490"/>
                    <a:gd name="connsiteX12" fmla="*/ 1134770 w 1715462"/>
                    <a:gd name="connsiteY12" fmla="*/ 2377319 h 2424490"/>
                    <a:gd name="connsiteX13" fmla="*/ 1178927 w 1715462"/>
                    <a:gd name="connsiteY13" fmla="*/ 2366434 h 2424490"/>
                    <a:gd name="connsiteX14" fmla="*/ 1191025 w 1715462"/>
                    <a:gd name="connsiteY14" fmla="*/ 2365224 h 2424490"/>
                    <a:gd name="connsiteX15" fmla="*/ 1200098 w 1715462"/>
                    <a:gd name="connsiteY15" fmla="*/ 2367643 h 2424490"/>
                    <a:gd name="connsiteX16" fmla="*/ 1222479 w 1715462"/>
                    <a:gd name="connsiteY16" fmla="*/ 2372481 h 2424490"/>
                    <a:gd name="connsiteX17" fmla="*/ 1261192 w 1715462"/>
                    <a:gd name="connsiteY17" fmla="*/ 2385181 h 2424490"/>
                    <a:gd name="connsiteX18" fmla="*/ 1336803 w 1715462"/>
                    <a:gd name="connsiteY18" fmla="*/ 2405138 h 2424490"/>
                    <a:gd name="connsiteX19" fmla="*/ 1356159 w 1715462"/>
                    <a:gd name="connsiteY19" fmla="*/ 2408767 h 2424490"/>
                    <a:gd name="connsiteX20" fmla="*/ 1376121 w 1715462"/>
                    <a:gd name="connsiteY20" fmla="*/ 2414210 h 2424490"/>
                    <a:gd name="connsiteX21" fmla="*/ 1403945 w 1715462"/>
                    <a:gd name="connsiteY21" fmla="*/ 2420862 h 2424490"/>
                    <a:gd name="connsiteX22" fmla="*/ 1417253 w 1715462"/>
                    <a:gd name="connsiteY22" fmla="*/ 2423281 h 2424490"/>
                    <a:gd name="connsiteX23" fmla="*/ 1420883 w 1715462"/>
                    <a:gd name="connsiteY23" fmla="*/ 2424491 h 2424490"/>
                    <a:gd name="connsiteX24" fmla="*/ 1420883 w 1715462"/>
                    <a:gd name="connsiteY24" fmla="*/ 2405743 h 2424490"/>
                    <a:gd name="connsiteX25" fmla="*/ 1419673 w 1715462"/>
                    <a:gd name="connsiteY25" fmla="*/ 2398486 h 2424490"/>
                    <a:gd name="connsiteX26" fmla="*/ 1419673 w 1715462"/>
                    <a:gd name="connsiteY26" fmla="*/ 2393648 h 2424490"/>
                    <a:gd name="connsiteX27" fmla="*/ 1418463 w 1715462"/>
                    <a:gd name="connsiteY27" fmla="*/ 2386391 h 2424490"/>
                    <a:gd name="connsiteX28" fmla="*/ 1417858 w 1715462"/>
                    <a:gd name="connsiteY28" fmla="*/ 2368248 h 2424490"/>
                    <a:gd name="connsiteX29" fmla="*/ 1418463 w 1715462"/>
                    <a:gd name="connsiteY29" fmla="*/ 2365224 h 2424490"/>
                    <a:gd name="connsiteX30" fmla="*/ 1417858 w 1715462"/>
                    <a:gd name="connsiteY30" fmla="*/ 2362200 h 2424490"/>
                    <a:gd name="connsiteX31" fmla="*/ 1418463 w 1715462"/>
                    <a:gd name="connsiteY31" fmla="*/ 2352524 h 2424490"/>
                    <a:gd name="connsiteX32" fmla="*/ 1417253 w 1715462"/>
                    <a:gd name="connsiteY32" fmla="*/ 2345267 h 2424490"/>
                    <a:gd name="connsiteX33" fmla="*/ 1416648 w 1715462"/>
                    <a:gd name="connsiteY33" fmla="*/ 2340429 h 2424490"/>
                    <a:gd name="connsiteX34" fmla="*/ 1417253 w 1715462"/>
                    <a:gd name="connsiteY34" fmla="*/ 2332567 h 2424490"/>
                    <a:gd name="connsiteX35" fmla="*/ 1417858 w 1715462"/>
                    <a:gd name="connsiteY35" fmla="*/ 2324705 h 2424490"/>
                    <a:gd name="connsiteX36" fmla="*/ 1419673 w 1715462"/>
                    <a:gd name="connsiteY36" fmla="*/ 2308981 h 2424490"/>
                    <a:gd name="connsiteX37" fmla="*/ 1419673 w 1715462"/>
                    <a:gd name="connsiteY37" fmla="*/ 2301119 h 2424490"/>
                    <a:gd name="connsiteX38" fmla="*/ 1420883 w 1715462"/>
                    <a:gd name="connsiteY38" fmla="*/ 2288419 h 2424490"/>
                    <a:gd name="connsiteX39" fmla="*/ 1420277 w 1715462"/>
                    <a:gd name="connsiteY39" fmla="*/ 2273905 h 2424490"/>
                    <a:gd name="connsiteX40" fmla="*/ 1419068 w 1715462"/>
                    <a:gd name="connsiteY40" fmla="*/ 2261205 h 2424490"/>
                    <a:gd name="connsiteX41" fmla="*/ 1419068 w 1715462"/>
                    <a:gd name="connsiteY41" fmla="*/ 2249715 h 2424490"/>
                    <a:gd name="connsiteX42" fmla="*/ 1418463 w 1715462"/>
                    <a:gd name="connsiteY42" fmla="*/ 2237619 h 2424490"/>
                    <a:gd name="connsiteX43" fmla="*/ 1418463 w 1715462"/>
                    <a:gd name="connsiteY43" fmla="*/ 2220081 h 2424490"/>
                    <a:gd name="connsiteX44" fmla="*/ 1417858 w 1715462"/>
                    <a:gd name="connsiteY44" fmla="*/ 2206776 h 2424490"/>
                    <a:gd name="connsiteX45" fmla="*/ 1417858 w 1715462"/>
                    <a:gd name="connsiteY45" fmla="*/ 2191657 h 2424490"/>
                    <a:gd name="connsiteX46" fmla="*/ 1417253 w 1715462"/>
                    <a:gd name="connsiteY46" fmla="*/ 2177748 h 2424490"/>
                    <a:gd name="connsiteX47" fmla="*/ 1417253 w 1715462"/>
                    <a:gd name="connsiteY47" fmla="*/ 2168676 h 2424490"/>
                    <a:gd name="connsiteX48" fmla="*/ 1416648 w 1715462"/>
                    <a:gd name="connsiteY48" fmla="*/ 2145090 h 2424490"/>
                    <a:gd name="connsiteX49" fmla="*/ 1437214 w 1715462"/>
                    <a:gd name="connsiteY49" fmla="*/ 2119691 h 2424490"/>
                    <a:gd name="connsiteX50" fmla="*/ 1440239 w 1715462"/>
                    <a:gd name="connsiteY50" fmla="*/ 2112434 h 2424490"/>
                    <a:gd name="connsiteX51" fmla="*/ 1445683 w 1715462"/>
                    <a:gd name="connsiteY51" fmla="*/ 2099733 h 2424490"/>
                    <a:gd name="connsiteX52" fmla="*/ 1452942 w 1715462"/>
                    <a:gd name="connsiteY52" fmla="*/ 2087033 h 2424490"/>
                    <a:gd name="connsiteX53" fmla="*/ 1456571 w 1715462"/>
                    <a:gd name="connsiteY53" fmla="*/ 2080381 h 2424490"/>
                    <a:gd name="connsiteX54" fmla="*/ 1461410 w 1715462"/>
                    <a:gd name="connsiteY54" fmla="*/ 2072519 h 2424490"/>
                    <a:gd name="connsiteX55" fmla="*/ 1468064 w 1715462"/>
                    <a:gd name="connsiteY55" fmla="*/ 2058610 h 2424490"/>
                    <a:gd name="connsiteX56" fmla="*/ 1464434 w 1715462"/>
                    <a:gd name="connsiteY56" fmla="*/ 2047724 h 2424490"/>
                    <a:gd name="connsiteX57" fmla="*/ 1463829 w 1715462"/>
                    <a:gd name="connsiteY57" fmla="*/ 2042886 h 2424490"/>
                    <a:gd name="connsiteX58" fmla="*/ 1470483 w 1715462"/>
                    <a:gd name="connsiteY58" fmla="*/ 2028976 h 2424490"/>
                    <a:gd name="connsiteX59" fmla="*/ 1482581 w 1715462"/>
                    <a:gd name="connsiteY59" fmla="*/ 2016881 h 2424490"/>
                    <a:gd name="connsiteX60" fmla="*/ 1490445 w 1715462"/>
                    <a:gd name="connsiteY60" fmla="*/ 2001762 h 2424490"/>
                    <a:gd name="connsiteX61" fmla="*/ 1489235 w 1715462"/>
                    <a:gd name="connsiteY61" fmla="*/ 1986038 h 2424490"/>
                    <a:gd name="connsiteX62" fmla="*/ 1489235 w 1715462"/>
                    <a:gd name="connsiteY62" fmla="*/ 1976362 h 2424490"/>
                    <a:gd name="connsiteX63" fmla="*/ 1480161 w 1715462"/>
                    <a:gd name="connsiteY63" fmla="*/ 1962453 h 2424490"/>
                    <a:gd name="connsiteX64" fmla="*/ 1486210 w 1715462"/>
                    <a:gd name="connsiteY64" fmla="*/ 1941891 h 2424490"/>
                    <a:gd name="connsiteX65" fmla="*/ 1488630 w 1715462"/>
                    <a:gd name="connsiteY65" fmla="*/ 1932215 h 2424490"/>
                    <a:gd name="connsiteX66" fmla="*/ 1489235 w 1715462"/>
                    <a:gd name="connsiteY66" fmla="*/ 1920119 h 2424490"/>
                    <a:gd name="connsiteX67" fmla="*/ 1489235 w 1715462"/>
                    <a:gd name="connsiteY67" fmla="*/ 1916491 h 2424490"/>
                    <a:gd name="connsiteX68" fmla="*/ 1490445 w 1715462"/>
                    <a:gd name="connsiteY68" fmla="*/ 1911652 h 2424490"/>
                    <a:gd name="connsiteX69" fmla="*/ 1495284 w 1715462"/>
                    <a:gd name="connsiteY69" fmla="*/ 1901976 h 2424490"/>
                    <a:gd name="connsiteX70" fmla="*/ 1496494 w 1715462"/>
                    <a:gd name="connsiteY70" fmla="*/ 1896533 h 2424490"/>
                    <a:gd name="connsiteX71" fmla="*/ 1496494 w 1715462"/>
                    <a:gd name="connsiteY71" fmla="*/ 1891695 h 2424490"/>
                    <a:gd name="connsiteX72" fmla="*/ 1495284 w 1715462"/>
                    <a:gd name="connsiteY72" fmla="*/ 1885043 h 2424490"/>
                    <a:gd name="connsiteX73" fmla="*/ 1495284 w 1715462"/>
                    <a:gd name="connsiteY73" fmla="*/ 1875971 h 2424490"/>
                    <a:gd name="connsiteX74" fmla="*/ 1495888 w 1715462"/>
                    <a:gd name="connsiteY74" fmla="*/ 1868715 h 2424490"/>
                    <a:gd name="connsiteX75" fmla="*/ 1497098 w 1715462"/>
                    <a:gd name="connsiteY75" fmla="*/ 1862667 h 2424490"/>
                    <a:gd name="connsiteX76" fmla="*/ 1498913 w 1715462"/>
                    <a:gd name="connsiteY76" fmla="*/ 1852991 h 2424490"/>
                    <a:gd name="connsiteX77" fmla="*/ 1503752 w 1715462"/>
                    <a:gd name="connsiteY77" fmla="*/ 1842105 h 2424490"/>
                    <a:gd name="connsiteX78" fmla="*/ 1507381 w 1715462"/>
                    <a:gd name="connsiteY78" fmla="*/ 1837267 h 2424490"/>
                    <a:gd name="connsiteX79" fmla="*/ 1504357 w 1715462"/>
                    <a:gd name="connsiteY79" fmla="*/ 1828195 h 2424490"/>
                    <a:gd name="connsiteX80" fmla="*/ 1509196 w 1715462"/>
                    <a:gd name="connsiteY80" fmla="*/ 1807029 h 2424490"/>
                    <a:gd name="connsiteX81" fmla="*/ 1508591 w 1715462"/>
                    <a:gd name="connsiteY81" fmla="*/ 1800376 h 2424490"/>
                    <a:gd name="connsiteX82" fmla="*/ 1504962 w 1715462"/>
                    <a:gd name="connsiteY82" fmla="*/ 1793119 h 2424490"/>
                    <a:gd name="connsiteX83" fmla="*/ 1504357 w 1715462"/>
                    <a:gd name="connsiteY83" fmla="*/ 1782838 h 2424490"/>
                    <a:gd name="connsiteX84" fmla="*/ 1504962 w 1715462"/>
                    <a:gd name="connsiteY84" fmla="*/ 1769533 h 2424490"/>
                    <a:gd name="connsiteX85" fmla="*/ 1504962 w 1715462"/>
                    <a:gd name="connsiteY85" fmla="*/ 1766510 h 2424490"/>
                    <a:gd name="connsiteX86" fmla="*/ 1507986 w 1715462"/>
                    <a:gd name="connsiteY86" fmla="*/ 1647976 h 2424490"/>
                    <a:gd name="connsiteX87" fmla="*/ 1550933 w 1715462"/>
                    <a:gd name="connsiteY87" fmla="*/ 1637695 h 2424490"/>
                    <a:gd name="connsiteX88" fmla="*/ 1560007 w 1715462"/>
                    <a:gd name="connsiteY88" fmla="*/ 1635276 h 2424490"/>
                    <a:gd name="connsiteX89" fmla="*/ 1568475 w 1715462"/>
                    <a:gd name="connsiteY89" fmla="*/ 1628019 h 2424490"/>
                    <a:gd name="connsiteX90" fmla="*/ 1576944 w 1715462"/>
                    <a:gd name="connsiteY90" fmla="*/ 1618948 h 2424490"/>
                    <a:gd name="connsiteX91" fmla="*/ 1581178 w 1715462"/>
                    <a:gd name="connsiteY91" fmla="*/ 1615924 h 2424490"/>
                    <a:gd name="connsiteX92" fmla="*/ 1590251 w 1715462"/>
                    <a:gd name="connsiteY92" fmla="*/ 1607457 h 2424490"/>
                    <a:gd name="connsiteX93" fmla="*/ 1616261 w 1715462"/>
                    <a:gd name="connsiteY93" fmla="*/ 1531257 h 2424490"/>
                    <a:gd name="connsiteX94" fmla="*/ 1619891 w 1715462"/>
                    <a:gd name="connsiteY94" fmla="*/ 1516743 h 2424490"/>
                    <a:gd name="connsiteX95" fmla="*/ 1607188 w 1715462"/>
                    <a:gd name="connsiteY95" fmla="*/ 1463524 h 2424490"/>
                    <a:gd name="connsiteX96" fmla="*/ 1609003 w 1715462"/>
                    <a:gd name="connsiteY96" fmla="*/ 1459291 h 2424490"/>
                    <a:gd name="connsiteX97" fmla="*/ 1612632 w 1715462"/>
                    <a:gd name="connsiteY97" fmla="*/ 1456871 h 2424490"/>
                    <a:gd name="connsiteX98" fmla="*/ 1613842 w 1715462"/>
                    <a:gd name="connsiteY98" fmla="*/ 1453848 h 2424490"/>
                    <a:gd name="connsiteX99" fmla="*/ 1612632 w 1715462"/>
                    <a:gd name="connsiteY99" fmla="*/ 1439938 h 2424490"/>
                    <a:gd name="connsiteX100" fmla="*/ 1613237 w 1715462"/>
                    <a:gd name="connsiteY100" fmla="*/ 1430867 h 2424490"/>
                    <a:gd name="connsiteX101" fmla="*/ 1616866 w 1715462"/>
                    <a:gd name="connsiteY101" fmla="*/ 1421191 h 2424490"/>
                    <a:gd name="connsiteX102" fmla="*/ 1626544 w 1715462"/>
                    <a:gd name="connsiteY102" fmla="*/ 1408491 h 2424490"/>
                    <a:gd name="connsiteX103" fmla="*/ 1628359 w 1715462"/>
                    <a:gd name="connsiteY103" fmla="*/ 1405467 h 2424490"/>
                    <a:gd name="connsiteX104" fmla="*/ 1630174 w 1715462"/>
                    <a:gd name="connsiteY104" fmla="*/ 1403048 h 2424490"/>
                    <a:gd name="connsiteX105" fmla="*/ 1631988 w 1715462"/>
                    <a:gd name="connsiteY105" fmla="*/ 1400024 h 2424490"/>
                    <a:gd name="connsiteX106" fmla="*/ 1638037 w 1715462"/>
                    <a:gd name="connsiteY106" fmla="*/ 1387929 h 2424490"/>
                    <a:gd name="connsiteX107" fmla="*/ 1651345 w 1715462"/>
                    <a:gd name="connsiteY107" fmla="*/ 1367971 h 2424490"/>
                    <a:gd name="connsiteX108" fmla="*/ 1655579 w 1715462"/>
                    <a:gd name="connsiteY108" fmla="*/ 1351038 h 2424490"/>
                    <a:gd name="connsiteX109" fmla="*/ 1657394 w 1715462"/>
                    <a:gd name="connsiteY109" fmla="*/ 1346200 h 2424490"/>
                    <a:gd name="connsiteX110" fmla="*/ 1659813 w 1715462"/>
                    <a:gd name="connsiteY110" fmla="*/ 1340757 h 2424490"/>
                    <a:gd name="connsiteX111" fmla="*/ 1661628 w 1715462"/>
                    <a:gd name="connsiteY111" fmla="*/ 1337129 h 2424490"/>
                    <a:gd name="connsiteX112" fmla="*/ 1663443 w 1715462"/>
                    <a:gd name="connsiteY112" fmla="*/ 1335314 h 2424490"/>
                    <a:gd name="connsiteX113" fmla="*/ 1667072 w 1715462"/>
                    <a:gd name="connsiteY113" fmla="*/ 1328057 h 2424490"/>
                    <a:gd name="connsiteX114" fmla="*/ 1673121 w 1715462"/>
                    <a:gd name="connsiteY114" fmla="*/ 1317776 h 2424490"/>
                    <a:gd name="connsiteX115" fmla="*/ 1680379 w 1715462"/>
                    <a:gd name="connsiteY115" fmla="*/ 1297215 h 2424490"/>
                    <a:gd name="connsiteX116" fmla="*/ 1684009 w 1715462"/>
                    <a:gd name="connsiteY116" fmla="*/ 1291167 h 2424490"/>
                    <a:gd name="connsiteX117" fmla="*/ 1685218 w 1715462"/>
                    <a:gd name="connsiteY117" fmla="*/ 1289352 h 2424490"/>
                    <a:gd name="connsiteX118" fmla="*/ 1688848 w 1715462"/>
                    <a:gd name="connsiteY118" fmla="*/ 1279676 h 2424490"/>
                    <a:gd name="connsiteX119" fmla="*/ 1690662 w 1715462"/>
                    <a:gd name="connsiteY119" fmla="*/ 1274233 h 2424490"/>
                    <a:gd name="connsiteX120" fmla="*/ 1692477 w 1715462"/>
                    <a:gd name="connsiteY120" fmla="*/ 1271209 h 2424490"/>
                    <a:gd name="connsiteX121" fmla="*/ 1696711 w 1715462"/>
                    <a:gd name="connsiteY121" fmla="*/ 1261533 h 2424490"/>
                    <a:gd name="connsiteX122" fmla="*/ 1697316 w 1715462"/>
                    <a:gd name="connsiteY122" fmla="*/ 1259114 h 2424490"/>
                    <a:gd name="connsiteX123" fmla="*/ 1700946 w 1715462"/>
                    <a:gd name="connsiteY123" fmla="*/ 1251252 h 2424490"/>
                    <a:gd name="connsiteX124" fmla="*/ 1702156 w 1715462"/>
                    <a:gd name="connsiteY124" fmla="*/ 1247019 h 2424490"/>
                    <a:gd name="connsiteX125" fmla="*/ 1706389 w 1715462"/>
                    <a:gd name="connsiteY125" fmla="*/ 1235529 h 2424490"/>
                    <a:gd name="connsiteX126" fmla="*/ 1708809 w 1715462"/>
                    <a:gd name="connsiteY126" fmla="*/ 1225852 h 2424490"/>
                    <a:gd name="connsiteX127" fmla="*/ 1711229 w 1715462"/>
                    <a:gd name="connsiteY127" fmla="*/ 1210129 h 2424490"/>
                    <a:gd name="connsiteX128" fmla="*/ 1713043 w 1715462"/>
                    <a:gd name="connsiteY128" fmla="*/ 1200453 h 2424490"/>
                    <a:gd name="connsiteX129" fmla="*/ 1713043 w 1715462"/>
                    <a:gd name="connsiteY129" fmla="*/ 1187752 h 2424490"/>
                    <a:gd name="connsiteX130" fmla="*/ 1714253 w 1715462"/>
                    <a:gd name="connsiteY130" fmla="*/ 1169005 h 2424490"/>
                    <a:gd name="connsiteX131" fmla="*/ 1714253 w 1715462"/>
                    <a:gd name="connsiteY131" fmla="*/ 1164167 h 2424490"/>
                    <a:gd name="connsiteX132" fmla="*/ 1714858 w 1715462"/>
                    <a:gd name="connsiteY132" fmla="*/ 1153281 h 2424490"/>
                    <a:gd name="connsiteX133" fmla="*/ 1715463 w 1715462"/>
                    <a:gd name="connsiteY133" fmla="*/ 1145419 h 2424490"/>
                    <a:gd name="connsiteX134" fmla="*/ 1713648 w 1715462"/>
                    <a:gd name="connsiteY134" fmla="*/ 1136348 h 2424490"/>
                    <a:gd name="connsiteX135" fmla="*/ 1713043 w 1715462"/>
                    <a:gd name="connsiteY135" fmla="*/ 1116391 h 2424490"/>
                    <a:gd name="connsiteX136" fmla="*/ 1711834 w 1715462"/>
                    <a:gd name="connsiteY136" fmla="*/ 1105505 h 2424490"/>
                    <a:gd name="connsiteX137" fmla="*/ 1712438 w 1715462"/>
                    <a:gd name="connsiteY137" fmla="*/ 1090991 h 2424490"/>
                    <a:gd name="connsiteX138" fmla="*/ 1714253 w 1715462"/>
                    <a:gd name="connsiteY138" fmla="*/ 1061357 h 2424490"/>
                    <a:gd name="connsiteX139" fmla="*/ 1714858 w 1715462"/>
                    <a:gd name="connsiteY139" fmla="*/ 1049262 h 2424490"/>
                    <a:gd name="connsiteX140" fmla="*/ 1711834 w 1715462"/>
                    <a:gd name="connsiteY140" fmla="*/ 1042005 h 2424490"/>
                    <a:gd name="connsiteX141" fmla="*/ 1708204 w 1715462"/>
                    <a:gd name="connsiteY141" fmla="*/ 1030514 h 2424490"/>
                    <a:gd name="connsiteX142" fmla="*/ 1704575 w 1715462"/>
                    <a:gd name="connsiteY142" fmla="*/ 1023257 h 2424490"/>
                    <a:gd name="connsiteX143" fmla="*/ 1697921 w 1715462"/>
                    <a:gd name="connsiteY143" fmla="*/ 1011162 h 2424490"/>
                    <a:gd name="connsiteX144" fmla="*/ 1694897 w 1715462"/>
                    <a:gd name="connsiteY144" fmla="*/ 1008743 h 2424490"/>
                    <a:gd name="connsiteX145" fmla="*/ 1687033 w 1715462"/>
                    <a:gd name="connsiteY145" fmla="*/ 994834 h 2424490"/>
                    <a:gd name="connsiteX146" fmla="*/ 1674936 w 1715462"/>
                    <a:gd name="connsiteY146" fmla="*/ 986971 h 2424490"/>
                    <a:gd name="connsiteX147" fmla="*/ 1671911 w 1715462"/>
                    <a:gd name="connsiteY147" fmla="*/ 982133 h 2424490"/>
                    <a:gd name="connsiteX148" fmla="*/ 1668887 w 1715462"/>
                    <a:gd name="connsiteY148" fmla="*/ 979110 h 2424490"/>
                    <a:gd name="connsiteX149" fmla="*/ 1665862 w 1715462"/>
                    <a:gd name="connsiteY149" fmla="*/ 974876 h 2424490"/>
                    <a:gd name="connsiteX150" fmla="*/ 1656184 w 1715462"/>
                    <a:gd name="connsiteY150" fmla="*/ 956129 h 2424490"/>
                    <a:gd name="connsiteX151" fmla="*/ 1653159 w 1715462"/>
                    <a:gd name="connsiteY151" fmla="*/ 953105 h 2424490"/>
                    <a:gd name="connsiteX152" fmla="*/ 1644691 w 1715462"/>
                    <a:gd name="connsiteY152" fmla="*/ 940405 h 2424490"/>
                    <a:gd name="connsiteX153" fmla="*/ 1639247 w 1715462"/>
                    <a:gd name="connsiteY153" fmla="*/ 931334 h 2424490"/>
                    <a:gd name="connsiteX154" fmla="*/ 1638642 w 1715462"/>
                    <a:gd name="connsiteY154" fmla="*/ 929519 h 2424490"/>
                    <a:gd name="connsiteX155" fmla="*/ 1635013 w 1715462"/>
                    <a:gd name="connsiteY155" fmla="*/ 919238 h 2424490"/>
                    <a:gd name="connsiteX156" fmla="*/ 1631988 w 1715462"/>
                    <a:gd name="connsiteY156" fmla="*/ 910771 h 2424490"/>
                    <a:gd name="connsiteX157" fmla="*/ 1626544 w 1715462"/>
                    <a:gd name="connsiteY157" fmla="*/ 902910 h 2424490"/>
                    <a:gd name="connsiteX158" fmla="*/ 1619286 w 1715462"/>
                    <a:gd name="connsiteY158" fmla="*/ 896257 h 2424490"/>
                    <a:gd name="connsiteX159" fmla="*/ 1609607 w 1715462"/>
                    <a:gd name="connsiteY159" fmla="*/ 888395 h 2424490"/>
                    <a:gd name="connsiteX160" fmla="*/ 1604768 w 1715462"/>
                    <a:gd name="connsiteY160" fmla="*/ 884767 h 2424490"/>
                    <a:gd name="connsiteX161" fmla="*/ 1596300 w 1715462"/>
                    <a:gd name="connsiteY161" fmla="*/ 879324 h 2424490"/>
                    <a:gd name="connsiteX162" fmla="*/ 1593276 w 1715462"/>
                    <a:gd name="connsiteY162" fmla="*/ 876905 h 2424490"/>
                    <a:gd name="connsiteX163" fmla="*/ 1584202 w 1715462"/>
                    <a:gd name="connsiteY163" fmla="*/ 870857 h 2424490"/>
                    <a:gd name="connsiteX164" fmla="*/ 1581783 w 1715462"/>
                    <a:gd name="connsiteY164" fmla="*/ 867229 h 2424490"/>
                    <a:gd name="connsiteX165" fmla="*/ 1579363 w 1715462"/>
                    <a:gd name="connsiteY165" fmla="*/ 864810 h 2424490"/>
                    <a:gd name="connsiteX166" fmla="*/ 1578153 w 1715462"/>
                    <a:gd name="connsiteY166" fmla="*/ 862995 h 2424490"/>
                    <a:gd name="connsiteX167" fmla="*/ 1572709 w 1715462"/>
                    <a:gd name="connsiteY167" fmla="*/ 850295 h 2424490"/>
                    <a:gd name="connsiteX168" fmla="*/ 1569685 w 1715462"/>
                    <a:gd name="connsiteY168" fmla="*/ 837595 h 2424490"/>
                    <a:gd name="connsiteX169" fmla="*/ 1567870 w 1715462"/>
                    <a:gd name="connsiteY169" fmla="*/ 833967 h 2424490"/>
                    <a:gd name="connsiteX170" fmla="*/ 1562426 w 1715462"/>
                    <a:gd name="connsiteY170" fmla="*/ 829733 h 2424490"/>
                    <a:gd name="connsiteX171" fmla="*/ 1549119 w 1715462"/>
                    <a:gd name="connsiteY171" fmla="*/ 821871 h 2424490"/>
                    <a:gd name="connsiteX172" fmla="*/ 1532787 w 1715462"/>
                    <a:gd name="connsiteY172" fmla="*/ 810381 h 2424490"/>
                    <a:gd name="connsiteX173" fmla="*/ 1529762 w 1715462"/>
                    <a:gd name="connsiteY173" fmla="*/ 806752 h 2424490"/>
                    <a:gd name="connsiteX174" fmla="*/ 1523108 w 1715462"/>
                    <a:gd name="connsiteY174" fmla="*/ 801914 h 2424490"/>
                    <a:gd name="connsiteX175" fmla="*/ 1521899 w 1715462"/>
                    <a:gd name="connsiteY175" fmla="*/ 789819 h 2424490"/>
                    <a:gd name="connsiteX176" fmla="*/ 1518874 w 1715462"/>
                    <a:gd name="connsiteY176" fmla="*/ 781957 h 2424490"/>
                    <a:gd name="connsiteX177" fmla="*/ 1515850 w 1715462"/>
                    <a:gd name="connsiteY177" fmla="*/ 775910 h 2424490"/>
                    <a:gd name="connsiteX178" fmla="*/ 1512825 w 1715462"/>
                    <a:gd name="connsiteY178" fmla="*/ 772281 h 2424490"/>
                    <a:gd name="connsiteX179" fmla="*/ 1507986 w 1715462"/>
                    <a:gd name="connsiteY179" fmla="*/ 772281 h 2424490"/>
                    <a:gd name="connsiteX180" fmla="*/ 1505567 w 1715462"/>
                    <a:gd name="connsiteY180" fmla="*/ 769257 h 2424490"/>
                    <a:gd name="connsiteX181" fmla="*/ 1505567 w 1715462"/>
                    <a:gd name="connsiteY181" fmla="*/ 760186 h 2424490"/>
                    <a:gd name="connsiteX182" fmla="*/ 1507381 w 1715462"/>
                    <a:gd name="connsiteY182" fmla="*/ 754743 h 2424490"/>
                    <a:gd name="connsiteX183" fmla="*/ 1508591 w 1715462"/>
                    <a:gd name="connsiteY183" fmla="*/ 744462 h 2424490"/>
                    <a:gd name="connsiteX184" fmla="*/ 1507986 w 1715462"/>
                    <a:gd name="connsiteY184" fmla="*/ 738414 h 2424490"/>
                    <a:gd name="connsiteX185" fmla="*/ 1505567 w 1715462"/>
                    <a:gd name="connsiteY185" fmla="*/ 732971 h 2424490"/>
                    <a:gd name="connsiteX186" fmla="*/ 1501333 w 1715462"/>
                    <a:gd name="connsiteY186" fmla="*/ 728133 h 2424490"/>
                    <a:gd name="connsiteX187" fmla="*/ 1495284 w 1715462"/>
                    <a:gd name="connsiteY187" fmla="*/ 723295 h 2424490"/>
                    <a:gd name="connsiteX188" fmla="*/ 1493469 w 1715462"/>
                    <a:gd name="connsiteY188" fmla="*/ 720271 h 2424490"/>
                    <a:gd name="connsiteX189" fmla="*/ 1488630 w 1715462"/>
                    <a:gd name="connsiteY189" fmla="*/ 711805 h 2424490"/>
                    <a:gd name="connsiteX190" fmla="*/ 1488025 w 1715462"/>
                    <a:gd name="connsiteY190" fmla="*/ 706362 h 2424490"/>
                    <a:gd name="connsiteX191" fmla="*/ 1488630 w 1715462"/>
                    <a:gd name="connsiteY191" fmla="*/ 692453 h 2424490"/>
                    <a:gd name="connsiteX192" fmla="*/ 1486210 w 1715462"/>
                    <a:gd name="connsiteY192" fmla="*/ 676124 h 2424490"/>
                    <a:gd name="connsiteX193" fmla="*/ 1486815 w 1715462"/>
                    <a:gd name="connsiteY193" fmla="*/ 664633 h 2424490"/>
                    <a:gd name="connsiteX194" fmla="*/ 1488025 w 1715462"/>
                    <a:gd name="connsiteY194" fmla="*/ 657376 h 2424490"/>
                    <a:gd name="connsiteX195" fmla="*/ 1486815 w 1715462"/>
                    <a:gd name="connsiteY195" fmla="*/ 651933 h 2424490"/>
                    <a:gd name="connsiteX196" fmla="*/ 1483186 w 1715462"/>
                    <a:gd name="connsiteY196" fmla="*/ 646490 h 2424490"/>
                    <a:gd name="connsiteX197" fmla="*/ 1477742 w 1715462"/>
                    <a:gd name="connsiteY197" fmla="*/ 639233 h 2424490"/>
                    <a:gd name="connsiteX198" fmla="*/ 1462620 w 1715462"/>
                    <a:gd name="connsiteY198" fmla="*/ 645281 h 2424490"/>
                    <a:gd name="connsiteX199" fmla="*/ 1449312 w 1715462"/>
                    <a:gd name="connsiteY199" fmla="*/ 650724 h 2424490"/>
                    <a:gd name="connsiteX200" fmla="*/ 1442658 w 1715462"/>
                    <a:gd name="connsiteY200" fmla="*/ 636209 h 2424490"/>
                    <a:gd name="connsiteX201" fmla="*/ 1432980 w 1715462"/>
                    <a:gd name="connsiteY201" fmla="*/ 625324 h 2424490"/>
                    <a:gd name="connsiteX202" fmla="*/ 1429956 w 1715462"/>
                    <a:gd name="connsiteY202" fmla="*/ 608391 h 2424490"/>
                    <a:gd name="connsiteX203" fmla="*/ 1426931 w 1715462"/>
                    <a:gd name="connsiteY203" fmla="*/ 590248 h 2424490"/>
                    <a:gd name="connsiteX204" fmla="*/ 1419673 w 1715462"/>
                    <a:gd name="connsiteY204" fmla="*/ 585410 h 2424490"/>
                    <a:gd name="connsiteX205" fmla="*/ 1411204 w 1715462"/>
                    <a:gd name="connsiteY205" fmla="*/ 590852 h 2424490"/>
                    <a:gd name="connsiteX206" fmla="*/ 1409389 w 1715462"/>
                    <a:gd name="connsiteY206" fmla="*/ 596295 h 2424490"/>
                    <a:gd name="connsiteX207" fmla="*/ 1406970 w 1715462"/>
                    <a:gd name="connsiteY207" fmla="*/ 601133 h 2424490"/>
                    <a:gd name="connsiteX208" fmla="*/ 1400921 w 1715462"/>
                    <a:gd name="connsiteY208" fmla="*/ 612624 h 2424490"/>
                    <a:gd name="connsiteX209" fmla="*/ 1388823 w 1715462"/>
                    <a:gd name="connsiteY209" fmla="*/ 624719 h 2424490"/>
                    <a:gd name="connsiteX210" fmla="*/ 1377935 w 1715462"/>
                    <a:gd name="connsiteY210" fmla="*/ 639233 h 2424490"/>
                    <a:gd name="connsiteX211" fmla="*/ 1373701 w 1715462"/>
                    <a:gd name="connsiteY211" fmla="*/ 641048 h 2424490"/>
                    <a:gd name="connsiteX212" fmla="*/ 1362813 w 1715462"/>
                    <a:gd name="connsiteY212" fmla="*/ 646490 h 2424490"/>
                    <a:gd name="connsiteX213" fmla="*/ 1354950 w 1715462"/>
                    <a:gd name="connsiteY213" fmla="*/ 644676 h 2424490"/>
                    <a:gd name="connsiteX214" fmla="*/ 1343457 w 1715462"/>
                    <a:gd name="connsiteY214" fmla="*/ 642862 h 2424490"/>
                    <a:gd name="connsiteX215" fmla="*/ 1330754 w 1715462"/>
                    <a:gd name="connsiteY215" fmla="*/ 633791 h 2424490"/>
                    <a:gd name="connsiteX216" fmla="*/ 1321076 w 1715462"/>
                    <a:gd name="connsiteY216" fmla="*/ 633791 h 2424490"/>
                    <a:gd name="connsiteX217" fmla="*/ 1294461 w 1715462"/>
                    <a:gd name="connsiteY217" fmla="*/ 631976 h 2424490"/>
                    <a:gd name="connsiteX218" fmla="*/ 1283573 w 1715462"/>
                    <a:gd name="connsiteY218" fmla="*/ 631976 h 2424490"/>
                    <a:gd name="connsiteX219" fmla="*/ 1276919 w 1715462"/>
                    <a:gd name="connsiteY219" fmla="*/ 625929 h 2424490"/>
                    <a:gd name="connsiteX220" fmla="*/ 1274500 w 1715462"/>
                    <a:gd name="connsiteY220" fmla="*/ 615648 h 2424490"/>
                    <a:gd name="connsiteX221" fmla="*/ 1273290 w 1715462"/>
                    <a:gd name="connsiteY221" fmla="*/ 608995 h 2424490"/>
                    <a:gd name="connsiteX222" fmla="*/ 1271475 w 1715462"/>
                    <a:gd name="connsiteY222" fmla="*/ 590852 h 2424490"/>
                    <a:gd name="connsiteX223" fmla="*/ 1273895 w 1715462"/>
                    <a:gd name="connsiteY223" fmla="*/ 584200 h 2424490"/>
                    <a:gd name="connsiteX224" fmla="*/ 1258772 w 1715462"/>
                    <a:gd name="connsiteY224" fmla="*/ 569686 h 2424490"/>
                    <a:gd name="connsiteX225" fmla="*/ 1255748 w 1715462"/>
                    <a:gd name="connsiteY225" fmla="*/ 561824 h 2424490"/>
                    <a:gd name="connsiteX226" fmla="*/ 1244255 w 1715462"/>
                    <a:gd name="connsiteY226" fmla="*/ 538238 h 2424490"/>
                    <a:gd name="connsiteX227" fmla="*/ 1238811 w 1715462"/>
                    <a:gd name="connsiteY227" fmla="*/ 527352 h 2424490"/>
                    <a:gd name="connsiteX228" fmla="*/ 1235787 w 1715462"/>
                    <a:gd name="connsiteY228" fmla="*/ 497114 h 2424490"/>
                    <a:gd name="connsiteX229" fmla="*/ 1217035 w 1715462"/>
                    <a:gd name="connsiteY229" fmla="*/ 486229 h 2424490"/>
                    <a:gd name="connsiteX230" fmla="*/ 1214615 w 1715462"/>
                    <a:gd name="connsiteY230" fmla="*/ 480181 h 2424490"/>
                    <a:gd name="connsiteX231" fmla="*/ 1201913 w 1715462"/>
                    <a:gd name="connsiteY231" fmla="*/ 459014 h 2424490"/>
                    <a:gd name="connsiteX232" fmla="*/ 1196469 w 1715462"/>
                    <a:gd name="connsiteY232" fmla="*/ 454781 h 2424490"/>
                    <a:gd name="connsiteX233" fmla="*/ 1180137 w 1715462"/>
                    <a:gd name="connsiteY233" fmla="*/ 466876 h 2424490"/>
                    <a:gd name="connsiteX234" fmla="*/ 1172878 w 1715462"/>
                    <a:gd name="connsiteY234" fmla="*/ 472319 h 2424490"/>
                    <a:gd name="connsiteX235" fmla="*/ 1168644 w 1715462"/>
                    <a:gd name="connsiteY235" fmla="*/ 475948 h 2424490"/>
                    <a:gd name="connsiteX236" fmla="*/ 1157151 w 1715462"/>
                    <a:gd name="connsiteY236" fmla="*/ 483810 h 2424490"/>
                    <a:gd name="connsiteX237" fmla="*/ 1134770 w 1715462"/>
                    <a:gd name="connsiteY237" fmla="*/ 486229 h 2424490"/>
                    <a:gd name="connsiteX238" fmla="*/ 1098477 w 1715462"/>
                    <a:gd name="connsiteY238" fmla="*/ 500138 h 2424490"/>
                    <a:gd name="connsiteX239" fmla="*/ 1094848 w 1715462"/>
                    <a:gd name="connsiteY239" fmla="*/ 493486 h 2424490"/>
                    <a:gd name="connsiteX240" fmla="*/ 1082145 w 1715462"/>
                    <a:gd name="connsiteY240" fmla="*/ 486229 h 2424490"/>
                    <a:gd name="connsiteX241" fmla="*/ 1082145 w 1715462"/>
                    <a:gd name="connsiteY241" fmla="*/ 476553 h 2424490"/>
                    <a:gd name="connsiteX242" fmla="*/ 1082145 w 1715462"/>
                    <a:gd name="connsiteY242" fmla="*/ 471110 h 2424490"/>
                    <a:gd name="connsiteX243" fmla="*/ 1076096 w 1715462"/>
                    <a:gd name="connsiteY243" fmla="*/ 458410 h 2424490"/>
                    <a:gd name="connsiteX244" fmla="*/ 1063998 w 1715462"/>
                    <a:gd name="connsiteY244" fmla="*/ 427567 h 2424490"/>
                    <a:gd name="connsiteX245" fmla="*/ 1090613 w 1715462"/>
                    <a:gd name="connsiteY245" fmla="*/ 390676 h 2424490"/>
                    <a:gd name="connsiteX246" fmla="*/ 1093033 w 1715462"/>
                    <a:gd name="connsiteY246" fmla="*/ 367090 h 2424490"/>
                    <a:gd name="connsiteX247" fmla="*/ 1096057 w 1715462"/>
                    <a:gd name="connsiteY247" fmla="*/ 340481 h 2424490"/>
                    <a:gd name="connsiteX248" fmla="*/ 1091218 w 1715462"/>
                    <a:gd name="connsiteY248" fmla="*/ 338062 h 2424490"/>
                    <a:gd name="connsiteX249" fmla="*/ 1076701 w 1715462"/>
                    <a:gd name="connsiteY249" fmla="*/ 338062 h 2424490"/>
                    <a:gd name="connsiteX250" fmla="*/ 1070652 w 1715462"/>
                    <a:gd name="connsiteY250" fmla="*/ 328990 h 2424490"/>
                    <a:gd name="connsiteX251" fmla="*/ 1065813 w 1715462"/>
                    <a:gd name="connsiteY251" fmla="*/ 324152 h 2424490"/>
                    <a:gd name="connsiteX252" fmla="*/ 1061579 w 1715462"/>
                    <a:gd name="connsiteY252" fmla="*/ 318709 h 2424490"/>
                    <a:gd name="connsiteX253" fmla="*/ 1058554 w 1715462"/>
                    <a:gd name="connsiteY253" fmla="*/ 312057 h 2424490"/>
                    <a:gd name="connsiteX254" fmla="*/ 1057345 w 1715462"/>
                    <a:gd name="connsiteY254" fmla="*/ 300567 h 2424490"/>
                    <a:gd name="connsiteX255" fmla="*/ 1054320 w 1715462"/>
                    <a:gd name="connsiteY255" fmla="*/ 295729 h 2424490"/>
                    <a:gd name="connsiteX256" fmla="*/ 1027705 w 1715462"/>
                    <a:gd name="connsiteY256" fmla="*/ 280610 h 2424490"/>
                    <a:gd name="connsiteX257" fmla="*/ 1009558 w 1715462"/>
                    <a:gd name="connsiteY257" fmla="*/ 273352 h 2424490"/>
                    <a:gd name="connsiteX258" fmla="*/ 1010768 w 1715462"/>
                    <a:gd name="connsiteY258" fmla="*/ 270328 h 2424490"/>
                    <a:gd name="connsiteX259" fmla="*/ 1008349 w 1715462"/>
                    <a:gd name="connsiteY259" fmla="*/ 266700 h 2424490"/>
                    <a:gd name="connsiteX260" fmla="*/ 1002300 w 1715462"/>
                    <a:gd name="connsiteY260" fmla="*/ 261862 h 2424490"/>
                    <a:gd name="connsiteX261" fmla="*/ 998066 w 1715462"/>
                    <a:gd name="connsiteY261" fmla="*/ 258838 h 2424490"/>
                    <a:gd name="connsiteX262" fmla="*/ 993831 w 1715462"/>
                    <a:gd name="connsiteY262" fmla="*/ 260048 h 2424490"/>
                    <a:gd name="connsiteX263" fmla="*/ 992017 w 1715462"/>
                    <a:gd name="connsiteY263" fmla="*/ 256419 h 2424490"/>
                    <a:gd name="connsiteX264" fmla="*/ 988387 w 1715462"/>
                    <a:gd name="connsiteY264" fmla="*/ 249767 h 2424490"/>
                    <a:gd name="connsiteX265" fmla="*/ 976894 w 1715462"/>
                    <a:gd name="connsiteY265" fmla="*/ 239486 h 2424490"/>
                    <a:gd name="connsiteX266" fmla="*/ 930318 w 1715462"/>
                    <a:gd name="connsiteY266" fmla="*/ 208038 h 2424490"/>
                    <a:gd name="connsiteX267" fmla="*/ 869224 w 1715462"/>
                    <a:gd name="connsiteY267" fmla="*/ 167519 h 2424490"/>
                    <a:gd name="connsiteX268" fmla="*/ 864990 w 1715462"/>
                    <a:gd name="connsiteY268" fmla="*/ 162681 h 2424490"/>
                    <a:gd name="connsiteX269" fmla="*/ 857731 w 1715462"/>
                    <a:gd name="connsiteY269" fmla="*/ 157238 h 2424490"/>
                    <a:gd name="connsiteX270" fmla="*/ 837770 w 1715462"/>
                    <a:gd name="connsiteY270" fmla="*/ 147562 h 2424490"/>
                    <a:gd name="connsiteX271" fmla="*/ 831721 w 1715462"/>
                    <a:gd name="connsiteY271" fmla="*/ 146352 h 2424490"/>
                    <a:gd name="connsiteX272" fmla="*/ 822648 w 1715462"/>
                    <a:gd name="connsiteY272" fmla="*/ 145748 h 2424490"/>
                    <a:gd name="connsiteX273" fmla="*/ 803291 w 1715462"/>
                    <a:gd name="connsiteY273" fmla="*/ 137281 h 2424490"/>
                    <a:gd name="connsiteX274" fmla="*/ 794823 w 1715462"/>
                    <a:gd name="connsiteY274" fmla="*/ 135467 h 2424490"/>
                    <a:gd name="connsiteX275" fmla="*/ 787565 w 1715462"/>
                    <a:gd name="connsiteY275" fmla="*/ 135467 h 2424490"/>
                    <a:gd name="connsiteX276" fmla="*/ 773652 w 1715462"/>
                    <a:gd name="connsiteY276" fmla="*/ 134862 h 2424490"/>
                    <a:gd name="connsiteX277" fmla="*/ 763369 w 1715462"/>
                    <a:gd name="connsiteY277" fmla="*/ 136071 h 2424490"/>
                    <a:gd name="connsiteX278" fmla="*/ 746432 w 1715462"/>
                    <a:gd name="connsiteY278" fmla="*/ 139700 h 2424490"/>
                    <a:gd name="connsiteX279" fmla="*/ 735544 w 1715462"/>
                    <a:gd name="connsiteY279" fmla="*/ 142724 h 2424490"/>
                    <a:gd name="connsiteX280" fmla="*/ 729495 w 1715462"/>
                    <a:gd name="connsiteY280" fmla="*/ 137281 h 2424490"/>
                    <a:gd name="connsiteX281" fmla="*/ 726471 w 1715462"/>
                    <a:gd name="connsiteY281" fmla="*/ 135467 h 2424490"/>
                    <a:gd name="connsiteX282" fmla="*/ 720422 w 1715462"/>
                    <a:gd name="connsiteY282" fmla="*/ 127605 h 2424490"/>
                    <a:gd name="connsiteX283" fmla="*/ 718607 w 1715462"/>
                    <a:gd name="connsiteY283" fmla="*/ 122162 h 2424490"/>
                    <a:gd name="connsiteX284" fmla="*/ 718607 w 1715462"/>
                    <a:gd name="connsiteY284" fmla="*/ 113695 h 2424490"/>
                    <a:gd name="connsiteX285" fmla="*/ 713163 w 1715462"/>
                    <a:gd name="connsiteY285" fmla="*/ 106438 h 2424490"/>
                    <a:gd name="connsiteX286" fmla="*/ 710744 w 1715462"/>
                    <a:gd name="connsiteY286" fmla="*/ 102810 h 2424490"/>
                    <a:gd name="connsiteX287" fmla="*/ 708929 w 1715462"/>
                    <a:gd name="connsiteY287" fmla="*/ 98576 h 2424490"/>
                    <a:gd name="connsiteX288" fmla="*/ 704090 w 1715462"/>
                    <a:gd name="connsiteY288" fmla="*/ 92529 h 2424490"/>
                    <a:gd name="connsiteX289" fmla="*/ 693202 w 1715462"/>
                    <a:gd name="connsiteY289" fmla="*/ 86481 h 2424490"/>
                    <a:gd name="connsiteX290" fmla="*/ 684734 w 1715462"/>
                    <a:gd name="connsiteY290" fmla="*/ 82852 h 2424490"/>
                    <a:gd name="connsiteX291" fmla="*/ 667797 w 1715462"/>
                    <a:gd name="connsiteY291" fmla="*/ 78014 h 2424490"/>
                    <a:gd name="connsiteX292" fmla="*/ 651465 w 1715462"/>
                    <a:gd name="connsiteY292" fmla="*/ 75595 h 2424490"/>
                    <a:gd name="connsiteX293" fmla="*/ 646021 w 1715462"/>
                    <a:gd name="connsiteY293" fmla="*/ 74386 h 2424490"/>
                    <a:gd name="connsiteX294" fmla="*/ 639367 w 1715462"/>
                    <a:gd name="connsiteY294" fmla="*/ 73781 h 2424490"/>
                    <a:gd name="connsiteX295" fmla="*/ 630294 w 1715462"/>
                    <a:gd name="connsiteY295" fmla="*/ 73176 h 2424490"/>
                    <a:gd name="connsiteX296" fmla="*/ 619405 w 1715462"/>
                    <a:gd name="connsiteY296" fmla="*/ 71362 h 2424490"/>
                    <a:gd name="connsiteX297" fmla="*/ 606098 w 1715462"/>
                    <a:gd name="connsiteY297" fmla="*/ 70152 h 2424490"/>
                    <a:gd name="connsiteX298" fmla="*/ 599444 w 1715462"/>
                    <a:gd name="connsiteY298" fmla="*/ 70152 h 2424490"/>
                    <a:gd name="connsiteX299" fmla="*/ 590976 w 1715462"/>
                    <a:gd name="connsiteY299" fmla="*/ 65919 h 2424490"/>
                    <a:gd name="connsiteX300" fmla="*/ 584927 w 1715462"/>
                    <a:gd name="connsiteY300" fmla="*/ 67129 h 2424490"/>
                    <a:gd name="connsiteX301" fmla="*/ 577668 w 1715462"/>
                    <a:gd name="connsiteY301" fmla="*/ 64105 h 2424490"/>
                    <a:gd name="connsiteX302" fmla="*/ 569200 w 1715462"/>
                    <a:gd name="connsiteY302" fmla="*/ 63500 h 2424490"/>
                    <a:gd name="connsiteX303" fmla="*/ 563151 w 1715462"/>
                    <a:gd name="connsiteY303" fmla="*/ 62895 h 2424490"/>
                    <a:gd name="connsiteX304" fmla="*/ 558917 w 1715462"/>
                    <a:gd name="connsiteY304" fmla="*/ 59267 h 2424490"/>
                    <a:gd name="connsiteX305" fmla="*/ 551053 w 1715462"/>
                    <a:gd name="connsiteY305" fmla="*/ 55638 h 2424490"/>
                    <a:gd name="connsiteX306" fmla="*/ 543794 w 1715462"/>
                    <a:gd name="connsiteY306" fmla="*/ 50195 h 2424490"/>
                    <a:gd name="connsiteX307" fmla="*/ 535931 w 1715462"/>
                    <a:gd name="connsiteY307" fmla="*/ 47172 h 2424490"/>
                    <a:gd name="connsiteX308" fmla="*/ 527463 w 1715462"/>
                    <a:gd name="connsiteY308" fmla="*/ 45357 h 2424490"/>
                    <a:gd name="connsiteX309" fmla="*/ 523833 w 1715462"/>
                    <a:gd name="connsiteY309" fmla="*/ 42333 h 2424490"/>
                    <a:gd name="connsiteX310" fmla="*/ 518389 w 1715462"/>
                    <a:gd name="connsiteY310" fmla="*/ 41124 h 2424490"/>
                    <a:gd name="connsiteX311" fmla="*/ 509921 w 1715462"/>
                    <a:gd name="connsiteY311" fmla="*/ 35076 h 2424490"/>
                    <a:gd name="connsiteX312" fmla="*/ 505082 w 1715462"/>
                    <a:gd name="connsiteY312" fmla="*/ 33867 h 2424490"/>
                    <a:gd name="connsiteX313" fmla="*/ 499638 w 1715462"/>
                    <a:gd name="connsiteY313" fmla="*/ 29633 h 2424490"/>
                    <a:gd name="connsiteX314" fmla="*/ 496008 w 1715462"/>
                    <a:gd name="connsiteY314" fmla="*/ 26609 h 2424490"/>
                    <a:gd name="connsiteX315" fmla="*/ 491774 w 1715462"/>
                    <a:gd name="connsiteY315" fmla="*/ 21167 h 2424490"/>
                    <a:gd name="connsiteX316" fmla="*/ 484515 w 1715462"/>
                    <a:gd name="connsiteY316" fmla="*/ 12700 h 2424490"/>
                    <a:gd name="connsiteX317" fmla="*/ 479676 w 1715462"/>
                    <a:gd name="connsiteY317" fmla="*/ 6652 h 2424490"/>
                    <a:gd name="connsiteX318" fmla="*/ 476652 w 1715462"/>
                    <a:gd name="connsiteY318" fmla="*/ 0 h 2424490"/>
                    <a:gd name="connsiteX319" fmla="*/ 452456 w 1715462"/>
                    <a:gd name="connsiteY319" fmla="*/ 1814 h 2424490"/>
                    <a:gd name="connsiteX320" fmla="*/ 424632 w 1715462"/>
                    <a:gd name="connsiteY320" fmla="*/ 13305 h 2424490"/>
                    <a:gd name="connsiteX321" fmla="*/ 413743 w 1715462"/>
                    <a:gd name="connsiteY321" fmla="*/ 15724 h 2424490"/>
                    <a:gd name="connsiteX322" fmla="*/ 396807 w 1715462"/>
                    <a:gd name="connsiteY322" fmla="*/ 20562 h 2424490"/>
                    <a:gd name="connsiteX323" fmla="*/ 374426 w 1715462"/>
                    <a:gd name="connsiteY323" fmla="*/ 21771 h 2424490"/>
                    <a:gd name="connsiteX324" fmla="*/ 295185 w 1715462"/>
                    <a:gd name="connsiteY324" fmla="*/ 35076 h 2424490"/>
                    <a:gd name="connsiteX325" fmla="*/ 247399 w 1715462"/>
                    <a:gd name="connsiteY325" fmla="*/ 39310 h 2424490"/>
                    <a:gd name="connsiteX326" fmla="*/ 260707 w 1715462"/>
                    <a:gd name="connsiteY326" fmla="*/ 71362 h 2424490"/>
                    <a:gd name="connsiteX327" fmla="*/ 267965 w 1715462"/>
                    <a:gd name="connsiteY327" fmla="*/ 83457 h 2424490"/>
                    <a:gd name="connsiteX328" fmla="*/ 275224 w 1715462"/>
                    <a:gd name="connsiteY328" fmla="*/ 94343 h 2424490"/>
                    <a:gd name="connsiteX329" fmla="*/ 306678 w 1715462"/>
                    <a:gd name="connsiteY329" fmla="*/ 123371 h 2424490"/>
                    <a:gd name="connsiteX330" fmla="*/ 313937 w 1715462"/>
                    <a:gd name="connsiteY330" fmla="*/ 140305 h 2424490"/>
                    <a:gd name="connsiteX331" fmla="*/ 330874 w 1715462"/>
                    <a:gd name="connsiteY331" fmla="*/ 186267 h 2424490"/>
                    <a:gd name="connsiteX332" fmla="*/ 366562 w 1715462"/>
                    <a:gd name="connsiteY332" fmla="*/ 204410 h 2424490"/>
                    <a:gd name="connsiteX333" fmla="*/ 384104 w 1715462"/>
                    <a:gd name="connsiteY333" fmla="*/ 210457 h 2424490"/>
                    <a:gd name="connsiteX334" fmla="*/ 393177 w 1715462"/>
                    <a:gd name="connsiteY334" fmla="*/ 229205 h 2424490"/>
                    <a:gd name="connsiteX335" fmla="*/ 402856 w 1715462"/>
                    <a:gd name="connsiteY335" fmla="*/ 238276 h 2424490"/>
                    <a:gd name="connsiteX336" fmla="*/ 394992 w 1715462"/>
                    <a:gd name="connsiteY336" fmla="*/ 247952 h 2424490"/>
                    <a:gd name="connsiteX337" fmla="*/ 419792 w 1715462"/>
                    <a:gd name="connsiteY337" fmla="*/ 356810 h 2424490"/>
                    <a:gd name="connsiteX338" fmla="*/ 445803 w 1715462"/>
                    <a:gd name="connsiteY338" fmla="*/ 423334 h 2424490"/>
                    <a:gd name="connsiteX339" fmla="*/ 454876 w 1715462"/>
                    <a:gd name="connsiteY339" fmla="*/ 469295 h 2424490"/>
                    <a:gd name="connsiteX340" fmla="*/ 380475 w 1715462"/>
                    <a:gd name="connsiteY340" fmla="*/ 483205 h 2424490"/>
                    <a:gd name="connsiteX341" fmla="*/ 327849 w 1715462"/>
                    <a:gd name="connsiteY341" fmla="*/ 474738 h 2424490"/>
                    <a:gd name="connsiteX342" fmla="*/ 300630 w 1715462"/>
                    <a:gd name="connsiteY342" fmla="*/ 515862 h 2424490"/>
                    <a:gd name="connsiteX343" fmla="*/ 268570 w 1715462"/>
                    <a:gd name="connsiteY343" fmla="*/ 521910 h 2424490"/>
                    <a:gd name="connsiteX344" fmla="*/ 252238 w 1715462"/>
                    <a:gd name="connsiteY344" fmla="*/ 509209 h 2424490"/>
                    <a:gd name="connsiteX345" fmla="*/ 221994 w 1715462"/>
                    <a:gd name="connsiteY345" fmla="*/ 507395 h 2424490"/>
                    <a:gd name="connsiteX346" fmla="*/ 206267 w 1715462"/>
                    <a:gd name="connsiteY346" fmla="*/ 494695 h 2424490"/>
                    <a:gd name="connsiteX347" fmla="*/ 194774 w 1715462"/>
                    <a:gd name="connsiteY347" fmla="*/ 513443 h 2424490"/>
                    <a:gd name="connsiteX348" fmla="*/ 220179 w 1715462"/>
                    <a:gd name="connsiteY348" fmla="*/ 565453 h 2424490"/>
                    <a:gd name="connsiteX349" fmla="*/ 215340 w 1715462"/>
                    <a:gd name="connsiteY349" fmla="*/ 577548 h 2424490"/>
                    <a:gd name="connsiteX350" fmla="*/ 227438 w 1715462"/>
                    <a:gd name="connsiteY350" fmla="*/ 607786 h 2424490"/>
                    <a:gd name="connsiteX351" fmla="*/ 206872 w 1715462"/>
                    <a:gd name="connsiteY351" fmla="*/ 645281 h 2424490"/>
                    <a:gd name="connsiteX352" fmla="*/ 189330 w 1715462"/>
                    <a:gd name="connsiteY352" fmla="*/ 674310 h 2424490"/>
                    <a:gd name="connsiteX353" fmla="*/ 183886 w 1715462"/>
                    <a:gd name="connsiteY353" fmla="*/ 690033 h 2424490"/>
                    <a:gd name="connsiteX354" fmla="*/ 174208 w 1715462"/>
                    <a:gd name="connsiteY354" fmla="*/ 697291 h 2424490"/>
                    <a:gd name="connsiteX355" fmla="*/ 162110 w 1715462"/>
                    <a:gd name="connsiteY355" fmla="*/ 717852 h 2424490"/>
                    <a:gd name="connsiteX356" fmla="*/ 153037 w 1715462"/>
                    <a:gd name="connsiteY356" fmla="*/ 725110 h 2424490"/>
                    <a:gd name="connsiteX357" fmla="*/ 156666 w 1715462"/>
                    <a:gd name="connsiteY357" fmla="*/ 734181 h 2424490"/>
                    <a:gd name="connsiteX358" fmla="*/ 142149 w 1715462"/>
                    <a:gd name="connsiteY358" fmla="*/ 754138 h 2424490"/>
                    <a:gd name="connsiteX359" fmla="*/ 130051 w 1715462"/>
                    <a:gd name="connsiteY359" fmla="*/ 767443 h 2424490"/>
                    <a:gd name="connsiteX360" fmla="*/ 136705 w 1715462"/>
                    <a:gd name="connsiteY360" fmla="*/ 796471 h 2424490"/>
                    <a:gd name="connsiteX361" fmla="*/ 113114 w 1715462"/>
                    <a:gd name="connsiteY361" fmla="*/ 820662 h 2424490"/>
                    <a:gd name="connsiteX362" fmla="*/ 103436 w 1715462"/>
                    <a:gd name="connsiteY362" fmla="*/ 846062 h 2424490"/>
                    <a:gd name="connsiteX363" fmla="*/ 66538 w 1715462"/>
                    <a:gd name="connsiteY363" fmla="*/ 857553 h 2424490"/>
                    <a:gd name="connsiteX364" fmla="*/ 49601 w 1715462"/>
                    <a:gd name="connsiteY364" fmla="*/ 870252 h 2424490"/>
                    <a:gd name="connsiteX365" fmla="*/ 21776 w 1715462"/>
                    <a:gd name="connsiteY365" fmla="*/ 879929 h 2424490"/>
                    <a:gd name="connsiteX366" fmla="*/ 22986 w 1715462"/>
                    <a:gd name="connsiteY366" fmla="*/ 893838 h 2424490"/>
                    <a:gd name="connsiteX367" fmla="*/ 8468 w 1715462"/>
                    <a:gd name="connsiteY367" fmla="*/ 930124 h 2424490"/>
                    <a:gd name="connsiteX368" fmla="*/ 19356 w 1715462"/>
                    <a:gd name="connsiteY368" fmla="*/ 961572 h 2424490"/>
                    <a:gd name="connsiteX369" fmla="*/ 15727 w 1715462"/>
                    <a:gd name="connsiteY369" fmla="*/ 1000881 h 2424490"/>
                    <a:gd name="connsiteX370" fmla="*/ 12098 w 1715462"/>
                    <a:gd name="connsiteY370" fmla="*/ 1033538 h 2424490"/>
                    <a:gd name="connsiteX371" fmla="*/ 10888 w 1715462"/>
                    <a:gd name="connsiteY371" fmla="*/ 1042610 h 2424490"/>
                    <a:gd name="connsiteX372" fmla="*/ 8468 w 1715462"/>
                    <a:gd name="connsiteY372" fmla="*/ 1061357 h 2424490"/>
                    <a:gd name="connsiteX373" fmla="*/ 4234 w 1715462"/>
                    <a:gd name="connsiteY373" fmla="*/ 1074057 h 2424490"/>
                    <a:gd name="connsiteX374" fmla="*/ 2420 w 1715462"/>
                    <a:gd name="connsiteY374" fmla="*/ 1089781 h 2424490"/>
                    <a:gd name="connsiteX375" fmla="*/ 1815 w 1715462"/>
                    <a:gd name="connsiteY375" fmla="*/ 1121834 h 2424490"/>
                    <a:gd name="connsiteX376" fmla="*/ 605 w 1715462"/>
                    <a:gd name="connsiteY376" fmla="*/ 1127881 h 2424490"/>
                    <a:gd name="connsiteX377" fmla="*/ 0 w 1715462"/>
                    <a:gd name="connsiteY377" fmla="*/ 1159329 h 2424490"/>
                    <a:gd name="connsiteX378" fmla="*/ 4234 w 1715462"/>
                    <a:gd name="connsiteY378" fmla="*/ 1188357 h 2424490"/>
                    <a:gd name="connsiteX379" fmla="*/ 3629 w 1715462"/>
                    <a:gd name="connsiteY379" fmla="*/ 1193800 h 2424490"/>
                    <a:gd name="connsiteX380" fmla="*/ 4234 w 1715462"/>
                    <a:gd name="connsiteY380" fmla="*/ 1198033 h 2424490"/>
                    <a:gd name="connsiteX381" fmla="*/ 605 w 1715462"/>
                    <a:gd name="connsiteY381" fmla="*/ 1213757 h 2424490"/>
                    <a:gd name="connsiteX382" fmla="*/ 5444 w 1715462"/>
                    <a:gd name="connsiteY382" fmla="*/ 1216176 h 2424490"/>
                    <a:gd name="connsiteX383" fmla="*/ 18752 w 1715462"/>
                    <a:gd name="connsiteY383" fmla="*/ 1225248 h 2424490"/>
                    <a:gd name="connsiteX384" fmla="*/ 31454 w 1715462"/>
                    <a:gd name="connsiteY384" fmla="*/ 1231900 h 2424490"/>
                    <a:gd name="connsiteX385" fmla="*/ 47181 w 1715462"/>
                    <a:gd name="connsiteY385" fmla="*/ 1230086 h 2424490"/>
                    <a:gd name="connsiteX386" fmla="*/ 59279 w 1715462"/>
                    <a:gd name="connsiteY386" fmla="*/ 1236133 h 2424490"/>
                    <a:gd name="connsiteX387" fmla="*/ 61699 w 1715462"/>
                    <a:gd name="connsiteY387" fmla="*/ 1237343 h 2424490"/>
                    <a:gd name="connsiteX388" fmla="*/ 67143 w 1715462"/>
                    <a:gd name="connsiteY388" fmla="*/ 1241576 h 2424490"/>
                    <a:gd name="connsiteX389" fmla="*/ 70167 w 1715462"/>
                    <a:gd name="connsiteY389" fmla="*/ 1245205 h 2424490"/>
                    <a:gd name="connsiteX390" fmla="*/ 78635 w 1715462"/>
                    <a:gd name="connsiteY390" fmla="*/ 1250648 h 2424490"/>
                    <a:gd name="connsiteX391" fmla="*/ 82265 w 1715462"/>
                    <a:gd name="connsiteY391" fmla="*/ 1250043 h 2424490"/>
                    <a:gd name="connsiteX392" fmla="*/ 101621 w 1715462"/>
                    <a:gd name="connsiteY392" fmla="*/ 1252462 h 2424490"/>
                    <a:gd name="connsiteX393" fmla="*/ 137310 w 1715462"/>
                    <a:gd name="connsiteY393" fmla="*/ 1277862 h 2424490"/>
                    <a:gd name="connsiteX394" fmla="*/ 152432 w 1715462"/>
                    <a:gd name="connsiteY394" fmla="*/ 1286329 h 2424490"/>
                    <a:gd name="connsiteX395" fmla="*/ 163320 w 1715462"/>
                    <a:gd name="connsiteY395" fmla="*/ 1293586 h 2424490"/>
                    <a:gd name="connsiteX396" fmla="*/ 163320 w 1715462"/>
                    <a:gd name="connsiteY396" fmla="*/ 1304471 h 2424490"/>
                    <a:gd name="connsiteX397" fmla="*/ 169974 w 1715462"/>
                    <a:gd name="connsiteY397" fmla="*/ 1309310 h 2424490"/>
                    <a:gd name="connsiteX398" fmla="*/ 182071 w 1715462"/>
                    <a:gd name="connsiteY398" fmla="*/ 1317776 h 2424490"/>
                    <a:gd name="connsiteX399" fmla="*/ 193564 w 1715462"/>
                    <a:gd name="connsiteY399" fmla="*/ 1326848 h 2424490"/>
                    <a:gd name="connsiteX400" fmla="*/ 204452 w 1715462"/>
                    <a:gd name="connsiteY400" fmla="*/ 1334709 h 2424490"/>
                    <a:gd name="connsiteX401" fmla="*/ 215340 w 1715462"/>
                    <a:gd name="connsiteY401" fmla="*/ 1341967 h 2424490"/>
                    <a:gd name="connsiteX402" fmla="*/ 232882 w 1715462"/>
                    <a:gd name="connsiteY402" fmla="*/ 1354667 h 2424490"/>
                    <a:gd name="connsiteX403" fmla="*/ 238931 w 1715462"/>
                    <a:gd name="connsiteY403" fmla="*/ 1357691 h 2424490"/>
                    <a:gd name="connsiteX404" fmla="*/ 251634 w 1715462"/>
                    <a:gd name="connsiteY404" fmla="*/ 1367367 h 2424490"/>
                    <a:gd name="connsiteX405" fmla="*/ 260707 w 1715462"/>
                    <a:gd name="connsiteY405" fmla="*/ 1373414 h 2424490"/>
                    <a:gd name="connsiteX406" fmla="*/ 267965 w 1715462"/>
                    <a:gd name="connsiteY406" fmla="*/ 1380067 h 2424490"/>
                    <a:gd name="connsiteX407" fmla="*/ 282483 w 1715462"/>
                    <a:gd name="connsiteY407" fmla="*/ 1393371 h 2424490"/>
                    <a:gd name="connsiteX408" fmla="*/ 285507 w 1715462"/>
                    <a:gd name="connsiteY408" fmla="*/ 1397605 h 2424490"/>
                    <a:gd name="connsiteX409" fmla="*/ 288532 w 1715462"/>
                    <a:gd name="connsiteY409" fmla="*/ 1400024 h 2424490"/>
                    <a:gd name="connsiteX410" fmla="*/ 290346 w 1715462"/>
                    <a:gd name="connsiteY410" fmla="*/ 1402443 h 2424490"/>
                    <a:gd name="connsiteX411" fmla="*/ 300025 w 1715462"/>
                    <a:gd name="connsiteY411" fmla="*/ 1406072 h 2424490"/>
                    <a:gd name="connsiteX412" fmla="*/ 306678 w 1715462"/>
                    <a:gd name="connsiteY412" fmla="*/ 1411514 h 2424490"/>
                    <a:gd name="connsiteX413" fmla="*/ 309098 w 1715462"/>
                    <a:gd name="connsiteY413" fmla="*/ 1418167 h 2424490"/>
                    <a:gd name="connsiteX414" fmla="*/ 315147 w 1715462"/>
                    <a:gd name="connsiteY414" fmla="*/ 1429657 h 2424490"/>
                    <a:gd name="connsiteX415" fmla="*/ 321801 w 1715462"/>
                    <a:gd name="connsiteY415" fmla="*/ 1441148 h 2424490"/>
                    <a:gd name="connsiteX416" fmla="*/ 326035 w 1715462"/>
                    <a:gd name="connsiteY416" fmla="*/ 1445381 h 2424490"/>
                    <a:gd name="connsiteX417" fmla="*/ 329664 w 1715462"/>
                    <a:gd name="connsiteY417" fmla="*/ 1446590 h 2424490"/>
                    <a:gd name="connsiteX418" fmla="*/ 332689 w 1715462"/>
                    <a:gd name="connsiteY418" fmla="*/ 1449010 h 2424490"/>
                    <a:gd name="connsiteX419" fmla="*/ 339947 w 1715462"/>
                    <a:gd name="connsiteY419" fmla="*/ 1455057 h 2424490"/>
                    <a:gd name="connsiteX420" fmla="*/ 342367 w 1715462"/>
                    <a:gd name="connsiteY420" fmla="*/ 1459895 h 2424490"/>
                    <a:gd name="connsiteX421" fmla="*/ 344786 w 1715462"/>
                    <a:gd name="connsiteY421" fmla="*/ 1471386 h 2424490"/>
                    <a:gd name="connsiteX422" fmla="*/ 344181 w 1715462"/>
                    <a:gd name="connsiteY422" fmla="*/ 1475014 h 2424490"/>
                    <a:gd name="connsiteX423" fmla="*/ 342367 w 1715462"/>
                    <a:gd name="connsiteY423" fmla="*/ 1488319 h 2424490"/>
                    <a:gd name="connsiteX424" fmla="*/ 349021 w 1715462"/>
                    <a:gd name="connsiteY424" fmla="*/ 1488319 h 2424490"/>
                    <a:gd name="connsiteX425" fmla="*/ 364748 w 1715462"/>
                    <a:gd name="connsiteY425" fmla="*/ 1490133 h 2424490"/>
                    <a:gd name="connsiteX426" fmla="*/ 374426 w 1715462"/>
                    <a:gd name="connsiteY426" fmla="*/ 1491948 h 2424490"/>
                    <a:gd name="connsiteX427" fmla="*/ 381684 w 1715462"/>
                    <a:gd name="connsiteY427" fmla="*/ 1494971 h 2424490"/>
                    <a:gd name="connsiteX428" fmla="*/ 390153 w 1715462"/>
                    <a:gd name="connsiteY428" fmla="*/ 1501019 h 2424490"/>
                    <a:gd name="connsiteX429" fmla="*/ 391967 w 1715462"/>
                    <a:gd name="connsiteY429" fmla="*/ 1504043 h 2424490"/>
                    <a:gd name="connsiteX430" fmla="*/ 394387 w 1715462"/>
                    <a:gd name="connsiteY430" fmla="*/ 1512510 h 2424490"/>
                    <a:gd name="connsiteX431" fmla="*/ 399226 w 1715462"/>
                    <a:gd name="connsiteY431" fmla="*/ 1516743 h 2424490"/>
                    <a:gd name="connsiteX432" fmla="*/ 406485 w 1715462"/>
                    <a:gd name="connsiteY432" fmla="*/ 1520976 h 2424490"/>
                    <a:gd name="connsiteX433" fmla="*/ 415558 w 1715462"/>
                    <a:gd name="connsiteY433" fmla="*/ 1527629 h 2424490"/>
                    <a:gd name="connsiteX434" fmla="*/ 422817 w 1715462"/>
                    <a:gd name="connsiteY434" fmla="*/ 1535491 h 2424490"/>
                    <a:gd name="connsiteX435" fmla="*/ 437939 w 1715462"/>
                    <a:gd name="connsiteY435" fmla="*/ 1554843 h 2424490"/>
                    <a:gd name="connsiteX436" fmla="*/ 443383 w 1715462"/>
                    <a:gd name="connsiteY436" fmla="*/ 1562705 h 2424490"/>
                    <a:gd name="connsiteX437" fmla="*/ 445803 w 1715462"/>
                    <a:gd name="connsiteY437" fmla="*/ 1566938 h 2424490"/>
                    <a:gd name="connsiteX438" fmla="*/ 451247 w 1715462"/>
                    <a:gd name="connsiteY438" fmla="*/ 1578429 h 2424490"/>
                    <a:gd name="connsiteX439" fmla="*/ 454876 w 1715462"/>
                    <a:gd name="connsiteY439" fmla="*/ 1580848 h 2424490"/>
                    <a:gd name="connsiteX440" fmla="*/ 461530 w 1715462"/>
                    <a:gd name="connsiteY440" fmla="*/ 1584476 h 2424490"/>
                    <a:gd name="connsiteX441" fmla="*/ 467578 w 1715462"/>
                    <a:gd name="connsiteY441" fmla="*/ 1585081 h 2424490"/>
                    <a:gd name="connsiteX442" fmla="*/ 474232 w 1715462"/>
                    <a:gd name="connsiteY442" fmla="*/ 1587500 h 2424490"/>
                    <a:gd name="connsiteX443" fmla="*/ 486935 w 1715462"/>
                    <a:gd name="connsiteY443" fmla="*/ 1597781 h 2424490"/>
                    <a:gd name="connsiteX444" fmla="*/ 506291 w 1715462"/>
                    <a:gd name="connsiteY444" fmla="*/ 1606248 h 2424490"/>
                    <a:gd name="connsiteX445" fmla="*/ 516574 w 1715462"/>
                    <a:gd name="connsiteY445" fmla="*/ 1611086 h 2424490"/>
                    <a:gd name="connsiteX446" fmla="*/ 530487 w 1715462"/>
                    <a:gd name="connsiteY446" fmla="*/ 1624391 h 2424490"/>
                    <a:gd name="connsiteX447" fmla="*/ 536536 w 1715462"/>
                    <a:gd name="connsiteY447" fmla="*/ 1631648 h 2424490"/>
                    <a:gd name="connsiteX448" fmla="*/ 541375 w 1715462"/>
                    <a:gd name="connsiteY448" fmla="*/ 1634067 h 2424490"/>
                    <a:gd name="connsiteX449" fmla="*/ 555287 w 1715462"/>
                    <a:gd name="connsiteY449" fmla="*/ 1631648 h 2424490"/>
                    <a:gd name="connsiteX450" fmla="*/ 570410 w 1715462"/>
                    <a:gd name="connsiteY450" fmla="*/ 1631043 h 2424490"/>
                    <a:gd name="connsiteX451" fmla="*/ 580693 w 1715462"/>
                    <a:gd name="connsiteY451" fmla="*/ 1630438 h 2424490"/>
                    <a:gd name="connsiteX452" fmla="*/ 587346 w 1715462"/>
                    <a:gd name="connsiteY452" fmla="*/ 1630438 h 2424490"/>
                    <a:gd name="connsiteX453" fmla="*/ 597629 w 1715462"/>
                    <a:gd name="connsiteY453" fmla="*/ 1631043 h 2424490"/>
                    <a:gd name="connsiteX454" fmla="*/ 604888 w 1715462"/>
                    <a:gd name="connsiteY454" fmla="*/ 1632252 h 2424490"/>
                    <a:gd name="connsiteX455" fmla="*/ 618801 w 1715462"/>
                    <a:gd name="connsiteY455" fmla="*/ 1630438 h 2424490"/>
                    <a:gd name="connsiteX456" fmla="*/ 649045 w 1715462"/>
                    <a:gd name="connsiteY456" fmla="*/ 1629834 h 2424490"/>
                    <a:gd name="connsiteX457" fmla="*/ 659933 w 1715462"/>
                    <a:gd name="connsiteY457" fmla="*/ 1630438 h 2424490"/>
                    <a:gd name="connsiteX458" fmla="*/ 673240 w 1715462"/>
                    <a:gd name="connsiteY458" fmla="*/ 1640719 h 2424490"/>
                    <a:gd name="connsiteX459" fmla="*/ 658118 w 1715462"/>
                    <a:gd name="connsiteY459" fmla="*/ 1659467 h 2424490"/>
                    <a:gd name="connsiteX460" fmla="*/ 649045 w 1715462"/>
                    <a:gd name="connsiteY460" fmla="*/ 1681238 h 2424490"/>
                    <a:gd name="connsiteX461" fmla="*/ 644811 w 1715462"/>
                    <a:gd name="connsiteY461" fmla="*/ 1705429 h 2424490"/>
                    <a:gd name="connsiteX462" fmla="*/ 642996 w 1715462"/>
                    <a:gd name="connsiteY462" fmla="*/ 1716919 h 2424490"/>
                    <a:gd name="connsiteX463" fmla="*/ 632713 w 1715462"/>
                    <a:gd name="connsiteY463" fmla="*/ 1740505 h 2424490"/>
                    <a:gd name="connsiteX464" fmla="*/ 639367 w 1715462"/>
                    <a:gd name="connsiteY464" fmla="*/ 1748367 h 2424490"/>
                    <a:gd name="connsiteX465" fmla="*/ 654489 w 1715462"/>
                    <a:gd name="connsiteY465" fmla="*/ 1752600 h 2424490"/>
                    <a:gd name="connsiteX466" fmla="*/ 666587 w 1715462"/>
                    <a:gd name="connsiteY466" fmla="*/ 1755624 h 2424490"/>
                    <a:gd name="connsiteX467" fmla="*/ 694412 w 1715462"/>
                    <a:gd name="connsiteY467" fmla="*/ 1761672 h 2424490"/>
                    <a:gd name="connsiteX468" fmla="*/ 698041 w 1715462"/>
                    <a:gd name="connsiteY468" fmla="*/ 1764090 h 2424490"/>
                    <a:gd name="connsiteX469" fmla="*/ 702275 w 1715462"/>
                    <a:gd name="connsiteY469" fmla="*/ 1776186 h 2424490"/>
                    <a:gd name="connsiteX470" fmla="*/ 705905 w 1715462"/>
                    <a:gd name="connsiteY470" fmla="*/ 1787676 h 2424490"/>
                    <a:gd name="connsiteX471" fmla="*/ 722236 w 1715462"/>
                    <a:gd name="connsiteY471" fmla="*/ 1828800 h 2424490"/>
                    <a:gd name="connsiteX472" fmla="*/ 723446 w 1715462"/>
                    <a:gd name="connsiteY472" fmla="*/ 1840895 h 2424490"/>
                    <a:gd name="connsiteX473" fmla="*/ 724051 w 1715462"/>
                    <a:gd name="connsiteY473" fmla="*/ 1847548 h 2424490"/>
                    <a:gd name="connsiteX474" fmla="*/ 724051 w 1715462"/>
                    <a:gd name="connsiteY474" fmla="*/ 1865086 h 2424490"/>
                    <a:gd name="connsiteX475" fmla="*/ 728285 w 1715462"/>
                    <a:gd name="connsiteY475" fmla="*/ 1882624 h 2424490"/>
                    <a:gd name="connsiteX476" fmla="*/ 734939 w 1715462"/>
                    <a:gd name="connsiteY476" fmla="*/ 1903186 h 2424490"/>
                    <a:gd name="connsiteX477" fmla="*/ 737964 w 1715462"/>
                    <a:gd name="connsiteY477" fmla="*/ 1919514 h 2424490"/>
                    <a:gd name="connsiteX478" fmla="*/ 740988 w 1715462"/>
                    <a:gd name="connsiteY478" fmla="*/ 1934029 h 2424490"/>
                    <a:gd name="connsiteX479" fmla="*/ 749456 w 1715462"/>
                    <a:gd name="connsiteY479" fmla="*/ 1959429 h 2424490"/>
                    <a:gd name="connsiteX480" fmla="*/ 757925 w 1715462"/>
                    <a:gd name="connsiteY480" fmla="*/ 1978176 h 2424490"/>
                    <a:gd name="connsiteX481" fmla="*/ 763974 w 1715462"/>
                    <a:gd name="connsiteY481" fmla="*/ 1994505 h 2424490"/>
                    <a:gd name="connsiteX482" fmla="*/ 773652 w 1715462"/>
                    <a:gd name="connsiteY482" fmla="*/ 2022324 h 2424490"/>
                    <a:gd name="connsiteX483" fmla="*/ 779701 w 1715462"/>
                    <a:gd name="connsiteY483" fmla="*/ 2041676 h 2424490"/>
                    <a:gd name="connsiteX484" fmla="*/ 780911 w 1715462"/>
                    <a:gd name="connsiteY484" fmla="*/ 2044700 h 2424490"/>
                    <a:gd name="connsiteX485" fmla="*/ 781516 w 1715462"/>
                    <a:gd name="connsiteY485" fmla="*/ 2050748 h 2424490"/>
                    <a:gd name="connsiteX486" fmla="*/ 781516 w 1715462"/>
                    <a:gd name="connsiteY486" fmla="*/ 2056191 h 2424490"/>
                    <a:gd name="connsiteX487" fmla="*/ 781516 w 1715462"/>
                    <a:gd name="connsiteY487" fmla="*/ 2068286 h 2424490"/>
                    <a:gd name="connsiteX488" fmla="*/ 780911 w 1715462"/>
                    <a:gd name="connsiteY488" fmla="*/ 2080986 h 2424490"/>
                    <a:gd name="connsiteX489" fmla="*/ 780306 w 1715462"/>
                    <a:gd name="connsiteY489" fmla="*/ 2096105 h 2424490"/>
                    <a:gd name="connsiteX490" fmla="*/ 781516 w 1715462"/>
                    <a:gd name="connsiteY490" fmla="*/ 2103362 h 2424490"/>
                    <a:gd name="connsiteX491" fmla="*/ 784540 w 1715462"/>
                    <a:gd name="connsiteY491" fmla="*/ 2115457 h 2424490"/>
                    <a:gd name="connsiteX492" fmla="*/ 792404 w 1715462"/>
                    <a:gd name="connsiteY492" fmla="*/ 2134810 h 2424490"/>
                    <a:gd name="connsiteX493" fmla="*/ 820833 w 1715462"/>
                    <a:gd name="connsiteY493" fmla="*/ 2160210 h 2424490"/>
                    <a:gd name="connsiteX494" fmla="*/ 820833 w 1715462"/>
                    <a:gd name="connsiteY494" fmla="*/ 2160210 h 24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1715462" h="2424490">
                      <a:moveTo>
                        <a:pt x="820833" y="2160210"/>
                      </a:moveTo>
                      <a:lnTo>
                        <a:pt x="927294" y="2289024"/>
                      </a:lnTo>
                      <a:lnTo>
                        <a:pt x="927294" y="2310795"/>
                      </a:lnTo>
                      <a:lnTo>
                        <a:pt x="929108" y="2333776"/>
                      </a:lnTo>
                      <a:lnTo>
                        <a:pt x="929713" y="2353129"/>
                      </a:lnTo>
                      <a:lnTo>
                        <a:pt x="929713" y="2370667"/>
                      </a:lnTo>
                      <a:lnTo>
                        <a:pt x="937577" y="2370667"/>
                      </a:lnTo>
                      <a:lnTo>
                        <a:pt x="996251" y="2371272"/>
                      </a:lnTo>
                      <a:lnTo>
                        <a:pt x="1047061" y="2373086"/>
                      </a:lnTo>
                      <a:lnTo>
                        <a:pt x="1053715" y="2373691"/>
                      </a:lnTo>
                      <a:lnTo>
                        <a:pt x="1106340" y="2374295"/>
                      </a:lnTo>
                      <a:lnTo>
                        <a:pt x="1126302" y="2377924"/>
                      </a:lnTo>
                      <a:lnTo>
                        <a:pt x="1134770" y="2377319"/>
                      </a:lnTo>
                      <a:lnTo>
                        <a:pt x="1178927" y="2366434"/>
                      </a:lnTo>
                      <a:lnTo>
                        <a:pt x="1191025" y="2365224"/>
                      </a:lnTo>
                      <a:lnTo>
                        <a:pt x="1200098" y="2367643"/>
                      </a:lnTo>
                      <a:lnTo>
                        <a:pt x="1222479" y="2372481"/>
                      </a:lnTo>
                      <a:lnTo>
                        <a:pt x="1261192" y="2385181"/>
                      </a:lnTo>
                      <a:lnTo>
                        <a:pt x="1336803" y="2405138"/>
                      </a:lnTo>
                      <a:lnTo>
                        <a:pt x="1356159" y="2408767"/>
                      </a:lnTo>
                      <a:lnTo>
                        <a:pt x="1376121" y="2414210"/>
                      </a:lnTo>
                      <a:lnTo>
                        <a:pt x="1403945" y="2420862"/>
                      </a:lnTo>
                      <a:lnTo>
                        <a:pt x="1417253" y="2423281"/>
                      </a:lnTo>
                      <a:lnTo>
                        <a:pt x="1420883" y="2424491"/>
                      </a:lnTo>
                      <a:lnTo>
                        <a:pt x="1420883" y="2405743"/>
                      </a:lnTo>
                      <a:lnTo>
                        <a:pt x="1419673" y="2398486"/>
                      </a:lnTo>
                      <a:lnTo>
                        <a:pt x="1419673" y="2393648"/>
                      </a:lnTo>
                      <a:lnTo>
                        <a:pt x="1418463" y="2386391"/>
                      </a:lnTo>
                      <a:lnTo>
                        <a:pt x="1417858" y="2368248"/>
                      </a:lnTo>
                      <a:lnTo>
                        <a:pt x="1418463" y="2365224"/>
                      </a:lnTo>
                      <a:lnTo>
                        <a:pt x="1417858" y="2362200"/>
                      </a:lnTo>
                      <a:lnTo>
                        <a:pt x="1418463" y="2352524"/>
                      </a:lnTo>
                      <a:lnTo>
                        <a:pt x="1417253" y="2345267"/>
                      </a:lnTo>
                      <a:lnTo>
                        <a:pt x="1416648" y="2340429"/>
                      </a:lnTo>
                      <a:lnTo>
                        <a:pt x="1417253" y="2332567"/>
                      </a:lnTo>
                      <a:lnTo>
                        <a:pt x="1417858" y="2324705"/>
                      </a:lnTo>
                      <a:lnTo>
                        <a:pt x="1419673" y="2308981"/>
                      </a:lnTo>
                      <a:lnTo>
                        <a:pt x="1419673" y="2301119"/>
                      </a:lnTo>
                      <a:lnTo>
                        <a:pt x="1420883" y="2288419"/>
                      </a:lnTo>
                      <a:lnTo>
                        <a:pt x="1420277" y="2273905"/>
                      </a:lnTo>
                      <a:cubicBezTo>
                        <a:pt x="1419068" y="2267252"/>
                        <a:pt x="1419068" y="2263624"/>
                        <a:pt x="1419068" y="2261205"/>
                      </a:cubicBezTo>
                      <a:cubicBezTo>
                        <a:pt x="1419068" y="2256971"/>
                        <a:pt x="1418463" y="2253948"/>
                        <a:pt x="1419068" y="2249715"/>
                      </a:cubicBezTo>
                      <a:cubicBezTo>
                        <a:pt x="1419673" y="2245481"/>
                        <a:pt x="1418463" y="2241852"/>
                        <a:pt x="1418463" y="2237619"/>
                      </a:cubicBezTo>
                      <a:cubicBezTo>
                        <a:pt x="1418463" y="2231572"/>
                        <a:pt x="1418463" y="2224919"/>
                        <a:pt x="1418463" y="2220081"/>
                      </a:cubicBezTo>
                      <a:cubicBezTo>
                        <a:pt x="1418463" y="2215243"/>
                        <a:pt x="1417858" y="2211614"/>
                        <a:pt x="1417858" y="2206776"/>
                      </a:cubicBezTo>
                      <a:cubicBezTo>
                        <a:pt x="1417858" y="2201938"/>
                        <a:pt x="1417253" y="2196495"/>
                        <a:pt x="1417858" y="2191657"/>
                      </a:cubicBezTo>
                      <a:cubicBezTo>
                        <a:pt x="1417858" y="2186819"/>
                        <a:pt x="1417253" y="2182586"/>
                        <a:pt x="1417253" y="2177748"/>
                      </a:cubicBezTo>
                      <a:cubicBezTo>
                        <a:pt x="1417253" y="2174724"/>
                        <a:pt x="1417253" y="2171700"/>
                        <a:pt x="1417253" y="2168676"/>
                      </a:cubicBezTo>
                      <a:cubicBezTo>
                        <a:pt x="1417253" y="2162024"/>
                        <a:pt x="1415438" y="2159605"/>
                        <a:pt x="1416648" y="2145090"/>
                      </a:cubicBezTo>
                      <a:cubicBezTo>
                        <a:pt x="1417253" y="2132995"/>
                        <a:pt x="1425116" y="2137229"/>
                        <a:pt x="1437214" y="2119691"/>
                      </a:cubicBezTo>
                      <a:cubicBezTo>
                        <a:pt x="1437819" y="2116667"/>
                        <a:pt x="1439029" y="2114852"/>
                        <a:pt x="1440239" y="2112434"/>
                      </a:cubicBezTo>
                      <a:cubicBezTo>
                        <a:pt x="1442658" y="2107596"/>
                        <a:pt x="1443868" y="2103967"/>
                        <a:pt x="1445683" y="2099733"/>
                      </a:cubicBezTo>
                      <a:cubicBezTo>
                        <a:pt x="1448707" y="2096105"/>
                        <a:pt x="1448707" y="2091871"/>
                        <a:pt x="1452942" y="2087033"/>
                      </a:cubicBezTo>
                      <a:cubicBezTo>
                        <a:pt x="1454756" y="2084614"/>
                        <a:pt x="1455361" y="2082800"/>
                        <a:pt x="1456571" y="2080381"/>
                      </a:cubicBezTo>
                      <a:cubicBezTo>
                        <a:pt x="1458385" y="2077357"/>
                        <a:pt x="1459595" y="2074938"/>
                        <a:pt x="1461410" y="2072519"/>
                      </a:cubicBezTo>
                      <a:cubicBezTo>
                        <a:pt x="1465039" y="2067076"/>
                        <a:pt x="1468064" y="2062843"/>
                        <a:pt x="1468064" y="2058610"/>
                      </a:cubicBezTo>
                      <a:cubicBezTo>
                        <a:pt x="1469274" y="2054981"/>
                        <a:pt x="1465644" y="2052562"/>
                        <a:pt x="1464434" y="2047724"/>
                      </a:cubicBezTo>
                      <a:cubicBezTo>
                        <a:pt x="1465039" y="2044095"/>
                        <a:pt x="1463829" y="2042886"/>
                        <a:pt x="1463829" y="2042886"/>
                      </a:cubicBezTo>
                      <a:cubicBezTo>
                        <a:pt x="1463829" y="2037443"/>
                        <a:pt x="1463829" y="2035629"/>
                        <a:pt x="1470483" y="2028976"/>
                      </a:cubicBezTo>
                      <a:cubicBezTo>
                        <a:pt x="1475927" y="2022929"/>
                        <a:pt x="1478347" y="2022324"/>
                        <a:pt x="1482581" y="2016881"/>
                      </a:cubicBezTo>
                      <a:cubicBezTo>
                        <a:pt x="1487420" y="2010834"/>
                        <a:pt x="1489235" y="2009019"/>
                        <a:pt x="1490445" y="2001762"/>
                      </a:cubicBezTo>
                      <a:lnTo>
                        <a:pt x="1489235" y="1986038"/>
                      </a:lnTo>
                      <a:lnTo>
                        <a:pt x="1489235" y="1976362"/>
                      </a:lnTo>
                      <a:lnTo>
                        <a:pt x="1480161" y="1962453"/>
                      </a:lnTo>
                      <a:lnTo>
                        <a:pt x="1486210" y="1941891"/>
                      </a:lnTo>
                      <a:lnTo>
                        <a:pt x="1488630" y="1932215"/>
                      </a:lnTo>
                      <a:lnTo>
                        <a:pt x="1489235" y="1920119"/>
                      </a:lnTo>
                      <a:lnTo>
                        <a:pt x="1489235" y="1916491"/>
                      </a:lnTo>
                      <a:lnTo>
                        <a:pt x="1490445" y="1911652"/>
                      </a:lnTo>
                      <a:lnTo>
                        <a:pt x="1495284" y="1901976"/>
                      </a:lnTo>
                      <a:lnTo>
                        <a:pt x="1496494" y="1896533"/>
                      </a:lnTo>
                      <a:lnTo>
                        <a:pt x="1496494" y="1891695"/>
                      </a:lnTo>
                      <a:lnTo>
                        <a:pt x="1495284" y="1885043"/>
                      </a:lnTo>
                      <a:lnTo>
                        <a:pt x="1495284" y="1875971"/>
                      </a:lnTo>
                      <a:lnTo>
                        <a:pt x="1495888" y="1868715"/>
                      </a:lnTo>
                      <a:lnTo>
                        <a:pt x="1497098" y="1862667"/>
                      </a:lnTo>
                      <a:lnTo>
                        <a:pt x="1498913" y="1852991"/>
                      </a:lnTo>
                      <a:lnTo>
                        <a:pt x="1503752" y="1842105"/>
                      </a:lnTo>
                      <a:lnTo>
                        <a:pt x="1507381" y="1837267"/>
                      </a:lnTo>
                      <a:lnTo>
                        <a:pt x="1504357" y="1828195"/>
                      </a:lnTo>
                      <a:lnTo>
                        <a:pt x="1509196" y="1807029"/>
                      </a:lnTo>
                      <a:lnTo>
                        <a:pt x="1508591" y="1800376"/>
                      </a:lnTo>
                      <a:lnTo>
                        <a:pt x="1504962" y="1793119"/>
                      </a:lnTo>
                      <a:lnTo>
                        <a:pt x="1504357" y="1782838"/>
                      </a:lnTo>
                      <a:lnTo>
                        <a:pt x="1504962" y="1769533"/>
                      </a:lnTo>
                      <a:cubicBezTo>
                        <a:pt x="1504962" y="1768324"/>
                        <a:pt x="1504962" y="1767719"/>
                        <a:pt x="1504962" y="1766510"/>
                      </a:cubicBezTo>
                      <a:cubicBezTo>
                        <a:pt x="1502542" y="1727200"/>
                        <a:pt x="1503752" y="1687891"/>
                        <a:pt x="1507986" y="1647976"/>
                      </a:cubicBezTo>
                      <a:cubicBezTo>
                        <a:pt x="1522504" y="1643138"/>
                        <a:pt x="1536416" y="1641324"/>
                        <a:pt x="1550933" y="1637695"/>
                      </a:cubicBezTo>
                      <a:lnTo>
                        <a:pt x="1560007" y="1635276"/>
                      </a:lnTo>
                      <a:lnTo>
                        <a:pt x="1568475" y="1628019"/>
                      </a:lnTo>
                      <a:lnTo>
                        <a:pt x="1576944" y="1618948"/>
                      </a:lnTo>
                      <a:lnTo>
                        <a:pt x="1581178" y="1615924"/>
                      </a:lnTo>
                      <a:lnTo>
                        <a:pt x="1590251" y="1607457"/>
                      </a:lnTo>
                      <a:cubicBezTo>
                        <a:pt x="1596300" y="1582057"/>
                        <a:pt x="1601139" y="1553029"/>
                        <a:pt x="1616261" y="1531257"/>
                      </a:cubicBezTo>
                      <a:lnTo>
                        <a:pt x="1619891" y="1516743"/>
                      </a:lnTo>
                      <a:lnTo>
                        <a:pt x="1607188" y="1463524"/>
                      </a:lnTo>
                      <a:lnTo>
                        <a:pt x="1609003" y="1459291"/>
                      </a:lnTo>
                      <a:lnTo>
                        <a:pt x="1612632" y="1456871"/>
                      </a:lnTo>
                      <a:lnTo>
                        <a:pt x="1613842" y="1453848"/>
                      </a:lnTo>
                      <a:lnTo>
                        <a:pt x="1612632" y="1439938"/>
                      </a:lnTo>
                      <a:lnTo>
                        <a:pt x="1613237" y="1430867"/>
                      </a:lnTo>
                      <a:lnTo>
                        <a:pt x="1616866" y="1421191"/>
                      </a:lnTo>
                      <a:lnTo>
                        <a:pt x="1626544" y="1408491"/>
                      </a:lnTo>
                      <a:lnTo>
                        <a:pt x="1628359" y="1405467"/>
                      </a:lnTo>
                      <a:lnTo>
                        <a:pt x="1630174" y="1403048"/>
                      </a:lnTo>
                      <a:lnTo>
                        <a:pt x="1631988" y="1400024"/>
                      </a:lnTo>
                      <a:lnTo>
                        <a:pt x="1638037" y="1387929"/>
                      </a:lnTo>
                      <a:lnTo>
                        <a:pt x="1651345" y="1367971"/>
                      </a:lnTo>
                      <a:lnTo>
                        <a:pt x="1655579" y="1351038"/>
                      </a:lnTo>
                      <a:lnTo>
                        <a:pt x="1657394" y="1346200"/>
                      </a:lnTo>
                      <a:lnTo>
                        <a:pt x="1659813" y="1340757"/>
                      </a:lnTo>
                      <a:lnTo>
                        <a:pt x="1661628" y="1337129"/>
                      </a:lnTo>
                      <a:lnTo>
                        <a:pt x="1663443" y="1335314"/>
                      </a:lnTo>
                      <a:lnTo>
                        <a:pt x="1667072" y="1328057"/>
                      </a:lnTo>
                      <a:lnTo>
                        <a:pt x="1673121" y="1317776"/>
                      </a:lnTo>
                      <a:lnTo>
                        <a:pt x="1680379" y="1297215"/>
                      </a:lnTo>
                      <a:lnTo>
                        <a:pt x="1684009" y="1291167"/>
                      </a:lnTo>
                      <a:lnTo>
                        <a:pt x="1685218" y="1289352"/>
                      </a:lnTo>
                      <a:lnTo>
                        <a:pt x="1688848" y="1279676"/>
                      </a:lnTo>
                      <a:lnTo>
                        <a:pt x="1690662" y="1274233"/>
                      </a:lnTo>
                      <a:lnTo>
                        <a:pt x="1692477" y="1271209"/>
                      </a:lnTo>
                      <a:lnTo>
                        <a:pt x="1696711" y="1261533"/>
                      </a:lnTo>
                      <a:lnTo>
                        <a:pt x="1697316" y="1259114"/>
                      </a:lnTo>
                      <a:lnTo>
                        <a:pt x="1700946" y="1251252"/>
                      </a:lnTo>
                      <a:lnTo>
                        <a:pt x="1702156" y="1247019"/>
                      </a:lnTo>
                      <a:lnTo>
                        <a:pt x="1706389" y="1235529"/>
                      </a:lnTo>
                      <a:lnTo>
                        <a:pt x="1708809" y="1225852"/>
                      </a:lnTo>
                      <a:lnTo>
                        <a:pt x="1711229" y="1210129"/>
                      </a:lnTo>
                      <a:lnTo>
                        <a:pt x="1713043" y="1200453"/>
                      </a:lnTo>
                      <a:lnTo>
                        <a:pt x="1713043" y="1187752"/>
                      </a:lnTo>
                      <a:lnTo>
                        <a:pt x="1714253" y="1169005"/>
                      </a:lnTo>
                      <a:lnTo>
                        <a:pt x="1714253" y="1164167"/>
                      </a:lnTo>
                      <a:lnTo>
                        <a:pt x="1714858" y="1153281"/>
                      </a:lnTo>
                      <a:lnTo>
                        <a:pt x="1715463" y="1145419"/>
                      </a:lnTo>
                      <a:lnTo>
                        <a:pt x="1713648" y="1136348"/>
                      </a:lnTo>
                      <a:lnTo>
                        <a:pt x="1713043" y="1116391"/>
                      </a:lnTo>
                      <a:lnTo>
                        <a:pt x="1711834" y="1105505"/>
                      </a:lnTo>
                      <a:lnTo>
                        <a:pt x="1712438" y="1090991"/>
                      </a:lnTo>
                      <a:lnTo>
                        <a:pt x="1714253" y="1061357"/>
                      </a:lnTo>
                      <a:lnTo>
                        <a:pt x="1714858" y="1049262"/>
                      </a:lnTo>
                      <a:lnTo>
                        <a:pt x="1711834" y="1042005"/>
                      </a:lnTo>
                      <a:lnTo>
                        <a:pt x="1708204" y="1030514"/>
                      </a:lnTo>
                      <a:lnTo>
                        <a:pt x="1704575" y="1023257"/>
                      </a:lnTo>
                      <a:lnTo>
                        <a:pt x="1697921" y="1011162"/>
                      </a:lnTo>
                      <a:lnTo>
                        <a:pt x="1694897" y="1008743"/>
                      </a:lnTo>
                      <a:lnTo>
                        <a:pt x="1687033" y="994834"/>
                      </a:lnTo>
                      <a:lnTo>
                        <a:pt x="1674936" y="986971"/>
                      </a:lnTo>
                      <a:lnTo>
                        <a:pt x="1671911" y="982133"/>
                      </a:lnTo>
                      <a:lnTo>
                        <a:pt x="1668887" y="979110"/>
                      </a:lnTo>
                      <a:lnTo>
                        <a:pt x="1665862" y="974876"/>
                      </a:lnTo>
                      <a:lnTo>
                        <a:pt x="1656184" y="956129"/>
                      </a:lnTo>
                      <a:lnTo>
                        <a:pt x="1653159" y="953105"/>
                      </a:lnTo>
                      <a:lnTo>
                        <a:pt x="1644691" y="940405"/>
                      </a:lnTo>
                      <a:lnTo>
                        <a:pt x="1639247" y="931334"/>
                      </a:lnTo>
                      <a:lnTo>
                        <a:pt x="1638642" y="929519"/>
                      </a:lnTo>
                      <a:lnTo>
                        <a:pt x="1635013" y="919238"/>
                      </a:lnTo>
                      <a:lnTo>
                        <a:pt x="1631988" y="910771"/>
                      </a:lnTo>
                      <a:lnTo>
                        <a:pt x="1626544" y="902910"/>
                      </a:lnTo>
                      <a:lnTo>
                        <a:pt x="1619286" y="896257"/>
                      </a:lnTo>
                      <a:lnTo>
                        <a:pt x="1609607" y="888395"/>
                      </a:lnTo>
                      <a:lnTo>
                        <a:pt x="1604768" y="884767"/>
                      </a:lnTo>
                      <a:lnTo>
                        <a:pt x="1596300" y="879324"/>
                      </a:lnTo>
                      <a:lnTo>
                        <a:pt x="1593276" y="876905"/>
                      </a:lnTo>
                      <a:lnTo>
                        <a:pt x="1584202" y="870857"/>
                      </a:lnTo>
                      <a:lnTo>
                        <a:pt x="1581783" y="867229"/>
                      </a:lnTo>
                      <a:lnTo>
                        <a:pt x="1579363" y="864810"/>
                      </a:lnTo>
                      <a:lnTo>
                        <a:pt x="1578153" y="862995"/>
                      </a:lnTo>
                      <a:lnTo>
                        <a:pt x="1572709" y="850295"/>
                      </a:lnTo>
                      <a:lnTo>
                        <a:pt x="1569685" y="837595"/>
                      </a:lnTo>
                      <a:lnTo>
                        <a:pt x="1567870" y="833967"/>
                      </a:lnTo>
                      <a:lnTo>
                        <a:pt x="1562426" y="829733"/>
                      </a:lnTo>
                      <a:lnTo>
                        <a:pt x="1549119" y="821871"/>
                      </a:lnTo>
                      <a:lnTo>
                        <a:pt x="1532787" y="810381"/>
                      </a:lnTo>
                      <a:lnTo>
                        <a:pt x="1529762" y="806752"/>
                      </a:lnTo>
                      <a:lnTo>
                        <a:pt x="1523108" y="801914"/>
                      </a:lnTo>
                      <a:lnTo>
                        <a:pt x="1521899" y="789819"/>
                      </a:lnTo>
                      <a:lnTo>
                        <a:pt x="1518874" y="781957"/>
                      </a:lnTo>
                      <a:lnTo>
                        <a:pt x="1515850" y="775910"/>
                      </a:lnTo>
                      <a:lnTo>
                        <a:pt x="1512825" y="772281"/>
                      </a:lnTo>
                      <a:lnTo>
                        <a:pt x="1507986" y="772281"/>
                      </a:lnTo>
                      <a:lnTo>
                        <a:pt x="1505567" y="769257"/>
                      </a:lnTo>
                      <a:lnTo>
                        <a:pt x="1505567" y="760186"/>
                      </a:lnTo>
                      <a:lnTo>
                        <a:pt x="1507381" y="754743"/>
                      </a:lnTo>
                      <a:lnTo>
                        <a:pt x="1508591" y="744462"/>
                      </a:lnTo>
                      <a:lnTo>
                        <a:pt x="1507986" y="738414"/>
                      </a:lnTo>
                      <a:lnTo>
                        <a:pt x="1505567" y="732971"/>
                      </a:lnTo>
                      <a:lnTo>
                        <a:pt x="1501333" y="728133"/>
                      </a:lnTo>
                      <a:lnTo>
                        <a:pt x="1495284" y="723295"/>
                      </a:lnTo>
                      <a:lnTo>
                        <a:pt x="1493469" y="720271"/>
                      </a:lnTo>
                      <a:lnTo>
                        <a:pt x="1488630" y="711805"/>
                      </a:lnTo>
                      <a:lnTo>
                        <a:pt x="1488025" y="706362"/>
                      </a:lnTo>
                      <a:lnTo>
                        <a:pt x="1488630" y="692453"/>
                      </a:lnTo>
                      <a:lnTo>
                        <a:pt x="1486210" y="676124"/>
                      </a:lnTo>
                      <a:lnTo>
                        <a:pt x="1486815" y="664633"/>
                      </a:lnTo>
                      <a:lnTo>
                        <a:pt x="1488025" y="657376"/>
                      </a:lnTo>
                      <a:lnTo>
                        <a:pt x="1486815" y="651933"/>
                      </a:lnTo>
                      <a:lnTo>
                        <a:pt x="1483186" y="646490"/>
                      </a:lnTo>
                      <a:lnTo>
                        <a:pt x="1477742" y="639233"/>
                      </a:lnTo>
                      <a:lnTo>
                        <a:pt x="1462620" y="645281"/>
                      </a:lnTo>
                      <a:lnTo>
                        <a:pt x="1449312" y="650724"/>
                      </a:lnTo>
                      <a:lnTo>
                        <a:pt x="1442658" y="636209"/>
                      </a:lnTo>
                      <a:lnTo>
                        <a:pt x="1432980" y="625324"/>
                      </a:lnTo>
                      <a:lnTo>
                        <a:pt x="1429956" y="608391"/>
                      </a:lnTo>
                      <a:lnTo>
                        <a:pt x="1426931" y="590248"/>
                      </a:lnTo>
                      <a:lnTo>
                        <a:pt x="1419673" y="585410"/>
                      </a:lnTo>
                      <a:cubicBezTo>
                        <a:pt x="1417253" y="589038"/>
                        <a:pt x="1413624" y="586014"/>
                        <a:pt x="1411204" y="590852"/>
                      </a:cubicBezTo>
                      <a:cubicBezTo>
                        <a:pt x="1409389" y="593271"/>
                        <a:pt x="1410599" y="595086"/>
                        <a:pt x="1409389" y="596295"/>
                      </a:cubicBezTo>
                      <a:cubicBezTo>
                        <a:pt x="1407575" y="598110"/>
                        <a:pt x="1407575" y="598715"/>
                        <a:pt x="1406970" y="601133"/>
                      </a:cubicBezTo>
                      <a:cubicBezTo>
                        <a:pt x="1405155" y="605367"/>
                        <a:pt x="1402736" y="608391"/>
                        <a:pt x="1400921" y="612624"/>
                      </a:cubicBezTo>
                      <a:cubicBezTo>
                        <a:pt x="1398502" y="618067"/>
                        <a:pt x="1393057" y="619881"/>
                        <a:pt x="1388823" y="624719"/>
                      </a:cubicBezTo>
                      <a:cubicBezTo>
                        <a:pt x="1385194" y="631976"/>
                        <a:pt x="1382170" y="636209"/>
                        <a:pt x="1377935" y="639233"/>
                      </a:cubicBezTo>
                      <a:cubicBezTo>
                        <a:pt x="1376725" y="639838"/>
                        <a:pt x="1375516" y="641048"/>
                        <a:pt x="1373701" y="641048"/>
                      </a:cubicBezTo>
                      <a:cubicBezTo>
                        <a:pt x="1368862" y="644676"/>
                        <a:pt x="1365837" y="645281"/>
                        <a:pt x="1362813" y="646490"/>
                      </a:cubicBezTo>
                      <a:cubicBezTo>
                        <a:pt x="1357369" y="648305"/>
                        <a:pt x="1358579" y="642862"/>
                        <a:pt x="1354950" y="644676"/>
                      </a:cubicBezTo>
                      <a:cubicBezTo>
                        <a:pt x="1349505" y="647095"/>
                        <a:pt x="1347691" y="644072"/>
                        <a:pt x="1343457" y="642862"/>
                      </a:cubicBezTo>
                      <a:cubicBezTo>
                        <a:pt x="1335593" y="640443"/>
                        <a:pt x="1334988" y="633791"/>
                        <a:pt x="1330754" y="633791"/>
                      </a:cubicBezTo>
                      <a:cubicBezTo>
                        <a:pt x="1325915" y="633791"/>
                        <a:pt x="1325915" y="634395"/>
                        <a:pt x="1321076" y="633791"/>
                      </a:cubicBezTo>
                      <a:cubicBezTo>
                        <a:pt x="1295671" y="629557"/>
                        <a:pt x="1305349" y="632581"/>
                        <a:pt x="1294461" y="631976"/>
                      </a:cubicBezTo>
                      <a:cubicBezTo>
                        <a:pt x="1289622" y="630767"/>
                        <a:pt x="1287807" y="634395"/>
                        <a:pt x="1283573" y="631976"/>
                      </a:cubicBezTo>
                      <a:cubicBezTo>
                        <a:pt x="1280548" y="630162"/>
                        <a:pt x="1279339" y="627743"/>
                        <a:pt x="1276919" y="625929"/>
                      </a:cubicBezTo>
                      <a:lnTo>
                        <a:pt x="1274500" y="615648"/>
                      </a:lnTo>
                      <a:lnTo>
                        <a:pt x="1273290" y="608995"/>
                      </a:lnTo>
                      <a:lnTo>
                        <a:pt x="1271475" y="590852"/>
                      </a:lnTo>
                      <a:lnTo>
                        <a:pt x="1273895" y="584200"/>
                      </a:lnTo>
                      <a:lnTo>
                        <a:pt x="1258772" y="569686"/>
                      </a:lnTo>
                      <a:lnTo>
                        <a:pt x="1255748" y="561824"/>
                      </a:lnTo>
                      <a:lnTo>
                        <a:pt x="1244255" y="538238"/>
                      </a:lnTo>
                      <a:lnTo>
                        <a:pt x="1238811" y="527352"/>
                      </a:lnTo>
                      <a:lnTo>
                        <a:pt x="1235787" y="497114"/>
                      </a:lnTo>
                      <a:lnTo>
                        <a:pt x="1217035" y="486229"/>
                      </a:lnTo>
                      <a:lnTo>
                        <a:pt x="1214615" y="480181"/>
                      </a:lnTo>
                      <a:lnTo>
                        <a:pt x="1201913" y="459014"/>
                      </a:lnTo>
                      <a:lnTo>
                        <a:pt x="1196469" y="454781"/>
                      </a:lnTo>
                      <a:lnTo>
                        <a:pt x="1180137" y="466876"/>
                      </a:lnTo>
                      <a:lnTo>
                        <a:pt x="1172878" y="472319"/>
                      </a:lnTo>
                      <a:lnTo>
                        <a:pt x="1168644" y="475948"/>
                      </a:lnTo>
                      <a:lnTo>
                        <a:pt x="1157151" y="483810"/>
                      </a:lnTo>
                      <a:lnTo>
                        <a:pt x="1134770" y="486229"/>
                      </a:lnTo>
                      <a:lnTo>
                        <a:pt x="1098477" y="500138"/>
                      </a:lnTo>
                      <a:lnTo>
                        <a:pt x="1094848" y="493486"/>
                      </a:lnTo>
                      <a:lnTo>
                        <a:pt x="1082145" y="486229"/>
                      </a:lnTo>
                      <a:lnTo>
                        <a:pt x="1082145" y="476553"/>
                      </a:lnTo>
                      <a:lnTo>
                        <a:pt x="1082145" y="471110"/>
                      </a:lnTo>
                      <a:lnTo>
                        <a:pt x="1076096" y="458410"/>
                      </a:lnTo>
                      <a:lnTo>
                        <a:pt x="1063998" y="427567"/>
                      </a:lnTo>
                      <a:lnTo>
                        <a:pt x="1090613" y="390676"/>
                      </a:lnTo>
                      <a:lnTo>
                        <a:pt x="1093033" y="367090"/>
                      </a:lnTo>
                      <a:lnTo>
                        <a:pt x="1096057" y="340481"/>
                      </a:lnTo>
                      <a:lnTo>
                        <a:pt x="1091218" y="338062"/>
                      </a:lnTo>
                      <a:lnTo>
                        <a:pt x="1076701" y="338062"/>
                      </a:lnTo>
                      <a:lnTo>
                        <a:pt x="1070652" y="328990"/>
                      </a:lnTo>
                      <a:lnTo>
                        <a:pt x="1065813" y="324152"/>
                      </a:lnTo>
                      <a:lnTo>
                        <a:pt x="1061579" y="318709"/>
                      </a:lnTo>
                      <a:lnTo>
                        <a:pt x="1058554" y="312057"/>
                      </a:lnTo>
                      <a:lnTo>
                        <a:pt x="1057345" y="300567"/>
                      </a:lnTo>
                      <a:lnTo>
                        <a:pt x="1054320" y="295729"/>
                      </a:lnTo>
                      <a:lnTo>
                        <a:pt x="1027705" y="280610"/>
                      </a:lnTo>
                      <a:lnTo>
                        <a:pt x="1009558" y="273352"/>
                      </a:lnTo>
                      <a:lnTo>
                        <a:pt x="1010768" y="270328"/>
                      </a:lnTo>
                      <a:cubicBezTo>
                        <a:pt x="1010163" y="269119"/>
                        <a:pt x="1009558" y="268514"/>
                        <a:pt x="1008349" y="266700"/>
                      </a:cubicBezTo>
                      <a:cubicBezTo>
                        <a:pt x="1005929" y="261862"/>
                        <a:pt x="1002905" y="264886"/>
                        <a:pt x="1002300" y="261862"/>
                      </a:cubicBezTo>
                      <a:cubicBezTo>
                        <a:pt x="1001695" y="260048"/>
                        <a:pt x="999880" y="259443"/>
                        <a:pt x="998066" y="258838"/>
                      </a:cubicBezTo>
                      <a:cubicBezTo>
                        <a:pt x="996856" y="258838"/>
                        <a:pt x="995041" y="260048"/>
                        <a:pt x="993831" y="260048"/>
                      </a:cubicBezTo>
                      <a:lnTo>
                        <a:pt x="992017" y="256419"/>
                      </a:lnTo>
                      <a:lnTo>
                        <a:pt x="988387" y="249767"/>
                      </a:lnTo>
                      <a:lnTo>
                        <a:pt x="976894" y="239486"/>
                      </a:lnTo>
                      <a:lnTo>
                        <a:pt x="930318" y="208038"/>
                      </a:lnTo>
                      <a:lnTo>
                        <a:pt x="869224" y="167519"/>
                      </a:lnTo>
                      <a:lnTo>
                        <a:pt x="864990" y="162681"/>
                      </a:lnTo>
                      <a:cubicBezTo>
                        <a:pt x="861966" y="160867"/>
                        <a:pt x="860151" y="158448"/>
                        <a:pt x="857731" y="157238"/>
                      </a:cubicBezTo>
                      <a:cubicBezTo>
                        <a:pt x="851682" y="153609"/>
                        <a:pt x="852287" y="152400"/>
                        <a:pt x="837770" y="147562"/>
                      </a:cubicBezTo>
                      <a:cubicBezTo>
                        <a:pt x="835956" y="146957"/>
                        <a:pt x="834141" y="146352"/>
                        <a:pt x="831721" y="146352"/>
                      </a:cubicBezTo>
                      <a:cubicBezTo>
                        <a:pt x="829302" y="146352"/>
                        <a:pt x="825672" y="146352"/>
                        <a:pt x="822648" y="145748"/>
                      </a:cubicBezTo>
                      <a:cubicBezTo>
                        <a:pt x="817204" y="143933"/>
                        <a:pt x="811760" y="140910"/>
                        <a:pt x="803291" y="137281"/>
                      </a:cubicBezTo>
                      <a:cubicBezTo>
                        <a:pt x="802687" y="137281"/>
                        <a:pt x="797847" y="134862"/>
                        <a:pt x="794823" y="135467"/>
                      </a:cubicBezTo>
                      <a:cubicBezTo>
                        <a:pt x="793008" y="136071"/>
                        <a:pt x="788774" y="135467"/>
                        <a:pt x="787565" y="135467"/>
                      </a:cubicBezTo>
                      <a:cubicBezTo>
                        <a:pt x="786355" y="135467"/>
                        <a:pt x="779701" y="135467"/>
                        <a:pt x="773652" y="134862"/>
                      </a:cubicBezTo>
                      <a:cubicBezTo>
                        <a:pt x="766998" y="134257"/>
                        <a:pt x="763974" y="136071"/>
                        <a:pt x="763369" y="136071"/>
                      </a:cubicBezTo>
                      <a:cubicBezTo>
                        <a:pt x="758530" y="136676"/>
                        <a:pt x="759135" y="134862"/>
                        <a:pt x="746432" y="139700"/>
                      </a:cubicBezTo>
                      <a:cubicBezTo>
                        <a:pt x="744012" y="140305"/>
                        <a:pt x="738569" y="143933"/>
                        <a:pt x="735544" y="142724"/>
                      </a:cubicBezTo>
                      <a:cubicBezTo>
                        <a:pt x="731915" y="141514"/>
                        <a:pt x="731310" y="137281"/>
                        <a:pt x="729495" y="137281"/>
                      </a:cubicBezTo>
                      <a:cubicBezTo>
                        <a:pt x="728285" y="136676"/>
                        <a:pt x="727680" y="136676"/>
                        <a:pt x="726471" y="135467"/>
                      </a:cubicBezTo>
                      <a:cubicBezTo>
                        <a:pt x="724051" y="131233"/>
                        <a:pt x="723446" y="131838"/>
                        <a:pt x="720422" y="127605"/>
                      </a:cubicBezTo>
                      <a:cubicBezTo>
                        <a:pt x="719817" y="126395"/>
                        <a:pt x="718607" y="122767"/>
                        <a:pt x="718607" y="122162"/>
                      </a:cubicBezTo>
                      <a:cubicBezTo>
                        <a:pt x="719817" y="117324"/>
                        <a:pt x="719212" y="115510"/>
                        <a:pt x="718607" y="113695"/>
                      </a:cubicBezTo>
                      <a:cubicBezTo>
                        <a:pt x="717397" y="111276"/>
                        <a:pt x="715583" y="108252"/>
                        <a:pt x="713163" y="106438"/>
                      </a:cubicBezTo>
                      <a:cubicBezTo>
                        <a:pt x="710744" y="104624"/>
                        <a:pt x="711349" y="103414"/>
                        <a:pt x="710744" y="102810"/>
                      </a:cubicBezTo>
                      <a:cubicBezTo>
                        <a:pt x="709534" y="102205"/>
                        <a:pt x="709534" y="99786"/>
                        <a:pt x="708929" y="98576"/>
                      </a:cubicBezTo>
                      <a:cubicBezTo>
                        <a:pt x="708324" y="94948"/>
                        <a:pt x="707719" y="93133"/>
                        <a:pt x="704090" y="92529"/>
                      </a:cubicBezTo>
                      <a:cubicBezTo>
                        <a:pt x="699856" y="91319"/>
                        <a:pt x="699251" y="87690"/>
                        <a:pt x="693202" y="86481"/>
                      </a:cubicBezTo>
                      <a:cubicBezTo>
                        <a:pt x="689573" y="85876"/>
                        <a:pt x="687758" y="85271"/>
                        <a:pt x="684734" y="82852"/>
                      </a:cubicBezTo>
                      <a:cubicBezTo>
                        <a:pt x="682314" y="81038"/>
                        <a:pt x="674450" y="79829"/>
                        <a:pt x="667797" y="78014"/>
                      </a:cubicBezTo>
                      <a:cubicBezTo>
                        <a:pt x="662353" y="76805"/>
                        <a:pt x="656909" y="76200"/>
                        <a:pt x="651465" y="75595"/>
                      </a:cubicBezTo>
                      <a:cubicBezTo>
                        <a:pt x="649045" y="75595"/>
                        <a:pt x="647835" y="74386"/>
                        <a:pt x="646021" y="74386"/>
                      </a:cubicBezTo>
                      <a:cubicBezTo>
                        <a:pt x="641181" y="74990"/>
                        <a:pt x="641181" y="73781"/>
                        <a:pt x="639367" y="73781"/>
                      </a:cubicBezTo>
                      <a:cubicBezTo>
                        <a:pt x="637552" y="73781"/>
                        <a:pt x="632713" y="74990"/>
                        <a:pt x="630294" y="73176"/>
                      </a:cubicBezTo>
                      <a:cubicBezTo>
                        <a:pt x="627874" y="71362"/>
                        <a:pt x="626059" y="70757"/>
                        <a:pt x="619405" y="71362"/>
                      </a:cubicBezTo>
                      <a:cubicBezTo>
                        <a:pt x="616986" y="71362"/>
                        <a:pt x="609727" y="69548"/>
                        <a:pt x="606098" y="70152"/>
                      </a:cubicBezTo>
                      <a:cubicBezTo>
                        <a:pt x="604283" y="70757"/>
                        <a:pt x="601864" y="70757"/>
                        <a:pt x="599444" y="70152"/>
                      </a:cubicBezTo>
                      <a:cubicBezTo>
                        <a:pt x="594000" y="68338"/>
                        <a:pt x="594605" y="65919"/>
                        <a:pt x="590976" y="65919"/>
                      </a:cubicBezTo>
                      <a:cubicBezTo>
                        <a:pt x="587951" y="65919"/>
                        <a:pt x="589161" y="67733"/>
                        <a:pt x="584927" y="67129"/>
                      </a:cubicBezTo>
                      <a:cubicBezTo>
                        <a:pt x="581903" y="67129"/>
                        <a:pt x="581298" y="65314"/>
                        <a:pt x="577668" y="64105"/>
                      </a:cubicBezTo>
                      <a:cubicBezTo>
                        <a:pt x="574644" y="63500"/>
                        <a:pt x="572829" y="62895"/>
                        <a:pt x="569200" y="63500"/>
                      </a:cubicBezTo>
                      <a:cubicBezTo>
                        <a:pt x="566175" y="64105"/>
                        <a:pt x="564966" y="63500"/>
                        <a:pt x="563151" y="62895"/>
                      </a:cubicBezTo>
                      <a:cubicBezTo>
                        <a:pt x="560127" y="61686"/>
                        <a:pt x="560127" y="61686"/>
                        <a:pt x="558917" y="59267"/>
                      </a:cubicBezTo>
                      <a:cubicBezTo>
                        <a:pt x="557707" y="56848"/>
                        <a:pt x="554078" y="56848"/>
                        <a:pt x="551053" y="55638"/>
                      </a:cubicBezTo>
                      <a:cubicBezTo>
                        <a:pt x="548029" y="54429"/>
                        <a:pt x="546214" y="51405"/>
                        <a:pt x="543794" y="50195"/>
                      </a:cubicBezTo>
                      <a:cubicBezTo>
                        <a:pt x="540770" y="48381"/>
                        <a:pt x="539560" y="49591"/>
                        <a:pt x="535931" y="47172"/>
                      </a:cubicBezTo>
                      <a:cubicBezTo>
                        <a:pt x="533511" y="45357"/>
                        <a:pt x="529882" y="46567"/>
                        <a:pt x="527463" y="45357"/>
                      </a:cubicBezTo>
                      <a:cubicBezTo>
                        <a:pt x="526253" y="44752"/>
                        <a:pt x="525043" y="42938"/>
                        <a:pt x="523833" y="42333"/>
                      </a:cubicBezTo>
                      <a:cubicBezTo>
                        <a:pt x="522018" y="41124"/>
                        <a:pt x="520204" y="42333"/>
                        <a:pt x="518389" y="41124"/>
                      </a:cubicBezTo>
                      <a:cubicBezTo>
                        <a:pt x="515365" y="39914"/>
                        <a:pt x="512945" y="37495"/>
                        <a:pt x="509921" y="35076"/>
                      </a:cubicBezTo>
                      <a:cubicBezTo>
                        <a:pt x="508106" y="33867"/>
                        <a:pt x="507501" y="35076"/>
                        <a:pt x="505082" y="33867"/>
                      </a:cubicBezTo>
                      <a:cubicBezTo>
                        <a:pt x="502057" y="32657"/>
                        <a:pt x="502057" y="30238"/>
                        <a:pt x="499638" y="29633"/>
                      </a:cubicBezTo>
                      <a:cubicBezTo>
                        <a:pt x="497823" y="29029"/>
                        <a:pt x="496613" y="27819"/>
                        <a:pt x="496008" y="26609"/>
                      </a:cubicBezTo>
                      <a:cubicBezTo>
                        <a:pt x="495403" y="24795"/>
                        <a:pt x="492984" y="22376"/>
                        <a:pt x="491774" y="21167"/>
                      </a:cubicBezTo>
                      <a:cubicBezTo>
                        <a:pt x="487540" y="17538"/>
                        <a:pt x="486330" y="16329"/>
                        <a:pt x="484515" y="12700"/>
                      </a:cubicBezTo>
                      <a:cubicBezTo>
                        <a:pt x="483306" y="10281"/>
                        <a:pt x="483306" y="9676"/>
                        <a:pt x="479676" y="6652"/>
                      </a:cubicBezTo>
                      <a:cubicBezTo>
                        <a:pt x="476652" y="4233"/>
                        <a:pt x="476652" y="1814"/>
                        <a:pt x="476652" y="0"/>
                      </a:cubicBezTo>
                      <a:lnTo>
                        <a:pt x="452456" y="1814"/>
                      </a:lnTo>
                      <a:lnTo>
                        <a:pt x="424632" y="13305"/>
                      </a:lnTo>
                      <a:lnTo>
                        <a:pt x="413743" y="15724"/>
                      </a:lnTo>
                      <a:lnTo>
                        <a:pt x="396807" y="20562"/>
                      </a:lnTo>
                      <a:lnTo>
                        <a:pt x="374426" y="21771"/>
                      </a:lnTo>
                      <a:cubicBezTo>
                        <a:pt x="345391" y="27214"/>
                        <a:pt x="321801" y="33262"/>
                        <a:pt x="295185" y="35076"/>
                      </a:cubicBezTo>
                      <a:lnTo>
                        <a:pt x="247399" y="39310"/>
                      </a:lnTo>
                      <a:lnTo>
                        <a:pt x="260707" y="71362"/>
                      </a:lnTo>
                      <a:lnTo>
                        <a:pt x="267965" y="83457"/>
                      </a:lnTo>
                      <a:lnTo>
                        <a:pt x="275224" y="94343"/>
                      </a:lnTo>
                      <a:cubicBezTo>
                        <a:pt x="287322" y="103414"/>
                        <a:pt x="298210" y="113091"/>
                        <a:pt x="306678" y="123371"/>
                      </a:cubicBezTo>
                      <a:lnTo>
                        <a:pt x="313937" y="140305"/>
                      </a:lnTo>
                      <a:lnTo>
                        <a:pt x="330874" y="186267"/>
                      </a:lnTo>
                      <a:lnTo>
                        <a:pt x="366562" y="204410"/>
                      </a:lnTo>
                      <a:lnTo>
                        <a:pt x="384104" y="210457"/>
                      </a:lnTo>
                      <a:lnTo>
                        <a:pt x="393177" y="229205"/>
                      </a:lnTo>
                      <a:lnTo>
                        <a:pt x="402856" y="238276"/>
                      </a:lnTo>
                      <a:lnTo>
                        <a:pt x="394992" y="247952"/>
                      </a:lnTo>
                      <a:lnTo>
                        <a:pt x="419792" y="356810"/>
                      </a:lnTo>
                      <a:lnTo>
                        <a:pt x="445803" y="423334"/>
                      </a:lnTo>
                      <a:lnTo>
                        <a:pt x="454876" y="469295"/>
                      </a:lnTo>
                      <a:lnTo>
                        <a:pt x="380475" y="483205"/>
                      </a:lnTo>
                      <a:lnTo>
                        <a:pt x="327849" y="474738"/>
                      </a:lnTo>
                      <a:lnTo>
                        <a:pt x="300630" y="515862"/>
                      </a:lnTo>
                      <a:lnTo>
                        <a:pt x="268570" y="521910"/>
                      </a:lnTo>
                      <a:lnTo>
                        <a:pt x="252238" y="509209"/>
                      </a:lnTo>
                      <a:lnTo>
                        <a:pt x="221994" y="507395"/>
                      </a:lnTo>
                      <a:lnTo>
                        <a:pt x="206267" y="494695"/>
                      </a:lnTo>
                      <a:lnTo>
                        <a:pt x="194774" y="513443"/>
                      </a:lnTo>
                      <a:lnTo>
                        <a:pt x="220179" y="565453"/>
                      </a:lnTo>
                      <a:lnTo>
                        <a:pt x="215340" y="577548"/>
                      </a:lnTo>
                      <a:lnTo>
                        <a:pt x="227438" y="607786"/>
                      </a:lnTo>
                      <a:cubicBezTo>
                        <a:pt x="220784" y="619276"/>
                        <a:pt x="213525" y="633791"/>
                        <a:pt x="206872" y="645281"/>
                      </a:cubicBezTo>
                      <a:cubicBezTo>
                        <a:pt x="200823" y="655562"/>
                        <a:pt x="195379" y="664029"/>
                        <a:pt x="189330" y="674310"/>
                      </a:cubicBezTo>
                      <a:cubicBezTo>
                        <a:pt x="186910" y="679752"/>
                        <a:pt x="185096" y="684590"/>
                        <a:pt x="183886" y="690033"/>
                      </a:cubicBezTo>
                      <a:lnTo>
                        <a:pt x="174208" y="697291"/>
                      </a:lnTo>
                      <a:lnTo>
                        <a:pt x="162110" y="717852"/>
                      </a:lnTo>
                      <a:cubicBezTo>
                        <a:pt x="159086" y="719667"/>
                        <a:pt x="156061" y="723295"/>
                        <a:pt x="153037" y="725110"/>
                      </a:cubicBezTo>
                      <a:lnTo>
                        <a:pt x="156666" y="734181"/>
                      </a:lnTo>
                      <a:cubicBezTo>
                        <a:pt x="152432" y="739624"/>
                        <a:pt x="147593" y="748090"/>
                        <a:pt x="142149" y="754138"/>
                      </a:cubicBezTo>
                      <a:cubicBezTo>
                        <a:pt x="137310" y="759581"/>
                        <a:pt x="131866" y="761395"/>
                        <a:pt x="130051" y="767443"/>
                      </a:cubicBezTo>
                      <a:cubicBezTo>
                        <a:pt x="127027" y="777119"/>
                        <a:pt x="142149" y="784981"/>
                        <a:pt x="136705" y="796471"/>
                      </a:cubicBezTo>
                      <a:lnTo>
                        <a:pt x="113114" y="820662"/>
                      </a:lnTo>
                      <a:lnTo>
                        <a:pt x="103436" y="846062"/>
                      </a:lnTo>
                      <a:lnTo>
                        <a:pt x="66538" y="857553"/>
                      </a:lnTo>
                      <a:lnTo>
                        <a:pt x="49601" y="870252"/>
                      </a:lnTo>
                      <a:lnTo>
                        <a:pt x="21776" y="879929"/>
                      </a:lnTo>
                      <a:lnTo>
                        <a:pt x="22986" y="893838"/>
                      </a:lnTo>
                      <a:lnTo>
                        <a:pt x="8468" y="930124"/>
                      </a:lnTo>
                      <a:lnTo>
                        <a:pt x="19356" y="961572"/>
                      </a:lnTo>
                      <a:lnTo>
                        <a:pt x="15727" y="1000881"/>
                      </a:lnTo>
                      <a:lnTo>
                        <a:pt x="12098" y="1033538"/>
                      </a:lnTo>
                      <a:lnTo>
                        <a:pt x="10888" y="1042610"/>
                      </a:lnTo>
                      <a:lnTo>
                        <a:pt x="8468" y="1061357"/>
                      </a:lnTo>
                      <a:lnTo>
                        <a:pt x="4234" y="1074057"/>
                      </a:lnTo>
                      <a:lnTo>
                        <a:pt x="2420" y="1089781"/>
                      </a:lnTo>
                      <a:lnTo>
                        <a:pt x="1815" y="1121834"/>
                      </a:lnTo>
                      <a:lnTo>
                        <a:pt x="605" y="1127881"/>
                      </a:lnTo>
                      <a:lnTo>
                        <a:pt x="0" y="1159329"/>
                      </a:lnTo>
                      <a:lnTo>
                        <a:pt x="4234" y="1188357"/>
                      </a:lnTo>
                      <a:lnTo>
                        <a:pt x="3629" y="1193800"/>
                      </a:lnTo>
                      <a:lnTo>
                        <a:pt x="4234" y="1198033"/>
                      </a:lnTo>
                      <a:lnTo>
                        <a:pt x="605" y="1213757"/>
                      </a:lnTo>
                      <a:lnTo>
                        <a:pt x="5444" y="1216176"/>
                      </a:lnTo>
                      <a:lnTo>
                        <a:pt x="18752" y="1225248"/>
                      </a:lnTo>
                      <a:lnTo>
                        <a:pt x="31454" y="1231900"/>
                      </a:lnTo>
                      <a:lnTo>
                        <a:pt x="47181" y="1230086"/>
                      </a:lnTo>
                      <a:lnTo>
                        <a:pt x="59279" y="1236133"/>
                      </a:lnTo>
                      <a:lnTo>
                        <a:pt x="61699" y="1237343"/>
                      </a:lnTo>
                      <a:lnTo>
                        <a:pt x="67143" y="1241576"/>
                      </a:lnTo>
                      <a:lnTo>
                        <a:pt x="70167" y="1245205"/>
                      </a:lnTo>
                      <a:lnTo>
                        <a:pt x="78635" y="1250648"/>
                      </a:lnTo>
                      <a:lnTo>
                        <a:pt x="82265" y="1250043"/>
                      </a:lnTo>
                      <a:lnTo>
                        <a:pt x="101621" y="1252462"/>
                      </a:lnTo>
                      <a:lnTo>
                        <a:pt x="137310" y="1277862"/>
                      </a:lnTo>
                      <a:lnTo>
                        <a:pt x="152432" y="1286329"/>
                      </a:lnTo>
                      <a:lnTo>
                        <a:pt x="163320" y="1293586"/>
                      </a:lnTo>
                      <a:lnTo>
                        <a:pt x="163320" y="1304471"/>
                      </a:lnTo>
                      <a:lnTo>
                        <a:pt x="169974" y="1309310"/>
                      </a:lnTo>
                      <a:lnTo>
                        <a:pt x="182071" y="1317776"/>
                      </a:lnTo>
                      <a:lnTo>
                        <a:pt x="193564" y="1326848"/>
                      </a:lnTo>
                      <a:lnTo>
                        <a:pt x="204452" y="1334709"/>
                      </a:lnTo>
                      <a:lnTo>
                        <a:pt x="215340" y="1341967"/>
                      </a:lnTo>
                      <a:lnTo>
                        <a:pt x="232882" y="1354667"/>
                      </a:lnTo>
                      <a:lnTo>
                        <a:pt x="238931" y="1357691"/>
                      </a:lnTo>
                      <a:lnTo>
                        <a:pt x="251634" y="1367367"/>
                      </a:lnTo>
                      <a:lnTo>
                        <a:pt x="260707" y="1373414"/>
                      </a:lnTo>
                      <a:lnTo>
                        <a:pt x="267965" y="1380067"/>
                      </a:lnTo>
                      <a:lnTo>
                        <a:pt x="282483" y="1393371"/>
                      </a:lnTo>
                      <a:lnTo>
                        <a:pt x="285507" y="1397605"/>
                      </a:lnTo>
                      <a:lnTo>
                        <a:pt x="288532" y="1400024"/>
                      </a:lnTo>
                      <a:lnTo>
                        <a:pt x="290346" y="1402443"/>
                      </a:lnTo>
                      <a:lnTo>
                        <a:pt x="300025" y="1406072"/>
                      </a:lnTo>
                      <a:lnTo>
                        <a:pt x="306678" y="1411514"/>
                      </a:lnTo>
                      <a:lnTo>
                        <a:pt x="309098" y="1418167"/>
                      </a:lnTo>
                      <a:lnTo>
                        <a:pt x="315147" y="1429657"/>
                      </a:lnTo>
                      <a:lnTo>
                        <a:pt x="321801" y="1441148"/>
                      </a:lnTo>
                      <a:lnTo>
                        <a:pt x="326035" y="1445381"/>
                      </a:lnTo>
                      <a:lnTo>
                        <a:pt x="329664" y="1446590"/>
                      </a:lnTo>
                      <a:lnTo>
                        <a:pt x="332689" y="1449010"/>
                      </a:lnTo>
                      <a:lnTo>
                        <a:pt x="339947" y="1455057"/>
                      </a:lnTo>
                      <a:lnTo>
                        <a:pt x="342367" y="1459895"/>
                      </a:lnTo>
                      <a:lnTo>
                        <a:pt x="344786" y="1471386"/>
                      </a:lnTo>
                      <a:lnTo>
                        <a:pt x="344181" y="1475014"/>
                      </a:lnTo>
                      <a:lnTo>
                        <a:pt x="342367" y="1488319"/>
                      </a:lnTo>
                      <a:lnTo>
                        <a:pt x="349021" y="1488319"/>
                      </a:lnTo>
                      <a:lnTo>
                        <a:pt x="364748" y="1490133"/>
                      </a:lnTo>
                      <a:lnTo>
                        <a:pt x="374426" y="1491948"/>
                      </a:lnTo>
                      <a:lnTo>
                        <a:pt x="381684" y="1494971"/>
                      </a:lnTo>
                      <a:lnTo>
                        <a:pt x="390153" y="1501019"/>
                      </a:lnTo>
                      <a:lnTo>
                        <a:pt x="391967" y="1504043"/>
                      </a:lnTo>
                      <a:lnTo>
                        <a:pt x="394387" y="1512510"/>
                      </a:lnTo>
                      <a:lnTo>
                        <a:pt x="399226" y="1516743"/>
                      </a:lnTo>
                      <a:lnTo>
                        <a:pt x="406485" y="1520976"/>
                      </a:lnTo>
                      <a:lnTo>
                        <a:pt x="415558" y="1527629"/>
                      </a:lnTo>
                      <a:lnTo>
                        <a:pt x="422817" y="1535491"/>
                      </a:lnTo>
                      <a:lnTo>
                        <a:pt x="437939" y="1554843"/>
                      </a:lnTo>
                      <a:lnTo>
                        <a:pt x="443383" y="1562705"/>
                      </a:lnTo>
                      <a:lnTo>
                        <a:pt x="445803" y="1566938"/>
                      </a:lnTo>
                      <a:lnTo>
                        <a:pt x="451247" y="1578429"/>
                      </a:lnTo>
                      <a:lnTo>
                        <a:pt x="454876" y="1580848"/>
                      </a:lnTo>
                      <a:lnTo>
                        <a:pt x="461530" y="1584476"/>
                      </a:lnTo>
                      <a:lnTo>
                        <a:pt x="467578" y="1585081"/>
                      </a:lnTo>
                      <a:lnTo>
                        <a:pt x="474232" y="1587500"/>
                      </a:lnTo>
                      <a:lnTo>
                        <a:pt x="486935" y="1597781"/>
                      </a:lnTo>
                      <a:lnTo>
                        <a:pt x="506291" y="1606248"/>
                      </a:lnTo>
                      <a:lnTo>
                        <a:pt x="516574" y="1611086"/>
                      </a:lnTo>
                      <a:lnTo>
                        <a:pt x="530487" y="1624391"/>
                      </a:lnTo>
                      <a:lnTo>
                        <a:pt x="536536" y="1631648"/>
                      </a:lnTo>
                      <a:lnTo>
                        <a:pt x="541375" y="1634067"/>
                      </a:lnTo>
                      <a:lnTo>
                        <a:pt x="555287" y="1631648"/>
                      </a:lnTo>
                      <a:lnTo>
                        <a:pt x="570410" y="1631043"/>
                      </a:lnTo>
                      <a:lnTo>
                        <a:pt x="580693" y="1630438"/>
                      </a:lnTo>
                      <a:lnTo>
                        <a:pt x="587346" y="1630438"/>
                      </a:lnTo>
                      <a:lnTo>
                        <a:pt x="597629" y="1631043"/>
                      </a:lnTo>
                      <a:lnTo>
                        <a:pt x="604888" y="1632252"/>
                      </a:lnTo>
                      <a:lnTo>
                        <a:pt x="618801" y="1630438"/>
                      </a:lnTo>
                      <a:lnTo>
                        <a:pt x="649045" y="1629834"/>
                      </a:lnTo>
                      <a:lnTo>
                        <a:pt x="659933" y="1630438"/>
                      </a:lnTo>
                      <a:cubicBezTo>
                        <a:pt x="667797" y="1631648"/>
                        <a:pt x="676265" y="1636486"/>
                        <a:pt x="673240" y="1640719"/>
                      </a:cubicBezTo>
                      <a:lnTo>
                        <a:pt x="658118" y="1659467"/>
                      </a:lnTo>
                      <a:cubicBezTo>
                        <a:pt x="655699" y="1662491"/>
                        <a:pt x="650255" y="1676400"/>
                        <a:pt x="649045" y="1681238"/>
                      </a:cubicBezTo>
                      <a:cubicBezTo>
                        <a:pt x="647835" y="1688495"/>
                        <a:pt x="646021" y="1696962"/>
                        <a:pt x="644811" y="1705429"/>
                      </a:cubicBezTo>
                      <a:cubicBezTo>
                        <a:pt x="644206" y="1709662"/>
                        <a:pt x="642996" y="1713291"/>
                        <a:pt x="642996" y="1716919"/>
                      </a:cubicBezTo>
                      <a:cubicBezTo>
                        <a:pt x="641786" y="1726595"/>
                        <a:pt x="637552" y="1734457"/>
                        <a:pt x="632713" y="1740505"/>
                      </a:cubicBezTo>
                      <a:cubicBezTo>
                        <a:pt x="627269" y="1747762"/>
                        <a:pt x="636342" y="1747762"/>
                        <a:pt x="639367" y="1748367"/>
                      </a:cubicBezTo>
                      <a:cubicBezTo>
                        <a:pt x="645416" y="1749576"/>
                        <a:pt x="649650" y="1751391"/>
                        <a:pt x="654489" y="1752600"/>
                      </a:cubicBezTo>
                      <a:cubicBezTo>
                        <a:pt x="658118" y="1753810"/>
                        <a:pt x="661748" y="1754414"/>
                        <a:pt x="666587" y="1755624"/>
                      </a:cubicBezTo>
                      <a:cubicBezTo>
                        <a:pt x="677475" y="1758648"/>
                        <a:pt x="687153" y="1759252"/>
                        <a:pt x="694412" y="1761672"/>
                      </a:cubicBezTo>
                      <a:cubicBezTo>
                        <a:pt x="696226" y="1762276"/>
                        <a:pt x="696226" y="1764090"/>
                        <a:pt x="698041" y="1764090"/>
                      </a:cubicBezTo>
                      <a:lnTo>
                        <a:pt x="702275" y="1776186"/>
                      </a:lnTo>
                      <a:lnTo>
                        <a:pt x="705905" y="1787676"/>
                      </a:lnTo>
                      <a:lnTo>
                        <a:pt x="722236" y="1828800"/>
                      </a:lnTo>
                      <a:lnTo>
                        <a:pt x="723446" y="1840895"/>
                      </a:lnTo>
                      <a:lnTo>
                        <a:pt x="724051" y="1847548"/>
                      </a:lnTo>
                      <a:lnTo>
                        <a:pt x="724051" y="1865086"/>
                      </a:lnTo>
                      <a:lnTo>
                        <a:pt x="728285" y="1882624"/>
                      </a:lnTo>
                      <a:lnTo>
                        <a:pt x="734939" y="1903186"/>
                      </a:lnTo>
                      <a:lnTo>
                        <a:pt x="737964" y="1919514"/>
                      </a:lnTo>
                      <a:lnTo>
                        <a:pt x="740988" y="1934029"/>
                      </a:lnTo>
                      <a:lnTo>
                        <a:pt x="749456" y="1959429"/>
                      </a:lnTo>
                      <a:lnTo>
                        <a:pt x="757925" y="1978176"/>
                      </a:lnTo>
                      <a:lnTo>
                        <a:pt x="763974" y="1994505"/>
                      </a:lnTo>
                      <a:lnTo>
                        <a:pt x="773652" y="2022324"/>
                      </a:lnTo>
                      <a:lnTo>
                        <a:pt x="779701" y="2041676"/>
                      </a:lnTo>
                      <a:lnTo>
                        <a:pt x="780911" y="2044700"/>
                      </a:lnTo>
                      <a:lnTo>
                        <a:pt x="781516" y="2050748"/>
                      </a:lnTo>
                      <a:lnTo>
                        <a:pt x="781516" y="2056191"/>
                      </a:lnTo>
                      <a:lnTo>
                        <a:pt x="781516" y="2068286"/>
                      </a:lnTo>
                      <a:lnTo>
                        <a:pt x="780911" y="2080986"/>
                      </a:lnTo>
                      <a:lnTo>
                        <a:pt x="780306" y="2096105"/>
                      </a:lnTo>
                      <a:lnTo>
                        <a:pt x="781516" y="2103362"/>
                      </a:lnTo>
                      <a:lnTo>
                        <a:pt x="784540" y="2115457"/>
                      </a:lnTo>
                      <a:lnTo>
                        <a:pt x="792404" y="2134810"/>
                      </a:lnTo>
                      <a:lnTo>
                        <a:pt x="820833" y="2160210"/>
                      </a:lnTo>
                      <a:lnTo>
                        <a:pt x="820833" y="2160210"/>
                      </a:lnTo>
                      <a:close/>
                    </a:path>
                  </a:pathLst>
                </a:custGeom>
                <a:solidFill>
                  <a:srgbClr val="20D5AA"/>
                </a:solidFill>
                <a:ln w="3175"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4" name="Freeform 830">
                  <a:extLst>
                    <a:ext uri="{FF2B5EF4-FFF2-40B4-BE49-F238E27FC236}">
                      <a16:creationId xmlns:a16="http://schemas.microsoft.com/office/drawing/2014/main" id="{8634244D-B173-4DDC-7B52-D2096002CB9A}"/>
                    </a:ext>
                  </a:extLst>
                </p:cNvPr>
                <p:cNvSpPr>
                  <a:spLocks/>
                </p:cNvSpPr>
                <p:nvPr/>
              </p:nvSpPr>
              <p:spPr>
                <a:xfrm>
                  <a:off x="2496974" y="2074079"/>
                  <a:ext cx="1967590" cy="1758036"/>
                </a:xfrm>
                <a:custGeom>
                  <a:avLst/>
                  <a:gdLst>
                    <a:gd name="connsiteX0" fmla="*/ 1840070 w 1850957"/>
                    <a:gd name="connsiteY0" fmla="*/ 610924 h 1611200"/>
                    <a:gd name="connsiteX1" fmla="*/ 1826158 w 1850957"/>
                    <a:gd name="connsiteY1" fmla="*/ 589153 h 1611200"/>
                    <a:gd name="connsiteX2" fmla="*/ 1826158 w 1850957"/>
                    <a:gd name="connsiteY2" fmla="*/ 577058 h 1611200"/>
                    <a:gd name="connsiteX3" fmla="*/ 1824343 w 1850957"/>
                    <a:gd name="connsiteY3" fmla="*/ 535934 h 1611200"/>
                    <a:gd name="connsiteX4" fmla="*/ 1826158 w 1850957"/>
                    <a:gd name="connsiteY4" fmla="*/ 524443 h 1611200"/>
                    <a:gd name="connsiteX5" fmla="*/ 1825552 w 1850957"/>
                    <a:gd name="connsiteY5" fmla="*/ 511138 h 1611200"/>
                    <a:gd name="connsiteX6" fmla="*/ 1824343 w 1850957"/>
                    <a:gd name="connsiteY6" fmla="*/ 492996 h 1611200"/>
                    <a:gd name="connsiteX7" fmla="*/ 1793493 w 1850957"/>
                    <a:gd name="connsiteY7" fmla="*/ 503881 h 1611200"/>
                    <a:gd name="connsiteX8" fmla="*/ 1745102 w 1850957"/>
                    <a:gd name="connsiteY8" fmla="*/ 497834 h 1611200"/>
                    <a:gd name="connsiteX9" fmla="*/ 1722721 w 1850957"/>
                    <a:gd name="connsiteY9" fmla="*/ 504486 h 1611200"/>
                    <a:gd name="connsiteX10" fmla="*/ 1714253 w 1850957"/>
                    <a:gd name="connsiteY10" fmla="*/ 526257 h 1611200"/>
                    <a:gd name="connsiteX11" fmla="*/ 1705785 w 1850957"/>
                    <a:gd name="connsiteY11" fmla="*/ 536538 h 1611200"/>
                    <a:gd name="connsiteX12" fmla="*/ 1665862 w 1850957"/>
                    <a:gd name="connsiteY12" fmla="*/ 558310 h 1611200"/>
                    <a:gd name="connsiteX13" fmla="*/ 1651345 w 1850957"/>
                    <a:gd name="connsiteY13" fmla="*/ 552262 h 1611200"/>
                    <a:gd name="connsiteX14" fmla="*/ 1631988 w 1850957"/>
                    <a:gd name="connsiteY14" fmla="*/ 548029 h 1611200"/>
                    <a:gd name="connsiteX15" fmla="*/ 1623520 w 1850957"/>
                    <a:gd name="connsiteY15" fmla="*/ 526862 h 1611200"/>
                    <a:gd name="connsiteX16" fmla="*/ 1618076 w 1850957"/>
                    <a:gd name="connsiteY16" fmla="*/ 522629 h 1611200"/>
                    <a:gd name="connsiteX17" fmla="*/ 1610212 w 1850957"/>
                    <a:gd name="connsiteY17" fmla="*/ 520815 h 1611200"/>
                    <a:gd name="connsiteX18" fmla="*/ 1575129 w 1850957"/>
                    <a:gd name="connsiteY18" fmla="*/ 527467 h 1611200"/>
                    <a:gd name="connsiteX19" fmla="*/ 1560007 w 1850957"/>
                    <a:gd name="connsiteY19" fmla="*/ 514767 h 1611200"/>
                    <a:gd name="connsiteX20" fmla="*/ 1524923 w 1850957"/>
                    <a:gd name="connsiteY20" fmla="*/ 529886 h 1611200"/>
                    <a:gd name="connsiteX21" fmla="*/ 1503147 w 1850957"/>
                    <a:gd name="connsiteY21" fmla="*/ 525048 h 1611200"/>
                    <a:gd name="connsiteX22" fmla="*/ 1476532 w 1850957"/>
                    <a:gd name="connsiteY22" fmla="*/ 529281 h 1611200"/>
                    <a:gd name="connsiteX23" fmla="*/ 1470483 w 1850957"/>
                    <a:gd name="connsiteY23" fmla="*/ 526257 h 1611200"/>
                    <a:gd name="connsiteX24" fmla="*/ 1440844 w 1850957"/>
                    <a:gd name="connsiteY24" fmla="*/ 502067 h 1611200"/>
                    <a:gd name="connsiteX25" fmla="*/ 1426931 w 1850957"/>
                    <a:gd name="connsiteY25" fmla="*/ 485134 h 1611200"/>
                    <a:gd name="connsiteX26" fmla="*/ 1403946 w 1850957"/>
                    <a:gd name="connsiteY26" fmla="*/ 460338 h 1611200"/>
                    <a:gd name="connsiteX27" fmla="*/ 1389428 w 1850957"/>
                    <a:gd name="connsiteY27" fmla="*/ 451872 h 1611200"/>
                    <a:gd name="connsiteX28" fmla="*/ 1368257 w 1850957"/>
                    <a:gd name="connsiteY28" fmla="*/ 444615 h 1611200"/>
                    <a:gd name="connsiteX29" fmla="*/ 1362813 w 1850957"/>
                    <a:gd name="connsiteY29" fmla="*/ 440986 h 1611200"/>
                    <a:gd name="connsiteX30" fmla="*/ 1356764 w 1850957"/>
                    <a:gd name="connsiteY30" fmla="*/ 437962 h 1611200"/>
                    <a:gd name="connsiteX31" fmla="*/ 1335593 w 1850957"/>
                    <a:gd name="connsiteY31" fmla="*/ 424053 h 1611200"/>
                    <a:gd name="connsiteX32" fmla="*/ 1307768 w 1850957"/>
                    <a:gd name="connsiteY32" fmla="*/ 430100 h 1611200"/>
                    <a:gd name="connsiteX33" fmla="*/ 1296880 w 1850957"/>
                    <a:gd name="connsiteY33" fmla="*/ 424658 h 1611200"/>
                    <a:gd name="connsiteX34" fmla="*/ 1286597 w 1850957"/>
                    <a:gd name="connsiteY34" fmla="*/ 425262 h 1611200"/>
                    <a:gd name="connsiteX35" fmla="*/ 1272080 w 1850957"/>
                    <a:gd name="connsiteY35" fmla="*/ 425262 h 1611200"/>
                    <a:gd name="connsiteX36" fmla="*/ 1264216 w 1850957"/>
                    <a:gd name="connsiteY36" fmla="*/ 422238 h 1611200"/>
                    <a:gd name="connsiteX37" fmla="*/ 1261797 w 1850957"/>
                    <a:gd name="connsiteY37" fmla="*/ 420424 h 1611200"/>
                    <a:gd name="connsiteX38" fmla="*/ 1256958 w 1850957"/>
                    <a:gd name="connsiteY38" fmla="*/ 416191 h 1611200"/>
                    <a:gd name="connsiteX39" fmla="*/ 1246070 w 1850957"/>
                    <a:gd name="connsiteY39" fmla="*/ 406515 h 1611200"/>
                    <a:gd name="connsiteX40" fmla="*/ 1236392 w 1850957"/>
                    <a:gd name="connsiteY40" fmla="*/ 398048 h 1611200"/>
                    <a:gd name="connsiteX41" fmla="*/ 1218245 w 1850957"/>
                    <a:gd name="connsiteY41" fmla="*/ 385348 h 1611200"/>
                    <a:gd name="connsiteX42" fmla="*/ 1215825 w 1850957"/>
                    <a:gd name="connsiteY42" fmla="*/ 383534 h 1611200"/>
                    <a:gd name="connsiteX43" fmla="*/ 1213406 w 1850957"/>
                    <a:gd name="connsiteY43" fmla="*/ 381115 h 1611200"/>
                    <a:gd name="connsiteX44" fmla="*/ 1209172 w 1850957"/>
                    <a:gd name="connsiteY44" fmla="*/ 377486 h 1611200"/>
                    <a:gd name="connsiteX45" fmla="*/ 1204333 w 1850957"/>
                    <a:gd name="connsiteY45" fmla="*/ 372043 h 1611200"/>
                    <a:gd name="connsiteX46" fmla="*/ 1201308 w 1850957"/>
                    <a:gd name="connsiteY46" fmla="*/ 367810 h 1611200"/>
                    <a:gd name="connsiteX47" fmla="*/ 1196469 w 1850957"/>
                    <a:gd name="connsiteY47" fmla="*/ 362367 h 1611200"/>
                    <a:gd name="connsiteX48" fmla="*/ 1187395 w 1850957"/>
                    <a:gd name="connsiteY48" fmla="*/ 349062 h 1611200"/>
                    <a:gd name="connsiteX49" fmla="*/ 1184371 w 1850957"/>
                    <a:gd name="connsiteY49" fmla="*/ 346038 h 1611200"/>
                    <a:gd name="connsiteX50" fmla="*/ 1175903 w 1850957"/>
                    <a:gd name="connsiteY50" fmla="*/ 335153 h 1611200"/>
                    <a:gd name="connsiteX51" fmla="*/ 1172878 w 1850957"/>
                    <a:gd name="connsiteY51" fmla="*/ 326081 h 1611200"/>
                    <a:gd name="connsiteX52" fmla="*/ 1171669 w 1850957"/>
                    <a:gd name="connsiteY52" fmla="*/ 307939 h 1611200"/>
                    <a:gd name="connsiteX53" fmla="*/ 1167434 w 1850957"/>
                    <a:gd name="connsiteY53" fmla="*/ 300077 h 1611200"/>
                    <a:gd name="connsiteX54" fmla="*/ 1176508 w 1850957"/>
                    <a:gd name="connsiteY54" fmla="*/ 275281 h 1611200"/>
                    <a:gd name="connsiteX55" fmla="*/ 1189210 w 1850957"/>
                    <a:gd name="connsiteY55" fmla="*/ 263791 h 1611200"/>
                    <a:gd name="connsiteX56" fmla="*/ 1213406 w 1850957"/>
                    <a:gd name="connsiteY56" fmla="*/ 246253 h 1611200"/>
                    <a:gd name="connsiteX57" fmla="*/ 1215221 w 1850957"/>
                    <a:gd name="connsiteY57" fmla="*/ 238391 h 1611200"/>
                    <a:gd name="connsiteX58" fmla="*/ 1233367 w 1850957"/>
                    <a:gd name="connsiteY58" fmla="*/ 212991 h 1611200"/>
                    <a:gd name="connsiteX59" fmla="*/ 1252724 w 1850957"/>
                    <a:gd name="connsiteY59" fmla="*/ 194243 h 1611200"/>
                    <a:gd name="connsiteX60" fmla="*/ 1273895 w 1850957"/>
                    <a:gd name="connsiteY60" fmla="*/ 187591 h 1611200"/>
                    <a:gd name="connsiteX61" fmla="*/ 1277524 w 1850957"/>
                    <a:gd name="connsiteY61" fmla="*/ 183962 h 1611200"/>
                    <a:gd name="connsiteX62" fmla="*/ 1248489 w 1850957"/>
                    <a:gd name="connsiteY62" fmla="*/ 162191 h 1611200"/>
                    <a:gd name="connsiteX63" fmla="*/ 1266636 w 1850957"/>
                    <a:gd name="connsiteY63" fmla="*/ 150700 h 1611200"/>
                    <a:gd name="connsiteX64" fmla="*/ 1266636 w 1850957"/>
                    <a:gd name="connsiteY64" fmla="*/ 148886 h 1611200"/>
                    <a:gd name="connsiteX65" fmla="*/ 1263612 w 1850957"/>
                    <a:gd name="connsiteY65" fmla="*/ 145862 h 1611200"/>
                    <a:gd name="connsiteX66" fmla="*/ 1261797 w 1850957"/>
                    <a:gd name="connsiteY66" fmla="*/ 140419 h 1611200"/>
                    <a:gd name="connsiteX67" fmla="*/ 1256958 w 1850957"/>
                    <a:gd name="connsiteY67" fmla="*/ 134372 h 1611200"/>
                    <a:gd name="connsiteX68" fmla="*/ 1249094 w 1850957"/>
                    <a:gd name="connsiteY68" fmla="*/ 131953 h 1611200"/>
                    <a:gd name="connsiteX69" fmla="*/ 1238811 w 1850957"/>
                    <a:gd name="connsiteY69" fmla="*/ 129534 h 1611200"/>
                    <a:gd name="connsiteX70" fmla="*/ 1229738 w 1850957"/>
                    <a:gd name="connsiteY70" fmla="*/ 126510 h 1611200"/>
                    <a:gd name="connsiteX71" fmla="*/ 1236392 w 1850957"/>
                    <a:gd name="connsiteY71" fmla="*/ 115624 h 1611200"/>
                    <a:gd name="connsiteX72" fmla="*/ 1233367 w 1850957"/>
                    <a:gd name="connsiteY72" fmla="*/ 108972 h 1611200"/>
                    <a:gd name="connsiteX73" fmla="*/ 1213406 w 1850957"/>
                    <a:gd name="connsiteY73" fmla="*/ 101110 h 1611200"/>
                    <a:gd name="connsiteX74" fmla="*/ 1192235 w 1850957"/>
                    <a:gd name="connsiteY74" fmla="*/ 96876 h 1611200"/>
                    <a:gd name="connsiteX75" fmla="*/ 1183766 w 1850957"/>
                    <a:gd name="connsiteY75" fmla="*/ 84781 h 1611200"/>
                    <a:gd name="connsiteX76" fmla="*/ 1161990 w 1850957"/>
                    <a:gd name="connsiteY76" fmla="*/ 83572 h 1611200"/>
                    <a:gd name="connsiteX77" fmla="*/ 1145053 w 1850957"/>
                    <a:gd name="connsiteY77" fmla="*/ 79943 h 1611200"/>
                    <a:gd name="connsiteX78" fmla="*/ 1134770 w 1850957"/>
                    <a:gd name="connsiteY78" fmla="*/ 85991 h 1611200"/>
                    <a:gd name="connsiteX79" fmla="*/ 1122673 w 1850957"/>
                    <a:gd name="connsiteY79" fmla="*/ 95062 h 1611200"/>
                    <a:gd name="connsiteX80" fmla="*/ 1110575 w 1850957"/>
                    <a:gd name="connsiteY80" fmla="*/ 85991 h 1611200"/>
                    <a:gd name="connsiteX81" fmla="*/ 1103316 w 1850957"/>
                    <a:gd name="connsiteY81" fmla="*/ 72081 h 1611200"/>
                    <a:gd name="connsiteX82" fmla="*/ 1088799 w 1850957"/>
                    <a:gd name="connsiteY82" fmla="*/ 70872 h 1611200"/>
                    <a:gd name="connsiteX83" fmla="*/ 1073072 w 1850957"/>
                    <a:gd name="connsiteY83" fmla="*/ 87805 h 1611200"/>
                    <a:gd name="connsiteX84" fmla="*/ 1062184 w 1850957"/>
                    <a:gd name="connsiteY84" fmla="*/ 96272 h 1611200"/>
                    <a:gd name="connsiteX85" fmla="*/ 1054320 w 1850957"/>
                    <a:gd name="connsiteY85" fmla="*/ 90224 h 1611200"/>
                    <a:gd name="connsiteX86" fmla="*/ 1048876 w 1850957"/>
                    <a:gd name="connsiteY86" fmla="*/ 85386 h 1611200"/>
                    <a:gd name="connsiteX87" fmla="*/ 1040408 w 1850957"/>
                    <a:gd name="connsiteY87" fmla="*/ 59381 h 1611200"/>
                    <a:gd name="connsiteX88" fmla="*/ 1028915 w 1850957"/>
                    <a:gd name="connsiteY88" fmla="*/ 53939 h 1611200"/>
                    <a:gd name="connsiteX89" fmla="*/ 1027100 w 1850957"/>
                    <a:gd name="connsiteY89" fmla="*/ 49705 h 1611200"/>
                    <a:gd name="connsiteX90" fmla="*/ 1022866 w 1850957"/>
                    <a:gd name="connsiteY90" fmla="*/ 47891 h 1611200"/>
                    <a:gd name="connsiteX91" fmla="*/ 1015002 w 1850957"/>
                    <a:gd name="connsiteY91" fmla="*/ 44867 h 1611200"/>
                    <a:gd name="connsiteX92" fmla="*/ 998670 w 1850957"/>
                    <a:gd name="connsiteY92" fmla="*/ 37610 h 1611200"/>
                    <a:gd name="connsiteX93" fmla="*/ 986573 w 1850957"/>
                    <a:gd name="connsiteY93" fmla="*/ 34586 h 1611200"/>
                    <a:gd name="connsiteX94" fmla="*/ 972055 w 1850957"/>
                    <a:gd name="connsiteY94" fmla="*/ 27934 h 1611200"/>
                    <a:gd name="connsiteX95" fmla="*/ 958143 w 1850957"/>
                    <a:gd name="connsiteY95" fmla="*/ 20072 h 1611200"/>
                    <a:gd name="connsiteX96" fmla="*/ 943021 w 1850957"/>
                    <a:gd name="connsiteY96" fmla="*/ 27934 h 1611200"/>
                    <a:gd name="connsiteX97" fmla="*/ 928503 w 1850957"/>
                    <a:gd name="connsiteY97" fmla="*/ 29143 h 1611200"/>
                    <a:gd name="connsiteX98" fmla="*/ 920035 w 1850957"/>
                    <a:gd name="connsiteY98" fmla="*/ 17048 h 1611200"/>
                    <a:gd name="connsiteX99" fmla="*/ 916406 w 1850957"/>
                    <a:gd name="connsiteY99" fmla="*/ 4953 h 1611200"/>
                    <a:gd name="connsiteX100" fmla="*/ 903098 w 1850957"/>
                    <a:gd name="connsiteY100" fmla="*/ 115 h 1611200"/>
                    <a:gd name="connsiteX101" fmla="*/ 885556 w 1850957"/>
                    <a:gd name="connsiteY101" fmla="*/ 1929 h 1611200"/>
                    <a:gd name="connsiteX102" fmla="*/ 871644 w 1850957"/>
                    <a:gd name="connsiteY102" fmla="*/ 12210 h 1611200"/>
                    <a:gd name="connsiteX103" fmla="*/ 877088 w 1850957"/>
                    <a:gd name="connsiteY103" fmla="*/ 32772 h 1611200"/>
                    <a:gd name="connsiteX104" fmla="*/ 853497 w 1850957"/>
                    <a:gd name="connsiteY104" fmla="*/ 29748 h 1611200"/>
                    <a:gd name="connsiteX105" fmla="*/ 829302 w 1850957"/>
                    <a:gd name="connsiteY105" fmla="*/ 32772 h 1611200"/>
                    <a:gd name="connsiteX106" fmla="*/ 809945 w 1850957"/>
                    <a:gd name="connsiteY106" fmla="*/ 43053 h 1611200"/>
                    <a:gd name="connsiteX107" fmla="*/ 803292 w 1850957"/>
                    <a:gd name="connsiteY107" fmla="*/ 50915 h 1611200"/>
                    <a:gd name="connsiteX108" fmla="*/ 797243 w 1850957"/>
                    <a:gd name="connsiteY108" fmla="*/ 52729 h 1611200"/>
                    <a:gd name="connsiteX109" fmla="*/ 792404 w 1850957"/>
                    <a:gd name="connsiteY109" fmla="*/ 45472 h 1611200"/>
                    <a:gd name="connsiteX110" fmla="*/ 789984 w 1850957"/>
                    <a:gd name="connsiteY110" fmla="*/ 47286 h 1611200"/>
                    <a:gd name="connsiteX111" fmla="*/ 786355 w 1850957"/>
                    <a:gd name="connsiteY111" fmla="*/ 55148 h 1611200"/>
                    <a:gd name="connsiteX112" fmla="*/ 779701 w 1850957"/>
                    <a:gd name="connsiteY112" fmla="*/ 58777 h 1611200"/>
                    <a:gd name="connsiteX113" fmla="*/ 776677 w 1850957"/>
                    <a:gd name="connsiteY113" fmla="*/ 63615 h 1611200"/>
                    <a:gd name="connsiteX114" fmla="*/ 775467 w 1850957"/>
                    <a:gd name="connsiteY114" fmla="*/ 72081 h 1611200"/>
                    <a:gd name="connsiteX115" fmla="*/ 779701 w 1850957"/>
                    <a:gd name="connsiteY115" fmla="*/ 77524 h 1611200"/>
                    <a:gd name="connsiteX116" fmla="*/ 781516 w 1850957"/>
                    <a:gd name="connsiteY116" fmla="*/ 81153 h 1611200"/>
                    <a:gd name="connsiteX117" fmla="*/ 780306 w 1850957"/>
                    <a:gd name="connsiteY117" fmla="*/ 85991 h 1611200"/>
                    <a:gd name="connsiteX118" fmla="*/ 782121 w 1850957"/>
                    <a:gd name="connsiteY118" fmla="*/ 91434 h 1611200"/>
                    <a:gd name="connsiteX119" fmla="*/ 783330 w 1850957"/>
                    <a:gd name="connsiteY119" fmla="*/ 92038 h 1611200"/>
                    <a:gd name="connsiteX120" fmla="*/ 770628 w 1850957"/>
                    <a:gd name="connsiteY120" fmla="*/ 108972 h 1611200"/>
                    <a:gd name="connsiteX121" fmla="*/ 760949 w 1850957"/>
                    <a:gd name="connsiteY121" fmla="*/ 140419 h 1611200"/>
                    <a:gd name="connsiteX122" fmla="*/ 745222 w 1850957"/>
                    <a:gd name="connsiteY122" fmla="*/ 165215 h 1611200"/>
                    <a:gd name="connsiteX123" fmla="*/ 744617 w 1850957"/>
                    <a:gd name="connsiteY123" fmla="*/ 171262 h 1611200"/>
                    <a:gd name="connsiteX124" fmla="*/ 749457 w 1850957"/>
                    <a:gd name="connsiteY124" fmla="*/ 186381 h 1611200"/>
                    <a:gd name="connsiteX125" fmla="*/ 760949 w 1850957"/>
                    <a:gd name="connsiteY125" fmla="*/ 214200 h 1611200"/>
                    <a:gd name="connsiteX126" fmla="*/ 760949 w 1850957"/>
                    <a:gd name="connsiteY126" fmla="*/ 224481 h 1611200"/>
                    <a:gd name="connsiteX127" fmla="*/ 758530 w 1850957"/>
                    <a:gd name="connsiteY127" fmla="*/ 242624 h 1611200"/>
                    <a:gd name="connsiteX128" fmla="*/ 779701 w 1850957"/>
                    <a:gd name="connsiteY128" fmla="*/ 272862 h 1611200"/>
                    <a:gd name="connsiteX129" fmla="*/ 799662 w 1850957"/>
                    <a:gd name="connsiteY129" fmla="*/ 272257 h 1611200"/>
                    <a:gd name="connsiteX130" fmla="*/ 809945 w 1850957"/>
                    <a:gd name="connsiteY130" fmla="*/ 284353 h 1611200"/>
                    <a:gd name="connsiteX131" fmla="*/ 813575 w 1850957"/>
                    <a:gd name="connsiteY131" fmla="*/ 300681 h 1611200"/>
                    <a:gd name="connsiteX132" fmla="*/ 820228 w 1850957"/>
                    <a:gd name="connsiteY132" fmla="*/ 315196 h 1611200"/>
                    <a:gd name="connsiteX133" fmla="*/ 817809 w 1850957"/>
                    <a:gd name="connsiteY133" fmla="*/ 320638 h 1611200"/>
                    <a:gd name="connsiteX134" fmla="*/ 815994 w 1850957"/>
                    <a:gd name="connsiteY134" fmla="*/ 329710 h 1611200"/>
                    <a:gd name="connsiteX135" fmla="*/ 809945 w 1850957"/>
                    <a:gd name="connsiteY135" fmla="*/ 356319 h 1611200"/>
                    <a:gd name="connsiteX136" fmla="*/ 763974 w 1850957"/>
                    <a:gd name="connsiteY136" fmla="*/ 392605 h 1611200"/>
                    <a:gd name="connsiteX137" fmla="*/ 770023 w 1850957"/>
                    <a:gd name="connsiteY137" fmla="*/ 410143 h 1611200"/>
                    <a:gd name="connsiteX138" fmla="*/ 749457 w 1850957"/>
                    <a:gd name="connsiteY138" fmla="*/ 439777 h 1611200"/>
                    <a:gd name="connsiteX139" fmla="*/ 759135 w 1850957"/>
                    <a:gd name="connsiteY139" fmla="*/ 460338 h 1611200"/>
                    <a:gd name="connsiteX140" fmla="*/ 757320 w 1850957"/>
                    <a:gd name="connsiteY140" fmla="*/ 478481 h 1611200"/>
                    <a:gd name="connsiteX141" fmla="*/ 756110 w 1850957"/>
                    <a:gd name="connsiteY141" fmla="*/ 483924 h 1611200"/>
                    <a:gd name="connsiteX142" fmla="*/ 746432 w 1850957"/>
                    <a:gd name="connsiteY142" fmla="*/ 528677 h 1611200"/>
                    <a:gd name="connsiteX143" fmla="*/ 721632 w 1850957"/>
                    <a:gd name="connsiteY143" fmla="*/ 543796 h 1611200"/>
                    <a:gd name="connsiteX144" fmla="*/ 689573 w 1850957"/>
                    <a:gd name="connsiteY144" fmla="*/ 528677 h 1611200"/>
                    <a:gd name="connsiteX145" fmla="*/ 682314 w 1850957"/>
                    <a:gd name="connsiteY145" fmla="*/ 550448 h 1611200"/>
                    <a:gd name="connsiteX146" fmla="*/ 650860 w 1850957"/>
                    <a:gd name="connsiteY146" fmla="*/ 559519 h 1611200"/>
                    <a:gd name="connsiteX147" fmla="*/ 632108 w 1850957"/>
                    <a:gd name="connsiteY147" fmla="*/ 572219 h 1611200"/>
                    <a:gd name="connsiteX148" fmla="*/ 613962 w 1850957"/>
                    <a:gd name="connsiteY148" fmla="*/ 578267 h 1611200"/>
                    <a:gd name="connsiteX149" fmla="*/ 579483 w 1850957"/>
                    <a:gd name="connsiteY149" fmla="*/ 589153 h 1611200"/>
                    <a:gd name="connsiteX150" fmla="*/ 561336 w 1850957"/>
                    <a:gd name="connsiteY150" fmla="*/ 581896 h 1611200"/>
                    <a:gd name="connsiteX151" fmla="*/ 548634 w 1850957"/>
                    <a:gd name="connsiteY151" fmla="*/ 578872 h 1611200"/>
                    <a:gd name="connsiteX152" fmla="*/ 529277 w 1850957"/>
                    <a:gd name="connsiteY152" fmla="*/ 580081 h 1611200"/>
                    <a:gd name="connsiteX153" fmla="*/ 499638 w 1850957"/>
                    <a:gd name="connsiteY153" fmla="*/ 589153 h 1611200"/>
                    <a:gd name="connsiteX154" fmla="*/ 492984 w 1850957"/>
                    <a:gd name="connsiteY154" fmla="*/ 586734 h 1611200"/>
                    <a:gd name="connsiteX155" fmla="*/ 479072 w 1850957"/>
                    <a:gd name="connsiteY155" fmla="*/ 580686 h 1611200"/>
                    <a:gd name="connsiteX156" fmla="*/ 473023 w 1850957"/>
                    <a:gd name="connsiteY156" fmla="*/ 577058 h 1611200"/>
                    <a:gd name="connsiteX157" fmla="*/ 480281 w 1850957"/>
                    <a:gd name="connsiteY157" fmla="*/ 561334 h 1611200"/>
                    <a:gd name="connsiteX158" fmla="*/ 463344 w 1850957"/>
                    <a:gd name="connsiteY158" fmla="*/ 561334 h 1611200"/>
                    <a:gd name="connsiteX159" fmla="*/ 446408 w 1850957"/>
                    <a:gd name="connsiteY159" fmla="*/ 558310 h 1611200"/>
                    <a:gd name="connsiteX160" fmla="*/ 428261 w 1850957"/>
                    <a:gd name="connsiteY160" fmla="*/ 555891 h 1611200"/>
                    <a:gd name="connsiteX161" fmla="*/ 417978 w 1850957"/>
                    <a:gd name="connsiteY161" fmla="*/ 552262 h 1611200"/>
                    <a:gd name="connsiteX162" fmla="*/ 408904 w 1850957"/>
                    <a:gd name="connsiteY162" fmla="*/ 549239 h 1611200"/>
                    <a:gd name="connsiteX163" fmla="*/ 396807 w 1850957"/>
                    <a:gd name="connsiteY163" fmla="*/ 544400 h 1611200"/>
                    <a:gd name="connsiteX164" fmla="*/ 375636 w 1850957"/>
                    <a:gd name="connsiteY164" fmla="*/ 531700 h 1611200"/>
                    <a:gd name="connsiteX165" fmla="*/ 358699 w 1850957"/>
                    <a:gd name="connsiteY165" fmla="*/ 526257 h 1611200"/>
                    <a:gd name="connsiteX166" fmla="*/ 324825 w 1850957"/>
                    <a:gd name="connsiteY166" fmla="*/ 500253 h 1611200"/>
                    <a:gd name="connsiteX167" fmla="*/ 301839 w 1850957"/>
                    <a:gd name="connsiteY167" fmla="*/ 511743 h 1611200"/>
                    <a:gd name="connsiteX168" fmla="*/ 293976 w 1850957"/>
                    <a:gd name="connsiteY168" fmla="*/ 522024 h 1611200"/>
                    <a:gd name="connsiteX169" fmla="*/ 252843 w 1850957"/>
                    <a:gd name="connsiteY169" fmla="*/ 535329 h 1611200"/>
                    <a:gd name="connsiteX170" fmla="*/ 235906 w 1850957"/>
                    <a:gd name="connsiteY170" fmla="*/ 540772 h 1611200"/>
                    <a:gd name="connsiteX171" fmla="*/ 218970 w 1850957"/>
                    <a:gd name="connsiteY171" fmla="*/ 546819 h 1611200"/>
                    <a:gd name="connsiteX172" fmla="*/ 207477 w 1850957"/>
                    <a:gd name="connsiteY172" fmla="*/ 536538 h 1611200"/>
                    <a:gd name="connsiteX173" fmla="*/ 185701 w 1850957"/>
                    <a:gd name="connsiteY173" fmla="*/ 549239 h 1611200"/>
                    <a:gd name="connsiteX174" fmla="*/ 176023 w 1850957"/>
                    <a:gd name="connsiteY174" fmla="*/ 555286 h 1611200"/>
                    <a:gd name="connsiteX175" fmla="*/ 166949 w 1850957"/>
                    <a:gd name="connsiteY175" fmla="*/ 600643 h 1611200"/>
                    <a:gd name="connsiteX176" fmla="*/ 143964 w 1850957"/>
                    <a:gd name="connsiteY176" fmla="*/ 605481 h 1611200"/>
                    <a:gd name="connsiteX177" fmla="*/ 114929 w 1850957"/>
                    <a:gd name="connsiteY177" fmla="*/ 618181 h 1611200"/>
                    <a:gd name="connsiteX178" fmla="*/ 90128 w 1850957"/>
                    <a:gd name="connsiteY178" fmla="*/ 649024 h 1611200"/>
                    <a:gd name="connsiteX179" fmla="*/ 105855 w 1850957"/>
                    <a:gd name="connsiteY179" fmla="*/ 659305 h 1611200"/>
                    <a:gd name="connsiteX180" fmla="*/ 114324 w 1850957"/>
                    <a:gd name="connsiteY180" fmla="*/ 675634 h 1611200"/>
                    <a:gd name="connsiteX181" fmla="*/ 108275 w 1850957"/>
                    <a:gd name="connsiteY181" fmla="*/ 685915 h 1611200"/>
                    <a:gd name="connsiteX182" fmla="*/ 104646 w 1850957"/>
                    <a:gd name="connsiteY182" fmla="*/ 699824 h 1611200"/>
                    <a:gd name="connsiteX183" fmla="*/ 105855 w 1850957"/>
                    <a:gd name="connsiteY183" fmla="*/ 709500 h 1611200"/>
                    <a:gd name="connsiteX184" fmla="*/ 73796 w 1850957"/>
                    <a:gd name="connsiteY184" fmla="*/ 739739 h 1611200"/>
                    <a:gd name="connsiteX185" fmla="*/ 0 w 1850957"/>
                    <a:gd name="connsiteY185" fmla="*/ 797191 h 1611200"/>
                    <a:gd name="connsiteX186" fmla="*/ 15122 w 1850957"/>
                    <a:gd name="connsiteY186" fmla="*/ 855853 h 1611200"/>
                    <a:gd name="connsiteX187" fmla="*/ 6049 w 1850957"/>
                    <a:gd name="connsiteY187" fmla="*/ 857667 h 1611200"/>
                    <a:gd name="connsiteX188" fmla="*/ 11493 w 1850957"/>
                    <a:gd name="connsiteY188" fmla="*/ 882462 h 1611200"/>
                    <a:gd name="connsiteX189" fmla="*/ 5444 w 1850957"/>
                    <a:gd name="connsiteY189" fmla="*/ 892743 h 1611200"/>
                    <a:gd name="connsiteX190" fmla="*/ 32664 w 1850957"/>
                    <a:gd name="connsiteY190" fmla="*/ 938705 h 1611200"/>
                    <a:gd name="connsiteX191" fmla="*/ 59279 w 1850957"/>
                    <a:gd name="connsiteY191" fmla="*/ 1000996 h 1611200"/>
                    <a:gd name="connsiteX192" fmla="*/ 59279 w 1850957"/>
                    <a:gd name="connsiteY192" fmla="*/ 1000996 h 1611200"/>
                    <a:gd name="connsiteX193" fmla="*/ 107065 w 1850957"/>
                    <a:gd name="connsiteY193" fmla="*/ 996762 h 1611200"/>
                    <a:gd name="connsiteX194" fmla="*/ 186306 w 1850957"/>
                    <a:gd name="connsiteY194" fmla="*/ 983457 h 1611200"/>
                    <a:gd name="connsiteX195" fmla="*/ 208686 w 1850957"/>
                    <a:gd name="connsiteY195" fmla="*/ 982248 h 1611200"/>
                    <a:gd name="connsiteX196" fmla="*/ 225623 w 1850957"/>
                    <a:gd name="connsiteY196" fmla="*/ 977410 h 1611200"/>
                    <a:gd name="connsiteX197" fmla="*/ 236511 w 1850957"/>
                    <a:gd name="connsiteY197" fmla="*/ 974991 h 1611200"/>
                    <a:gd name="connsiteX198" fmla="*/ 264336 w 1850957"/>
                    <a:gd name="connsiteY198" fmla="*/ 963500 h 1611200"/>
                    <a:gd name="connsiteX199" fmla="*/ 288532 w 1850957"/>
                    <a:gd name="connsiteY199" fmla="*/ 961686 h 1611200"/>
                    <a:gd name="connsiteX200" fmla="*/ 291556 w 1850957"/>
                    <a:gd name="connsiteY200" fmla="*/ 968338 h 1611200"/>
                    <a:gd name="connsiteX201" fmla="*/ 296395 w 1850957"/>
                    <a:gd name="connsiteY201" fmla="*/ 974386 h 1611200"/>
                    <a:gd name="connsiteX202" fmla="*/ 303654 w 1850957"/>
                    <a:gd name="connsiteY202" fmla="*/ 982853 h 1611200"/>
                    <a:gd name="connsiteX203" fmla="*/ 307888 w 1850957"/>
                    <a:gd name="connsiteY203" fmla="*/ 988296 h 1611200"/>
                    <a:gd name="connsiteX204" fmla="*/ 311517 w 1850957"/>
                    <a:gd name="connsiteY204" fmla="*/ 991319 h 1611200"/>
                    <a:gd name="connsiteX205" fmla="*/ 316962 w 1850957"/>
                    <a:gd name="connsiteY205" fmla="*/ 995553 h 1611200"/>
                    <a:gd name="connsiteX206" fmla="*/ 321801 w 1850957"/>
                    <a:gd name="connsiteY206" fmla="*/ 996762 h 1611200"/>
                    <a:gd name="connsiteX207" fmla="*/ 330269 w 1850957"/>
                    <a:gd name="connsiteY207" fmla="*/ 1002810 h 1611200"/>
                    <a:gd name="connsiteX208" fmla="*/ 335713 w 1850957"/>
                    <a:gd name="connsiteY208" fmla="*/ 1004019 h 1611200"/>
                    <a:gd name="connsiteX209" fmla="*/ 339342 w 1850957"/>
                    <a:gd name="connsiteY209" fmla="*/ 1007043 h 1611200"/>
                    <a:gd name="connsiteX210" fmla="*/ 347811 w 1850957"/>
                    <a:gd name="connsiteY210" fmla="*/ 1008858 h 1611200"/>
                    <a:gd name="connsiteX211" fmla="*/ 355674 w 1850957"/>
                    <a:gd name="connsiteY211" fmla="*/ 1011881 h 1611200"/>
                    <a:gd name="connsiteX212" fmla="*/ 362933 w 1850957"/>
                    <a:gd name="connsiteY212" fmla="*/ 1017324 h 1611200"/>
                    <a:gd name="connsiteX213" fmla="*/ 370797 w 1850957"/>
                    <a:gd name="connsiteY213" fmla="*/ 1020953 h 1611200"/>
                    <a:gd name="connsiteX214" fmla="*/ 375031 w 1850957"/>
                    <a:gd name="connsiteY214" fmla="*/ 1024581 h 1611200"/>
                    <a:gd name="connsiteX215" fmla="*/ 381080 w 1850957"/>
                    <a:gd name="connsiteY215" fmla="*/ 1025186 h 1611200"/>
                    <a:gd name="connsiteX216" fmla="*/ 389548 w 1850957"/>
                    <a:gd name="connsiteY216" fmla="*/ 1025791 h 1611200"/>
                    <a:gd name="connsiteX217" fmla="*/ 396807 w 1850957"/>
                    <a:gd name="connsiteY217" fmla="*/ 1028815 h 1611200"/>
                    <a:gd name="connsiteX218" fmla="*/ 402856 w 1850957"/>
                    <a:gd name="connsiteY218" fmla="*/ 1027605 h 1611200"/>
                    <a:gd name="connsiteX219" fmla="*/ 411324 w 1850957"/>
                    <a:gd name="connsiteY219" fmla="*/ 1031838 h 1611200"/>
                    <a:gd name="connsiteX220" fmla="*/ 417978 w 1850957"/>
                    <a:gd name="connsiteY220" fmla="*/ 1031838 h 1611200"/>
                    <a:gd name="connsiteX221" fmla="*/ 431285 w 1850957"/>
                    <a:gd name="connsiteY221" fmla="*/ 1033048 h 1611200"/>
                    <a:gd name="connsiteX222" fmla="*/ 442173 w 1850957"/>
                    <a:gd name="connsiteY222" fmla="*/ 1034862 h 1611200"/>
                    <a:gd name="connsiteX223" fmla="*/ 451247 w 1850957"/>
                    <a:gd name="connsiteY223" fmla="*/ 1035467 h 1611200"/>
                    <a:gd name="connsiteX224" fmla="*/ 457900 w 1850957"/>
                    <a:gd name="connsiteY224" fmla="*/ 1036072 h 1611200"/>
                    <a:gd name="connsiteX225" fmla="*/ 463344 w 1850957"/>
                    <a:gd name="connsiteY225" fmla="*/ 1037281 h 1611200"/>
                    <a:gd name="connsiteX226" fmla="*/ 479676 w 1850957"/>
                    <a:gd name="connsiteY226" fmla="*/ 1039700 h 1611200"/>
                    <a:gd name="connsiteX227" fmla="*/ 496613 w 1850957"/>
                    <a:gd name="connsiteY227" fmla="*/ 1044538 h 1611200"/>
                    <a:gd name="connsiteX228" fmla="*/ 505082 w 1850957"/>
                    <a:gd name="connsiteY228" fmla="*/ 1048167 h 1611200"/>
                    <a:gd name="connsiteX229" fmla="*/ 515970 w 1850957"/>
                    <a:gd name="connsiteY229" fmla="*/ 1054215 h 1611200"/>
                    <a:gd name="connsiteX230" fmla="*/ 520809 w 1850957"/>
                    <a:gd name="connsiteY230" fmla="*/ 1060262 h 1611200"/>
                    <a:gd name="connsiteX231" fmla="*/ 522624 w 1850957"/>
                    <a:gd name="connsiteY231" fmla="*/ 1064496 h 1611200"/>
                    <a:gd name="connsiteX232" fmla="*/ 525043 w 1850957"/>
                    <a:gd name="connsiteY232" fmla="*/ 1068124 h 1611200"/>
                    <a:gd name="connsiteX233" fmla="*/ 530487 w 1850957"/>
                    <a:gd name="connsiteY233" fmla="*/ 1075381 h 1611200"/>
                    <a:gd name="connsiteX234" fmla="*/ 530487 w 1850957"/>
                    <a:gd name="connsiteY234" fmla="*/ 1083848 h 1611200"/>
                    <a:gd name="connsiteX235" fmla="*/ 532302 w 1850957"/>
                    <a:gd name="connsiteY235" fmla="*/ 1089291 h 1611200"/>
                    <a:gd name="connsiteX236" fmla="*/ 538351 w 1850957"/>
                    <a:gd name="connsiteY236" fmla="*/ 1097153 h 1611200"/>
                    <a:gd name="connsiteX237" fmla="*/ 541375 w 1850957"/>
                    <a:gd name="connsiteY237" fmla="*/ 1098967 h 1611200"/>
                    <a:gd name="connsiteX238" fmla="*/ 547424 w 1850957"/>
                    <a:gd name="connsiteY238" fmla="*/ 1104410 h 1611200"/>
                    <a:gd name="connsiteX239" fmla="*/ 558312 w 1850957"/>
                    <a:gd name="connsiteY239" fmla="*/ 1101386 h 1611200"/>
                    <a:gd name="connsiteX240" fmla="*/ 575249 w 1850957"/>
                    <a:gd name="connsiteY240" fmla="*/ 1097757 h 1611200"/>
                    <a:gd name="connsiteX241" fmla="*/ 585532 w 1850957"/>
                    <a:gd name="connsiteY241" fmla="*/ 1096548 h 1611200"/>
                    <a:gd name="connsiteX242" fmla="*/ 599444 w 1850957"/>
                    <a:gd name="connsiteY242" fmla="*/ 1097153 h 1611200"/>
                    <a:gd name="connsiteX243" fmla="*/ 606703 w 1850957"/>
                    <a:gd name="connsiteY243" fmla="*/ 1097153 h 1611200"/>
                    <a:gd name="connsiteX244" fmla="*/ 615171 w 1850957"/>
                    <a:gd name="connsiteY244" fmla="*/ 1098967 h 1611200"/>
                    <a:gd name="connsiteX245" fmla="*/ 634528 w 1850957"/>
                    <a:gd name="connsiteY245" fmla="*/ 1107434 h 1611200"/>
                    <a:gd name="connsiteX246" fmla="*/ 643601 w 1850957"/>
                    <a:gd name="connsiteY246" fmla="*/ 1108039 h 1611200"/>
                    <a:gd name="connsiteX247" fmla="*/ 649650 w 1850957"/>
                    <a:gd name="connsiteY247" fmla="*/ 1109248 h 1611200"/>
                    <a:gd name="connsiteX248" fmla="*/ 669611 w 1850957"/>
                    <a:gd name="connsiteY248" fmla="*/ 1118924 h 1611200"/>
                    <a:gd name="connsiteX249" fmla="*/ 676870 w 1850957"/>
                    <a:gd name="connsiteY249" fmla="*/ 1124367 h 1611200"/>
                    <a:gd name="connsiteX250" fmla="*/ 681104 w 1850957"/>
                    <a:gd name="connsiteY250" fmla="*/ 1129205 h 1611200"/>
                    <a:gd name="connsiteX251" fmla="*/ 742198 w 1850957"/>
                    <a:gd name="connsiteY251" fmla="*/ 1169724 h 1611200"/>
                    <a:gd name="connsiteX252" fmla="*/ 788774 w 1850957"/>
                    <a:gd name="connsiteY252" fmla="*/ 1201172 h 1611200"/>
                    <a:gd name="connsiteX253" fmla="*/ 800267 w 1850957"/>
                    <a:gd name="connsiteY253" fmla="*/ 1211453 h 1611200"/>
                    <a:gd name="connsiteX254" fmla="*/ 803897 w 1850957"/>
                    <a:gd name="connsiteY254" fmla="*/ 1218105 h 1611200"/>
                    <a:gd name="connsiteX255" fmla="*/ 805711 w 1850957"/>
                    <a:gd name="connsiteY255" fmla="*/ 1221734 h 1611200"/>
                    <a:gd name="connsiteX256" fmla="*/ 809945 w 1850957"/>
                    <a:gd name="connsiteY256" fmla="*/ 1220524 h 1611200"/>
                    <a:gd name="connsiteX257" fmla="*/ 814180 w 1850957"/>
                    <a:gd name="connsiteY257" fmla="*/ 1223548 h 1611200"/>
                    <a:gd name="connsiteX258" fmla="*/ 820228 w 1850957"/>
                    <a:gd name="connsiteY258" fmla="*/ 1228386 h 1611200"/>
                    <a:gd name="connsiteX259" fmla="*/ 822648 w 1850957"/>
                    <a:gd name="connsiteY259" fmla="*/ 1232015 h 1611200"/>
                    <a:gd name="connsiteX260" fmla="*/ 821438 w 1850957"/>
                    <a:gd name="connsiteY260" fmla="*/ 1235039 h 1611200"/>
                    <a:gd name="connsiteX261" fmla="*/ 839585 w 1850957"/>
                    <a:gd name="connsiteY261" fmla="*/ 1242296 h 1611200"/>
                    <a:gd name="connsiteX262" fmla="*/ 866200 w 1850957"/>
                    <a:gd name="connsiteY262" fmla="*/ 1257415 h 1611200"/>
                    <a:gd name="connsiteX263" fmla="*/ 869224 w 1850957"/>
                    <a:gd name="connsiteY263" fmla="*/ 1262253 h 1611200"/>
                    <a:gd name="connsiteX264" fmla="*/ 870434 w 1850957"/>
                    <a:gd name="connsiteY264" fmla="*/ 1273743 h 1611200"/>
                    <a:gd name="connsiteX265" fmla="*/ 873459 w 1850957"/>
                    <a:gd name="connsiteY265" fmla="*/ 1280396 h 1611200"/>
                    <a:gd name="connsiteX266" fmla="*/ 877693 w 1850957"/>
                    <a:gd name="connsiteY266" fmla="*/ 1285839 h 1611200"/>
                    <a:gd name="connsiteX267" fmla="*/ 882532 w 1850957"/>
                    <a:gd name="connsiteY267" fmla="*/ 1290677 h 1611200"/>
                    <a:gd name="connsiteX268" fmla="*/ 888581 w 1850957"/>
                    <a:gd name="connsiteY268" fmla="*/ 1299748 h 1611200"/>
                    <a:gd name="connsiteX269" fmla="*/ 903098 w 1850957"/>
                    <a:gd name="connsiteY269" fmla="*/ 1299748 h 1611200"/>
                    <a:gd name="connsiteX270" fmla="*/ 907937 w 1850957"/>
                    <a:gd name="connsiteY270" fmla="*/ 1302167 h 1611200"/>
                    <a:gd name="connsiteX271" fmla="*/ 904913 w 1850957"/>
                    <a:gd name="connsiteY271" fmla="*/ 1328777 h 1611200"/>
                    <a:gd name="connsiteX272" fmla="*/ 902493 w 1850957"/>
                    <a:gd name="connsiteY272" fmla="*/ 1352362 h 1611200"/>
                    <a:gd name="connsiteX273" fmla="*/ 875878 w 1850957"/>
                    <a:gd name="connsiteY273" fmla="*/ 1389253 h 1611200"/>
                    <a:gd name="connsiteX274" fmla="*/ 887976 w 1850957"/>
                    <a:gd name="connsiteY274" fmla="*/ 1420095 h 1611200"/>
                    <a:gd name="connsiteX275" fmla="*/ 894025 w 1850957"/>
                    <a:gd name="connsiteY275" fmla="*/ 1432796 h 1611200"/>
                    <a:gd name="connsiteX276" fmla="*/ 894025 w 1850957"/>
                    <a:gd name="connsiteY276" fmla="*/ 1438238 h 1611200"/>
                    <a:gd name="connsiteX277" fmla="*/ 894025 w 1850957"/>
                    <a:gd name="connsiteY277" fmla="*/ 1447915 h 1611200"/>
                    <a:gd name="connsiteX278" fmla="*/ 906728 w 1850957"/>
                    <a:gd name="connsiteY278" fmla="*/ 1455172 h 1611200"/>
                    <a:gd name="connsiteX279" fmla="*/ 910962 w 1850957"/>
                    <a:gd name="connsiteY279" fmla="*/ 1460615 h 1611200"/>
                    <a:gd name="connsiteX280" fmla="*/ 947255 w 1850957"/>
                    <a:gd name="connsiteY280" fmla="*/ 1446705 h 1611200"/>
                    <a:gd name="connsiteX281" fmla="*/ 969636 w 1850957"/>
                    <a:gd name="connsiteY281" fmla="*/ 1444286 h 1611200"/>
                    <a:gd name="connsiteX282" fmla="*/ 981129 w 1850957"/>
                    <a:gd name="connsiteY282" fmla="*/ 1436424 h 1611200"/>
                    <a:gd name="connsiteX283" fmla="*/ 985363 w 1850957"/>
                    <a:gd name="connsiteY283" fmla="*/ 1432796 h 1611200"/>
                    <a:gd name="connsiteX284" fmla="*/ 992622 w 1850957"/>
                    <a:gd name="connsiteY284" fmla="*/ 1427353 h 1611200"/>
                    <a:gd name="connsiteX285" fmla="*/ 1008954 w 1850957"/>
                    <a:gd name="connsiteY285" fmla="*/ 1415257 h 1611200"/>
                    <a:gd name="connsiteX286" fmla="*/ 1014398 w 1850957"/>
                    <a:gd name="connsiteY286" fmla="*/ 1419491 h 1611200"/>
                    <a:gd name="connsiteX287" fmla="*/ 1027100 w 1850957"/>
                    <a:gd name="connsiteY287" fmla="*/ 1440658 h 1611200"/>
                    <a:gd name="connsiteX288" fmla="*/ 1029520 w 1850957"/>
                    <a:gd name="connsiteY288" fmla="*/ 1446705 h 1611200"/>
                    <a:gd name="connsiteX289" fmla="*/ 1048271 w 1850957"/>
                    <a:gd name="connsiteY289" fmla="*/ 1457591 h 1611200"/>
                    <a:gd name="connsiteX290" fmla="*/ 1051296 w 1850957"/>
                    <a:gd name="connsiteY290" fmla="*/ 1487829 h 1611200"/>
                    <a:gd name="connsiteX291" fmla="*/ 1056740 w 1850957"/>
                    <a:gd name="connsiteY291" fmla="*/ 1498715 h 1611200"/>
                    <a:gd name="connsiteX292" fmla="*/ 1068233 w 1850957"/>
                    <a:gd name="connsiteY292" fmla="*/ 1522300 h 1611200"/>
                    <a:gd name="connsiteX293" fmla="*/ 1071257 w 1850957"/>
                    <a:gd name="connsiteY293" fmla="*/ 1530162 h 1611200"/>
                    <a:gd name="connsiteX294" fmla="*/ 1086379 w 1850957"/>
                    <a:gd name="connsiteY294" fmla="*/ 1544677 h 1611200"/>
                    <a:gd name="connsiteX295" fmla="*/ 1083960 w 1850957"/>
                    <a:gd name="connsiteY295" fmla="*/ 1551329 h 1611200"/>
                    <a:gd name="connsiteX296" fmla="*/ 1085774 w 1850957"/>
                    <a:gd name="connsiteY296" fmla="*/ 1569472 h 1611200"/>
                    <a:gd name="connsiteX297" fmla="*/ 1086984 w 1850957"/>
                    <a:gd name="connsiteY297" fmla="*/ 1576124 h 1611200"/>
                    <a:gd name="connsiteX298" fmla="*/ 1089404 w 1850957"/>
                    <a:gd name="connsiteY298" fmla="*/ 1586405 h 1611200"/>
                    <a:gd name="connsiteX299" fmla="*/ 1096057 w 1850957"/>
                    <a:gd name="connsiteY299" fmla="*/ 1592453 h 1611200"/>
                    <a:gd name="connsiteX300" fmla="*/ 1106945 w 1850957"/>
                    <a:gd name="connsiteY300" fmla="*/ 1592453 h 1611200"/>
                    <a:gd name="connsiteX301" fmla="*/ 1133561 w 1850957"/>
                    <a:gd name="connsiteY301" fmla="*/ 1594267 h 1611200"/>
                    <a:gd name="connsiteX302" fmla="*/ 1143239 w 1850957"/>
                    <a:gd name="connsiteY302" fmla="*/ 1594267 h 1611200"/>
                    <a:gd name="connsiteX303" fmla="*/ 1155942 w 1850957"/>
                    <a:gd name="connsiteY303" fmla="*/ 1603339 h 1611200"/>
                    <a:gd name="connsiteX304" fmla="*/ 1167434 w 1850957"/>
                    <a:gd name="connsiteY304" fmla="*/ 1605153 h 1611200"/>
                    <a:gd name="connsiteX305" fmla="*/ 1175298 w 1850957"/>
                    <a:gd name="connsiteY305" fmla="*/ 1606967 h 1611200"/>
                    <a:gd name="connsiteX306" fmla="*/ 1186186 w 1850957"/>
                    <a:gd name="connsiteY306" fmla="*/ 1601524 h 1611200"/>
                    <a:gd name="connsiteX307" fmla="*/ 1190420 w 1850957"/>
                    <a:gd name="connsiteY307" fmla="*/ 1599710 h 1611200"/>
                    <a:gd name="connsiteX308" fmla="*/ 1201308 w 1850957"/>
                    <a:gd name="connsiteY308" fmla="*/ 1585196 h 1611200"/>
                    <a:gd name="connsiteX309" fmla="*/ 1213406 w 1850957"/>
                    <a:gd name="connsiteY309" fmla="*/ 1573101 h 1611200"/>
                    <a:gd name="connsiteX310" fmla="*/ 1219455 w 1850957"/>
                    <a:gd name="connsiteY310" fmla="*/ 1561610 h 1611200"/>
                    <a:gd name="connsiteX311" fmla="*/ 1221874 w 1850957"/>
                    <a:gd name="connsiteY311" fmla="*/ 1556772 h 1611200"/>
                    <a:gd name="connsiteX312" fmla="*/ 1223689 w 1850957"/>
                    <a:gd name="connsiteY312" fmla="*/ 1551329 h 1611200"/>
                    <a:gd name="connsiteX313" fmla="*/ 1232157 w 1850957"/>
                    <a:gd name="connsiteY313" fmla="*/ 1545886 h 1611200"/>
                    <a:gd name="connsiteX314" fmla="*/ 1239416 w 1850957"/>
                    <a:gd name="connsiteY314" fmla="*/ 1550724 h 1611200"/>
                    <a:gd name="connsiteX315" fmla="*/ 1242441 w 1850957"/>
                    <a:gd name="connsiteY315" fmla="*/ 1568867 h 1611200"/>
                    <a:gd name="connsiteX316" fmla="*/ 1245465 w 1850957"/>
                    <a:gd name="connsiteY316" fmla="*/ 1585800 h 1611200"/>
                    <a:gd name="connsiteX317" fmla="*/ 1255143 w 1850957"/>
                    <a:gd name="connsiteY317" fmla="*/ 1596686 h 1611200"/>
                    <a:gd name="connsiteX318" fmla="*/ 1261797 w 1850957"/>
                    <a:gd name="connsiteY318" fmla="*/ 1611200 h 1611200"/>
                    <a:gd name="connsiteX319" fmla="*/ 1275104 w 1850957"/>
                    <a:gd name="connsiteY319" fmla="*/ 1605757 h 1611200"/>
                    <a:gd name="connsiteX320" fmla="*/ 1290832 w 1850957"/>
                    <a:gd name="connsiteY320" fmla="*/ 1599710 h 1611200"/>
                    <a:gd name="connsiteX321" fmla="*/ 1292646 w 1850957"/>
                    <a:gd name="connsiteY321" fmla="*/ 1599105 h 1611200"/>
                    <a:gd name="connsiteX322" fmla="*/ 1298090 w 1850957"/>
                    <a:gd name="connsiteY322" fmla="*/ 1593058 h 1611200"/>
                    <a:gd name="connsiteX323" fmla="*/ 1302324 w 1850957"/>
                    <a:gd name="connsiteY323" fmla="*/ 1584591 h 1611200"/>
                    <a:gd name="connsiteX324" fmla="*/ 1318052 w 1850957"/>
                    <a:gd name="connsiteY324" fmla="*/ 1567053 h 1611200"/>
                    <a:gd name="connsiteX325" fmla="*/ 1334384 w 1850957"/>
                    <a:gd name="connsiteY325" fmla="*/ 1545886 h 1611200"/>
                    <a:gd name="connsiteX326" fmla="*/ 1346481 w 1850957"/>
                    <a:gd name="connsiteY326" fmla="*/ 1507181 h 1611200"/>
                    <a:gd name="connsiteX327" fmla="*/ 1358579 w 1850957"/>
                    <a:gd name="connsiteY327" fmla="*/ 1456986 h 1611200"/>
                    <a:gd name="connsiteX328" fmla="*/ 1360394 w 1850957"/>
                    <a:gd name="connsiteY328" fmla="*/ 1440053 h 1611200"/>
                    <a:gd name="connsiteX329" fmla="*/ 1362208 w 1850957"/>
                    <a:gd name="connsiteY329" fmla="*/ 1414048 h 1611200"/>
                    <a:gd name="connsiteX330" fmla="*/ 1372491 w 1850957"/>
                    <a:gd name="connsiteY330" fmla="*/ 1411629 h 1611200"/>
                    <a:gd name="connsiteX331" fmla="*/ 1389428 w 1850957"/>
                    <a:gd name="connsiteY331" fmla="*/ 1404372 h 1611200"/>
                    <a:gd name="connsiteX332" fmla="*/ 1402131 w 1850957"/>
                    <a:gd name="connsiteY332" fmla="*/ 1392277 h 1611200"/>
                    <a:gd name="connsiteX333" fmla="*/ 1388218 w 1850957"/>
                    <a:gd name="connsiteY333" fmla="*/ 1363853 h 1611200"/>
                    <a:gd name="connsiteX334" fmla="*/ 1395477 w 1850957"/>
                    <a:gd name="connsiteY334" fmla="*/ 1342686 h 1611200"/>
                    <a:gd name="connsiteX335" fmla="*/ 1426326 w 1850957"/>
                    <a:gd name="connsiteY335" fmla="*/ 1339058 h 1611200"/>
                    <a:gd name="connsiteX336" fmla="*/ 1449917 w 1850957"/>
                    <a:gd name="connsiteY336" fmla="*/ 1335429 h 1611200"/>
                    <a:gd name="connsiteX337" fmla="*/ 1460200 w 1850957"/>
                    <a:gd name="connsiteY337" fmla="*/ 1334824 h 1611200"/>
                    <a:gd name="connsiteX338" fmla="*/ 1468668 w 1850957"/>
                    <a:gd name="connsiteY338" fmla="*/ 1333615 h 1611200"/>
                    <a:gd name="connsiteX339" fmla="*/ 1493469 w 1850957"/>
                    <a:gd name="connsiteY339" fmla="*/ 1314867 h 1611200"/>
                    <a:gd name="connsiteX340" fmla="*/ 1512826 w 1850957"/>
                    <a:gd name="connsiteY340" fmla="*/ 1302167 h 1611200"/>
                    <a:gd name="connsiteX341" fmla="*/ 1532182 w 1850957"/>
                    <a:gd name="connsiteY341" fmla="*/ 1282210 h 1611200"/>
                    <a:gd name="connsiteX342" fmla="*/ 1535811 w 1850957"/>
                    <a:gd name="connsiteY342" fmla="*/ 1265881 h 1611200"/>
                    <a:gd name="connsiteX343" fmla="*/ 1521899 w 1850957"/>
                    <a:gd name="connsiteY343" fmla="*/ 1242296 h 1611200"/>
                    <a:gd name="connsiteX344" fmla="*/ 1552748 w 1850957"/>
                    <a:gd name="connsiteY344" fmla="*/ 1195729 h 1611200"/>
                    <a:gd name="connsiteX345" fmla="*/ 1570290 w 1850957"/>
                    <a:gd name="connsiteY345" fmla="*/ 1171539 h 1611200"/>
                    <a:gd name="connsiteX346" fmla="*/ 1572105 w 1850957"/>
                    <a:gd name="connsiteY346" fmla="*/ 1151581 h 1611200"/>
                    <a:gd name="connsiteX347" fmla="*/ 1524923 w 1850957"/>
                    <a:gd name="connsiteY347" fmla="*/ 1148558 h 1611200"/>
                    <a:gd name="connsiteX348" fmla="*/ 1528553 w 1850957"/>
                    <a:gd name="connsiteY348" fmla="*/ 1132834 h 1611200"/>
                    <a:gd name="connsiteX349" fmla="*/ 1516455 w 1850957"/>
                    <a:gd name="connsiteY349" fmla="*/ 1127391 h 1611200"/>
                    <a:gd name="connsiteX350" fmla="*/ 1507986 w 1850957"/>
                    <a:gd name="connsiteY350" fmla="*/ 1103200 h 1611200"/>
                    <a:gd name="connsiteX351" fmla="*/ 1520084 w 1850957"/>
                    <a:gd name="connsiteY351" fmla="*/ 1052400 h 1611200"/>
                    <a:gd name="connsiteX352" fmla="*/ 1533997 w 1850957"/>
                    <a:gd name="connsiteY352" fmla="*/ 1038491 h 1611200"/>
                    <a:gd name="connsiteX353" fmla="*/ 1526738 w 1850957"/>
                    <a:gd name="connsiteY353" fmla="*/ 1022162 h 1611200"/>
                    <a:gd name="connsiteX354" fmla="*/ 1512826 w 1850957"/>
                    <a:gd name="connsiteY354" fmla="*/ 1012486 h 1611200"/>
                    <a:gd name="connsiteX355" fmla="*/ 1530367 w 1850957"/>
                    <a:gd name="connsiteY355" fmla="*/ 993134 h 1611200"/>
                    <a:gd name="connsiteX356" fmla="*/ 1543675 w 1850957"/>
                    <a:gd name="connsiteY356" fmla="*/ 947172 h 1611200"/>
                    <a:gd name="connsiteX357" fmla="*/ 1584202 w 1850957"/>
                    <a:gd name="connsiteY357" fmla="*/ 943543 h 1611200"/>
                    <a:gd name="connsiteX358" fmla="*/ 1621100 w 1850957"/>
                    <a:gd name="connsiteY358" fmla="*/ 960477 h 1611200"/>
                    <a:gd name="connsiteX359" fmla="*/ 1650740 w 1850957"/>
                    <a:gd name="connsiteY359" fmla="*/ 930843 h 1611200"/>
                    <a:gd name="connsiteX360" fmla="*/ 1674936 w 1850957"/>
                    <a:gd name="connsiteY360" fmla="*/ 917538 h 1611200"/>
                    <a:gd name="connsiteX361" fmla="*/ 1685823 w 1850957"/>
                    <a:gd name="connsiteY361" fmla="*/ 892743 h 1611200"/>
                    <a:gd name="connsiteX362" fmla="*/ 1706995 w 1850957"/>
                    <a:gd name="connsiteY362" fmla="*/ 898186 h 1611200"/>
                    <a:gd name="connsiteX363" fmla="*/ 1722117 w 1850957"/>
                    <a:gd name="connsiteY363" fmla="*/ 895162 h 1611200"/>
                    <a:gd name="connsiteX364" fmla="*/ 1755386 w 1850957"/>
                    <a:gd name="connsiteY364" fmla="*/ 872786 h 1611200"/>
                    <a:gd name="connsiteX365" fmla="*/ 1756595 w 1850957"/>
                    <a:gd name="connsiteY365" fmla="*/ 869158 h 1611200"/>
                    <a:gd name="connsiteX366" fmla="*/ 1763249 w 1850957"/>
                    <a:gd name="connsiteY366" fmla="*/ 868553 h 1611200"/>
                    <a:gd name="connsiteX367" fmla="*/ 1774137 w 1850957"/>
                    <a:gd name="connsiteY367" fmla="*/ 866739 h 1611200"/>
                    <a:gd name="connsiteX368" fmla="*/ 1782001 w 1850957"/>
                    <a:gd name="connsiteY368" fmla="*/ 867948 h 1611200"/>
                    <a:gd name="connsiteX369" fmla="*/ 1800147 w 1850957"/>
                    <a:gd name="connsiteY369" fmla="*/ 866739 h 1611200"/>
                    <a:gd name="connsiteX370" fmla="*/ 1800752 w 1850957"/>
                    <a:gd name="connsiteY370" fmla="*/ 852829 h 1611200"/>
                    <a:gd name="connsiteX371" fmla="*/ 1811035 w 1850957"/>
                    <a:gd name="connsiteY371" fmla="*/ 830453 h 1611200"/>
                    <a:gd name="connsiteX372" fmla="*/ 1808011 w 1850957"/>
                    <a:gd name="connsiteY372" fmla="*/ 817753 h 1611200"/>
                    <a:gd name="connsiteX373" fmla="*/ 1806801 w 1850957"/>
                    <a:gd name="connsiteY373" fmla="*/ 797796 h 1611200"/>
                    <a:gd name="connsiteX374" fmla="*/ 1799542 w 1850957"/>
                    <a:gd name="connsiteY374" fmla="*/ 785096 h 1611200"/>
                    <a:gd name="connsiteX375" fmla="*/ 1798333 w 1850957"/>
                    <a:gd name="connsiteY375" fmla="*/ 759696 h 1611200"/>
                    <a:gd name="connsiteX376" fmla="*/ 1800147 w 1850957"/>
                    <a:gd name="connsiteY376" fmla="*/ 736110 h 1611200"/>
                    <a:gd name="connsiteX377" fmla="*/ 1808616 w 1850957"/>
                    <a:gd name="connsiteY377" fmla="*/ 701638 h 1611200"/>
                    <a:gd name="connsiteX378" fmla="*/ 1822528 w 1850957"/>
                    <a:gd name="connsiteY378" fmla="*/ 687729 h 1611200"/>
                    <a:gd name="connsiteX379" fmla="*/ 1826158 w 1850957"/>
                    <a:gd name="connsiteY379" fmla="*/ 673819 h 1611200"/>
                    <a:gd name="connsiteX380" fmla="*/ 1850958 w 1850957"/>
                    <a:gd name="connsiteY380" fmla="*/ 621810 h 1611200"/>
                    <a:gd name="connsiteX381" fmla="*/ 1840070 w 1850957"/>
                    <a:gd name="connsiteY381" fmla="*/ 610924 h 16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1850957" h="1611200">
                      <a:moveTo>
                        <a:pt x="1840070" y="610924"/>
                      </a:moveTo>
                      <a:cubicBezTo>
                        <a:pt x="1837650" y="607296"/>
                        <a:pt x="1831601" y="600643"/>
                        <a:pt x="1826158" y="589153"/>
                      </a:cubicBezTo>
                      <a:cubicBezTo>
                        <a:pt x="1826158" y="587338"/>
                        <a:pt x="1826158" y="578267"/>
                        <a:pt x="1826158" y="577058"/>
                      </a:cubicBezTo>
                      <a:cubicBezTo>
                        <a:pt x="1826762" y="562543"/>
                        <a:pt x="1829787" y="549239"/>
                        <a:pt x="1824343" y="535934"/>
                      </a:cubicBezTo>
                      <a:lnTo>
                        <a:pt x="1826158" y="524443"/>
                      </a:lnTo>
                      <a:lnTo>
                        <a:pt x="1825552" y="511138"/>
                      </a:lnTo>
                      <a:cubicBezTo>
                        <a:pt x="1827972" y="502067"/>
                        <a:pt x="1832206" y="491181"/>
                        <a:pt x="1824343" y="492996"/>
                      </a:cubicBezTo>
                      <a:cubicBezTo>
                        <a:pt x="1810430" y="496624"/>
                        <a:pt x="1812850" y="506905"/>
                        <a:pt x="1793493" y="503881"/>
                      </a:cubicBezTo>
                      <a:cubicBezTo>
                        <a:pt x="1778976" y="501462"/>
                        <a:pt x="1759620" y="499043"/>
                        <a:pt x="1745102" y="497834"/>
                      </a:cubicBezTo>
                      <a:cubicBezTo>
                        <a:pt x="1734215" y="496624"/>
                        <a:pt x="1726956" y="499043"/>
                        <a:pt x="1722721" y="504486"/>
                      </a:cubicBezTo>
                      <a:lnTo>
                        <a:pt x="1714253" y="526257"/>
                      </a:lnTo>
                      <a:lnTo>
                        <a:pt x="1705785" y="536538"/>
                      </a:lnTo>
                      <a:lnTo>
                        <a:pt x="1665862" y="558310"/>
                      </a:lnTo>
                      <a:lnTo>
                        <a:pt x="1651345" y="552262"/>
                      </a:lnTo>
                      <a:lnTo>
                        <a:pt x="1631988" y="548029"/>
                      </a:lnTo>
                      <a:lnTo>
                        <a:pt x="1623520" y="526862"/>
                      </a:lnTo>
                      <a:lnTo>
                        <a:pt x="1618076" y="522629"/>
                      </a:lnTo>
                      <a:lnTo>
                        <a:pt x="1610212" y="520815"/>
                      </a:lnTo>
                      <a:cubicBezTo>
                        <a:pt x="1596300" y="521419"/>
                        <a:pt x="1589041" y="528072"/>
                        <a:pt x="1575129" y="527467"/>
                      </a:cubicBezTo>
                      <a:lnTo>
                        <a:pt x="1560007" y="514767"/>
                      </a:lnTo>
                      <a:lnTo>
                        <a:pt x="1524923" y="529886"/>
                      </a:lnTo>
                      <a:lnTo>
                        <a:pt x="1503147" y="525048"/>
                      </a:lnTo>
                      <a:lnTo>
                        <a:pt x="1476532" y="529281"/>
                      </a:lnTo>
                      <a:lnTo>
                        <a:pt x="1470483" y="526257"/>
                      </a:lnTo>
                      <a:lnTo>
                        <a:pt x="1440844" y="502067"/>
                      </a:lnTo>
                      <a:lnTo>
                        <a:pt x="1426931" y="485134"/>
                      </a:lnTo>
                      <a:lnTo>
                        <a:pt x="1403946" y="460338"/>
                      </a:lnTo>
                      <a:lnTo>
                        <a:pt x="1389428" y="451872"/>
                      </a:lnTo>
                      <a:lnTo>
                        <a:pt x="1368257" y="444615"/>
                      </a:lnTo>
                      <a:lnTo>
                        <a:pt x="1362813" y="440986"/>
                      </a:lnTo>
                      <a:lnTo>
                        <a:pt x="1356764" y="437962"/>
                      </a:lnTo>
                      <a:lnTo>
                        <a:pt x="1335593" y="424053"/>
                      </a:lnTo>
                      <a:lnTo>
                        <a:pt x="1307768" y="430100"/>
                      </a:lnTo>
                      <a:lnTo>
                        <a:pt x="1296880" y="424658"/>
                      </a:lnTo>
                      <a:lnTo>
                        <a:pt x="1286597" y="425262"/>
                      </a:lnTo>
                      <a:lnTo>
                        <a:pt x="1272080" y="425262"/>
                      </a:lnTo>
                      <a:lnTo>
                        <a:pt x="1264216" y="422238"/>
                      </a:lnTo>
                      <a:lnTo>
                        <a:pt x="1261797" y="420424"/>
                      </a:lnTo>
                      <a:lnTo>
                        <a:pt x="1256958" y="416191"/>
                      </a:lnTo>
                      <a:lnTo>
                        <a:pt x="1246070" y="406515"/>
                      </a:lnTo>
                      <a:lnTo>
                        <a:pt x="1236392" y="398048"/>
                      </a:lnTo>
                      <a:lnTo>
                        <a:pt x="1218245" y="385348"/>
                      </a:lnTo>
                      <a:lnTo>
                        <a:pt x="1215825" y="383534"/>
                      </a:lnTo>
                      <a:lnTo>
                        <a:pt x="1213406" y="381115"/>
                      </a:lnTo>
                      <a:lnTo>
                        <a:pt x="1209172" y="377486"/>
                      </a:lnTo>
                      <a:lnTo>
                        <a:pt x="1204333" y="372043"/>
                      </a:lnTo>
                      <a:lnTo>
                        <a:pt x="1201308" y="367810"/>
                      </a:lnTo>
                      <a:lnTo>
                        <a:pt x="1196469" y="362367"/>
                      </a:lnTo>
                      <a:lnTo>
                        <a:pt x="1187395" y="349062"/>
                      </a:lnTo>
                      <a:lnTo>
                        <a:pt x="1184371" y="346038"/>
                      </a:lnTo>
                      <a:lnTo>
                        <a:pt x="1175903" y="335153"/>
                      </a:lnTo>
                      <a:cubicBezTo>
                        <a:pt x="1175298" y="331524"/>
                        <a:pt x="1172878" y="329710"/>
                        <a:pt x="1172878" y="326081"/>
                      </a:cubicBezTo>
                      <a:cubicBezTo>
                        <a:pt x="1172878" y="322453"/>
                        <a:pt x="1172273" y="312172"/>
                        <a:pt x="1171669" y="307939"/>
                      </a:cubicBezTo>
                      <a:cubicBezTo>
                        <a:pt x="1171669" y="305519"/>
                        <a:pt x="1168039" y="302496"/>
                        <a:pt x="1167434" y="300077"/>
                      </a:cubicBezTo>
                      <a:cubicBezTo>
                        <a:pt x="1166224" y="296448"/>
                        <a:pt x="1173483" y="277700"/>
                        <a:pt x="1176508" y="275281"/>
                      </a:cubicBezTo>
                      <a:cubicBezTo>
                        <a:pt x="1182556" y="271048"/>
                        <a:pt x="1183162" y="268629"/>
                        <a:pt x="1189210" y="263791"/>
                      </a:cubicBezTo>
                      <a:cubicBezTo>
                        <a:pt x="1195864" y="258348"/>
                        <a:pt x="1208567" y="249881"/>
                        <a:pt x="1213406" y="246253"/>
                      </a:cubicBezTo>
                      <a:lnTo>
                        <a:pt x="1215221" y="238391"/>
                      </a:lnTo>
                      <a:lnTo>
                        <a:pt x="1233367" y="212991"/>
                      </a:lnTo>
                      <a:lnTo>
                        <a:pt x="1252724" y="194243"/>
                      </a:lnTo>
                      <a:cubicBezTo>
                        <a:pt x="1253933" y="193034"/>
                        <a:pt x="1271475" y="190010"/>
                        <a:pt x="1273895" y="187591"/>
                      </a:cubicBezTo>
                      <a:lnTo>
                        <a:pt x="1277524" y="183962"/>
                      </a:lnTo>
                      <a:cubicBezTo>
                        <a:pt x="1267846" y="178519"/>
                        <a:pt x="1256353" y="170657"/>
                        <a:pt x="1248489" y="162191"/>
                      </a:cubicBezTo>
                      <a:lnTo>
                        <a:pt x="1266636" y="150700"/>
                      </a:lnTo>
                      <a:cubicBezTo>
                        <a:pt x="1266636" y="150700"/>
                        <a:pt x="1266636" y="150096"/>
                        <a:pt x="1266636" y="148886"/>
                      </a:cubicBezTo>
                      <a:cubicBezTo>
                        <a:pt x="1265426" y="147677"/>
                        <a:pt x="1264821" y="146467"/>
                        <a:pt x="1263612" y="145862"/>
                      </a:cubicBezTo>
                      <a:cubicBezTo>
                        <a:pt x="1261192" y="143443"/>
                        <a:pt x="1261192" y="142838"/>
                        <a:pt x="1261797" y="140419"/>
                      </a:cubicBezTo>
                      <a:cubicBezTo>
                        <a:pt x="1263006" y="138000"/>
                        <a:pt x="1258773" y="135581"/>
                        <a:pt x="1256958" y="134372"/>
                      </a:cubicBezTo>
                      <a:cubicBezTo>
                        <a:pt x="1255748" y="133767"/>
                        <a:pt x="1252724" y="132558"/>
                        <a:pt x="1249094" y="131953"/>
                      </a:cubicBezTo>
                      <a:cubicBezTo>
                        <a:pt x="1244860" y="131348"/>
                        <a:pt x="1242441" y="129534"/>
                        <a:pt x="1238811" y="129534"/>
                      </a:cubicBezTo>
                      <a:cubicBezTo>
                        <a:pt x="1237601" y="129534"/>
                        <a:pt x="1231553" y="129534"/>
                        <a:pt x="1229738" y="126510"/>
                      </a:cubicBezTo>
                      <a:cubicBezTo>
                        <a:pt x="1230947" y="121067"/>
                        <a:pt x="1238206" y="119858"/>
                        <a:pt x="1236392" y="115624"/>
                      </a:cubicBezTo>
                      <a:cubicBezTo>
                        <a:pt x="1233972" y="110786"/>
                        <a:pt x="1235182" y="112600"/>
                        <a:pt x="1233367" y="108972"/>
                      </a:cubicBezTo>
                      <a:cubicBezTo>
                        <a:pt x="1232157" y="106553"/>
                        <a:pt x="1231553" y="103529"/>
                        <a:pt x="1213406" y="101110"/>
                      </a:cubicBezTo>
                      <a:cubicBezTo>
                        <a:pt x="1201308" y="99296"/>
                        <a:pt x="1195259" y="98086"/>
                        <a:pt x="1192235" y="96876"/>
                      </a:cubicBezTo>
                      <a:lnTo>
                        <a:pt x="1183766" y="84781"/>
                      </a:lnTo>
                      <a:lnTo>
                        <a:pt x="1161990" y="83572"/>
                      </a:lnTo>
                      <a:lnTo>
                        <a:pt x="1145053" y="79943"/>
                      </a:lnTo>
                      <a:lnTo>
                        <a:pt x="1134770" y="85991"/>
                      </a:lnTo>
                      <a:cubicBezTo>
                        <a:pt x="1125697" y="90224"/>
                        <a:pt x="1130536" y="93853"/>
                        <a:pt x="1122673" y="95062"/>
                      </a:cubicBezTo>
                      <a:cubicBezTo>
                        <a:pt x="1116019" y="96272"/>
                        <a:pt x="1114809" y="90829"/>
                        <a:pt x="1110575" y="85991"/>
                      </a:cubicBezTo>
                      <a:cubicBezTo>
                        <a:pt x="1107550" y="78734"/>
                        <a:pt x="1105131" y="73896"/>
                        <a:pt x="1103316" y="72081"/>
                      </a:cubicBezTo>
                      <a:cubicBezTo>
                        <a:pt x="1096057" y="65429"/>
                        <a:pt x="1091823" y="67848"/>
                        <a:pt x="1088799" y="70872"/>
                      </a:cubicBezTo>
                      <a:cubicBezTo>
                        <a:pt x="1085170" y="75105"/>
                        <a:pt x="1074281" y="86596"/>
                        <a:pt x="1073072" y="87805"/>
                      </a:cubicBezTo>
                      <a:cubicBezTo>
                        <a:pt x="1070652" y="90224"/>
                        <a:pt x="1065813" y="96272"/>
                        <a:pt x="1062184" y="96272"/>
                      </a:cubicBezTo>
                      <a:cubicBezTo>
                        <a:pt x="1060369" y="96272"/>
                        <a:pt x="1057345" y="92643"/>
                        <a:pt x="1054320" y="90224"/>
                      </a:cubicBezTo>
                      <a:cubicBezTo>
                        <a:pt x="1052505" y="89015"/>
                        <a:pt x="1050086" y="87805"/>
                        <a:pt x="1048876" y="85386"/>
                      </a:cubicBezTo>
                      <a:cubicBezTo>
                        <a:pt x="1044642" y="77524"/>
                        <a:pt x="1046457" y="64219"/>
                        <a:pt x="1040408" y="59381"/>
                      </a:cubicBezTo>
                      <a:lnTo>
                        <a:pt x="1028915" y="53939"/>
                      </a:lnTo>
                      <a:lnTo>
                        <a:pt x="1027100" y="49705"/>
                      </a:lnTo>
                      <a:lnTo>
                        <a:pt x="1022866" y="47891"/>
                      </a:lnTo>
                      <a:lnTo>
                        <a:pt x="1015002" y="44867"/>
                      </a:lnTo>
                      <a:lnTo>
                        <a:pt x="998670" y="37610"/>
                      </a:lnTo>
                      <a:lnTo>
                        <a:pt x="986573" y="34586"/>
                      </a:lnTo>
                      <a:lnTo>
                        <a:pt x="972055" y="27934"/>
                      </a:lnTo>
                      <a:lnTo>
                        <a:pt x="958143" y="20072"/>
                      </a:lnTo>
                      <a:lnTo>
                        <a:pt x="943021" y="27934"/>
                      </a:lnTo>
                      <a:cubicBezTo>
                        <a:pt x="933948" y="32772"/>
                        <a:pt x="933343" y="35796"/>
                        <a:pt x="928503" y="29143"/>
                      </a:cubicBezTo>
                      <a:cubicBezTo>
                        <a:pt x="925479" y="25515"/>
                        <a:pt x="918825" y="21886"/>
                        <a:pt x="920035" y="17048"/>
                      </a:cubicBezTo>
                      <a:cubicBezTo>
                        <a:pt x="920640" y="11605"/>
                        <a:pt x="920035" y="7977"/>
                        <a:pt x="916406" y="4953"/>
                      </a:cubicBezTo>
                      <a:cubicBezTo>
                        <a:pt x="912776" y="1324"/>
                        <a:pt x="909147" y="-490"/>
                        <a:pt x="903098" y="115"/>
                      </a:cubicBezTo>
                      <a:cubicBezTo>
                        <a:pt x="894025" y="719"/>
                        <a:pt x="890395" y="1324"/>
                        <a:pt x="885556" y="1929"/>
                      </a:cubicBezTo>
                      <a:cubicBezTo>
                        <a:pt x="878298" y="3138"/>
                        <a:pt x="874668" y="7372"/>
                        <a:pt x="871644" y="12210"/>
                      </a:cubicBezTo>
                      <a:cubicBezTo>
                        <a:pt x="866805" y="20072"/>
                        <a:pt x="886161" y="28538"/>
                        <a:pt x="877088" y="32772"/>
                      </a:cubicBezTo>
                      <a:cubicBezTo>
                        <a:pt x="862571" y="27329"/>
                        <a:pt x="862571" y="31562"/>
                        <a:pt x="853497" y="29748"/>
                      </a:cubicBezTo>
                      <a:cubicBezTo>
                        <a:pt x="843819" y="27934"/>
                        <a:pt x="837770" y="33376"/>
                        <a:pt x="829302" y="32772"/>
                      </a:cubicBezTo>
                      <a:cubicBezTo>
                        <a:pt x="825068" y="32772"/>
                        <a:pt x="815389" y="37005"/>
                        <a:pt x="809945" y="43053"/>
                      </a:cubicBezTo>
                      <a:lnTo>
                        <a:pt x="803292" y="50915"/>
                      </a:lnTo>
                      <a:lnTo>
                        <a:pt x="797243" y="52729"/>
                      </a:lnTo>
                      <a:cubicBezTo>
                        <a:pt x="796638" y="51519"/>
                        <a:pt x="794823" y="48496"/>
                        <a:pt x="792404" y="45472"/>
                      </a:cubicBezTo>
                      <a:cubicBezTo>
                        <a:pt x="791799" y="46077"/>
                        <a:pt x="790589" y="46681"/>
                        <a:pt x="789984" y="47286"/>
                      </a:cubicBezTo>
                      <a:cubicBezTo>
                        <a:pt x="788774" y="49100"/>
                        <a:pt x="787565" y="53334"/>
                        <a:pt x="786355" y="55148"/>
                      </a:cubicBezTo>
                      <a:cubicBezTo>
                        <a:pt x="785145" y="58172"/>
                        <a:pt x="782725" y="58777"/>
                        <a:pt x="779701" y="58777"/>
                      </a:cubicBezTo>
                      <a:cubicBezTo>
                        <a:pt x="777281" y="58777"/>
                        <a:pt x="776677" y="59381"/>
                        <a:pt x="776677" y="63615"/>
                      </a:cubicBezTo>
                      <a:cubicBezTo>
                        <a:pt x="776677" y="67848"/>
                        <a:pt x="773652" y="68453"/>
                        <a:pt x="775467" y="72081"/>
                      </a:cubicBezTo>
                      <a:cubicBezTo>
                        <a:pt x="776677" y="75105"/>
                        <a:pt x="779701" y="75710"/>
                        <a:pt x="779701" y="77524"/>
                      </a:cubicBezTo>
                      <a:cubicBezTo>
                        <a:pt x="779701" y="79338"/>
                        <a:pt x="780911" y="80548"/>
                        <a:pt x="781516" y="81153"/>
                      </a:cubicBezTo>
                      <a:cubicBezTo>
                        <a:pt x="783330" y="82967"/>
                        <a:pt x="780911" y="84177"/>
                        <a:pt x="780306" y="85991"/>
                      </a:cubicBezTo>
                      <a:cubicBezTo>
                        <a:pt x="779096" y="87805"/>
                        <a:pt x="780306" y="90224"/>
                        <a:pt x="782121" y="91434"/>
                      </a:cubicBezTo>
                      <a:cubicBezTo>
                        <a:pt x="782121" y="91434"/>
                        <a:pt x="782725" y="92038"/>
                        <a:pt x="783330" y="92038"/>
                      </a:cubicBezTo>
                      <a:lnTo>
                        <a:pt x="770628" y="108972"/>
                      </a:lnTo>
                      <a:lnTo>
                        <a:pt x="760949" y="140419"/>
                      </a:lnTo>
                      <a:lnTo>
                        <a:pt x="745222" y="165215"/>
                      </a:lnTo>
                      <a:lnTo>
                        <a:pt x="744617" y="171262"/>
                      </a:lnTo>
                      <a:lnTo>
                        <a:pt x="749457" y="186381"/>
                      </a:lnTo>
                      <a:lnTo>
                        <a:pt x="760949" y="214200"/>
                      </a:lnTo>
                      <a:lnTo>
                        <a:pt x="760949" y="224481"/>
                      </a:lnTo>
                      <a:lnTo>
                        <a:pt x="758530" y="242624"/>
                      </a:lnTo>
                      <a:lnTo>
                        <a:pt x="779701" y="272862"/>
                      </a:lnTo>
                      <a:lnTo>
                        <a:pt x="799662" y="272257"/>
                      </a:lnTo>
                      <a:lnTo>
                        <a:pt x="809945" y="284353"/>
                      </a:lnTo>
                      <a:lnTo>
                        <a:pt x="813575" y="300681"/>
                      </a:lnTo>
                      <a:lnTo>
                        <a:pt x="820228" y="315196"/>
                      </a:lnTo>
                      <a:lnTo>
                        <a:pt x="817809" y="320638"/>
                      </a:lnTo>
                      <a:lnTo>
                        <a:pt x="815994" y="329710"/>
                      </a:lnTo>
                      <a:lnTo>
                        <a:pt x="809945" y="356319"/>
                      </a:lnTo>
                      <a:lnTo>
                        <a:pt x="763974" y="392605"/>
                      </a:lnTo>
                      <a:lnTo>
                        <a:pt x="770023" y="410143"/>
                      </a:lnTo>
                      <a:lnTo>
                        <a:pt x="749457" y="439777"/>
                      </a:lnTo>
                      <a:lnTo>
                        <a:pt x="759135" y="460338"/>
                      </a:lnTo>
                      <a:lnTo>
                        <a:pt x="757320" y="478481"/>
                      </a:lnTo>
                      <a:lnTo>
                        <a:pt x="756110" y="483924"/>
                      </a:lnTo>
                      <a:lnTo>
                        <a:pt x="746432" y="528677"/>
                      </a:lnTo>
                      <a:lnTo>
                        <a:pt x="721632" y="543796"/>
                      </a:lnTo>
                      <a:lnTo>
                        <a:pt x="689573" y="528677"/>
                      </a:lnTo>
                      <a:lnTo>
                        <a:pt x="682314" y="550448"/>
                      </a:lnTo>
                      <a:lnTo>
                        <a:pt x="650860" y="559519"/>
                      </a:lnTo>
                      <a:lnTo>
                        <a:pt x="632108" y="572219"/>
                      </a:lnTo>
                      <a:lnTo>
                        <a:pt x="613962" y="578267"/>
                      </a:lnTo>
                      <a:lnTo>
                        <a:pt x="579483" y="589153"/>
                      </a:lnTo>
                      <a:lnTo>
                        <a:pt x="561336" y="581896"/>
                      </a:lnTo>
                      <a:lnTo>
                        <a:pt x="548634" y="578872"/>
                      </a:lnTo>
                      <a:lnTo>
                        <a:pt x="529277" y="580081"/>
                      </a:lnTo>
                      <a:lnTo>
                        <a:pt x="499638" y="589153"/>
                      </a:lnTo>
                      <a:lnTo>
                        <a:pt x="492984" y="586734"/>
                      </a:lnTo>
                      <a:lnTo>
                        <a:pt x="479072" y="580686"/>
                      </a:lnTo>
                      <a:lnTo>
                        <a:pt x="473023" y="577058"/>
                      </a:lnTo>
                      <a:lnTo>
                        <a:pt x="480281" y="561334"/>
                      </a:lnTo>
                      <a:lnTo>
                        <a:pt x="463344" y="561334"/>
                      </a:lnTo>
                      <a:lnTo>
                        <a:pt x="446408" y="558310"/>
                      </a:lnTo>
                      <a:lnTo>
                        <a:pt x="428261" y="555891"/>
                      </a:lnTo>
                      <a:lnTo>
                        <a:pt x="417978" y="552262"/>
                      </a:lnTo>
                      <a:lnTo>
                        <a:pt x="408904" y="549239"/>
                      </a:lnTo>
                      <a:lnTo>
                        <a:pt x="396807" y="544400"/>
                      </a:lnTo>
                      <a:lnTo>
                        <a:pt x="375636" y="531700"/>
                      </a:lnTo>
                      <a:lnTo>
                        <a:pt x="358699" y="526257"/>
                      </a:lnTo>
                      <a:lnTo>
                        <a:pt x="324825" y="500253"/>
                      </a:lnTo>
                      <a:lnTo>
                        <a:pt x="301839" y="511743"/>
                      </a:lnTo>
                      <a:lnTo>
                        <a:pt x="293976" y="522024"/>
                      </a:lnTo>
                      <a:cubicBezTo>
                        <a:pt x="278853" y="522024"/>
                        <a:pt x="266756" y="529281"/>
                        <a:pt x="252843" y="535329"/>
                      </a:cubicBezTo>
                      <a:cubicBezTo>
                        <a:pt x="241351" y="534119"/>
                        <a:pt x="242560" y="542586"/>
                        <a:pt x="235906" y="540772"/>
                      </a:cubicBezTo>
                      <a:cubicBezTo>
                        <a:pt x="230462" y="538957"/>
                        <a:pt x="228648" y="547424"/>
                        <a:pt x="218970" y="546819"/>
                      </a:cubicBezTo>
                      <a:lnTo>
                        <a:pt x="207477" y="536538"/>
                      </a:lnTo>
                      <a:cubicBezTo>
                        <a:pt x="202638" y="538957"/>
                        <a:pt x="192959" y="545005"/>
                        <a:pt x="185701" y="549239"/>
                      </a:cubicBezTo>
                      <a:lnTo>
                        <a:pt x="176023" y="555286"/>
                      </a:lnTo>
                      <a:lnTo>
                        <a:pt x="166949" y="600643"/>
                      </a:lnTo>
                      <a:lnTo>
                        <a:pt x="143964" y="605481"/>
                      </a:lnTo>
                      <a:lnTo>
                        <a:pt x="114929" y="618181"/>
                      </a:lnTo>
                      <a:lnTo>
                        <a:pt x="90128" y="649024"/>
                      </a:lnTo>
                      <a:lnTo>
                        <a:pt x="105855" y="659305"/>
                      </a:lnTo>
                      <a:lnTo>
                        <a:pt x="114324" y="675634"/>
                      </a:lnTo>
                      <a:lnTo>
                        <a:pt x="108275" y="685915"/>
                      </a:lnTo>
                      <a:lnTo>
                        <a:pt x="104646" y="699824"/>
                      </a:lnTo>
                      <a:lnTo>
                        <a:pt x="105855" y="709500"/>
                      </a:lnTo>
                      <a:cubicBezTo>
                        <a:pt x="102226" y="717967"/>
                        <a:pt x="79240" y="732481"/>
                        <a:pt x="73796" y="739739"/>
                      </a:cubicBezTo>
                      <a:lnTo>
                        <a:pt x="0" y="797191"/>
                      </a:lnTo>
                      <a:lnTo>
                        <a:pt x="15122" y="855853"/>
                      </a:lnTo>
                      <a:lnTo>
                        <a:pt x="6049" y="857667"/>
                      </a:lnTo>
                      <a:lnTo>
                        <a:pt x="11493" y="882462"/>
                      </a:lnTo>
                      <a:lnTo>
                        <a:pt x="5444" y="892743"/>
                      </a:lnTo>
                      <a:lnTo>
                        <a:pt x="32664" y="938705"/>
                      </a:lnTo>
                      <a:lnTo>
                        <a:pt x="59279" y="1000996"/>
                      </a:lnTo>
                      <a:lnTo>
                        <a:pt x="59279" y="1000996"/>
                      </a:lnTo>
                      <a:lnTo>
                        <a:pt x="107065" y="996762"/>
                      </a:lnTo>
                      <a:cubicBezTo>
                        <a:pt x="133680" y="995553"/>
                        <a:pt x="157271" y="988900"/>
                        <a:pt x="186306" y="983457"/>
                      </a:cubicBezTo>
                      <a:lnTo>
                        <a:pt x="208686" y="982248"/>
                      </a:lnTo>
                      <a:lnTo>
                        <a:pt x="225623" y="977410"/>
                      </a:lnTo>
                      <a:lnTo>
                        <a:pt x="236511" y="974991"/>
                      </a:lnTo>
                      <a:lnTo>
                        <a:pt x="264336" y="963500"/>
                      </a:lnTo>
                      <a:lnTo>
                        <a:pt x="288532" y="961686"/>
                      </a:lnTo>
                      <a:cubicBezTo>
                        <a:pt x="288532" y="963500"/>
                        <a:pt x="287927" y="965919"/>
                        <a:pt x="291556" y="968338"/>
                      </a:cubicBezTo>
                      <a:cubicBezTo>
                        <a:pt x="295186" y="971362"/>
                        <a:pt x="295790" y="971967"/>
                        <a:pt x="296395" y="974386"/>
                      </a:cubicBezTo>
                      <a:cubicBezTo>
                        <a:pt x="297605" y="978015"/>
                        <a:pt x="299420" y="979224"/>
                        <a:pt x="303654" y="982853"/>
                      </a:cubicBezTo>
                      <a:cubicBezTo>
                        <a:pt x="304864" y="984062"/>
                        <a:pt x="306678" y="986481"/>
                        <a:pt x="307888" y="988296"/>
                      </a:cubicBezTo>
                      <a:cubicBezTo>
                        <a:pt x="308493" y="989505"/>
                        <a:pt x="309703" y="990715"/>
                        <a:pt x="311517" y="991319"/>
                      </a:cubicBezTo>
                      <a:cubicBezTo>
                        <a:pt x="313937" y="991924"/>
                        <a:pt x="313937" y="994343"/>
                        <a:pt x="316962" y="995553"/>
                      </a:cubicBezTo>
                      <a:cubicBezTo>
                        <a:pt x="319381" y="996762"/>
                        <a:pt x="319986" y="994948"/>
                        <a:pt x="321801" y="996762"/>
                      </a:cubicBezTo>
                      <a:cubicBezTo>
                        <a:pt x="324825" y="999181"/>
                        <a:pt x="327245" y="1000996"/>
                        <a:pt x="330269" y="1002810"/>
                      </a:cubicBezTo>
                      <a:cubicBezTo>
                        <a:pt x="332084" y="1003415"/>
                        <a:pt x="333898" y="1002810"/>
                        <a:pt x="335713" y="1004019"/>
                      </a:cubicBezTo>
                      <a:cubicBezTo>
                        <a:pt x="336923" y="1004624"/>
                        <a:pt x="338133" y="1006439"/>
                        <a:pt x="339342" y="1007043"/>
                      </a:cubicBezTo>
                      <a:cubicBezTo>
                        <a:pt x="341762" y="1008253"/>
                        <a:pt x="345391" y="1007648"/>
                        <a:pt x="347811" y="1008858"/>
                      </a:cubicBezTo>
                      <a:cubicBezTo>
                        <a:pt x="351440" y="1011277"/>
                        <a:pt x="352650" y="1010672"/>
                        <a:pt x="355674" y="1011881"/>
                      </a:cubicBezTo>
                      <a:cubicBezTo>
                        <a:pt x="358094" y="1013091"/>
                        <a:pt x="359908" y="1016115"/>
                        <a:pt x="362933" y="1017324"/>
                      </a:cubicBezTo>
                      <a:cubicBezTo>
                        <a:pt x="365957" y="1018534"/>
                        <a:pt x="369587" y="1018534"/>
                        <a:pt x="370797" y="1020953"/>
                      </a:cubicBezTo>
                      <a:cubicBezTo>
                        <a:pt x="372006" y="1023372"/>
                        <a:pt x="372006" y="1023372"/>
                        <a:pt x="375031" y="1024581"/>
                      </a:cubicBezTo>
                      <a:cubicBezTo>
                        <a:pt x="376845" y="1025186"/>
                        <a:pt x="378660" y="1025791"/>
                        <a:pt x="381080" y="1025186"/>
                      </a:cubicBezTo>
                      <a:cubicBezTo>
                        <a:pt x="384104" y="1024581"/>
                        <a:pt x="386524" y="1025186"/>
                        <a:pt x="389548" y="1025791"/>
                      </a:cubicBezTo>
                      <a:cubicBezTo>
                        <a:pt x="393177" y="1026396"/>
                        <a:pt x="393782" y="1028815"/>
                        <a:pt x="396807" y="1028815"/>
                      </a:cubicBezTo>
                      <a:cubicBezTo>
                        <a:pt x="401041" y="1028815"/>
                        <a:pt x="399831" y="1027000"/>
                        <a:pt x="402856" y="1027605"/>
                      </a:cubicBezTo>
                      <a:cubicBezTo>
                        <a:pt x="406485" y="1027605"/>
                        <a:pt x="405880" y="1030629"/>
                        <a:pt x="411324" y="1031838"/>
                      </a:cubicBezTo>
                      <a:cubicBezTo>
                        <a:pt x="413744" y="1032443"/>
                        <a:pt x="416163" y="1031838"/>
                        <a:pt x="417978" y="1031838"/>
                      </a:cubicBezTo>
                      <a:cubicBezTo>
                        <a:pt x="422212" y="1030629"/>
                        <a:pt x="428866" y="1033048"/>
                        <a:pt x="431285" y="1033048"/>
                      </a:cubicBezTo>
                      <a:cubicBezTo>
                        <a:pt x="438544" y="1032443"/>
                        <a:pt x="439754" y="1033048"/>
                        <a:pt x="442173" y="1034862"/>
                      </a:cubicBezTo>
                      <a:cubicBezTo>
                        <a:pt x="444593" y="1036677"/>
                        <a:pt x="449432" y="1035467"/>
                        <a:pt x="451247" y="1035467"/>
                      </a:cubicBezTo>
                      <a:cubicBezTo>
                        <a:pt x="453061" y="1035467"/>
                        <a:pt x="453061" y="1036677"/>
                        <a:pt x="457900" y="1036072"/>
                      </a:cubicBezTo>
                      <a:cubicBezTo>
                        <a:pt x="459715" y="1036072"/>
                        <a:pt x="460925" y="1036677"/>
                        <a:pt x="463344" y="1037281"/>
                      </a:cubicBezTo>
                      <a:cubicBezTo>
                        <a:pt x="468788" y="1037886"/>
                        <a:pt x="474232" y="1038491"/>
                        <a:pt x="479676" y="1039700"/>
                      </a:cubicBezTo>
                      <a:cubicBezTo>
                        <a:pt x="486330" y="1041515"/>
                        <a:pt x="493589" y="1042119"/>
                        <a:pt x="496613" y="1044538"/>
                      </a:cubicBezTo>
                      <a:cubicBezTo>
                        <a:pt x="499638" y="1046957"/>
                        <a:pt x="501452" y="1046957"/>
                        <a:pt x="505082" y="1048167"/>
                      </a:cubicBezTo>
                      <a:cubicBezTo>
                        <a:pt x="510526" y="1049377"/>
                        <a:pt x="511131" y="1053610"/>
                        <a:pt x="515970" y="1054215"/>
                      </a:cubicBezTo>
                      <a:cubicBezTo>
                        <a:pt x="519599" y="1054820"/>
                        <a:pt x="519599" y="1056634"/>
                        <a:pt x="520809" y="1060262"/>
                      </a:cubicBezTo>
                      <a:cubicBezTo>
                        <a:pt x="520809" y="1061472"/>
                        <a:pt x="521414" y="1063891"/>
                        <a:pt x="522624" y="1064496"/>
                      </a:cubicBezTo>
                      <a:cubicBezTo>
                        <a:pt x="523228" y="1065100"/>
                        <a:pt x="522624" y="1066310"/>
                        <a:pt x="525043" y="1068124"/>
                      </a:cubicBezTo>
                      <a:cubicBezTo>
                        <a:pt x="526858" y="1069939"/>
                        <a:pt x="529277" y="1072962"/>
                        <a:pt x="530487" y="1075381"/>
                      </a:cubicBezTo>
                      <a:cubicBezTo>
                        <a:pt x="531092" y="1077196"/>
                        <a:pt x="531697" y="1079010"/>
                        <a:pt x="530487" y="1083848"/>
                      </a:cubicBezTo>
                      <a:cubicBezTo>
                        <a:pt x="530487" y="1085058"/>
                        <a:pt x="531092" y="1088081"/>
                        <a:pt x="532302" y="1089291"/>
                      </a:cubicBezTo>
                      <a:cubicBezTo>
                        <a:pt x="535326" y="1093524"/>
                        <a:pt x="535931" y="1092919"/>
                        <a:pt x="538351" y="1097153"/>
                      </a:cubicBezTo>
                      <a:cubicBezTo>
                        <a:pt x="538955" y="1098362"/>
                        <a:pt x="540165" y="1098967"/>
                        <a:pt x="541375" y="1098967"/>
                      </a:cubicBezTo>
                      <a:cubicBezTo>
                        <a:pt x="543190" y="1099572"/>
                        <a:pt x="543795" y="1103805"/>
                        <a:pt x="547424" y="1104410"/>
                      </a:cubicBezTo>
                      <a:cubicBezTo>
                        <a:pt x="551053" y="1105619"/>
                        <a:pt x="556497" y="1101991"/>
                        <a:pt x="558312" y="1101386"/>
                      </a:cubicBezTo>
                      <a:cubicBezTo>
                        <a:pt x="570410" y="1096548"/>
                        <a:pt x="569805" y="1098362"/>
                        <a:pt x="575249" y="1097757"/>
                      </a:cubicBezTo>
                      <a:cubicBezTo>
                        <a:pt x="575854" y="1097757"/>
                        <a:pt x="578878" y="1095943"/>
                        <a:pt x="585532" y="1096548"/>
                      </a:cubicBezTo>
                      <a:cubicBezTo>
                        <a:pt x="591581" y="1097153"/>
                        <a:pt x="598235" y="1097153"/>
                        <a:pt x="599444" y="1097153"/>
                      </a:cubicBezTo>
                      <a:cubicBezTo>
                        <a:pt x="600049" y="1097153"/>
                        <a:pt x="604888" y="1097757"/>
                        <a:pt x="606703" y="1097153"/>
                      </a:cubicBezTo>
                      <a:cubicBezTo>
                        <a:pt x="609727" y="1096548"/>
                        <a:pt x="614566" y="1098362"/>
                        <a:pt x="615171" y="1098967"/>
                      </a:cubicBezTo>
                      <a:cubicBezTo>
                        <a:pt x="623035" y="1102596"/>
                        <a:pt x="629084" y="1106224"/>
                        <a:pt x="634528" y="1107434"/>
                      </a:cubicBezTo>
                      <a:cubicBezTo>
                        <a:pt x="638157" y="1108643"/>
                        <a:pt x="641786" y="1108643"/>
                        <a:pt x="643601" y="1108039"/>
                      </a:cubicBezTo>
                      <a:cubicBezTo>
                        <a:pt x="646021" y="1108039"/>
                        <a:pt x="647835" y="1108643"/>
                        <a:pt x="649650" y="1109248"/>
                      </a:cubicBezTo>
                      <a:cubicBezTo>
                        <a:pt x="664167" y="1114086"/>
                        <a:pt x="663562" y="1115296"/>
                        <a:pt x="669611" y="1118924"/>
                      </a:cubicBezTo>
                      <a:cubicBezTo>
                        <a:pt x="672031" y="1120739"/>
                        <a:pt x="673846" y="1122553"/>
                        <a:pt x="676870" y="1124367"/>
                      </a:cubicBezTo>
                      <a:lnTo>
                        <a:pt x="681104" y="1129205"/>
                      </a:lnTo>
                      <a:lnTo>
                        <a:pt x="742198" y="1169724"/>
                      </a:lnTo>
                      <a:lnTo>
                        <a:pt x="788774" y="1201172"/>
                      </a:lnTo>
                      <a:lnTo>
                        <a:pt x="800267" y="1211453"/>
                      </a:lnTo>
                      <a:lnTo>
                        <a:pt x="803897" y="1218105"/>
                      </a:lnTo>
                      <a:lnTo>
                        <a:pt x="805711" y="1221734"/>
                      </a:lnTo>
                      <a:cubicBezTo>
                        <a:pt x="807526" y="1221129"/>
                        <a:pt x="808736" y="1219919"/>
                        <a:pt x="809945" y="1220524"/>
                      </a:cubicBezTo>
                      <a:cubicBezTo>
                        <a:pt x="812365" y="1220524"/>
                        <a:pt x="814180" y="1221734"/>
                        <a:pt x="814180" y="1223548"/>
                      </a:cubicBezTo>
                      <a:cubicBezTo>
                        <a:pt x="814784" y="1226572"/>
                        <a:pt x="817809" y="1224153"/>
                        <a:pt x="820228" y="1228386"/>
                      </a:cubicBezTo>
                      <a:cubicBezTo>
                        <a:pt x="820833" y="1229595"/>
                        <a:pt x="821438" y="1230805"/>
                        <a:pt x="822648" y="1232015"/>
                      </a:cubicBezTo>
                      <a:lnTo>
                        <a:pt x="821438" y="1235039"/>
                      </a:lnTo>
                      <a:lnTo>
                        <a:pt x="839585" y="1242296"/>
                      </a:lnTo>
                      <a:lnTo>
                        <a:pt x="866200" y="1257415"/>
                      </a:lnTo>
                      <a:lnTo>
                        <a:pt x="869224" y="1262253"/>
                      </a:lnTo>
                      <a:lnTo>
                        <a:pt x="870434" y="1273743"/>
                      </a:lnTo>
                      <a:lnTo>
                        <a:pt x="873459" y="1280396"/>
                      </a:lnTo>
                      <a:lnTo>
                        <a:pt x="877693" y="1285839"/>
                      </a:lnTo>
                      <a:lnTo>
                        <a:pt x="882532" y="1290677"/>
                      </a:lnTo>
                      <a:lnTo>
                        <a:pt x="888581" y="1299748"/>
                      </a:lnTo>
                      <a:lnTo>
                        <a:pt x="903098" y="1299748"/>
                      </a:lnTo>
                      <a:lnTo>
                        <a:pt x="907937" y="1302167"/>
                      </a:lnTo>
                      <a:lnTo>
                        <a:pt x="904913" y="1328777"/>
                      </a:lnTo>
                      <a:lnTo>
                        <a:pt x="902493" y="1352362"/>
                      </a:lnTo>
                      <a:lnTo>
                        <a:pt x="875878" y="1389253"/>
                      </a:lnTo>
                      <a:lnTo>
                        <a:pt x="887976" y="1420095"/>
                      </a:lnTo>
                      <a:lnTo>
                        <a:pt x="894025" y="1432796"/>
                      </a:lnTo>
                      <a:lnTo>
                        <a:pt x="894025" y="1438238"/>
                      </a:lnTo>
                      <a:lnTo>
                        <a:pt x="894025" y="1447915"/>
                      </a:lnTo>
                      <a:lnTo>
                        <a:pt x="906728" y="1455172"/>
                      </a:lnTo>
                      <a:lnTo>
                        <a:pt x="910962" y="1460615"/>
                      </a:lnTo>
                      <a:lnTo>
                        <a:pt x="947255" y="1446705"/>
                      </a:lnTo>
                      <a:lnTo>
                        <a:pt x="969636" y="1444286"/>
                      </a:lnTo>
                      <a:lnTo>
                        <a:pt x="981129" y="1436424"/>
                      </a:lnTo>
                      <a:lnTo>
                        <a:pt x="985363" y="1432796"/>
                      </a:lnTo>
                      <a:lnTo>
                        <a:pt x="992622" y="1427353"/>
                      </a:lnTo>
                      <a:lnTo>
                        <a:pt x="1008954" y="1415257"/>
                      </a:lnTo>
                      <a:lnTo>
                        <a:pt x="1014398" y="1419491"/>
                      </a:lnTo>
                      <a:lnTo>
                        <a:pt x="1027100" y="1440658"/>
                      </a:lnTo>
                      <a:lnTo>
                        <a:pt x="1029520" y="1446705"/>
                      </a:lnTo>
                      <a:lnTo>
                        <a:pt x="1048271" y="1457591"/>
                      </a:lnTo>
                      <a:lnTo>
                        <a:pt x="1051296" y="1487829"/>
                      </a:lnTo>
                      <a:lnTo>
                        <a:pt x="1056740" y="1498715"/>
                      </a:lnTo>
                      <a:lnTo>
                        <a:pt x="1068233" y="1522300"/>
                      </a:lnTo>
                      <a:lnTo>
                        <a:pt x="1071257" y="1530162"/>
                      </a:lnTo>
                      <a:lnTo>
                        <a:pt x="1086379" y="1544677"/>
                      </a:lnTo>
                      <a:lnTo>
                        <a:pt x="1083960" y="1551329"/>
                      </a:lnTo>
                      <a:lnTo>
                        <a:pt x="1085774" y="1569472"/>
                      </a:lnTo>
                      <a:lnTo>
                        <a:pt x="1086984" y="1576124"/>
                      </a:lnTo>
                      <a:lnTo>
                        <a:pt x="1089404" y="1586405"/>
                      </a:lnTo>
                      <a:cubicBezTo>
                        <a:pt x="1091823" y="1588220"/>
                        <a:pt x="1092428" y="1590638"/>
                        <a:pt x="1096057" y="1592453"/>
                      </a:cubicBezTo>
                      <a:cubicBezTo>
                        <a:pt x="1100292" y="1594267"/>
                        <a:pt x="1102106" y="1590638"/>
                        <a:pt x="1106945" y="1592453"/>
                      </a:cubicBezTo>
                      <a:cubicBezTo>
                        <a:pt x="1118438" y="1593058"/>
                        <a:pt x="1108155" y="1589429"/>
                        <a:pt x="1133561" y="1594267"/>
                      </a:cubicBezTo>
                      <a:cubicBezTo>
                        <a:pt x="1138400" y="1594267"/>
                        <a:pt x="1138400" y="1593662"/>
                        <a:pt x="1143239" y="1594267"/>
                      </a:cubicBezTo>
                      <a:cubicBezTo>
                        <a:pt x="1147473" y="1594267"/>
                        <a:pt x="1147473" y="1600919"/>
                        <a:pt x="1155942" y="1603339"/>
                      </a:cubicBezTo>
                      <a:cubicBezTo>
                        <a:pt x="1160175" y="1604548"/>
                        <a:pt x="1161990" y="1607572"/>
                        <a:pt x="1167434" y="1605153"/>
                      </a:cubicBezTo>
                      <a:cubicBezTo>
                        <a:pt x="1170459" y="1603943"/>
                        <a:pt x="1169854" y="1608781"/>
                        <a:pt x="1175298" y="1606967"/>
                      </a:cubicBezTo>
                      <a:cubicBezTo>
                        <a:pt x="1178322" y="1606362"/>
                        <a:pt x="1180742" y="1605153"/>
                        <a:pt x="1186186" y="1601524"/>
                      </a:cubicBezTo>
                      <a:cubicBezTo>
                        <a:pt x="1187395" y="1600919"/>
                        <a:pt x="1189210" y="1600315"/>
                        <a:pt x="1190420" y="1599710"/>
                      </a:cubicBezTo>
                      <a:cubicBezTo>
                        <a:pt x="1194654" y="1596686"/>
                        <a:pt x="1197679" y="1593058"/>
                        <a:pt x="1201308" y="1585196"/>
                      </a:cubicBezTo>
                      <a:cubicBezTo>
                        <a:pt x="1204937" y="1580962"/>
                        <a:pt x="1210986" y="1579148"/>
                        <a:pt x="1213406" y="1573101"/>
                      </a:cubicBezTo>
                      <a:cubicBezTo>
                        <a:pt x="1215221" y="1568867"/>
                        <a:pt x="1217640" y="1565843"/>
                        <a:pt x="1219455" y="1561610"/>
                      </a:cubicBezTo>
                      <a:cubicBezTo>
                        <a:pt x="1220060" y="1559796"/>
                        <a:pt x="1220060" y="1559191"/>
                        <a:pt x="1221874" y="1556772"/>
                      </a:cubicBezTo>
                      <a:cubicBezTo>
                        <a:pt x="1223084" y="1555562"/>
                        <a:pt x="1222479" y="1553748"/>
                        <a:pt x="1223689" y="1551329"/>
                      </a:cubicBezTo>
                      <a:cubicBezTo>
                        <a:pt x="1226108" y="1546491"/>
                        <a:pt x="1229738" y="1549515"/>
                        <a:pt x="1232157" y="1545886"/>
                      </a:cubicBezTo>
                      <a:lnTo>
                        <a:pt x="1239416" y="1550724"/>
                      </a:lnTo>
                      <a:lnTo>
                        <a:pt x="1242441" y="1568867"/>
                      </a:lnTo>
                      <a:lnTo>
                        <a:pt x="1245465" y="1585800"/>
                      </a:lnTo>
                      <a:lnTo>
                        <a:pt x="1255143" y="1596686"/>
                      </a:lnTo>
                      <a:lnTo>
                        <a:pt x="1261797" y="1611200"/>
                      </a:lnTo>
                      <a:lnTo>
                        <a:pt x="1275104" y="1605757"/>
                      </a:lnTo>
                      <a:lnTo>
                        <a:pt x="1290832" y="1599710"/>
                      </a:lnTo>
                      <a:lnTo>
                        <a:pt x="1292646" y="1599105"/>
                      </a:lnTo>
                      <a:lnTo>
                        <a:pt x="1298090" y="1593058"/>
                      </a:lnTo>
                      <a:lnTo>
                        <a:pt x="1302324" y="1584591"/>
                      </a:lnTo>
                      <a:lnTo>
                        <a:pt x="1318052" y="1567053"/>
                      </a:lnTo>
                      <a:lnTo>
                        <a:pt x="1334384" y="1545886"/>
                      </a:lnTo>
                      <a:lnTo>
                        <a:pt x="1346481" y="1507181"/>
                      </a:lnTo>
                      <a:lnTo>
                        <a:pt x="1358579" y="1456986"/>
                      </a:lnTo>
                      <a:lnTo>
                        <a:pt x="1360394" y="1440053"/>
                      </a:lnTo>
                      <a:lnTo>
                        <a:pt x="1362208" y="1414048"/>
                      </a:lnTo>
                      <a:lnTo>
                        <a:pt x="1372491" y="1411629"/>
                      </a:lnTo>
                      <a:lnTo>
                        <a:pt x="1389428" y="1404372"/>
                      </a:lnTo>
                      <a:lnTo>
                        <a:pt x="1402131" y="1392277"/>
                      </a:lnTo>
                      <a:lnTo>
                        <a:pt x="1388218" y="1363853"/>
                      </a:lnTo>
                      <a:lnTo>
                        <a:pt x="1395477" y="1342686"/>
                      </a:lnTo>
                      <a:lnTo>
                        <a:pt x="1426326" y="1339058"/>
                      </a:lnTo>
                      <a:lnTo>
                        <a:pt x="1449917" y="1335429"/>
                      </a:lnTo>
                      <a:lnTo>
                        <a:pt x="1460200" y="1334824"/>
                      </a:lnTo>
                      <a:lnTo>
                        <a:pt x="1468668" y="1333615"/>
                      </a:lnTo>
                      <a:lnTo>
                        <a:pt x="1493469" y="1314867"/>
                      </a:lnTo>
                      <a:cubicBezTo>
                        <a:pt x="1497098" y="1308820"/>
                        <a:pt x="1511616" y="1310029"/>
                        <a:pt x="1512826" y="1302167"/>
                      </a:cubicBezTo>
                      <a:cubicBezTo>
                        <a:pt x="1514035" y="1290677"/>
                        <a:pt x="1520689" y="1286443"/>
                        <a:pt x="1532182" y="1282210"/>
                      </a:cubicBezTo>
                      <a:lnTo>
                        <a:pt x="1535811" y="1265881"/>
                      </a:lnTo>
                      <a:lnTo>
                        <a:pt x="1521899" y="1242296"/>
                      </a:lnTo>
                      <a:cubicBezTo>
                        <a:pt x="1535206" y="1230200"/>
                        <a:pt x="1544279" y="1213872"/>
                        <a:pt x="1552748" y="1195729"/>
                      </a:cubicBezTo>
                      <a:lnTo>
                        <a:pt x="1570290" y="1171539"/>
                      </a:lnTo>
                      <a:lnTo>
                        <a:pt x="1572105" y="1151581"/>
                      </a:lnTo>
                      <a:cubicBezTo>
                        <a:pt x="1560007" y="1149767"/>
                        <a:pt x="1533997" y="1151581"/>
                        <a:pt x="1524923" y="1148558"/>
                      </a:cubicBezTo>
                      <a:cubicBezTo>
                        <a:pt x="1529762" y="1141300"/>
                        <a:pt x="1530367" y="1138881"/>
                        <a:pt x="1528553" y="1132834"/>
                      </a:cubicBezTo>
                      <a:cubicBezTo>
                        <a:pt x="1528553" y="1129205"/>
                        <a:pt x="1521294" y="1131624"/>
                        <a:pt x="1516455" y="1127391"/>
                      </a:cubicBezTo>
                      <a:cubicBezTo>
                        <a:pt x="1513430" y="1120739"/>
                        <a:pt x="1507986" y="1112272"/>
                        <a:pt x="1507986" y="1103200"/>
                      </a:cubicBezTo>
                      <a:cubicBezTo>
                        <a:pt x="1510406" y="1089291"/>
                        <a:pt x="1514035" y="1065100"/>
                        <a:pt x="1520084" y="1052400"/>
                      </a:cubicBezTo>
                      <a:cubicBezTo>
                        <a:pt x="1520689" y="1050586"/>
                        <a:pt x="1533997" y="1039700"/>
                        <a:pt x="1533997" y="1038491"/>
                      </a:cubicBezTo>
                      <a:cubicBezTo>
                        <a:pt x="1537021" y="1034257"/>
                        <a:pt x="1527948" y="1031234"/>
                        <a:pt x="1526738" y="1022162"/>
                      </a:cubicBezTo>
                      <a:lnTo>
                        <a:pt x="1512826" y="1012486"/>
                      </a:lnTo>
                      <a:lnTo>
                        <a:pt x="1530367" y="993134"/>
                      </a:lnTo>
                      <a:lnTo>
                        <a:pt x="1543675" y="947172"/>
                      </a:lnTo>
                      <a:lnTo>
                        <a:pt x="1584202" y="943543"/>
                      </a:lnTo>
                      <a:lnTo>
                        <a:pt x="1621100" y="960477"/>
                      </a:lnTo>
                      <a:cubicBezTo>
                        <a:pt x="1631988" y="949591"/>
                        <a:pt x="1638037" y="940519"/>
                        <a:pt x="1650740" y="930843"/>
                      </a:cubicBezTo>
                      <a:lnTo>
                        <a:pt x="1674936" y="917538"/>
                      </a:lnTo>
                      <a:lnTo>
                        <a:pt x="1685823" y="892743"/>
                      </a:lnTo>
                      <a:cubicBezTo>
                        <a:pt x="1694292" y="893953"/>
                        <a:pt x="1700341" y="896977"/>
                        <a:pt x="1706995" y="898186"/>
                      </a:cubicBezTo>
                      <a:cubicBezTo>
                        <a:pt x="1712439" y="899396"/>
                        <a:pt x="1717882" y="895767"/>
                        <a:pt x="1722117" y="895162"/>
                      </a:cubicBezTo>
                      <a:cubicBezTo>
                        <a:pt x="1740868" y="892743"/>
                        <a:pt x="1751151" y="884277"/>
                        <a:pt x="1755386" y="872786"/>
                      </a:cubicBezTo>
                      <a:lnTo>
                        <a:pt x="1756595" y="869158"/>
                      </a:lnTo>
                      <a:lnTo>
                        <a:pt x="1763249" y="868553"/>
                      </a:lnTo>
                      <a:lnTo>
                        <a:pt x="1774137" y="866739"/>
                      </a:lnTo>
                      <a:lnTo>
                        <a:pt x="1782001" y="867948"/>
                      </a:lnTo>
                      <a:lnTo>
                        <a:pt x="1800147" y="866739"/>
                      </a:lnTo>
                      <a:cubicBezTo>
                        <a:pt x="1800147" y="865529"/>
                        <a:pt x="1799542" y="858876"/>
                        <a:pt x="1800752" y="852829"/>
                      </a:cubicBezTo>
                      <a:cubicBezTo>
                        <a:pt x="1804381" y="844362"/>
                        <a:pt x="1808616" y="840734"/>
                        <a:pt x="1811035" y="830453"/>
                      </a:cubicBezTo>
                      <a:cubicBezTo>
                        <a:pt x="1811035" y="826824"/>
                        <a:pt x="1808011" y="823800"/>
                        <a:pt x="1808011" y="817753"/>
                      </a:cubicBezTo>
                      <a:lnTo>
                        <a:pt x="1806801" y="797796"/>
                      </a:lnTo>
                      <a:lnTo>
                        <a:pt x="1799542" y="785096"/>
                      </a:lnTo>
                      <a:lnTo>
                        <a:pt x="1798333" y="759696"/>
                      </a:lnTo>
                      <a:cubicBezTo>
                        <a:pt x="1800752" y="750624"/>
                        <a:pt x="1797123" y="743367"/>
                        <a:pt x="1800147" y="736110"/>
                      </a:cubicBezTo>
                      <a:cubicBezTo>
                        <a:pt x="1807406" y="722200"/>
                        <a:pt x="1804381" y="711919"/>
                        <a:pt x="1808616" y="701638"/>
                      </a:cubicBezTo>
                      <a:cubicBezTo>
                        <a:pt x="1813455" y="694986"/>
                        <a:pt x="1818294" y="693777"/>
                        <a:pt x="1822528" y="687729"/>
                      </a:cubicBezTo>
                      <a:cubicBezTo>
                        <a:pt x="1824343" y="684705"/>
                        <a:pt x="1823738" y="676239"/>
                        <a:pt x="1826158" y="673819"/>
                      </a:cubicBezTo>
                      <a:cubicBezTo>
                        <a:pt x="1837046" y="663538"/>
                        <a:pt x="1850353" y="638138"/>
                        <a:pt x="1850958" y="621810"/>
                      </a:cubicBezTo>
                      <a:cubicBezTo>
                        <a:pt x="1847329" y="620600"/>
                        <a:pt x="1844909" y="618181"/>
                        <a:pt x="1840070" y="610924"/>
                      </a:cubicBezTo>
                      <a:close/>
                    </a:path>
                  </a:pathLst>
                </a:custGeom>
                <a:solidFill>
                  <a:srgbClr val="20D5AA"/>
                </a:solidFill>
                <a:ln w="3175"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5" name="Freeform 831">
                  <a:extLst>
                    <a:ext uri="{FF2B5EF4-FFF2-40B4-BE49-F238E27FC236}">
                      <a16:creationId xmlns:a16="http://schemas.microsoft.com/office/drawing/2014/main" id="{CEC2C018-F730-1961-FB6B-C593F37BE867}"/>
                    </a:ext>
                  </a:extLst>
                </p:cNvPr>
                <p:cNvSpPr>
                  <a:spLocks/>
                </p:cNvSpPr>
                <p:nvPr/>
              </p:nvSpPr>
              <p:spPr>
                <a:xfrm>
                  <a:off x="3738848" y="1123930"/>
                  <a:ext cx="1858952" cy="1935155"/>
                </a:xfrm>
                <a:custGeom>
                  <a:avLst/>
                  <a:gdLst>
                    <a:gd name="connsiteX0" fmla="*/ 99336 w 1748758"/>
                    <a:gd name="connsiteY0" fmla="*/ 1037167 h 1785257"/>
                    <a:gd name="connsiteX1" fmla="*/ 102966 w 1748758"/>
                    <a:gd name="connsiteY1" fmla="*/ 1038981 h 1785257"/>
                    <a:gd name="connsiteX2" fmla="*/ 116273 w 1748758"/>
                    <a:gd name="connsiteY2" fmla="*/ 1050472 h 1785257"/>
                    <a:gd name="connsiteX3" fmla="*/ 133210 w 1748758"/>
                    <a:gd name="connsiteY3" fmla="*/ 1057729 h 1785257"/>
                    <a:gd name="connsiteX4" fmla="*/ 144703 w 1748758"/>
                    <a:gd name="connsiteY4" fmla="*/ 1057729 h 1785257"/>
                    <a:gd name="connsiteX5" fmla="*/ 153171 w 1748758"/>
                    <a:gd name="connsiteY5" fmla="*/ 1057729 h 1785257"/>
                    <a:gd name="connsiteX6" fmla="*/ 163454 w 1748758"/>
                    <a:gd name="connsiteY6" fmla="*/ 1047448 h 1785257"/>
                    <a:gd name="connsiteX7" fmla="*/ 174948 w 1748758"/>
                    <a:gd name="connsiteY7" fmla="*/ 1046238 h 1785257"/>
                    <a:gd name="connsiteX8" fmla="*/ 182811 w 1748758"/>
                    <a:gd name="connsiteY8" fmla="*/ 1045633 h 1785257"/>
                    <a:gd name="connsiteX9" fmla="*/ 198538 w 1748758"/>
                    <a:gd name="connsiteY9" fmla="*/ 1039586 h 1785257"/>
                    <a:gd name="connsiteX10" fmla="*/ 209426 w 1748758"/>
                    <a:gd name="connsiteY10" fmla="*/ 1031119 h 1785257"/>
                    <a:gd name="connsiteX11" fmla="*/ 225153 w 1748758"/>
                    <a:gd name="connsiteY11" fmla="*/ 1022652 h 1785257"/>
                    <a:gd name="connsiteX12" fmla="*/ 233621 w 1748758"/>
                    <a:gd name="connsiteY12" fmla="*/ 1014186 h 1785257"/>
                    <a:gd name="connsiteX13" fmla="*/ 237251 w 1748758"/>
                    <a:gd name="connsiteY13" fmla="*/ 999671 h 1785257"/>
                    <a:gd name="connsiteX14" fmla="*/ 229992 w 1748758"/>
                    <a:gd name="connsiteY14" fmla="*/ 987576 h 1785257"/>
                    <a:gd name="connsiteX15" fmla="*/ 236646 w 1748758"/>
                    <a:gd name="connsiteY15" fmla="*/ 979110 h 1785257"/>
                    <a:gd name="connsiteX16" fmla="*/ 257212 w 1748758"/>
                    <a:gd name="connsiteY16" fmla="*/ 980319 h 1785257"/>
                    <a:gd name="connsiteX17" fmla="*/ 278383 w 1748758"/>
                    <a:gd name="connsiteY17" fmla="*/ 967619 h 1785257"/>
                    <a:gd name="connsiteX18" fmla="*/ 290481 w 1748758"/>
                    <a:gd name="connsiteY18" fmla="*/ 960967 h 1785257"/>
                    <a:gd name="connsiteX19" fmla="*/ 297740 w 1748758"/>
                    <a:gd name="connsiteY19" fmla="*/ 964595 h 1785257"/>
                    <a:gd name="connsiteX20" fmla="*/ 295925 w 1748758"/>
                    <a:gd name="connsiteY20" fmla="*/ 971248 h 1785257"/>
                    <a:gd name="connsiteX21" fmla="*/ 304998 w 1748758"/>
                    <a:gd name="connsiteY21" fmla="*/ 983343 h 1785257"/>
                    <a:gd name="connsiteX22" fmla="*/ 317096 w 1748758"/>
                    <a:gd name="connsiteY22" fmla="*/ 994229 h 1785257"/>
                    <a:gd name="connsiteX23" fmla="*/ 324355 w 1748758"/>
                    <a:gd name="connsiteY23" fmla="*/ 986972 h 1785257"/>
                    <a:gd name="connsiteX24" fmla="*/ 321330 w 1748758"/>
                    <a:gd name="connsiteY24" fmla="*/ 980924 h 1785257"/>
                    <a:gd name="connsiteX25" fmla="*/ 326774 w 1748758"/>
                    <a:gd name="connsiteY25" fmla="*/ 971852 h 1785257"/>
                    <a:gd name="connsiteX26" fmla="*/ 338267 w 1748758"/>
                    <a:gd name="connsiteY26" fmla="*/ 971248 h 1785257"/>
                    <a:gd name="connsiteX27" fmla="*/ 350365 w 1748758"/>
                    <a:gd name="connsiteY27" fmla="*/ 968829 h 1785257"/>
                    <a:gd name="connsiteX28" fmla="*/ 358229 w 1748758"/>
                    <a:gd name="connsiteY28" fmla="*/ 959757 h 1785257"/>
                    <a:gd name="connsiteX29" fmla="*/ 367907 w 1748758"/>
                    <a:gd name="connsiteY29" fmla="*/ 948871 h 1785257"/>
                    <a:gd name="connsiteX30" fmla="*/ 378190 w 1748758"/>
                    <a:gd name="connsiteY30" fmla="*/ 948267 h 1785257"/>
                    <a:gd name="connsiteX31" fmla="*/ 383634 w 1748758"/>
                    <a:gd name="connsiteY31" fmla="*/ 943429 h 1785257"/>
                    <a:gd name="connsiteX32" fmla="*/ 393312 w 1748758"/>
                    <a:gd name="connsiteY32" fmla="*/ 930124 h 1785257"/>
                    <a:gd name="connsiteX33" fmla="*/ 396941 w 1748758"/>
                    <a:gd name="connsiteY33" fmla="*/ 911981 h 1785257"/>
                    <a:gd name="connsiteX34" fmla="*/ 410854 w 1748758"/>
                    <a:gd name="connsiteY34" fmla="*/ 903514 h 1785257"/>
                    <a:gd name="connsiteX35" fmla="*/ 419927 w 1748758"/>
                    <a:gd name="connsiteY35" fmla="*/ 892629 h 1785257"/>
                    <a:gd name="connsiteX36" fmla="*/ 419322 w 1748758"/>
                    <a:gd name="connsiteY36" fmla="*/ 876300 h 1785257"/>
                    <a:gd name="connsiteX37" fmla="*/ 421742 w 1748758"/>
                    <a:gd name="connsiteY37" fmla="*/ 866019 h 1785257"/>
                    <a:gd name="connsiteX38" fmla="*/ 432630 w 1748758"/>
                    <a:gd name="connsiteY38" fmla="*/ 856343 h 1785257"/>
                    <a:gd name="connsiteX39" fmla="*/ 440493 w 1748758"/>
                    <a:gd name="connsiteY39" fmla="*/ 841829 h 1785257"/>
                    <a:gd name="connsiteX40" fmla="*/ 448962 w 1748758"/>
                    <a:gd name="connsiteY40" fmla="*/ 827314 h 1785257"/>
                    <a:gd name="connsiteX41" fmla="*/ 461060 w 1748758"/>
                    <a:gd name="connsiteY41" fmla="*/ 818848 h 1785257"/>
                    <a:gd name="connsiteX42" fmla="*/ 459245 w 1748758"/>
                    <a:gd name="connsiteY42" fmla="*/ 812800 h 1785257"/>
                    <a:gd name="connsiteX43" fmla="*/ 459850 w 1748758"/>
                    <a:gd name="connsiteY43" fmla="*/ 803729 h 1785257"/>
                    <a:gd name="connsiteX44" fmla="*/ 457430 w 1748758"/>
                    <a:gd name="connsiteY44" fmla="*/ 795262 h 1785257"/>
                    <a:gd name="connsiteX45" fmla="*/ 455011 w 1748758"/>
                    <a:gd name="connsiteY45" fmla="*/ 790424 h 1785257"/>
                    <a:gd name="connsiteX46" fmla="*/ 454406 w 1748758"/>
                    <a:gd name="connsiteY46" fmla="*/ 786795 h 1785257"/>
                    <a:gd name="connsiteX47" fmla="*/ 455615 w 1748758"/>
                    <a:gd name="connsiteY47" fmla="*/ 780143 h 1785257"/>
                    <a:gd name="connsiteX48" fmla="*/ 459245 w 1748758"/>
                    <a:gd name="connsiteY48" fmla="*/ 772886 h 1785257"/>
                    <a:gd name="connsiteX49" fmla="*/ 462874 w 1748758"/>
                    <a:gd name="connsiteY49" fmla="*/ 766838 h 1785257"/>
                    <a:gd name="connsiteX50" fmla="*/ 469528 w 1748758"/>
                    <a:gd name="connsiteY50" fmla="*/ 756557 h 1785257"/>
                    <a:gd name="connsiteX51" fmla="*/ 471947 w 1748758"/>
                    <a:gd name="connsiteY51" fmla="*/ 743857 h 1785257"/>
                    <a:gd name="connsiteX52" fmla="*/ 472552 w 1748758"/>
                    <a:gd name="connsiteY52" fmla="*/ 741438 h 1785257"/>
                    <a:gd name="connsiteX53" fmla="*/ 472552 w 1748758"/>
                    <a:gd name="connsiteY53" fmla="*/ 741438 h 1785257"/>
                    <a:gd name="connsiteX54" fmla="*/ 472552 w 1748758"/>
                    <a:gd name="connsiteY54" fmla="*/ 741438 h 1785257"/>
                    <a:gd name="connsiteX55" fmla="*/ 463479 w 1748758"/>
                    <a:gd name="connsiteY55" fmla="*/ 730552 h 1785257"/>
                    <a:gd name="connsiteX56" fmla="*/ 455615 w 1748758"/>
                    <a:gd name="connsiteY56" fmla="*/ 719667 h 1785257"/>
                    <a:gd name="connsiteX57" fmla="*/ 436864 w 1748758"/>
                    <a:gd name="connsiteY57" fmla="*/ 712409 h 1785257"/>
                    <a:gd name="connsiteX58" fmla="*/ 408434 w 1748758"/>
                    <a:gd name="connsiteY58" fmla="*/ 691848 h 1785257"/>
                    <a:gd name="connsiteX59" fmla="*/ 407829 w 1748758"/>
                    <a:gd name="connsiteY59" fmla="*/ 691848 h 1785257"/>
                    <a:gd name="connsiteX60" fmla="*/ 404805 w 1748758"/>
                    <a:gd name="connsiteY60" fmla="*/ 684591 h 1785257"/>
                    <a:gd name="connsiteX61" fmla="*/ 399361 w 1748758"/>
                    <a:gd name="connsiteY61" fmla="*/ 677938 h 1785257"/>
                    <a:gd name="connsiteX62" fmla="*/ 392102 w 1748758"/>
                    <a:gd name="connsiteY62" fmla="*/ 667052 h 1785257"/>
                    <a:gd name="connsiteX63" fmla="*/ 383634 w 1748758"/>
                    <a:gd name="connsiteY63" fmla="*/ 654352 h 1785257"/>
                    <a:gd name="connsiteX64" fmla="*/ 383029 w 1748758"/>
                    <a:gd name="connsiteY64" fmla="*/ 638024 h 1785257"/>
                    <a:gd name="connsiteX65" fmla="*/ 381819 w 1748758"/>
                    <a:gd name="connsiteY65" fmla="*/ 630162 h 1785257"/>
                    <a:gd name="connsiteX66" fmla="*/ 378795 w 1748758"/>
                    <a:gd name="connsiteY66" fmla="*/ 615648 h 1785257"/>
                    <a:gd name="connsiteX67" fmla="*/ 380610 w 1748758"/>
                    <a:gd name="connsiteY67" fmla="*/ 605367 h 1785257"/>
                    <a:gd name="connsiteX68" fmla="*/ 378190 w 1748758"/>
                    <a:gd name="connsiteY68" fmla="*/ 594481 h 1785257"/>
                    <a:gd name="connsiteX69" fmla="*/ 387868 w 1748758"/>
                    <a:gd name="connsiteY69" fmla="*/ 586619 h 1785257"/>
                    <a:gd name="connsiteX70" fmla="*/ 395732 w 1748758"/>
                    <a:gd name="connsiteY70" fmla="*/ 579967 h 1785257"/>
                    <a:gd name="connsiteX71" fmla="*/ 401781 w 1748758"/>
                    <a:gd name="connsiteY71" fmla="*/ 571500 h 1785257"/>
                    <a:gd name="connsiteX72" fmla="*/ 402385 w 1748758"/>
                    <a:gd name="connsiteY72" fmla="*/ 567871 h 1785257"/>
                    <a:gd name="connsiteX73" fmla="*/ 390892 w 1748758"/>
                    <a:gd name="connsiteY73" fmla="*/ 558800 h 1785257"/>
                    <a:gd name="connsiteX74" fmla="*/ 379400 w 1748758"/>
                    <a:gd name="connsiteY74" fmla="*/ 549124 h 1785257"/>
                    <a:gd name="connsiteX75" fmla="*/ 376375 w 1748758"/>
                    <a:gd name="connsiteY75" fmla="*/ 545495 h 1785257"/>
                    <a:gd name="connsiteX76" fmla="*/ 369116 w 1748758"/>
                    <a:gd name="connsiteY76" fmla="*/ 540657 h 1785257"/>
                    <a:gd name="connsiteX77" fmla="*/ 363068 w 1748758"/>
                    <a:gd name="connsiteY77" fmla="*/ 534005 h 1785257"/>
                    <a:gd name="connsiteX78" fmla="*/ 355809 w 1748758"/>
                    <a:gd name="connsiteY78" fmla="*/ 514652 h 1785257"/>
                    <a:gd name="connsiteX79" fmla="*/ 352180 w 1748758"/>
                    <a:gd name="connsiteY79" fmla="*/ 504371 h 1785257"/>
                    <a:gd name="connsiteX80" fmla="*/ 349155 w 1748758"/>
                    <a:gd name="connsiteY80" fmla="*/ 497719 h 1785257"/>
                    <a:gd name="connsiteX81" fmla="*/ 352784 w 1748758"/>
                    <a:gd name="connsiteY81" fmla="*/ 490462 h 1785257"/>
                    <a:gd name="connsiteX82" fmla="*/ 357019 w 1748758"/>
                    <a:gd name="connsiteY82" fmla="*/ 484414 h 1785257"/>
                    <a:gd name="connsiteX83" fmla="*/ 361858 w 1748758"/>
                    <a:gd name="connsiteY83" fmla="*/ 472924 h 1785257"/>
                    <a:gd name="connsiteX84" fmla="*/ 365487 w 1748758"/>
                    <a:gd name="connsiteY84" fmla="*/ 460829 h 1785257"/>
                    <a:gd name="connsiteX85" fmla="*/ 371536 w 1748758"/>
                    <a:gd name="connsiteY85" fmla="*/ 448733 h 1785257"/>
                    <a:gd name="connsiteX86" fmla="*/ 374561 w 1748758"/>
                    <a:gd name="connsiteY86" fmla="*/ 442081 h 1785257"/>
                    <a:gd name="connsiteX87" fmla="*/ 375165 w 1748758"/>
                    <a:gd name="connsiteY87" fmla="*/ 434824 h 1785257"/>
                    <a:gd name="connsiteX88" fmla="*/ 379400 w 1748758"/>
                    <a:gd name="connsiteY88" fmla="*/ 422124 h 1785257"/>
                    <a:gd name="connsiteX89" fmla="*/ 386053 w 1748758"/>
                    <a:gd name="connsiteY89" fmla="*/ 410633 h 1785257"/>
                    <a:gd name="connsiteX90" fmla="*/ 390288 w 1748758"/>
                    <a:gd name="connsiteY90" fmla="*/ 403376 h 1785257"/>
                    <a:gd name="connsiteX91" fmla="*/ 391497 w 1748758"/>
                    <a:gd name="connsiteY91" fmla="*/ 386443 h 1785257"/>
                    <a:gd name="connsiteX92" fmla="*/ 393312 w 1748758"/>
                    <a:gd name="connsiteY92" fmla="*/ 373138 h 1785257"/>
                    <a:gd name="connsiteX93" fmla="*/ 400571 w 1748758"/>
                    <a:gd name="connsiteY93" fmla="*/ 353181 h 1785257"/>
                    <a:gd name="connsiteX94" fmla="*/ 406620 w 1748758"/>
                    <a:gd name="connsiteY94" fmla="*/ 339876 h 1785257"/>
                    <a:gd name="connsiteX95" fmla="*/ 411459 w 1748758"/>
                    <a:gd name="connsiteY95" fmla="*/ 330200 h 1785257"/>
                    <a:gd name="connsiteX96" fmla="*/ 415088 w 1748758"/>
                    <a:gd name="connsiteY96" fmla="*/ 319314 h 1785257"/>
                    <a:gd name="connsiteX97" fmla="*/ 422952 w 1748758"/>
                    <a:gd name="connsiteY97" fmla="*/ 313267 h 1785257"/>
                    <a:gd name="connsiteX98" fmla="*/ 425371 w 1748758"/>
                    <a:gd name="connsiteY98" fmla="*/ 299357 h 1785257"/>
                    <a:gd name="connsiteX99" fmla="*/ 426581 w 1748758"/>
                    <a:gd name="connsiteY99" fmla="*/ 294519 h 1785257"/>
                    <a:gd name="connsiteX100" fmla="*/ 427791 w 1748758"/>
                    <a:gd name="connsiteY100" fmla="*/ 295729 h 1785257"/>
                    <a:gd name="connsiteX101" fmla="*/ 428395 w 1748758"/>
                    <a:gd name="connsiteY101" fmla="*/ 295729 h 1785257"/>
                    <a:gd name="connsiteX102" fmla="*/ 432630 w 1748758"/>
                    <a:gd name="connsiteY102" fmla="*/ 296333 h 1785257"/>
                    <a:gd name="connsiteX103" fmla="*/ 438679 w 1748758"/>
                    <a:gd name="connsiteY103" fmla="*/ 293310 h 1785257"/>
                    <a:gd name="connsiteX104" fmla="*/ 448962 w 1748758"/>
                    <a:gd name="connsiteY104" fmla="*/ 290286 h 1785257"/>
                    <a:gd name="connsiteX105" fmla="*/ 453801 w 1748758"/>
                    <a:gd name="connsiteY105" fmla="*/ 292705 h 1785257"/>
                    <a:gd name="connsiteX106" fmla="*/ 462874 w 1748758"/>
                    <a:gd name="connsiteY106" fmla="*/ 297543 h 1785257"/>
                    <a:gd name="connsiteX107" fmla="*/ 473157 w 1748758"/>
                    <a:gd name="connsiteY107" fmla="*/ 299962 h 1785257"/>
                    <a:gd name="connsiteX108" fmla="*/ 477996 w 1748758"/>
                    <a:gd name="connsiteY108" fmla="*/ 295729 h 1785257"/>
                    <a:gd name="connsiteX109" fmla="*/ 479811 w 1748758"/>
                    <a:gd name="connsiteY109" fmla="*/ 295124 h 1785257"/>
                    <a:gd name="connsiteX110" fmla="*/ 485255 w 1748758"/>
                    <a:gd name="connsiteY110" fmla="*/ 286052 h 1785257"/>
                    <a:gd name="connsiteX111" fmla="*/ 485255 w 1748758"/>
                    <a:gd name="connsiteY111" fmla="*/ 275771 h 1785257"/>
                    <a:gd name="connsiteX112" fmla="*/ 484650 w 1748758"/>
                    <a:gd name="connsiteY112" fmla="*/ 259443 h 1785257"/>
                    <a:gd name="connsiteX113" fmla="*/ 486465 w 1748758"/>
                    <a:gd name="connsiteY113" fmla="*/ 249162 h 1785257"/>
                    <a:gd name="connsiteX114" fmla="*/ 480416 w 1748758"/>
                    <a:gd name="connsiteY114" fmla="*/ 241905 h 1785257"/>
                    <a:gd name="connsiteX115" fmla="*/ 489489 w 1748758"/>
                    <a:gd name="connsiteY115" fmla="*/ 240090 h 1785257"/>
                    <a:gd name="connsiteX116" fmla="*/ 496143 w 1748758"/>
                    <a:gd name="connsiteY116" fmla="*/ 240090 h 1785257"/>
                    <a:gd name="connsiteX117" fmla="*/ 497958 w 1748758"/>
                    <a:gd name="connsiteY117" fmla="*/ 231624 h 1785257"/>
                    <a:gd name="connsiteX118" fmla="*/ 505821 w 1748758"/>
                    <a:gd name="connsiteY118" fmla="*/ 219529 h 1785257"/>
                    <a:gd name="connsiteX119" fmla="*/ 507031 w 1748758"/>
                    <a:gd name="connsiteY119" fmla="*/ 209248 h 1785257"/>
                    <a:gd name="connsiteX120" fmla="*/ 508845 w 1748758"/>
                    <a:gd name="connsiteY120" fmla="*/ 193524 h 1785257"/>
                    <a:gd name="connsiteX121" fmla="*/ 528202 w 1748758"/>
                    <a:gd name="connsiteY121" fmla="*/ 186871 h 1785257"/>
                    <a:gd name="connsiteX122" fmla="*/ 529412 w 1748758"/>
                    <a:gd name="connsiteY122" fmla="*/ 179010 h 1785257"/>
                    <a:gd name="connsiteX123" fmla="*/ 540300 w 1748758"/>
                    <a:gd name="connsiteY123" fmla="*/ 180824 h 1785257"/>
                    <a:gd name="connsiteX124" fmla="*/ 555422 w 1748758"/>
                    <a:gd name="connsiteY124" fmla="*/ 179614 h 1785257"/>
                    <a:gd name="connsiteX125" fmla="*/ 568125 w 1748758"/>
                    <a:gd name="connsiteY125" fmla="*/ 163891 h 1785257"/>
                    <a:gd name="connsiteX126" fmla="*/ 569334 w 1748758"/>
                    <a:gd name="connsiteY126" fmla="*/ 151190 h 1785257"/>
                    <a:gd name="connsiteX127" fmla="*/ 585666 w 1748758"/>
                    <a:gd name="connsiteY127" fmla="*/ 153609 h 1785257"/>
                    <a:gd name="connsiteX128" fmla="*/ 605628 w 1748758"/>
                    <a:gd name="connsiteY128" fmla="*/ 149376 h 1785257"/>
                    <a:gd name="connsiteX129" fmla="*/ 611677 w 1748758"/>
                    <a:gd name="connsiteY129" fmla="*/ 146352 h 1785257"/>
                    <a:gd name="connsiteX130" fmla="*/ 620145 w 1748758"/>
                    <a:gd name="connsiteY130" fmla="*/ 148167 h 1785257"/>
                    <a:gd name="connsiteX131" fmla="*/ 633453 w 1748758"/>
                    <a:gd name="connsiteY131" fmla="*/ 140910 h 1785257"/>
                    <a:gd name="connsiteX132" fmla="*/ 640106 w 1748758"/>
                    <a:gd name="connsiteY132" fmla="*/ 133652 h 1785257"/>
                    <a:gd name="connsiteX133" fmla="*/ 646760 w 1748758"/>
                    <a:gd name="connsiteY133" fmla="*/ 110671 h 1785257"/>
                    <a:gd name="connsiteX134" fmla="*/ 652204 w 1748758"/>
                    <a:gd name="connsiteY134" fmla="*/ 96762 h 1785257"/>
                    <a:gd name="connsiteX135" fmla="*/ 658858 w 1748758"/>
                    <a:gd name="connsiteY135" fmla="*/ 88900 h 1785257"/>
                    <a:gd name="connsiteX136" fmla="*/ 661883 w 1748758"/>
                    <a:gd name="connsiteY136" fmla="*/ 84062 h 1785257"/>
                    <a:gd name="connsiteX137" fmla="*/ 661277 w 1748758"/>
                    <a:gd name="connsiteY137" fmla="*/ 74386 h 1785257"/>
                    <a:gd name="connsiteX138" fmla="*/ 658858 w 1748758"/>
                    <a:gd name="connsiteY138" fmla="*/ 55033 h 1785257"/>
                    <a:gd name="connsiteX139" fmla="*/ 664302 w 1748758"/>
                    <a:gd name="connsiteY139" fmla="*/ 26609 h 1785257"/>
                    <a:gd name="connsiteX140" fmla="*/ 667326 w 1748758"/>
                    <a:gd name="connsiteY140" fmla="*/ 14514 h 1785257"/>
                    <a:gd name="connsiteX141" fmla="*/ 672770 w 1748758"/>
                    <a:gd name="connsiteY141" fmla="*/ 6048 h 1785257"/>
                    <a:gd name="connsiteX142" fmla="*/ 679424 w 1748758"/>
                    <a:gd name="connsiteY142" fmla="*/ 0 h 1785257"/>
                    <a:gd name="connsiteX143" fmla="*/ 687288 w 1748758"/>
                    <a:gd name="connsiteY143" fmla="*/ 2419 h 1785257"/>
                    <a:gd name="connsiteX144" fmla="*/ 699385 w 1748758"/>
                    <a:gd name="connsiteY144" fmla="*/ 10281 h 1785257"/>
                    <a:gd name="connsiteX145" fmla="*/ 704829 w 1748758"/>
                    <a:gd name="connsiteY145" fmla="*/ 23586 h 1785257"/>
                    <a:gd name="connsiteX146" fmla="*/ 717532 w 1748758"/>
                    <a:gd name="connsiteY146" fmla="*/ 37495 h 1785257"/>
                    <a:gd name="connsiteX147" fmla="*/ 727210 w 1748758"/>
                    <a:gd name="connsiteY147" fmla="*/ 36891 h 1785257"/>
                    <a:gd name="connsiteX148" fmla="*/ 736888 w 1748758"/>
                    <a:gd name="connsiteY148" fmla="*/ 42333 h 1785257"/>
                    <a:gd name="connsiteX149" fmla="*/ 739913 w 1748758"/>
                    <a:gd name="connsiteY149" fmla="*/ 51405 h 1785257"/>
                    <a:gd name="connsiteX150" fmla="*/ 752616 w 1748758"/>
                    <a:gd name="connsiteY150" fmla="*/ 55033 h 1785257"/>
                    <a:gd name="connsiteX151" fmla="*/ 771367 w 1748758"/>
                    <a:gd name="connsiteY151" fmla="*/ 54429 h 1785257"/>
                    <a:gd name="connsiteX152" fmla="*/ 783465 w 1748758"/>
                    <a:gd name="connsiteY152" fmla="*/ 61686 h 1785257"/>
                    <a:gd name="connsiteX153" fmla="*/ 791328 w 1748758"/>
                    <a:gd name="connsiteY153" fmla="*/ 75595 h 1785257"/>
                    <a:gd name="connsiteX154" fmla="*/ 792538 w 1748758"/>
                    <a:gd name="connsiteY154" fmla="*/ 84667 h 1785257"/>
                    <a:gd name="connsiteX155" fmla="*/ 793143 w 1748758"/>
                    <a:gd name="connsiteY155" fmla="*/ 93133 h 1785257"/>
                    <a:gd name="connsiteX156" fmla="*/ 804031 w 1748758"/>
                    <a:gd name="connsiteY156" fmla="*/ 99181 h 1785257"/>
                    <a:gd name="connsiteX157" fmla="*/ 813709 w 1748758"/>
                    <a:gd name="connsiteY157" fmla="*/ 107648 h 1785257"/>
                    <a:gd name="connsiteX158" fmla="*/ 819758 w 1748758"/>
                    <a:gd name="connsiteY158" fmla="*/ 109462 h 1785257"/>
                    <a:gd name="connsiteX159" fmla="*/ 823992 w 1748758"/>
                    <a:gd name="connsiteY159" fmla="*/ 102205 h 1785257"/>
                    <a:gd name="connsiteX160" fmla="*/ 827622 w 1748758"/>
                    <a:gd name="connsiteY160" fmla="*/ 105229 h 1785257"/>
                    <a:gd name="connsiteX161" fmla="*/ 852422 w 1748758"/>
                    <a:gd name="connsiteY161" fmla="*/ 105229 h 1785257"/>
                    <a:gd name="connsiteX162" fmla="*/ 860286 w 1748758"/>
                    <a:gd name="connsiteY162" fmla="*/ 97971 h 1785257"/>
                    <a:gd name="connsiteX163" fmla="*/ 863915 w 1748758"/>
                    <a:gd name="connsiteY163" fmla="*/ 102810 h 1785257"/>
                    <a:gd name="connsiteX164" fmla="*/ 883271 w 1748758"/>
                    <a:gd name="connsiteY164" fmla="*/ 121557 h 1785257"/>
                    <a:gd name="connsiteX165" fmla="*/ 885086 w 1748758"/>
                    <a:gd name="connsiteY165" fmla="*/ 126395 h 1785257"/>
                    <a:gd name="connsiteX166" fmla="*/ 888110 w 1748758"/>
                    <a:gd name="connsiteY166" fmla="*/ 128814 h 1785257"/>
                    <a:gd name="connsiteX167" fmla="*/ 889320 w 1748758"/>
                    <a:gd name="connsiteY167" fmla="*/ 134257 h 1785257"/>
                    <a:gd name="connsiteX168" fmla="*/ 897184 w 1748758"/>
                    <a:gd name="connsiteY168" fmla="*/ 131233 h 1785257"/>
                    <a:gd name="connsiteX169" fmla="*/ 903838 w 1748758"/>
                    <a:gd name="connsiteY169" fmla="*/ 135467 h 1785257"/>
                    <a:gd name="connsiteX170" fmla="*/ 908677 w 1748758"/>
                    <a:gd name="connsiteY170" fmla="*/ 135467 h 1785257"/>
                    <a:gd name="connsiteX171" fmla="*/ 914726 w 1748758"/>
                    <a:gd name="connsiteY171" fmla="*/ 132443 h 1785257"/>
                    <a:gd name="connsiteX172" fmla="*/ 923194 w 1748758"/>
                    <a:gd name="connsiteY172" fmla="*/ 131838 h 1785257"/>
                    <a:gd name="connsiteX173" fmla="*/ 930453 w 1748758"/>
                    <a:gd name="connsiteY173" fmla="*/ 129419 h 1785257"/>
                    <a:gd name="connsiteX174" fmla="*/ 938316 w 1748758"/>
                    <a:gd name="connsiteY174" fmla="*/ 128210 h 1785257"/>
                    <a:gd name="connsiteX175" fmla="*/ 944970 w 1748758"/>
                    <a:gd name="connsiteY175" fmla="*/ 136071 h 1785257"/>
                    <a:gd name="connsiteX176" fmla="*/ 947389 w 1748758"/>
                    <a:gd name="connsiteY176" fmla="*/ 148771 h 1785257"/>
                    <a:gd name="connsiteX177" fmla="*/ 944970 w 1748758"/>
                    <a:gd name="connsiteY177" fmla="*/ 160867 h 1785257"/>
                    <a:gd name="connsiteX178" fmla="*/ 949204 w 1748758"/>
                    <a:gd name="connsiteY178" fmla="*/ 163286 h 1785257"/>
                    <a:gd name="connsiteX179" fmla="*/ 951624 w 1748758"/>
                    <a:gd name="connsiteY179" fmla="*/ 166914 h 1785257"/>
                    <a:gd name="connsiteX180" fmla="*/ 949809 w 1748758"/>
                    <a:gd name="connsiteY180" fmla="*/ 172962 h 1785257"/>
                    <a:gd name="connsiteX181" fmla="*/ 952834 w 1748758"/>
                    <a:gd name="connsiteY181" fmla="*/ 179010 h 1785257"/>
                    <a:gd name="connsiteX182" fmla="*/ 957673 w 1748758"/>
                    <a:gd name="connsiteY182" fmla="*/ 188686 h 1785257"/>
                    <a:gd name="connsiteX183" fmla="*/ 961302 w 1748758"/>
                    <a:gd name="connsiteY183" fmla="*/ 196548 h 1785257"/>
                    <a:gd name="connsiteX184" fmla="*/ 964931 w 1748758"/>
                    <a:gd name="connsiteY184" fmla="*/ 198967 h 1785257"/>
                    <a:gd name="connsiteX185" fmla="*/ 964327 w 1748758"/>
                    <a:gd name="connsiteY185" fmla="*/ 204410 h 1785257"/>
                    <a:gd name="connsiteX186" fmla="*/ 966746 w 1748758"/>
                    <a:gd name="connsiteY186" fmla="*/ 209248 h 1785257"/>
                    <a:gd name="connsiteX187" fmla="*/ 972795 w 1748758"/>
                    <a:gd name="connsiteY187" fmla="*/ 209248 h 1785257"/>
                    <a:gd name="connsiteX188" fmla="*/ 983683 w 1748758"/>
                    <a:gd name="connsiteY188" fmla="*/ 203805 h 1785257"/>
                    <a:gd name="connsiteX189" fmla="*/ 987917 w 1748758"/>
                    <a:gd name="connsiteY189" fmla="*/ 205619 h 1785257"/>
                    <a:gd name="connsiteX190" fmla="*/ 1006669 w 1748758"/>
                    <a:gd name="connsiteY190" fmla="*/ 213481 h 1785257"/>
                    <a:gd name="connsiteX191" fmla="*/ 1017557 w 1748758"/>
                    <a:gd name="connsiteY191" fmla="*/ 207433 h 1785257"/>
                    <a:gd name="connsiteX192" fmla="*/ 1026025 w 1748758"/>
                    <a:gd name="connsiteY192" fmla="*/ 205619 h 1785257"/>
                    <a:gd name="connsiteX193" fmla="*/ 1048406 w 1748758"/>
                    <a:gd name="connsiteY193" fmla="*/ 211667 h 1785257"/>
                    <a:gd name="connsiteX194" fmla="*/ 1055665 w 1748758"/>
                    <a:gd name="connsiteY194" fmla="*/ 211667 h 1785257"/>
                    <a:gd name="connsiteX195" fmla="*/ 1068367 w 1748758"/>
                    <a:gd name="connsiteY195" fmla="*/ 216505 h 1785257"/>
                    <a:gd name="connsiteX196" fmla="*/ 1082280 w 1748758"/>
                    <a:gd name="connsiteY196" fmla="*/ 217714 h 1785257"/>
                    <a:gd name="connsiteX197" fmla="*/ 1099821 w 1748758"/>
                    <a:gd name="connsiteY197" fmla="*/ 214690 h 1785257"/>
                    <a:gd name="connsiteX198" fmla="*/ 1109500 w 1748758"/>
                    <a:gd name="connsiteY198" fmla="*/ 220133 h 1785257"/>
                    <a:gd name="connsiteX199" fmla="*/ 1127646 w 1748758"/>
                    <a:gd name="connsiteY199" fmla="*/ 219529 h 1785257"/>
                    <a:gd name="connsiteX200" fmla="*/ 1140349 w 1748758"/>
                    <a:gd name="connsiteY200" fmla="*/ 218924 h 1785257"/>
                    <a:gd name="connsiteX201" fmla="*/ 1153657 w 1748758"/>
                    <a:gd name="connsiteY201" fmla="*/ 223762 h 1785257"/>
                    <a:gd name="connsiteX202" fmla="*/ 1162125 w 1748758"/>
                    <a:gd name="connsiteY202" fmla="*/ 228600 h 1785257"/>
                    <a:gd name="connsiteX203" fmla="*/ 1173618 w 1748758"/>
                    <a:gd name="connsiteY203" fmla="*/ 229810 h 1785257"/>
                    <a:gd name="connsiteX204" fmla="*/ 1185716 w 1748758"/>
                    <a:gd name="connsiteY204" fmla="*/ 237671 h 1785257"/>
                    <a:gd name="connsiteX205" fmla="*/ 1205677 w 1748758"/>
                    <a:gd name="connsiteY205" fmla="*/ 251581 h 1785257"/>
                    <a:gd name="connsiteX206" fmla="*/ 1213540 w 1748758"/>
                    <a:gd name="connsiteY206" fmla="*/ 254000 h 1785257"/>
                    <a:gd name="connsiteX207" fmla="*/ 1237131 w 1748758"/>
                    <a:gd name="connsiteY207" fmla="*/ 268514 h 1785257"/>
                    <a:gd name="connsiteX208" fmla="*/ 1249229 w 1748758"/>
                    <a:gd name="connsiteY208" fmla="*/ 275771 h 1785257"/>
                    <a:gd name="connsiteX209" fmla="*/ 1268585 w 1748758"/>
                    <a:gd name="connsiteY209" fmla="*/ 281819 h 1785257"/>
                    <a:gd name="connsiteX210" fmla="*/ 1277659 w 1748758"/>
                    <a:gd name="connsiteY210" fmla="*/ 295124 h 1785257"/>
                    <a:gd name="connsiteX211" fmla="*/ 1289756 w 1748758"/>
                    <a:gd name="connsiteY211" fmla="*/ 301776 h 1785257"/>
                    <a:gd name="connsiteX212" fmla="*/ 1302459 w 1748758"/>
                    <a:gd name="connsiteY212" fmla="*/ 296333 h 1785257"/>
                    <a:gd name="connsiteX213" fmla="*/ 1306693 w 1748758"/>
                    <a:gd name="connsiteY213" fmla="*/ 307824 h 1785257"/>
                    <a:gd name="connsiteX214" fmla="*/ 1307298 w 1748758"/>
                    <a:gd name="connsiteY214" fmla="*/ 315686 h 1785257"/>
                    <a:gd name="connsiteX215" fmla="*/ 1309113 w 1748758"/>
                    <a:gd name="connsiteY215" fmla="*/ 321129 h 1785257"/>
                    <a:gd name="connsiteX216" fmla="*/ 1315767 w 1748758"/>
                    <a:gd name="connsiteY216" fmla="*/ 321129 h 1785257"/>
                    <a:gd name="connsiteX217" fmla="*/ 1324840 w 1748758"/>
                    <a:gd name="connsiteY217" fmla="*/ 319314 h 1785257"/>
                    <a:gd name="connsiteX218" fmla="*/ 1334518 w 1748758"/>
                    <a:gd name="connsiteY218" fmla="*/ 315686 h 1785257"/>
                    <a:gd name="connsiteX219" fmla="*/ 1350850 w 1748758"/>
                    <a:gd name="connsiteY219" fmla="*/ 325967 h 1785257"/>
                    <a:gd name="connsiteX220" fmla="*/ 1365972 w 1748758"/>
                    <a:gd name="connsiteY220" fmla="*/ 341690 h 1785257"/>
                    <a:gd name="connsiteX221" fmla="*/ 1373231 w 1748758"/>
                    <a:gd name="connsiteY221" fmla="*/ 350157 h 1785257"/>
                    <a:gd name="connsiteX222" fmla="*/ 1382909 w 1748758"/>
                    <a:gd name="connsiteY222" fmla="*/ 357414 h 1785257"/>
                    <a:gd name="connsiteX223" fmla="*/ 1393797 w 1748758"/>
                    <a:gd name="connsiteY223" fmla="*/ 356810 h 1785257"/>
                    <a:gd name="connsiteX224" fmla="*/ 1398031 w 1748758"/>
                    <a:gd name="connsiteY224" fmla="*/ 348343 h 1785257"/>
                    <a:gd name="connsiteX225" fmla="*/ 1406500 w 1748758"/>
                    <a:gd name="connsiteY225" fmla="*/ 340481 h 1785257"/>
                    <a:gd name="connsiteX226" fmla="*/ 1421622 w 1748758"/>
                    <a:gd name="connsiteY226" fmla="*/ 337457 h 1785257"/>
                    <a:gd name="connsiteX227" fmla="*/ 1429485 w 1748758"/>
                    <a:gd name="connsiteY227" fmla="*/ 342900 h 1785257"/>
                    <a:gd name="connsiteX228" fmla="*/ 1440373 w 1748758"/>
                    <a:gd name="connsiteY228" fmla="*/ 348343 h 1785257"/>
                    <a:gd name="connsiteX229" fmla="*/ 1445817 w 1748758"/>
                    <a:gd name="connsiteY229" fmla="*/ 351367 h 1785257"/>
                    <a:gd name="connsiteX230" fmla="*/ 1447632 w 1748758"/>
                    <a:gd name="connsiteY230" fmla="*/ 359833 h 1785257"/>
                    <a:gd name="connsiteX231" fmla="*/ 1465174 w 1748758"/>
                    <a:gd name="connsiteY231" fmla="*/ 360438 h 1785257"/>
                    <a:gd name="connsiteX232" fmla="*/ 1476062 w 1748758"/>
                    <a:gd name="connsiteY232" fmla="*/ 358624 h 1785257"/>
                    <a:gd name="connsiteX233" fmla="*/ 1490579 w 1748758"/>
                    <a:gd name="connsiteY233" fmla="*/ 363462 h 1785257"/>
                    <a:gd name="connsiteX234" fmla="*/ 1505096 w 1748758"/>
                    <a:gd name="connsiteY234" fmla="*/ 375557 h 1785257"/>
                    <a:gd name="connsiteX235" fmla="*/ 1523243 w 1748758"/>
                    <a:gd name="connsiteY235" fmla="*/ 385233 h 1785257"/>
                    <a:gd name="connsiteX236" fmla="*/ 1534131 w 1748758"/>
                    <a:gd name="connsiteY236" fmla="*/ 379186 h 1785257"/>
                    <a:gd name="connsiteX237" fmla="*/ 1552278 w 1748758"/>
                    <a:gd name="connsiteY237" fmla="*/ 390676 h 1785257"/>
                    <a:gd name="connsiteX238" fmla="*/ 1570424 w 1748758"/>
                    <a:gd name="connsiteY238" fmla="*/ 394305 h 1785257"/>
                    <a:gd name="connsiteX239" fmla="*/ 1583732 w 1748758"/>
                    <a:gd name="connsiteY239" fmla="*/ 400957 h 1785257"/>
                    <a:gd name="connsiteX240" fmla="*/ 1589781 w 1748758"/>
                    <a:gd name="connsiteY240" fmla="*/ 412448 h 1785257"/>
                    <a:gd name="connsiteX241" fmla="*/ 1598249 w 1748758"/>
                    <a:gd name="connsiteY241" fmla="*/ 426962 h 1785257"/>
                    <a:gd name="connsiteX242" fmla="*/ 1603088 w 1748758"/>
                    <a:gd name="connsiteY242" fmla="*/ 440871 h 1785257"/>
                    <a:gd name="connsiteX243" fmla="*/ 1592200 w 1748758"/>
                    <a:gd name="connsiteY243" fmla="*/ 442081 h 1785257"/>
                    <a:gd name="connsiteX244" fmla="*/ 1581917 w 1748758"/>
                    <a:gd name="connsiteY244" fmla="*/ 450548 h 1785257"/>
                    <a:gd name="connsiteX245" fmla="*/ 1589781 w 1748758"/>
                    <a:gd name="connsiteY245" fmla="*/ 459014 h 1785257"/>
                    <a:gd name="connsiteX246" fmla="*/ 1592200 w 1748758"/>
                    <a:gd name="connsiteY246" fmla="*/ 472319 h 1785257"/>
                    <a:gd name="connsiteX247" fmla="*/ 1592200 w 1748758"/>
                    <a:gd name="connsiteY247" fmla="*/ 486833 h 1785257"/>
                    <a:gd name="connsiteX248" fmla="*/ 1589781 w 1748758"/>
                    <a:gd name="connsiteY248" fmla="*/ 497114 h 1785257"/>
                    <a:gd name="connsiteX249" fmla="*/ 1595225 w 1748758"/>
                    <a:gd name="connsiteY249" fmla="*/ 538843 h 1785257"/>
                    <a:gd name="connsiteX250" fmla="*/ 1606113 w 1748758"/>
                    <a:gd name="connsiteY250" fmla="*/ 550333 h 1785257"/>
                    <a:gd name="connsiteX251" fmla="*/ 1615186 w 1748758"/>
                    <a:gd name="connsiteY251" fmla="*/ 573919 h 1785257"/>
                    <a:gd name="connsiteX252" fmla="*/ 1613372 w 1748758"/>
                    <a:gd name="connsiteY252" fmla="*/ 598714 h 1785257"/>
                    <a:gd name="connsiteX253" fmla="*/ 1615791 w 1748758"/>
                    <a:gd name="connsiteY253" fmla="*/ 611414 h 1785257"/>
                    <a:gd name="connsiteX254" fmla="*/ 1615186 w 1748758"/>
                    <a:gd name="connsiteY254" fmla="*/ 622300 h 1785257"/>
                    <a:gd name="connsiteX255" fmla="*/ 1610952 w 1748758"/>
                    <a:gd name="connsiteY255" fmla="*/ 638024 h 1785257"/>
                    <a:gd name="connsiteX256" fmla="*/ 1608533 w 1748758"/>
                    <a:gd name="connsiteY256" fmla="*/ 655562 h 1785257"/>
                    <a:gd name="connsiteX257" fmla="*/ 1616396 w 1748758"/>
                    <a:gd name="connsiteY257" fmla="*/ 663424 h 1785257"/>
                    <a:gd name="connsiteX258" fmla="*/ 1629099 w 1748758"/>
                    <a:gd name="connsiteY258" fmla="*/ 667052 h 1785257"/>
                    <a:gd name="connsiteX259" fmla="*/ 1633938 w 1748758"/>
                    <a:gd name="connsiteY259" fmla="*/ 678543 h 1785257"/>
                    <a:gd name="connsiteX260" fmla="*/ 1642406 w 1748758"/>
                    <a:gd name="connsiteY260" fmla="*/ 685195 h 1785257"/>
                    <a:gd name="connsiteX261" fmla="*/ 1643011 w 1748758"/>
                    <a:gd name="connsiteY261" fmla="*/ 693662 h 1785257"/>
                    <a:gd name="connsiteX262" fmla="*/ 1636962 w 1748758"/>
                    <a:gd name="connsiteY262" fmla="*/ 717248 h 1785257"/>
                    <a:gd name="connsiteX263" fmla="*/ 1648455 w 1748758"/>
                    <a:gd name="connsiteY263" fmla="*/ 721481 h 1785257"/>
                    <a:gd name="connsiteX264" fmla="*/ 1660553 w 1748758"/>
                    <a:gd name="connsiteY264" fmla="*/ 729343 h 1785257"/>
                    <a:gd name="connsiteX265" fmla="*/ 1667811 w 1748758"/>
                    <a:gd name="connsiteY265" fmla="*/ 736600 h 1785257"/>
                    <a:gd name="connsiteX266" fmla="*/ 1677490 w 1748758"/>
                    <a:gd name="connsiteY266" fmla="*/ 746881 h 1785257"/>
                    <a:gd name="connsiteX267" fmla="*/ 1684748 w 1748758"/>
                    <a:gd name="connsiteY267" fmla="*/ 757162 h 1785257"/>
                    <a:gd name="connsiteX268" fmla="*/ 1699870 w 1748758"/>
                    <a:gd name="connsiteY268" fmla="*/ 758371 h 1785257"/>
                    <a:gd name="connsiteX269" fmla="*/ 1703500 w 1748758"/>
                    <a:gd name="connsiteY269" fmla="*/ 774700 h 1785257"/>
                    <a:gd name="connsiteX270" fmla="*/ 1702290 w 1748758"/>
                    <a:gd name="connsiteY270" fmla="*/ 788005 h 1785257"/>
                    <a:gd name="connsiteX271" fmla="*/ 1710154 w 1748758"/>
                    <a:gd name="connsiteY271" fmla="*/ 791029 h 1785257"/>
                    <a:gd name="connsiteX272" fmla="*/ 1718017 w 1748758"/>
                    <a:gd name="connsiteY272" fmla="*/ 798286 h 1785257"/>
                    <a:gd name="connsiteX273" fmla="*/ 1725881 w 1748758"/>
                    <a:gd name="connsiteY273" fmla="*/ 810381 h 1785257"/>
                    <a:gd name="connsiteX274" fmla="*/ 1725881 w 1748758"/>
                    <a:gd name="connsiteY274" fmla="*/ 830943 h 1785257"/>
                    <a:gd name="connsiteX275" fmla="*/ 1727090 w 1748758"/>
                    <a:gd name="connsiteY275" fmla="*/ 843643 h 1785257"/>
                    <a:gd name="connsiteX276" fmla="*/ 1716203 w 1748758"/>
                    <a:gd name="connsiteY276" fmla="*/ 838200 h 1785257"/>
                    <a:gd name="connsiteX277" fmla="*/ 1653294 w 1748758"/>
                    <a:gd name="connsiteY277" fmla="*/ 893233 h 1785257"/>
                    <a:gd name="connsiteX278" fmla="*/ 1644221 w 1748758"/>
                    <a:gd name="connsiteY278" fmla="*/ 933752 h 1785257"/>
                    <a:gd name="connsiteX279" fmla="*/ 1603088 w 1748758"/>
                    <a:gd name="connsiteY279" fmla="*/ 958548 h 1785257"/>
                    <a:gd name="connsiteX280" fmla="*/ 1587361 w 1748758"/>
                    <a:gd name="connsiteY280" fmla="*/ 983343 h 1785257"/>
                    <a:gd name="connsiteX281" fmla="*/ 1572844 w 1748758"/>
                    <a:gd name="connsiteY281" fmla="*/ 1015395 h 1785257"/>
                    <a:gd name="connsiteX282" fmla="*/ 1554093 w 1748758"/>
                    <a:gd name="connsiteY282" fmla="*/ 1027490 h 1785257"/>
                    <a:gd name="connsiteX283" fmla="*/ 1544414 w 1748758"/>
                    <a:gd name="connsiteY283" fmla="*/ 1048657 h 1785257"/>
                    <a:gd name="connsiteX284" fmla="*/ 1561956 w 1748758"/>
                    <a:gd name="connsiteY284" fmla="*/ 1060148 h 1785257"/>
                    <a:gd name="connsiteX285" fmla="*/ 1577683 w 1748758"/>
                    <a:gd name="connsiteY285" fmla="*/ 1068614 h 1785257"/>
                    <a:gd name="connsiteX286" fmla="*/ 1597644 w 1748758"/>
                    <a:gd name="connsiteY286" fmla="*/ 1076476 h 1785257"/>
                    <a:gd name="connsiteX287" fmla="*/ 1613372 w 1748758"/>
                    <a:gd name="connsiteY287" fmla="*/ 1082524 h 1785257"/>
                    <a:gd name="connsiteX288" fmla="*/ 1630913 w 1748758"/>
                    <a:gd name="connsiteY288" fmla="*/ 1090386 h 1785257"/>
                    <a:gd name="connsiteX289" fmla="*/ 1650270 w 1748758"/>
                    <a:gd name="connsiteY289" fmla="*/ 1101272 h 1785257"/>
                    <a:gd name="connsiteX290" fmla="*/ 1678699 w 1748758"/>
                    <a:gd name="connsiteY290" fmla="*/ 1108529 h 1785257"/>
                    <a:gd name="connsiteX291" fmla="*/ 1695636 w 1748758"/>
                    <a:gd name="connsiteY291" fmla="*/ 1116391 h 1785257"/>
                    <a:gd name="connsiteX292" fmla="*/ 1708944 w 1748758"/>
                    <a:gd name="connsiteY292" fmla="*/ 1121229 h 1785257"/>
                    <a:gd name="connsiteX293" fmla="*/ 1714388 w 1748758"/>
                    <a:gd name="connsiteY293" fmla="*/ 1129091 h 1785257"/>
                    <a:gd name="connsiteX294" fmla="*/ 1727090 w 1748758"/>
                    <a:gd name="connsiteY294" fmla="*/ 1130300 h 1785257"/>
                    <a:gd name="connsiteX295" fmla="*/ 1744632 w 1748758"/>
                    <a:gd name="connsiteY295" fmla="*/ 1131510 h 1785257"/>
                    <a:gd name="connsiteX296" fmla="*/ 1747657 w 1748758"/>
                    <a:gd name="connsiteY296" fmla="*/ 1144814 h 1785257"/>
                    <a:gd name="connsiteX297" fmla="*/ 1736769 w 1748758"/>
                    <a:gd name="connsiteY297" fmla="*/ 1166586 h 1785257"/>
                    <a:gd name="connsiteX298" fmla="*/ 1734349 w 1748758"/>
                    <a:gd name="connsiteY298" fmla="*/ 1175052 h 1785257"/>
                    <a:gd name="connsiteX299" fmla="*/ 1731929 w 1748758"/>
                    <a:gd name="connsiteY299" fmla="*/ 1197429 h 1785257"/>
                    <a:gd name="connsiteX300" fmla="*/ 1731325 w 1748758"/>
                    <a:gd name="connsiteY300" fmla="*/ 1202267 h 1785257"/>
                    <a:gd name="connsiteX301" fmla="*/ 1730115 w 1748758"/>
                    <a:gd name="connsiteY301" fmla="*/ 1201057 h 1785257"/>
                    <a:gd name="connsiteX302" fmla="*/ 1713178 w 1748758"/>
                    <a:gd name="connsiteY302" fmla="*/ 1187148 h 1785257"/>
                    <a:gd name="connsiteX303" fmla="*/ 1696846 w 1748758"/>
                    <a:gd name="connsiteY303" fmla="*/ 1178681 h 1785257"/>
                    <a:gd name="connsiteX304" fmla="*/ 1679909 w 1748758"/>
                    <a:gd name="connsiteY304" fmla="*/ 1163562 h 1785257"/>
                    <a:gd name="connsiteX305" fmla="*/ 1673255 w 1748758"/>
                    <a:gd name="connsiteY305" fmla="*/ 1162353 h 1785257"/>
                    <a:gd name="connsiteX306" fmla="*/ 1669626 w 1748758"/>
                    <a:gd name="connsiteY306" fmla="*/ 1176262 h 1785257"/>
                    <a:gd name="connsiteX307" fmla="*/ 1673860 w 1748758"/>
                    <a:gd name="connsiteY307" fmla="*/ 1210129 h 1785257"/>
                    <a:gd name="connsiteX308" fmla="*/ 1664787 w 1748758"/>
                    <a:gd name="connsiteY308" fmla="*/ 1222224 h 1785257"/>
                    <a:gd name="connsiteX309" fmla="*/ 1662367 w 1748758"/>
                    <a:gd name="connsiteY309" fmla="*/ 1229481 h 1785257"/>
                    <a:gd name="connsiteX310" fmla="*/ 1641801 w 1748758"/>
                    <a:gd name="connsiteY310" fmla="*/ 1268790 h 1785257"/>
                    <a:gd name="connsiteX311" fmla="*/ 1628494 w 1748758"/>
                    <a:gd name="connsiteY311" fmla="*/ 1273024 h 1785257"/>
                    <a:gd name="connsiteX312" fmla="*/ 1618815 w 1748758"/>
                    <a:gd name="connsiteY312" fmla="*/ 1277257 h 1785257"/>
                    <a:gd name="connsiteX313" fmla="*/ 1604903 w 1748758"/>
                    <a:gd name="connsiteY313" fmla="*/ 1279071 h 1785257"/>
                    <a:gd name="connsiteX314" fmla="*/ 1595225 w 1748758"/>
                    <a:gd name="connsiteY314" fmla="*/ 1282095 h 1785257"/>
                    <a:gd name="connsiteX315" fmla="*/ 1575264 w 1748758"/>
                    <a:gd name="connsiteY315" fmla="*/ 1288748 h 1785257"/>
                    <a:gd name="connsiteX316" fmla="*/ 1567400 w 1748758"/>
                    <a:gd name="connsiteY316" fmla="*/ 1289957 h 1785257"/>
                    <a:gd name="connsiteX317" fmla="*/ 1560141 w 1748758"/>
                    <a:gd name="connsiteY317" fmla="*/ 1294795 h 1785257"/>
                    <a:gd name="connsiteX318" fmla="*/ 1548044 w 1748758"/>
                    <a:gd name="connsiteY318" fmla="*/ 1297819 h 1785257"/>
                    <a:gd name="connsiteX319" fmla="*/ 1520824 w 1748758"/>
                    <a:gd name="connsiteY319" fmla="*/ 1308100 h 1785257"/>
                    <a:gd name="connsiteX320" fmla="*/ 1517799 w 1748758"/>
                    <a:gd name="connsiteY320" fmla="*/ 1320800 h 1785257"/>
                    <a:gd name="connsiteX321" fmla="*/ 1514170 w 1748758"/>
                    <a:gd name="connsiteY321" fmla="*/ 1329267 h 1785257"/>
                    <a:gd name="connsiteX322" fmla="*/ 1497233 w 1748758"/>
                    <a:gd name="connsiteY322" fmla="*/ 1334105 h 1785257"/>
                    <a:gd name="connsiteX323" fmla="*/ 1485135 w 1748758"/>
                    <a:gd name="connsiteY323" fmla="*/ 1334105 h 1785257"/>
                    <a:gd name="connsiteX324" fmla="*/ 1479086 w 1748758"/>
                    <a:gd name="connsiteY324" fmla="*/ 1352853 h 1785257"/>
                    <a:gd name="connsiteX325" fmla="*/ 1469408 w 1748758"/>
                    <a:gd name="connsiteY325" fmla="*/ 1356481 h 1785257"/>
                    <a:gd name="connsiteX326" fmla="*/ 1462150 w 1748758"/>
                    <a:gd name="connsiteY326" fmla="*/ 1361924 h 1785257"/>
                    <a:gd name="connsiteX327" fmla="*/ 1436139 w 1748758"/>
                    <a:gd name="connsiteY327" fmla="*/ 1371600 h 1785257"/>
                    <a:gd name="connsiteX328" fmla="*/ 1431300 w 1748758"/>
                    <a:gd name="connsiteY328" fmla="*/ 1383091 h 1785257"/>
                    <a:gd name="connsiteX329" fmla="*/ 1422227 w 1748758"/>
                    <a:gd name="connsiteY329" fmla="*/ 1389138 h 1785257"/>
                    <a:gd name="connsiteX330" fmla="*/ 1408919 w 1748758"/>
                    <a:gd name="connsiteY330" fmla="*/ 1423610 h 1785257"/>
                    <a:gd name="connsiteX331" fmla="*/ 1408919 w 1748758"/>
                    <a:gd name="connsiteY331" fmla="*/ 1446591 h 1785257"/>
                    <a:gd name="connsiteX332" fmla="*/ 1411944 w 1748758"/>
                    <a:gd name="connsiteY332" fmla="*/ 1447800 h 1785257"/>
                    <a:gd name="connsiteX333" fmla="*/ 1415573 w 1748758"/>
                    <a:gd name="connsiteY333" fmla="*/ 1467757 h 1785257"/>
                    <a:gd name="connsiteX334" fmla="*/ 1383514 w 1748758"/>
                    <a:gd name="connsiteY334" fmla="*/ 1488924 h 1785257"/>
                    <a:gd name="connsiteX335" fmla="*/ 1365367 w 1748758"/>
                    <a:gd name="connsiteY335" fmla="*/ 1496786 h 1785257"/>
                    <a:gd name="connsiteX336" fmla="*/ 1346616 w 1748758"/>
                    <a:gd name="connsiteY336" fmla="*/ 1491948 h 1785257"/>
                    <a:gd name="connsiteX337" fmla="*/ 1333913 w 1748758"/>
                    <a:gd name="connsiteY337" fmla="*/ 1487714 h 1785257"/>
                    <a:gd name="connsiteX338" fmla="*/ 1316976 w 1748758"/>
                    <a:gd name="connsiteY338" fmla="*/ 1470781 h 1785257"/>
                    <a:gd name="connsiteX339" fmla="*/ 1294595 w 1748758"/>
                    <a:gd name="connsiteY339" fmla="*/ 1458686 h 1785257"/>
                    <a:gd name="connsiteX340" fmla="*/ 1272214 w 1748758"/>
                    <a:gd name="connsiteY340" fmla="*/ 1442357 h 1785257"/>
                    <a:gd name="connsiteX341" fmla="*/ 1259512 w 1748758"/>
                    <a:gd name="connsiteY341" fmla="*/ 1432681 h 1785257"/>
                    <a:gd name="connsiteX342" fmla="*/ 1225638 w 1748758"/>
                    <a:gd name="connsiteY342" fmla="*/ 1415143 h 1785257"/>
                    <a:gd name="connsiteX343" fmla="*/ 1205072 w 1748758"/>
                    <a:gd name="connsiteY343" fmla="*/ 1412119 h 1785257"/>
                    <a:gd name="connsiteX344" fmla="*/ 1153657 w 1748758"/>
                    <a:gd name="connsiteY344" fmla="*/ 1379462 h 1785257"/>
                    <a:gd name="connsiteX345" fmla="*/ 1141559 w 1748758"/>
                    <a:gd name="connsiteY345" fmla="*/ 1367972 h 1785257"/>
                    <a:gd name="connsiteX346" fmla="*/ 1128251 w 1748758"/>
                    <a:gd name="connsiteY346" fmla="*/ 1374624 h 1785257"/>
                    <a:gd name="connsiteX347" fmla="*/ 1125831 w 1748758"/>
                    <a:gd name="connsiteY347" fmla="*/ 1383695 h 1785257"/>
                    <a:gd name="connsiteX348" fmla="*/ 1122807 w 1748758"/>
                    <a:gd name="connsiteY348" fmla="*/ 1391557 h 1785257"/>
                    <a:gd name="connsiteX349" fmla="*/ 1119783 w 1748758"/>
                    <a:gd name="connsiteY349" fmla="*/ 1398210 h 1785257"/>
                    <a:gd name="connsiteX350" fmla="*/ 1101636 w 1748758"/>
                    <a:gd name="connsiteY350" fmla="*/ 1410305 h 1785257"/>
                    <a:gd name="connsiteX351" fmla="*/ 1096797 w 1748758"/>
                    <a:gd name="connsiteY351" fmla="*/ 1419376 h 1785257"/>
                    <a:gd name="connsiteX352" fmla="*/ 1102241 w 1748758"/>
                    <a:gd name="connsiteY352" fmla="*/ 1425424 h 1785257"/>
                    <a:gd name="connsiteX353" fmla="*/ 1091353 w 1748758"/>
                    <a:gd name="connsiteY353" fmla="*/ 1431472 h 1785257"/>
                    <a:gd name="connsiteX354" fmla="*/ 1083489 w 1748758"/>
                    <a:gd name="connsiteY354" fmla="*/ 1433891 h 1785257"/>
                    <a:gd name="connsiteX355" fmla="*/ 1070182 w 1748758"/>
                    <a:gd name="connsiteY355" fmla="*/ 1438729 h 1785257"/>
                    <a:gd name="connsiteX356" fmla="*/ 1059899 w 1748758"/>
                    <a:gd name="connsiteY356" fmla="*/ 1440543 h 1785257"/>
                    <a:gd name="connsiteX357" fmla="*/ 1052640 w 1748758"/>
                    <a:gd name="connsiteY357" fmla="*/ 1437519 h 1785257"/>
                    <a:gd name="connsiteX358" fmla="*/ 1047801 w 1748758"/>
                    <a:gd name="connsiteY358" fmla="*/ 1429657 h 1785257"/>
                    <a:gd name="connsiteX359" fmla="*/ 1047196 w 1748758"/>
                    <a:gd name="connsiteY359" fmla="*/ 1449614 h 1785257"/>
                    <a:gd name="connsiteX360" fmla="*/ 1085909 w 1748758"/>
                    <a:gd name="connsiteY360" fmla="*/ 1467757 h 1785257"/>
                    <a:gd name="connsiteX361" fmla="*/ 1104660 w 1748758"/>
                    <a:gd name="connsiteY361" fmla="*/ 1481062 h 1785257"/>
                    <a:gd name="connsiteX362" fmla="*/ 1102846 w 1748758"/>
                    <a:gd name="connsiteY362" fmla="*/ 1488924 h 1785257"/>
                    <a:gd name="connsiteX363" fmla="*/ 1101636 w 1748758"/>
                    <a:gd name="connsiteY363" fmla="*/ 1490133 h 1785257"/>
                    <a:gd name="connsiteX364" fmla="*/ 1096192 w 1748758"/>
                    <a:gd name="connsiteY364" fmla="*/ 1490738 h 1785257"/>
                    <a:gd name="connsiteX365" fmla="*/ 1089538 w 1748758"/>
                    <a:gd name="connsiteY365" fmla="*/ 1493157 h 1785257"/>
                    <a:gd name="connsiteX366" fmla="*/ 1081070 w 1748758"/>
                    <a:gd name="connsiteY366" fmla="*/ 1499205 h 1785257"/>
                    <a:gd name="connsiteX367" fmla="*/ 1076231 w 1748758"/>
                    <a:gd name="connsiteY367" fmla="*/ 1506462 h 1785257"/>
                    <a:gd name="connsiteX368" fmla="*/ 1070787 w 1748758"/>
                    <a:gd name="connsiteY368" fmla="*/ 1502833 h 1785257"/>
                    <a:gd name="connsiteX369" fmla="*/ 1065343 w 1748758"/>
                    <a:gd name="connsiteY369" fmla="*/ 1505857 h 1785257"/>
                    <a:gd name="connsiteX370" fmla="*/ 1055060 w 1748758"/>
                    <a:gd name="connsiteY370" fmla="*/ 1510091 h 1785257"/>
                    <a:gd name="connsiteX371" fmla="*/ 1050826 w 1748758"/>
                    <a:gd name="connsiteY371" fmla="*/ 1509486 h 1785257"/>
                    <a:gd name="connsiteX372" fmla="*/ 1042962 w 1748758"/>
                    <a:gd name="connsiteY372" fmla="*/ 1516138 h 1785257"/>
                    <a:gd name="connsiteX373" fmla="*/ 1041752 w 1748758"/>
                    <a:gd name="connsiteY373" fmla="*/ 1527024 h 1785257"/>
                    <a:gd name="connsiteX374" fmla="*/ 1039333 w 1748758"/>
                    <a:gd name="connsiteY374" fmla="*/ 1534886 h 1785257"/>
                    <a:gd name="connsiteX375" fmla="*/ 1032074 w 1748758"/>
                    <a:gd name="connsiteY375" fmla="*/ 1533676 h 1785257"/>
                    <a:gd name="connsiteX376" fmla="*/ 1027235 w 1748758"/>
                    <a:gd name="connsiteY376" fmla="*/ 1544562 h 1785257"/>
                    <a:gd name="connsiteX377" fmla="*/ 1026630 w 1748758"/>
                    <a:gd name="connsiteY377" fmla="*/ 1549400 h 1785257"/>
                    <a:gd name="connsiteX378" fmla="*/ 1029654 w 1748758"/>
                    <a:gd name="connsiteY378" fmla="*/ 1556052 h 1785257"/>
                    <a:gd name="connsiteX379" fmla="*/ 1024815 w 1748758"/>
                    <a:gd name="connsiteY379" fmla="*/ 1562100 h 1785257"/>
                    <a:gd name="connsiteX380" fmla="*/ 1020581 w 1748758"/>
                    <a:gd name="connsiteY380" fmla="*/ 1568752 h 1785257"/>
                    <a:gd name="connsiteX381" fmla="*/ 1019371 w 1748758"/>
                    <a:gd name="connsiteY381" fmla="*/ 1573591 h 1785257"/>
                    <a:gd name="connsiteX382" fmla="*/ 1022396 w 1748758"/>
                    <a:gd name="connsiteY382" fmla="*/ 1573591 h 1785257"/>
                    <a:gd name="connsiteX383" fmla="*/ 1023000 w 1748758"/>
                    <a:gd name="connsiteY383" fmla="*/ 1576010 h 1785257"/>
                    <a:gd name="connsiteX384" fmla="*/ 1015742 w 1748758"/>
                    <a:gd name="connsiteY384" fmla="*/ 1592338 h 1785257"/>
                    <a:gd name="connsiteX385" fmla="*/ 1013927 w 1748758"/>
                    <a:gd name="connsiteY385" fmla="*/ 1606248 h 1785257"/>
                    <a:gd name="connsiteX386" fmla="*/ 1016952 w 1748758"/>
                    <a:gd name="connsiteY386" fmla="*/ 1614110 h 1785257"/>
                    <a:gd name="connsiteX387" fmla="*/ 1018767 w 1748758"/>
                    <a:gd name="connsiteY387" fmla="*/ 1620762 h 1785257"/>
                    <a:gd name="connsiteX388" fmla="*/ 1021186 w 1748758"/>
                    <a:gd name="connsiteY388" fmla="*/ 1633462 h 1785257"/>
                    <a:gd name="connsiteX389" fmla="*/ 1029049 w 1748758"/>
                    <a:gd name="connsiteY389" fmla="*/ 1647976 h 1785257"/>
                    <a:gd name="connsiteX390" fmla="*/ 1042962 w 1748758"/>
                    <a:gd name="connsiteY390" fmla="*/ 1680029 h 1785257"/>
                    <a:gd name="connsiteX391" fmla="*/ 1019371 w 1748758"/>
                    <a:gd name="connsiteY391" fmla="*/ 1692729 h 1785257"/>
                    <a:gd name="connsiteX392" fmla="*/ 996990 w 1748758"/>
                    <a:gd name="connsiteY392" fmla="*/ 1687286 h 1785257"/>
                    <a:gd name="connsiteX393" fmla="*/ 978239 w 1748758"/>
                    <a:gd name="connsiteY393" fmla="*/ 1684867 h 1785257"/>
                    <a:gd name="connsiteX394" fmla="*/ 956463 w 1748758"/>
                    <a:gd name="connsiteY394" fmla="*/ 1696357 h 1785257"/>
                    <a:gd name="connsiteX395" fmla="*/ 969166 w 1748758"/>
                    <a:gd name="connsiteY395" fmla="*/ 1729619 h 1785257"/>
                    <a:gd name="connsiteX396" fmla="*/ 946785 w 1748758"/>
                    <a:gd name="connsiteY396" fmla="*/ 1739295 h 1785257"/>
                    <a:gd name="connsiteX397" fmla="*/ 915330 w 1748758"/>
                    <a:gd name="connsiteY397" fmla="*/ 1721152 h 1785257"/>
                    <a:gd name="connsiteX398" fmla="*/ 883876 w 1748758"/>
                    <a:gd name="connsiteY398" fmla="*/ 1697567 h 1785257"/>
                    <a:gd name="connsiteX399" fmla="*/ 864520 w 1748758"/>
                    <a:gd name="connsiteY399" fmla="*/ 1695148 h 1785257"/>
                    <a:gd name="connsiteX400" fmla="*/ 845164 w 1748758"/>
                    <a:gd name="connsiteY400" fmla="*/ 1688495 h 1785257"/>
                    <a:gd name="connsiteX401" fmla="*/ 830646 w 1748758"/>
                    <a:gd name="connsiteY401" fmla="*/ 1705429 h 1785257"/>
                    <a:gd name="connsiteX402" fmla="*/ 822178 w 1748758"/>
                    <a:gd name="connsiteY402" fmla="*/ 1756833 h 1785257"/>
                    <a:gd name="connsiteX403" fmla="*/ 748381 w 1748758"/>
                    <a:gd name="connsiteY403" fmla="*/ 1775581 h 1785257"/>
                    <a:gd name="connsiteX404" fmla="*/ 731445 w 1748758"/>
                    <a:gd name="connsiteY404" fmla="*/ 1773162 h 1785257"/>
                    <a:gd name="connsiteX405" fmla="*/ 716927 w 1748758"/>
                    <a:gd name="connsiteY405" fmla="*/ 1760462 h 1785257"/>
                    <a:gd name="connsiteX406" fmla="*/ 686078 w 1748758"/>
                    <a:gd name="connsiteY406" fmla="*/ 1783443 h 1785257"/>
                    <a:gd name="connsiteX407" fmla="*/ 668536 w 1748758"/>
                    <a:gd name="connsiteY407" fmla="*/ 1785257 h 1785257"/>
                    <a:gd name="connsiteX408" fmla="*/ 656438 w 1748758"/>
                    <a:gd name="connsiteY408" fmla="*/ 1767114 h 1785257"/>
                    <a:gd name="connsiteX409" fmla="*/ 635267 w 1748758"/>
                    <a:gd name="connsiteY409" fmla="*/ 1754414 h 1785257"/>
                    <a:gd name="connsiteX410" fmla="*/ 628009 w 1748758"/>
                    <a:gd name="connsiteY410" fmla="*/ 1753810 h 1785257"/>
                    <a:gd name="connsiteX411" fmla="*/ 628614 w 1748758"/>
                    <a:gd name="connsiteY411" fmla="*/ 1739900 h 1785257"/>
                    <a:gd name="connsiteX412" fmla="*/ 638896 w 1748758"/>
                    <a:gd name="connsiteY412" fmla="*/ 1717524 h 1785257"/>
                    <a:gd name="connsiteX413" fmla="*/ 635872 w 1748758"/>
                    <a:gd name="connsiteY413" fmla="*/ 1704824 h 1785257"/>
                    <a:gd name="connsiteX414" fmla="*/ 634663 w 1748758"/>
                    <a:gd name="connsiteY414" fmla="*/ 1684867 h 1785257"/>
                    <a:gd name="connsiteX415" fmla="*/ 627404 w 1748758"/>
                    <a:gd name="connsiteY415" fmla="*/ 1672167 h 1785257"/>
                    <a:gd name="connsiteX416" fmla="*/ 626194 w 1748758"/>
                    <a:gd name="connsiteY416" fmla="*/ 1646767 h 1785257"/>
                    <a:gd name="connsiteX417" fmla="*/ 628009 w 1748758"/>
                    <a:gd name="connsiteY417" fmla="*/ 1623181 h 1785257"/>
                    <a:gd name="connsiteX418" fmla="*/ 636477 w 1748758"/>
                    <a:gd name="connsiteY418" fmla="*/ 1588710 h 1785257"/>
                    <a:gd name="connsiteX419" fmla="*/ 650389 w 1748758"/>
                    <a:gd name="connsiteY419" fmla="*/ 1574800 h 1785257"/>
                    <a:gd name="connsiteX420" fmla="*/ 654019 w 1748758"/>
                    <a:gd name="connsiteY420" fmla="*/ 1560891 h 1785257"/>
                    <a:gd name="connsiteX421" fmla="*/ 678819 w 1748758"/>
                    <a:gd name="connsiteY421" fmla="*/ 1508881 h 1785257"/>
                    <a:gd name="connsiteX422" fmla="*/ 670956 w 1748758"/>
                    <a:gd name="connsiteY422" fmla="*/ 1491343 h 1785257"/>
                    <a:gd name="connsiteX423" fmla="*/ 657043 w 1748758"/>
                    <a:gd name="connsiteY423" fmla="*/ 1469571 h 1785257"/>
                    <a:gd name="connsiteX424" fmla="*/ 657043 w 1748758"/>
                    <a:gd name="connsiteY424" fmla="*/ 1457476 h 1785257"/>
                    <a:gd name="connsiteX425" fmla="*/ 655229 w 1748758"/>
                    <a:gd name="connsiteY425" fmla="*/ 1416353 h 1785257"/>
                    <a:gd name="connsiteX426" fmla="*/ 657043 w 1748758"/>
                    <a:gd name="connsiteY426" fmla="*/ 1404862 h 1785257"/>
                    <a:gd name="connsiteX427" fmla="*/ 656438 w 1748758"/>
                    <a:gd name="connsiteY427" fmla="*/ 1391557 h 1785257"/>
                    <a:gd name="connsiteX428" fmla="*/ 655229 w 1748758"/>
                    <a:gd name="connsiteY428" fmla="*/ 1373414 h 1785257"/>
                    <a:gd name="connsiteX429" fmla="*/ 624379 w 1748758"/>
                    <a:gd name="connsiteY429" fmla="*/ 1384300 h 1785257"/>
                    <a:gd name="connsiteX430" fmla="*/ 575988 w 1748758"/>
                    <a:gd name="connsiteY430" fmla="*/ 1378252 h 1785257"/>
                    <a:gd name="connsiteX431" fmla="*/ 553607 w 1748758"/>
                    <a:gd name="connsiteY431" fmla="*/ 1384905 h 1785257"/>
                    <a:gd name="connsiteX432" fmla="*/ 545139 w 1748758"/>
                    <a:gd name="connsiteY432" fmla="*/ 1406676 h 1785257"/>
                    <a:gd name="connsiteX433" fmla="*/ 536671 w 1748758"/>
                    <a:gd name="connsiteY433" fmla="*/ 1416957 h 1785257"/>
                    <a:gd name="connsiteX434" fmla="*/ 496748 w 1748758"/>
                    <a:gd name="connsiteY434" fmla="*/ 1438729 h 1785257"/>
                    <a:gd name="connsiteX435" fmla="*/ 482231 w 1748758"/>
                    <a:gd name="connsiteY435" fmla="*/ 1432681 h 1785257"/>
                    <a:gd name="connsiteX436" fmla="*/ 462874 w 1748758"/>
                    <a:gd name="connsiteY436" fmla="*/ 1428448 h 1785257"/>
                    <a:gd name="connsiteX437" fmla="*/ 454406 w 1748758"/>
                    <a:gd name="connsiteY437" fmla="*/ 1407281 h 1785257"/>
                    <a:gd name="connsiteX438" fmla="*/ 448962 w 1748758"/>
                    <a:gd name="connsiteY438" fmla="*/ 1403048 h 1785257"/>
                    <a:gd name="connsiteX439" fmla="*/ 441098 w 1748758"/>
                    <a:gd name="connsiteY439" fmla="*/ 1401233 h 1785257"/>
                    <a:gd name="connsiteX440" fmla="*/ 406015 w 1748758"/>
                    <a:gd name="connsiteY440" fmla="*/ 1407886 h 1785257"/>
                    <a:gd name="connsiteX441" fmla="*/ 390892 w 1748758"/>
                    <a:gd name="connsiteY441" fmla="*/ 1395186 h 1785257"/>
                    <a:gd name="connsiteX442" fmla="*/ 355809 w 1748758"/>
                    <a:gd name="connsiteY442" fmla="*/ 1410305 h 1785257"/>
                    <a:gd name="connsiteX443" fmla="*/ 335848 w 1748758"/>
                    <a:gd name="connsiteY443" fmla="*/ 1409095 h 1785257"/>
                    <a:gd name="connsiteX444" fmla="*/ 309232 w 1748758"/>
                    <a:gd name="connsiteY444" fmla="*/ 1413329 h 1785257"/>
                    <a:gd name="connsiteX445" fmla="*/ 303184 w 1748758"/>
                    <a:gd name="connsiteY445" fmla="*/ 1410305 h 1785257"/>
                    <a:gd name="connsiteX446" fmla="*/ 273544 w 1748758"/>
                    <a:gd name="connsiteY446" fmla="*/ 1386114 h 1785257"/>
                    <a:gd name="connsiteX447" fmla="*/ 259632 w 1748758"/>
                    <a:gd name="connsiteY447" fmla="*/ 1369181 h 1785257"/>
                    <a:gd name="connsiteX448" fmla="*/ 236646 w 1748758"/>
                    <a:gd name="connsiteY448" fmla="*/ 1344386 h 1785257"/>
                    <a:gd name="connsiteX449" fmla="*/ 222129 w 1748758"/>
                    <a:gd name="connsiteY449" fmla="*/ 1335919 h 1785257"/>
                    <a:gd name="connsiteX450" fmla="*/ 200958 w 1748758"/>
                    <a:gd name="connsiteY450" fmla="*/ 1328662 h 1785257"/>
                    <a:gd name="connsiteX451" fmla="*/ 195513 w 1748758"/>
                    <a:gd name="connsiteY451" fmla="*/ 1325033 h 1785257"/>
                    <a:gd name="connsiteX452" fmla="*/ 189465 w 1748758"/>
                    <a:gd name="connsiteY452" fmla="*/ 1322010 h 1785257"/>
                    <a:gd name="connsiteX453" fmla="*/ 168294 w 1748758"/>
                    <a:gd name="connsiteY453" fmla="*/ 1308100 h 1785257"/>
                    <a:gd name="connsiteX454" fmla="*/ 140469 w 1748758"/>
                    <a:gd name="connsiteY454" fmla="*/ 1314148 h 1785257"/>
                    <a:gd name="connsiteX455" fmla="*/ 129581 w 1748758"/>
                    <a:gd name="connsiteY455" fmla="*/ 1308705 h 1785257"/>
                    <a:gd name="connsiteX456" fmla="*/ 119298 w 1748758"/>
                    <a:gd name="connsiteY456" fmla="*/ 1309310 h 1785257"/>
                    <a:gd name="connsiteX457" fmla="*/ 104780 w 1748758"/>
                    <a:gd name="connsiteY457" fmla="*/ 1309310 h 1785257"/>
                    <a:gd name="connsiteX458" fmla="*/ 96917 w 1748758"/>
                    <a:gd name="connsiteY458" fmla="*/ 1306286 h 1785257"/>
                    <a:gd name="connsiteX459" fmla="*/ 94497 w 1748758"/>
                    <a:gd name="connsiteY459" fmla="*/ 1304472 h 1785257"/>
                    <a:gd name="connsiteX460" fmla="*/ 89658 w 1748758"/>
                    <a:gd name="connsiteY460" fmla="*/ 1300238 h 1785257"/>
                    <a:gd name="connsiteX461" fmla="*/ 78770 w 1748758"/>
                    <a:gd name="connsiteY461" fmla="*/ 1290562 h 1785257"/>
                    <a:gd name="connsiteX462" fmla="*/ 69092 w 1748758"/>
                    <a:gd name="connsiteY462" fmla="*/ 1282095 h 1785257"/>
                    <a:gd name="connsiteX463" fmla="*/ 50945 w 1748758"/>
                    <a:gd name="connsiteY463" fmla="*/ 1269395 h 1785257"/>
                    <a:gd name="connsiteX464" fmla="*/ 48526 w 1748758"/>
                    <a:gd name="connsiteY464" fmla="*/ 1267581 h 1785257"/>
                    <a:gd name="connsiteX465" fmla="*/ 46106 w 1748758"/>
                    <a:gd name="connsiteY465" fmla="*/ 1265162 h 1785257"/>
                    <a:gd name="connsiteX466" fmla="*/ 41872 w 1748758"/>
                    <a:gd name="connsiteY466" fmla="*/ 1261533 h 1785257"/>
                    <a:gd name="connsiteX467" fmla="*/ 37033 w 1748758"/>
                    <a:gd name="connsiteY467" fmla="*/ 1256091 h 1785257"/>
                    <a:gd name="connsiteX468" fmla="*/ 34008 w 1748758"/>
                    <a:gd name="connsiteY468" fmla="*/ 1251857 h 1785257"/>
                    <a:gd name="connsiteX469" fmla="*/ 29169 w 1748758"/>
                    <a:gd name="connsiteY469" fmla="*/ 1246414 h 1785257"/>
                    <a:gd name="connsiteX470" fmla="*/ 20096 w 1748758"/>
                    <a:gd name="connsiteY470" fmla="*/ 1233110 h 1785257"/>
                    <a:gd name="connsiteX471" fmla="*/ 17071 w 1748758"/>
                    <a:gd name="connsiteY471" fmla="*/ 1230086 h 1785257"/>
                    <a:gd name="connsiteX472" fmla="*/ 8603 w 1748758"/>
                    <a:gd name="connsiteY472" fmla="*/ 1219200 h 1785257"/>
                    <a:gd name="connsiteX473" fmla="*/ 5579 w 1748758"/>
                    <a:gd name="connsiteY473" fmla="*/ 1210129 h 1785257"/>
                    <a:gd name="connsiteX474" fmla="*/ 4369 w 1748758"/>
                    <a:gd name="connsiteY474" fmla="*/ 1191986 h 1785257"/>
                    <a:gd name="connsiteX475" fmla="*/ 135 w 1748758"/>
                    <a:gd name="connsiteY475" fmla="*/ 1184124 h 1785257"/>
                    <a:gd name="connsiteX476" fmla="*/ 9208 w 1748758"/>
                    <a:gd name="connsiteY476" fmla="*/ 1159329 h 1785257"/>
                    <a:gd name="connsiteX477" fmla="*/ 21911 w 1748758"/>
                    <a:gd name="connsiteY477" fmla="*/ 1147838 h 1785257"/>
                    <a:gd name="connsiteX478" fmla="*/ 46106 w 1748758"/>
                    <a:gd name="connsiteY478" fmla="*/ 1130300 h 1785257"/>
                    <a:gd name="connsiteX479" fmla="*/ 47921 w 1748758"/>
                    <a:gd name="connsiteY479" fmla="*/ 1122438 h 1785257"/>
                    <a:gd name="connsiteX480" fmla="*/ 66068 w 1748758"/>
                    <a:gd name="connsiteY480" fmla="*/ 1097038 h 1785257"/>
                    <a:gd name="connsiteX481" fmla="*/ 85424 w 1748758"/>
                    <a:gd name="connsiteY481" fmla="*/ 1078290 h 1785257"/>
                    <a:gd name="connsiteX482" fmla="*/ 106595 w 1748758"/>
                    <a:gd name="connsiteY482" fmla="*/ 1071638 h 1785257"/>
                    <a:gd name="connsiteX483" fmla="*/ 110224 w 1748758"/>
                    <a:gd name="connsiteY483" fmla="*/ 1068010 h 1785257"/>
                    <a:gd name="connsiteX484" fmla="*/ 81190 w 1748758"/>
                    <a:gd name="connsiteY484" fmla="*/ 1046238 h 1785257"/>
                    <a:gd name="connsiteX485" fmla="*/ 99336 w 1748758"/>
                    <a:gd name="connsiteY485" fmla="*/ 1037167 h 1785257"/>
                    <a:gd name="connsiteX486" fmla="*/ 99336 w 1748758"/>
                    <a:gd name="connsiteY486" fmla="*/ 1037167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748758" h="1785257">
                      <a:moveTo>
                        <a:pt x="99336" y="1037167"/>
                      </a:moveTo>
                      <a:cubicBezTo>
                        <a:pt x="100546" y="1037771"/>
                        <a:pt x="101756" y="1038981"/>
                        <a:pt x="102966" y="1038981"/>
                      </a:cubicBezTo>
                      <a:cubicBezTo>
                        <a:pt x="113854" y="1042005"/>
                        <a:pt x="113854" y="1043214"/>
                        <a:pt x="116273" y="1050472"/>
                      </a:cubicBezTo>
                      <a:cubicBezTo>
                        <a:pt x="118088" y="1055914"/>
                        <a:pt x="127161" y="1058333"/>
                        <a:pt x="133210" y="1057729"/>
                      </a:cubicBezTo>
                      <a:cubicBezTo>
                        <a:pt x="138654" y="1057124"/>
                        <a:pt x="142283" y="1057124"/>
                        <a:pt x="144703" y="1057729"/>
                      </a:cubicBezTo>
                      <a:cubicBezTo>
                        <a:pt x="148332" y="1058333"/>
                        <a:pt x="150752" y="1058333"/>
                        <a:pt x="153171" y="1057729"/>
                      </a:cubicBezTo>
                      <a:cubicBezTo>
                        <a:pt x="158010" y="1055914"/>
                        <a:pt x="158615" y="1049262"/>
                        <a:pt x="163454" y="1047448"/>
                      </a:cubicBezTo>
                      <a:cubicBezTo>
                        <a:pt x="166479" y="1046238"/>
                        <a:pt x="170108" y="1046238"/>
                        <a:pt x="174948" y="1046238"/>
                      </a:cubicBezTo>
                      <a:cubicBezTo>
                        <a:pt x="177972" y="1046238"/>
                        <a:pt x="181601" y="1045633"/>
                        <a:pt x="182811" y="1045633"/>
                      </a:cubicBezTo>
                      <a:cubicBezTo>
                        <a:pt x="187650" y="1045633"/>
                        <a:pt x="197933" y="1039586"/>
                        <a:pt x="198538" y="1039586"/>
                      </a:cubicBezTo>
                      <a:cubicBezTo>
                        <a:pt x="205192" y="1039586"/>
                        <a:pt x="206401" y="1035957"/>
                        <a:pt x="209426" y="1031119"/>
                      </a:cubicBezTo>
                      <a:cubicBezTo>
                        <a:pt x="213055" y="1025676"/>
                        <a:pt x="217290" y="1022048"/>
                        <a:pt x="225153" y="1022652"/>
                      </a:cubicBezTo>
                      <a:cubicBezTo>
                        <a:pt x="232412" y="1022652"/>
                        <a:pt x="229387" y="1021443"/>
                        <a:pt x="233621" y="1014186"/>
                      </a:cubicBezTo>
                      <a:cubicBezTo>
                        <a:pt x="236646" y="1008743"/>
                        <a:pt x="239670" y="1002695"/>
                        <a:pt x="237251" y="999671"/>
                      </a:cubicBezTo>
                      <a:cubicBezTo>
                        <a:pt x="234226" y="996043"/>
                        <a:pt x="231807" y="989391"/>
                        <a:pt x="229992" y="987576"/>
                      </a:cubicBezTo>
                      <a:cubicBezTo>
                        <a:pt x="225758" y="982738"/>
                        <a:pt x="235436" y="979110"/>
                        <a:pt x="236646" y="979110"/>
                      </a:cubicBezTo>
                      <a:cubicBezTo>
                        <a:pt x="246929" y="979714"/>
                        <a:pt x="252978" y="985157"/>
                        <a:pt x="257212" y="980319"/>
                      </a:cubicBezTo>
                      <a:cubicBezTo>
                        <a:pt x="266285" y="970038"/>
                        <a:pt x="269310" y="976691"/>
                        <a:pt x="278383" y="967619"/>
                      </a:cubicBezTo>
                      <a:cubicBezTo>
                        <a:pt x="283222" y="962781"/>
                        <a:pt x="286247" y="969433"/>
                        <a:pt x="290481" y="960967"/>
                      </a:cubicBezTo>
                      <a:cubicBezTo>
                        <a:pt x="294110" y="956733"/>
                        <a:pt x="296530" y="956733"/>
                        <a:pt x="297740" y="964595"/>
                      </a:cubicBezTo>
                      <a:cubicBezTo>
                        <a:pt x="298344" y="968829"/>
                        <a:pt x="295925" y="967619"/>
                        <a:pt x="295925" y="971248"/>
                      </a:cubicBezTo>
                      <a:cubicBezTo>
                        <a:pt x="295925" y="977295"/>
                        <a:pt x="303184" y="976691"/>
                        <a:pt x="304998" y="983343"/>
                      </a:cubicBezTo>
                      <a:cubicBezTo>
                        <a:pt x="312862" y="991205"/>
                        <a:pt x="310442" y="986972"/>
                        <a:pt x="317096" y="994229"/>
                      </a:cubicBezTo>
                      <a:cubicBezTo>
                        <a:pt x="321330" y="996043"/>
                        <a:pt x="324960" y="993019"/>
                        <a:pt x="324355" y="986972"/>
                      </a:cubicBezTo>
                      <a:cubicBezTo>
                        <a:pt x="323750" y="982133"/>
                        <a:pt x="321935" y="981529"/>
                        <a:pt x="321330" y="980924"/>
                      </a:cubicBezTo>
                      <a:cubicBezTo>
                        <a:pt x="320121" y="976691"/>
                        <a:pt x="323145" y="973062"/>
                        <a:pt x="326774" y="971852"/>
                      </a:cubicBezTo>
                      <a:cubicBezTo>
                        <a:pt x="329799" y="971248"/>
                        <a:pt x="335243" y="968829"/>
                        <a:pt x="338267" y="971248"/>
                      </a:cubicBezTo>
                      <a:cubicBezTo>
                        <a:pt x="341897" y="973667"/>
                        <a:pt x="348550" y="970038"/>
                        <a:pt x="350365" y="968829"/>
                      </a:cubicBezTo>
                      <a:cubicBezTo>
                        <a:pt x="352784" y="965805"/>
                        <a:pt x="358833" y="967014"/>
                        <a:pt x="358229" y="959757"/>
                      </a:cubicBezTo>
                      <a:cubicBezTo>
                        <a:pt x="357623" y="946452"/>
                        <a:pt x="361858" y="953105"/>
                        <a:pt x="367907" y="948871"/>
                      </a:cubicBezTo>
                      <a:cubicBezTo>
                        <a:pt x="373351" y="948267"/>
                        <a:pt x="375165" y="949476"/>
                        <a:pt x="378190" y="948267"/>
                      </a:cubicBezTo>
                      <a:cubicBezTo>
                        <a:pt x="380610" y="947662"/>
                        <a:pt x="382424" y="945243"/>
                        <a:pt x="383634" y="943429"/>
                      </a:cubicBezTo>
                      <a:cubicBezTo>
                        <a:pt x="384843" y="941010"/>
                        <a:pt x="379400" y="932543"/>
                        <a:pt x="393312" y="930124"/>
                      </a:cubicBezTo>
                      <a:cubicBezTo>
                        <a:pt x="395127" y="926495"/>
                        <a:pt x="396941" y="921052"/>
                        <a:pt x="396941" y="911981"/>
                      </a:cubicBezTo>
                      <a:cubicBezTo>
                        <a:pt x="395732" y="899886"/>
                        <a:pt x="406015" y="907143"/>
                        <a:pt x="410854" y="903514"/>
                      </a:cubicBezTo>
                      <a:cubicBezTo>
                        <a:pt x="418112" y="898071"/>
                        <a:pt x="420532" y="897467"/>
                        <a:pt x="419927" y="892629"/>
                      </a:cubicBezTo>
                      <a:cubicBezTo>
                        <a:pt x="419322" y="888395"/>
                        <a:pt x="418112" y="878719"/>
                        <a:pt x="419322" y="876300"/>
                      </a:cubicBezTo>
                      <a:cubicBezTo>
                        <a:pt x="421137" y="872067"/>
                        <a:pt x="418717" y="869043"/>
                        <a:pt x="421742" y="866019"/>
                      </a:cubicBezTo>
                      <a:cubicBezTo>
                        <a:pt x="426581" y="859972"/>
                        <a:pt x="429001" y="861181"/>
                        <a:pt x="432630" y="856343"/>
                      </a:cubicBezTo>
                      <a:cubicBezTo>
                        <a:pt x="435049" y="852714"/>
                        <a:pt x="436864" y="845457"/>
                        <a:pt x="440493" y="841829"/>
                      </a:cubicBezTo>
                      <a:cubicBezTo>
                        <a:pt x="444123" y="838200"/>
                        <a:pt x="444123" y="829129"/>
                        <a:pt x="448962" y="827314"/>
                      </a:cubicBezTo>
                      <a:cubicBezTo>
                        <a:pt x="454406" y="825500"/>
                        <a:pt x="451381" y="821871"/>
                        <a:pt x="461060" y="818848"/>
                      </a:cubicBezTo>
                      <a:cubicBezTo>
                        <a:pt x="460454" y="817033"/>
                        <a:pt x="461060" y="814614"/>
                        <a:pt x="459245" y="812800"/>
                      </a:cubicBezTo>
                      <a:cubicBezTo>
                        <a:pt x="455011" y="809171"/>
                        <a:pt x="462874" y="807357"/>
                        <a:pt x="459850" y="803729"/>
                      </a:cubicBezTo>
                      <a:cubicBezTo>
                        <a:pt x="457430" y="800705"/>
                        <a:pt x="462269" y="800100"/>
                        <a:pt x="457430" y="795262"/>
                      </a:cubicBezTo>
                      <a:cubicBezTo>
                        <a:pt x="455011" y="792238"/>
                        <a:pt x="455615" y="791633"/>
                        <a:pt x="455011" y="790424"/>
                      </a:cubicBezTo>
                      <a:cubicBezTo>
                        <a:pt x="453801" y="788610"/>
                        <a:pt x="454406" y="787400"/>
                        <a:pt x="454406" y="786795"/>
                      </a:cubicBezTo>
                      <a:cubicBezTo>
                        <a:pt x="454406" y="784376"/>
                        <a:pt x="456221" y="783167"/>
                        <a:pt x="455615" y="780143"/>
                      </a:cubicBezTo>
                      <a:cubicBezTo>
                        <a:pt x="455011" y="777119"/>
                        <a:pt x="458640" y="775909"/>
                        <a:pt x="459245" y="772886"/>
                      </a:cubicBezTo>
                      <a:cubicBezTo>
                        <a:pt x="459850" y="770467"/>
                        <a:pt x="461664" y="770467"/>
                        <a:pt x="462874" y="766838"/>
                      </a:cubicBezTo>
                      <a:cubicBezTo>
                        <a:pt x="464689" y="762000"/>
                        <a:pt x="467108" y="759581"/>
                        <a:pt x="469528" y="756557"/>
                      </a:cubicBezTo>
                      <a:cubicBezTo>
                        <a:pt x="471947" y="753533"/>
                        <a:pt x="471947" y="748695"/>
                        <a:pt x="471947" y="743857"/>
                      </a:cubicBezTo>
                      <a:cubicBezTo>
                        <a:pt x="471947" y="742648"/>
                        <a:pt x="471947" y="742043"/>
                        <a:pt x="472552" y="741438"/>
                      </a:cubicBezTo>
                      <a:lnTo>
                        <a:pt x="472552" y="741438"/>
                      </a:lnTo>
                      <a:lnTo>
                        <a:pt x="472552" y="741438"/>
                      </a:lnTo>
                      <a:cubicBezTo>
                        <a:pt x="468318" y="739624"/>
                        <a:pt x="466503" y="737205"/>
                        <a:pt x="463479" y="730552"/>
                      </a:cubicBezTo>
                      <a:cubicBezTo>
                        <a:pt x="461664" y="725714"/>
                        <a:pt x="458035" y="720876"/>
                        <a:pt x="455615" y="719667"/>
                      </a:cubicBezTo>
                      <a:cubicBezTo>
                        <a:pt x="452591" y="717852"/>
                        <a:pt x="442308" y="714829"/>
                        <a:pt x="436864" y="712409"/>
                      </a:cubicBezTo>
                      <a:cubicBezTo>
                        <a:pt x="426581" y="707571"/>
                        <a:pt x="421137" y="691243"/>
                        <a:pt x="408434" y="691848"/>
                      </a:cubicBezTo>
                      <a:lnTo>
                        <a:pt x="407829" y="691848"/>
                      </a:lnTo>
                      <a:cubicBezTo>
                        <a:pt x="407829" y="689429"/>
                        <a:pt x="407829" y="687010"/>
                        <a:pt x="404805" y="684591"/>
                      </a:cubicBezTo>
                      <a:cubicBezTo>
                        <a:pt x="402385" y="682171"/>
                        <a:pt x="399966" y="680357"/>
                        <a:pt x="399361" y="677938"/>
                      </a:cubicBezTo>
                      <a:cubicBezTo>
                        <a:pt x="398151" y="673100"/>
                        <a:pt x="393917" y="673100"/>
                        <a:pt x="392102" y="667052"/>
                      </a:cubicBezTo>
                      <a:cubicBezTo>
                        <a:pt x="390892" y="660400"/>
                        <a:pt x="384239" y="658586"/>
                        <a:pt x="383634" y="654352"/>
                      </a:cubicBezTo>
                      <a:cubicBezTo>
                        <a:pt x="383029" y="647700"/>
                        <a:pt x="388473" y="643467"/>
                        <a:pt x="383029" y="638024"/>
                      </a:cubicBezTo>
                      <a:cubicBezTo>
                        <a:pt x="381819" y="636814"/>
                        <a:pt x="381214" y="633790"/>
                        <a:pt x="381819" y="630162"/>
                      </a:cubicBezTo>
                      <a:cubicBezTo>
                        <a:pt x="383029" y="622905"/>
                        <a:pt x="376980" y="622300"/>
                        <a:pt x="378795" y="615648"/>
                      </a:cubicBezTo>
                      <a:cubicBezTo>
                        <a:pt x="380004" y="609600"/>
                        <a:pt x="380610" y="608995"/>
                        <a:pt x="380610" y="605367"/>
                      </a:cubicBezTo>
                      <a:cubicBezTo>
                        <a:pt x="383029" y="596295"/>
                        <a:pt x="378190" y="596295"/>
                        <a:pt x="378190" y="594481"/>
                      </a:cubicBezTo>
                      <a:cubicBezTo>
                        <a:pt x="378190" y="591457"/>
                        <a:pt x="383029" y="591457"/>
                        <a:pt x="387868" y="586619"/>
                      </a:cubicBezTo>
                      <a:cubicBezTo>
                        <a:pt x="391497" y="582990"/>
                        <a:pt x="393312" y="582386"/>
                        <a:pt x="395732" y="579967"/>
                      </a:cubicBezTo>
                      <a:cubicBezTo>
                        <a:pt x="398151" y="577548"/>
                        <a:pt x="399966" y="575129"/>
                        <a:pt x="401781" y="571500"/>
                      </a:cubicBezTo>
                      <a:cubicBezTo>
                        <a:pt x="402385" y="570290"/>
                        <a:pt x="402385" y="569081"/>
                        <a:pt x="402385" y="567871"/>
                      </a:cubicBezTo>
                      <a:cubicBezTo>
                        <a:pt x="398151" y="566662"/>
                        <a:pt x="395732" y="561219"/>
                        <a:pt x="390892" y="558800"/>
                      </a:cubicBezTo>
                      <a:cubicBezTo>
                        <a:pt x="386053" y="556381"/>
                        <a:pt x="380610" y="550938"/>
                        <a:pt x="379400" y="549124"/>
                      </a:cubicBezTo>
                      <a:cubicBezTo>
                        <a:pt x="378795" y="548519"/>
                        <a:pt x="378190" y="546100"/>
                        <a:pt x="376375" y="545495"/>
                      </a:cubicBezTo>
                      <a:cubicBezTo>
                        <a:pt x="372746" y="544286"/>
                        <a:pt x="372746" y="538238"/>
                        <a:pt x="369116" y="540657"/>
                      </a:cubicBezTo>
                      <a:cubicBezTo>
                        <a:pt x="366697" y="542471"/>
                        <a:pt x="364277" y="540657"/>
                        <a:pt x="363068" y="534005"/>
                      </a:cubicBezTo>
                      <a:cubicBezTo>
                        <a:pt x="360648" y="523119"/>
                        <a:pt x="354599" y="524329"/>
                        <a:pt x="355809" y="514652"/>
                      </a:cubicBezTo>
                      <a:cubicBezTo>
                        <a:pt x="355809" y="511629"/>
                        <a:pt x="353994" y="505581"/>
                        <a:pt x="352180" y="504371"/>
                      </a:cubicBezTo>
                      <a:cubicBezTo>
                        <a:pt x="349155" y="502557"/>
                        <a:pt x="347341" y="500743"/>
                        <a:pt x="349155" y="497719"/>
                      </a:cubicBezTo>
                      <a:cubicBezTo>
                        <a:pt x="350970" y="495300"/>
                        <a:pt x="349155" y="492276"/>
                        <a:pt x="352784" y="490462"/>
                      </a:cubicBezTo>
                      <a:cubicBezTo>
                        <a:pt x="355204" y="488648"/>
                        <a:pt x="355204" y="486229"/>
                        <a:pt x="357019" y="484414"/>
                      </a:cubicBezTo>
                      <a:cubicBezTo>
                        <a:pt x="362463" y="479576"/>
                        <a:pt x="358833" y="476552"/>
                        <a:pt x="361858" y="472924"/>
                      </a:cubicBezTo>
                      <a:cubicBezTo>
                        <a:pt x="366092" y="467481"/>
                        <a:pt x="358833" y="464457"/>
                        <a:pt x="365487" y="460829"/>
                      </a:cubicBezTo>
                      <a:cubicBezTo>
                        <a:pt x="372141" y="457200"/>
                        <a:pt x="366697" y="451757"/>
                        <a:pt x="371536" y="448733"/>
                      </a:cubicBezTo>
                      <a:cubicBezTo>
                        <a:pt x="373956" y="446919"/>
                        <a:pt x="373956" y="443291"/>
                        <a:pt x="374561" y="442081"/>
                      </a:cubicBezTo>
                      <a:cubicBezTo>
                        <a:pt x="375770" y="439057"/>
                        <a:pt x="373956" y="437848"/>
                        <a:pt x="375165" y="434824"/>
                      </a:cubicBezTo>
                      <a:cubicBezTo>
                        <a:pt x="377585" y="428776"/>
                        <a:pt x="376980" y="425752"/>
                        <a:pt x="379400" y="422124"/>
                      </a:cubicBezTo>
                      <a:cubicBezTo>
                        <a:pt x="386658" y="413657"/>
                        <a:pt x="383634" y="413052"/>
                        <a:pt x="386053" y="410633"/>
                      </a:cubicBezTo>
                      <a:cubicBezTo>
                        <a:pt x="389683" y="407005"/>
                        <a:pt x="386053" y="405795"/>
                        <a:pt x="390288" y="403376"/>
                      </a:cubicBezTo>
                      <a:cubicBezTo>
                        <a:pt x="396336" y="399748"/>
                        <a:pt x="390288" y="394305"/>
                        <a:pt x="391497" y="386443"/>
                      </a:cubicBezTo>
                      <a:cubicBezTo>
                        <a:pt x="392707" y="381000"/>
                        <a:pt x="389683" y="374952"/>
                        <a:pt x="393312" y="373138"/>
                      </a:cubicBezTo>
                      <a:cubicBezTo>
                        <a:pt x="399361" y="369510"/>
                        <a:pt x="390288" y="358624"/>
                        <a:pt x="400571" y="353181"/>
                      </a:cubicBezTo>
                      <a:cubicBezTo>
                        <a:pt x="406620" y="350157"/>
                        <a:pt x="402990" y="342900"/>
                        <a:pt x="406620" y="339876"/>
                      </a:cubicBezTo>
                      <a:cubicBezTo>
                        <a:pt x="410249" y="336852"/>
                        <a:pt x="406015" y="334433"/>
                        <a:pt x="411459" y="330200"/>
                      </a:cubicBezTo>
                      <a:cubicBezTo>
                        <a:pt x="415088" y="327781"/>
                        <a:pt x="415088" y="321129"/>
                        <a:pt x="415088" y="319314"/>
                      </a:cubicBezTo>
                      <a:cubicBezTo>
                        <a:pt x="416903" y="310243"/>
                        <a:pt x="420532" y="318710"/>
                        <a:pt x="422952" y="313267"/>
                      </a:cubicBezTo>
                      <a:cubicBezTo>
                        <a:pt x="423556" y="312057"/>
                        <a:pt x="422952" y="305405"/>
                        <a:pt x="425371" y="299357"/>
                      </a:cubicBezTo>
                      <a:cubicBezTo>
                        <a:pt x="426581" y="296938"/>
                        <a:pt x="426581" y="295729"/>
                        <a:pt x="426581" y="294519"/>
                      </a:cubicBezTo>
                      <a:cubicBezTo>
                        <a:pt x="426581" y="295124"/>
                        <a:pt x="427186" y="295729"/>
                        <a:pt x="427791" y="295729"/>
                      </a:cubicBezTo>
                      <a:cubicBezTo>
                        <a:pt x="427791" y="295729"/>
                        <a:pt x="427791" y="295729"/>
                        <a:pt x="428395" y="295729"/>
                      </a:cubicBezTo>
                      <a:cubicBezTo>
                        <a:pt x="429605" y="296333"/>
                        <a:pt x="431420" y="296333"/>
                        <a:pt x="432630" y="296333"/>
                      </a:cubicBezTo>
                      <a:cubicBezTo>
                        <a:pt x="435049" y="296333"/>
                        <a:pt x="436864" y="294519"/>
                        <a:pt x="438679" y="293310"/>
                      </a:cubicBezTo>
                      <a:cubicBezTo>
                        <a:pt x="442308" y="291495"/>
                        <a:pt x="444727" y="289076"/>
                        <a:pt x="448962" y="290286"/>
                      </a:cubicBezTo>
                      <a:cubicBezTo>
                        <a:pt x="450776" y="290891"/>
                        <a:pt x="452591" y="292100"/>
                        <a:pt x="453801" y="292705"/>
                      </a:cubicBezTo>
                      <a:cubicBezTo>
                        <a:pt x="457430" y="293914"/>
                        <a:pt x="459850" y="296333"/>
                        <a:pt x="462874" y="297543"/>
                      </a:cubicBezTo>
                      <a:cubicBezTo>
                        <a:pt x="465294" y="298752"/>
                        <a:pt x="469528" y="300567"/>
                        <a:pt x="473157" y="299962"/>
                      </a:cubicBezTo>
                      <a:cubicBezTo>
                        <a:pt x="474972" y="299357"/>
                        <a:pt x="476786" y="296938"/>
                        <a:pt x="477996" y="295729"/>
                      </a:cubicBezTo>
                      <a:cubicBezTo>
                        <a:pt x="478601" y="295124"/>
                        <a:pt x="479206" y="295124"/>
                        <a:pt x="479811" y="295124"/>
                      </a:cubicBezTo>
                      <a:cubicBezTo>
                        <a:pt x="482231" y="289076"/>
                        <a:pt x="484045" y="289681"/>
                        <a:pt x="485255" y="286052"/>
                      </a:cubicBezTo>
                      <a:cubicBezTo>
                        <a:pt x="486465" y="281819"/>
                        <a:pt x="487070" y="280005"/>
                        <a:pt x="485255" y="275771"/>
                      </a:cubicBezTo>
                      <a:cubicBezTo>
                        <a:pt x="483440" y="271538"/>
                        <a:pt x="484650" y="259443"/>
                        <a:pt x="484650" y="259443"/>
                      </a:cubicBezTo>
                      <a:cubicBezTo>
                        <a:pt x="484650" y="255210"/>
                        <a:pt x="488884" y="251581"/>
                        <a:pt x="486465" y="249162"/>
                      </a:cubicBezTo>
                      <a:cubicBezTo>
                        <a:pt x="484045" y="246138"/>
                        <a:pt x="479206" y="243114"/>
                        <a:pt x="480416" y="241905"/>
                      </a:cubicBezTo>
                      <a:cubicBezTo>
                        <a:pt x="485255" y="237067"/>
                        <a:pt x="484650" y="239486"/>
                        <a:pt x="489489" y="240090"/>
                      </a:cubicBezTo>
                      <a:cubicBezTo>
                        <a:pt x="493723" y="240695"/>
                        <a:pt x="494328" y="243114"/>
                        <a:pt x="496143" y="240090"/>
                      </a:cubicBezTo>
                      <a:cubicBezTo>
                        <a:pt x="497353" y="237671"/>
                        <a:pt x="497958" y="235252"/>
                        <a:pt x="497958" y="231624"/>
                      </a:cubicBezTo>
                      <a:cubicBezTo>
                        <a:pt x="499772" y="221343"/>
                        <a:pt x="499772" y="229810"/>
                        <a:pt x="505821" y="219529"/>
                      </a:cubicBezTo>
                      <a:cubicBezTo>
                        <a:pt x="507636" y="216505"/>
                        <a:pt x="505216" y="215295"/>
                        <a:pt x="507031" y="209248"/>
                      </a:cubicBezTo>
                      <a:cubicBezTo>
                        <a:pt x="509451" y="201386"/>
                        <a:pt x="504006" y="200781"/>
                        <a:pt x="508845" y="193524"/>
                      </a:cubicBezTo>
                      <a:cubicBezTo>
                        <a:pt x="510660" y="191105"/>
                        <a:pt x="530017" y="190500"/>
                        <a:pt x="528202" y="186871"/>
                      </a:cubicBezTo>
                      <a:cubicBezTo>
                        <a:pt x="526992" y="184452"/>
                        <a:pt x="526992" y="180219"/>
                        <a:pt x="529412" y="179010"/>
                      </a:cubicBezTo>
                      <a:cubicBezTo>
                        <a:pt x="534856" y="177195"/>
                        <a:pt x="532436" y="183243"/>
                        <a:pt x="540300" y="180824"/>
                      </a:cubicBezTo>
                      <a:cubicBezTo>
                        <a:pt x="545139" y="179614"/>
                        <a:pt x="548163" y="182638"/>
                        <a:pt x="555422" y="179614"/>
                      </a:cubicBezTo>
                      <a:cubicBezTo>
                        <a:pt x="562076" y="174776"/>
                        <a:pt x="565705" y="169938"/>
                        <a:pt x="568125" y="163891"/>
                      </a:cubicBezTo>
                      <a:cubicBezTo>
                        <a:pt x="569334" y="159657"/>
                        <a:pt x="566310" y="151795"/>
                        <a:pt x="569334" y="151190"/>
                      </a:cubicBezTo>
                      <a:cubicBezTo>
                        <a:pt x="574174" y="153609"/>
                        <a:pt x="578408" y="154214"/>
                        <a:pt x="585666" y="153609"/>
                      </a:cubicBezTo>
                      <a:cubicBezTo>
                        <a:pt x="591111" y="153005"/>
                        <a:pt x="601998" y="153609"/>
                        <a:pt x="605628" y="149376"/>
                      </a:cubicBezTo>
                      <a:cubicBezTo>
                        <a:pt x="607443" y="147562"/>
                        <a:pt x="609862" y="146352"/>
                        <a:pt x="611677" y="146352"/>
                      </a:cubicBezTo>
                      <a:cubicBezTo>
                        <a:pt x="615306" y="145748"/>
                        <a:pt x="618330" y="147562"/>
                        <a:pt x="620145" y="148167"/>
                      </a:cubicBezTo>
                      <a:lnTo>
                        <a:pt x="633453" y="140910"/>
                      </a:lnTo>
                      <a:lnTo>
                        <a:pt x="640106" y="133652"/>
                      </a:lnTo>
                      <a:cubicBezTo>
                        <a:pt x="644341" y="127000"/>
                        <a:pt x="645550" y="118533"/>
                        <a:pt x="646760" y="110671"/>
                      </a:cubicBezTo>
                      <a:cubicBezTo>
                        <a:pt x="647365" y="105833"/>
                        <a:pt x="651599" y="100391"/>
                        <a:pt x="652204" y="96762"/>
                      </a:cubicBezTo>
                      <a:cubicBezTo>
                        <a:pt x="654019" y="93133"/>
                        <a:pt x="655834" y="90109"/>
                        <a:pt x="658858" y="88900"/>
                      </a:cubicBezTo>
                      <a:cubicBezTo>
                        <a:pt x="662487" y="87690"/>
                        <a:pt x="660673" y="85876"/>
                        <a:pt x="661883" y="84062"/>
                      </a:cubicBezTo>
                      <a:cubicBezTo>
                        <a:pt x="664302" y="81038"/>
                        <a:pt x="661277" y="76805"/>
                        <a:pt x="661277" y="74386"/>
                      </a:cubicBezTo>
                      <a:cubicBezTo>
                        <a:pt x="658253" y="67733"/>
                        <a:pt x="657043" y="63500"/>
                        <a:pt x="658858" y="55033"/>
                      </a:cubicBezTo>
                      <a:cubicBezTo>
                        <a:pt x="664907" y="44752"/>
                        <a:pt x="666116" y="40519"/>
                        <a:pt x="664302" y="26609"/>
                      </a:cubicBezTo>
                      <a:cubicBezTo>
                        <a:pt x="664907" y="21167"/>
                        <a:pt x="664302" y="18143"/>
                        <a:pt x="667326" y="14514"/>
                      </a:cubicBezTo>
                      <a:cubicBezTo>
                        <a:pt x="672165" y="9071"/>
                        <a:pt x="671561" y="6652"/>
                        <a:pt x="672770" y="6048"/>
                      </a:cubicBezTo>
                      <a:cubicBezTo>
                        <a:pt x="673980" y="4838"/>
                        <a:pt x="675795" y="0"/>
                        <a:pt x="679424" y="0"/>
                      </a:cubicBezTo>
                      <a:cubicBezTo>
                        <a:pt x="683658" y="0"/>
                        <a:pt x="684868" y="2419"/>
                        <a:pt x="687288" y="2419"/>
                      </a:cubicBezTo>
                      <a:cubicBezTo>
                        <a:pt x="690917" y="2419"/>
                        <a:pt x="698176" y="6652"/>
                        <a:pt x="699385" y="10281"/>
                      </a:cubicBezTo>
                      <a:cubicBezTo>
                        <a:pt x="700595" y="13910"/>
                        <a:pt x="701805" y="18748"/>
                        <a:pt x="704829" y="23586"/>
                      </a:cubicBezTo>
                      <a:cubicBezTo>
                        <a:pt x="707249" y="27819"/>
                        <a:pt x="712693" y="38705"/>
                        <a:pt x="717532" y="37495"/>
                      </a:cubicBezTo>
                      <a:cubicBezTo>
                        <a:pt x="722371" y="36891"/>
                        <a:pt x="724791" y="37495"/>
                        <a:pt x="727210" y="36891"/>
                      </a:cubicBezTo>
                      <a:cubicBezTo>
                        <a:pt x="730840" y="35681"/>
                        <a:pt x="736284" y="37495"/>
                        <a:pt x="736888" y="42333"/>
                      </a:cubicBezTo>
                      <a:cubicBezTo>
                        <a:pt x="738098" y="45962"/>
                        <a:pt x="738098" y="48986"/>
                        <a:pt x="739913" y="51405"/>
                      </a:cubicBezTo>
                      <a:cubicBezTo>
                        <a:pt x="742333" y="55033"/>
                        <a:pt x="745357" y="54429"/>
                        <a:pt x="752616" y="55033"/>
                      </a:cubicBezTo>
                      <a:cubicBezTo>
                        <a:pt x="761084" y="55638"/>
                        <a:pt x="761084" y="52614"/>
                        <a:pt x="771367" y="54429"/>
                      </a:cubicBezTo>
                      <a:cubicBezTo>
                        <a:pt x="776811" y="55638"/>
                        <a:pt x="781045" y="58662"/>
                        <a:pt x="783465" y="61686"/>
                      </a:cubicBezTo>
                      <a:cubicBezTo>
                        <a:pt x="786489" y="66524"/>
                        <a:pt x="788909" y="70152"/>
                        <a:pt x="791328" y="75595"/>
                      </a:cubicBezTo>
                      <a:cubicBezTo>
                        <a:pt x="791933" y="76200"/>
                        <a:pt x="793748" y="80433"/>
                        <a:pt x="792538" y="84667"/>
                      </a:cubicBezTo>
                      <a:cubicBezTo>
                        <a:pt x="791328" y="88900"/>
                        <a:pt x="793143" y="90109"/>
                        <a:pt x="793143" y="93133"/>
                      </a:cubicBezTo>
                      <a:cubicBezTo>
                        <a:pt x="793143" y="100995"/>
                        <a:pt x="799797" y="98576"/>
                        <a:pt x="804031" y="99181"/>
                      </a:cubicBezTo>
                      <a:cubicBezTo>
                        <a:pt x="808870" y="100995"/>
                        <a:pt x="812499" y="104019"/>
                        <a:pt x="813709" y="107648"/>
                      </a:cubicBezTo>
                      <a:cubicBezTo>
                        <a:pt x="814919" y="112486"/>
                        <a:pt x="817338" y="110671"/>
                        <a:pt x="819758" y="109462"/>
                      </a:cubicBezTo>
                      <a:cubicBezTo>
                        <a:pt x="821573" y="108857"/>
                        <a:pt x="820363" y="101600"/>
                        <a:pt x="823992" y="102205"/>
                      </a:cubicBezTo>
                      <a:cubicBezTo>
                        <a:pt x="827622" y="102810"/>
                        <a:pt x="825807" y="105229"/>
                        <a:pt x="827622" y="105229"/>
                      </a:cubicBezTo>
                      <a:cubicBezTo>
                        <a:pt x="837300" y="105833"/>
                        <a:pt x="842744" y="104019"/>
                        <a:pt x="852422" y="105229"/>
                      </a:cubicBezTo>
                      <a:cubicBezTo>
                        <a:pt x="857261" y="105833"/>
                        <a:pt x="856656" y="97367"/>
                        <a:pt x="860286" y="97971"/>
                      </a:cubicBezTo>
                      <a:cubicBezTo>
                        <a:pt x="864520" y="98576"/>
                        <a:pt x="862705" y="102205"/>
                        <a:pt x="863915" y="102810"/>
                      </a:cubicBezTo>
                      <a:cubicBezTo>
                        <a:pt x="868149" y="105833"/>
                        <a:pt x="876013" y="116719"/>
                        <a:pt x="883271" y="121557"/>
                      </a:cubicBezTo>
                      <a:lnTo>
                        <a:pt x="885086" y="126395"/>
                      </a:lnTo>
                      <a:lnTo>
                        <a:pt x="888110" y="128814"/>
                      </a:lnTo>
                      <a:lnTo>
                        <a:pt x="889320" y="134257"/>
                      </a:lnTo>
                      <a:lnTo>
                        <a:pt x="897184" y="131233"/>
                      </a:lnTo>
                      <a:lnTo>
                        <a:pt x="903838" y="135467"/>
                      </a:lnTo>
                      <a:lnTo>
                        <a:pt x="908677" y="135467"/>
                      </a:lnTo>
                      <a:lnTo>
                        <a:pt x="914726" y="132443"/>
                      </a:lnTo>
                      <a:lnTo>
                        <a:pt x="923194" y="131838"/>
                      </a:lnTo>
                      <a:lnTo>
                        <a:pt x="930453" y="129419"/>
                      </a:lnTo>
                      <a:lnTo>
                        <a:pt x="938316" y="128210"/>
                      </a:lnTo>
                      <a:cubicBezTo>
                        <a:pt x="940736" y="129419"/>
                        <a:pt x="943156" y="133048"/>
                        <a:pt x="944970" y="136071"/>
                      </a:cubicBezTo>
                      <a:cubicBezTo>
                        <a:pt x="946180" y="139095"/>
                        <a:pt x="947389" y="145748"/>
                        <a:pt x="947389" y="148771"/>
                      </a:cubicBezTo>
                      <a:lnTo>
                        <a:pt x="944970" y="160867"/>
                      </a:lnTo>
                      <a:lnTo>
                        <a:pt x="949204" y="163286"/>
                      </a:lnTo>
                      <a:lnTo>
                        <a:pt x="951624" y="166914"/>
                      </a:lnTo>
                      <a:lnTo>
                        <a:pt x="949809" y="172962"/>
                      </a:lnTo>
                      <a:lnTo>
                        <a:pt x="952834" y="179010"/>
                      </a:lnTo>
                      <a:lnTo>
                        <a:pt x="957673" y="188686"/>
                      </a:lnTo>
                      <a:lnTo>
                        <a:pt x="961302" y="196548"/>
                      </a:lnTo>
                      <a:lnTo>
                        <a:pt x="964931" y="198967"/>
                      </a:lnTo>
                      <a:lnTo>
                        <a:pt x="964327" y="204410"/>
                      </a:lnTo>
                      <a:lnTo>
                        <a:pt x="966746" y="209248"/>
                      </a:lnTo>
                      <a:lnTo>
                        <a:pt x="972795" y="209248"/>
                      </a:lnTo>
                      <a:lnTo>
                        <a:pt x="983683" y="203805"/>
                      </a:lnTo>
                      <a:lnTo>
                        <a:pt x="987917" y="205619"/>
                      </a:lnTo>
                      <a:cubicBezTo>
                        <a:pt x="992756" y="208038"/>
                        <a:pt x="1002434" y="213481"/>
                        <a:pt x="1006669" y="213481"/>
                      </a:cubicBezTo>
                      <a:cubicBezTo>
                        <a:pt x="1009088" y="213481"/>
                        <a:pt x="1012718" y="209852"/>
                        <a:pt x="1017557" y="207433"/>
                      </a:cubicBezTo>
                      <a:cubicBezTo>
                        <a:pt x="1020581" y="206224"/>
                        <a:pt x="1024815" y="205619"/>
                        <a:pt x="1026025" y="205619"/>
                      </a:cubicBezTo>
                      <a:cubicBezTo>
                        <a:pt x="1040542" y="206224"/>
                        <a:pt x="1040542" y="210457"/>
                        <a:pt x="1048406" y="211667"/>
                      </a:cubicBezTo>
                      <a:cubicBezTo>
                        <a:pt x="1050220" y="212271"/>
                        <a:pt x="1053245" y="211667"/>
                        <a:pt x="1055665" y="211667"/>
                      </a:cubicBezTo>
                      <a:lnTo>
                        <a:pt x="1068367" y="216505"/>
                      </a:lnTo>
                      <a:cubicBezTo>
                        <a:pt x="1073207" y="215900"/>
                        <a:pt x="1078046" y="218924"/>
                        <a:pt x="1082280" y="217714"/>
                      </a:cubicBezTo>
                      <a:cubicBezTo>
                        <a:pt x="1087119" y="215900"/>
                        <a:pt x="1093168" y="220738"/>
                        <a:pt x="1099821" y="214690"/>
                      </a:cubicBezTo>
                      <a:cubicBezTo>
                        <a:pt x="1101031" y="213481"/>
                        <a:pt x="1108895" y="220133"/>
                        <a:pt x="1109500" y="220133"/>
                      </a:cubicBezTo>
                      <a:cubicBezTo>
                        <a:pt x="1124017" y="222552"/>
                        <a:pt x="1124622" y="220133"/>
                        <a:pt x="1127646" y="219529"/>
                      </a:cubicBezTo>
                      <a:cubicBezTo>
                        <a:pt x="1137929" y="217109"/>
                        <a:pt x="1136720" y="218924"/>
                        <a:pt x="1140349" y="218924"/>
                      </a:cubicBezTo>
                      <a:cubicBezTo>
                        <a:pt x="1143978" y="218924"/>
                        <a:pt x="1148818" y="224367"/>
                        <a:pt x="1153657" y="223762"/>
                      </a:cubicBezTo>
                      <a:cubicBezTo>
                        <a:pt x="1157286" y="223157"/>
                        <a:pt x="1161520" y="223762"/>
                        <a:pt x="1162125" y="228600"/>
                      </a:cubicBezTo>
                      <a:cubicBezTo>
                        <a:pt x="1162730" y="232833"/>
                        <a:pt x="1168779" y="229205"/>
                        <a:pt x="1173618" y="229810"/>
                      </a:cubicBezTo>
                      <a:cubicBezTo>
                        <a:pt x="1177852" y="229810"/>
                        <a:pt x="1176642" y="237671"/>
                        <a:pt x="1185716" y="237671"/>
                      </a:cubicBezTo>
                      <a:cubicBezTo>
                        <a:pt x="1194184" y="242510"/>
                        <a:pt x="1200233" y="247348"/>
                        <a:pt x="1205677" y="251581"/>
                      </a:cubicBezTo>
                      <a:cubicBezTo>
                        <a:pt x="1208096" y="251581"/>
                        <a:pt x="1212331" y="254000"/>
                        <a:pt x="1213540" y="254000"/>
                      </a:cubicBezTo>
                      <a:cubicBezTo>
                        <a:pt x="1224429" y="258838"/>
                        <a:pt x="1226848" y="262467"/>
                        <a:pt x="1237131" y="268514"/>
                      </a:cubicBezTo>
                      <a:cubicBezTo>
                        <a:pt x="1241970" y="271538"/>
                        <a:pt x="1248624" y="275771"/>
                        <a:pt x="1249229" y="275771"/>
                      </a:cubicBezTo>
                      <a:cubicBezTo>
                        <a:pt x="1261327" y="280005"/>
                        <a:pt x="1264956" y="281214"/>
                        <a:pt x="1268585" y="281819"/>
                      </a:cubicBezTo>
                      <a:cubicBezTo>
                        <a:pt x="1275239" y="281214"/>
                        <a:pt x="1277659" y="285448"/>
                        <a:pt x="1277659" y="295124"/>
                      </a:cubicBezTo>
                      <a:cubicBezTo>
                        <a:pt x="1277659" y="299357"/>
                        <a:pt x="1284917" y="301171"/>
                        <a:pt x="1289756" y="301776"/>
                      </a:cubicBezTo>
                      <a:cubicBezTo>
                        <a:pt x="1295200" y="302986"/>
                        <a:pt x="1300040" y="289681"/>
                        <a:pt x="1302459" y="296333"/>
                      </a:cubicBezTo>
                      <a:cubicBezTo>
                        <a:pt x="1303669" y="299962"/>
                        <a:pt x="1308508" y="304800"/>
                        <a:pt x="1306693" y="307824"/>
                      </a:cubicBezTo>
                      <a:lnTo>
                        <a:pt x="1307298" y="315686"/>
                      </a:lnTo>
                      <a:lnTo>
                        <a:pt x="1309113" y="321129"/>
                      </a:lnTo>
                      <a:lnTo>
                        <a:pt x="1315767" y="321129"/>
                      </a:lnTo>
                      <a:lnTo>
                        <a:pt x="1324840" y="319314"/>
                      </a:lnTo>
                      <a:lnTo>
                        <a:pt x="1334518" y="315686"/>
                      </a:lnTo>
                      <a:cubicBezTo>
                        <a:pt x="1347826" y="313871"/>
                        <a:pt x="1342382" y="316291"/>
                        <a:pt x="1350850" y="325967"/>
                      </a:cubicBezTo>
                      <a:cubicBezTo>
                        <a:pt x="1354479" y="330200"/>
                        <a:pt x="1359923" y="336852"/>
                        <a:pt x="1365972" y="341690"/>
                      </a:cubicBezTo>
                      <a:cubicBezTo>
                        <a:pt x="1368997" y="344110"/>
                        <a:pt x="1370811" y="347133"/>
                        <a:pt x="1373231" y="350157"/>
                      </a:cubicBezTo>
                      <a:cubicBezTo>
                        <a:pt x="1375045" y="358624"/>
                        <a:pt x="1379885" y="358624"/>
                        <a:pt x="1382909" y="357414"/>
                      </a:cubicBezTo>
                      <a:cubicBezTo>
                        <a:pt x="1387143" y="355600"/>
                        <a:pt x="1387748" y="359229"/>
                        <a:pt x="1393797" y="356810"/>
                      </a:cubicBezTo>
                      <a:cubicBezTo>
                        <a:pt x="1395007" y="353786"/>
                        <a:pt x="1397426" y="350762"/>
                        <a:pt x="1398031" y="348343"/>
                      </a:cubicBezTo>
                      <a:cubicBezTo>
                        <a:pt x="1399241" y="337457"/>
                        <a:pt x="1402871" y="343505"/>
                        <a:pt x="1406500" y="340481"/>
                      </a:cubicBezTo>
                      <a:cubicBezTo>
                        <a:pt x="1408919" y="338667"/>
                        <a:pt x="1417388" y="337457"/>
                        <a:pt x="1421622" y="337457"/>
                      </a:cubicBezTo>
                      <a:cubicBezTo>
                        <a:pt x="1425251" y="337457"/>
                        <a:pt x="1425856" y="341086"/>
                        <a:pt x="1429485" y="342900"/>
                      </a:cubicBezTo>
                      <a:cubicBezTo>
                        <a:pt x="1431905" y="344110"/>
                        <a:pt x="1440373" y="348343"/>
                        <a:pt x="1440373" y="348343"/>
                      </a:cubicBezTo>
                      <a:lnTo>
                        <a:pt x="1445817" y="351367"/>
                      </a:lnTo>
                      <a:lnTo>
                        <a:pt x="1447632" y="359833"/>
                      </a:lnTo>
                      <a:cubicBezTo>
                        <a:pt x="1447027" y="366486"/>
                        <a:pt x="1456101" y="362857"/>
                        <a:pt x="1465174" y="360438"/>
                      </a:cubicBezTo>
                      <a:cubicBezTo>
                        <a:pt x="1468803" y="359229"/>
                        <a:pt x="1472433" y="358624"/>
                        <a:pt x="1476062" y="358624"/>
                      </a:cubicBezTo>
                      <a:cubicBezTo>
                        <a:pt x="1480901" y="359229"/>
                        <a:pt x="1487555" y="362252"/>
                        <a:pt x="1490579" y="363462"/>
                      </a:cubicBezTo>
                      <a:cubicBezTo>
                        <a:pt x="1499653" y="368300"/>
                        <a:pt x="1498443" y="375557"/>
                        <a:pt x="1505096" y="375557"/>
                      </a:cubicBezTo>
                      <a:cubicBezTo>
                        <a:pt x="1515984" y="375557"/>
                        <a:pt x="1515984" y="389467"/>
                        <a:pt x="1523243" y="385233"/>
                      </a:cubicBezTo>
                      <a:cubicBezTo>
                        <a:pt x="1526873" y="383419"/>
                        <a:pt x="1531107" y="380395"/>
                        <a:pt x="1534131" y="379186"/>
                      </a:cubicBezTo>
                      <a:cubicBezTo>
                        <a:pt x="1538365" y="377976"/>
                        <a:pt x="1544414" y="386443"/>
                        <a:pt x="1552278" y="390676"/>
                      </a:cubicBezTo>
                      <a:cubicBezTo>
                        <a:pt x="1557117" y="393700"/>
                        <a:pt x="1558932" y="389467"/>
                        <a:pt x="1570424" y="394305"/>
                      </a:cubicBezTo>
                      <a:cubicBezTo>
                        <a:pt x="1576473" y="397329"/>
                        <a:pt x="1580103" y="396724"/>
                        <a:pt x="1583732" y="400957"/>
                      </a:cubicBezTo>
                      <a:cubicBezTo>
                        <a:pt x="1587361" y="403981"/>
                        <a:pt x="1587966" y="408214"/>
                        <a:pt x="1589781" y="412448"/>
                      </a:cubicBezTo>
                      <a:cubicBezTo>
                        <a:pt x="1592200" y="417286"/>
                        <a:pt x="1595830" y="422124"/>
                        <a:pt x="1598249" y="426962"/>
                      </a:cubicBezTo>
                      <a:cubicBezTo>
                        <a:pt x="1599459" y="429986"/>
                        <a:pt x="1606113" y="431800"/>
                        <a:pt x="1603088" y="440871"/>
                      </a:cubicBezTo>
                      <a:cubicBezTo>
                        <a:pt x="1601879" y="445105"/>
                        <a:pt x="1595830" y="440267"/>
                        <a:pt x="1592200" y="442081"/>
                      </a:cubicBezTo>
                      <a:cubicBezTo>
                        <a:pt x="1587361" y="444500"/>
                        <a:pt x="1580103" y="446919"/>
                        <a:pt x="1581917" y="450548"/>
                      </a:cubicBezTo>
                      <a:cubicBezTo>
                        <a:pt x="1584337" y="456595"/>
                        <a:pt x="1586152" y="457200"/>
                        <a:pt x="1589781" y="459014"/>
                      </a:cubicBezTo>
                      <a:cubicBezTo>
                        <a:pt x="1594015" y="461433"/>
                        <a:pt x="1593410" y="466876"/>
                        <a:pt x="1592200" y="472319"/>
                      </a:cubicBezTo>
                      <a:cubicBezTo>
                        <a:pt x="1587361" y="481391"/>
                        <a:pt x="1597040" y="478971"/>
                        <a:pt x="1592200" y="486833"/>
                      </a:cubicBezTo>
                      <a:cubicBezTo>
                        <a:pt x="1590386" y="489252"/>
                        <a:pt x="1590386" y="494695"/>
                        <a:pt x="1589781" y="497114"/>
                      </a:cubicBezTo>
                      <a:cubicBezTo>
                        <a:pt x="1584942" y="515257"/>
                        <a:pt x="1594015" y="523119"/>
                        <a:pt x="1595225" y="538843"/>
                      </a:cubicBezTo>
                      <a:cubicBezTo>
                        <a:pt x="1595830" y="544891"/>
                        <a:pt x="1604298" y="547914"/>
                        <a:pt x="1606113" y="550333"/>
                      </a:cubicBezTo>
                      <a:cubicBezTo>
                        <a:pt x="1607927" y="553962"/>
                        <a:pt x="1616396" y="558195"/>
                        <a:pt x="1615186" y="573919"/>
                      </a:cubicBezTo>
                      <a:cubicBezTo>
                        <a:pt x="1613976" y="584805"/>
                        <a:pt x="1611557" y="593876"/>
                        <a:pt x="1613372" y="598714"/>
                      </a:cubicBezTo>
                      <a:cubicBezTo>
                        <a:pt x="1614581" y="602948"/>
                        <a:pt x="1615186" y="607181"/>
                        <a:pt x="1615791" y="611414"/>
                      </a:cubicBezTo>
                      <a:cubicBezTo>
                        <a:pt x="1616396" y="616252"/>
                        <a:pt x="1616396" y="620486"/>
                        <a:pt x="1615186" y="622300"/>
                      </a:cubicBezTo>
                      <a:cubicBezTo>
                        <a:pt x="1613372" y="626533"/>
                        <a:pt x="1609742" y="633186"/>
                        <a:pt x="1610952" y="638024"/>
                      </a:cubicBezTo>
                      <a:cubicBezTo>
                        <a:pt x="1613372" y="649514"/>
                        <a:pt x="1607927" y="648909"/>
                        <a:pt x="1608533" y="655562"/>
                      </a:cubicBezTo>
                      <a:cubicBezTo>
                        <a:pt x="1609137" y="660400"/>
                        <a:pt x="1613372" y="661610"/>
                        <a:pt x="1616396" y="663424"/>
                      </a:cubicBezTo>
                      <a:cubicBezTo>
                        <a:pt x="1621235" y="666448"/>
                        <a:pt x="1623655" y="664633"/>
                        <a:pt x="1629099" y="667052"/>
                      </a:cubicBezTo>
                      <a:cubicBezTo>
                        <a:pt x="1638172" y="673705"/>
                        <a:pt x="1630913" y="673100"/>
                        <a:pt x="1633938" y="678543"/>
                      </a:cubicBezTo>
                      <a:cubicBezTo>
                        <a:pt x="1635752" y="681567"/>
                        <a:pt x="1640592" y="680962"/>
                        <a:pt x="1642406" y="685195"/>
                      </a:cubicBezTo>
                      <a:cubicBezTo>
                        <a:pt x="1643616" y="688824"/>
                        <a:pt x="1643616" y="691848"/>
                        <a:pt x="1643011" y="693662"/>
                      </a:cubicBezTo>
                      <a:cubicBezTo>
                        <a:pt x="1639986" y="704548"/>
                        <a:pt x="1633333" y="713014"/>
                        <a:pt x="1636962" y="717248"/>
                      </a:cubicBezTo>
                      <a:cubicBezTo>
                        <a:pt x="1640592" y="722086"/>
                        <a:pt x="1644221" y="721481"/>
                        <a:pt x="1648455" y="721481"/>
                      </a:cubicBezTo>
                      <a:cubicBezTo>
                        <a:pt x="1653294" y="722691"/>
                        <a:pt x="1658133" y="726319"/>
                        <a:pt x="1660553" y="729343"/>
                      </a:cubicBezTo>
                      <a:cubicBezTo>
                        <a:pt x="1661763" y="733576"/>
                        <a:pt x="1662972" y="737205"/>
                        <a:pt x="1667811" y="736600"/>
                      </a:cubicBezTo>
                      <a:cubicBezTo>
                        <a:pt x="1682329" y="732972"/>
                        <a:pt x="1674465" y="734786"/>
                        <a:pt x="1677490" y="746881"/>
                      </a:cubicBezTo>
                      <a:cubicBezTo>
                        <a:pt x="1679304" y="749905"/>
                        <a:pt x="1681119" y="754743"/>
                        <a:pt x="1684748" y="757162"/>
                      </a:cubicBezTo>
                      <a:cubicBezTo>
                        <a:pt x="1688377" y="758976"/>
                        <a:pt x="1696846" y="755952"/>
                        <a:pt x="1699870" y="758371"/>
                      </a:cubicBezTo>
                      <a:cubicBezTo>
                        <a:pt x="1702895" y="760790"/>
                        <a:pt x="1704105" y="768048"/>
                        <a:pt x="1703500" y="774700"/>
                      </a:cubicBezTo>
                      <a:cubicBezTo>
                        <a:pt x="1704710" y="784981"/>
                        <a:pt x="1700475" y="786191"/>
                        <a:pt x="1702290" y="788005"/>
                      </a:cubicBezTo>
                      <a:cubicBezTo>
                        <a:pt x="1702895" y="789214"/>
                        <a:pt x="1708944" y="789214"/>
                        <a:pt x="1710154" y="791029"/>
                      </a:cubicBezTo>
                      <a:cubicBezTo>
                        <a:pt x="1711968" y="792843"/>
                        <a:pt x="1715597" y="795262"/>
                        <a:pt x="1718017" y="798286"/>
                      </a:cubicBezTo>
                      <a:cubicBezTo>
                        <a:pt x="1721646" y="802519"/>
                        <a:pt x="1724066" y="807357"/>
                        <a:pt x="1725881" y="810381"/>
                      </a:cubicBezTo>
                      <a:cubicBezTo>
                        <a:pt x="1729510" y="816429"/>
                        <a:pt x="1724066" y="822476"/>
                        <a:pt x="1725881" y="830943"/>
                      </a:cubicBezTo>
                      <a:cubicBezTo>
                        <a:pt x="1727695" y="835781"/>
                        <a:pt x="1727695" y="840619"/>
                        <a:pt x="1727090" y="843643"/>
                      </a:cubicBezTo>
                      <a:lnTo>
                        <a:pt x="1716203" y="838200"/>
                      </a:lnTo>
                      <a:lnTo>
                        <a:pt x="1653294" y="893233"/>
                      </a:lnTo>
                      <a:lnTo>
                        <a:pt x="1644221" y="933752"/>
                      </a:lnTo>
                      <a:cubicBezTo>
                        <a:pt x="1634543" y="940405"/>
                        <a:pt x="1610347" y="950081"/>
                        <a:pt x="1603088" y="958548"/>
                      </a:cubicBezTo>
                      <a:cubicBezTo>
                        <a:pt x="1595225" y="965805"/>
                        <a:pt x="1590991" y="974271"/>
                        <a:pt x="1587361" y="983343"/>
                      </a:cubicBezTo>
                      <a:lnTo>
                        <a:pt x="1572844" y="1015395"/>
                      </a:lnTo>
                      <a:lnTo>
                        <a:pt x="1554093" y="1027490"/>
                      </a:lnTo>
                      <a:lnTo>
                        <a:pt x="1544414" y="1048657"/>
                      </a:lnTo>
                      <a:lnTo>
                        <a:pt x="1561956" y="1060148"/>
                      </a:lnTo>
                      <a:lnTo>
                        <a:pt x="1577683" y="1068614"/>
                      </a:lnTo>
                      <a:lnTo>
                        <a:pt x="1597644" y="1076476"/>
                      </a:lnTo>
                      <a:lnTo>
                        <a:pt x="1613372" y="1082524"/>
                      </a:lnTo>
                      <a:lnTo>
                        <a:pt x="1630913" y="1090386"/>
                      </a:lnTo>
                      <a:lnTo>
                        <a:pt x="1650270" y="1101272"/>
                      </a:lnTo>
                      <a:lnTo>
                        <a:pt x="1678699" y="1108529"/>
                      </a:lnTo>
                      <a:lnTo>
                        <a:pt x="1695636" y="1116391"/>
                      </a:lnTo>
                      <a:cubicBezTo>
                        <a:pt x="1700475" y="1118810"/>
                        <a:pt x="1702895" y="1120624"/>
                        <a:pt x="1708944" y="1121229"/>
                      </a:cubicBezTo>
                      <a:lnTo>
                        <a:pt x="1714388" y="1129091"/>
                      </a:lnTo>
                      <a:lnTo>
                        <a:pt x="1727090" y="1130300"/>
                      </a:lnTo>
                      <a:lnTo>
                        <a:pt x="1744632" y="1131510"/>
                      </a:lnTo>
                      <a:cubicBezTo>
                        <a:pt x="1748262" y="1133324"/>
                        <a:pt x="1750076" y="1141790"/>
                        <a:pt x="1747657" y="1144814"/>
                      </a:cubicBezTo>
                      <a:cubicBezTo>
                        <a:pt x="1741608" y="1151467"/>
                        <a:pt x="1739188" y="1161748"/>
                        <a:pt x="1736769" y="1166586"/>
                      </a:cubicBezTo>
                      <a:cubicBezTo>
                        <a:pt x="1735559" y="1169005"/>
                        <a:pt x="1735559" y="1172029"/>
                        <a:pt x="1734349" y="1175052"/>
                      </a:cubicBezTo>
                      <a:cubicBezTo>
                        <a:pt x="1733139" y="1178076"/>
                        <a:pt x="1731929" y="1187752"/>
                        <a:pt x="1731929" y="1197429"/>
                      </a:cubicBezTo>
                      <a:lnTo>
                        <a:pt x="1731325" y="1202267"/>
                      </a:lnTo>
                      <a:lnTo>
                        <a:pt x="1730115" y="1201057"/>
                      </a:lnTo>
                      <a:cubicBezTo>
                        <a:pt x="1724066" y="1197429"/>
                        <a:pt x="1719227" y="1191381"/>
                        <a:pt x="1713178" y="1187148"/>
                      </a:cubicBezTo>
                      <a:cubicBezTo>
                        <a:pt x="1707734" y="1183519"/>
                        <a:pt x="1701080" y="1180495"/>
                        <a:pt x="1696846" y="1178681"/>
                      </a:cubicBezTo>
                      <a:lnTo>
                        <a:pt x="1679909" y="1163562"/>
                      </a:lnTo>
                      <a:lnTo>
                        <a:pt x="1673255" y="1162353"/>
                      </a:lnTo>
                      <a:lnTo>
                        <a:pt x="1669626" y="1176262"/>
                      </a:lnTo>
                      <a:cubicBezTo>
                        <a:pt x="1669021" y="1181100"/>
                        <a:pt x="1672651" y="1205290"/>
                        <a:pt x="1673860" y="1210129"/>
                      </a:cubicBezTo>
                      <a:lnTo>
                        <a:pt x="1664787" y="1222224"/>
                      </a:lnTo>
                      <a:lnTo>
                        <a:pt x="1662367" y="1229481"/>
                      </a:lnTo>
                      <a:lnTo>
                        <a:pt x="1641801" y="1268790"/>
                      </a:lnTo>
                      <a:lnTo>
                        <a:pt x="1628494" y="1273024"/>
                      </a:lnTo>
                      <a:lnTo>
                        <a:pt x="1618815" y="1277257"/>
                      </a:lnTo>
                      <a:lnTo>
                        <a:pt x="1604903" y="1279071"/>
                      </a:lnTo>
                      <a:lnTo>
                        <a:pt x="1595225" y="1282095"/>
                      </a:lnTo>
                      <a:lnTo>
                        <a:pt x="1575264" y="1288748"/>
                      </a:lnTo>
                      <a:lnTo>
                        <a:pt x="1567400" y="1289957"/>
                      </a:lnTo>
                      <a:lnTo>
                        <a:pt x="1560141" y="1294795"/>
                      </a:lnTo>
                      <a:lnTo>
                        <a:pt x="1548044" y="1297819"/>
                      </a:lnTo>
                      <a:lnTo>
                        <a:pt x="1520824" y="1308100"/>
                      </a:lnTo>
                      <a:lnTo>
                        <a:pt x="1517799" y="1320800"/>
                      </a:lnTo>
                      <a:lnTo>
                        <a:pt x="1514170" y="1329267"/>
                      </a:lnTo>
                      <a:lnTo>
                        <a:pt x="1497233" y="1334105"/>
                      </a:lnTo>
                      <a:lnTo>
                        <a:pt x="1485135" y="1334105"/>
                      </a:lnTo>
                      <a:lnTo>
                        <a:pt x="1479086" y="1352853"/>
                      </a:lnTo>
                      <a:lnTo>
                        <a:pt x="1469408" y="1356481"/>
                      </a:lnTo>
                      <a:lnTo>
                        <a:pt x="1462150" y="1361924"/>
                      </a:lnTo>
                      <a:lnTo>
                        <a:pt x="1436139" y="1371600"/>
                      </a:lnTo>
                      <a:lnTo>
                        <a:pt x="1431300" y="1383091"/>
                      </a:lnTo>
                      <a:lnTo>
                        <a:pt x="1422227" y="1389138"/>
                      </a:lnTo>
                      <a:lnTo>
                        <a:pt x="1408919" y="1423610"/>
                      </a:lnTo>
                      <a:lnTo>
                        <a:pt x="1408919" y="1446591"/>
                      </a:lnTo>
                      <a:lnTo>
                        <a:pt x="1411944" y="1447800"/>
                      </a:lnTo>
                      <a:lnTo>
                        <a:pt x="1415573" y="1467757"/>
                      </a:lnTo>
                      <a:cubicBezTo>
                        <a:pt x="1408919" y="1471386"/>
                        <a:pt x="1388353" y="1487110"/>
                        <a:pt x="1383514" y="1488924"/>
                      </a:cubicBezTo>
                      <a:cubicBezTo>
                        <a:pt x="1381094" y="1489529"/>
                        <a:pt x="1370206" y="1495576"/>
                        <a:pt x="1365367" y="1496786"/>
                      </a:cubicBezTo>
                      <a:cubicBezTo>
                        <a:pt x="1353270" y="1499810"/>
                        <a:pt x="1353874" y="1492552"/>
                        <a:pt x="1346616" y="1491948"/>
                      </a:cubicBezTo>
                      <a:cubicBezTo>
                        <a:pt x="1341172" y="1492552"/>
                        <a:pt x="1336333" y="1490133"/>
                        <a:pt x="1333913" y="1487714"/>
                      </a:cubicBezTo>
                      <a:lnTo>
                        <a:pt x="1316976" y="1470781"/>
                      </a:lnTo>
                      <a:lnTo>
                        <a:pt x="1294595" y="1458686"/>
                      </a:lnTo>
                      <a:lnTo>
                        <a:pt x="1272214" y="1442357"/>
                      </a:lnTo>
                      <a:lnTo>
                        <a:pt x="1259512" y="1432681"/>
                      </a:lnTo>
                      <a:lnTo>
                        <a:pt x="1225638" y="1415143"/>
                      </a:lnTo>
                      <a:lnTo>
                        <a:pt x="1205072" y="1412119"/>
                      </a:lnTo>
                      <a:lnTo>
                        <a:pt x="1153657" y="1379462"/>
                      </a:lnTo>
                      <a:lnTo>
                        <a:pt x="1141559" y="1367972"/>
                      </a:lnTo>
                      <a:lnTo>
                        <a:pt x="1128251" y="1374624"/>
                      </a:lnTo>
                      <a:cubicBezTo>
                        <a:pt x="1128856" y="1377043"/>
                        <a:pt x="1128251" y="1380067"/>
                        <a:pt x="1125831" y="1383695"/>
                      </a:cubicBezTo>
                      <a:cubicBezTo>
                        <a:pt x="1124017" y="1386719"/>
                        <a:pt x="1126437" y="1388533"/>
                        <a:pt x="1122807" y="1391557"/>
                      </a:cubicBezTo>
                      <a:cubicBezTo>
                        <a:pt x="1120388" y="1393976"/>
                        <a:pt x="1120992" y="1395790"/>
                        <a:pt x="1119783" y="1398210"/>
                      </a:cubicBezTo>
                      <a:cubicBezTo>
                        <a:pt x="1115549" y="1406676"/>
                        <a:pt x="1108290" y="1407886"/>
                        <a:pt x="1101636" y="1410305"/>
                      </a:cubicBezTo>
                      <a:cubicBezTo>
                        <a:pt x="1098007" y="1412119"/>
                        <a:pt x="1095587" y="1415748"/>
                        <a:pt x="1096797" y="1419376"/>
                      </a:cubicBezTo>
                      <a:cubicBezTo>
                        <a:pt x="1097402" y="1422400"/>
                        <a:pt x="1102241" y="1421795"/>
                        <a:pt x="1102241" y="1425424"/>
                      </a:cubicBezTo>
                      <a:cubicBezTo>
                        <a:pt x="1101636" y="1428448"/>
                        <a:pt x="1096192" y="1426633"/>
                        <a:pt x="1091353" y="1431472"/>
                      </a:cubicBezTo>
                      <a:cubicBezTo>
                        <a:pt x="1088933" y="1433891"/>
                        <a:pt x="1085304" y="1433286"/>
                        <a:pt x="1083489" y="1433891"/>
                      </a:cubicBezTo>
                      <a:cubicBezTo>
                        <a:pt x="1079860" y="1435100"/>
                        <a:pt x="1073811" y="1435100"/>
                        <a:pt x="1070182" y="1438729"/>
                      </a:cubicBezTo>
                      <a:cubicBezTo>
                        <a:pt x="1068972" y="1440543"/>
                        <a:pt x="1065343" y="1441148"/>
                        <a:pt x="1059899" y="1440543"/>
                      </a:cubicBezTo>
                      <a:cubicBezTo>
                        <a:pt x="1058689" y="1440543"/>
                        <a:pt x="1054455" y="1441752"/>
                        <a:pt x="1052640" y="1437519"/>
                      </a:cubicBezTo>
                      <a:cubicBezTo>
                        <a:pt x="1050826" y="1433286"/>
                        <a:pt x="1050220" y="1429052"/>
                        <a:pt x="1047801" y="1429657"/>
                      </a:cubicBezTo>
                      <a:cubicBezTo>
                        <a:pt x="1039938" y="1432076"/>
                        <a:pt x="1053245" y="1438124"/>
                        <a:pt x="1047196" y="1449614"/>
                      </a:cubicBezTo>
                      <a:lnTo>
                        <a:pt x="1085909" y="1467757"/>
                      </a:lnTo>
                      <a:cubicBezTo>
                        <a:pt x="1093168" y="1470781"/>
                        <a:pt x="1099217" y="1478038"/>
                        <a:pt x="1104660" y="1481062"/>
                      </a:cubicBezTo>
                      <a:cubicBezTo>
                        <a:pt x="1108895" y="1484086"/>
                        <a:pt x="1105870" y="1484086"/>
                        <a:pt x="1102846" y="1488924"/>
                      </a:cubicBezTo>
                      <a:cubicBezTo>
                        <a:pt x="1102846" y="1488924"/>
                        <a:pt x="1102241" y="1489529"/>
                        <a:pt x="1101636" y="1490133"/>
                      </a:cubicBezTo>
                      <a:cubicBezTo>
                        <a:pt x="1099821" y="1489529"/>
                        <a:pt x="1098007" y="1489529"/>
                        <a:pt x="1096192" y="1490738"/>
                      </a:cubicBezTo>
                      <a:cubicBezTo>
                        <a:pt x="1093772" y="1491948"/>
                        <a:pt x="1091958" y="1491343"/>
                        <a:pt x="1089538" y="1493157"/>
                      </a:cubicBezTo>
                      <a:cubicBezTo>
                        <a:pt x="1087119" y="1494972"/>
                        <a:pt x="1085304" y="1497391"/>
                        <a:pt x="1081070" y="1499205"/>
                      </a:cubicBezTo>
                      <a:cubicBezTo>
                        <a:pt x="1076836" y="1501624"/>
                        <a:pt x="1078650" y="1505252"/>
                        <a:pt x="1076231" y="1506462"/>
                      </a:cubicBezTo>
                      <a:cubicBezTo>
                        <a:pt x="1073811" y="1507067"/>
                        <a:pt x="1073811" y="1501019"/>
                        <a:pt x="1070787" y="1502833"/>
                      </a:cubicBezTo>
                      <a:cubicBezTo>
                        <a:pt x="1069577" y="1503438"/>
                        <a:pt x="1070182" y="1507067"/>
                        <a:pt x="1065343" y="1505857"/>
                      </a:cubicBezTo>
                      <a:cubicBezTo>
                        <a:pt x="1059294" y="1504648"/>
                        <a:pt x="1062318" y="1513719"/>
                        <a:pt x="1055060" y="1510091"/>
                      </a:cubicBezTo>
                      <a:cubicBezTo>
                        <a:pt x="1053245" y="1509486"/>
                        <a:pt x="1052035" y="1509486"/>
                        <a:pt x="1050826" y="1509486"/>
                      </a:cubicBezTo>
                      <a:cubicBezTo>
                        <a:pt x="1045987" y="1510695"/>
                        <a:pt x="1047801" y="1513719"/>
                        <a:pt x="1042962" y="1516138"/>
                      </a:cubicBezTo>
                      <a:cubicBezTo>
                        <a:pt x="1035098" y="1519767"/>
                        <a:pt x="1047801" y="1522790"/>
                        <a:pt x="1041752" y="1527024"/>
                      </a:cubicBezTo>
                      <a:cubicBezTo>
                        <a:pt x="1038123" y="1529443"/>
                        <a:pt x="1042357" y="1533071"/>
                        <a:pt x="1039333" y="1534886"/>
                      </a:cubicBezTo>
                      <a:cubicBezTo>
                        <a:pt x="1037518" y="1536095"/>
                        <a:pt x="1035098" y="1531862"/>
                        <a:pt x="1032074" y="1533676"/>
                      </a:cubicBezTo>
                      <a:cubicBezTo>
                        <a:pt x="1029049" y="1535491"/>
                        <a:pt x="1031469" y="1541538"/>
                        <a:pt x="1027235" y="1544562"/>
                      </a:cubicBezTo>
                      <a:cubicBezTo>
                        <a:pt x="1024815" y="1546376"/>
                        <a:pt x="1024815" y="1548191"/>
                        <a:pt x="1026630" y="1549400"/>
                      </a:cubicBezTo>
                      <a:cubicBezTo>
                        <a:pt x="1028445" y="1550610"/>
                        <a:pt x="1032679" y="1550610"/>
                        <a:pt x="1029654" y="1556052"/>
                      </a:cubicBezTo>
                      <a:cubicBezTo>
                        <a:pt x="1029049" y="1557262"/>
                        <a:pt x="1027840" y="1560891"/>
                        <a:pt x="1024815" y="1562100"/>
                      </a:cubicBezTo>
                      <a:cubicBezTo>
                        <a:pt x="1019976" y="1563310"/>
                        <a:pt x="1021791" y="1565124"/>
                        <a:pt x="1020581" y="1568752"/>
                      </a:cubicBezTo>
                      <a:cubicBezTo>
                        <a:pt x="1019371" y="1571776"/>
                        <a:pt x="1019371" y="1572986"/>
                        <a:pt x="1019371" y="1573591"/>
                      </a:cubicBezTo>
                      <a:cubicBezTo>
                        <a:pt x="1019371" y="1574800"/>
                        <a:pt x="1021186" y="1573591"/>
                        <a:pt x="1022396" y="1573591"/>
                      </a:cubicBezTo>
                      <a:cubicBezTo>
                        <a:pt x="1023000" y="1573591"/>
                        <a:pt x="1024210" y="1574800"/>
                        <a:pt x="1023000" y="1576010"/>
                      </a:cubicBezTo>
                      <a:cubicBezTo>
                        <a:pt x="1015137" y="1583871"/>
                        <a:pt x="1022396" y="1583267"/>
                        <a:pt x="1015742" y="1592338"/>
                      </a:cubicBezTo>
                      <a:cubicBezTo>
                        <a:pt x="1011508" y="1597176"/>
                        <a:pt x="1015137" y="1600805"/>
                        <a:pt x="1013927" y="1606248"/>
                      </a:cubicBezTo>
                      <a:cubicBezTo>
                        <a:pt x="1012718" y="1611086"/>
                        <a:pt x="1011508" y="1613505"/>
                        <a:pt x="1016952" y="1614110"/>
                      </a:cubicBezTo>
                      <a:cubicBezTo>
                        <a:pt x="1021186" y="1614110"/>
                        <a:pt x="1023606" y="1619552"/>
                        <a:pt x="1018767" y="1620762"/>
                      </a:cubicBezTo>
                      <a:cubicBezTo>
                        <a:pt x="1015742" y="1621972"/>
                        <a:pt x="1017557" y="1630438"/>
                        <a:pt x="1021186" y="1633462"/>
                      </a:cubicBezTo>
                      <a:cubicBezTo>
                        <a:pt x="1026630" y="1637695"/>
                        <a:pt x="1020581" y="1646767"/>
                        <a:pt x="1029049" y="1647976"/>
                      </a:cubicBezTo>
                      <a:lnTo>
                        <a:pt x="1042962" y="1680029"/>
                      </a:lnTo>
                      <a:lnTo>
                        <a:pt x="1019371" y="1692729"/>
                      </a:lnTo>
                      <a:cubicBezTo>
                        <a:pt x="1010298" y="1697567"/>
                        <a:pt x="1004854" y="1688495"/>
                        <a:pt x="996990" y="1687286"/>
                      </a:cubicBezTo>
                      <a:cubicBezTo>
                        <a:pt x="990941" y="1686076"/>
                        <a:pt x="984288" y="1684867"/>
                        <a:pt x="978239" y="1684867"/>
                      </a:cubicBezTo>
                      <a:cubicBezTo>
                        <a:pt x="958882" y="1686076"/>
                        <a:pt x="958278" y="1691519"/>
                        <a:pt x="956463" y="1696357"/>
                      </a:cubicBezTo>
                      <a:lnTo>
                        <a:pt x="969166" y="1729619"/>
                      </a:lnTo>
                      <a:cubicBezTo>
                        <a:pt x="959487" y="1735062"/>
                        <a:pt x="954043" y="1737481"/>
                        <a:pt x="946785" y="1739295"/>
                      </a:cubicBezTo>
                      <a:lnTo>
                        <a:pt x="915330" y="1721152"/>
                      </a:lnTo>
                      <a:lnTo>
                        <a:pt x="883876" y="1697567"/>
                      </a:lnTo>
                      <a:lnTo>
                        <a:pt x="864520" y="1695148"/>
                      </a:lnTo>
                      <a:lnTo>
                        <a:pt x="845164" y="1688495"/>
                      </a:lnTo>
                      <a:cubicBezTo>
                        <a:pt x="841534" y="1687286"/>
                        <a:pt x="830646" y="1703614"/>
                        <a:pt x="830646" y="1705429"/>
                      </a:cubicBezTo>
                      <a:lnTo>
                        <a:pt x="822178" y="1756833"/>
                      </a:lnTo>
                      <a:lnTo>
                        <a:pt x="748381" y="1775581"/>
                      </a:lnTo>
                      <a:lnTo>
                        <a:pt x="731445" y="1773162"/>
                      </a:lnTo>
                      <a:lnTo>
                        <a:pt x="716927" y="1760462"/>
                      </a:lnTo>
                      <a:lnTo>
                        <a:pt x="686078" y="1783443"/>
                      </a:lnTo>
                      <a:lnTo>
                        <a:pt x="668536" y="1785257"/>
                      </a:lnTo>
                      <a:cubicBezTo>
                        <a:pt x="666116" y="1785257"/>
                        <a:pt x="660673" y="1773767"/>
                        <a:pt x="656438" y="1767114"/>
                      </a:cubicBezTo>
                      <a:cubicBezTo>
                        <a:pt x="652204" y="1760462"/>
                        <a:pt x="644341" y="1755019"/>
                        <a:pt x="635267" y="1754414"/>
                      </a:cubicBezTo>
                      <a:lnTo>
                        <a:pt x="628009" y="1753810"/>
                      </a:lnTo>
                      <a:cubicBezTo>
                        <a:pt x="628009" y="1752600"/>
                        <a:pt x="627404" y="1745948"/>
                        <a:pt x="628614" y="1739900"/>
                      </a:cubicBezTo>
                      <a:cubicBezTo>
                        <a:pt x="632243" y="1731433"/>
                        <a:pt x="636477" y="1727805"/>
                        <a:pt x="638896" y="1717524"/>
                      </a:cubicBezTo>
                      <a:cubicBezTo>
                        <a:pt x="638896" y="1713895"/>
                        <a:pt x="635872" y="1710871"/>
                        <a:pt x="635872" y="1704824"/>
                      </a:cubicBezTo>
                      <a:lnTo>
                        <a:pt x="634663" y="1684867"/>
                      </a:lnTo>
                      <a:lnTo>
                        <a:pt x="627404" y="1672167"/>
                      </a:lnTo>
                      <a:lnTo>
                        <a:pt x="626194" y="1646767"/>
                      </a:lnTo>
                      <a:cubicBezTo>
                        <a:pt x="628614" y="1637695"/>
                        <a:pt x="624984" y="1630438"/>
                        <a:pt x="628009" y="1623181"/>
                      </a:cubicBezTo>
                      <a:cubicBezTo>
                        <a:pt x="635267" y="1609272"/>
                        <a:pt x="632243" y="1598991"/>
                        <a:pt x="636477" y="1588710"/>
                      </a:cubicBezTo>
                      <a:cubicBezTo>
                        <a:pt x="641316" y="1582057"/>
                        <a:pt x="646155" y="1580848"/>
                        <a:pt x="650389" y="1574800"/>
                      </a:cubicBezTo>
                      <a:cubicBezTo>
                        <a:pt x="652204" y="1571776"/>
                        <a:pt x="651599" y="1563310"/>
                        <a:pt x="654019" y="1560891"/>
                      </a:cubicBezTo>
                      <a:cubicBezTo>
                        <a:pt x="664907" y="1550610"/>
                        <a:pt x="678214" y="1525210"/>
                        <a:pt x="678819" y="1508881"/>
                      </a:cubicBezTo>
                      <a:cubicBezTo>
                        <a:pt x="678214" y="1501019"/>
                        <a:pt x="675795" y="1498600"/>
                        <a:pt x="670956" y="1491343"/>
                      </a:cubicBezTo>
                      <a:cubicBezTo>
                        <a:pt x="668536" y="1487714"/>
                        <a:pt x="662487" y="1481062"/>
                        <a:pt x="657043" y="1469571"/>
                      </a:cubicBezTo>
                      <a:cubicBezTo>
                        <a:pt x="657043" y="1467757"/>
                        <a:pt x="657043" y="1458686"/>
                        <a:pt x="657043" y="1457476"/>
                      </a:cubicBezTo>
                      <a:cubicBezTo>
                        <a:pt x="657648" y="1442962"/>
                        <a:pt x="660673" y="1429657"/>
                        <a:pt x="655229" y="1416353"/>
                      </a:cubicBezTo>
                      <a:lnTo>
                        <a:pt x="657043" y="1404862"/>
                      </a:lnTo>
                      <a:lnTo>
                        <a:pt x="656438" y="1391557"/>
                      </a:lnTo>
                      <a:cubicBezTo>
                        <a:pt x="658858" y="1382486"/>
                        <a:pt x="663092" y="1371600"/>
                        <a:pt x="655229" y="1373414"/>
                      </a:cubicBezTo>
                      <a:cubicBezTo>
                        <a:pt x="641316" y="1377043"/>
                        <a:pt x="643736" y="1387324"/>
                        <a:pt x="624379" y="1384300"/>
                      </a:cubicBezTo>
                      <a:cubicBezTo>
                        <a:pt x="609862" y="1381881"/>
                        <a:pt x="590505" y="1379462"/>
                        <a:pt x="575988" y="1378252"/>
                      </a:cubicBezTo>
                      <a:cubicBezTo>
                        <a:pt x="565100" y="1377043"/>
                        <a:pt x="557842" y="1379462"/>
                        <a:pt x="553607" y="1384905"/>
                      </a:cubicBezTo>
                      <a:lnTo>
                        <a:pt x="545139" y="1406676"/>
                      </a:lnTo>
                      <a:lnTo>
                        <a:pt x="536671" y="1416957"/>
                      </a:lnTo>
                      <a:lnTo>
                        <a:pt x="496748" y="1438729"/>
                      </a:lnTo>
                      <a:lnTo>
                        <a:pt x="482231" y="1432681"/>
                      </a:lnTo>
                      <a:lnTo>
                        <a:pt x="462874" y="1428448"/>
                      </a:lnTo>
                      <a:lnTo>
                        <a:pt x="454406" y="1407281"/>
                      </a:lnTo>
                      <a:lnTo>
                        <a:pt x="448962" y="1403048"/>
                      </a:lnTo>
                      <a:lnTo>
                        <a:pt x="441098" y="1401233"/>
                      </a:lnTo>
                      <a:cubicBezTo>
                        <a:pt x="427186" y="1401838"/>
                        <a:pt x="419927" y="1408491"/>
                        <a:pt x="406015" y="1407886"/>
                      </a:cubicBezTo>
                      <a:lnTo>
                        <a:pt x="390892" y="1395186"/>
                      </a:lnTo>
                      <a:lnTo>
                        <a:pt x="355809" y="1410305"/>
                      </a:lnTo>
                      <a:lnTo>
                        <a:pt x="335848" y="1409095"/>
                      </a:lnTo>
                      <a:lnTo>
                        <a:pt x="309232" y="1413329"/>
                      </a:lnTo>
                      <a:lnTo>
                        <a:pt x="303184" y="1410305"/>
                      </a:lnTo>
                      <a:lnTo>
                        <a:pt x="273544" y="1386114"/>
                      </a:lnTo>
                      <a:lnTo>
                        <a:pt x="259632" y="1369181"/>
                      </a:lnTo>
                      <a:lnTo>
                        <a:pt x="236646" y="1344386"/>
                      </a:lnTo>
                      <a:lnTo>
                        <a:pt x="222129" y="1335919"/>
                      </a:lnTo>
                      <a:lnTo>
                        <a:pt x="200958" y="1328662"/>
                      </a:lnTo>
                      <a:lnTo>
                        <a:pt x="195513" y="1325033"/>
                      </a:lnTo>
                      <a:lnTo>
                        <a:pt x="189465" y="1322010"/>
                      </a:lnTo>
                      <a:lnTo>
                        <a:pt x="168294" y="1308100"/>
                      </a:lnTo>
                      <a:lnTo>
                        <a:pt x="140469" y="1314148"/>
                      </a:lnTo>
                      <a:lnTo>
                        <a:pt x="129581" y="1308705"/>
                      </a:lnTo>
                      <a:lnTo>
                        <a:pt x="119298" y="1309310"/>
                      </a:lnTo>
                      <a:lnTo>
                        <a:pt x="104780" y="1309310"/>
                      </a:lnTo>
                      <a:lnTo>
                        <a:pt x="96917" y="1306286"/>
                      </a:lnTo>
                      <a:lnTo>
                        <a:pt x="94497" y="1304472"/>
                      </a:lnTo>
                      <a:lnTo>
                        <a:pt x="89658" y="1300238"/>
                      </a:lnTo>
                      <a:lnTo>
                        <a:pt x="78770" y="1290562"/>
                      </a:lnTo>
                      <a:lnTo>
                        <a:pt x="69092" y="1282095"/>
                      </a:lnTo>
                      <a:lnTo>
                        <a:pt x="50945" y="1269395"/>
                      </a:lnTo>
                      <a:lnTo>
                        <a:pt x="48526" y="1267581"/>
                      </a:lnTo>
                      <a:lnTo>
                        <a:pt x="46106" y="1265162"/>
                      </a:lnTo>
                      <a:lnTo>
                        <a:pt x="41872" y="1261533"/>
                      </a:lnTo>
                      <a:lnTo>
                        <a:pt x="37033" y="1256091"/>
                      </a:lnTo>
                      <a:lnTo>
                        <a:pt x="34008" y="1251857"/>
                      </a:lnTo>
                      <a:lnTo>
                        <a:pt x="29169" y="1246414"/>
                      </a:lnTo>
                      <a:lnTo>
                        <a:pt x="20096" y="1233110"/>
                      </a:lnTo>
                      <a:lnTo>
                        <a:pt x="17071" y="1230086"/>
                      </a:lnTo>
                      <a:lnTo>
                        <a:pt x="8603" y="1219200"/>
                      </a:lnTo>
                      <a:cubicBezTo>
                        <a:pt x="7998" y="1215571"/>
                        <a:pt x="5579" y="1213757"/>
                        <a:pt x="5579" y="1210129"/>
                      </a:cubicBezTo>
                      <a:cubicBezTo>
                        <a:pt x="5579" y="1206500"/>
                        <a:pt x="4974" y="1196219"/>
                        <a:pt x="4369" y="1191986"/>
                      </a:cubicBezTo>
                      <a:cubicBezTo>
                        <a:pt x="4369" y="1189567"/>
                        <a:pt x="739" y="1186543"/>
                        <a:pt x="135" y="1184124"/>
                      </a:cubicBezTo>
                      <a:cubicBezTo>
                        <a:pt x="-1075" y="1180495"/>
                        <a:pt x="6184" y="1161748"/>
                        <a:pt x="9208" y="1159329"/>
                      </a:cubicBezTo>
                      <a:cubicBezTo>
                        <a:pt x="15257" y="1155095"/>
                        <a:pt x="15862" y="1152676"/>
                        <a:pt x="21911" y="1147838"/>
                      </a:cubicBezTo>
                      <a:cubicBezTo>
                        <a:pt x="28564" y="1142395"/>
                        <a:pt x="41267" y="1133929"/>
                        <a:pt x="46106" y="1130300"/>
                      </a:cubicBezTo>
                      <a:lnTo>
                        <a:pt x="47921" y="1122438"/>
                      </a:lnTo>
                      <a:lnTo>
                        <a:pt x="66068" y="1097038"/>
                      </a:lnTo>
                      <a:lnTo>
                        <a:pt x="85424" y="1078290"/>
                      </a:lnTo>
                      <a:cubicBezTo>
                        <a:pt x="86634" y="1077081"/>
                        <a:pt x="104176" y="1074057"/>
                        <a:pt x="106595" y="1071638"/>
                      </a:cubicBezTo>
                      <a:lnTo>
                        <a:pt x="110224" y="1068010"/>
                      </a:lnTo>
                      <a:cubicBezTo>
                        <a:pt x="100546" y="1062567"/>
                        <a:pt x="89053" y="1054705"/>
                        <a:pt x="81190" y="1046238"/>
                      </a:cubicBezTo>
                      <a:lnTo>
                        <a:pt x="99336" y="1037167"/>
                      </a:lnTo>
                      <a:lnTo>
                        <a:pt x="99336" y="1037167"/>
                      </a:lnTo>
                      <a:close/>
                    </a:path>
                  </a:pathLst>
                </a:custGeom>
                <a:solidFill>
                  <a:srgbClr val="3FA6C9"/>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6" name="Freeform 833">
                  <a:extLst>
                    <a:ext uri="{FF2B5EF4-FFF2-40B4-BE49-F238E27FC236}">
                      <a16:creationId xmlns:a16="http://schemas.microsoft.com/office/drawing/2014/main" id="{3F01A65B-81C8-7921-35D5-1D1C1A04BFEA}"/>
                    </a:ext>
                  </a:extLst>
                </p:cNvPr>
                <p:cNvSpPr>
                  <a:spLocks/>
                </p:cNvSpPr>
                <p:nvPr/>
              </p:nvSpPr>
              <p:spPr>
                <a:xfrm>
                  <a:off x="5237833" y="2033165"/>
                  <a:ext cx="1010159" cy="1568707"/>
                </a:xfrm>
                <a:custGeom>
                  <a:avLst/>
                  <a:gdLst>
                    <a:gd name="connsiteX0" fmla="*/ 722841 w 950279"/>
                    <a:gd name="connsiteY0" fmla="*/ 1331081 h 1447195"/>
                    <a:gd name="connsiteX1" fmla="*/ 742198 w 950279"/>
                    <a:gd name="connsiteY1" fmla="*/ 1328662 h 1447195"/>
                    <a:gd name="connsiteX2" fmla="*/ 759135 w 950279"/>
                    <a:gd name="connsiteY2" fmla="*/ 1314752 h 1447195"/>
                    <a:gd name="connsiteX3" fmla="*/ 803897 w 950279"/>
                    <a:gd name="connsiteY3" fmla="*/ 1283910 h 1447195"/>
                    <a:gd name="connsiteX4" fmla="*/ 860151 w 950279"/>
                    <a:gd name="connsiteY4" fmla="*/ 1283910 h 1447195"/>
                    <a:gd name="connsiteX5" fmla="*/ 878903 w 950279"/>
                    <a:gd name="connsiteY5" fmla="*/ 1257905 h 1447195"/>
                    <a:gd name="connsiteX6" fmla="*/ 929108 w 950279"/>
                    <a:gd name="connsiteY6" fmla="*/ 1258509 h 1447195"/>
                    <a:gd name="connsiteX7" fmla="*/ 931528 w 950279"/>
                    <a:gd name="connsiteY7" fmla="*/ 1247019 h 1447195"/>
                    <a:gd name="connsiteX8" fmla="*/ 940601 w 950279"/>
                    <a:gd name="connsiteY8" fmla="*/ 1232505 h 1447195"/>
                    <a:gd name="connsiteX9" fmla="*/ 936367 w 950279"/>
                    <a:gd name="connsiteY9" fmla="*/ 1213152 h 1447195"/>
                    <a:gd name="connsiteX10" fmla="*/ 937577 w 950279"/>
                    <a:gd name="connsiteY10" fmla="*/ 1200452 h 1447195"/>
                    <a:gd name="connsiteX11" fmla="*/ 927899 w 950279"/>
                    <a:gd name="connsiteY11" fmla="*/ 1189567 h 1447195"/>
                    <a:gd name="connsiteX12" fmla="*/ 925479 w 950279"/>
                    <a:gd name="connsiteY12" fmla="*/ 1179890 h 1447195"/>
                    <a:gd name="connsiteX13" fmla="*/ 919430 w 950279"/>
                    <a:gd name="connsiteY13" fmla="*/ 1164771 h 1447195"/>
                    <a:gd name="connsiteX14" fmla="*/ 904913 w 950279"/>
                    <a:gd name="connsiteY14" fmla="*/ 1132114 h 1447195"/>
                    <a:gd name="connsiteX15" fmla="*/ 897654 w 950279"/>
                    <a:gd name="connsiteY15" fmla="*/ 1117600 h 1447195"/>
                    <a:gd name="connsiteX16" fmla="*/ 886161 w 950279"/>
                    <a:gd name="connsiteY16" fmla="*/ 1107319 h 1447195"/>
                    <a:gd name="connsiteX17" fmla="*/ 854102 w 950279"/>
                    <a:gd name="connsiteY17" fmla="*/ 1107924 h 1447195"/>
                    <a:gd name="connsiteX18" fmla="*/ 841400 w 950279"/>
                    <a:gd name="connsiteY18" fmla="*/ 1097643 h 1447195"/>
                    <a:gd name="connsiteX19" fmla="*/ 840795 w 950279"/>
                    <a:gd name="connsiteY19" fmla="*/ 1096433 h 1447195"/>
                    <a:gd name="connsiteX20" fmla="*/ 833536 w 950279"/>
                    <a:gd name="connsiteY20" fmla="*/ 1096433 h 1447195"/>
                    <a:gd name="connsiteX21" fmla="*/ 826277 w 950279"/>
                    <a:gd name="connsiteY21" fmla="*/ 1083128 h 1447195"/>
                    <a:gd name="connsiteX22" fmla="*/ 825068 w 950279"/>
                    <a:gd name="connsiteY22" fmla="*/ 1071638 h 1447195"/>
                    <a:gd name="connsiteX23" fmla="*/ 817204 w 950279"/>
                    <a:gd name="connsiteY23" fmla="*/ 1067405 h 1447195"/>
                    <a:gd name="connsiteX24" fmla="*/ 811155 w 950279"/>
                    <a:gd name="connsiteY24" fmla="*/ 1061357 h 1447195"/>
                    <a:gd name="connsiteX25" fmla="*/ 806316 w 950279"/>
                    <a:gd name="connsiteY25" fmla="*/ 1038981 h 1447195"/>
                    <a:gd name="connsiteX26" fmla="*/ 809341 w 950279"/>
                    <a:gd name="connsiteY26" fmla="*/ 1022652 h 1447195"/>
                    <a:gd name="connsiteX27" fmla="*/ 809341 w 950279"/>
                    <a:gd name="connsiteY27" fmla="*/ 1017209 h 1447195"/>
                    <a:gd name="connsiteX28" fmla="*/ 801477 w 950279"/>
                    <a:gd name="connsiteY28" fmla="*/ 1014186 h 1447195"/>
                    <a:gd name="connsiteX29" fmla="*/ 801477 w 950279"/>
                    <a:gd name="connsiteY29" fmla="*/ 1011162 h 1447195"/>
                    <a:gd name="connsiteX30" fmla="*/ 806316 w 950279"/>
                    <a:gd name="connsiteY30" fmla="*/ 1003300 h 1447195"/>
                    <a:gd name="connsiteX31" fmla="*/ 812970 w 950279"/>
                    <a:gd name="connsiteY31" fmla="*/ 1000276 h 1447195"/>
                    <a:gd name="connsiteX32" fmla="*/ 820229 w 950279"/>
                    <a:gd name="connsiteY32" fmla="*/ 993624 h 1447195"/>
                    <a:gd name="connsiteX33" fmla="*/ 828697 w 950279"/>
                    <a:gd name="connsiteY33" fmla="*/ 984552 h 1447195"/>
                    <a:gd name="connsiteX34" fmla="*/ 835956 w 950279"/>
                    <a:gd name="connsiteY34" fmla="*/ 976086 h 1447195"/>
                    <a:gd name="connsiteX35" fmla="*/ 840190 w 950279"/>
                    <a:gd name="connsiteY35" fmla="*/ 970038 h 1447195"/>
                    <a:gd name="connsiteX36" fmla="*/ 840795 w 950279"/>
                    <a:gd name="connsiteY36" fmla="*/ 959757 h 1447195"/>
                    <a:gd name="connsiteX37" fmla="*/ 841400 w 950279"/>
                    <a:gd name="connsiteY37" fmla="*/ 950686 h 1447195"/>
                    <a:gd name="connsiteX38" fmla="*/ 845634 w 950279"/>
                    <a:gd name="connsiteY38" fmla="*/ 953709 h 1447195"/>
                    <a:gd name="connsiteX39" fmla="*/ 849263 w 950279"/>
                    <a:gd name="connsiteY39" fmla="*/ 948267 h 1447195"/>
                    <a:gd name="connsiteX40" fmla="*/ 857127 w 950279"/>
                    <a:gd name="connsiteY40" fmla="*/ 937381 h 1447195"/>
                    <a:gd name="connsiteX41" fmla="*/ 860151 w 950279"/>
                    <a:gd name="connsiteY41" fmla="*/ 936776 h 1447195"/>
                    <a:gd name="connsiteX42" fmla="*/ 861361 w 950279"/>
                    <a:gd name="connsiteY42" fmla="*/ 945848 h 1447195"/>
                    <a:gd name="connsiteX43" fmla="*/ 867410 w 950279"/>
                    <a:gd name="connsiteY43" fmla="*/ 933752 h 1447195"/>
                    <a:gd name="connsiteX44" fmla="*/ 872249 w 950279"/>
                    <a:gd name="connsiteY44" fmla="*/ 922262 h 1447195"/>
                    <a:gd name="connsiteX45" fmla="*/ 878903 w 950279"/>
                    <a:gd name="connsiteY45" fmla="*/ 911376 h 1447195"/>
                    <a:gd name="connsiteX46" fmla="*/ 881322 w 950279"/>
                    <a:gd name="connsiteY46" fmla="*/ 905933 h 1447195"/>
                    <a:gd name="connsiteX47" fmla="*/ 882532 w 950279"/>
                    <a:gd name="connsiteY47" fmla="*/ 899281 h 1447195"/>
                    <a:gd name="connsiteX48" fmla="*/ 881927 w 950279"/>
                    <a:gd name="connsiteY48" fmla="*/ 889605 h 1447195"/>
                    <a:gd name="connsiteX49" fmla="*/ 877088 w 950279"/>
                    <a:gd name="connsiteY49" fmla="*/ 878114 h 1447195"/>
                    <a:gd name="connsiteX50" fmla="*/ 874669 w 950279"/>
                    <a:gd name="connsiteY50" fmla="*/ 871462 h 1447195"/>
                    <a:gd name="connsiteX51" fmla="*/ 876483 w 950279"/>
                    <a:gd name="connsiteY51" fmla="*/ 866624 h 1447195"/>
                    <a:gd name="connsiteX52" fmla="*/ 879508 w 950279"/>
                    <a:gd name="connsiteY52" fmla="*/ 862995 h 1447195"/>
                    <a:gd name="connsiteX53" fmla="*/ 880112 w 950279"/>
                    <a:gd name="connsiteY53" fmla="*/ 859367 h 1447195"/>
                    <a:gd name="connsiteX54" fmla="*/ 883137 w 950279"/>
                    <a:gd name="connsiteY54" fmla="*/ 851505 h 1447195"/>
                    <a:gd name="connsiteX55" fmla="*/ 885556 w 950279"/>
                    <a:gd name="connsiteY55" fmla="*/ 841828 h 1447195"/>
                    <a:gd name="connsiteX56" fmla="*/ 886161 w 950279"/>
                    <a:gd name="connsiteY56" fmla="*/ 838200 h 1447195"/>
                    <a:gd name="connsiteX57" fmla="*/ 883742 w 950279"/>
                    <a:gd name="connsiteY57" fmla="*/ 830943 h 1447195"/>
                    <a:gd name="connsiteX58" fmla="*/ 884347 w 950279"/>
                    <a:gd name="connsiteY58" fmla="*/ 825500 h 1447195"/>
                    <a:gd name="connsiteX59" fmla="*/ 883137 w 950279"/>
                    <a:gd name="connsiteY59" fmla="*/ 818243 h 1447195"/>
                    <a:gd name="connsiteX60" fmla="*/ 868620 w 950279"/>
                    <a:gd name="connsiteY60" fmla="*/ 788610 h 1447195"/>
                    <a:gd name="connsiteX61" fmla="*/ 866805 w 950279"/>
                    <a:gd name="connsiteY61" fmla="*/ 771676 h 1447195"/>
                    <a:gd name="connsiteX62" fmla="*/ 871039 w 950279"/>
                    <a:gd name="connsiteY62" fmla="*/ 765024 h 1447195"/>
                    <a:gd name="connsiteX63" fmla="*/ 874063 w 950279"/>
                    <a:gd name="connsiteY63" fmla="*/ 752929 h 1447195"/>
                    <a:gd name="connsiteX64" fmla="*/ 876483 w 950279"/>
                    <a:gd name="connsiteY64" fmla="*/ 748090 h 1447195"/>
                    <a:gd name="connsiteX65" fmla="*/ 879508 w 950279"/>
                    <a:gd name="connsiteY65" fmla="*/ 742648 h 1447195"/>
                    <a:gd name="connsiteX66" fmla="*/ 892815 w 950279"/>
                    <a:gd name="connsiteY66" fmla="*/ 736600 h 1447195"/>
                    <a:gd name="connsiteX67" fmla="*/ 900679 w 950279"/>
                    <a:gd name="connsiteY67" fmla="*/ 729343 h 1447195"/>
                    <a:gd name="connsiteX68" fmla="*/ 903098 w 950279"/>
                    <a:gd name="connsiteY68" fmla="*/ 719062 h 1447195"/>
                    <a:gd name="connsiteX69" fmla="*/ 903098 w 950279"/>
                    <a:gd name="connsiteY69" fmla="*/ 716643 h 1447195"/>
                    <a:gd name="connsiteX70" fmla="*/ 877693 w 950279"/>
                    <a:gd name="connsiteY70" fmla="*/ 712409 h 1447195"/>
                    <a:gd name="connsiteX71" fmla="*/ 872249 w 950279"/>
                    <a:gd name="connsiteY71" fmla="*/ 709386 h 1447195"/>
                    <a:gd name="connsiteX72" fmla="*/ 838980 w 950279"/>
                    <a:gd name="connsiteY72" fmla="*/ 684590 h 1447195"/>
                    <a:gd name="connsiteX73" fmla="*/ 854102 w 950279"/>
                    <a:gd name="connsiteY73" fmla="*/ 665843 h 1447195"/>
                    <a:gd name="connsiteX74" fmla="*/ 867410 w 950279"/>
                    <a:gd name="connsiteY74" fmla="*/ 651328 h 1447195"/>
                    <a:gd name="connsiteX75" fmla="*/ 904308 w 950279"/>
                    <a:gd name="connsiteY75" fmla="*/ 616252 h 1447195"/>
                    <a:gd name="connsiteX76" fmla="*/ 887976 w 950279"/>
                    <a:gd name="connsiteY76" fmla="*/ 595086 h 1447195"/>
                    <a:gd name="connsiteX77" fmla="*/ 873459 w 950279"/>
                    <a:gd name="connsiteY77" fmla="*/ 581176 h 1447195"/>
                    <a:gd name="connsiteX78" fmla="*/ 872249 w 950279"/>
                    <a:gd name="connsiteY78" fmla="*/ 573314 h 1447195"/>
                    <a:gd name="connsiteX79" fmla="*/ 869224 w 950279"/>
                    <a:gd name="connsiteY79" fmla="*/ 567871 h 1447195"/>
                    <a:gd name="connsiteX80" fmla="*/ 882532 w 950279"/>
                    <a:gd name="connsiteY80" fmla="*/ 527957 h 1447195"/>
                    <a:gd name="connsiteX81" fmla="*/ 892210 w 950279"/>
                    <a:gd name="connsiteY81" fmla="*/ 511024 h 1447195"/>
                    <a:gd name="connsiteX82" fmla="*/ 900074 w 950279"/>
                    <a:gd name="connsiteY82" fmla="*/ 486833 h 1447195"/>
                    <a:gd name="connsiteX83" fmla="*/ 898259 w 950279"/>
                    <a:gd name="connsiteY83" fmla="*/ 478971 h 1447195"/>
                    <a:gd name="connsiteX84" fmla="*/ 898864 w 950279"/>
                    <a:gd name="connsiteY84" fmla="*/ 467481 h 1447195"/>
                    <a:gd name="connsiteX85" fmla="*/ 897654 w 950279"/>
                    <a:gd name="connsiteY85" fmla="*/ 460828 h 1447195"/>
                    <a:gd name="connsiteX86" fmla="*/ 898864 w 950279"/>
                    <a:gd name="connsiteY86" fmla="*/ 451152 h 1447195"/>
                    <a:gd name="connsiteX87" fmla="*/ 919430 w 950279"/>
                    <a:gd name="connsiteY87" fmla="*/ 429381 h 1447195"/>
                    <a:gd name="connsiteX88" fmla="*/ 922454 w 950279"/>
                    <a:gd name="connsiteY88" fmla="*/ 376162 h 1447195"/>
                    <a:gd name="connsiteX89" fmla="*/ 920640 w 950279"/>
                    <a:gd name="connsiteY89" fmla="*/ 361043 h 1447195"/>
                    <a:gd name="connsiteX90" fmla="*/ 920640 w 950279"/>
                    <a:gd name="connsiteY90" fmla="*/ 344110 h 1447195"/>
                    <a:gd name="connsiteX91" fmla="*/ 920640 w 950279"/>
                    <a:gd name="connsiteY91" fmla="*/ 335643 h 1447195"/>
                    <a:gd name="connsiteX92" fmla="*/ 929713 w 950279"/>
                    <a:gd name="connsiteY92" fmla="*/ 330805 h 1447195"/>
                    <a:gd name="connsiteX93" fmla="*/ 945441 w 950279"/>
                    <a:gd name="connsiteY93" fmla="*/ 336247 h 1447195"/>
                    <a:gd name="connsiteX94" fmla="*/ 949070 w 950279"/>
                    <a:gd name="connsiteY94" fmla="*/ 325362 h 1447195"/>
                    <a:gd name="connsiteX95" fmla="*/ 928503 w 950279"/>
                    <a:gd name="connsiteY95" fmla="*/ 300567 h 1447195"/>
                    <a:gd name="connsiteX96" fmla="*/ 909752 w 950279"/>
                    <a:gd name="connsiteY96" fmla="*/ 283029 h 1447195"/>
                    <a:gd name="connsiteX97" fmla="*/ 897049 w 950279"/>
                    <a:gd name="connsiteY97" fmla="*/ 268514 h 1447195"/>
                    <a:gd name="connsiteX98" fmla="*/ 879508 w 950279"/>
                    <a:gd name="connsiteY98" fmla="*/ 255814 h 1447195"/>
                    <a:gd name="connsiteX99" fmla="*/ 864990 w 950279"/>
                    <a:gd name="connsiteY99" fmla="*/ 243719 h 1447195"/>
                    <a:gd name="connsiteX100" fmla="*/ 865595 w 950279"/>
                    <a:gd name="connsiteY100" fmla="*/ 179614 h 1447195"/>
                    <a:gd name="connsiteX101" fmla="*/ 887371 w 950279"/>
                    <a:gd name="connsiteY101" fmla="*/ 136676 h 1447195"/>
                    <a:gd name="connsiteX102" fmla="*/ 882532 w 950279"/>
                    <a:gd name="connsiteY102" fmla="*/ 131838 h 1447195"/>
                    <a:gd name="connsiteX103" fmla="*/ 886766 w 950279"/>
                    <a:gd name="connsiteY103" fmla="*/ 125186 h 1447195"/>
                    <a:gd name="connsiteX104" fmla="*/ 881927 w 950279"/>
                    <a:gd name="connsiteY104" fmla="*/ 120348 h 1447195"/>
                    <a:gd name="connsiteX105" fmla="*/ 877693 w 950279"/>
                    <a:gd name="connsiteY105" fmla="*/ 116719 h 1447195"/>
                    <a:gd name="connsiteX106" fmla="*/ 871644 w 950279"/>
                    <a:gd name="connsiteY106" fmla="*/ 110067 h 1447195"/>
                    <a:gd name="connsiteX107" fmla="*/ 865595 w 950279"/>
                    <a:gd name="connsiteY107" fmla="*/ 104624 h 1447195"/>
                    <a:gd name="connsiteX108" fmla="*/ 859546 w 950279"/>
                    <a:gd name="connsiteY108" fmla="*/ 96157 h 1447195"/>
                    <a:gd name="connsiteX109" fmla="*/ 851683 w 950279"/>
                    <a:gd name="connsiteY109" fmla="*/ 75595 h 1447195"/>
                    <a:gd name="connsiteX110" fmla="*/ 837770 w 950279"/>
                    <a:gd name="connsiteY110" fmla="*/ 50800 h 1447195"/>
                    <a:gd name="connsiteX111" fmla="*/ 825068 w 950279"/>
                    <a:gd name="connsiteY111" fmla="*/ 57452 h 1447195"/>
                    <a:gd name="connsiteX112" fmla="*/ 811760 w 950279"/>
                    <a:gd name="connsiteY112" fmla="*/ 77409 h 1447195"/>
                    <a:gd name="connsiteX113" fmla="*/ 798452 w 950279"/>
                    <a:gd name="connsiteY113" fmla="*/ 86481 h 1447195"/>
                    <a:gd name="connsiteX114" fmla="*/ 783935 w 950279"/>
                    <a:gd name="connsiteY114" fmla="*/ 104019 h 1447195"/>
                    <a:gd name="connsiteX115" fmla="*/ 772442 w 950279"/>
                    <a:gd name="connsiteY115" fmla="*/ 110067 h 1447195"/>
                    <a:gd name="connsiteX116" fmla="*/ 759740 w 950279"/>
                    <a:gd name="connsiteY116" fmla="*/ 121557 h 1447195"/>
                    <a:gd name="connsiteX117" fmla="*/ 737964 w 950279"/>
                    <a:gd name="connsiteY117" fmla="*/ 125186 h 1447195"/>
                    <a:gd name="connsiteX118" fmla="*/ 716188 w 950279"/>
                    <a:gd name="connsiteY118" fmla="*/ 123371 h 1447195"/>
                    <a:gd name="connsiteX119" fmla="*/ 697436 w 950279"/>
                    <a:gd name="connsiteY119" fmla="*/ 111881 h 1447195"/>
                    <a:gd name="connsiteX120" fmla="*/ 686548 w 950279"/>
                    <a:gd name="connsiteY120" fmla="*/ 113090 h 1447195"/>
                    <a:gd name="connsiteX121" fmla="*/ 673241 w 950279"/>
                    <a:gd name="connsiteY121" fmla="*/ 128814 h 1447195"/>
                    <a:gd name="connsiteX122" fmla="*/ 662353 w 950279"/>
                    <a:gd name="connsiteY122" fmla="*/ 124581 h 1447195"/>
                    <a:gd name="connsiteX123" fmla="*/ 652675 w 950279"/>
                    <a:gd name="connsiteY123" fmla="*/ 118533 h 1447195"/>
                    <a:gd name="connsiteX124" fmla="*/ 639972 w 950279"/>
                    <a:gd name="connsiteY124" fmla="*/ 125186 h 1447195"/>
                    <a:gd name="connsiteX125" fmla="*/ 638762 w 950279"/>
                    <a:gd name="connsiteY125" fmla="*/ 133048 h 1447195"/>
                    <a:gd name="connsiteX126" fmla="*/ 632108 w 950279"/>
                    <a:gd name="connsiteY126" fmla="*/ 133048 h 1447195"/>
                    <a:gd name="connsiteX127" fmla="*/ 622430 w 950279"/>
                    <a:gd name="connsiteY127" fmla="*/ 127605 h 1447195"/>
                    <a:gd name="connsiteX128" fmla="*/ 614567 w 950279"/>
                    <a:gd name="connsiteY128" fmla="*/ 126395 h 1447195"/>
                    <a:gd name="connsiteX129" fmla="*/ 606098 w 950279"/>
                    <a:gd name="connsiteY129" fmla="*/ 125186 h 1447195"/>
                    <a:gd name="connsiteX130" fmla="*/ 599444 w 950279"/>
                    <a:gd name="connsiteY130" fmla="*/ 126395 h 1447195"/>
                    <a:gd name="connsiteX131" fmla="*/ 595210 w 950279"/>
                    <a:gd name="connsiteY131" fmla="*/ 117929 h 1447195"/>
                    <a:gd name="connsiteX132" fmla="*/ 581903 w 950279"/>
                    <a:gd name="connsiteY132" fmla="*/ 111276 h 1447195"/>
                    <a:gd name="connsiteX133" fmla="*/ 563151 w 950279"/>
                    <a:gd name="connsiteY133" fmla="*/ 99181 h 1447195"/>
                    <a:gd name="connsiteX134" fmla="*/ 543190 w 950279"/>
                    <a:gd name="connsiteY134" fmla="*/ 95552 h 1447195"/>
                    <a:gd name="connsiteX135" fmla="*/ 535326 w 950279"/>
                    <a:gd name="connsiteY135" fmla="*/ 97971 h 1447195"/>
                    <a:gd name="connsiteX136" fmla="*/ 529277 w 950279"/>
                    <a:gd name="connsiteY136" fmla="*/ 98576 h 1447195"/>
                    <a:gd name="connsiteX137" fmla="*/ 524438 w 950279"/>
                    <a:gd name="connsiteY137" fmla="*/ 100995 h 1447195"/>
                    <a:gd name="connsiteX138" fmla="*/ 515970 w 950279"/>
                    <a:gd name="connsiteY138" fmla="*/ 103414 h 1447195"/>
                    <a:gd name="connsiteX139" fmla="*/ 506291 w 950279"/>
                    <a:gd name="connsiteY139" fmla="*/ 105833 h 1447195"/>
                    <a:gd name="connsiteX140" fmla="*/ 499638 w 950279"/>
                    <a:gd name="connsiteY140" fmla="*/ 96157 h 1447195"/>
                    <a:gd name="connsiteX141" fmla="*/ 501452 w 950279"/>
                    <a:gd name="connsiteY141" fmla="*/ 88295 h 1447195"/>
                    <a:gd name="connsiteX142" fmla="*/ 500848 w 950279"/>
                    <a:gd name="connsiteY142" fmla="*/ 79828 h 1447195"/>
                    <a:gd name="connsiteX143" fmla="*/ 503267 w 950279"/>
                    <a:gd name="connsiteY143" fmla="*/ 74386 h 1447195"/>
                    <a:gd name="connsiteX144" fmla="*/ 503267 w 950279"/>
                    <a:gd name="connsiteY144" fmla="*/ 68338 h 1447195"/>
                    <a:gd name="connsiteX145" fmla="*/ 500848 w 950279"/>
                    <a:gd name="connsiteY145" fmla="*/ 62895 h 1447195"/>
                    <a:gd name="connsiteX146" fmla="*/ 497823 w 950279"/>
                    <a:gd name="connsiteY146" fmla="*/ 59871 h 1447195"/>
                    <a:gd name="connsiteX147" fmla="*/ 494799 w 950279"/>
                    <a:gd name="connsiteY147" fmla="*/ 52009 h 1447195"/>
                    <a:gd name="connsiteX148" fmla="*/ 489959 w 950279"/>
                    <a:gd name="connsiteY148" fmla="*/ 47171 h 1447195"/>
                    <a:gd name="connsiteX149" fmla="*/ 482096 w 950279"/>
                    <a:gd name="connsiteY149" fmla="*/ 45962 h 1447195"/>
                    <a:gd name="connsiteX150" fmla="*/ 466369 w 950279"/>
                    <a:gd name="connsiteY150" fmla="*/ 52009 h 1447195"/>
                    <a:gd name="connsiteX151" fmla="*/ 450037 w 950279"/>
                    <a:gd name="connsiteY151" fmla="*/ 49590 h 1447195"/>
                    <a:gd name="connsiteX152" fmla="*/ 428866 w 950279"/>
                    <a:gd name="connsiteY152" fmla="*/ 53219 h 1447195"/>
                    <a:gd name="connsiteX153" fmla="*/ 420397 w 950279"/>
                    <a:gd name="connsiteY153" fmla="*/ 55033 h 1447195"/>
                    <a:gd name="connsiteX154" fmla="*/ 407695 w 950279"/>
                    <a:gd name="connsiteY154" fmla="*/ 53824 h 1447195"/>
                    <a:gd name="connsiteX155" fmla="*/ 392573 w 950279"/>
                    <a:gd name="connsiteY155" fmla="*/ 46567 h 1447195"/>
                    <a:gd name="connsiteX156" fmla="*/ 379265 w 950279"/>
                    <a:gd name="connsiteY156" fmla="*/ 44148 h 1447195"/>
                    <a:gd name="connsiteX157" fmla="*/ 375636 w 950279"/>
                    <a:gd name="connsiteY157" fmla="*/ 35076 h 1447195"/>
                    <a:gd name="connsiteX158" fmla="*/ 368377 w 950279"/>
                    <a:gd name="connsiteY158" fmla="*/ 26609 h 1447195"/>
                    <a:gd name="connsiteX159" fmla="*/ 363538 w 950279"/>
                    <a:gd name="connsiteY159" fmla="*/ 24795 h 1447195"/>
                    <a:gd name="connsiteX160" fmla="*/ 359304 w 950279"/>
                    <a:gd name="connsiteY160" fmla="*/ 18747 h 1447195"/>
                    <a:gd name="connsiteX161" fmla="*/ 350835 w 950279"/>
                    <a:gd name="connsiteY161" fmla="*/ 10886 h 1447195"/>
                    <a:gd name="connsiteX162" fmla="*/ 342972 w 950279"/>
                    <a:gd name="connsiteY162" fmla="*/ 6652 h 1447195"/>
                    <a:gd name="connsiteX163" fmla="*/ 333898 w 950279"/>
                    <a:gd name="connsiteY163" fmla="*/ 15724 h 1447195"/>
                    <a:gd name="connsiteX164" fmla="*/ 328455 w 950279"/>
                    <a:gd name="connsiteY164" fmla="*/ 15119 h 1447195"/>
                    <a:gd name="connsiteX165" fmla="*/ 321196 w 950279"/>
                    <a:gd name="connsiteY165" fmla="*/ 12095 h 1447195"/>
                    <a:gd name="connsiteX166" fmla="*/ 318171 w 950279"/>
                    <a:gd name="connsiteY166" fmla="*/ 7257 h 1447195"/>
                    <a:gd name="connsiteX167" fmla="*/ 318171 w 950279"/>
                    <a:gd name="connsiteY167" fmla="*/ 7257 h 1447195"/>
                    <a:gd name="connsiteX168" fmla="*/ 318171 w 950279"/>
                    <a:gd name="connsiteY168" fmla="*/ 7257 h 1447195"/>
                    <a:gd name="connsiteX169" fmla="*/ 318171 w 950279"/>
                    <a:gd name="connsiteY169" fmla="*/ 7257 h 1447195"/>
                    <a:gd name="connsiteX170" fmla="*/ 318171 w 950279"/>
                    <a:gd name="connsiteY170" fmla="*/ 7257 h 1447195"/>
                    <a:gd name="connsiteX171" fmla="*/ 318171 w 950279"/>
                    <a:gd name="connsiteY171" fmla="*/ 7257 h 1447195"/>
                    <a:gd name="connsiteX172" fmla="*/ 318171 w 950279"/>
                    <a:gd name="connsiteY172" fmla="*/ 7257 h 1447195"/>
                    <a:gd name="connsiteX173" fmla="*/ 318171 w 950279"/>
                    <a:gd name="connsiteY173" fmla="*/ 7257 h 1447195"/>
                    <a:gd name="connsiteX174" fmla="*/ 318171 w 950279"/>
                    <a:gd name="connsiteY174" fmla="*/ 7257 h 1447195"/>
                    <a:gd name="connsiteX175" fmla="*/ 318171 w 950279"/>
                    <a:gd name="connsiteY175" fmla="*/ 7257 h 1447195"/>
                    <a:gd name="connsiteX176" fmla="*/ 318171 w 950279"/>
                    <a:gd name="connsiteY176" fmla="*/ 7257 h 1447195"/>
                    <a:gd name="connsiteX177" fmla="*/ 318171 w 950279"/>
                    <a:gd name="connsiteY177" fmla="*/ 7257 h 1447195"/>
                    <a:gd name="connsiteX178" fmla="*/ 318171 w 950279"/>
                    <a:gd name="connsiteY178" fmla="*/ 7257 h 1447195"/>
                    <a:gd name="connsiteX179" fmla="*/ 318171 w 950279"/>
                    <a:gd name="connsiteY179" fmla="*/ 7257 h 1447195"/>
                    <a:gd name="connsiteX180" fmla="*/ 318171 w 950279"/>
                    <a:gd name="connsiteY180" fmla="*/ 7257 h 1447195"/>
                    <a:gd name="connsiteX181" fmla="*/ 318171 w 950279"/>
                    <a:gd name="connsiteY181" fmla="*/ 7257 h 1447195"/>
                    <a:gd name="connsiteX182" fmla="*/ 318171 w 950279"/>
                    <a:gd name="connsiteY182" fmla="*/ 7257 h 1447195"/>
                    <a:gd name="connsiteX183" fmla="*/ 318171 w 950279"/>
                    <a:gd name="connsiteY183" fmla="*/ 7257 h 1447195"/>
                    <a:gd name="connsiteX184" fmla="*/ 318171 w 950279"/>
                    <a:gd name="connsiteY184" fmla="*/ 7257 h 1447195"/>
                    <a:gd name="connsiteX185" fmla="*/ 318171 w 950279"/>
                    <a:gd name="connsiteY185" fmla="*/ 5443 h 1447195"/>
                    <a:gd name="connsiteX186" fmla="*/ 307284 w 950279"/>
                    <a:gd name="connsiteY186" fmla="*/ 0 h 1447195"/>
                    <a:gd name="connsiteX187" fmla="*/ 244375 w 950279"/>
                    <a:gd name="connsiteY187" fmla="*/ 55033 h 1447195"/>
                    <a:gd name="connsiteX188" fmla="*/ 235302 w 950279"/>
                    <a:gd name="connsiteY188" fmla="*/ 95552 h 1447195"/>
                    <a:gd name="connsiteX189" fmla="*/ 194169 w 950279"/>
                    <a:gd name="connsiteY189" fmla="*/ 120348 h 1447195"/>
                    <a:gd name="connsiteX190" fmla="*/ 178442 w 950279"/>
                    <a:gd name="connsiteY190" fmla="*/ 145143 h 1447195"/>
                    <a:gd name="connsiteX191" fmla="*/ 163925 w 950279"/>
                    <a:gd name="connsiteY191" fmla="*/ 177195 h 1447195"/>
                    <a:gd name="connsiteX192" fmla="*/ 145173 w 950279"/>
                    <a:gd name="connsiteY192" fmla="*/ 189290 h 1447195"/>
                    <a:gd name="connsiteX193" fmla="*/ 135495 w 950279"/>
                    <a:gd name="connsiteY193" fmla="*/ 210457 h 1447195"/>
                    <a:gd name="connsiteX194" fmla="*/ 153037 w 950279"/>
                    <a:gd name="connsiteY194" fmla="*/ 221948 h 1447195"/>
                    <a:gd name="connsiteX195" fmla="*/ 168764 w 950279"/>
                    <a:gd name="connsiteY195" fmla="*/ 230414 h 1447195"/>
                    <a:gd name="connsiteX196" fmla="*/ 188725 w 950279"/>
                    <a:gd name="connsiteY196" fmla="*/ 238276 h 1447195"/>
                    <a:gd name="connsiteX197" fmla="*/ 204453 w 950279"/>
                    <a:gd name="connsiteY197" fmla="*/ 244324 h 1447195"/>
                    <a:gd name="connsiteX198" fmla="*/ 221994 w 950279"/>
                    <a:gd name="connsiteY198" fmla="*/ 252186 h 1447195"/>
                    <a:gd name="connsiteX199" fmla="*/ 241351 w 950279"/>
                    <a:gd name="connsiteY199" fmla="*/ 263071 h 1447195"/>
                    <a:gd name="connsiteX200" fmla="*/ 269780 w 950279"/>
                    <a:gd name="connsiteY200" fmla="*/ 270328 h 1447195"/>
                    <a:gd name="connsiteX201" fmla="*/ 286717 w 950279"/>
                    <a:gd name="connsiteY201" fmla="*/ 278190 h 1447195"/>
                    <a:gd name="connsiteX202" fmla="*/ 300025 w 950279"/>
                    <a:gd name="connsiteY202" fmla="*/ 283029 h 1447195"/>
                    <a:gd name="connsiteX203" fmla="*/ 305469 w 950279"/>
                    <a:gd name="connsiteY203" fmla="*/ 290890 h 1447195"/>
                    <a:gd name="connsiteX204" fmla="*/ 318171 w 950279"/>
                    <a:gd name="connsiteY204" fmla="*/ 292100 h 1447195"/>
                    <a:gd name="connsiteX205" fmla="*/ 335713 w 950279"/>
                    <a:gd name="connsiteY205" fmla="*/ 293310 h 1447195"/>
                    <a:gd name="connsiteX206" fmla="*/ 338737 w 950279"/>
                    <a:gd name="connsiteY206" fmla="*/ 306614 h 1447195"/>
                    <a:gd name="connsiteX207" fmla="*/ 327849 w 950279"/>
                    <a:gd name="connsiteY207" fmla="*/ 328386 h 1447195"/>
                    <a:gd name="connsiteX208" fmla="*/ 325430 w 950279"/>
                    <a:gd name="connsiteY208" fmla="*/ 336852 h 1447195"/>
                    <a:gd name="connsiteX209" fmla="*/ 323010 w 950279"/>
                    <a:gd name="connsiteY209" fmla="*/ 359229 h 1447195"/>
                    <a:gd name="connsiteX210" fmla="*/ 322406 w 950279"/>
                    <a:gd name="connsiteY210" fmla="*/ 364067 h 1447195"/>
                    <a:gd name="connsiteX211" fmla="*/ 321196 w 950279"/>
                    <a:gd name="connsiteY211" fmla="*/ 362857 h 1447195"/>
                    <a:gd name="connsiteX212" fmla="*/ 304259 w 950279"/>
                    <a:gd name="connsiteY212" fmla="*/ 348948 h 1447195"/>
                    <a:gd name="connsiteX213" fmla="*/ 287927 w 950279"/>
                    <a:gd name="connsiteY213" fmla="*/ 340481 h 1447195"/>
                    <a:gd name="connsiteX214" fmla="*/ 270990 w 950279"/>
                    <a:gd name="connsiteY214" fmla="*/ 325362 h 1447195"/>
                    <a:gd name="connsiteX215" fmla="*/ 264336 w 950279"/>
                    <a:gd name="connsiteY215" fmla="*/ 324152 h 1447195"/>
                    <a:gd name="connsiteX216" fmla="*/ 260707 w 950279"/>
                    <a:gd name="connsiteY216" fmla="*/ 338062 h 1447195"/>
                    <a:gd name="connsiteX217" fmla="*/ 264941 w 950279"/>
                    <a:gd name="connsiteY217" fmla="*/ 371929 h 1447195"/>
                    <a:gd name="connsiteX218" fmla="*/ 255868 w 950279"/>
                    <a:gd name="connsiteY218" fmla="*/ 384024 h 1447195"/>
                    <a:gd name="connsiteX219" fmla="*/ 253448 w 950279"/>
                    <a:gd name="connsiteY219" fmla="*/ 391281 h 1447195"/>
                    <a:gd name="connsiteX220" fmla="*/ 232882 w 950279"/>
                    <a:gd name="connsiteY220" fmla="*/ 430590 h 1447195"/>
                    <a:gd name="connsiteX221" fmla="*/ 219575 w 950279"/>
                    <a:gd name="connsiteY221" fmla="*/ 434824 h 1447195"/>
                    <a:gd name="connsiteX222" fmla="*/ 209896 w 950279"/>
                    <a:gd name="connsiteY222" fmla="*/ 439057 h 1447195"/>
                    <a:gd name="connsiteX223" fmla="*/ 195984 w 950279"/>
                    <a:gd name="connsiteY223" fmla="*/ 440871 h 1447195"/>
                    <a:gd name="connsiteX224" fmla="*/ 186306 w 950279"/>
                    <a:gd name="connsiteY224" fmla="*/ 443895 h 1447195"/>
                    <a:gd name="connsiteX225" fmla="*/ 166344 w 950279"/>
                    <a:gd name="connsiteY225" fmla="*/ 450548 h 1447195"/>
                    <a:gd name="connsiteX226" fmla="*/ 158481 w 950279"/>
                    <a:gd name="connsiteY226" fmla="*/ 451757 h 1447195"/>
                    <a:gd name="connsiteX227" fmla="*/ 151222 w 950279"/>
                    <a:gd name="connsiteY227" fmla="*/ 456595 h 1447195"/>
                    <a:gd name="connsiteX228" fmla="*/ 139124 w 950279"/>
                    <a:gd name="connsiteY228" fmla="*/ 459619 h 1447195"/>
                    <a:gd name="connsiteX229" fmla="*/ 111904 w 950279"/>
                    <a:gd name="connsiteY229" fmla="*/ 469900 h 1447195"/>
                    <a:gd name="connsiteX230" fmla="*/ 108880 w 950279"/>
                    <a:gd name="connsiteY230" fmla="*/ 482600 h 1447195"/>
                    <a:gd name="connsiteX231" fmla="*/ 105251 w 950279"/>
                    <a:gd name="connsiteY231" fmla="*/ 491067 h 1447195"/>
                    <a:gd name="connsiteX232" fmla="*/ 88314 w 950279"/>
                    <a:gd name="connsiteY232" fmla="*/ 495905 h 1447195"/>
                    <a:gd name="connsiteX233" fmla="*/ 76216 w 950279"/>
                    <a:gd name="connsiteY233" fmla="*/ 495905 h 1447195"/>
                    <a:gd name="connsiteX234" fmla="*/ 70167 w 950279"/>
                    <a:gd name="connsiteY234" fmla="*/ 514652 h 1447195"/>
                    <a:gd name="connsiteX235" fmla="*/ 60489 w 950279"/>
                    <a:gd name="connsiteY235" fmla="*/ 518281 h 1447195"/>
                    <a:gd name="connsiteX236" fmla="*/ 53230 w 950279"/>
                    <a:gd name="connsiteY236" fmla="*/ 523724 h 1447195"/>
                    <a:gd name="connsiteX237" fmla="*/ 27220 w 950279"/>
                    <a:gd name="connsiteY237" fmla="*/ 533400 h 1447195"/>
                    <a:gd name="connsiteX238" fmla="*/ 22381 w 950279"/>
                    <a:gd name="connsiteY238" fmla="*/ 544890 h 1447195"/>
                    <a:gd name="connsiteX239" fmla="*/ 13308 w 950279"/>
                    <a:gd name="connsiteY239" fmla="*/ 550938 h 1447195"/>
                    <a:gd name="connsiteX240" fmla="*/ 0 w 950279"/>
                    <a:gd name="connsiteY240" fmla="*/ 585409 h 1447195"/>
                    <a:gd name="connsiteX241" fmla="*/ 0 w 950279"/>
                    <a:gd name="connsiteY241" fmla="*/ 608390 h 1447195"/>
                    <a:gd name="connsiteX242" fmla="*/ 3024 w 950279"/>
                    <a:gd name="connsiteY242" fmla="*/ 609600 h 1447195"/>
                    <a:gd name="connsiteX243" fmla="*/ 6654 w 950279"/>
                    <a:gd name="connsiteY243" fmla="*/ 630162 h 1447195"/>
                    <a:gd name="connsiteX244" fmla="*/ 12703 w 950279"/>
                    <a:gd name="connsiteY244" fmla="*/ 644676 h 1447195"/>
                    <a:gd name="connsiteX245" fmla="*/ 15727 w 950279"/>
                    <a:gd name="connsiteY245" fmla="*/ 651328 h 1447195"/>
                    <a:gd name="connsiteX246" fmla="*/ 26615 w 950279"/>
                    <a:gd name="connsiteY246" fmla="*/ 661610 h 1447195"/>
                    <a:gd name="connsiteX247" fmla="*/ 43552 w 950279"/>
                    <a:gd name="connsiteY247" fmla="*/ 679148 h 1447195"/>
                    <a:gd name="connsiteX248" fmla="*/ 56255 w 950279"/>
                    <a:gd name="connsiteY248" fmla="*/ 684590 h 1447195"/>
                    <a:gd name="connsiteX249" fmla="*/ 59884 w 950279"/>
                    <a:gd name="connsiteY249" fmla="*/ 684590 h 1447195"/>
                    <a:gd name="connsiteX250" fmla="*/ 76216 w 950279"/>
                    <a:gd name="connsiteY250" fmla="*/ 686405 h 1447195"/>
                    <a:gd name="connsiteX251" fmla="*/ 90733 w 950279"/>
                    <a:gd name="connsiteY251" fmla="*/ 687009 h 1447195"/>
                    <a:gd name="connsiteX252" fmla="*/ 97992 w 950279"/>
                    <a:gd name="connsiteY252" fmla="*/ 693057 h 1447195"/>
                    <a:gd name="connsiteX253" fmla="*/ 97992 w 950279"/>
                    <a:gd name="connsiteY253" fmla="*/ 709386 h 1447195"/>
                    <a:gd name="connsiteX254" fmla="*/ 99807 w 950279"/>
                    <a:gd name="connsiteY254" fmla="*/ 719667 h 1447195"/>
                    <a:gd name="connsiteX255" fmla="*/ 105855 w 950279"/>
                    <a:gd name="connsiteY255" fmla="*/ 730552 h 1447195"/>
                    <a:gd name="connsiteX256" fmla="*/ 116744 w 950279"/>
                    <a:gd name="connsiteY256" fmla="*/ 732971 h 1447195"/>
                    <a:gd name="connsiteX257" fmla="*/ 119768 w 950279"/>
                    <a:gd name="connsiteY257" fmla="*/ 727529 h 1447195"/>
                    <a:gd name="connsiteX258" fmla="*/ 140334 w 950279"/>
                    <a:gd name="connsiteY258" fmla="*/ 716038 h 1447195"/>
                    <a:gd name="connsiteX259" fmla="*/ 147593 w 950279"/>
                    <a:gd name="connsiteY259" fmla="*/ 705757 h 1447195"/>
                    <a:gd name="connsiteX260" fmla="*/ 148198 w 950279"/>
                    <a:gd name="connsiteY260" fmla="*/ 703338 h 1447195"/>
                    <a:gd name="connsiteX261" fmla="*/ 151222 w 950279"/>
                    <a:gd name="connsiteY261" fmla="*/ 705757 h 1447195"/>
                    <a:gd name="connsiteX262" fmla="*/ 160900 w 950279"/>
                    <a:gd name="connsiteY262" fmla="*/ 719667 h 1447195"/>
                    <a:gd name="connsiteX263" fmla="*/ 160900 w 950279"/>
                    <a:gd name="connsiteY263" fmla="*/ 748090 h 1447195"/>
                    <a:gd name="connsiteX264" fmla="*/ 168159 w 950279"/>
                    <a:gd name="connsiteY264" fmla="*/ 798890 h 1447195"/>
                    <a:gd name="connsiteX265" fmla="*/ 172998 w 950279"/>
                    <a:gd name="connsiteY265" fmla="*/ 809776 h 1447195"/>
                    <a:gd name="connsiteX266" fmla="*/ 172393 w 950279"/>
                    <a:gd name="connsiteY266" fmla="*/ 821267 h 1447195"/>
                    <a:gd name="connsiteX267" fmla="*/ 179047 w 950279"/>
                    <a:gd name="connsiteY267" fmla="*/ 821871 h 1447195"/>
                    <a:gd name="connsiteX268" fmla="*/ 178442 w 950279"/>
                    <a:gd name="connsiteY268" fmla="*/ 827314 h 1447195"/>
                    <a:gd name="connsiteX269" fmla="*/ 171184 w 950279"/>
                    <a:gd name="connsiteY269" fmla="*/ 835176 h 1447195"/>
                    <a:gd name="connsiteX270" fmla="*/ 173603 w 950279"/>
                    <a:gd name="connsiteY270" fmla="*/ 864205 h 1447195"/>
                    <a:gd name="connsiteX271" fmla="*/ 191750 w 950279"/>
                    <a:gd name="connsiteY271" fmla="*/ 879929 h 1447195"/>
                    <a:gd name="connsiteX272" fmla="*/ 207477 w 950279"/>
                    <a:gd name="connsiteY272" fmla="*/ 895652 h 1447195"/>
                    <a:gd name="connsiteX273" fmla="*/ 208686 w 950279"/>
                    <a:gd name="connsiteY273" fmla="*/ 936776 h 1447195"/>
                    <a:gd name="connsiteX274" fmla="*/ 227438 w 950279"/>
                    <a:gd name="connsiteY274" fmla="*/ 954919 h 1447195"/>
                    <a:gd name="connsiteX275" fmla="*/ 257683 w 950279"/>
                    <a:gd name="connsiteY275" fmla="*/ 979714 h 1447195"/>
                    <a:gd name="connsiteX276" fmla="*/ 277644 w 950279"/>
                    <a:gd name="connsiteY276" fmla="*/ 967014 h 1447195"/>
                    <a:gd name="connsiteX277" fmla="*/ 292766 w 950279"/>
                    <a:gd name="connsiteY277" fmla="*/ 977295 h 1447195"/>
                    <a:gd name="connsiteX278" fmla="*/ 309098 w 950279"/>
                    <a:gd name="connsiteY278" fmla="*/ 986367 h 1447195"/>
                    <a:gd name="connsiteX279" fmla="*/ 333294 w 950279"/>
                    <a:gd name="connsiteY279" fmla="*/ 1040191 h 1447195"/>
                    <a:gd name="connsiteX280" fmla="*/ 338737 w 950279"/>
                    <a:gd name="connsiteY280" fmla="*/ 1057729 h 1447195"/>
                    <a:gd name="connsiteX281" fmla="*/ 344182 w 950279"/>
                    <a:gd name="connsiteY281" fmla="*/ 1069824 h 1447195"/>
                    <a:gd name="connsiteX282" fmla="*/ 354465 w 950279"/>
                    <a:gd name="connsiteY282" fmla="*/ 1091595 h 1447195"/>
                    <a:gd name="connsiteX283" fmla="*/ 350230 w 950279"/>
                    <a:gd name="connsiteY283" fmla="*/ 1133324 h 1447195"/>
                    <a:gd name="connsiteX284" fmla="*/ 355675 w 950279"/>
                    <a:gd name="connsiteY284" fmla="*/ 1145419 h 1447195"/>
                    <a:gd name="connsiteX285" fmla="*/ 358094 w 950279"/>
                    <a:gd name="connsiteY285" fmla="*/ 1155095 h 1447195"/>
                    <a:gd name="connsiteX286" fmla="*/ 362933 w 950279"/>
                    <a:gd name="connsiteY286" fmla="*/ 1158724 h 1447195"/>
                    <a:gd name="connsiteX287" fmla="*/ 368377 w 950279"/>
                    <a:gd name="connsiteY287" fmla="*/ 1160538 h 1447195"/>
                    <a:gd name="connsiteX288" fmla="*/ 373821 w 950279"/>
                    <a:gd name="connsiteY288" fmla="*/ 1160538 h 1447195"/>
                    <a:gd name="connsiteX289" fmla="*/ 395597 w 950279"/>
                    <a:gd name="connsiteY289" fmla="*/ 1169005 h 1447195"/>
                    <a:gd name="connsiteX290" fmla="*/ 398017 w 950279"/>
                    <a:gd name="connsiteY290" fmla="*/ 1185333 h 1447195"/>
                    <a:gd name="connsiteX291" fmla="*/ 442778 w 950279"/>
                    <a:gd name="connsiteY291" fmla="*/ 1228876 h 1447195"/>
                    <a:gd name="connsiteX292" fmla="*/ 465159 w 950279"/>
                    <a:gd name="connsiteY292" fmla="*/ 1230086 h 1447195"/>
                    <a:gd name="connsiteX293" fmla="*/ 486935 w 950279"/>
                    <a:gd name="connsiteY293" fmla="*/ 1271814 h 1447195"/>
                    <a:gd name="connsiteX294" fmla="*/ 494194 w 950279"/>
                    <a:gd name="connsiteY294" fmla="*/ 1296609 h 1447195"/>
                    <a:gd name="connsiteX295" fmla="*/ 510526 w 950279"/>
                    <a:gd name="connsiteY295" fmla="*/ 1315357 h 1447195"/>
                    <a:gd name="connsiteX296" fmla="*/ 518994 w 950279"/>
                    <a:gd name="connsiteY296" fmla="*/ 1325033 h 1447195"/>
                    <a:gd name="connsiteX297" fmla="*/ 535931 w 950279"/>
                    <a:gd name="connsiteY297" fmla="*/ 1327452 h 1447195"/>
                    <a:gd name="connsiteX298" fmla="*/ 540770 w 950279"/>
                    <a:gd name="connsiteY298" fmla="*/ 1335314 h 1447195"/>
                    <a:gd name="connsiteX299" fmla="*/ 545609 w 950279"/>
                    <a:gd name="connsiteY299" fmla="*/ 1340152 h 1447195"/>
                    <a:gd name="connsiteX300" fmla="*/ 551053 w 950279"/>
                    <a:gd name="connsiteY300" fmla="*/ 1344990 h 1447195"/>
                    <a:gd name="connsiteX301" fmla="*/ 554683 w 950279"/>
                    <a:gd name="connsiteY301" fmla="*/ 1346805 h 1447195"/>
                    <a:gd name="connsiteX302" fmla="*/ 558917 w 950279"/>
                    <a:gd name="connsiteY302" fmla="*/ 1350433 h 1447195"/>
                    <a:gd name="connsiteX303" fmla="*/ 574644 w 950279"/>
                    <a:gd name="connsiteY303" fmla="*/ 1367972 h 1447195"/>
                    <a:gd name="connsiteX304" fmla="*/ 581903 w 950279"/>
                    <a:gd name="connsiteY304" fmla="*/ 1376438 h 1447195"/>
                    <a:gd name="connsiteX305" fmla="*/ 584927 w 950279"/>
                    <a:gd name="connsiteY305" fmla="*/ 1380067 h 1447195"/>
                    <a:gd name="connsiteX306" fmla="*/ 590371 w 950279"/>
                    <a:gd name="connsiteY306" fmla="*/ 1387324 h 1447195"/>
                    <a:gd name="connsiteX307" fmla="*/ 600654 w 950279"/>
                    <a:gd name="connsiteY307" fmla="*/ 1400628 h 1447195"/>
                    <a:gd name="connsiteX308" fmla="*/ 602469 w 950279"/>
                    <a:gd name="connsiteY308" fmla="*/ 1407886 h 1447195"/>
                    <a:gd name="connsiteX309" fmla="*/ 603679 w 950279"/>
                    <a:gd name="connsiteY309" fmla="*/ 1414538 h 1447195"/>
                    <a:gd name="connsiteX310" fmla="*/ 604283 w 950279"/>
                    <a:gd name="connsiteY310" fmla="*/ 1418771 h 1447195"/>
                    <a:gd name="connsiteX311" fmla="*/ 603679 w 950279"/>
                    <a:gd name="connsiteY311" fmla="*/ 1424214 h 1447195"/>
                    <a:gd name="connsiteX312" fmla="*/ 607308 w 950279"/>
                    <a:gd name="connsiteY312" fmla="*/ 1433286 h 1447195"/>
                    <a:gd name="connsiteX313" fmla="*/ 616381 w 950279"/>
                    <a:gd name="connsiteY313" fmla="*/ 1447195 h 1447195"/>
                    <a:gd name="connsiteX314" fmla="*/ 643601 w 950279"/>
                    <a:gd name="connsiteY314" fmla="*/ 1430867 h 1447195"/>
                    <a:gd name="connsiteX315" fmla="*/ 663562 w 950279"/>
                    <a:gd name="connsiteY315" fmla="*/ 1436310 h 1447195"/>
                    <a:gd name="connsiteX316" fmla="*/ 679290 w 950279"/>
                    <a:gd name="connsiteY316" fmla="*/ 1430262 h 1447195"/>
                    <a:gd name="connsiteX317" fmla="*/ 714978 w 950279"/>
                    <a:gd name="connsiteY317" fmla="*/ 1413933 h 1447195"/>
                    <a:gd name="connsiteX318" fmla="*/ 750666 w 950279"/>
                    <a:gd name="connsiteY318" fmla="*/ 1403652 h 1447195"/>
                    <a:gd name="connsiteX319" fmla="*/ 771838 w 950279"/>
                    <a:gd name="connsiteY319" fmla="*/ 1400024 h 1447195"/>
                    <a:gd name="connsiteX320" fmla="*/ 782725 w 950279"/>
                    <a:gd name="connsiteY320" fmla="*/ 1395790 h 1447195"/>
                    <a:gd name="connsiteX321" fmla="*/ 773652 w 950279"/>
                    <a:gd name="connsiteY321" fmla="*/ 1387324 h 1447195"/>
                    <a:gd name="connsiteX322" fmla="*/ 771838 w 950279"/>
                    <a:gd name="connsiteY322" fmla="*/ 1383695 h 1447195"/>
                    <a:gd name="connsiteX323" fmla="*/ 764579 w 950279"/>
                    <a:gd name="connsiteY323" fmla="*/ 1378252 h 1447195"/>
                    <a:gd name="connsiteX324" fmla="*/ 753086 w 950279"/>
                    <a:gd name="connsiteY324" fmla="*/ 1377043 h 1447195"/>
                    <a:gd name="connsiteX325" fmla="*/ 741593 w 950279"/>
                    <a:gd name="connsiteY325" fmla="*/ 1368576 h 1447195"/>
                    <a:gd name="connsiteX326" fmla="*/ 734939 w 950279"/>
                    <a:gd name="connsiteY326" fmla="*/ 1355271 h 1447195"/>
                    <a:gd name="connsiteX327" fmla="*/ 724656 w 950279"/>
                    <a:gd name="connsiteY327" fmla="*/ 1329871 h 1447195"/>
                    <a:gd name="connsiteX328" fmla="*/ 722841 w 950279"/>
                    <a:gd name="connsiteY328" fmla="*/ 1331081 h 1447195"/>
                    <a:gd name="connsiteX329" fmla="*/ 722841 w 950279"/>
                    <a:gd name="connsiteY329" fmla="*/ 1331081 h 1447195"/>
                    <a:gd name="connsiteX330" fmla="*/ 722841 w 950279"/>
                    <a:gd name="connsiteY330" fmla="*/ 1331081 h 144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950279" h="1447195">
                      <a:moveTo>
                        <a:pt x="722841" y="1331081"/>
                      </a:moveTo>
                      <a:lnTo>
                        <a:pt x="742198" y="1328662"/>
                      </a:lnTo>
                      <a:lnTo>
                        <a:pt x="759135" y="1314752"/>
                      </a:lnTo>
                      <a:lnTo>
                        <a:pt x="803897" y="1283910"/>
                      </a:lnTo>
                      <a:lnTo>
                        <a:pt x="860151" y="1283910"/>
                      </a:lnTo>
                      <a:lnTo>
                        <a:pt x="878903" y="1257905"/>
                      </a:lnTo>
                      <a:lnTo>
                        <a:pt x="929108" y="1258509"/>
                      </a:lnTo>
                      <a:lnTo>
                        <a:pt x="931528" y="1247019"/>
                      </a:lnTo>
                      <a:lnTo>
                        <a:pt x="940601" y="1232505"/>
                      </a:lnTo>
                      <a:cubicBezTo>
                        <a:pt x="944231" y="1226457"/>
                        <a:pt x="938787" y="1219805"/>
                        <a:pt x="936367" y="1213152"/>
                      </a:cubicBezTo>
                      <a:cubicBezTo>
                        <a:pt x="935157" y="1210128"/>
                        <a:pt x="936972" y="1209524"/>
                        <a:pt x="937577" y="1200452"/>
                      </a:cubicBezTo>
                      <a:cubicBezTo>
                        <a:pt x="933948" y="1196219"/>
                        <a:pt x="930923" y="1195614"/>
                        <a:pt x="927899" y="1189567"/>
                      </a:cubicBezTo>
                      <a:cubicBezTo>
                        <a:pt x="926084" y="1186543"/>
                        <a:pt x="927294" y="1182914"/>
                        <a:pt x="925479" y="1179890"/>
                      </a:cubicBezTo>
                      <a:cubicBezTo>
                        <a:pt x="923664" y="1175052"/>
                        <a:pt x="920640" y="1173238"/>
                        <a:pt x="919430" y="1164771"/>
                      </a:cubicBezTo>
                      <a:cubicBezTo>
                        <a:pt x="914591" y="1153886"/>
                        <a:pt x="909752" y="1143000"/>
                        <a:pt x="904913" y="1132114"/>
                      </a:cubicBezTo>
                      <a:cubicBezTo>
                        <a:pt x="902493" y="1127276"/>
                        <a:pt x="900679" y="1123043"/>
                        <a:pt x="897654" y="1117600"/>
                      </a:cubicBezTo>
                      <a:cubicBezTo>
                        <a:pt x="894025" y="1110948"/>
                        <a:pt x="891001" y="1112762"/>
                        <a:pt x="886161" y="1107319"/>
                      </a:cubicBezTo>
                      <a:cubicBezTo>
                        <a:pt x="882532" y="1103086"/>
                        <a:pt x="865595" y="1109738"/>
                        <a:pt x="854102" y="1107924"/>
                      </a:cubicBezTo>
                      <a:cubicBezTo>
                        <a:pt x="845029" y="1106110"/>
                        <a:pt x="843819" y="1098248"/>
                        <a:pt x="841400" y="1097643"/>
                      </a:cubicBezTo>
                      <a:cubicBezTo>
                        <a:pt x="841400" y="1097643"/>
                        <a:pt x="840795" y="1097643"/>
                        <a:pt x="840795" y="1096433"/>
                      </a:cubicBezTo>
                      <a:cubicBezTo>
                        <a:pt x="838980" y="1097038"/>
                        <a:pt x="836561" y="1097038"/>
                        <a:pt x="833536" y="1096433"/>
                      </a:cubicBezTo>
                      <a:cubicBezTo>
                        <a:pt x="825068" y="1094619"/>
                        <a:pt x="822648" y="1085548"/>
                        <a:pt x="826277" y="1083128"/>
                      </a:cubicBezTo>
                      <a:cubicBezTo>
                        <a:pt x="832931" y="1077686"/>
                        <a:pt x="822648" y="1080105"/>
                        <a:pt x="825068" y="1071638"/>
                      </a:cubicBezTo>
                      <a:cubicBezTo>
                        <a:pt x="822043" y="1070429"/>
                        <a:pt x="818414" y="1069824"/>
                        <a:pt x="817204" y="1067405"/>
                      </a:cubicBezTo>
                      <a:cubicBezTo>
                        <a:pt x="815994" y="1064381"/>
                        <a:pt x="812365" y="1062567"/>
                        <a:pt x="811155" y="1061357"/>
                      </a:cubicBezTo>
                      <a:cubicBezTo>
                        <a:pt x="802082" y="1053495"/>
                        <a:pt x="809945" y="1048657"/>
                        <a:pt x="806316" y="1038981"/>
                      </a:cubicBezTo>
                      <a:cubicBezTo>
                        <a:pt x="802082" y="1026886"/>
                        <a:pt x="811760" y="1034748"/>
                        <a:pt x="809341" y="1022652"/>
                      </a:cubicBezTo>
                      <a:cubicBezTo>
                        <a:pt x="808736" y="1020233"/>
                        <a:pt x="809341" y="1018419"/>
                        <a:pt x="809341" y="1017209"/>
                      </a:cubicBezTo>
                      <a:cubicBezTo>
                        <a:pt x="808736" y="1009952"/>
                        <a:pt x="805106" y="1015395"/>
                        <a:pt x="801477" y="1014186"/>
                      </a:cubicBezTo>
                      <a:cubicBezTo>
                        <a:pt x="800267" y="1013581"/>
                        <a:pt x="800872" y="1012371"/>
                        <a:pt x="801477" y="1011162"/>
                      </a:cubicBezTo>
                      <a:cubicBezTo>
                        <a:pt x="803292" y="1008138"/>
                        <a:pt x="801477" y="999671"/>
                        <a:pt x="806316" y="1003300"/>
                      </a:cubicBezTo>
                      <a:cubicBezTo>
                        <a:pt x="809341" y="1005114"/>
                        <a:pt x="811155" y="1003300"/>
                        <a:pt x="812970" y="1000276"/>
                      </a:cubicBezTo>
                      <a:cubicBezTo>
                        <a:pt x="816599" y="993019"/>
                        <a:pt x="818414" y="996648"/>
                        <a:pt x="820229" y="993624"/>
                      </a:cubicBezTo>
                      <a:cubicBezTo>
                        <a:pt x="825068" y="985762"/>
                        <a:pt x="825672" y="989995"/>
                        <a:pt x="828697" y="984552"/>
                      </a:cubicBezTo>
                      <a:cubicBezTo>
                        <a:pt x="829302" y="983343"/>
                        <a:pt x="828697" y="976086"/>
                        <a:pt x="835956" y="976086"/>
                      </a:cubicBezTo>
                      <a:cubicBezTo>
                        <a:pt x="840795" y="976086"/>
                        <a:pt x="843214" y="971852"/>
                        <a:pt x="840190" y="970038"/>
                      </a:cubicBezTo>
                      <a:cubicBezTo>
                        <a:pt x="834141" y="967014"/>
                        <a:pt x="838375" y="965805"/>
                        <a:pt x="840795" y="959757"/>
                      </a:cubicBezTo>
                      <a:cubicBezTo>
                        <a:pt x="842610" y="954314"/>
                        <a:pt x="837165" y="950686"/>
                        <a:pt x="841400" y="950686"/>
                      </a:cubicBezTo>
                      <a:cubicBezTo>
                        <a:pt x="844424" y="950686"/>
                        <a:pt x="843214" y="953709"/>
                        <a:pt x="845634" y="953709"/>
                      </a:cubicBezTo>
                      <a:cubicBezTo>
                        <a:pt x="849868" y="953105"/>
                        <a:pt x="845029" y="948267"/>
                        <a:pt x="849263" y="948267"/>
                      </a:cubicBezTo>
                      <a:cubicBezTo>
                        <a:pt x="854102" y="947662"/>
                        <a:pt x="858336" y="939195"/>
                        <a:pt x="857127" y="937381"/>
                      </a:cubicBezTo>
                      <a:cubicBezTo>
                        <a:pt x="852288" y="928310"/>
                        <a:pt x="864385" y="930729"/>
                        <a:pt x="860151" y="936776"/>
                      </a:cubicBezTo>
                      <a:cubicBezTo>
                        <a:pt x="856522" y="942219"/>
                        <a:pt x="860151" y="945848"/>
                        <a:pt x="861361" y="945848"/>
                      </a:cubicBezTo>
                      <a:cubicBezTo>
                        <a:pt x="866805" y="947662"/>
                        <a:pt x="861966" y="937986"/>
                        <a:pt x="867410" y="933752"/>
                      </a:cubicBezTo>
                      <a:cubicBezTo>
                        <a:pt x="870434" y="931333"/>
                        <a:pt x="870434" y="927100"/>
                        <a:pt x="872249" y="922262"/>
                      </a:cubicBezTo>
                      <a:cubicBezTo>
                        <a:pt x="874063" y="916214"/>
                        <a:pt x="881927" y="915005"/>
                        <a:pt x="878903" y="911376"/>
                      </a:cubicBezTo>
                      <a:cubicBezTo>
                        <a:pt x="875878" y="907748"/>
                        <a:pt x="879508" y="907143"/>
                        <a:pt x="881322" y="905933"/>
                      </a:cubicBezTo>
                      <a:cubicBezTo>
                        <a:pt x="887371" y="903514"/>
                        <a:pt x="884347" y="900490"/>
                        <a:pt x="882532" y="899281"/>
                      </a:cubicBezTo>
                      <a:cubicBezTo>
                        <a:pt x="881322" y="898676"/>
                        <a:pt x="879508" y="895652"/>
                        <a:pt x="881927" y="889605"/>
                      </a:cubicBezTo>
                      <a:cubicBezTo>
                        <a:pt x="886766" y="879929"/>
                        <a:pt x="882532" y="877509"/>
                        <a:pt x="877088" y="878114"/>
                      </a:cubicBezTo>
                      <a:cubicBezTo>
                        <a:pt x="871644" y="878114"/>
                        <a:pt x="874669" y="873881"/>
                        <a:pt x="874669" y="871462"/>
                      </a:cubicBezTo>
                      <a:cubicBezTo>
                        <a:pt x="874063" y="869043"/>
                        <a:pt x="874063" y="866019"/>
                        <a:pt x="876483" y="866624"/>
                      </a:cubicBezTo>
                      <a:cubicBezTo>
                        <a:pt x="880717" y="867833"/>
                        <a:pt x="878903" y="864205"/>
                        <a:pt x="879508" y="862995"/>
                      </a:cubicBezTo>
                      <a:cubicBezTo>
                        <a:pt x="880112" y="861181"/>
                        <a:pt x="884347" y="858762"/>
                        <a:pt x="880112" y="859367"/>
                      </a:cubicBezTo>
                      <a:cubicBezTo>
                        <a:pt x="877088" y="859971"/>
                        <a:pt x="881322" y="852110"/>
                        <a:pt x="883137" y="851505"/>
                      </a:cubicBezTo>
                      <a:cubicBezTo>
                        <a:pt x="888581" y="849086"/>
                        <a:pt x="884347" y="848481"/>
                        <a:pt x="885556" y="841828"/>
                      </a:cubicBezTo>
                      <a:cubicBezTo>
                        <a:pt x="885556" y="840619"/>
                        <a:pt x="885556" y="839409"/>
                        <a:pt x="886161" y="838200"/>
                      </a:cubicBezTo>
                      <a:cubicBezTo>
                        <a:pt x="889186" y="833362"/>
                        <a:pt x="880717" y="835781"/>
                        <a:pt x="883742" y="830943"/>
                      </a:cubicBezTo>
                      <a:cubicBezTo>
                        <a:pt x="884952" y="829128"/>
                        <a:pt x="887976" y="829128"/>
                        <a:pt x="884347" y="825500"/>
                      </a:cubicBezTo>
                      <a:cubicBezTo>
                        <a:pt x="883137" y="824290"/>
                        <a:pt x="882532" y="821267"/>
                        <a:pt x="883137" y="818243"/>
                      </a:cubicBezTo>
                      <a:cubicBezTo>
                        <a:pt x="867410" y="816429"/>
                        <a:pt x="872249" y="796471"/>
                        <a:pt x="868620" y="788610"/>
                      </a:cubicBezTo>
                      <a:cubicBezTo>
                        <a:pt x="864385" y="779538"/>
                        <a:pt x="866200" y="777119"/>
                        <a:pt x="866805" y="771676"/>
                      </a:cubicBezTo>
                      <a:cubicBezTo>
                        <a:pt x="868620" y="770467"/>
                        <a:pt x="869224" y="766838"/>
                        <a:pt x="871039" y="765024"/>
                      </a:cubicBezTo>
                      <a:cubicBezTo>
                        <a:pt x="873459" y="762000"/>
                        <a:pt x="877693" y="755952"/>
                        <a:pt x="874063" y="752929"/>
                      </a:cubicBezTo>
                      <a:cubicBezTo>
                        <a:pt x="872854" y="751719"/>
                        <a:pt x="872854" y="747486"/>
                        <a:pt x="876483" y="748090"/>
                      </a:cubicBezTo>
                      <a:cubicBezTo>
                        <a:pt x="880717" y="748695"/>
                        <a:pt x="878903" y="746276"/>
                        <a:pt x="879508" y="742648"/>
                      </a:cubicBezTo>
                      <a:cubicBezTo>
                        <a:pt x="880112" y="736600"/>
                        <a:pt x="885556" y="734786"/>
                        <a:pt x="892815" y="736600"/>
                      </a:cubicBezTo>
                      <a:cubicBezTo>
                        <a:pt x="895235" y="737810"/>
                        <a:pt x="901283" y="735390"/>
                        <a:pt x="900679" y="729343"/>
                      </a:cubicBezTo>
                      <a:cubicBezTo>
                        <a:pt x="900679" y="725110"/>
                        <a:pt x="903703" y="723295"/>
                        <a:pt x="903098" y="719062"/>
                      </a:cubicBezTo>
                      <a:cubicBezTo>
                        <a:pt x="903098" y="718457"/>
                        <a:pt x="903098" y="717852"/>
                        <a:pt x="903098" y="716643"/>
                      </a:cubicBezTo>
                      <a:cubicBezTo>
                        <a:pt x="894630" y="717852"/>
                        <a:pt x="882532" y="714224"/>
                        <a:pt x="877693" y="712409"/>
                      </a:cubicBezTo>
                      <a:lnTo>
                        <a:pt x="872249" y="709386"/>
                      </a:lnTo>
                      <a:lnTo>
                        <a:pt x="838980" y="684590"/>
                      </a:lnTo>
                      <a:cubicBezTo>
                        <a:pt x="837165" y="682776"/>
                        <a:pt x="846843" y="674310"/>
                        <a:pt x="854102" y="665843"/>
                      </a:cubicBezTo>
                      <a:cubicBezTo>
                        <a:pt x="860151" y="659191"/>
                        <a:pt x="865595" y="652538"/>
                        <a:pt x="867410" y="651328"/>
                      </a:cubicBezTo>
                      <a:cubicBezTo>
                        <a:pt x="875878" y="639233"/>
                        <a:pt x="895840" y="628952"/>
                        <a:pt x="904308" y="616252"/>
                      </a:cubicBezTo>
                      <a:cubicBezTo>
                        <a:pt x="898259" y="607181"/>
                        <a:pt x="894630" y="603552"/>
                        <a:pt x="887976" y="595086"/>
                      </a:cubicBezTo>
                      <a:lnTo>
                        <a:pt x="873459" y="581176"/>
                      </a:lnTo>
                      <a:lnTo>
                        <a:pt x="872249" y="573314"/>
                      </a:lnTo>
                      <a:lnTo>
                        <a:pt x="869224" y="567871"/>
                      </a:lnTo>
                      <a:cubicBezTo>
                        <a:pt x="876483" y="556986"/>
                        <a:pt x="877693" y="532795"/>
                        <a:pt x="882532" y="527957"/>
                      </a:cubicBezTo>
                      <a:cubicBezTo>
                        <a:pt x="887371" y="520095"/>
                        <a:pt x="891001" y="516467"/>
                        <a:pt x="892210" y="511024"/>
                      </a:cubicBezTo>
                      <a:cubicBezTo>
                        <a:pt x="894630" y="501348"/>
                        <a:pt x="899469" y="497114"/>
                        <a:pt x="900074" y="486833"/>
                      </a:cubicBezTo>
                      <a:lnTo>
                        <a:pt x="898259" y="478971"/>
                      </a:lnTo>
                      <a:lnTo>
                        <a:pt x="898864" y="467481"/>
                      </a:lnTo>
                      <a:lnTo>
                        <a:pt x="897654" y="460828"/>
                      </a:lnTo>
                      <a:lnTo>
                        <a:pt x="898864" y="451152"/>
                      </a:lnTo>
                      <a:lnTo>
                        <a:pt x="919430" y="429381"/>
                      </a:lnTo>
                      <a:lnTo>
                        <a:pt x="922454" y="376162"/>
                      </a:lnTo>
                      <a:lnTo>
                        <a:pt x="920640" y="361043"/>
                      </a:lnTo>
                      <a:lnTo>
                        <a:pt x="920640" y="344110"/>
                      </a:lnTo>
                      <a:lnTo>
                        <a:pt x="920640" y="335643"/>
                      </a:lnTo>
                      <a:cubicBezTo>
                        <a:pt x="920640" y="332014"/>
                        <a:pt x="921850" y="328990"/>
                        <a:pt x="929713" y="330805"/>
                      </a:cubicBezTo>
                      <a:cubicBezTo>
                        <a:pt x="935157" y="332014"/>
                        <a:pt x="942416" y="336852"/>
                        <a:pt x="945441" y="336247"/>
                      </a:cubicBezTo>
                      <a:cubicBezTo>
                        <a:pt x="950280" y="334433"/>
                        <a:pt x="951489" y="334433"/>
                        <a:pt x="949070" y="325362"/>
                      </a:cubicBezTo>
                      <a:cubicBezTo>
                        <a:pt x="946045" y="314476"/>
                        <a:pt x="935762" y="310243"/>
                        <a:pt x="928503" y="300567"/>
                      </a:cubicBezTo>
                      <a:lnTo>
                        <a:pt x="909752" y="283029"/>
                      </a:lnTo>
                      <a:lnTo>
                        <a:pt x="897049" y="268514"/>
                      </a:lnTo>
                      <a:lnTo>
                        <a:pt x="879508" y="255814"/>
                      </a:lnTo>
                      <a:lnTo>
                        <a:pt x="864990" y="243719"/>
                      </a:lnTo>
                      <a:lnTo>
                        <a:pt x="865595" y="179614"/>
                      </a:lnTo>
                      <a:lnTo>
                        <a:pt x="887371" y="136676"/>
                      </a:lnTo>
                      <a:lnTo>
                        <a:pt x="882532" y="131838"/>
                      </a:lnTo>
                      <a:cubicBezTo>
                        <a:pt x="885556" y="130024"/>
                        <a:pt x="884952" y="127605"/>
                        <a:pt x="886766" y="125186"/>
                      </a:cubicBezTo>
                      <a:cubicBezTo>
                        <a:pt x="886766" y="124581"/>
                        <a:pt x="883742" y="122767"/>
                        <a:pt x="881927" y="120348"/>
                      </a:cubicBezTo>
                      <a:cubicBezTo>
                        <a:pt x="880717" y="119138"/>
                        <a:pt x="880112" y="118533"/>
                        <a:pt x="877693" y="116719"/>
                      </a:cubicBezTo>
                      <a:cubicBezTo>
                        <a:pt x="875273" y="114905"/>
                        <a:pt x="873459" y="112486"/>
                        <a:pt x="871644" y="110067"/>
                      </a:cubicBezTo>
                      <a:cubicBezTo>
                        <a:pt x="869224" y="106438"/>
                        <a:pt x="866200" y="105229"/>
                        <a:pt x="865595" y="104624"/>
                      </a:cubicBezTo>
                      <a:cubicBezTo>
                        <a:pt x="861966" y="102810"/>
                        <a:pt x="860151" y="97367"/>
                        <a:pt x="859546" y="96157"/>
                      </a:cubicBezTo>
                      <a:cubicBezTo>
                        <a:pt x="855312" y="81038"/>
                        <a:pt x="852892" y="82852"/>
                        <a:pt x="851683" y="75595"/>
                      </a:cubicBezTo>
                      <a:cubicBezTo>
                        <a:pt x="848658" y="59267"/>
                        <a:pt x="841400" y="59871"/>
                        <a:pt x="837770" y="50800"/>
                      </a:cubicBezTo>
                      <a:cubicBezTo>
                        <a:pt x="830512" y="52614"/>
                        <a:pt x="828092" y="50800"/>
                        <a:pt x="825068" y="57452"/>
                      </a:cubicBezTo>
                      <a:cubicBezTo>
                        <a:pt x="820229" y="68338"/>
                        <a:pt x="821438" y="72571"/>
                        <a:pt x="811760" y="77409"/>
                      </a:cubicBezTo>
                      <a:cubicBezTo>
                        <a:pt x="809341" y="80433"/>
                        <a:pt x="800872" y="84062"/>
                        <a:pt x="798452" y="86481"/>
                      </a:cubicBezTo>
                      <a:cubicBezTo>
                        <a:pt x="793613" y="91924"/>
                        <a:pt x="794218" y="99786"/>
                        <a:pt x="783935" y="104019"/>
                      </a:cubicBezTo>
                      <a:cubicBezTo>
                        <a:pt x="779701" y="105833"/>
                        <a:pt x="776072" y="108857"/>
                        <a:pt x="772442" y="110067"/>
                      </a:cubicBezTo>
                      <a:cubicBezTo>
                        <a:pt x="766393" y="111881"/>
                        <a:pt x="763974" y="118533"/>
                        <a:pt x="759740" y="121557"/>
                      </a:cubicBezTo>
                      <a:cubicBezTo>
                        <a:pt x="750061" y="130628"/>
                        <a:pt x="745827" y="127605"/>
                        <a:pt x="737964" y="125186"/>
                      </a:cubicBezTo>
                      <a:cubicBezTo>
                        <a:pt x="733125" y="123976"/>
                        <a:pt x="727681" y="129419"/>
                        <a:pt x="716188" y="123371"/>
                      </a:cubicBezTo>
                      <a:cubicBezTo>
                        <a:pt x="710744" y="120348"/>
                        <a:pt x="702275" y="116719"/>
                        <a:pt x="697436" y="111881"/>
                      </a:cubicBezTo>
                      <a:cubicBezTo>
                        <a:pt x="693202" y="108252"/>
                        <a:pt x="691992" y="114300"/>
                        <a:pt x="686548" y="113090"/>
                      </a:cubicBezTo>
                      <a:cubicBezTo>
                        <a:pt x="681709" y="111881"/>
                        <a:pt x="679290" y="127000"/>
                        <a:pt x="673241" y="128814"/>
                      </a:cubicBezTo>
                      <a:cubicBezTo>
                        <a:pt x="669007" y="128814"/>
                        <a:pt x="666587" y="127605"/>
                        <a:pt x="662353" y="124581"/>
                      </a:cubicBezTo>
                      <a:cubicBezTo>
                        <a:pt x="659933" y="122767"/>
                        <a:pt x="655699" y="120348"/>
                        <a:pt x="652675" y="118533"/>
                      </a:cubicBezTo>
                      <a:cubicBezTo>
                        <a:pt x="644206" y="112486"/>
                        <a:pt x="638762" y="119743"/>
                        <a:pt x="639972" y="125186"/>
                      </a:cubicBezTo>
                      <a:cubicBezTo>
                        <a:pt x="641181" y="130628"/>
                        <a:pt x="640577" y="131838"/>
                        <a:pt x="638762" y="133048"/>
                      </a:cubicBezTo>
                      <a:cubicBezTo>
                        <a:pt x="635738" y="134862"/>
                        <a:pt x="635133" y="135467"/>
                        <a:pt x="632108" y="133048"/>
                      </a:cubicBezTo>
                      <a:cubicBezTo>
                        <a:pt x="629084" y="131233"/>
                        <a:pt x="626059" y="129419"/>
                        <a:pt x="622430" y="127605"/>
                      </a:cubicBezTo>
                      <a:cubicBezTo>
                        <a:pt x="620010" y="126395"/>
                        <a:pt x="616986" y="126395"/>
                        <a:pt x="614567" y="126395"/>
                      </a:cubicBezTo>
                      <a:lnTo>
                        <a:pt x="606098" y="125186"/>
                      </a:lnTo>
                      <a:lnTo>
                        <a:pt x="599444" y="126395"/>
                      </a:lnTo>
                      <a:cubicBezTo>
                        <a:pt x="599444" y="126395"/>
                        <a:pt x="598235" y="119138"/>
                        <a:pt x="595210" y="117929"/>
                      </a:cubicBezTo>
                      <a:cubicBezTo>
                        <a:pt x="591581" y="116719"/>
                        <a:pt x="584927" y="115509"/>
                        <a:pt x="581903" y="111276"/>
                      </a:cubicBezTo>
                      <a:cubicBezTo>
                        <a:pt x="578878" y="107043"/>
                        <a:pt x="570410" y="100995"/>
                        <a:pt x="563151" y="99181"/>
                      </a:cubicBezTo>
                      <a:cubicBezTo>
                        <a:pt x="552263" y="96762"/>
                        <a:pt x="545609" y="94948"/>
                        <a:pt x="543190" y="95552"/>
                      </a:cubicBezTo>
                      <a:lnTo>
                        <a:pt x="535326" y="97971"/>
                      </a:lnTo>
                      <a:lnTo>
                        <a:pt x="529277" y="98576"/>
                      </a:lnTo>
                      <a:lnTo>
                        <a:pt x="524438" y="100995"/>
                      </a:lnTo>
                      <a:lnTo>
                        <a:pt x="515970" y="103414"/>
                      </a:lnTo>
                      <a:cubicBezTo>
                        <a:pt x="514760" y="103414"/>
                        <a:pt x="510526" y="105833"/>
                        <a:pt x="506291" y="105833"/>
                      </a:cubicBezTo>
                      <a:cubicBezTo>
                        <a:pt x="502057" y="105229"/>
                        <a:pt x="497823" y="102205"/>
                        <a:pt x="499638" y="96157"/>
                      </a:cubicBezTo>
                      <a:lnTo>
                        <a:pt x="501452" y="88295"/>
                      </a:lnTo>
                      <a:lnTo>
                        <a:pt x="500848" y="79828"/>
                      </a:lnTo>
                      <a:lnTo>
                        <a:pt x="503267" y="74386"/>
                      </a:lnTo>
                      <a:lnTo>
                        <a:pt x="503267" y="68338"/>
                      </a:lnTo>
                      <a:lnTo>
                        <a:pt x="500848" y="62895"/>
                      </a:lnTo>
                      <a:lnTo>
                        <a:pt x="497823" y="59871"/>
                      </a:lnTo>
                      <a:lnTo>
                        <a:pt x="494799" y="52009"/>
                      </a:lnTo>
                      <a:lnTo>
                        <a:pt x="489959" y="47171"/>
                      </a:lnTo>
                      <a:lnTo>
                        <a:pt x="482096" y="45962"/>
                      </a:lnTo>
                      <a:cubicBezTo>
                        <a:pt x="473628" y="42938"/>
                        <a:pt x="470603" y="52009"/>
                        <a:pt x="466369" y="52009"/>
                      </a:cubicBezTo>
                      <a:cubicBezTo>
                        <a:pt x="460925" y="52009"/>
                        <a:pt x="455481" y="51405"/>
                        <a:pt x="450037" y="49590"/>
                      </a:cubicBezTo>
                      <a:cubicBezTo>
                        <a:pt x="443383" y="47776"/>
                        <a:pt x="435519" y="49590"/>
                        <a:pt x="428866" y="53219"/>
                      </a:cubicBezTo>
                      <a:cubicBezTo>
                        <a:pt x="423422" y="55638"/>
                        <a:pt x="422212" y="53219"/>
                        <a:pt x="420397" y="55033"/>
                      </a:cubicBezTo>
                      <a:cubicBezTo>
                        <a:pt x="418583" y="54429"/>
                        <a:pt x="411929" y="55033"/>
                        <a:pt x="407695" y="53824"/>
                      </a:cubicBezTo>
                      <a:cubicBezTo>
                        <a:pt x="403460" y="53219"/>
                        <a:pt x="401646" y="49590"/>
                        <a:pt x="392573" y="46567"/>
                      </a:cubicBezTo>
                      <a:cubicBezTo>
                        <a:pt x="388338" y="45357"/>
                        <a:pt x="381080" y="44752"/>
                        <a:pt x="379265" y="44148"/>
                      </a:cubicBezTo>
                      <a:cubicBezTo>
                        <a:pt x="376241" y="43543"/>
                        <a:pt x="377450" y="38100"/>
                        <a:pt x="375636" y="35076"/>
                      </a:cubicBezTo>
                      <a:cubicBezTo>
                        <a:pt x="372611" y="30843"/>
                        <a:pt x="373821" y="27819"/>
                        <a:pt x="368377" y="26609"/>
                      </a:cubicBezTo>
                      <a:cubicBezTo>
                        <a:pt x="366562" y="26005"/>
                        <a:pt x="364143" y="25400"/>
                        <a:pt x="363538" y="24795"/>
                      </a:cubicBezTo>
                      <a:cubicBezTo>
                        <a:pt x="362328" y="23586"/>
                        <a:pt x="359908" y="22376"/>
                        <a:pt x="359304" y="18747"/>
                      </a:cubicBezTo>
                      <a:cubicBezTo>
                        <a:pt x="358699" y="16328"/>
                        <a:pt x="355069" y="14514"/>
                        <a:pt x="350835" y="10886"/>
                      </a:cubicBezTo>
                      <a:cubicBezTo>
                        <a:pt x="349021" y="9676"/>
                        <a:pt x="344786" y="6652"/>
                        <a:pt x="342972" y="6652"/>
                      </a:cubicBezTo>
                      <a:cubicBezTo>
                        <a:pt x="338737" y="7257"/>
                        <a:pt x="337528" y="15724"/>
                        <a:pt x="333898" y="15724"/>
                      </a:cubicBezTo>
                      <a:cubicBezTo>
                        <a:pt x="332084" y="15724"/>
                        <a:pt x="329664" y="15724"/>
                        <a:pt x="328455" y="15119"/>
                      </a:cubicBezTo>
                      <a:cubicBezTo>
                        <a:pt x="324825" y="13909"/>
                        <a:pt x="323010" y="12700"/>
                        <a:pt x="321196" y="12095"/>
                      </a:cubicBezTo>
                      <a:cubicBezTo>
                        <a:pt x="320591" y="12095"/>
                        <a:pt x="318776" y="12095"/>
                        <a:pt x="318171" y="7257"/>
                      </a:cubicBez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lnTo>
                        <a:pt x="318171" y="7257"/>
                      </a:lnTo>
                      <a:cubicBezTo>
                        <a:pt x="318171" y="6652"/>
                        <a:pt x="318171" y="6048"/>
                        <a:pt x="318171" y="5443"/>
                      </a:cubicBezTo>
                      <a:lnTo>
                        <a:pt x="307284" y="0"/>
                      </a:lnTo>
                      <a:lnTo>
                        <a:pt x="244375" y="55033"/>
                      </a:lnTo>
                      <a:lnTo>
                        <a:pt x="235302" y="95552"/>
                      </a:lnTo>
                      <a:cubicBezTo>
                        <a:pt x="225624" y="102205"/>
                        <a:pt x="201428" y="111881"/>
                        <a:pt x="194169" y="120348"/>
                      </a:cubicBezTo>
                      <a:cubicBezTo>
                        <a:pt x="186306" y="127605"/>
                        <a:pt x="182072" y="136071"/>
                        <a:pt x="178442" y="145143"/>
                      </a:cubicBezTo>
                      <a:lnTo>
                        <a:pt x="163925" y="177195"/>
                      </a:lnTo>
                      <a:lnTo>
                        <a:pt x="145173" y="189290"/>
                      </a:lnTo>
                      <a:lnTo>
                        <a:pt x="135495" y="210457"/>
                      </a:lnTo>
                      <a:lnTo>
                        <a:pt x="153037" y="221948"/>
                      </a:lnTo>
                      <a:lnTo>
                        <a:pt x="168764" y="230414"/>
                      </a:lnTo>
                      <a:lnTo>
                        <a:pt x="188725" y="238276"/>
                      </a:lnTo>
                      <a:lnTo>
                        <a:pt x="204453" y="244324"/>
                      </a:lnTo>
                      <a:lnTo>
                        <a:pt x="221994" y="252186"/>
                      </a:lnTo>
                      <a:lnTo>
                        <a:pt x="241351" y="263071"/>
                      </a:lnTo>
                      <a:lnTo>
                        <a:pt x="269780" y="270328"/>
                      </a:lnTo>
                      <a:lnTo>
                        <a:pt x="286717" y="278190"/>
                      </a:lnTo>
                      <a:cubicBezTo>
                        <a:pt x="291556" y="280610"/>
                        <a:pt x="293976" y="282424"/>
                        <a:pt x="300025" y="283029"/>
                      </a:cubicBezTo>
                      <a:lnTo>
                        <a:pt x="305469" y="290890"/>
                      </a:lnTo>
                      <a:lnTo>
                        <a:pt x="318171" y="292100"/>
                      </a:lnTo>
                      <a:lnTo>
                        <a:pt x="335713" y="293310"/>
                      </a:lnTo>
                      <a:cubicBezTo>
                        <a:pt x="339342" y="295124"/>
                        <a:pt x="341157" y="303590"/>
                        <a:pt x="338737" y="306614"/>
                      </a:cubicBezTo>
                      <a:cubicBezTo>
                        <a:pt x="332689" y="313267"/>
                        <a:pt x="330269" y="323548"/>
                        <a:pt x="327849" y="328386"/>
                      </a:cubicBezTo>
                      <a:cubicBezTo>
                        <a:pt x="326640" y="330805"/>
                        <a:pt x="326640" y="333828"/>
                        <a:pt x="325430" y="336852"/>
                      </a:cubicBezTo>
                      <a:cubicBezTo>
                        <a:pt x="324220" y="339876"/>
                        <a:pt x="323010" y="349552"/>
                        <a:pt x="323010" y="359229"/>
                      </a:cubicBezTo>
                      <a:lnTo>
                        <a:pt x="322406" y="364067"/>
                      </a:lnTo>
                      <a:lnTo>
                        <a:pt x="321196" y="362857"/>
                      </a:lnTo>
                      <a:cubicBezTo>
                        <a:pt x="315147" y="359229"/>
                        <a:pt x="310308" y="353181"/>
                        <a:pt x="304259" y="348948"/>
                      </a:cubicBezTo>
                      <a:cubicBezTo>
                        <a:pt x="298815" y="345319"/>
                        <a:pt x="292161" y="342295"/>
                        <a:pt x="287927" y="340481"/>
                      </a:cubicBezTo>
                      <a:lnTo>
                        <a:pt x="270990" y="325362"/>
                      </a:lnTo>
                      <a:lnTo>
                        <a:pt x="264336" y="324152"/>
                      </a:lnTo>
                      <a:lnTo>
                        <a:pt x="260707" y="338062"/>
                      </a:lnTo>
                      <a:cubicBezTo>
                        <a:pt x="260102" y="342900"/>
                        <a:pt x="263731" y="367090"/>
                        <a:pt x="264941" y="371929"/>
                      </a:cubicBezTo>
                      <a:lnTo>
                        <a:pt x="255868" y="384024"/>
                      </a:lnTo>
                      <a:lnTo>
                        <a:pt x="253448" y="391281"/>
                      </a:lnTo>
                      <a:lnTo>
                        <a:pt x="232882" y="430590"/>
                      </a:lnTo>
                      <a:lnTo>
                        <a:pt x="219575" y="434824"/>
                      </a:lnTo>
                      <a:lnTo>
                        <a:pt x="209896" y="439057"/>
                      </a:lnTo>
                      <a:lnTo>
                        <a:pt x="195984" y="440871"/>
                      </a:lnTo>
                      <a:lnTo>
                        <a:pt x="186306" y="443895"/>
                      </a:lnTo>
                      <a:lnTo>
                        <a:pt x="166344" y="450548"/>
                      </a:lnTo>
                      <a:lnTo>
                        <a:pt x="158481" y="451757"/>
                      </a:lnTo>
                      <a:lnTo>
                        <a:pt x="151222" y="456595"/>
                      </a:lnTo>
                      <a:lnTo>
                        <a:pt x="139124" y="459619"/>
                      </a:lnTo>
                      <a:lnTo>
                        <a:pt x="111904" y="469900"/>
                      </a:lnTo>
                      <a:lnTo>
                        <a:pt x="108880" y="482600"/>
                      </a:lnTo>
                      <a:lnTo>
                        <a:pt x="105251" y="491067"/>
                      </a:lnTo>
                      <a:lnTo>
                        <a:pt x="88314" y="495905"/>
                      </a:lnTo>
                      <a:lnTo>
                        <a:pt x="76216" y="495905"/>
                      </a:lnTo>
                      <a:lnTo>
                        <a:pt x="70167" y="514652"/>
                      </a:lnTo>
                      <a:lnTo>
                        <a:pt x="60489" y="518281"/>
                      </a:lnTo>
                      <a:lnTo>
                        <a:pt x="53230" y="523724"/>
                      </a:lnTo>
                      <a:lnTo>
                        <a:pt x="27220" y="533400"/>
                      </a:lnTo>
                      <a:lnTo>
                        <a:pt x="22381" y="544890"/>
                      </a:lnTo>
                      <a:lnTo>
                        <a:pt x="13308" y="550938"/>
                      </a:lnTo>
                      <a:lnTo>
                        <a:pt x="0" y="585409"/>
                      </a:lnTo>
                      <a:lnTo>
                        <a:pt x="0" y="608390"/>
                      </a:lnTo>
                      <a:lnTo>
                        <a:pt x="3024" y="609600"/>
                      </a:lnTo>
                      <a:lnTo>
                        <a:pt x="6654" y="630162"/>
                      </a:lnTo>
                      <a:lnTo>
                        <a:pt x="12703" y="644676"/>
                      </a:lnTo>
                      <a:lnTo>
                        <a:pt x="15727" y="651328"/>
                      </a:lnTo>
                      <a:lnTo>
                        <a:pt x="26615" y="661610"/>
                      </a:lnTo>
                      <a:lnTo>
                        <a:pt x="43552" y="679148"/>
                      </a:lnTo>
                      <a:lnTo>
                        <a:pt x="56255" y="684590"/>
                      </a:lnTo>
                      <a:cubicBezTo>
                        <a:pt x="57464" y="683986"/>
                        <a:pt x="58674" y="683986"/>
                        <a:pt x="59884" y="684590"/>
                      </a:cubicBezTo>
                      <a:cubicBezTo>
                        <a:pt x="68957" y="686405"/>
                        <a:pt x="68353" y="677938"/>
                        <a:pt x="76216" y="686405"/>
                      </a:cubicBezTo>
                      <a:cubicBezTo>
                        <a:pt x="81055" y="691848"/>
                        <a:pt x="87104" y="685195"/>
                        <a:pt x="90733" y="687009"/>
                      </a:cubicBezTo>
                      <a:cubicBezTo>
                        <a:pt x="93758" y="688824"/>
                        <a:pt x="94363" y="689429"/>
                        <a:pt x="97992" y="693057"/>
                      </a:cubicBezTo>
                      <a:cubicBezTo>
                        <a:pt x="101016" y="696081"/>
                        <a:pt x="92548" y="697290"/>
                        <a:pt x="97992" y="709386"/>
                      </a:cubicBezTo>
                      <a:cubicBezTo>
                        <a:pt x="99807" y="713014"/>
                        <a:pt x="99807" y="715433"/>
                        <a:pt x="99807" y="719667"/>
                      </a:cubicBezTo>
                      <a:cubicBezTo>
                        <a:pt x="100412" y="723900"/>
                        <a:pt x="102226" y="728738"/>
                        <a:pt x="105855" y="730552"/>
                      </a:cubicBezTo>
                      <a:cubicBezTo>
                        <a:pt x="109485" y="732367"/>
                        <a:pt x="113719" y="734181"/>
                        <a:pt x="116744" y="732971"/>
                      </a:cubicBezTo>
                      <a:cubicBezTo>
                        <a:pt x="117953" y="731762"/>
                        <a:pt x="117953" y="729948"/>
                        <a:pt x="119768" y="727529"/>
                      </a:cubicBezTo>
                      <a:cubicBezTo>
                        <a:pt x="124002" y="722691"/>
                        <a:pt x="125817" y="720271"/>
                        <a:pt x="140334" y="716038"/>
                      </a:cubicBezTo>
                      <a:cubicBezTo>
                        <a:pt x="143964" y="714828"/>
                        <a:pt x="145778" y="708781"/>
                        <a:pt x="147593" y="705757"/>
                      </a:cubicBezTo>
                      <a:cubicBezTo>
                        <a:pt x="148198" y="705152"/>
                        <a:pt x="148198" y="703943"/>
                        <a:pt x="148198" y="703338"/>
                      </a:cubicBezTo>
                      <a:lnTo>
                        <a:pt x="151222" y="705757"/>
                      </a:lnTo>
                      <a:lnTo>
                        <a:pt x="160900" y="719667"/>
                      </a:lnTo>
                      <a:lnTo>
                        <a:pt x="160900" y="748090"/>
                      </a:lnTo>
                      <a:cubicBezTo>
                        <a:pt x="165135" y="765628"/>
                        <a:pt x="160900" y="788005"/>
                        <a:pt x="168159" y="798890"/>
                      </a:cubicBezTo>
                      <a:lnTo>
                        <a:pt x="172998" y="809776"/>
                      </a:lnTo>
                      <a:lnTo>
                        <a:pt x="172393" y="821267"/>
                      </a:lnTo>
                      <a:lnTo>
                        <a:pt x="179047" y="821871"/>
                      </a:lnTo>
                      <a:lnTo>
                        <a:pt x="178442" y="827314"/>
                      </a:lnTo>
                      <a:cubicBezTo>
                        <a:pt x="176023" y="829733"/>
                        <a:pt x="171788" y="830943"/>
                        <a:pt x="171184" y="835176"/>
                      </a:cubicBezTo>
                      <a:cubicBezTo>
                        <a:pt x="172393" y="844852"/>
                        <a:pt x="169974" y="858157"/>
                        <a:pt x="173603" y="864205"/>
                      </a:cubicBezTo>
                      <a:lnTo>
                        <a:pt x="191750" y="879929"/>
                      </a:lnTo>
                      <a:lnTo>
                        <a:pt x="207477" y="895652"/>
                      </a:lnTo>
                      <a:cubicBezTo>
                        <a:pt x="207477" y="903514"/>
                        <a:pt x="206872" y="925890"/>
                        <a:pt x="208686" y="936776"/>
                      </a:cubicBezTo>
                      <a:cubicBezTo>
                        <a:pt x="209292" y="953105"/>
                        <a:pt x="211106" y="945848"/>
                        <a:pt x="227438" y="954919"/>
                      </a:cubicBezTo>
                      <a:lnTo>
                        <a:pt x="257683" y="979714"/>
                      </a:lnTo>
                      <a:lnTo>
                        <a:pt x="277644" y="967014"/>
                      </a:lnTo>
                      <a:lnTo>
                        <a:pt x="292766" y="977295"/>
                      </a:lnTo>
                      <a:lnTo>
                        <a:pt x="309098" y="986367"/>
                      </a:lnTo>
                      <a:cubicBezTo>
                        <a:pt x="319381" y="1003905"/>
                        <a:pt x="327849" y="1022048"/>
                        <a:pt x="333294" y="1040191"/>
                      </a:cubicBezTo>
                      <a:lnTo>
                        <a:pt x="338737" y="1057729"/>
                      </a:lnTo>
                      <a:lnTo>
                        <a:pt x="344182" y="1069824"/>
                      </a:lnTo>
                      <a:lnTo>
                        <a:pt x="354465" y="1091595"/>
                      </a:lnTo>
                      <a:lnTo>
                        <a:pt x="350230" y="1133324"/>
                      </a:lnTo>
                      <a:lnTo>
                        <a:pt x="355675" y="1145419"/>
                      </a:lnTo>
                      <a:lnTo>
                        <a:pt x="358094" y="1155095"/>
                      </a:lnTo>
                      <a:lnTo>
                        <a:pt x="362933" y="1158724"/>
                      </a:lnTo>
                      <a:lnTo>
                        <a:pt x="368377" y="1160538"/>
                      </a:lnTo>
                      <a:lnTo>
                        <a:pt x="373821" y="1160538"/>
                      </a:lnTo>
                      <a:cubicBezTo>
                        <a:pt x="381685" y="1162957"/>
                        <a:pt x="387734" y="1166586"/>
                        <a:pt x="395597" y="1169005"/>
                      </a:cubicBezTo>
                      <a:lnTo>
                        <a:pt x="398017" y="1185333"/>
                      </a:lnTo>
                      <a:cubicBezTo>
                        <a:pt x="411929" y="1199243"/>
                        <a:pt x="431286" y="1211943"/>
                        <a:pt x="442778" y="1228876"/>
                      </a:cubicBezTo>
                      <a:lnTo>
                        <a:pt x="465159" y="1230086"/>
                      </a:lnTo>
                      <a:lnTo>
                        <a:pt x="486935" y="1271814"/>
                      </a:lnTo>
                      <a:lnTo>
                        <a:pt x="494194" y="1296609"/>
                      </a:lnTo>
                      <a:lnTo>
                        <a:pt x="510526" y="1315357"/>
                      </a:lnTo>
                      <a:lnTo>
                        <a:pt x="518994" y="1325033"/>
                      </a:lnTo>
                      <a:lnTo>
                        <a:pt x="535931" y="1327452"/>
                      </a:lnTo>
                      <a:lnTo>
                        <a:pt x="540770" y="1335314"/>
                      </a:lnTo>
                      <a:lnTo>
                        <a:pt x="545609" y="1340152"/>
                      </a:lnTo>
                      <a:lnTo>
                        <a:pt x="551053" y="1344990"/>
                      </a:lnTo>
                      <a:lnTo>
                        <a:pt x="554683" y="1346805"/>
                      </a:lnTo>
                      <a:lnTo>
                        <a:pt x="558917" y="1350433"/>
                      </a:lnTo>
                      <a:lnTo>
                        <a:pt x="574644" y="1367972"/>
                      </a:lnTo>
                      <a:lnTo>
                        <a:pt x="581903" y="1376438"/>
                      </a:lnTo>
                      <a:lnTo>
                        <a:pt x="584927" y="1380067"/>
                      </a:lnTo>
                      <a:lnTo>
                        <a:pt x="590371" y="1387324"/>
                      </a:lnTo>
                      <a:cubicBezTo>
                        <a:pt x="592186" y="1392767"/>
                        <a:pt x="598235" y="1394581"/>
                        <a:pt x="600654" y="1400628"/>
                      </a:cubicBezTo>
                      <a:cubicBezTo>
                        <a:pt x="601259" y="1402443"/>
                        <a:pt x="600049" y="1406071"/>
                        <a:pt x="602469" y="1407886"/>
                      </a:cubicBezTo>
                      <a:cubicBezTo>
                        <a:pt x="605493" y="1410305"/>
                        <a:pt x="602469" y="1412119"/>
                        <a:pt x="603679" y="1414538"/>
                      </a:cubicBezTo>
                      <a:cubicBezTo>
                        <a:pt x="604888" y="1416957"/>
                        <a:pt x="603679" y="1417562"/>
                        <a:pt x="604283" y="1418771"/>
                      </a:cubicBezTo>
                      <a:cubicBezTo>
                        <a:pt x="605493" y="1420586"/>
                        <a:pt x="604283" y="1422400"/>
                        <a:pt x="603679" y="1424214"/>
                      </a:cubicBezTo>
                      <a:cubicBezTo>
                        <a:pt x="601259" y="1428448"/>
                        <a:pt x="603679" y="1431472"/>
                        <a:pt x="607308" y="1433286"/>
                      </a:cubicBezTo>
                      <a:cubicBezTo>
                        <a:pt x="611542" y="1435100"/>
                        <a:pt x="612752" y="1443567"/>
                        <a:pt x="616381" y="1447195"/>
                      </a:cubicBezTo>
                      <a:lnTo>
                        <a:pt x="643601" y="1430867"/>
                      </a:lnTo>
                      <a:lnTo>
                        <a:pt x="663562" y="1436310"/>
                      </a:lnTo>
                      <a:lnTo>
                        <a:pt x="679290" y="1430262"/>
                      </a:lnTo>
                      <a:lnTo>
                        <a:pt x="714978" y="1413933"/>
                      </a:lnTo>
                      <a:lnTo>
                        <a:pt x="750666" y="1403652"/>
                      </a:lnTo>
                      <a:lnTo>
                        <a:pt x="771838" y="1400024"/>
                      </a:lnTo>
                      <a:lnTo>
                        <a:pt x="782725" y="1395790"/>
                      </a:lnTo>
                      <a:lnTo>
                        <a:pt x="773652" y="1387324"/>
                      </a:lnTo>
                      <a:cubicBezTo>
                        <a:pt x="773047" y="1386114"/>
                        <a:pt x="772442" y="1384905"/>
                        <a:pt x="771838" y="1383695"/>
                      </a:cubicBezTo>
                      <a:cubicBezTo>
                        <a:pt x="769418" y="1377043"/>
                        <a:pt x="766393" y="1382486"/>
                        <a:pt x="764579" y="1378252"/>
                      </a:cubicBezTo>
                      <a:cubicBezTo>
                        <a:pt x="762159" y="1373414"/>
                        <a:pt x="759135" y="1380067"/>
                        <a:pt x="753086" y="1377043"/>
                      </a:cubicBezTo>
                      <a:cubicBezTo>
                        <a:pt x="747642" y="1374019"/>
                        <a:pt x="743408" y="1374019"/>
                        <a:pt x="741593" y="1368576"/>
                      </a:cubicBezTo>
                      <a:cubicBezTo>
                        <a:pt x="739779" y="1364948"/>
                        <a:pt x="735544" y="1363738"/>
                        <a:pt x="734939" y="1355271"/>
                      </a:cubicBezTo>
                      <a:cubicBezTo>
                        <a:pt x="733730" y="1343176"/>
                        <a:pt x="726471" y="1338943"/>
                        <a:pt x="724656" y="1329871"/>
                      </a:cubicBezTo>
                      <a:lnTo>
                        <a:pt x="722841" y="1331081"/>
                      </a:lnTo>
                      <a:lnTo>
                        <a:pt x="722841" y="1331081"/>
                      </a:lnTo>
                      <a:lnTo>
                        <a:pt x="722841" y="1331081"/>
                      </a:lnTo>
                      <a:close/>
                    </a:path>
                  </a:pathLst>
                </a:custGeom>
                <a:solidFill>
                  <a:srgbClr val="3FA6C9"/>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7" name="Freeform 834">
                  <a:extLst>
                    <a:ext uri="{FF2B5EF4-FFF2-40B4-BE49-F238E27FC236}">
                      <a16:creationId xmlns:a16="http://schemas.microsoft.com/office/drawing/2014/main" id="{FBC5400A-6702-9186-8499-0F0F95154433}"/>
                    </a:ext>
                  </a:extLst>
                </p:cNvPr>
                <p:cNvSpPr>
                  <a:spLocks/>
                </p:cNvSpPr>
                <p:nvPr/>
              </p:nvSpPr>
              <p:spPr>
                <a:xfrm>
                  <a:off x="4098430" y="2610039"/>
                  <a:ext cx="1792694" cy="1215371"/>
                </a:xfrm>
                <a:custGeom>
                  <a:avLst/>
                  <a:gdLst>
                    <a:gd name="connsiteX0" fmla="*/ 292161 w 1686428"/>
                    <a:gd name="connsiteY0" fmla="*/ 385838 h 1121228"/>
                    <a:gd name="connsiteX1" fmla="*/ 274014 w 1686428"/>
                    <a:gd name="connsiteY1" fmla="*/ 387048 h 1121228"/>
                    <a:gd name="connsiteX2" fmla="*/ 266151 w 1686428"/>
                    <a:gd name="connsiteY2" fmla="*/ 385838 h 1121228"/>
                    <a:gd name="connsiteX3" fmla="*/ 255263 w 1686428"/>
                    <a:gd name="connsiteY3" fmla="*/ 387652 h 1121228"/>
                    <a:gd name="connsiteX4" fmla="*/ 248609 w 1686428"/>
                    <a:gd name="connsiteY4" fmla="*/ 388257 h 1121228"/>
                    <a:gd name="connsiteX5" fmla="*/ 247399 w 1686428"/>
                    <a:gd name="connsiteY5" fmla="*/ 391886 h 1121228"/>
                    <a:gd name="connsiteX6" fmla="*/ 214130 w 1686428"/>
                    <a:gd name="connsiteY6" fmla="*/ 414262 h 1121228"/>
                    <a:gd name="connsiteX7" fmla="*/ 199008 w 1686428"/>
                    <a:gd name="connsiteY7" fmla="*/ 417286 h 1121228"/>
                    <a:gd name="connsiteX8" fmla="*/ 177837 w 1686428"/>
                    <a:gd name="connsiteY8" fmla="*/ 411843 h 1121228"/>
                    <a:gd name="connsiteX9" fmla="*/ 166949 w 1686428"/>
                    <a:gd name="connsiteY9" fmla="*/ 437243 h 1121228"/>
                    <a:gd name="connsiteX10" fmla="*/ 142753 w 1686428"/>
                    <a:gd name="connsiteY10" fmla="*/ 450548 h 1121228"/>
                    <a:gd name="connsiteX11" fmla="*/ 113114 w 1686428"/>
                    <a:gd name="connsiteY11" fmla="*/ 480181 h 1121228"/>
                    <a:gd name="connsiteX12" fmla="*/ 76216 w 1686428"/>
                    <a:gd name="connsiteY12" fmla="*/ 463247 h 1121228"/>
                    <a:gd name="connsiteX13" fmla="*/ 35688 w 1686428"/>
                    <a:gd name="connsiteY13" fmla="*/ 466876 h 1121228"/>
                    <a:gd name="connsiteX14" fmla="*/ 22381 w 1686428"/>
                    <a:gd name="connsiteY14" fmla="*/ 512838 h 1121228"/>
                    <a:gd name="connsiteX15" fmla="*/ 4839 w 1686428"/>
                    <a:gd name="connsiteY15" fmla="*/ 532191 h 1121228"/>
                    <a:gd name="connsiteX16" fmla="*/ 18751 w 1686428"/>
                    <a:gd name="connsiteY16" fmla="*/ 541867 h 1121228"/>
                    <a:gd name="connsiteX17" fmla="*/ 26010 w 1686428"/>
                    <a:gd name="connsiteY17" fmla="*/ 558195 h 1121228"/>
                    <a:gd name="connsiteX18" fmla="*/ 12098 w 1686428"/>
                    <a:gd name="connsiteY18" fmla="*/ 572105 h 1121228"/>
                    <a:gd name="connsiteX19" fmla="*/ 0 w 1686428"/>
                    <a:gd name="connsiteY19" fmla="*/ 622905 h 1121228"/>
                    <a:gd name="connsiteX20" fmla="*/ 8468 w 1686428"/>
                    <a:gd name="connsiteY20" fmla="*/ 647095 h 1121228"/>
                    <a:gd name="connsiteX21" fmla="*/ 20566 w 1686428"/>
                    <a:gd name="connsiteY21" fmla="*/ 652538 h 1121228"/>
                    <a:gd name="connsiteX22" fmla="*/ 16937 w 1686428"/>
                    <a:gd name="connsiteY22" fmla="*/ 668262 h 1121228"/>
                    <a:gd name="connsiteX23" fmla="*/ 64118 w 1686428"/>
                    <a:gd name="connsiteY23" fmla="*/ 671286 h 1121228"/>
                    <a:gd name="connsiteX24" fmla="*/ 71377 w 1686428"/>
                    <a:gd name="connsiteY24" fmla="*/ 667052 h 1121228"/>
                    <a:gd name="connsiteX25" fmla="*/ 129446 w 1686428"/>
                    <a:gd name="connsiteY25" fmla="*/ 648909 h 1121228"/>
                    <a:gd name="connsiteX26" fmla="*/ 149407 w 1686428"/>
                    <a:gd name="connsiteY26" fmla="*/ 641652 h 1121228"/>
                    <a:gd name="connsiteX27" fmla="*/ 170578 w 1686428"/>
                    <a:gd name="connsiteY27" fmla="*/ 639233 h 1121228"/>
                    <a:gd name="connsiteX28" fmla="*/ 179651 w 1686428"/>
                    <a:gd name="connsiteY28" fmla="*/ 635605 h 1121228"/>
                    <a:gd name="connsiteX29" fmla="*/ 198403 w 1686428"/>
                    <a:gd name="connsiteY29" fmla="*/ 668262 h 1121228"/>
                    <a:gd name="connsiteX30" fmla="*/ 197193 w 1686428"/>
                    <a:gd name="connsiteY30" fmla="*/ 697290 h 1121228"/>
                    <a:gd name="connsiteX31" fmla="*/ 200218 w 1686428"/>
                    <a:gd name="connsiteY31" fmla="*/ 704548 h 1121228"/>
                    <a:gd name="connsiteX32" fmla="*/ 198403 w 1686428"/>
                    <a:gd name="connsiteY32" fmla="*/ 725110 h 1121228"/>
                    <a:gd name="connsiteX33" fmla="*/ 206267 w 1686428"/>
                    <a:gd name="connsiteY33" fmla="*/ 735390 h 1121228"/>
                    <a:gd name="connsiteX34" fmla="*/ 222599 w 1686428"/>
                    <a:gd name="connsiteY34" fmla="*/ 749905 h 1121228"/>
                    <a:gd name="connsiteX35" fmla="*/ 233487 w 1686428"/>
                    <a:gd name="connsiteY35" fmla="*/ 751114 h 1121228"/>
                    <a:gd name="connsiteX36" fmla="*/ 248004 w 1686428"/>
                    <a:gd name="connsiteY36" fmla="*/ 763814 h 1121228"/>
                    <a:gd name="connsiteX37" fmla="*/ 254658 w 1686428"/>
                    <a:gd name="connsiteY37" fmla="*/ 763814 h 1121228"/>
                    <a:gd name="connsiteX38" fmla="*/ 261311 w 1686428"/>
                    <a:gd name="connsiteY38" fmla="*/ 762000 h 1121228"/>
                    <a:gd name="connsiteX39" fmla="*/ 266756 w 1686428"/>
                    <a:gd name="connsiteY39" fmla="*/ 763210 h 1121228"/>
                    <a:gd name="connsiteX40" fmla="*/ 283088 w 1686428"/>
                    <a:gd name="connsiteY40" fmla="*/ 754743 h 1121228"/>
                    <a:gd name="connsiteX41" fmla="*/ 286717 w 1686428"/>
                    <a:gd name="connsiteY41" fmla="*/ 763210 h 1121228"/>
                    <a:gd name="connsiteX42" fmla="*/ 306678 w 1686428"/>
                    <a:gd name="connsiteY42" fmla="*/ 768048 h 1121228"/>
                    <a:gd name="connsiteX43" fmla="*/ 312727 w 1686428"/>
                    <a:gd name="connsiteY43" fmla="*/ 772281 h 1121228"/>
                    <a:gd name="connsiteX44" fmla="*/ 331479 w 1686428"/>
                    <a:gd name="connsiteY44" fmla="*/ 758976 h 1121228"/>
                    <a:gd name="connsiteX45" fmla="*/ 338132 w 1686428"/>
                    <a:gd name="connsiteY45" fmla="*/ 761395 h 1121228"/>
                    <a:gd name="connsiteX46" fmla="*/ 358699 w 1686428"/>
                    <a:gd name="connsiteY46" fmla="*/ 748695 h 1121228"/>
                    <a:gd name="connsiteX47" fmla="*/ 365957 w 1686428"/>
                    <a:gd name="connsiteY47" fmla="*/ 735390 h 1121228"/>
                    <a:gd name="connsiteX48" fmla="*/ 370191 w 1686428"/>
                    <a:gd name="connsiteY48" fmla="*/ 729343 h 1121228"/>
                    <a:gd name="connsiteX49" fmla="*/ 371401 w 1686428"/>
                    <a:gd name="connsiteY49" fmla="*/ 723900 h 1121228"/>
                    <a:gd name="connsiteX50" fmla="*/ 376240 w 1686428"/>
                    <a:gd name="connsiteY50" fmla="*/ 720876 h 1121228"/>
                    <a:gd name="connsiteX51" fmla="*/ 381684 w 1686428"/>
                    <a:gd name="connsiteY51" fmla="*/ 712409 h 1121228"/>
                    <a:gd name="connsiteX52" fmla="*/ 390758 w 1686428"/>
                    <a:gd name="connsiteY52" fmla="*/ 714828 h 1121228"/>
                    <a:gd name="connsiteX53" fmla="*/ 398016 w 1686428"/>
                    <a:gd name="connsiteY53" fmla="*/ 726319 h 1121228"/>
                    <a:gd name="connsiteX54" fmla="*/ 404065 w 1686428"/>
                    <a:gd name="connsiteY54" fmla="*/ 728133 h 1121228"/>
                    <a:gd name="connsiteX55" fmla="*/ 418582 w 1686428"/>
                    <a:gd name="connsiteY55" fmla="*/ 725714 h 1121228"/>
                    <a:gd name="connsiteX56" fmla="*/ 425236 w 1686428"/>
                    <a:gd name="connsiteY56" fmla="*/ 720271 h 1121228"/>
                    <a:gd name="connsiteX57" fmla="*/ 424026 w 1686428"/>
                    <a:gd name="connsiteY57" fmla="*/ 710595 h 1121228"/>
                    <a:gd name="connsiteX58" fmla="*/ 428261 w 1686428"/>
                    <a:gd name="connsiteY58" fmla="*/ 702733 h 1121228"/>
                    <a:gd name="connsiteX59" fmla="*/ 445802 w 1686428"/>
                    <a:gd name="connsiteY59" fmla="*/ 700919 h 1121228"/>
                    <a:gd name="connsiteX60" fmla="*/ 450037 w 1686428"/>
                    <a:gd name="connsiteY60" fmla="*/ 703943 h 1121228"/>
                    <a:gd name="connsiteX61" fmla="*/ 458505 w 1686428"/>
                    <a:gd name="connsiteY61" fmla="*/ 697290 h 1121228"/>
                    <a:gd name="connsiteX62" fmla="*/ 463344 w 1686428"/>
                    <a:gd name="connsiteY62" fmla="*/ 696081 h 1121228"/>
                    <a:gd name="connsiteX63" fmla="*/ 473022 w 1686428"/>
                    <a:gd name="connsiteY63" fmla="*/ 699709 h 1121228"/>
                    <a:gd name="connsiteX64" fmla="*/ 473627 w 1686428"/>
                    <a:gd name="connsiteY64" fmla="*/ 703338 h 1121228"/>
                    <a:gd name="connsiteX65" fmla="*/ 458505 w 1686428"/>
                    <a:gd name="connsiteY65" fmla="*/ 711200 h 1121228"/>
                    <a:gd name="connsiteX66" fmla="*/ 463949 w 1686428"/>
                    <a:gd name="connsiteY66" fmla="*/ 722086 h 1121228"/>
                    <a:gd name="connsiteX67" fmla="*/ 465159 w 1686428"/>
                    <a:gd name="connsiteY67" fmla="*/ 737205 h 1121228"/>
                    <a:gd name="connsiteX68" fmla="*/ 465159 w 1686428"/>
                    <a:gd name="connsiteY68" fmla="*/ 746881 h 1121228"/>
                    <a:gd name="connsiteX69" fmla="*/ 473627 w 1686428"/>
                    <a:gd name="connsiteY69" fmla="*/ 758371 h 1121228"/>
                    <a:gd name="connsiteX70" fmla="*/ 474232 w 1686428"/>
                    <a:gd name="connsiteY70" fmla="*/ 768048 h 1121228"/>
                    <a:gd name="connsiteX71" fmla="*/ 479071 w 1686428"/>
                    <a:gd name="connsiteY71" fmla="*/ 775909 h 1121228"/>
                    <a:gd name="connsiteX72" fmla="*/ 486330 w 1686428"/>
                    <a:gd name="connsiteY72" fmla="*/ 780748 h 1121228"/>
                    <a:gd name="connsiteX73" fmla="*/ 489959 w 1686428"/>
                    <a:gd name="connsiteY73" fmla="*/ 788609 h 1121228"/>
                    <a:gd name="connsiteX74" fmla="*/ 503872 w 1686428"/>
                    <a:gd name="connsiteY74" fmla="*/ 800100 h 1121228"/>
                    <a:gd name="connsiteX75" fmla="*/ 515364 w 1686428"/>
                    <a:gd name="connsiteY75" fmla="*/ 804333 h 1121228"/>
                    <a:gd name="connsiteX76" fmla="*/ 517179 w 1686428"/>
                    <a:gd name="connsiteY76" fmla="*/ 810381 h 1121228"/>
                    <a:gd name="connsiteX77" fmla="*/ 514155 w 1686428"/>
                    <a:gd name="connsiteY77" fmla="*/ 820662 h 1121228"/>
                    <a:gd name="connsiteX78" fmla="*/ 514760 w 1686428"/>
                    <a:gd name="connsiteY78" fmla="*/ 832152 h 1121228"/>
                    <a:gd name="connsiteX79" fmla="*/ 503267 w 1686428"/>
                    <a:gd name="connsiteY79" fmla="*/ 839409 h 1121228"/>
                    <a:gd name="connsiteX80" fmla="*/ 511735 w 1686428"/>
                    <a:gd name="connsiteY80" fmla="*/ 849086 h 1121228"/>
                    <a:gd name="connsiteX81" fmla="*/ 499637 w 1686428"/>
                    <a:gd name="connsiteY81" fmla="*/ 882347 h 1121228"/>
                    <a:gd name="connsiteX82" fmla="*/ 513550 w 1686428"/>
                    <a:gd name="connsiteY82" fmla="*/ 891419 h 1121228"/>
                    <a:gd name="connsiteX83" fmla="*/ 516574 w 1686428"/>
                    <a:gd name="connsiteY83" fmla="*/ 893838 h 1121228"/>
                    <a:gd name="connsiteX84" fmla="*/ 517784 w 1686428"/>
                    <a:gd name="connsiteY84" fmla="*/ 900490 h 1121228"/>
                    <a:gd name="connsiteX85" fmla="*/ 518389 w 1686428"/>
                    <a:gd name="connsiteY85" fmla="*/ 907143 h 1121228"/>
                    <a:gd name="connsiteX86" fmla="*/ 517179 w 1686428"/>
                    <a:gd name="connsiteY86" fmla="*/ 912586 h 1121228"/>
                    <a:gd name="connsiteX87" fmla="*/ 508106 w 1686428"/>
                    <a:gd name="connsiteY87" fmla="*/ 937381 h 1121228"/>
                    <a:gd name="connsiteX88" fmla="*/ 510525 w 1686428"/>
                    <a:gd name="connsiteY88" fmla="*/ 943429 h 1121228"/>
                    <a:gd name="connsiteX89" fmla="*/ 514760 w 1686428"/>
                    <a:gd name="connsiteY89" fmla="*/ 947057 h 1121228"/>
                    <a:gd name="connsiteX90" fmla="*/ 518994 w 1686428"/>
                    <a:gd name="connsiteY90" fmla="*/ 950081 h 1121228"/>
                    <a:gd name="connsiteX91" fmla="*/ 519599 w 1686428"/>
                    <a:gd name="connsiteY91" fmla="*/ 953710 h 1121228"/>
                    <a:gd name="connsiteX92" fmla="*/ 522623 w 1686428"/>
                    <a:gd name="connsiteY92" fmla="*/ 955524 h 1121228"/>
                    <a:gd name="connsiteX93" fmla="*/ 525648 w 1686428"/>
                    <a:gd name="connsiteY93" fmla="*/ 954314 h 1121228"/>
                    <a:gd name="connsiteX94" fmla="*/ 528672 w 1686428"/>
                    <a:gd name="connsiteY94" fmla="*/ 951895 h 1121228"/>
                    <a:gd name="connsiteX95" fmla="*/ 534116 w 1686428"/>
                    <a:gd name="connsiteY95" fmla="*/ 951290 h 1121228"/>
                    <a:gd name="connsiteX96" fmla="*/ 538955 w 1686428"/>
                    <a:gd name="connsiteY96" fmla="*/ 952500 h 1121228"/>
                    <a:gd name="connsiteX97" fmla="*/ 542584 w 1686428"/>
                    <a:gd name="connsiteY97" fmla="*/ 953105 h 1121228"/>
                    <a:gd name="connsiteX98" fmla="*/ 551053 w 1686428"/>
                    <a:gd name="connsiteY98" fmla="*/ 945243 h 1121228"/>
                    <a:gd name="connsiteX99" fmla="*/ 558916 w 1686428"/>
                    <a:gd name="connsiteY99" fmla="*/ 942824 h 1121228"/>
                    <a:gd name="connsiteX100" fmla="*/ 567990 w 1686428"/>
                    <a:gd name="connsiteY100" fmla="*/ 935567 h 1121228"/>
                    <a:gd name="connsiteX101" fmla="*/ 586136 w 1686428"/>
                    <a:gd name="connsiteY101" fmla="*/ 944033 h 1121228"/>
                    <a:gd name="connsiteX102" fmla="*/ 609122 w 1686428"/>
                    <a:gd name="connsiteY102" fmla="*/ 927100 h 1121228"/>
                    <a:gd name="connsiteX103" fmla="*/ 612752 w 1686428"/>
                    <a:gd name="connsiteY103" fmla="*/ 927100 h 1121228"/>
                    <a:gd name="connsiteX104" fmla="*/ 620615 w 1686428"/>
                    <a:gd name="connsiteY104" fmla="*/ 931938 h 1121228"/>
                    <a:gd name="connsiteX105" fmla="*/ 635133 w 1686428"/>
                    <a:gd name="connsiteY105" fmla="*/ 924681 h 1121228"/>
                    <a:gd name="connsiteX106" fmla="*/ 638157 w 1686428"/>
                    <a:gd name="connsiteY106" fmla="*/ 919843 h 1121228"/>
                    <a:gd name="connsiteX107" fmla="*/ 643601 w 1686428"/>
                    <a:gd name="connsiteY107" fmla="*/ 918633 h 1121228"/>
                    <a:gd name="connsiteX108" fmla="*/ 647230 w 1686428"/>
                    <a:gd name="connsiteY108" fmla="*/ 915005 h 1121228"/>
                    <a:gd name="connsiteX109" fmla="*/ 650860 w 1686428"/>
                    <a:gd name="connsiteY109" fmla="*/ 919843 h 1121228"/>
                    <a:gd name="connsiteX110" fmla="*/ 658118 w 1686428"/>
                    <a:gd name="connsiteY110" fmla="*/ 924681 h 1121228"/>
                    <a:gd name="connsiteX111" fmla="*/ 665377 w 1686428"/>
                    <a:gd name="connsiteY111" fmla="*/ 939195 h 1121228"/>
                    <a:gd name="connsiteX112" fmla="*/ 656908 w 1686428"/>
                    <a:gd name="connsiteY112" fmla="*/ 962781 h 1121228"/>
                    <a:gd name="connsiteX113" fmla="*/ 665377 w 1686428"/>
                    <a:gd name="connsiteY113" fmla="*/ 966409 h 1121228"/>
                    <a:gd name="connsiteX114" fmla="*/ 673240 w 1686428"/>
                    <a:gd name="connsiteY114" fmla="*/ 967619 h 1121228"/>
                    <a:gd name="connsiteX115" fmla="*/ 679894 w 1686428"/>
                    <a:gd name="connsiteY115" fmla="*/ 971852 h 1121228"/>
                    <a:gd name="connsiteX116" fmla="*/ 670821 w 1686428"/>
                    <a:gd name="connsiteY116" fmla="*/ 1002695 h 1121228"/>
                    <a:gd name="connsiteX117" fmla="*/ 681709 w 1686428"/>
                    <a:gd name="connsiteY117" fmla="*/ 1012976 h 1121228"/>
                    <a:gd name="connsiteX118" fmla="*/ 702275 w 1686428"/>
                    <a:gd name="connsiteY118" fmla="*/ 1014186 h 1121228"/>
                    <a:gd name="connsiteX119" fmla="*/ 710744 w 1686428"/>
                    <a:gd name="connsiteY119" fmla="*/ 1016000 h 1121228"/>
                    <a:gd name="connsiteX120" fmla="*/ 723446 w 1686428"/>
                    <a:gd name="connsiteY120" fmla="*/ 1020838 h 1121228"/>
                    <a:gd name="connsiteX121" fmla="*/ 729495 w 1686428"/>
                    <a:gd name="connsiteY121" fmla="*/ 1026886 h 1121228"/>
                    <a:gd name="connsiteX122" fmla="*/ 729495 w 1686428"/>
                    <a:gd name="connsiteY122" fmla="*/ 1037771 h 1121228"/>
                    <a:gd name="connsiteX123" fmla="*/ 727680 w 1686428"/>
                    <a:gd name="connsiteY123" fmla="*/ 1050472 h 1121228"/>
                    <a:gd name="connsiteX124" fmla="*/ 737358 w 1686428"/>
                    <a:gd name="connsiteY124" fmla="*/ 1064381 h 1121228"/>
                    <a:gd name="connsiteX125" fmla="*/ 737964 w 1686428"/>
                    <a:gd name="connsiteY125" fmla="*/ 1072243 h 1121228"/>
                    <a:gd name="connsiteX126" fmla="*/ 740383 w 1686428"/>
                    <a:gd name="connsiteY126" fmla="*/ 1075871 h 1121228"/>
                    <a:gd name="connsiteX127" fmla="*/ 742198 w 1686428"/>
                    <a:gd name="connsiteY127" fmla="*/ 1075871 h 1121228"/>
                    <a:gd name="connsiteX128" fmla="*/ 745827 w 1686428"/>
                    <a:gd name="connsiteY128" fmla="*/ 1066800 h 1121228"/>
                    <a:gd name="connsiteX129" fmla="*/ 748852 w 1686428"/>
                    <a:gd name="connsiteY129" fmla="*/ 1066195 h 1121228"/>
                    <a:gd name="connsiteX130" fmla="*/ 756715 w 1686428"/>
                    <a:gd name="connsiteY130" fmla="*/ 1072243 h 1121228"/>
                    <a:gd name="connsiteX131" fmla="*/ 764578 w 1686428"/>
                    <a:gd name="connsiteY131" fmla="*/ 1080710 h 1121228"/>
                    <a:gd name="connsiteX132" fmla="*/ 770627 w 1686428"/>
                    <a:gd name="connsiteY132" fmla="*/ 1083733 h 1121228"/>
                    <a:gd name="connsiteX133" fmla="*/ 783330 w 1686428"/>
                    <a:gd name="connsiteY133" fmla="*/ 1075871 h 1121228"/>
                    <a:gd name="connsiteX134" fmla="*/ 786355 w 1686428"/>
                    <a:gd name="connsiteY134" fmla="*/ 1075871 h 1121228"/>
                    <a:gd name="connsiteX135" fmla="*/ 792404 w 1686428"/>
                    <a:gd name="connsiteY135" fmla="*/ 1076476 h 1121228"/>
                    <a:gd name="connsiteX136" fmla="*/ 798452 w 1686428"/>
                    <a:gd name="connsiteY136" fmla="*/ 1071638 h 1121228"/>
                    <a:gd name="connsiteX137" fmla="*/ 800872 w 1686428"/>
                    <a:gd name="connsiteY137" fmla="*/ 1068614 h 1121228"/>
                    <a:gd name="connsiteX138" fmla="*/ 808130 w 1686428"/>
                    <a:gd name="connsiteY138" fmla="*/ 1066195 h 1121228"/>
                    <a:gd name="connsiteX139" fmla="*/ 815994 w 1686428"/>
                    <a:gd name="connsiteY139" fmla="*/ 1069219 h 1121228"/>
                    <a:gd name="connsiteX140" fmla="*/ 814784 w 1686428"/>
                    <a:gd name="connsiteY140" fmla="*/ 1071638 h 1121228"/>
                    <a:gd name="connsiteX141" fmla="*/ 820833 w 1686428"/>
                    <a:gd name="connsiteY141" fmla="*/ 1083128 h 1121228"/>
                    <a:gd name="connsiteX142" fmla="*/ 834746 w 1686428"/>
                    <a:gd name="connsiteY142" fmla="*/ 1084338 h 1121228"/>
                    <a:gd name="connsiteX143" fmla="*/ 840189 w 1686428"/>
                    <a:gd name="connsiteY143" fmla="*/ 1084338 h 1121228"/>
                    <a:gd name="connsiteX144" fmla="*/ 857731 w 1686428"/>
                    <a:gd name="connsiteY144" fmla="*/ 1083733 h 1121228"/>
                    <a:gd name="connsiteX145" fmla="*/ 863780 w 1686428"/>
                    <a:gd name="connsiteY145" fmla="*/ 1085548 h 1121228"/>
                    <a:gd name="connsiteX146" fmla="*/ 868619 w 1686428"/>
                    <a:gd name="connsiteY146" fmla="*/ 1083733 h 1121228"/>
                    <a:gd name="connsiteX147" fmla="*/ 882532 w 1686428"/>
                    <a:gd name="connsiteY147" fmla="*/ 1077081 h 1121228"/>
                    <a:gd name="connsiteX148" fmla="*/ 891000 w 1686428"/>
                    <a:gd name="connsiteY148" fmla="*/ 1077686 h 1121228"/>
                    <a:gd name="connsiteX149" fmla="*/ 894025 w 1686428"/>
                    <a:gd name="connsiteY149" fmla="*/ 1076476 h 1121228"/>
                    <a:gd name="connsiteX150" fmla="*/ 905517 w 1686428"/>
                    <a:gd name="connsiteY150" fmla="*/ 1090386 h 1121228"/>
                    <a:gd name="connsiteX151" fmla="*/ 907332 w 1686428"/>
                    <a:gd name="connsiteY151" fmla="*/ 1091595 h 1121228"/>
                    <a:gd name="connsiteX152" fmla="*/ 910357 w 1686428"/>
                    <a:gd name="connsiteY152" fmla="*/ 1092200 h 1121228"/>
                    <a:gd name="connsiteX153" fmla="*/ 920035 w 1686428"/>
                    <a:gd name="connsiteY153" fmla="*/ 1092805 h 1121228"/>
                    <a:gd name="connsiteX154" fmla="*/ 932737 w 1686428"/>
                    <a:gd name="connsiteY154" fmla="*/ 1106109 h 1121228"/>
                    <a:gd name="connsiteX155" fmla="*/ 947255 w 1686428"/>
                    <a:gd name="connsiteY155" fmla="*/ 1121228 h 1121228"/>
                    <a:gd name="connsiteX156" fmla="*/ 955118 w 1686428"/>
                    <a:gd name="connsiteY156" fmla="*/ 1099457 h 1121228"/>
                    <a:gd name="connsiteX157" fmla="*/ 970240 w 1686428"/>
                    <a:gd name="connsiteY157" fmla="*/ 1095829 h 1121228"/>
                    <a:gd name="connsiteX158" fmla="*/ 975079 w 1686428"/>
                    <a:gd name="connsiteY158" fmla="*/ 1093410 h 1121228"/>
                    <a:gd name="connsiteX159" fmla="*/ 988387 w 1686428"/>
                    <a:gd name="connsiteY159" fmla="*/ 1089176 h 1121228"/>
                    <a:gd name="connsiteX160" fmla="*/ 1000485 w 1686428"/>
                    <a:gd name="connsiteY160" fmla="*/ 1083128 h 1121228"/>
                    <a:gd name="connsiteX161" fmla="*/ 1011978 w 1686428"/>
                    <a:gd name="connsiteY161" fmla="*/ 1081919 h 1121228"/>
                    <a:gd name="connsiteX162" fmla="*/ 1022261 w 1686428"/>
                    <a:gd name="connsiteY162" fmla="*/ 1080105 h 1121228"/>
                    <a:gd name="connsiteX163" fmla="*/ 1032544 w 1686428"/>
                    <a:gd name="connsiteY163" fmla="*/ 1078895 h 1121228"/>
                    <a:gd name="connsiteX164" fmla="*/ 1044642 w 1686428"/>
                    <a:gd name="connsiteY164" fmla="*/ 1077081 h 1121228"/>
                    <a:gd name="connsiteX165" fmla="*/ 1054320 w 1686428"/>
                    <a:gd name="connsiteY165" fmla="*/ 1077686 h 1121228"/>
                    <a:gd name="connsiteX166" fmla="*/ 1058554 w 1686428"/>
                    <a:gd name="connsiteY166" fmla="*/ 1077081 h 1121228"/>
                    <a:gd name="connsiteX167" fmla="*/ 1067023 w 1686428"/>
                    <a:gd name="connsiteY167" fmla="*/ 1078290 h 1121228"/>
                    <a:gd name="connsiteX168" fmla="*/ 1076701 w 1686428"/>
                    <a:gd name="connsiteY168" fmla="*/ 1080105 h 1121228"/>
                    <a:gd name="connsiteX169" fmla="*/ 1091218 w 1686428"/>
                    <a:gd name="connsiteY169" fmla="*/ 1080105 h 1121228"/>
                    <a:gd name="connsiteX170" fmla="*/ 1097872 w 1686428"/>
                    <a:gd name="connsiteY170" fmla="*/ 1078290 h 1121228"/>
                    <a:gd name="connsiteX171" fmla="*/ 1099687 w 1686428"/>
                    <a:gd name="connsiteY171" fmla="*/ 1072243 h 1121228"/>
                    <a:gd name="connsiteX172" fmla="*/ 1102711 w 1686428"/>
                    <a:gd name="connsiteY172" fmla="*/ 1068009 h 1121228"/>
                    <a:gd name="connsiteX173" fmla="*/ 1113599 w 1686428"/>
                    <a:gd name="connsiteY173" fmla="*/ 1059543 h 1121228"/>
                    <a:gd name="connsiteX174" fmla="*/ 1105736 w 1686428"/>
                    <a:gd name="connsiteY174" fmla="*/ 1052286 h 1121228"/>
                    <a:gd name="connsiteX175" fmla="*/ 1102106 w 1686428"/>
                    <a:gd name="connsiteY175" fmla="*/ 1048052 h 1121228"/>
                    <a:gd name="connsiteX176" fmla="*/ 1100291 w 1686428"/>
                    <a:gd name="connsiteY176" fmla="*/ 1046238 h 1121228"/>
                    <a:gd name="connsiteX177" fmla="*/ 1099687 w 1686428"/>
                    <a:gd name="connsiteY177" fmla="*/ 1043819 h 1121228"/>
                    <a:gd name="connsiteX178" fmla="*/ 1140214 w 1686428"/>
                    <a:gd name="connsiteY178" fmla="*/ 1028095 h 1121228"/>
                    <a:gd name="connsiteX179" fmla="*/ 1156546 w 1686428"/>
                    <a:gd name="connsiteY179" fmla="*/ 1022048 h 1121228"/>
                    <a:gd name="connsiteX180" fmla="*/ 1160780 w 1686428"/>
                    <a:gd name="connsiteY180" fmla="*/ 1025071 h 1121228"/>
                    <a:gd name="connsiteX181" fmla="*/ 1173483 w 1686428"/>
                    <a:gd name="connsiteY181" fmla="*/ 1029305 h 1121228"/>
                    <a:gd name="connsiteX182" fmla="*/ 1179532 w 1686428"/>
                    <a:gd name="connsiteY182" fmla="*/ 1029909 h 1121228"/>
                    <a:gd name="connsiteX183" fmla="*/ 1185581 w 1686428"/>
                    <a:gd name="connsiteY183" fmla="*/ 1028700 h 1121228"/>
                    <a:gd name="connsiteX184" fmla="*/ 1198283 w 1686428"/>
                    <a:gd name="connsiteY184" fmla="*/ 1022652 h 1121228"/>
                    <a:gd name="connsiteX185" fmla="*/ 1216430 w 1686428"/>
                    <a:gd name="connsiteY185" fmla="*/ 1014790 h 1121228"/>
                    <a:gd name="connsiteX186" fmla="*/ 1238206 w 1686428"/>
                    <a:gd name="connsiteY186" fmla="*/ 1008743 h 1121228"/>
                    <a:gd name="connsiteX187" fmla="*/ 1249699 w 1686428"/>
                    <a:gd name="connsiteY187" fmla="*/ 1006324 h 1121228"/>
                    <a:gd name="connsiteX188" fmla="*/ 1256958 w 1686428"/>
                    <a:gd name="connsiteY188" fmla="*/ 1023257 h 1121228"/>
                    <a:gd name="connsiteX189" fmla="*/ 1261192 w 1686428"/>
                    <a:gd name="connsiteY189" fmla="*/ 1035957 h 1121228"/>
                    <a:gd name="connsiteX190" fmla="*/ 1276314 w 1686428"/>
                    <a:gd name="connsiteY190" fmla="*/ 1051076 h 1121228"/>
                    <a:gd name="connsiteX191" fmla="*/ 1286597 w 1686428"/>
                    <a:gd name="connsiteY191" fmla="*/ 1064986 h 1121228"/>
                    <a:gd name="connsiteX192" fmla="*/ 1293856 w 1686428"/>
                    <a:gd name="connsiteY192" fmla="*/ 1068614 h 1121228"/>
                    <a:gd name="connsiteX193" fmla="*/ 1304139 w 1686428"/>
                    <a:gd name="connsiteY193" fmla="*/ 1058938 h 1121228"/>
                    <a:gd name="connsiteX194" fmla="*/ 1310188 w 1686428"/>
                    <a:gd name="connsiteY194" fmla="*/ 1049867 h 1121228"/>
                    <a:gd name="connsiteX195" fmla="*/ 1316237 w 1686428"/>
                    <a:gd name="connsiteY195" fmla="*/ 1039586 h 1121228"/>
                    <a:gd name="connsiteX196" fmla="*/ 1316237 w 1686428"/>
                    <a:gd name="connsiteY196" fmla="*/ 1034143 h 1121228"/>
                    <a:gd name="connsiteX197" fmla="*/ 1325915 w 1686428"/>
                    <a:gd name="connsiteY197" fmla="*/ 1015395 h 1121228"/>
                    <a:gd name="connsiteX198" fmla="*/ 1319261 w 1686428"/>
                    <a:gd name="connsiteY198" fmla="*/ 1005114 h 1121228"/>
                    <a:gd name="connsiteX199" fmla="*/ 1317446 w 1686428"/>
                    <a:gd name="connsiteY199" fmla="*/ 991205 h 1121228"/>
                    <a:gd name="connsiteX200" fmla="*/ 1319866 w 1686428"/>
                    <a:gd name="connsiteY200" fmla="*/ 980924 h 1121228"/>
                    <a:gd name="connsiteX201" fmla="*/ 1348296 w 1686428"/>
                    <a:gd name="connsiteY201" fmla="*/ 965200 h 1121228"/>
                    <a:gd name="connsiteX202" fmla="*/ 1364023 w 1686428"/>
                    <a:gd name="connsiteY202" fmla="*/ 931333 h 1121228"/>
                    <a:gd name="connsiteX203" fmla="*/ 1382170 w 1686428"/>
                    <a:gd name="connsiteY203" fmla="*/ 892628 h 1121228"/>
                    <a:gd name="connsiteX204" fmla="*/ 1364628 w 1686428"/>
                    <a:gd name="connsiteY204" fmla="*/ 878719 h 1121228"/>
                    <a:gd name="connsiteX205" fmla="*/ 1348901 w 1686428"/>
                    <a:gd name="connsiteY205" fmla="*/ 851505 h 1121228"/>
                    <a:gd name="connsiteX206" fmla="*/ 1356159 w 1686428"/>
                    <a:gd name="connsiteY206" fmla="*/ 844248 h 1121228"/>
                    <a:gd name="connsiteX207" fmla="*/ 1358579 w 1686428"/>
                    <a:gd name="connsiteY207" fmla="*/ 842433 h 1121228"/>
                    <a:gd name="connsiteX208" fmla="*/ 1364628 w 1686428"/>
                    <a:gd name="connsiteY208" fmla="*/ 839409 h 1121228"/>
                    <a:gd name="connsiteX209" fmla="*/ 1367047 w 1686428"/>
                    <a:gd name="connsiteY209" fmla="*/ 837595 h 1121228"/>
                    <a:gd name="connsiteX210" fmla="*/ 1368862 w 1686428"/>
                    <a:gd name="connsiteY210" fmla="*/ 835781 h 1121228"/>
                    <a:gd name="connsiteX211" fmla="*/ 1372491 w 1686428"/>
                    <a:gd name="connsiteY211" fmla="*/ 833362 h 1121228"/>
                    <a:gd name="connsiteX212" fmla="*/ 1374306 w 1686428"/>
                    <a:gd name="connsiteY212" fmla="*/ 832757 h 1121228"/>
                    <a:gd name="connsiteX213" fmla="*/ 1377330 w 1686428"/>
                    <a:gd name="connsiteY213" fmla="*/ 832152 h 1121228"/>
                    <a:gd name="connsiteX214" fmla="*/ 1382170 w 1686428"/>
                    <a:gd name="connsiteY214" fmla="*/ 837595 h 1121228"/>
                    <a:gd name="connsiteX215" fmla="*/ 1389428 w 1686428"/>
                    <a:gd name="connsiteY215" fmla="*/ 846667 h 1121228"/>
                    <a:gd name="connsiteX216" fmla="*/ 1393057 w 1686428"/>
                    <a:gd name="connsiteY216" fmla="*/ 853924 h 1121228"/>
                    <a:gd name="connsiteX217" fmla="*/ 1406970 w 1686428"/>
                    <a:gd name="connsiteY217" fmla="*/ 850900 h 1121228"/>
                    <a:gd name="connsiteX218" fmla="*/ 1428141 w 1686428"/>
                    <a:gd name="connsiteY218" fmla="*/ 847271 h 1121228"/>
                    <a:gd name="connsiteX219" fmla="*/ 1444473 w 1686428"/>
                    <a:gd name="connsiteY219" fmla="*/ 872067 h 1121228"/>
                    <a:gd name="connsiteX220" fmla="*/ 1485001 w 1686428"/>
                    <a:gd name="connsiteY220" fmla="*/ 882952 h 1121228"/>
                    <a:gd name="connsiteX221" fmla="*/ 1504962 w 1686428"/>
                    <a:gd name="connsiteY221" fmla="*/ 909562 h 1121228"/>
                    <a:gd name="connsiteX222" fmla="*/ 1511615 w 1686428"/>
                    <a:gd name="connsiteY222" fmla="*/ 933148 h 1121228"/>
                    <a:gd name="connsiteX223" fmla="*/ 1552143 w 1686428"/>
                    <a:gd name="connsiteY223" fmla="*/ 942219 h 1121228"/>
                    <a:gd name="connsiteX224" fmla="*/ 1573314 w 1686428"/>
                    <a:gd name="connsiteY224" fmla="*/ 944033 h 1121228"/>
                    <a:gd name="connsiteX225" fmla="*/ 1599929 w 1686428"/>
                    <a:gd name="connsiteY225" fmla="*/ 943429 h 1121228"/>
                    <a:gd name="connsiteX226" fmla="*/ 1613237 w 1686428"/>
                    <a:gd name="connsiteY226" fmla="*/ 944033 h 1121228"/>
                    <a:gd name="connsiteX227" fmla="*/ 1626544 w 1686428"/>
                    <a:gd name="connsiteY227" fmla="*/ 942219 h 1121228"/>
                    <a:gd name="connsiteX228" fmla="*/ 1643481 w 1686428"/>
                    <a:gd name="connsiteY228" fmla="*/ 939195 h 1121228"/>
                    <a:gd name="connsiteX229" fmla="*/ 1650135 w 1686428"/>
                    <a:gd name="connsiteY229" fmla="*/ 933752 h 1121228"/>
                    <a:gd name="connsiteX230" fmla="*/ 1667676 w 1686428"/>
                    <a:gd name="connsiteY230" fmla="*/ 922262 h 1121228"/>
                    <a:gd name="connsiteX231" fmla="*/ 1686428 w 1686428"/>
                    <a:gd name="connsiteY231" fmla="*/ 916819 h 1121228"/>
                    <a:gd name="connsiteX232" fmla="*/ 1676750 w 1686428"/>
                    <a:gd name="connsiteY232" fmla="*/ 902909 h 1121228"/>
                    <a:gd name="connsiteX233" fmla="*/ 1673121 w 1686428"/>
                    <a:gd name="connsiteY233" fmla="*/ 893838 h 1121228"/>
                    <a:gd name="connsiteX234" fmla="*/ 1673725 w 1686428"/>
                    <a:gd name="connsiteY234" fmla="*/ 888395 h 1121228"/>
                    <a:gd name="connsiteX235" fmla="*/ 1673121 w 1686428"/>
                    <a:gd name="connsiteY235" fmla="*/ 884162 h 1121228"/>
                    <a:gd name="connsiteX236" fmla="*/ 1671911 w 1686428"/>
                    <a:gd name="connsiteY236" fmla="*/ 877509 h 1121228"/>
                    <a:gd name="connsiteX237" fmla="*/ 1670096 w 1686428"/>
                    <a:gd name="connsiteY237" fmla="*/ 870252 h 1121228"/>
                    <a:gd name="connsiteX238" fmla="*/ 1659813 w 1686428"/>
                    <a:gd name="connsiteY238" fmla="*/ 856948 h 1121228"/>
                    <a:gd name="connsiteX239" fmla="*/ 1654369 w 1686428"/>
                    <a:gd name="connsiteY239" fmla="*/ 849691 h 1121228"/>
                    <a:gd name="connsiteX240" fmla="*/ 1651345 w 1686428"/>
                    <a:gd name="connsiteY240" fmla="*/ 846062 h 1121228"/>
                    <a:gd name="connsiteX241" fmla="*/ 1644086 w 1686428"/>
                    <a:gd name="connsiteY241" fmla="*/ 837595 h 1121228"/>
                    <a:gd name="connsiteX242" fmla="*/ 1628359 w 1686428"/>
                    <a:gd name="connsiteY242" fmla="*/ 820057 h 1121228"/>
                    <a:gd name="connsiteX243" fmla="*/ 1624125 w 1686428"/>
                    <a:gd name="connsiteY243" fmla="*/ 816429 h 1121228"/>
                    <a:gd name="connsiteX244" fmla="*/ 1620495 w 1686428"/>
                    <a:gd name="connsiteY244" fmla="*/ 814614 h 1121228"/>
                    <a:gd name="connsiteX245" fmla="*/ 1615051 w 1686428"/>
                    <a:gd name="connsiteY245" fmla="*/ 809776 h 1121228"/>
                    <a:gd name="connsiteX246" fmla="*/ 1610212 w 1686428"/>
                    <a:gd name="connsiteY246" fmla="*/ 804938 h 1121228"/>
                    <a:gd name="connsiteX247" fmla="*/ 1605373 w 1686428"/>
                    <a:gd name="connsiteY247" fmla="*/ 797076 h 1121228"/>
                    <a:gd name="connsiteX248" fmla="*/ 1588436 w 1686428"/>
                    <a:gd name="connsiteY248" fmla="*/ 794657 h 1121228"/>
                    <a:gd name="connsiteX249" fmla="*/ 1579968 w 1686428"/>
                    <a:gd name="connsiteY249" fmla="*/ 784981 h 1121228"/>
                    <a:gd name="connsiteX250" fmla="*/ 1563636 w 1686428"/>
                    <a:gd name="connsiteY250" fmla="*/ 766233 h 1121228"/>
                    <a:gd name="connsiteX251" fmla="*/ 1556377 w 1686428"/>
                    <a:gd name="connsiteY251" fmla="*/ 741438 h 1121228"/>
                    <a:gd name="connsiteX252" fmla="*/ 1534601 w 1686428"/>
                    <a:gd name="connsiteY252" fmla="*/ 699709 h 1121228"/>
                    <a:gd name="connsiteX253" fmla="*/ 1512220 w 1686428"/>
                    <a:gd name="connsiteY253" fmla="*/ 698500 h 1121228"/>
                    <a:gd name="connsiteX254" fmla="*/ 1467459 w 1686428"/>
                    <a:gd name="connsiteY254" fmla="*/ 654957 h 1121228"/>
                    <a:gd name="connsiteX255" fmla="*/ 1465039 w 1686428"/>
                    <a:gd name="connsiteY255" fmla="*/ 638628 h 1121228"/>
                    <a:gd name="connsiteX256" fmla="*/ 1443263 w 1686428"/>
                    <a:gd name="connsiteY256" fmla="*/ 630162 h 1121228"/>
                    <a:gd name="connsiteX257" fmla="*/ 1437819 w 1686428"/>
                    <a:gd name="connsiteY257" fmla="*/ 630162 h 1121228"/>
                    <a:gd name="connsiteX258" fmla="*/ 1432375 w 1686428"/>
                    <a:gd name="connsiteY258" fmla="*/ 628348 h 1121228"/>
                    <a:gd name="connsiteX259" fmla="*/ 1427536 w 1686428"/>
                    <a:gd name="connsiteY259" fmla="*/ 624719 h 1121228"/>
                    <a:gd name="connsiteX260" fmla="*/ 1425116 w 1686428"/>
                    <a:gd name="connsiteY260" fmla="*/ 615043 h 1121228"/>
                    <a:gd name="connsiteX261" fmla="*/ 1419672 w 1686428"/>
                    <a:gd name="connsiteY261" fmla="*/ 602948 h 1121228"/>
                    <a:gd name="connsiteX262" fmla="*/ 1423907 w 1686428"/>
                    <a:gd name="connsiteY262" fmla="*/ 561219 h 1121228"/>
                    <a:gd name="connsiteX263" fmla="*/ 1413623 w 1686428"/>
                    <a:gd name="connsiteY263" fmla="*/ 539448 h 1121228"/>
                    <a:gd name="connsiteX264" fmla="*/ 1408180 w 1686428"/>
                    <a:gd name="connsiteY264" fmla="*/ 527352 h 1121228"/>
                    <a:gd name="connsiteX265" fmla="*/ 1402736 w 1686428"/>
                    <a:gd name="connsiteY265" fmla="*/ 509814 h 1121228"/>
                    <a:gd name="connsiteX266" fmla="*/ 1378540 w 1686428"/>
                    <a:gd name="connsiteY266" fmla="*/ 455990 h 1121228"/>
                    <a:gd name="connsiteX267" fmla="*/ 1362208 w 1686428"/>
                    <a:gd name="connsiteY267" fmla="*/ 446919 h 1121228"/>
                    <a:gd name="connsiteX268" fmla="*/ 1347086 w 1686428"/>
                    <a:gd name="connsiteY268" fmla="*/ 436638 h 1121228"/>
                    <a:gd name="connsiteX269" fmla="*/ 1327124 w 1686428"/>
                    <a:gd name="connsiteY269" fmla="*/ 449338 h 1121228"/>
                    <a:gd name="connsiteX270" fmla="*/ 1296880 w 1686428"/>
                    <a:gd name="connsiteY270" fmla="*/ 424543 h 1121228"/>
                    <a:gd name="connsiteX271" fmla="*/ 1278129 w 1686428"/>
                    <a:gd name="connsiteY271" fmla="*/ 406400 h 1121228"/>
                    <a:gd name="connsiteX272" fmla="*/ 1276919 w 1686428"/>
                    <a:gd name="connsiteY272" fmla="*/ 365276 h 1121228"/>
                    <a:gd name="connsiteX273" fmla="*/ 1261192 w 1686428"/>
                    <a:gd name="connsiteY273" fmla="*/ 349552 h 1121228"/>
                    <a:gd name="connsiteX274" fmla="*/ 1243045 w 1686428"/>
                    <a:gd name="connsiteY274" fmla="*/ 333828 h 1121228"/>
                    <a:gd name="connsiteX275" fmla="*/ 1240626 w 1686428"/>
                    <a:gd name="connsiteY275" fmla="*/ 304800 h 1121228"/>
                    <a:gd name="connsiteX276" fmla="*/ 1247884 w 1686428"/>
                    <a:gd name="connsiteY276" fmla="*/ 296938 h 1121228"/>
                    <a:gd name="connsiteX277" fmla="*/ 1248489 w 1686428"/>
                    <a:gd name="connsiteY277" fmla="*/ 291495 h 1121228"/>
                    <a:gd name="connsiteX278" fmla="*/ 1241835 w 1686428"/>
                    <a:gd name="connsiteY278" fmla="*/ 290890 h 1121228"/>
                    <a:gd name="connsiteX279" fmla="*/ 1242440 w 1686428"/>
                    <a:gd name="connsiteY279" fmla="*/ 279400 h 1121228"/>
                    <a:gd name="connsiteX280" fmla="*/ 1237601 w 1686428"/>
                    <a:gd name="connsiteY280" fmla="*/ 268514 h 1121228"/>
                    <a:gd name="connsiteX281" fmla="*/ 1230342 w 1686428"/>
                    <a:gd name="connsiteY281" fmla="*/ 217714 h 1121228"/>
                    <a:gd name="connsiteX282" fmla="*/ 1230342 w 1686428"/>
                    <a:gd name="connsiteY282" fmla="*/ 189290 h 1121228"/>
                    <a:gd name="connsiteX283" fmla="*/ 1220664 w 1686428"/>
                    <a:gd name="connsiteY283" fmla="*/ 175381 h 1121228"/>
                    <a:gd name="connsiteX284" fmla="*/ 1217640 w 1686428"/>
                    <a:gd name="connsiteY284" fmla="*/ 172962 h 1121228"/>
                    <a:gd name="connsiteX285" fmla="*/ 1217035 w 1686428"/>
                    <a:gd name="connsiteY285" fmla="*/ 175381 h 1121228"/>
                    <a:gd name="connsiteX286" fmla="*/ 1209776 w 1686428"/>
                    <a:gd name="connsiteY286" fmla="*/ 185662 h 1121228"/>
                    <a:gd name="connsiteX287" fmla="*/ 1189210 w 1686428"/>
                    <a:gd name="connsiteY287" fmla="*/ 197152 h 1121228"/>
                    <a:gd name="connsiteX288" fmla="*/ 1186186 w 1686428"/>
                    <a:gd name="connsiteY288" fmla="*/ 202595 h 1121228"/>
                    <a:gd name="connsiteX289" fmla="*/ 1175298 w 1686428"/>
                    <a:gd name="connsiteY289" fmla="*/ 200176 h 1121228"/>
                    <a:gd name="connsiteX290" fmla="*/ 1169249 w 1686428"/>
                    <a:gd name="connsiteY290" fmla="*/ 189290 h 1121228"/>
                    <a:gd name="connsiteX291" fmla="*/ 1167434 w 1686428"/>
                    <a:gd name="connsiteY291" fmla="*/ 179009 h 1121228"/>
                    <a:gd name="connsiteX292" fmla="*/ 1167434 w 1686428"/>
                    <a:gd name="connsiteY292" fmla="*/ 162681 h 1121228"/>
                    <a:gd name="connsiteX293" fmla="*/ 1160175 w 1686428"/>
                    <a:gd name="connsiteY293" fmla="*/ 156633 h 1121228"/>
                    <a:gd name="connsiteX294" fmla="*/ 1145658 w 1686428"/>
                    <a:gd name="connsiteY294" fmla="*/ 156029 h 1121228"/>
                    <a:gd name="connsiteX295" fmla="*/ 1129326 w 1686428"/>
                    <a:gd name="connsiteY295" fmla="*/ 154214 h 1121228"/>
                    <a:gd name="connsiteX296" fmla="*/ 1125697 w 1686428"/>
                    <a:gd name="connsiteY296" fmla="*/ 154214 h 1121228"/>
                    <a:gd name="connsiteX297" fmla="*/ 1112994 w 1686428"/>
                    <a:gd name="connsiteY297" fmla="*/ 148771 h 1121228"/>
                    <a:gd name="connsiteX298" fmla="*/ 1096057 w 1686428"/>
                    <a:gd name="connsiteY298" fmla="*/ 131233 h 1121228"/>
                    <a:gd name="connsiteX299" fmla="*/ 1085169 w 1686428"/>
                    <a:gd name="connsiteY299" fmla="*/ 120952 h 1121228"/>
                    <a:gd name="connsiteX300" fmla="*/ 1082145 w 1686428"/>
                    <a:gd name="connsiteY300" fmla="*/ 114300 h 1121228"/>
                    <a:gd name="connsiteX301" fmla="*/ 1075491 w 1686428"/>
                    <a:gd name="connsiteY301" fmla="*/ 99786 h 1121228"/>
                    <a:gd name="connsiteX302" fmla="*/ 1044037 w 1686428"/>
                    <a:gd name="connsiteY302" fmla="*/ 120952 h 1121228"/>
                    <a:gd name="connsiteX303" fmla="*/ 1025890 w 1686428"/>
                    <a:gd name="connsiteY303" fmla="*/ 128814 h 1121228"/>
                    <a:gd name="connsiteX304" fmla="*/ 1007139 w 1686428"/>
                    <a:gd name="connsiteY304" fmla="*/ 123976 h 1121228"/>
                    <a:gd name="connsiteX305" fmla="*/ 994436 w 1686428"/>
                    <a:gd name="connsiteY305" fmla="*/ 119743 h 1121228"/>
                    <a:gd name="connsiteX306" fmla="*/ 977499 w 1686428"/>
                    <a:gd name="connsiteY306" fmla="*/ 102810 h 1121228"/>
                    <a:gd name="connsiteX307" fmla="*/ 955118 w 1686428"/>
                    <a:gd name="connsiteY307" fmla="*/ 90714 h 1121228"/>
                    <a:gd name="connsiteX308" fmla="*/ 932737 w 1686428"/>
                    <a:gd name="connsiteY308" fmla="*/ 74386 h 1121228"/>
                    <a:gd name="connsiteX309" fmla="*/ 920035 w 1686428"/>
                    <a:gd name="connsiteY309" fmla="*/ 64709 h 1121228"/>
                    <a:gd name="connsiteX310" fmla="*/ 886161 w 1686428"/>
                    <a:gd name="connsiteY310" fmla="*/ 47171 h 1121228"/>
                    <a:gd name="connsiteX311" fmla="*/ 865595 w 1686428"/>
                    <a:gd name="connsiteY311" fmla="*/ 44148 h 1121228"/>
                    <a:gd name="connsiteX312" fmla="*/ 814179 w 1686428"/>
                    <a:gd name="connsiteY312" fmla="*/ 11490 h 1121228"/>
                    <a:gd name="connsiteX313" fmla="*/ 802082 w 1686428"/>
                    <a:gd name="connsiteY313" fmla="*/ 0 h 1121228"/>
                    <a:gd name="connsiteX314" fmla="*/ 788774 w 1686428"/>
                    <a:gd name="connsiteY314" fmla="*/ 6652 h 1121228"/>
                    <a:gd name="connsiteX315" fmla="*/ 786355 w 1686428"/>
                    <a:gd name="connsiteY315" fmla="*/ 15724 h 1121228"/>
                    <a:gd name="connsiteX316" fmla="*/ 783330 w 1686428"/>
                    <a:gd name="connsiteY316" fmla="*/ 23586 h 1121228"/>
                    <a:gd name="connsiteX317" fmla="*/ 780306 w 1686428"/>
                    <a:gd name="connsiteY317" fmla="*/ 30238 h 1121228"/>
                    <a:gd name="connsiteX318" fmla="*/ 762159 w 1686428"/>
                    <a:gd name="connsiteY318" fmla="*/ 42333 h 1121228"/>
                    <a:gd name="connsiteX319" fmla="*/ 757320 w 1686428"/>
                    <a:gd name="connsiteY319" fmla="*/ 51405 h 1121228"/>
                    <a:gd name="connsiteX320" fmla="*/ 762764 w 1686428"/>
                    <a:gd name="connsiteY320" fmla="*/ 57452 h 1121228"/>
                    <a:gd name="connsiteX321" fmla="*/ 751876 w 1686428"/>
                    <a:gd name="connsiteY321" fmla="*/ 63500 h 1121228"/>
                    <a:gd name="connsiteX322" fmla="*/ 744012 w 1686428"/>
                    <a:gd name="connsiteY322" fmla="*/ 65919 h 1121228"/>
                    <a:gd name="connsiteX323" fmla="*/ 730705 w 1686428"/>
                    <a:gd name="connsiteY323" fmla="*/ 70757 h 1121228"/>
                    <a:gd name="connsiteX324" fmla="*/ 720422 w 1686428"/>
                    <a:gd name="connsiteY324" fmla="*/ 72571 h 1121228"/>
                    <a:gd name="connsiteX325" fmla="*/ 713163 w 1686428"/>
                    <a:gd name="connsiteY325" fmla="*/ 69548 h 1121228"/>
                    <a:gd name="connsiteX326" fmla="*/ 708324 w 1686428"/>
                    <a:gd name="connsiteY326" fmla="*/ 61686 h 1121228"/>
                    <a:gd name="connsiteX327" fmla="*/ 707719 w 1686428"/>
                    <a:gd name="connsiteY327" fmla="*/ 81643 h 1121228"/>
                    <a:gd name="connsiteX328" fmla="*/ 746432 w 1686428"/>
                    <a:gd name="connsiteY328" fmla="*/ 99786 h 1121228"/>
                    <a:gd name="connsiteX329" fmla="*/ 765184 w 1686428"/>
                    <a:gd name="connsiteY329" fmla="*/ 113090 h 1121228"/>
                    <a:gd name="connsiteX330" fmla="*/ 763369 w 1686428"/>
                    <a:gd name="connsiteY330" fmla="*/ 120952 h 1121228"/>
                    <a:gd name="connsiteX331" fmla="*/ 762159 w 1686428"/>
                    <a:gd name="connsiteY331" fmla="*/ 122162 h 1121228"/>
                    <a:gd name="connsiteX332" fmla="*/ 756715 w 1686428"/>
                    <a:gd name="connsiteY332" fmla="*/ 122767 h 1121228"/>
                    <a:gd name="connsiteX333" fmla="*/ 750061 w 1686428"/>
                    <a:gd name="connsiteY333" fmla="*/ 125186 h 1121228"/>
                    <a:gd name="connsiteX334" fmla="*/ 741593 w 1686428"/>
                    <a:gd name="connsiteY334" fmla="*/ 131233 h 1121228"/>
                    <a:gd name="connsiteX335" fmla="*/ 736754 w 1686428"/>
                    <a:gd name="connsiteY335" fmla="*/ 138490 h 1121228"/>
                    <a:gd name="connsiteX336" fmla="*/ 731310 w 1686428"/>
                    <a:gd name="connsiteY336" fmla="*/ 134862 h 1121228"/>
                    <a:gd name="connsiteX337" fmla="*/ 725866 w 1686428"/>
                    <a:gd name="connsiteY337" fmla="*/ 137886 h 1121228"/>
                    <a:gd name="connsiteX338" fmla="*/ 715583 w 1686428"/>
                    <a:gd name="connsiteY338" fmla="*/ 142119 h 1121228"/>
                    <a:gd name="connsiteX339" fmla="*/ 711348 w 1686428"/>
                    <a:gd name="connsiteY339" fmla="*/ 141514 h 1121228"/>
                    <a:gd name="connsiteX340" fmla="*/ 703485 w 1686428"/>
                    <a:gd name="connsiteY340" fmla="*/ 148167 h 1121228"/>
                    <a:gd name="connsiteX341" fmla="*/ 702275 w 1686428"/>
                    <a:gd name="connsiteY341" fmla="*/ 159052 h 1121228"/>
                    <a:gd name="connsiteX342" fmla="*/ 699855 w 1686428"/>
                    <a:gd name="connsiteY342" fmla="*/ 166914 h 1121228"/>
                    <a:gd name="connsiteX343" fmla="*/ 692597 w 1686428"/>
                    <a:gd name="connsiteY343" fmla="*/ 165705 h 1121228"/>
                    <a:gd name="connsiteX344" fmla="*/ 687758 w 1686428"/>
                    <a:gd name="connsiteY344" fmla="*/ 176590 h 1121228"/>
                    <a:gd name="connsiteX345" fmla="*/ 687153 w 1686428"/>
                    <a:gd name="connsiteY345" fmla="*/ 181429 h 1121228"/>
                    <a:gd name="connsiteX346" fmla="*/ 690177 w 1686428"/>
                    <a:gd name="connsiteY346" fmla="*/ 188081 h 1121228"/>
                    <a:gd name="connsiteX347" fmla="*/ 685338 w 1686428"/>
                    <a:gd name="connsiteY347" fmla="*/ 194128 h 1121228"/>
                    <a:gd name="connsiteX348" fmla="*/ 681104 w 1686428"/>
                    <a:gd name="connsiteY348" fmla="*/ 200781 h 1121228"/>
                    <a:gd name="connsiteX349" fmla="*/ 679894 w 1686428"/>
                    <a:gd name="connsiteY349" fmla="*/ 205619 h 1121228"/>
                    <a:gd name="connsiteX350" fmla="*/ 682919 w 1686428"/>
                    <a:gd name="connsiteY350" fmla="*/ 205619 h 1121228"/>
                    <a:gd name="connsiteX351" fmla="*/ 683524 w 1686428"/>
                    <a:gd name="connsiteY351" fmla="*/ 208038 h 1121228"/>
                    <a:gd name="connsiteX352" fmla="*/ 676265 w 1686428"/>
                    <a:gd name="connsiteY352" fmla="*/ 224367 h 1121228"/>
                    <a:gd name="connsiteX353" fmla="*/ 674450 w 1686428"/>
                    <a:gd name="connsiteY353" fmla="*/ 238276 h 1121228"/>
                    <a:gd name="connsiteX354" fmla="*/ 677475 w 1686428"/>
                    <a:gd name="connsiteY354" fmla="*/ 246138 h 1121228"/>
                    <a:gd name="connsiteX355" fmla="*/ 679289 w 1686428"/>
                    <a:gd name="connsiteY355" fmla="*/ 252790 h 1121228"/>
                    <a:gd name="connsiteX356" fmla="*/ 681709 w 1686428"/>
                    <a:gd name="connsiteY356" fmla="*/ 265490 h 1121228"/>
                    <a:gd name="connsiteX357" fmla="*/ 689573 w 1686428"/>
                    <a:gd name="connsiteY357" fmla="*/ 280005 h 1121228"/>
                    <a:gd name="connsiteX358" fmla="*/ 703485 w 1686428"/>
                    <a:gd name="connsiteY358" fmla="*/ 312057 h 1121228"/>
                    <a:gd name="connsiteX359" fmla="*/ 679894 w 1686428"/>
                    <a:gd name="connsiteY359" fmla="*/ 324757 h 1121228"/>
                    <a:gd name="connsiteX360" fmla="*/ 657513 w 1686428"/>
                    <a:gd name="connsiteY360" fmla="*/ 319314 h 1121228"/>
                    <a:gd name="connsiteX361" fmla="*/ 638762 w 1686428"/>
                    <a:gd name="connsiteY361" fmla="*/ 316895 h 1121228"/>
                    <a:gd name="connsiteX362" fmla="*/ 616986 w 1686428"/>
                    <a:gd name="connsiteY362" fmla="*/ 328386 h 1121228"/>
                    <a:gd name="connsiteX363" fmla="*/ 629688 w 1686428"/>
                    <a:gd name="connsiteY363" fmla="*/ 361648 h 1121228"/>
                    <a:gd name="connsiteX364" fmla="*/ 607308 w 1686428"/>
                    <a:gd name="connsiteY364" fmla="*/ 371324 h 1121228"/>
                    <a:gd name="connsiteX365" fmla="*/ 575853 w 1686428"/>
                    <a:gd name="connsiteY365" fmla="*/ 353181 h 1121228"/>
                    <a:gd name="connsiteX366" fmla="*/ 544399 w 1686428"/>
                    <a:gd name="connsiteY366" fmla="*/ 329595 h 1121228"/>
                    <a:gd name="connsiteX367" fmla="*/ 525043 w 1686428"/>
                    <a:gd name="connsiteY367" fmla="*/ 327176 h 1121228"/>
                    <a:gd name="connsiteX368" fmla="*/ 505686 w 1686428"/>
                    <a:gd name="connsiteY368" fmla="*/ 320524 h 1121228"/>
                    <a:gd name="connsiteX369" fmla="*/ 491169 w 1686428"/>
                    <a:gd name="connsiteY369" fmla="*/ 337457 h 1121228"/>
                    <a:gd name="connsiteX370" fmla="*/ 482701 w 1686428"/>
                    <a:gd name="connsiteY370" fmla="*/ 388862 h 1121228"/>
                    <a:gd name="connsiteX371" fmla="*/ 408904 w 1686428"/>
                    <a:gd name="connsiteY371" fmla="*/ 407610 h 1121228"/>
                    <a:gd name="connsiteX372" fmla="*/ 391967 w 1686428"/>
                    <a:gd name="connsiteY372" fmla="*/ 405190 h 1121228"/>
                    <a:gd name="connsiteX373" fmla="*/ 377450 w 1686428"/>
                    <a:gd name="connsiteY373" fmla="*/ 392490 h 1121228"/>
                    <a:gd name="connsiteX374" fmla="*/ 346601 w 1686428"/>
                    <a:gd name="connsiteY374" fmla="*/ 415471 h 1121228"/>
                    <a:gd name="connsiteX375" fmla="*/ 329059 w 1686428"/>
                    <a:gd name="connsiteY375" fmla="*/ 417286 h 1121228"/>
                    <a:gd name="connsiteX376" fmla="*/ 316961 w 1686428"/>
                    <a:gd name="connsiteY376" fmla="*/ 399143 h 1121228"/>
                    <a:gd name="connsiteX377" fmla="*/ 295790 w 1686428"/>
                    <a:gd name="connsiteY377" fmla="*/ 386443 h 1121228"/>
                    <a:gd name="connsiteX378" fmla="*/ 292161 w 1686428"/>
                    <a:gd name="connsiteY378" fmla="*/ 385838 h 1121228"/>
                    <a:gd name="connsiteX379" fmla="*/ 292161 w 1686428"/>
                    <a:gd name="connsiteY379" fmla="*/ 385838 h 112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86428" h="1121228">
                      <a:moveTo>
                        <a:pt x="292161" y="385838"/>
                      </a:moveTo>
                      <a:lnTo>
                        <a:pt x="274014" y="387048"/>
                      </a:lnTo>
                      <a:lnTo>
                        <a:pt x="266151" y="385838"/>
                      </a:lnTo>
                      <a:lnTo>
                        <a:pt x="255263" y="387652"/>
                      </a:lnTo>
                      <a:lnTo>
                        <a:pt x="248609" y="388257"/>
                      </a:lnTo>
                      <a:lnTo>
                        <a:pt x="247399" y="391886"/>
                      </a:lnTo>
                      <a:cubicBezTo>
                        <a:pt x="243165" y="403376"/>
                        <a:pt x="232882" y="411843"/>
                        <a:pt x="214130" y="414262"/>
                      </a:cubicBezTo>
                      <a:cubicBezTo>
                        <a:pt x="209291" y="414867"/>
                        <a:pt x="204452" y="418495"/>
                        <a:pt x="199008" y="417286"/>
                      </a:cubicBezTo>
                      <a:cubicBezTo>
                        <a:pt x="192354" y="416076"/>
                        <a:pt x="186305" y="413052"/>
                        <a:pt x="177837" y="411843"/>
                      </a:cubicBezTo>
                      <a:lnTo>
                        <a:pt x="166949" y="437243"/>
                      </a:lnTo>
                      <a:lnTo>
                        <a:pt x="142753" y="450548"/>
                      </a:lnTo>
                      <a:cubicBezTo>
                        <a:pt x="130051" y="460224"/>
                        <a:pt x="124002" y="468690"/>
                        <a:pt x="113114" y="480181"/>
                      </a:cubicBezTo>
                      <a:lnTo>
                        <a:pt x="76216" y="463247"/>
                      </a:lnTo>
                      <a:lnTo>
                        <a:pt x="35688" y="466876"/>
                      </a:lnTo>
                      <a:lnTo>
                        <a:pt x="22381" y="512838"/>
                      </a:lnTo>
                      <a:lnTo>
                        <a:pt x="4839" y="532191"/>
                      </a:lnTo>
                      <a:lnTo>
                        <a:pt x="18751" y="541867"/>
                      </a:lnTo>
                      <a:cubicBezTo>
                        <a:pt x="19356" y="550938"/>
                        <a:pt x="28429" y="553962"/>
                        <a:pt x="26010" y="558195"/>
                      </a:cubicBezTo>
                      <a:cubicBezTo>
                        <a:pt x="26010" y="558800"/>
                        <a:pt x="12703" y="570290"/>
                        <a:pt x="12098" y="572105"/>
                      </a:cubicBezTo>
                      <a:cubicBezTo>
                        <a:pt x="6049" y="584805"/>
                        <a:pt x="2419" y="608995"/>
                        <a:pt x="0" y="622905"/>
                      </a:cubicBezTo>
                      <a:cubicBezTo>
                        <a:pt x="0" y="631371"/>
                        <a:pt x="5444" y="640443"/>
                        <a:pt x="8468" y="647095"/>
                      </a:cubicBezTo>
                      <a:cubicBezTo>
                        <a:pt x="13307" y="651933"/>
                        <a:pt x="20566" y="649514"/>
                        <a:pt x="20566" y="652538"/>
                      </a:cubicBezTo>
                      <a:cubicBezTo>
                        <a:pt x="22381" y="658586"/>
                        <a:pt x="21776" y="661005"/>
                        <a:pt x="16937" y="668262"/>
                      </a:cubicBezTo>
                      <a:cubicBezTo>
                        <a:pt x="26010" y="671286"/>
                        <a:pt x="52020" y="669471"/>
                        <a:pt x="64118" y="671286"/>
                      </a:cubicBezTo>
                      <a:lnTo>
                        <a:pt x="71377" y="667052"/>
                      </a:lnTo>
                      <a:cubicBezTo>
                        <a:pt x="75006" y="666448"/>
                        <a:pt x="116743" y="650724"/>
                        <a:pt x="129446" y="648909"/>
                      </a:cubicBezTo>
                      <a:lnTo>
                        <a:pt x="149407" y="641652"/>
                      </a:lnTo>
                      <a:lnTo>
                        <a:pt x="170578" y="639233"/>
                      </a:lnTo>
                      <a:lnTo>
                        <a:pt x="179651" y="635605"/>
                      </a:lnTo>
                      <a:cubicBezTo>
                        <a:pt x="186305" y="645886"/>
                        <a:pt x="191749" y="659795"/>
                        <a:pt x="198403" y="668262"/>
                      </a:cubicBezTo>
                      <a:cubicBezTo>
                        <a:pt x="203847" y="678543"/>
                        <a:pt x="196589" y="680962"/>
                        <a:pt x="197193" y="697290"/>
                      </a:cubicBezTo>
                      <a:lnTo>
                        <a:pt x="200218" y="704548"/>
                      </a:lnTo>
                      <a:lnTo>
                        <a:pt x="198403" y="725110"/>
                      </a:lnTo>
                      <a:lnTo>
                        <a:pt x="206267" y="735390"/>
                      </a:lnTo>
                      <a:lnTo>
                        <a:pt x="222599" y="749905"/>
                      </a:lnTo>
                      <a:lnTo>
                        <a:pt x="233487" y="751114"/>
                      </a:lnTo>
                      <a:lnTo>
                        <a:pt x="248004" y="763814"/>
                      </a:lnTo>
                      <a:lnTo>
                        <a:pt x="254658" y="763814"/>
                      </a:lnTo>
                      <a:lnTo>
                        <a:pt x="261311" y="762000"/>
                      </a:lnTo>
                      <a:lnTo>
                        <a:pt x="266756" y="763210"/>
                      </a:lnTo>
                      <a:lnTo>
                        <a:pt x="283088" y="754743"/>
                      </a:lnTo>
                      <a:lnTo>
                        <a:pt x="286717" y="763210"/>
                      </a:lnTo>
                      <a:cubicBezTo>
                        <a:pt x="297000" y="757767"/>
                        <a:pt x="297605" y="772886"/>
                        <a:pt x="306678" y="768048"/>
                      </a:cubicBezTo>
                      <a:cubicBezTo>
                        <a:pt x="309702" y="766233"/>
                        <a:pt x="310308" y="771676"/>
                        <a:pt x="312727" y="772281"/>
                      </a:cubicBezTo>
                      <a:cubicBezTo>
                        <a:pt x="320591" y="774700"/>
                        <a:pt x="321195" y="775909"/>
                        <a:pt x="331479" y="758976"/>
                      </a:cubicBezTo>
                      <a:lnTo>
                        <a:pt x="338132" y="761395"/>
                      </a:lnTo>
                      <a:lnTo>
                        <a:pt x="358699" y="748695"/>
                      </a:lnTo>
                      <a:lnTo>
                        <a:pt x="365957" y="735390"/>
                      </a:lnTo>
                      <a:lnTo>
                        <a:pt x="370191" y="729343"/>
                      </a:lnTo>
                      <a:lnTo>
                        <a:pt x="371401" y="723900"/>
                      </a:lnTo>
                      <a:lnTo>
                        <a:pt x="376240" y="720876"/>
                      </a:lnTo>
                      <a:lnTo>
                        <a:pt x="381684" y="712409"/>
                      </a:lnTo>
                      <a:lnTo>
                        <a:pt x="390758" y="714828"/>
                      </a:lnTo>
                      <a:lnTo>
                        <a:pt x="398016" y="726319"/>
                      </a:lnTo>
                      <a:lnTo>
                        <a:pt x="404065" y="728133"/>
                      </a:lnTo>
                      <a:lnTo>
                        <a:pt x="418582" y="725714"/>
                      </a:lnTo>
                      <a:lnTo>
                        <a:pt x="425236" y="720271"/>
                      </a:lnTo>
                      <a:lnTo>
                        <a:pt x="424026" y="710595"/>
                      </a:lnTo>
                      <a:lnTo>
                        <a:pt x="428261" y="702733"/>
                      </a:lnTo>
                      <a:lnTo>
                        <a:pt x="445802" y="700919"/>
                      </a:lnTo>
                      <a:lnTo>
                        <a:pt x="450037" y="703943"/>
                      </a:lnTo>
                      <a:lnTo>
                        <a:pt x="458505" y="697290"/>
                      </a:lnTo>
                      <a:lnTo>
                        <a:pt x="463344" y="696081"/>
                      </a:lnTo>
                      <a:lnTo>
                        <a:pt x="473022" y="699709"/>
                      </a:lnTo>
                      <a:lnTo>
                        <a:pt x="473627" y="703338"/>
                      </a:lnTo>
                      <a:lnTo>
                        <a:pt x="458505" y="711200"/>
                      </a:lnTo>
                      <a:lnTo>
                        <a:pt x="463949" y="722086"/>
                      </a:lnTo>
                      <a:lnTo>
                        <a:pt x="465159" y="737205"/>
                      </a:lnTo>
                      <a:lnTo>
                        <a:pt x="465159" y="746881"/>
                      </a:lnTo>
                      <a:lnTo>
                        <a:pt x="473627" y="758371"/>
                      </a:lnTo>
                      <a:lnTo>
                        <a:pt x="474232" y="768048"/>
                      </a:lnTo>
                      <a:lnTo>
                        <a:pt x="479071" y="775909"/>
                      </a:lnTo>
                      <a:lnTo>
                        <a:pt x="486330" y="780748"/>
                      </a:lnTo>
                      <a:lnTo>
                        <a:pt x="489959" y="788609"/>
                      </a:lnTo>
                      <a:lnTo>
                        <a:pt x="503872" y="800100"/>
                      </a:lnTo>
                      <a:lnTo>
                        <a:pt x="515364" y="804333"/>
                      </a:lnTo>
                      <a:lnTo>
                        <a:pt x="517179" y="810381"/>
                      </a:lnTo>
                      <a:lnTo>
                        <a:pt x="514155" y="820662"/>
                      </a:lnTo>
                      <a:lnTo>
                        <a:pt x="514760" y="832152"/>
                      </a:lnTo>
                      <a:lnTo>
                        <a:pt x="503267" y="839409"/>
                      </a:lnTo>
                      <a:lnTo>
                        <a:pt x="511735" y="849086"/>
                      </a:lnTo>
                      <a:lnTo>
                        <a:pt x="499637" y="882347"/>
                      </a:lnTo>
                      <a:lnTo>
                        <a:pt x="513550" y="891419"/>
                      </a:lnTo>
                      <a:lnTo>
                        <a:pt x="516574" y="893838"/>
                      </a:lnTo>
                      <a:lnTo>
                        <a:pt x="517784" y="900490"/>
                      </a:lnTo>
                      <a:lnTo>
                        <a:pt x="518389" y="907143"/>
                      </a:lnTo>
                      <a:lnTo>
                        <a:pt x="517179" y="912586"/>
                      </a:lnTo>
                      <a:lnTo>
                        <a:pt x="508106" y="937381"/>
                      </a:lnTo>
                      <a:lnTo>
                        <a:pt x="510525" y="943429"/>
                      </a:lnTo>
                      <a:lnTo>
                        <a:pt x="514760" y="947057"/>
                      </a:lnTo>
                      <a:lnTo>
                        <a:pt x="518994" y="950081"/>
                      </a:lnTo>
                      <a:lnTo>
                        <a:pt x="519599" y="953710"/>
                      </a:lnTo>
                      <a:lnTo>
                        <a:pt x="522623" y="955524"/>
                      </a:lnTo>
                      <a:lnTo>
                        <a:pt x="525648" y="954314"/>
                      </a:lnTo>
                      <a:lnTo>
                        <a:pt x="528672" y="951895"/>
                      </a:lnTo>
                      <a:lnTo>
                        <a:pt x="534116" y="951290"/>
                      </a:lnTo>
                      <a:lnTo>
                        <a:pt x="538955" y="952500"/>
                      </a:lnTo>
                      <a:lnTo>
                        <a:pt x="542584" y="953105"/>
                      </a:lnTo>
                      <a:lnTo>
                        <a:pt x="551053" y="945243"/>
                      </a:lnTo>
                      <a:lnTo>
                        <a:pt x="558916" y="942824"/>
                      </a:lnTo>
                      <a:lnTo>
                        <a:pt x="567990" y="935567"/>
                      </a:lnTo>
                      <a:lnTo>
                        <a:pt x="586136" y="944033"/>
                      </a:lnTo>
                      <a:lnTo>
                        <a:pt x="609122" y="927100"/>
                      </a:lnTo>
                      <a:lnTo>
                        <a:pt x="612752" y="927100"/>
                      </a:lnTo>
                      <a:lnTo>
                        <a:pt x="620615" y="931938"/>
                      </a:lnTo>
                      <a:lnTo>
                        <a:pt x="635133" y="924681"/>
                      </a:lnTo>
                      <a:lnTo>
                        <a:pt x="638157" y="919843"/>
                      </a:lnTo>
                      <a:lnTo>
                        <a:pt x="643601" y="918633"/>
                      </a:lnTo>
                      <a:lnTo>
                        <a:pt x="647230" y="915005"/>
                      </a:lnTo>
                      <a:lnTo>
                        <a:pt x="650860" y="919843"/>
                      </a:lnTo>
                      <a:lnTo>
                        <a:pt x="658118" y="924681"/>
                      </a:lnTo>
                      <a:lnTo>
                        <a:pt x="665377" y="939195"/>
                      </a:lnTo>
                      <a:lnTo>
                        <a:pt x="656908" y="962781"/>
                      </a:lnTo>
                      <a:lnTo>
                        <a:pt x="665377" y="966409"/>
                      </a:lnTo>
                      <a:lnTo>
                        <a:pt x="673240" y="967619"/>
                      </a:lnTo>
                      <a:lnTo>
                        <a:pt x="679894" y="971852"/>
                      </a:lnTo>
                      <a:cubicBezTo>
                        <a:pt x="693202" y="982738"/>
                        <a:pt x="675055" y="978505"/>
                        <a:pt x="670821" y="1002695"/>
                      </a:cubicBezTo>
                      <a:lnTo>
                        <a:pt x="681709" y="1012976"/>
                      </a:lnTo>
                      <a:lnTo>
                        <a:pt x="702275" y="1014186"/>
                      </a:lnTo>
                      <a:lnTo>
                        <a:pt x="710744" y="1016000"/>
                      </a:lnTo>
                      <a:lnTo>
                        <a:pt x="723446" y="1020838"/>
                      </a:lnTo>
                      <a:lnTo>
                        <a:pt x="729495" y="1026886"/>
                      </a:lnTo>
                      <a:lnTo>
                        <a:pt x="729495" y="1037771"/>
                      </a:lnTo>
                      <a:lnTo>
                        <a:pt x="727680" y="1050472"/>
                      </a:lnTo>
                      <a:lnTo>
                        <a:pt x="737358" y="1064381"/>
                      </a:lnTo>
                      <a:lnTo>
                        <a:pt x="737964" y="1072243"/>
                      </a:lnTo>
                      <a:lnTo>
                        <a:pt x="740383" y="1075871"/>
                      </a:lnTo>
                      <a:lnTo>
                        <a:pt x="742198" y="1075871"/>
                      </a:lnTo>
                      <a:lnTo>
                        <a:pt x="745827" y="1066800"/>
                      </a:lnTo>
                      <a:lnTo>
                        <a:pt x="748852" y="1066195"/>
                      </a:lnTo>
                      <a:lnTo>
                        <a:pt x="756715" y="1072243"/>
                      </a:lnTo>
                      <a:lnTo>
                        <a:pt x="764578" y="1080710"/>
                      </a:lnTo>
                      <a:lnTo>
                        <a:pt x="770627" y="1083733"/>
                      </a:lnTo>
                      <a:lnTo>
                        <a:pt x="783330" y="1075871"/>
                      </a:lnTo>
                      <a:lnTo>
                        <a:pt x="786355" y="1075871"/>
                      </a:lnTo>
                      <a:lnTo>
                        <a:pt x="792404" y="1076476"/>
                      </a:lnTo>
                      <a:lnTo>
                        <a:pt x="798452" y="1071638"/>
                      </a:lnTo>
                      <a:lnTo>
                        <a:pt x="800872" y="1068614"/>
                      </a:lnTo>
                      <a:lnTo>
                        <a:pt x="808130" y="1066195"/>
                      </a:lnTo>
                      <a:lnTo>
                        <a:pt x="815994" y="1069219"/>
                      </a:lnTo>
                      <a:lnTo>
                        <a:pt x="814784" y="1071638"/>
                      </a:lnTo>
                      <a:lnTo>
                        <a:pt x="820833" y="1083128"/>
                      </a:lnTo>
                      <a:lnTo>
                        <a:pt x="834746" y="1084338"/>
                      </a:lnTo>
                      <a:lnTo>
                        <a:pt x="840189" y="1084338"/>
                      </a:lnTo>
                      <a:lnTo>
                        <a:pt x="857731" y="1083733"/>
                      </a:lnTo>
                      <a:lnTo>
                        <a:pt x="863780" y="1085548"/>
                      </a:lnTo>
                      <a:lnTo>
                        <a:pt x="868619" y="1083733"/>
                      </a:lnTo>
                      <a:lnTo>
                        <a:pt x="882532" y="1077081"/>
                      </a:lnTo>
                      <a:lnTo>
                        <a:pt x="891000" y="1077686"/>
                      </a:lnTo>
                      <a:lnTo>
                        <a:pt x="894025" y="1076476"/>
                      </a:lnTo>
                      <a:lnTo>
                        <a:pt x="905517" y="1090386"/>
                      </a:lnTo>
                      <a:lnTo>
                        <a:pt x="907332" y="1091595"/>
                      </a:lnTo>
                      <a:lnTo>
                        <a:pt x="910357" y="1092200"/>
                      </a:lnTo>
                      <a:lnTo>
                        <a:pt x="920035" y="1092805"/>
                      </a:lnTo>
                      <a:lnTo>
                        <a:pt x="932737" y="1106109"/>
                      </a:lnTo>
                      <a:lnTo>
                        <a:pt x="947255" y="1121228"/>
                      </a:lnTo>
                      <a:lnTo>
                        <a:pt x="955118" y="1099457"/>
                      </a:lnTo>
                      <a:lnTo>
                        <a:pt x="970240" y="1095829"/>
                      </a:lnTo>
                      <a:lnTo>
                        <a:pt x="975079" y="1093410"/>
                      </a:lnTo>
                      <a:lnTo>
                        <a:pt x="988387" y="1089176"/>
                      </a:lnTo>
                      <a:lnTo>
                        <a:pt x="1000485" y="1083128"/>
                      </a:lnTo>
                      <a:lnTo>
                        <a:pt x="1011978" y="1081919"/>
                      </a:lnTo>
                      <a:lnTo>
                        <a:pt x="1022261" y="1080105"/>
                      </a:lnTo>
                      <a:lnTo>
                        <a:pt x="1032544" y="1078895"/>
                      </a:lnTo>
                      <a:lnTo>
                        <a:pt x="1044642" y="1077081"/>
                      </a:lnTo>
                      <a:lnTo>
                        <a:pt x="1054320" y="1077686"/>
                      </a:lnTo>
                      <a:lnTo>
                        <a:pt x="1058554" y="1077081"/>
                      </a:lnTo>
                      <a:lnTo>
                        <a:pt x="1067023" y="1078290"/>
                      </a:lnTo>
                      <a:lnTo>
                        <a:pt x="1076701" y="1080105"/>
                      </a:lnTo>
                      <a:lnTo>
                        <a:pt x="1091218" y="1080105"/>
                      </a:lnTo>
                      <a:lnTo>
                        <a:pt x="1097872" y="1078290"/>
                      </a:lnTo>
                      <a:lnTo>
                        <a:pt x="1099687" y="1072243"/>
                      </a:lnTo>
                      <a:lnTo>
                        <a:pt x="1102711" y="1068009"/>
                      </a:lnTo>
                      <a:lnTo>
                        <a:pt x="1113599" y="1059543"/>
                      </a:lnTo>
                      <a:lnTo>
                        <a:pt x="1105736" y="1052286"/>
                      </a:lnTo>
                      <a:lnTo>
                        <a:pt x="1102106" y="1048052"/>
                      </a:lnTo>
                      <a:lnTo>
                        <a:pt x="1100291" y="1046238"/>
                      </a:lnTo>
                      <a:lnTo>
                        <a:pt x="1099687" y="1043819"/>
                      </a:lnTo>
                      <a:lnTo>
                        <a:pt x="1140214" y="1028095"/>
                      </a:lnTo>
                      <a:lnTo>
                        <a:pt x="1156546" y="1022048"/>
                      </a:lnTo>
                      <a:lnTo>
                        <a:pt x="1160780" y="1025071"/>
                      </a:lnTo>
                      <a:lnTo>
                        <a:pt x="1173483" y="1029305"/>
                      </a:lnTo>
                      <a:lnTo>
                        <a:pt x="1179532" y="1029909"/>
                      </a:lnTo>
                      <a:lnTo>
                        <a:pt x="1185581" y="1028700"/>
                      </a:lnTo>
                      <a:lnTo>
                        <a:pt x="1198283" y="1022652"/>
                      </a:lnTo>
                      <a:lnTo>
                        <a:pt x="1216430" y="1014790"/>
                      </a:lnTo>
                      <a:lnTo>
                        <a:pt x="1238206" y="1008743"/>
                      </a:lnTo>
                      <a:lnTo>
                        <a:pt x="1249699" y="1006324"/>
                      </a:lnTo>
                      <a:cubicBezTo>
                        <a:pt x="1253933" y="1011162"/>
                        <a:pt x="1256352" y="1017210"/>
                        <a:pt x="1256958" y="1023257"/>
                      </a:cubicBezTo>
                      <a:cubicBezTo>
                        <a:pt x="1258167" y="1027490"/>
                        <a:pt x="1259982" y="1031724"/>
                        <a:pt x="1261192" y="1035957"/>
                      </a:cubicBezTo>
                      <a:lnTo>
                        <a:pt x="1276314" y="1051076"/>
                      </a:lnTo>
                      <a:lnTo>
                        <a:pt x="1286597" y="1064986"/>
                      </a:lnTo>
                      <a:cubicBezTo>
                        <a:pt x="1288412" y="1066195"/>
                        <a:pt x="1291436" y="1068614"/>
                        <a:pt x="1293856" y="1068614"/>
                      </a:cubicBezTo>
                      <a:cubicBezTo>
                        <a:pt x="1296880" y="1066195"/>
                        <a:pt x="1300510" y="1061962"/>
                        <a:pt x="1304139" y="1058938"/>
                      </a:cubicBezTo>
                      <a:lnTo>
                        <a:pt x="1310188" y="1049867"/>
                      </a:lnTo>
                      <a:lnTo>
                        <a:pt x="1316237" y="1039586"/>
                      </a:lnTo>
                      <a:lnTo>
                        <a:pt x="1316237" y="1034143"/>
                      </a:lnTo>
                      <a:lnTo>
                        <a:pt x="1325915" y="1015395"/>
                      </a:lnTo>
                      <a:lnTo>
                        <a:pt x="1319261" y="1005114"/>
                      </a:lnTo>
                      <a:lnTo>
                        <a:pt x="1317446" y="991205"/>
                      </a:lnTo>
                      <a:lnTo>
                        <a:pt x="1319866" y="980924"/>
                      </a:lnTo>
                      <a:cubicBezTo>
                        <a:pt x="1327730" y="974271"/>
                        <a:pt x="1339827" y="970038"/>
                        <a:pt x="1348296" y="965200"/>
                      </a:cubicBezTo>
                      <a:cubicBezTo>
                        <a:pt x="1350110" y="962781"/>
                        <a:pt x="1356159" y="947057"/>
                        <a:pt x="1364023" y="931333"/>
                      </a:cubicBezTo>
                      <a:cubicBezTo>
                        <a:pt x="1371281" y="916214"/>
                        <a:pt x="1385194" y="899281"/>
                        <a:pt x="1382170" y="892628"/>
                      </a:cubicBezTo>
                      <a:lnTo>
                        <a:pt x="1364628" y="878719"/>
                      </a:lnTo>
                      <a:cubicBezTo>
                        <a:pt x="1359183" y="869648"/>
                        <a:pt x="1351320" y="861786"/>
                        <a:pt x="1348901" y="851505"/>
                      </a:cubicBezTo>
                      <a:cubicBezTo>
                        <a:pt x="1348296" y="848481"/>
                        <a:pt x="1353740" y="846667"/>
                        <a:pt x="1356159" y="844248"/>
                      </a:cubicBezTo>
                      <a:lnTo>
                        <a:pt x="1358579" y="842433"/>
                      </a:lnTo>
                      <a:lnTo>
                        <a:pt x="1364628" y="839409"/>
                      </a:lnTo>
                      <a:lnTo>
                        <a:pt x="1367047" y="837595"/>
                      </a:lnTo>
                      <a:lnTo>
                        <a:pt x="1368862" y="835781"/>
                      </a:lnTo>
                      <a:lnTo>
                        <a:pt x="1372491" y="833362"/>
                      </a:lnTo>
                      <a:lnTo>
                        <a:pt x="1374306" y="832757"/>
                      </a:lnTo>
                      <a:lnTo>
                        <a:pt x="1377330" y="832152"/>
                      </a:lnTo>
                      <a:lnTo>
                        <a:pt x="1382170" y="837595"/>
                      </a:lnTo>
                      <a:lnTo>
                        <a:pt x="1389428" y="846667"/>
                      </a:lnTo>
                      <a:lnTo>
                        <a:pt x="1393057" y="853924"/>
                      </a:lnTo>
                      <a:lnTo>
                        <a:pt x="1406970" y="850900"/>
                      </a:lnTo>
                      <a:lnTo>
                        <a:pt x="1428141" y="847271"/>
                      </a:lnTo>
                      <a:cubicBezTo>
                        <a:pt x="1432375" y="859367"/>
                        <a:pt x="1438424" y="862390"/>
                        <a:pt x="1444473" y="872067"/>
                      </a:cubicBezTo>
                      <a:cubicBezTo>
                        <a:pt x="1458385" y="877509"/>
                        <a:pt x="1472298" y="878719"/>
                        <a:pt x="1485001" y="882952"/>
                      </a:cubicBezTo>
                      <a:lnTo>
                        <a:pt x="1504962" y="909562"/>
                      </a:lnTo>
                      <a:lnTo>
                        <a:pt x="1511615" y="933148"/>
                      </a:lnTo>
                      <a:lnTo>
                        <a:pt x="1552143" y="942219"/>
                      </a:lnTo>
                      <a:lnTo>
                        <a:pt x="1573314" y="944033"/>
                      </a:lnTo>
                      <a:lnTo>
                        <a:pt x="1599929" y="943429"/>
                      </a:lnTo>
                      <a:lnTo>
                        <a:pt x="1613237" y="944033"/>
                      </a:lnTo>
                      <a:lnTo>
                        <a:pt x="1626544" y="942219"/>
                      </a:lnTo>
                      <a:lnTo>
                        <a:pt x="1643481" y="939195"/>
                      </a:lnTo>
                      <a:lnTo>
                        <a:pt x="1650135" y="933752"/>
                      </a:lnTo>
                      <a:lnTo>
                        <a:pt x="1667676" y="922262"/>
                      </a:lnTo>
                      <a:lnTo>
                        <a:pt x="1686428" y="916819"/>
                      </a:lnTo>
                      <a:cubicBezTo>
                        <a:pt x="1682799" y="913191"/>
                        <a:pt x="1680984" y="905329"/>
                        <a:pt x="1676750" y="902909"/>
                      </a:cubicBezTo>
                      <a:cubicBezTo>
                        <a:pt x="1673121" y="901095"/>
                        <a:pt x="1670096" y="897466"/>
                        <a:pt x="1673121" y="893838"/>
                      </a:cubicBezTo>
                      <a:cubicBezTo>
                        <a:pt x="1674330" y="892628"/>
                        <a:pt x="1674935" y="890210"/>
                        <a:pt x="1673725" y="888395"/>
                      </a:cubicBezTo>
                      <a:cubicBezTo>
                        <a:pt x="1672516" y="887186"/>
                        <a:pt x="1674330" y="885976"/>
                        <a:pt x="1673121" y="884162"/>
                      </a:cubicBezTo>
                      <a:cubicBezTo>
                        <a:pt x="1671911" y="881743"/>
                        <a:pt x="1674935" y="879929"/>
                        <a:pt x="1671911" y="877509"/>
                      </a:cubicBezTo>
                      <a:cubicBezTo>
                        <a:pt x="1669491" y="875695"/>
                        <a:pt x="1670701" y="872067"/>
                        <a:pt x="1670096" y="870252"/>
                      </a:cubicBezTo>
                      <a:cubicBezTo>
                        <a:pt x="1667676" y="864205"/>
                        <a:pt x="1661628" y="862390"/>
                        <a:pt x="1659813" y="856948"/>
                      </a:cubicBezTo>
                      <a:lnTo>
                        <a:pt x="1654369" y="849691"/>
                      </a:lnTo>
                      <a:lnTo>
                        <a:pt x="1651345" y="846062"/>
                      </a:lnTo>
                      <a:lnTo>
                        <a:pt x="1644086" y="837595"/>
                      </a:lnTo>
                      <a:lnTo>
                        <a:pt x="1628359" y="820057"/>
                      </a:lnTo>
                      <a:lnTo>
                        <a:pt x="1624125" y="816429"/>
                      </a:lnTo>
                      <a:lnTo>
                        <a:pt x="1620495" y="814614"/>
                      </a:lnTo>
                      <a:lnTo>
                        <a:pt x="1615051" y="809776"/>
                      </a:lnTo>
                      <a:lnTo>
                        <a:pt x="1610212" y="804938"/>
                      </a:lnTo>
                      <a:lnTo>
                        <a:pt x="1605373" y="797076"/>
                      </a:lnTo>
                      <a:lnTo>
                        <a:pt x="1588436" y="794657"/>
                      </a:lnTo>
                      <a:lnTo>
                        <a:pt x="1579968" y="784981"/>
                      </a:lnTo>
                      <a:lnTo>
                        <a:pt x="1563636" y="766233"/>
                      </a:lnTo>
                      <a:lnTo>
                        <a:pt x="1556377" y="741438"/>
                      </a:lnTo>
                      <a:lnTo>
                        <a:pt x="1534601" y="699709"/>
                      </a:lnTo>
                      <a:lnTo>
                        <a:pt x="1512220" y="698500"/>
                      </a:lnTo>
                      <a:cubicBezTo>
                        <a:pt x="1500727" y="681567"/>
                        <a:pt x="1481371" y="668867"/>
                        <a:pt x="1467459" y="654957"/>
                      </a:cubicBezTo>
                      <a:lnTo>
                        <a:pt x="1465039" y="638628"/>
                      </a:lnTo>
                      <a:cubicBezTo>
                        <a:pt x="1457175" y="636209"/>
                        <a:pt x="1451127" y="632581"/>
                        <a:pt x="1443263" y="630162"/>
                      </a:cubicBezTo>
                      <a:lnTo>
                        <a:pt x="1437819" y="630162"/>
                      </a:lnTo>
                      <a:lnTo>
                        <a:pt x="1432375" y="628348"/>
                      </a:lnTo>
                      <a:lnTo>
                        <a:pt x="1427536" y="624719"/>
                      </a:lnTo>
                      <a:lnTo>
                        <a:pt x="1425116" y="615043"/>
                      </a:lnTo>
                      <a:lnTo>
                        <a:pt x="1419672" y="602948"/>
                      </a:lnTo>
                      <a:lnTo>
                        <a:pt x="1423907" y="561219"/>
                      </a:lnTo>
                      <a:lnTo>
                        <a:pt x="1413623" y="539448"/>
                      </a:lnTo>
                      <a:lnTo>
                        <a:pt x="1408180" y="527352"/>
                      </a:lnTo>
                      <a:lnTo>
                        <a:pt x="1402736" y="509814"/>
                      </a:lnTo>
                      <a:cubicBezTo>
                        <a:pt x="1397292" y="491067"/>
                        <a:pt x="1388823" y="473529"/>
                        <a:pt x="1378540" y="455990"/>
                      </a:cubicBezTo>
                      <a:lnTo>
                        <a:pt x="1362208" y="446919"/>
                      </a:lnTo>
                      <a:lnTo>
                        <a:pt x="1347086" y="436638"/>
                      </a:lnTo>
                      <a:lnTo>
                        <a:pt x="1327124" y="449338"/>
                      </a:lnTo>
                      <a:lnTo>
                        <a:pt x="1296880" y="424543"/>
                      </a:lnTo>
                      <a:cubicBezTo>
                        <a:pt x="1280548" y="415471"/>
                        <a:pt x="1278733" y="422729"/>
                        <a:pt x="1278129" y="406400"/>
                      </a:cubicBezTo>
                      <a:cubicBezTo>
                        <a:pt x="1276919" y="395514"/>
                        <a:pt x="1276919" y="373138"/>
                        <a:pt x="1276919" y="365276"/>
                      </a:cubicBezTo>
                      <a:lnTo>
                        <a:pt x="1261192" y="349552"/>
                      </a:lnTo>
                      <a:lnTo>
                        <a:pt x="1243045" y="333828"/>
                      </a:lnTo>
                      <a:cubicBezTo>
                        <a:pt x="1239416" y="327781"/>
                        <a:pt x="1242440" y="314476"/>
                        <a:pt x="1240626" y="304800"/>
                      </a:cubicBezTo>
                      <a:cubicBezTo>
                        <a:pt x="1241230" y="300567"/>
                        <a:pt x="1245465" y="299357"/>
                        <a:pt x="1247884" y="296938"/>
                      </a:cubicBezTo>
                      <a:lnTo>
                        <a:pt x="1248489" y="291495"/>
                      </a:lnTo>
                      <a:lnTo>
                        <a:pt x="1241835" y="290890"/>
                      </a:lnTo>
                      <a:lnTo>
                        <a:pt x="1242440" y="279400"/>
                      </a:lnTo>
                      <a:lnTo>
                        <a:pt x="1237601" y="268514"/>
                      </a:lnTo>
                      <a:cubicBezTo>
                        <a:pt x="1230342" y="257628"/>
                        <a:pt x="1234577" y="235252"/>
                        <a:pt x="1230342" y="217714"/>
                      </a:cubicBezTo>
                      <a:lnTo>
                        <a:pt x="1230342" y="189290"/>
                      </a:lnTo>
                      <a:lnTo>
                        <a:pt x="1220664" y="175381"/>
                      </a:lnTo>
                      <a:lnTo>
                        <a:pt x="1217640" y="172962"/>
                      </a:lnTo>
                      <a:cubicBezTo>
                        <a:pt x="1217640" y="173567"/>
                        <a:pt x="1217035" y="174171"/>
                        <a:pt x="1217035" y="175381"/>
                      </a:cubicBezTo>
                      <a:cubicBezTo>
                        <a:pt x="1215825" y="178405"/>
                        <a:pt x="1213406" y="184452"/>
                        <a:pt x="1209776" y="185662"/>
                      </a:cubicBezTo>
                      <a:cubicBezTo>
                        <a:pt x="1195259" y="189895"/>
                        <a:pt x="1192839" y="192314"/>
                        <a:pt x="1189210" y="197152"/>
                      </a:cubicBezTo>
                      <a:cubicBezTo>
                        <a:pt x="1187395" y="199571"/>
                        <a:pt x="1187395" y="200781"/>
                        <a:pt x="1186186" y="202595"/>
                      </a:cubicBezTo>
                      <a:cubicBezTo>
                        <a:pt x="1183161" y="204409"/>
                        <a:pt x="1178322" y="201990"/>
                        <a:pt x="1175298" y="200176"/>
                      </a:cubicBezTo>
                      <a:cubicBezTo>
                        <a:pt x="1172273" y="198362"/>
                        <a:pt x="1169854" y="193524"/>
                        <a:pt x="1169249" y="189290"/>
                      </a:cubicBezTo>
                      <a:cubicBezTo>
                        <a:pt x="1168644" y="185662"/>
                        <a:pt x="1168644" y="182638"/>
                        <a:pt x="1167434" y="179009"/>
                      </a:cubicBezTo>
                      <a:cubicBezTo>
                        <a:pt x="1161990" y="166310"/>
                        <a:pt x="1170459" y="165705"/>
                        <a:pt x="1167434" y="162681"/>
                      </a:cubicBezTo>
                      <a:cubicBezTo>
                        <a:pt x="1163805" y="158448"/>
                        <a:pt x="1163200" y="158448"/>
                        <a:pt x="1160175" y="156633"/>
                      </a:cubicBezTo>
                      <a:cubicBezTo>
                        <a:pt x="1156546" y="154819"/>
                        <a:pt x="1150497" y="161471"/>
                        <a:pt x="1145658" y="156029"/>
                      </a:cubicBezTo>
                      <a:cubicBezTo>
                        <a:pt x="1137795" y="147562"/>
                        <a:pt x="1138399" y="156029"/>
                        <a:pt x="1129326" y="154214"/>
                      </a:cubicBezTo>
                      <a:cubicBezTo>
                        <a:pt x="1127511" y="153609"/>
                        <a:pt x="1126302" y="154214"/>
                        <a:pt x="1125697" y="154214"/>
                      </a:cubicBezTo>
                      <a:lnTo>
                        <a:pt x="1112994" y="148771"/>
                      </a:lnTo>
                      <a:lnTo>
                        <a:pt x="1096057" y="131233"/>
                      </a:lnTo>
                      <a:lnTo>
                        <a:pt x="1085169" y="120952"/>
                      </a:lnTo>
                      <a:lnTo>
                        <a:pt x="1082145" y="114300"/>
                      </a:lnTo>
                      <a:lnTo>
                        <a:pt x="1075491" y="99786"/>
                      </a:lnTo>
                      <a:cubicBezTo>
                        <a:pt x="1068837" y="104019"/>
                        <a:pt x="1048876" y="119138"/>
                        <a:pt x="1044037" y="120952"/>
                      </a:cubicBezTo>
                      <a:cubicBezTo>
                        <a:pt x="1041617" y="121557"/>
                        <a:pt x="1030729" y="127605"/>
                        <a:pt x="1025890" y="128814"/>
                      </a:cubicBezTo>
                      <a:cubicBezTo>
                        <a:pt x="1013792" y="131838"/>
                        <a:pt x="1014397" y="124581"/>
                        <a:pt x="1007139" y="123976"/>
                      </a:cubicBezTo>
                      <a:cubicBezTo>
                        <a:pt x="1001695" y="124581"/>
                        <a:pt x="996856" y="122162"/>
                        <a:pt x="994436" y="119743"/>
                      </a:cubicBezTo>
                      <a:lnTo>
                        <a:pt x="977499" y="102810"/>
                      </a:lnTo>
                      <a:lnTo>
                        <a:pt x="955118" y="90714"/>
                      </a:lnTo>
                      <a:lnTo>
                        <a:pt x="932737" y="74386"/>
                      </a:lnTo>
                      <a:lnTo>
                        <a:pt x="920035" y="64709"/>
                      </a:lnTo>
                      <a:lnTo>
                        <a:pt x="886161" y="47171"/>
                      </a:lnTo>
                      <a:lnTo>
                        <a:pt x="865595" y="44148"/>
                      </a:lnTo>
                      <a:lnTo>
                        <a:pt x="814179" y="11490"/>
                      </a:lnTo>
                      <a:lnTo>
                        <a:pt x="802082" y="0"/>
                      </a:lnTo>
                      <a:lnTo>
                        <a:pt x="788774" y="6652"/>
                      </a:lnTo>
                      <a:cubicBezTo>
                        <a:pt x="789379" y="9071"/>
                        <a:pt x="788774" y="12095"/>
                        <a:pt x="786355" y="15724"/>
                      </a:cubicBezTo>
                      <a:cubicBezTo>
                        <a:pt x="784540" y="18747"/>
                        <a:pt x="786959" y="20562"/>
                        <a:pt x="783330" y="23586"/>
                      </a:cubicBezTo>
                      <a:cubicBezTo>
                        <a:pt x="780911" y="26005"/>
                        <a:pt x="781515" y="27819"/>
                        <a:pt x="780306" y="30238"/>
                      </a:cubicBezTo>
                      <a:cubicBezTo>
                        <a:pt x="776071" y="38705"/>
                        <a:pt x="768813" y="39914"/>
                        <a:pt x="762159" y="42333"/>
                      </a:cubicBezTo>
                      <a:cubicBezTo>
                        <a:pt x="758530" y="44148"/>
                        <a:pt x="756110" y="47776"/>
                        <a:pt x="757320" y="51405"/>
                      </a:cubicBezTo>
                      <a:cubicBezTo>
                        <a:pt x="757925" y="54429"/>
                        <a:pt x="762764" y="53824"/>
                        <a:pt x="762764" y="57452"/>
                      </a:cubicBezTo>
                      <a:cubicBezTo>
                        <a:pt x="762159" y="60476"/>
                        <a:pt x="756715" y="58662"/>
                        <a:pt x="751876" y="63500"/>
                      </a:cubicBezTo>
                      <a:cubicBezTo>
                        <a:pt x="749456" y="65919"/>
                        <a:pt x="745827" y="65314"/>
                        <a:pt x="744012" y="65919"/>
                      </a:cubicBezTo>
                      <a:cubicBezTo>
                        <a:pt x="740383" y="67128"/>
                        <a:pt x="734334" y="67128"/>
                        <a:pt x="730705" y="70757"/>
                      </a:cubicBezTo>
                      <a:cubicBezTo>
                        <a:pt x="729495" y="72571"/>
                        <a:pt x="725866" y="73176"/>
                        <a:pt x="720422" y="72571"/>
                      </a:cubicBezTo>
                      <a:cubicBezTo>
                        <a:pt x="719212" y="72571"/>
                        <a:pt x="714978" y="73781"/>
                        <a:pt x="713163" y="69548"/>
                      </a:cubicBezTo>
                      <a:cubicBezTo>
                        <a:pt x="711348" y="65314"/>
                        <a:pt x="710744" y="61081"/>
                        <a:pt x="708324" y="61686"/>
                      </a:cubicBezTo>
                      <a:cubicBezTo>
                        <a:pt x="700460" y="64105"/>
                        <a:pt x="713768" y="70152"/>
                        <a:pt x="707719" y="81643"/>
                      </a:cubicBezTo>
                      <a:lnTo>
                        <a:pt x="746432" y="99786"/>
                      </a:lnTo>
                      <a:cubicBezTo>
                        <a:pt x="753691" y="102810"/>
                        <a:pt x="759739" y="110067"/>
                        <a:pt x="765184" y="113090"/>
                      </a:cubicBezTo>
                      <a:cubicBezTo>
                        <a:pt x="769417" y="116114"/>
                        <a:pt x="766393" y="116114"/>
                        <a:pt x="763369" y="120952"/>
                      </a:cubicBezTo>
                      <a:cubicBezTo>
                        <a:pt x="763369" y="120952"/>
                        <a:pt x="762764" y="121557"/>
                        <a:pt x="762159" y="122162"/>
                      </a:cubicBezTo>
                      <a:cubicBezTo>
                        <a:pt x="760344" y="121557"/>
                        <a:pt x="758530" y="121557"/>
                        <a:pt x="756715" y="122767"/>
                      </a:cubicBezTo>
                      <a:cubicBezTo>
                        <a:pt x="754295" y="123976"/>
                        <a:pt x="752481" y="123371"/>
                        <a:pt x="750061" y="125186"/>
                      </a:cubicBezTo>
                      <a:cubicBezTo>
                        <a:pt x="747642" y="127000"/>
                        <a:pt x="745827" y="129419"/>
                        <a:pt x="741593" y="131233"/>
                      </a:cubicBezTo>
                      <a:cubicBezTo>
                        <a:pt x="737358" y="133652"/>
                        <a:pt x="739173" y="137281"/>
                        <a:pt x="736754" y="138490"/>
                      </a:cubicBezTo>
                      <a:cubicBezTo>
                        <a:pt x="734334" y="139095"/>
                        <a:pt x="734334" y="133048"/>
                        <a:pt x="731310" y="134862"/>
                      </a:cubicBezTo>
                      <a:cubicBezTo>
                        <a:pt x="730100" y="135467"/>
                        <a:pt x="730705" y="139095"/>
                        <a:pt x="725866" y="137886"/>
                      </a:cubicBezTo>
                      <a:cubicBezTo>
                        <a:pt x="719817" y="136676"/>
                        <a:pt x="722841" y="145747"/>
                        <a:pt x="715583" y="142119"/>
                      </a:cubicBezTo>
                      <a:cubicBezTo>
                        <a:pt x="713768" y="141514"/>
                        <a:pt x="712558" y="141514"/>
                        <a:pt x="711348" y="141514"/>
                      </a:cubicBezTo>
                      <a:cubicBezTo>
                        <a:pt x="706509" y="142724"/>
                        <a:pt x="708324" y="145747"/>
                        <a:pt x="703485" y="148167"/>
                      </a:cubicBezTo>
                      <a:cubicBezTo>
                        <a:pt x="695621" y="151795"/>
                        <a:pt x="708324" y="154819"/>
                        <a:pt x="702275" y="159052"/>
                      </a:cubicBezTo>
                      <a:cubicBezTo>
                        <a:pt x="698646" y="161471"/>
                        <a:pt x="702880" y="165100"/>
                        <a:pt x="699855" y="166914"/>
                      </a:cubicBezTo>
                      <a:cubicBezTo>
                        <a:pt x="698041" y="168124"/>
                        <a:pt x="695621" y="163890"/>
                        <a:pt x="692597" y="165705"/>
                      </a:cubicBezTo>
                      <a:cubicBezTo>
                        <a:pt x="689573" y="167519"/>
                        <a:pt x="691992" y="173567"/>
                        <a:pt x="687758" y="176590"/>
                      </a:cubicBezTo>
                      <a:cubicBezTo>
                        <a:pt x="685338" y="178405"/>
                        <a:pt x="685338" y="180219"/>
                        <a:pt x="687153" y="181429"/>
                      </a:cubicBezTo>
                      <a:cubicBezTo>
                        <a:pt x="688967" y="182638"/>
                        <a:pt x="693202" y="182638"/>
                        <a:pt x="690177" y="188081"/>
                      </a:cubicBezTo>
                      <a:cubicBezTo>
                        <a:pt x="689573" y="189290"/>
                        <a:pt x="688363" y="192919"/>
                        <a:pt x="685338" y="194128"/>
                      </a:cubicBezTo>
                      <a:cubicBezTo>
                        <a:pt x="680499" y="195338"/>
                        <a:pt x="682314" y="197152"/>
                        <a:pt x="681104" y="200781"/>
                      </a:cubicBezTo>
                      <a:cubicBezTo>
                        <a:pt x="679894" y="203805"/>
                        <a:pt x="679894" y="205014"/>
                        <a:pt x="679894" y="205619"/>
                      </a:cubicBezTo>
                      <a:cubicBezTo>
                        <a:pt x="679894" y="206828"/>
                        <a:pt x="681709" y="205619"/>
                        <a:pt x="682919" y="205619"/>
                      </a:cubicBezTo>
                      <a:cubicBezTo>
                        <a:pt x="683524" y="205619"/>
                        <a:pt x="684733" y="206828"/>
                        <a:pt x="683524" y="208038"/>
                      </a:cubicBezTo>
                      <a:cubicBezTo>
                        <a:pt x="675660" y="215900"/>
                        <a:pt x="682919" y="215295"/>
                        <a:pt x="676265" y="224367"/>
                      </a:cubicBezTo>
                      <a:cubicBezTo>
                        <a:pt x="672031" y="229205"/>
                        <a:pt x="675660" y="232833"/>
                        <a:pt x="674450" y="238276"/>
                      </a:cubicBezTo>
                      <a:cubicBezTo>
                        <a:pt x="673240" y="243114"/>
                        <a:pt x="672031" y="245533"/>
                        <a:pt x="677475" y="246138"/>
                      </a:cubicBezTo>
                      <a:cubicBezTo>
                        <a:pt x="681709" y="246138"/>
                        <a:pt x="684128" y="251581"/>
                        <a:pt x="679289" y="252790"/>
                      </a:cubicBezTo>
                      <a:cubicBezTo>
                        <a:pt x="676265" y="254000"/>
                        <a:pt x="678080" y="262467"/>
                        <a:pt x="681709" y="265490"/>
                      </a:cubicBezTo>
                      <a:cubicBezTo>
                        <a:pt x="687153" y="269724"/>
                        <a:pt x="681104" y="278795"/>
                        <a:pt x="689573" y="280005"/>
                      </a:cubicBezTo>
                      <a:lnTo>
                        <a:pt x="703485" y="312057"/>
                      </a:lnTo>
                      <a:lnTo>
                        <a:pt x="679894" y="324757"/>
                      </a:lnTo>
                      <a:cubicBezTo>
                        <a:pt x="670821" y="329595"/>
                        <a:pt x="665377" y="320524"/>
                        <a:pt x="657513" y="319314"/>
                      </a:cubicBezTo>
                      <a:cubicBezTo>
                        <a:pt x="651464" y="318105"/>
                        <a:pt x="644811" y="316895"/>
                        <a:pt x="638762" y="316895"/>
                      </a:cubicBezTo>
                      <a:cubicBezTo>
                        <a:pt x="619405" y="318105"/>
                        <a:pt x="618801" y="323548"/>
                        <a:pt x="616986" y="328386"/>
                      </a:cubicBezTo>
                      <a:lnTo>
                        <a:pt x="629688" y="361648"/>
                      </a:lnTo>
                      <a:cubicBezTo>
                        <a:pt x="620010" y="367090"/>
                        <a:pt x="614566" y="369509"/>
                        <a:pt x="607308" y="371324"/>
                      </a:cubicBezTo>
                      <a:lnTo>
                        <a:pt x="575853" y="353181"/>
                      </a:lnTo>
                      <a:lnTo>
                        <a:pt x="544399" y="329595"/>
                      </a:lnTo>
                      <a:lnTo>
                        <a:pt x="525043" y="327176"/>
                      </a:lnTo>
                      <a:lnTo>
                        <a:pt x="505686" y="320524"/>
                      </a:lnTo>
                      <a:cubicBezTo>
                        <a:pt x="502057" y="319314"/>
                        <a:pt x="491169" y="335643"/>
                        <a:pt x="491169" y="337457"/>
                      </a:cubicBezTo>
                      <a:lnTo>
                        <a:pt x="482701" y="388862"/>
                      </a:lnTo>
                      <a:lnTo>
                        <a:pt x="408904" y="407610"/>
                      </a:lnTo>
                      <a:lnTo>
                        <a:pt x="391967" y="405190"/>
                      </a:lnTo>
                      <a:lnTo>
                        <a:pt x="377450" y="392490"/>
                      </a:lnTo>
                      <a:lnTo>
                        <a:pt x="346601" y="415471"/>
                      </a:lnTo>
                      <a:lnTo>
                        <a:pt x="329059" y="417286"/>
                      </a:lnTo>
                      <a:cubicBezTo>
                        <a:pt x="326640" y="417286"/>
                        <a:pt x="321195" y="405795"/>
                        <a:pt x="316961" y="399143"/>
                      </a:cubicBezTo>
                      <a:cubicBezTo>
                        <a:pt x="312727" y="392490"/>
                        <a:pt x="304863" y="387048"/>
                        <a:pt x="295790" y="386443"/>
                      </a:cubicBezTo>
                      <a:lnTo>
                        <a:pt x="292161" y="385838"/>
                      </a:lnTo>
                      <a:lnTo>
                        <a:pt x="292161" y="385838"/>
                      </a:lnTo>
                      <a:close/>
                    </a:path>
                  </a:pathLst>
                </a:custGeom>
                <a:solidFill>
                  <a:srgbClr val="9B97BC"/>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8" name="Freeform 857">
                  <a:extLst>
                    <a:ext uri="{FF2B5EF4-FFF2-40B4-BE49-F238E27FC236}">
                      <a16:creationId xmlns:a16="http://schemas.microsoft.com/office/drawing/2014/main" id="{E7FF4098-729E-11B0-2797-629E18FB8C2D}"/>
                    </a:ext>
                  </a:extLst>
                </p:cNvPr>
                <p:cNvSpPr>
                  <a:spLocks/>
                </p:cNvSpPr>
                <p:nvPr/>
              </p:nvSpPr>
              <p:spPr>
                <a:xfrm>
                  <a:off x="5987239" y="2680926"/>
                  <a:ext cx="207383" cy="134386"/>
                </a:xfrm>
                <a:custGeom>
                  <a:avLst/>
                  <a:gdLst>
                    <a:gd name="connsiteX0" fmla="*/ 164846 w 195090"/>
                    <a:gd name="connsiteY0" fmla="*/ 12095 h 123976"/>
                    <a:gd name="connsiteX1" fmla="*/ 178758 w 195090"/>
                    <a:gd name="connsiteY1" fmla="*/ 26005 h 123976"/>
                    <a:gd name="connsiteX2" fmla="*/ 195090 w 195090"/>
                    <a:gd name="connsiteY2" fmla="*/ 47171 h 123976"/>
                    <a:gd name="connsiteX3" fmla="*/ 158192 w 195090"/>
                    <a:gd name="connsiteY3" fmla="*/ 82248 h 123976"/>
                    <a:gd name="connsiteX4" fmla="*/ 144884 w 195090"/>
                    <a:gd name="connsiteY4" fmla="*/ 96762 h 123976"/>
                    <a:gd name="connsiteX5" fmla="*/ 129157 w 195090"/>
                    <a:gd name="connsiteY5" fmla="*/ 114905 h 123976"/>
                    <a:gd name="connsiteX6" fmla="*/ 121899 w 195090"/>
                    <a:gd name="connsiteY6" fmla="*/ 123976 h 123976"/>
                    <a:gd name="connsiteX7" fmla="*/ 117060 w 195090"/>
                    <a:gd name="connsiteY7" fmla="*/ 120952 h 123976"/>
                    <a:gd name="connsiteX8" fmla="*/ 82581 w 195090"/>
                    <a:gd name="connsiteY8" fmla="*/ 98576 h 123976"/>
                    <a:gd name="connsiteX9" fmla="*/ 57176 w 195090"/>
                    <a:gd name="connsiteY9" fmla="*/ 93133 h 123976"/>
                    <a:gd name="connsiteX10" fmla="*/ 44473 w 195090"/>
                    <a:gd name="connsiteY10" fmla="*/ 88295 h 123976"/>
                    <a:gd name="connsiteX11" fmla="*/ 20278 w 195090"/>
                    <a:gd name="connsiteY11" fmla="*/ 88900 h 123976"/>
                    <a:gd name="connsiteX12" fmla="*/ 15439 w 195090"/>
                    <a:gd name="connsiteY12" fmla="*/ 84062 h 123976"/>
                    <a:gd name="connsiteX13" fmla="*/ 9390 w 195090"/>
                    <a:gd name="connsiteY13" fmla="*/ 82852 h 123976"/>
                    <a:gd name="connsiteX14" fmla="*/ 921 w 195090"/>
                    <a:gd name="connsiteY14" fmla="*/ 68338 h 123976"/>
                    <a:gd name="connsiteX15" fmla="*/ 4551 w 195090"/>
                    <a:gd name="connsiteY15" fmla="*/ 52614 h 123976"/>
                    <a:gd name="connsiteX16" fmla="*/ 8180 w 195090"/>
                    <a:gd name="connsiteY16" fmla="*/ 42333 h 123976"/>
                    <a:gd name="connsiteX17" fmla="*/ 11809 w 195090"/>
                    <a:gd name="connsiteY17" fmla="*/ 33867 h 123976"/>
                    <a:gd name="connsiteX18" fmla="*/ 25117 w 195090"/>
                    <a:gd name="connsiteY18" fmla="*/ 0 h 123976"/>
                    <a:gd name="connsiteX19" fmla="*/ 77742 w 195090"/>
                    <a:gd name="connsiteY19" fmla="*/ 24190 h 123976"/>
                    <a:gd name="connsiteX20" fmla="*/ 86211 w 195090"/>
                    <a:gd name="connsiteY20" fmla="*/ 39914 h 123976"/>
                    <a:gd name="connsiteX21" fmla="*/ 107382 w 195090"/>
                    <a:gd name="connsiteY21" fmla="*/ 605 h 123976"/>
                    <a:gd name="connsiteX22" fmla="*/ 153958 w 195090"/>
                    <a:gd name="connsiteY22" fmla="*/ 18748 h 123976"/>
                    <a:gd name="connsiteX23" fmla="*/ 164846 w 195090"/>
                    <a:gd name="connsiteY23" fmla="*/ 12095 h 123976"/>
                    <a:gd name="connsiteX24" fmla="*/ 164846 w 195090"/>
                    <a:gd name="connsiteY24" fmla="*/ 12095 h 1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5090" h="123976">
                      <a:moveTo>
                        <a:pt x="164846" y="12095"/>
                      </a:moveTo>
                      <a:lnTo>
                        <a:pt x="178758" y="26005"/>
                      </a:lnTo>
                      <a:cubicBezTo>
                        <a:pt x="185412" y="34472"/>
                        <a:pt x="189042" y="38100"/>
                        <a:pt x="195090" y="47171"/>
                      </a:cubicBezTo>
                      <a:cubicBezTo>
                        <a:pt x="187227" y="59871"/>
                        <a:pt x="167265" y="70152"/>
                        <a:pt x="158192" y="82248"/>
                      </a:cubicBezTo>
                      <a:cubicBezTo>
                        <a:pt x="156377" y="83457"/>
                        <a:pt x="150933" y="90109"/>
                        <a:pt x="144884" y="96762"/>
                      </a:cubicBezTo>
                      <a:cubicBezTo>
                        <a:pt x="138231" y="104624"/>
                        <a:pt x="129762" y="111881"/>
                        <a:pt x="129157" y="114905"/>
                      </a:cubicBezTo>
                      <a:lnTo>
                        <a:pt x="121899" y="123976"/>
                      </a:lnTo>
                      <a:cubicBezTo>
                        <a:pt x="120689" y="122767"/>
                        <a:pt x="118874" y="122162"/>
                        <a:pt x="117060" y="120952"/>
                      </a:cubicBezTo>
                      <a:cubicBezTo>
                        <a:pt x="101937" y="113091"/>
                        <a:pt x="95889" y="93738"/>
                        <a:pt x="82581" y="98576"/>
                      </a:cubicBezTo>
                      <a:cubicBezTo>
                        <a:pt x="65644" y="105229"/>
                        <a:pt x="65039" y="98576"/>
                        <a:pt x="57176" y="93133"/>
                      </a:cubicBezTo>
                      <a:cubicBezTo>
                        <a:pt x="52337" y="89505"/>
                        <a:pt x="46288" y="88900"/>
                        <a:pt x="44473" y="88295"/>
                      </a:cubicBezTo>
                      <a:cubicBezTo>
                        <a:pt x="34190" y="87086"/>
                        <a:pt x="31165" y="88295"/>
                        <a:pt x="20278" y="88900"/>
                      </a:cubicBezTo>
                      <a:cubicBezTo>
                        <a:pt x="19068" y="88295"/>
                        <a:pt x="16648" y="86481"/>
                        <a:pt x="15439" y="84062"/>
                      </a:cubicBezTo>
                      <a:cubicBezTo>
                        <a:pt x="13624" y="81643"/>
                        <a:pt x="11204" y="81643"/>
                        <a:pt x="9390" y="82852"/>
                      </a:cubicBezTo>
                      <a:cubicBezTo>
                        <a:pt x="2736" y="87086"/>
                        <a:pt x="-2103" y="78014"/>
                        <a:pt x="921" y="68338"/>
                      </a:cubicBezTo>
                      <a:cubicBezTo>
                        <a:pt x="2736" y="61686"/>
                        <a:pt x="3341" y="55033"/>
                        <a:pt x="4551" y="52614"/>
                      </a:cubicBezTo>
                      <a:lnTo>
                        <a:pt x="8180" y="42333"/>
                      </a:lnTo>
                      <a:lnTo>
                        <a:pt x="11809" y="33867"/>
                      </a:lnTo>
                      <a:lnTo>
                        <a:pt x="25117" y="0"/>
                      </a:lnTo>
                      <a:lnTo>
                        <a:pt x="77742" y="24190"/>
                      </a:lnTo>
                      <a:lnTo>
                        <a:pt x="86211" y="39914"/>
                      </a:lnTo>
                      <a:lnTo>
                        <a:pt x="107382" y="605"/>
                      </a:lnTo>
                      <a:lnTo>
                        <a:pt x="153958" y="18748"/>
                      </a:lnTo>
                      <a:lnTo>
                        <a:pt x="164846" y="12095"/>
                      </a:lnTo>
                      <a:lnTo>
                        <a:pt x="164846" y="12095"/>
                      </a:lnTo>
                      <a:close/>
                    </a:path>
                  </a:pathLst>
                </a:custGeom>
                <a:solidFill>
                  <a:srgbClr val="3FA6C9"/>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19" name="Freeform 858">
                  <a:extLst>
                    <a:ext uri="{FF2B5EF4-FFF2-40B4-BE49-F238E27FC236}">
                      <a16:creationId xmlns:a16="http://schemas.microsoft.com/office/drawing/2014/main" id="{27F0CE5C-D5DB-FA79-C5E4-1469D19B6A51}"/>
                    </a:ext>
                  </a:extLst>
                </p:cNvPr>
                <p:cNvSpPr>
                  <a:spLocks/>
                </p:cNvSpPr>
                <p:nvPr/>
              </p:nvSpPr>
              <p:spPr>
                <a:xfrm>
                  <a:off x="6573352" y="2275715"/>
                  <a:ext cx="319573" cy="394633"/>
                </a:xfrm>
                <a:custGeom>
                  <a:avLst/>
                  <a:gdLst>
                    <a:gd name="connsiteX0" fmla="*/ 85894 w 300629"/>
                    <a:gd name="connsiteY0" fmla="*/ 33867 h 364066"/>
                    <a:gd name="connsiteX1" fmla="*/ 75006 w 300629"/>
                    <a:gd name="connsiteY1" fmla="*/ 42938 h 364066"/>
                    <a:gd name="connsiteX2" fmla="*/ 67143 w 300629"/>
                    <a:gd name="connsiteY2" fmla="*/ 53219 h 364066"/>
                    <a:gd name="connsiteX3" fmla="*/ 64118 w 300629"/>
                    <a:gd name="connsiteY3" fmla="*/ 58057 h 364066"/>
                    <a:gd name="connsiteX4" fmla="*/ 58069 w 300629"/>
                    <a:gd name="connsiteY4" fmla="*/ 64709 h 364066"/>
                    <a:gd name="connsiteX5" fmla="*/ 50206 w 300629"/>
                    <a:gd name="connsiteY5" fmla="*/ 82852 h 364066"/>
                    <a:gd name="connsiteX6" fmla="*/ 38713 w 300629"/>
                    <a:gd name="connsiteY6" fmla="*/ 93738 h 364066"/>
                    <a:gd name="connsiteX7" fmla="*/ 32059 w 300629"/>
                    <a:gd name="connsiteY7" fmla="*/ 93133 h 364066"/>
                    <a:gd name="connsiteX8" fmla="*/ 27220 w 300629"/>
                    <a:gd name="connsiteY8" fmla="*/ 97367 h 364066"/>
                    <a:gd name="connsiteX9" fmla="*/ 24801 w 300629"/>
                    <a:gd name="connsiteY9" fmla="*/ 100995 h 364066"/>
                    <a:gd name="connsiteX10" fmla="*/ 14517 w 300629"/>
                    <a:gd name="connsiteY10" fmla="*/ 113090 h 364066"/>
                    <a:gd name="connsiteX11" fmla="*/ 7259 w 300629"/>
                    <a:gd name="connsiteY11" fmla="*/ 118533 h 364066"/>
                    <a:gd name="connsiteX12" fmla="*/ 1815 w 300629"/>
                    <a:gd name="connsiteY12" fmla="*/ 127000 h 364066"/>
                    <a:gd name="connsiteX13" fmla="*/ 0 w 300629"/>
                    <a:gd name="connsiteY13" fmla="*/ 130628 h 364066"/>
                    <a:gd name="connsiteX14" fmla="*/ 6049 w 300629"/>
                    <a:gd name="connsiteY14" fmla="*/ 146352 h 364066"/>
                    <a:gd name="connsiteX15" fmla="*/ 15727 w 300629"/>
                    <a:gd name="connsiteY15" fmla="*/ 160867 h 364066"/>
                    <a:gd name="connsiteX16" fmla="*/ 20566 w 300629"/>
                    <a:gd name="connsiteY16" fmla="*/ 171148 h 364066"/>
                    <a:gd name="connsiteX17" fmla="*/ 21171 w 300629"/>
                    <a:gd name="connsiteY17" fmla="*/ 179614 h 364066"/>
                    <a:gd name="connsiteX18" fmla="*/ 19356 w 300629"/>
                    <a:gd name="connsiteY18" fmla="*/ 191105 h 364066"/>
                    <a:gd name="connsiteX19" fmla="*/ 19356 w 300629"/>
                    <a:gd name="connsiteY19" fmla="*/ 197757 h 364066"/>
                    <a:gd name="connsiteX20" fmla="*/ 21776 w 300629"/>
                    <a:gd name="connsiteY20" fmla="*/ 203200 h 364066"/>
                    <a:gd name="connsiteX21" fmla="*/ 23591 w 300629"/>
                    <a:gd name="connsiteY21" fmla="*/ 210457 h 364066"/>
                    <a:gd name="connsiteX22" fmla="*/ 23591 w 300629"/>
                    <a:gd name="connsiteY22" fmla="*/ 223157 h 364066"/>
                    <a:gd name="connsiteX23" fmla="*/ 21171 w 300629"/>
                    <a:gd name="connsiteY23" fmla="*/ 241300 h 364066"/>
                    <a:gd name="connsiteX24" fmla="*/ 20566 w 300629"/>
                    <a:gd name="connsiteY24" fmla="*/ 250976 h 364066"/>
                    <a:gd name="connsiteX25" fmla="*/ 21171 w 300629"/>
                    <a:gd name="connsiteY25" fmla="*/ 258838 h 364066"/>
                    <a:gd name="connsiteX26" fmla="*/ 22986 w 300629"/>
                    <a:gd name="connsiteY26" fmla="*/ 267305 h 364066"/>
                    <a:gd name="connsiteX27" fmla="*/ 24196 w 300629"/>
                    <a:gd name="connsiteY27" fmla="*/ 273957 h 364066"/>
                    <a:gd name="connsiteX28" fmla="*/ 22381 w 300629"/>
                    <a:gd name="connsiteY28" fmla="*/ 286657 h 364066"/>
                    <a:gd name="connsiteX29" fmla="*/ 18147 w 300629"/>
                    <a:gd name="connsiteY29" fmla="*/ 302381 h 364066"/>
                    <a:gd name="connsiteX30" fmla="*/ 12703 w 300629"/>
                    <a:gd name="connsiteY30" fmla="*/ 315081 h 364066"/>
                    <a:gd name="connsiteX31" fmla="*/ 11493 w 300629"/>
                    <a:gd name="connsiteY31" fmla="*/ 324757 h 364066"/>
                    <a:gd name="connsiteX32" fmla="*/ 10888 w 300629"/>
                    <a:gd name="connsiteY32" fmla="*/ 335643 h 364066"/>
                    <a:gd name="connsiteX33" fmla="*/ 12703 w 300629"/>
                    <a:gd name="connsiteY33" fmla="*/ 349552 h 364066"/>
                    <a:gd name="connsiteX34" fmla="*/ 15727 w 300629"/>
                    <a:gd name="connsiteY34" fmla="*/ 362857 h 364066"/>
                    <a:gd name="connsiteX35" fmla="*/ 25405 w 300629"/>
                    <a:gd name="connsiteY35" fmla="*/ 362857 h 364066"/>
                    <a:gd name="connsiteX36" fmla="*/ 34479 w 300629"/>
                    <a:gd name="connsiteY36" fmla="*/ 364067 h 364066"/>
                    <a:gd name="connsiteX37" fmla="*/ 55045 w 300629"/>
                    <a:gd name="connsiteY37" fmla="*/ 361043 h 364066"/>
                    <a:gd name="connsiteX38" fmla="*/ 70772 w 300629"/>
                    <a:gd name="connsiteY38" fmla="*/ 357414 h 364066"/>
                    <a:gd name="connsiteX39" fmla="*/ 85894 w 300629"/>
                    <a:gd name="connsiteY39" fmla="*/ 355600 h 364066"/>
                    <a:gd name="connsiteX40" fmla="*/ 97992 w 300629"/>
                    <a:gd name="connsiteY40" fmla="*/ 336247 h 364066"/>
                    <a:gd name="connsiteX41" fmla="*/ 107670 w 300629"/>
                    <a:gd name="connsiteY41" fmla="*/ 321733 h 364066"/>
                    <a:gd name="connsiteX42" fmla="*/ 117953 w 300629"/>
                    <a:gd name="connsiteY42" fmla="*/ 316895 h 364066"/>
                    <a:gd name="connsiteX43" fmla="*/ 130051 w 300629"/>
                    <a:gd name="connsiteY43" fmla="*/ 312662 h 364066"/>
                    <a:gd name="connsiteX44" fmla="*/ 143963 w 300629"/>
                    <a:gd name="connsiteY44" fmla="*/ 307219 h 364066"/>
                    <a:gd name="connsiteX45" fmla="*/ 157271 w 300629"/>
                    <a:gd name="connsiteY45" fmla="*/ 315686 h 364066"/>
                    <a:gd name="connsiteX46" fmla="*/ 167554 w 300629"/>
                    <a:gd name="connsiteY46" fmla="*/ 316290 h 364066"/>
                    <a:gd name="connsiteX47" fmla="*/ 180862 w 300629"/>
                    <a:gd name="connsiteY47" fmla="*/ 322338 h 364066"/>
                    <a:gd name="connsiteX48" fmla="*/ 183886 w 300629"/>
                    <a:gd name="connsiteY48" fmla="*/ 331409 h 364066"/>
                    <a:gd name="connsiteX49" fmla="*/ 194774 w 300629"/>
                    <a:gd name="connsiteY49" fmla="*/ 330200 h 364066"/>
                    <a:gd name="connsiteX50" fmla="*/ 201428 w 300629"/>
                    <a:gd name="connsiteY50" fmla="*/ 331409 h 364066"/>
                    <a:gd name="connsiteX51" fmla="*/ 214735 w 300629"/>
                    <a:gd name="connsiteY51" fmla="*/ 330805 h 364066"/>
                    <a:gd name="connsiteX52" fmla="*/ 236512 w 300629"/>
                    <a:gd name="connsiteY52" fmla="*/ 333224 h 364066"/>
                    <a:gd name="connsiteX53" fmla="*/ 241955 w 300629"/>
                    <a:gd name="connsiteY53" fmla="*/ 335643 h 364066"/>
                    <a:gd name="connsiteX54" fmla="*/ 256473 w 300629"/>
                    <a:gd name="connsiteY54" fmla="*/ 330805 h 364066"/>
                    <a:gd name="connsiteX55" fmla="*/ 279458 w 300629"/>
                    <a:gd name="connsiteY55" fmla="*/ 324757 h 364066"/>
                    <a:gd name="connsiteX56" fmla="*/ 300630 w 300629"/>
                    <a:gd name="connsiteY56" fmla="*/ 336247 h 364066"/>
                    <a:gd name="connsiteX57" fmla="*/ 295185 w 300629"/>
                    <a:gd name="connsiteY57" fmla="*/ 321733 h 364066"/>
                    <a:gd name="connsiteX58" fmla="*/ 291556 w 300629"/>
                    <a:gd name="connsiteY58" fmla="*/ 313267 h 364066"/>
                    <a:gd name="connsiteX59" fmla="*/ 280063 w 300629"/>
                    <a:gd name="connsiteY59" fmla="*/ 270328 h 364066"/>
                    <a:gd name="connsiteX60" fmla="*/ 278249 w 300629"/>
                    <a:gd name="connsiteY60" fmla="*/ 260048 h 364066"/>
                    <a:gd name="connsiteX61" fmla="*/ 289742 w 300629"/>
                    <a:gd name="connsiteY61" fmla="*/ 229205 h 364066"/>
                    <a:gd name="connsiteX62" fmla="*/ 275829 w 300629"/>
                    <a:gd name="connsiteY62" fmla="*/ 166914 h 364066"/>
                    <a:gd name="connsiteX63" fmla="*/ 223809 w 300629"/>
                    <a:gd name="connsiteY63" fmla="*/ 143933 h 364066"/>
                    <a:gd name="connsiteX64" fmla="*/ 188725 w 300629"/>
                    <a:gd name="connsiteY64" fmla="*/ 151190 h 364066"/>
                    <a:gd name="connsiteX65" fmla="*/ 176627 w 300629"/>
                    <a:gd name="connsiteY65" fmla="*/ 177800 h 364066"/>
                    <a:gd name="connsiteX66" fmla="*/ 175418 w 300629"/>
                    <a:gd name="connsiteY66" fmla="*/ 176590 h 364066"/>
                    <a:gd name="connsiteX67" fmla="*/ 162110 w 300629"/>
                    <a:gd name="connsiteY67" fmla="*/ 171752 h 364066"/>
                    <a:gd name="connsiteX68" fmla="*/ 153037 w 300629"/>
                    <a:gd name="connsiteY68" fmla="*/ 169333 h 364066"/>
                    <a:gd name="connsiteX69" fmla="*/ 143963 w 300629"/>
                    <a:gd name="connsiteY69" fmla="*/ 166914 h 364066"/>
                    <a:gd name="connsiteX70" fmla="*/ 138520 w 300629"/>
                    <a:gd name="connsiteY70" fmla="*/ 167519 h 364066"/>
                    <a:gd name="connsiteX71" fmla="*/ 133075 w 300629"/>
                    <a:gd name="connsiteY71" fmla="*/ 166914 h 364066"/>
                    <a:gd name="connsiteX72" fmla="*/ 127027 w 300629"/>
                    <a:gd name="connsiteY72" fmla="*/ 164495 h 364066"/>
                    <a:gd name="connsiteX73" fmla="*/ 123397 w 300629"/>
                    <a:gd name="connsiteY73" fmla="*/ 163286 h 364066"/>
                    <a:gd name="connsiteX74" fmla="*/ 114324 w 300629"/>
                    <a:gd name="connsiteY74" fmla="*/ 157238 h 364066"/>
                    <a:gd name="connsiteX75" fmla="*/ 104646 w 300629"/>
                    <a:gd name="connsiteY75" fmla="*/ 149376 h 364066"/>
                    <a:gd name="connsiteX76" fmla="*/ 94968 w 300629"/>
                    <a:gd name="connsiteY76" fmla="*/ 147562 h 364066"/>
                    <a:gd name="connsiteX77" fmla="*/ 86499 w 300629"/>
                    <a:gd name="connsiteY77" fmla="*/ 146957 h 364066"/>
                    <a:gd name="connsiteX78" fmla="*/ 73796 w 300629"/>
                    <a:gd name="connsiteY78" fmla="*/ 135467 h 364066"/>
                    <a:gd name="connsiteX79" fmla="*/ 68352 w 300629"/>
                    <a:gd name="connsiteY79" fmla="*/ 127605 h 364066"/>
                    <a:gd name="connsiteX80" fmla="*/ 60489 w 300629"/>
                    <a:gd name="connsiteY80" fmla="*/ 127000 h 364066"/>
                    <a:gd name="connsiteX81" fmla="*/ 55045 w 300629"/>
                    <a:gd name="connsiteY81" fmla="*/ 118533 h 364066"/>
                    <a:gd name="connsiteX82" fmla="*/ 82870 w 300629"/>
                    <a:gd name="connsiteY82" fmla="*/ 87690 h 364066"/>
                    <a:gd name="connsiteX83" fmla="*/ 108275 w 300629"/>
                    <a:gd name="connsiteY83" fmla="*/ 66524 h 364066"/>
                    <a:gd name="connsiteX84" fmla="*/ 108275 w 300629"/>
                    <a:gd name="connsiteY84" fmla="*/ 53219 h 364066"/>
                    <a:gd name="connsiteX85" fmla="*/ 118558 w 300629"/>
                    <a:gd name="connsiteY85" fmla="*/ 19352 h 364066"/>
                    <a:gd name="connsiteX86" fmla="*/ 113719 w 300629"/>
                    <a:gd name="connsiteY86" fmla="*/ 16328 h 364066"/>
                    <a:gd name="connsiteX87" fmla="*/ 107670 w 300629"/>
                    <a:gd name="connsiteY87" fmla="*/ 10886 h 364066"/>
                    <a:gd name="connsiteX88" fmla="*/ 102226 w 300629"/>
                    <a:gd name="connsiteY88" fmla="*/ 7862 h 364066"/>
                    <a:gd name="connsiteX89" fmla="*/ 85894 w 300629"/>
                    <a:gd name="connsiteY89" fmla="*/ 0 h 364066"/>
                    <a:gd name="connsiteX90" fmla="*/ 85894 w 300629"/>
                    <a:gd name="connsiteY90" fmla="*/ 1814 h 364066"/>
                    <a:gd name="connsiteX91" fmla="*/ 91943 w 300629"/>
                    <a:gd name="connsiteY91" fmla="*/ 9071 h 364066"/>
                    <a:gd name="connsiteX92" fmla="*/ 92548 w 300629"/>
                    <a:gd name="connsiteY92" fmla="*/ 16328 h 364066"/>
                    <a:gd name="connsiteX93" fmla="*/ 89523 w 300629"/>
                    <a:gd name="connsiteY93" fmla="*/ 18747 h 364066"/>
                    <a:gd name="connsiteX94" fmla="*/ 87709 w 300629"/>
                    <a:gd name="connsiteY94" fmla="*/ 29028 h 364066"/>
                    <a:gd name="connsiteX95" fmla="*/ 85894 w 300629"/>
                    <a:gd name="connsiteY95" fmla="*/ 33867 h 364066"/>
                    <a:gd name="connsiteX96" fmla="*/ 85894 w 300629"/>
                    <a:gd name="connsiteY96" fmla="*/ 33867 h 36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00629" h="364066">
                      <a:moveTo>
                        <a:pt x="85894" y="33867"/>
                      </a:moveTo>
                      <a:cubicBezTo>
                        <a:pt x="82870" y="42938"/>
                        <a:pt x="81055" y="37495"/>
                        <a:pt x="75006" y="42938"/>
                      </a:cubicBezTo>
                      <a:cubicBezTo>
                        <a:pt x="68957" y="48381"/>
                        <a:pt x="68352" y="47171"/>
                        <a:pt x="67143" y="53219"/>
                      </a:cubicBezTo>
                      <a:cubicBezTo>
                        <a:pt x="66538" y="55033"/>
                        <a:pt x="67748" y="56243"/>
                        <a:pt x="64118" y="58057"/>
                      </a:cubicBezTo>
                      <a:cubicBezTo>
                        <a:pt x="58674" y="60476"/>
                        <a:pt x="60489" y="63500"/>
                        <a:pt x="58069" y="64709"/>
                      </a:cubicBezTo>
                      <a:cubicBezTo>
                        <a:pt x="53835" y="66524"/>
                        <a:pt x="60489" y="71362"/>
                        <a:pt x="50206" y="82852"/>
                      </a:cubicBezTo>
                      <a:cubicBezTo>
                        <a:pt x="44762" y="88295"/>
                        <a:pt x="38713" y="90714"/>
                        <a:pt x="38713" y="93738"/>
                      </a:cubicBezTo>
                      <a:cubicBezTo>
                        <a:pt x="39923" y="100995"/>
                        <a:pt x="36898" y="93738"/>
                        <a:pt x="32059" y="93133"/>
                      </a:cubicBezTo>
                      <a:cubicBezTo>
                        <a:pt x="27825" y="92529"/>
                        <a:pt x="26010" y="95552"/>
                        <a:pt x="27220" y="97367"/>
                      </a:cubicBezTo>
                      <a:cubicBezTo>
                        <a:pt x="29035" y="99786"/>
                        <a:pt x="30244" y="103414"/>
                        <a:pt x="24801" y="100995"/>
                      </a:cubicBezTo>
                      <a:cubicBezTo>
                        <a:pt x="16937" y="97367"/>
                        <a:pt x="19961" y="116719"/>
                        <a:pt x="14517" y="113090"/>
                      </a:cubicBezTo>
                      <a:cubicBezTo>
                        <a:pt x="7259" y="107648"/>
                        <a:pt x="11493" y="119138"/>
                        <a:pt x="7259" y="118533"/>
                      </a:cubicBezTo>
                      <a:cubicBezTo>
                        <a:pt x="1815" y="117324"/>
                        <a:pt x="5444" y="123976"/>
                        <a:pt x="1815" y="127000"/>
                      </a:cubicBezTo>
                      <a:cubicBezTo>
                        <a:pt x="605" y="128209"/>
                        <a:pt x="0" y="129419"/>
                        <a:pt x="0" y="130628"/>
                      </a:cubicBezTo>
                      <a:cubicBezTo>
                        <a:pt x="3024" y="137281"/>
                        <a:pt x="605" y="140909"/>
                        <a:pt x="6049" y="146352"/>
                      </a:cubicBezTo>
                      <a:cubicBezTo>
                        <a:pt x="9678" y="149981"/>
                        <a:pt x="13308" y="156029"/>
                        <a:pt x="15727" y="160867"/>
                      </a:cubicBezTo>
                      <a:cubicBezTo>
                        <a:pt x="16937" y="162681"/>
                        <a:pt x="18752" y="168729"/>
                        <a:pt x="20566" y="171148"/>
                      </a:cubicBezTo>
                      <a:cubicBezTo>
                        <a:pt x="22381" y="173567"/>
                        <a:pt x="22986" y="175986"/>
                        <a:pt x="21171" y="179614"/>
                      </a:cubicBezTo>
                      <a:cubicBezTo>
                        <a:pt x="19356" y="183848"/>
                        <a:pt x="22986" y="185662"/>
                        <a:pt x="19356" y="191105"/>
                      </a:cubicBezTo>
                      <a:cubicBezTo>
                        <a:pt x="18147" y="192919"/>
                        <a:pt x="17542" y="194128"/>
                        <a:pt x="19356" y="197757"/>
                      </a:cubicBezTo>
                      <a:cubicBezTo>
                        <a:pt x="19961" y="199571"/>
                        <a:pt x="18147" y="201386"/>
                        <a:pt x="21776" y="203200"/>
                      </a:cubicBezTo>
                      <a:cubicBezTo>
                        <a:pt x="23591" y="203805"/>
                        <a:pt x="21171" y="207433"/>
                        <a:pt x="23591" y="210457"/>
                      </a:cubicBezTo>
                      <a:cubicBezTo>
                        <a:pt x="26010" y="212876"/>
                        <a:pt x="22381" y="215900"/>
                        <a:pt x="23591" y="223157"/>
                      </a:cubicBezTo>
                      <a:cubicBezTo>
                        <a:pt x="24801" y="229810"/>
                        <a:pt x="24801" y="239486"/>
                        <a:pt x="21171" y="241300"/>
                      </a:cubicBezTo>
                      <a:cubicBezTo>
                        <a:pt x="18752" y="242509"/>
                        <a:pt x="17542" y="247348"/>
                        <a:pt x="20566" y="250976"/>
                      </a:cubicBezTo>
                      <a:cubicBezTo>
                        <a:pt x="22986" y="254000"/>
                        <a:pt x="21171" y="255814"/>
                        <a:pt x="21171" y="258838"/>
                      </a:cubicBezTo>
                      <a:cubicBezTo>
                        <a:pt x="20566" y="262467"/>
                        <a:pt x="19356" y="264281"/>
                        <a:pt x="22986" y="267305"/>
                      </a:cubicBezTo>
                      <a:cubicBezTo>
                        <a:pt x="24801" y="268514"/>
                        <a:pt x="24196" y="271538"/>
                        <a:pt x="24196" y="273957"/>
                      </a:cubicBezTo>
                      <a:cubicBezTo>
                        <a:pt x="23591" y="277586"/>
                        <a:pt x="24196" y="281819"/>
                        <a:pt x="22381" y="286657"/>
                      </a:cubicBezTo>
                      <a:cubicBezTo>
                        <a:pt x="19961" y="292705"/>
                        <a:pt x="22986" y="296333"/>
                        <a:pt x="18147" y="302381"/>
                      </a:cubicBezTo>
                      <a:cubicBezTo>
                        <a:pt x="15122" y="306009"/>
                        <a:pt x="14517" y="309638"/>
                        <a:pt x="12703" y="315081"/>
                      </a:cubicBezTo>
                      <a:cubicBezTo>
                        <a:pt x="11493" y="318709"/>
                        <a:pt x="9678" y="321733"/>
                        <a:pt x="11493" y="324757"/>
                      </a:cubicBezTo>
                      <a:cubicBezTo>
                        <a:pt x="14517" y="328990"/>
                        <a:pt x="8469" y="328386"/>
                        <a:pt x="10888" y="335643"/>
                      </a:cubicBezTo>
                      <a:cubicBezTo>
                        <a:pt x="12098" y="339271"/>
                        <a:pt x="7259" y="341086"/>
                        <a:pt x="12703" y="349552"/>
                      </a:cubicBezTo>
                      <a:cubicBezTo>
                        <a:pt x="16332" y="354390"/>
                        <a:pt x="16937" y="358019"/>
                        <a:pt x="15727" y="362857"/>
                      </a:cubicBezTo>
                      <a:lnTo>
                        <a:pt x="25405" y="362857"/>
                      </a:lnTo>
                      <a:lnTo>
                        <a:pt x="34479" y="364067"/>
                      </a:lnTo>
                      <a:lnTo>
                        <a:pt x="55045" y="361043"/>
                      </a:lnTo>
                      <a:lnTo>
                        <a:pt x="70772" y="357414"/>
                      </a:lnTo>
                      <a:cubicBezTo>
                        <a:pt x="76216" y="356205"/>
                        <a:pt x="80450" y="356810"/>
                        <a:pt x="85894" y="355600"/>
                      </a:cubicBezTo>
                      <a:cubicBezTo>
                        <a:pt x="90128" y="354995"/>
                        <a:pt x="96177" y="341690"/>
                        <a:pt x="97992" y="336247"/>
                      </a:cubicBezTo>
                      <a:cubicBezTo>
                        <a:pt x="99807" y="332014"/>
                        <a:pt x="108275" y="328990"/>
                        <a:pt x="107670" y="321733"/>
                      </a:cubicBezTo>
                      <a:lnTo>
                        <a:pt x="117953" y="316895"/>
                      </a:lnTo>
                      <a:lnTo>
                        <a:pt x="130051" y="312662"/>
                      </a:lnTo>
                      <a:lnTo>
                        <a:pt x="143963" y="307219"/>
                      </a:lnTo>
                      <a:lnTo>
                        <a:pt x="157271" y="315686"/>
                      </a:lnTo>
                      <a:lnTo>
                        <a:pt x="167554" y="316290"/>
                      </a:lnTo>
                      <a:lnTo>
                        <a:pt x="180862" y="322338"/>
                      </a:lnTo>
                      <a:lnTo>
                        <a:pt x="183886" y="331409"/>
                      </a:lnTo>
                      <a:lnTo>
                        <a:pt x="194774" y="330200"/>
                      </a:lnTo>
                      <a:lnTo>
                        <a:pt x="201428" y="331409"/>
                      </a:lnTo>
                      <a:lnTo>
                        <a:pt x="214735" y="330805"/>
                      </a:lnTo>
                      <a:lnTo>
                        <a:pt x="236512" y="333224"/>
                      </a:lnTo>
                      <a:lnTo>
                        <a:pt x="241955" y="335643"/>
                      </a:lnTo>
                      <a:lnTo>
                        <a:pt x="256473" y="330805"/>
                      </a:lnTo>
                      <a:lnTo>
                        <a:pt x="279458" y="324757"/>
                      </a:lnTo>
                      <a:lnTo>
                        <a:pt x="300630" y="336247"/>
                      </a:lnTo>
                      <a:lnTo>
                        <a:pt x="295185" y="321733"/>
                      </a:lnTo>
                      <a:lnTo>
                        <a:pt x="291556" y="313267"/>
                      </a:lnTo>
                      <a:lnTo>
                        <a:pt x="280063" y="270328"/>
                      </a:lnTo>
                      <a:lnTo>
                        <a:pt x="278249" y="260048"/>
                      </a:lnTo>
                      <a:lnTo>
                        <a:pt x="289742" y="229205"/>
                      </a:lnTo>
                      <a:lnTo>
                        <a:pt x="275829" y="166914"/>
                      </a:lnTo>
                      <a:lnTo>
                        <a:pt x="223809" y="143933"/>
                      </a:lnTo>
                      <a:lnTo>
                        <a:pt x="188725" y="151190"/>
                      </a:lnTo>
                      <a:lnTo>
                        <a:pt x="176627" y="177800"/>
                      </a:lnTo>
                      <a:cubicBezTo>
                        <a:pt x="176023" y="177195"/>
                        <a:pt x="176023" y="177195"/>
                        <a:pt x="175418" y="176590"/>
                      </a:cubicBezTo>
                      <a:cubicBezTo>
                        <a:pt x="171788" y="172357"/>
                        <a:pt x="166949" y="171148"/>
                        <a:pt x="162110" y="171752"/>
                      </a:cubicBezTo>
                      <a:cubicBezTo>
                        <a:pt x="158481" y="172357"/>
                        <a:pt x="156061" y="171752"/>
                        <a:pt x="153037" y="169333"/>
                      </a:cubicBezTo>
                      <a:cubicBezTo>
                        <a:pt x="148803" y="166310"/>
                        <a:pt x="145778" y="168729"/>
                        <a:pt x="143963" y="166914"/>
                      </a:cubicBezTo>
                      <a:cubicBezTo>
                        <a:pt x="142754" y="165705"/>
                        <a:pt x="140939" y="166310"/>
                        <a:pt x="138520" y="167519"/>
                      </a:cubicBezTo>
                      <a:cubicBezTo>
                        <a:pt x="137310" y="168124"/>
                        <a:pt x="136100" y="169333"/>
                        <a:pt x="133075" y="166914"/>
                      </a:cubicBezTo>
                      <a:cubicBezTo>
                        <a:pt x="130656" y="165100"/>
                        <a:pt x="130051" y="164495"/>
                        <a:pt x="127027" y="164495"/>
                      </a:cubicBezTo>
                      <a:cubicBezTo>
                        <a:pt x="125817" y="163286"/>
                        <a:pt x="124607" y="163286"/>
                        <a:pt x="123397" y="163286"/>
                      </a:cubicBezTo>
                      <a:cubicBezTo>
                        <a:pt x="115534" y="165100"/>
                        <a:pt x="119163" y="159657"/>
                        <a:pt x="114324" y="157238"/>
                      </a:cubicBezTo>
                      <a:cubicBezTo>
                        <a:pt x="111300" y="154819"/>
                        <a:pt x="107670" y="151795"/>
                        <a:pt x="104646" y="149376"/>
                      </a:cubicBezTo>
                      <a:cubicBezTo>
                        <a:pt x="101016" y="146957"/>
                        <a:pt x="97992" y="145747"/>
                        <a:pt x="94968" y="147562"/>
                      </a:cubicBezTo>
                      <a:cubicBezTo>
                        <a:pt x="91943" y="149376"/>
                        <a:pt x="88314" y="150586"/>
                        <a:pt x="86499" y="146957"/>
                      </a:cubicBezTo>
                      <a:cubicBezTo>
                        <a:pt x="84080" y="140305"/>
                        <a:pt x="79241" y="137886"/>
                        <a:pt x="73796" y="135467"/>
                      </a:cubicBezTo>
                      <a:cubicBezTo>
                        <a:pt x="68957" y="133652"/>
                        <a:pt x="67748" y="130024"/>
                        <a:pt x="68352" y="127605"/>
                      </a:cubicBezTo>
                      <a:lnTo>
                        <a:pt x="60489" y="127000"/>
                      </a:lnTo>
                      <a:lnTo>
                        <a:pt x="55045" y="118533"/>
                      </a:lnTo>
                      <a:cubicBezTo>
                        <a:pt x="58674" y="114905"/>
                        <a:pt x="78635" y="93738"/>
                        <a:pt x="82870" y="87690"/>
                      </a:cubicBezTo>
                      <a:cubicBezTo>
                        <a:pt x="91338" y="79224"/>
                        <a:pt x="108275" y="66524"/>
                        <a:pt x="108275" y="66524"/>
                      </a:cubicBezTo>
                      <a:lnTo>
                        <a:pt x="108275" y="53219"/>
                      </a:lnTo>
                      <a:lnTo>
                        <a:pt x="118558" y="19352"/>
                      </a:lnTo>
                      <a:cubicBezTo>
                        <a:pt x="116743" y="18747"/>
                        <a:pt x="115534" y="17538"/>
                        <a:pt x="113719" y="16328"/>
                      </a:cubicBezTo>
                      <a:cubicBezTo>
                        <a:pt x="111904" y="15119"/>
                        <a:pt x="110694" y="11490"/>
                        <a:pt x="107670" y="10886"/>
                      </a:cubicBezTo>
                      <a:cubicBezTo>
                        <a:pt x="105251" y="10886"/>
                        <a:pt x="104041" y="9071"/>
                        <a:pt x="102226" y="7862"/>
                      </a:cubicBezTo>
                      <a:cubicBezTo>
                        <a:pt x="96177" y="1209"/>
                        <a:pt x="91338" y="4233"/>
                        <a:pt x="85894" y="0"/>
                      </a:cubicBezTo>
                      <a:cubicBezTo>
                        <a:pt x="85894" y="605"/>
                        <a:pt x="85894" y="1209"/>
                        <a:pt x="85894" y="1814"/>
                      </a:cubicBezTo>
                      <a:cubicBezTo>
                        <a:pt x="85894" y="6652"/>
                        <a:pt x="84684" y="5443"/>
                        <a:pt x="91943" y="9071"/>
                      </a:cubicBezTo>
                      <a:cubicBezTo>
                        <a:pt x="94968" y="10281"/>
                        <a:pt x="95572" y="16933"/>
                        <a:pt x="92548" y="16328"/>
                      </a:cubicBezTo>
                      <a:cubicBezTo>
                        <a:pt x="90128" y="15724"/>
                        <a:pt x="89523" y="15724"/>
                        <a:pt x="89523" y="18747"/>
                      </a:cubicBezTo>
                      <a:cubicBezTo>
                        <a:pt x="88919" y="22376"/>
                        <a:pt x="91338" y="26005"/>
                        <a:pt x="87709" y="29028"/>
                      </a:cubicBezTo>
                      <a:cubicBezTo>
                        <a:pt x="85289" y="29028"/>
                        <a:pt x="86499" y="32052"/>
                        <a:pt x="85894" y="33867"/>
                      </a:cubicBezTo>
                      <a:lnTo>
                        <a:pt x="85894" y="33867"/>
                      </a:lnTo>
                      <a:close/>
                    </a:path>
                  </a:pathLst>
                </a:custGeom>
                <a:grpFill/>
                <a:ln w="12700" cap="flat">
                  <a:solidFill>
                    <a:schemeClr val="bg2">
                      <a:lumMod val="7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0" name="Freeform 859">
                  <a:extLst>
                    <a:ext uri="{FF2B5EF4-FFF2-40B4-BE49-F238E27FC236}">
                      <a16:creationId xmlns:a16="http://schemas.microsoft.com/office/drawing/2014/main" id="{2F54D8A8-04E1-E89B-C73C-697BAD4E418B}"/>
                    </a:ext>
                  </a:extLst>
                </p:cNvPr>
                <p:cNvSpPr>
                  <a:spLocks/>
                </p:cNvSpPr>
                <p:nvPr/>
              </p:nvSpPr>
              <p:spPr>
                <a:xfrm>
                  <a:off x="6123000" y="1998319"/>
                  <a:ext cx="1319692" cy="968989"/>
                </a:xfrm>
                <a:custGeom>
                  <a:avLst/>
                  <a:gdLst>
                    <a:gd name="connsiteX0" fmla="*/ 1126536 w 1241464"/>
                    <a:gd name="connsiteY0" fmla="*/ 613322 h 893931"/>
                    <a:gd name="connsiteX1" fmla="*/ 1138634 w 1241464"/>
                    <a:gd name="connsiteY1" fmla="*/ 606065 h 893931"/>
                    <a:gd name="connsiteX2" fmla="*/ 1148917 w 1241464"/>
                    <a:gd name="connsiteY2" fmla="*/ 600622 h 893931"/>
                    <a:gd name="connsiteX3" fmla="*/ 1156176 w 1241464"/>
                    <a:gd name="connsiteY3" fmla="*/ 597598 h 893931"/>
                    <a:gd name="connsiteX4" fmla="*/ 1162225 w 1241464"/>
                    <a:gd name="connsiteY4" fmla="*/ 595784 h 893931"/>
                    <a:gd name="connsiteX5" fmla="*/ 1170088 w 1241464"/>
                    <a:gd name="connsiteY5" fmla="*/ 592760 h 893931"/>
                    <a:gd name="connsiteX6" fmla="*/ 1182186 w 1241464"/>
                    <a:gd name="connsiteY6" fmla="*/ 590946 h 893931"/>
                    <a:gd name="connsiteX7" fmla="*/ 1191259 w 1241464"/>
                    <a:gd name="connsiteY7" fmla="*/ 592155 h 893931"/>
                    <a:gd name="connsiteX8" fmla="*/ 1205172 w 1241464"/>
                    <a:gd name="connsiteY8" fmla="*/ 587317 h 893931"/>
                    <a:gd name="connsiteX9" fmla="*/ 1211221 w 1241464"/>
                    <a:gd name="connsiteY9" fmla="*/ 582479 h 893931"/>
                    <a:gd name="connsiteX10" fmla="*/ 1219689 w 1241464"/>
                    <a:gd name="connsiteY10" fmla="*/ 578851 h 893931"/>
                    <a:gd name="connsiteX11" fmla="*/ 1226343 w 1241464"/>
                    <a:gd name="connsiteY11" fmla="*/ 577036 h 893931"/>
                    <a:gd name="connsiteX12" fmla="*/ 1228763 w 1241464"/>
                    <a:gd name="connsiteY12" fmla="*/ 575222 h 893931"/>
                    <a:gd name="connsiteX13" fmla="*/ 1228763 w 1241464"/>
                    <a:gd name="connsiteY13" fmla="*/ 574617 h 893931"/>
                    <a:gd name="connsiteX14" fmla="*/ 1232996 w 1241464"/>
                    <a:gd name="connsiteY14" fmla="*/ 566756 h 893931"/>
                    <a:gd name="connsiteX15" fmla="*/ 1235416 w 1241464"/>
                    <a:gd name="connsiteY15" fmla="*/ 561917 h 893931"/>
                    <a:gd name="connsiteX16" fmla="*/ 1241465 w 1241464"/>
                    <a:gd name="connsiteY16" fmla="*/ 546798 h 893931"/>
                    <a:gd name="connsiteX17" fmla="*/ 1240860 w 1241464"/>
                    <a:gd name="connsiteY17" fmla="*/ 491765 h 893931"/>
                    <a:gd name="connsiteX18" fmla="*/ 1240860 w 1241464"/>
                    <a:gd name="connsiteY18" fmla="*/ 491765 h 893931"/>
                    <a:gd name="connsiteX19" fmla="*/ 1229972 w 1241464"/>
                    <a:gd name="connsiteY19" fmla="*/ 497813 h 893931"/>
                    <a:gd name="connsiteX20" fmla="*/ 1217874 w 1241464"/>
                    <a:gd name="connsiteY20" fmla="*/ 489346 h 893931"/>
                    <a:gd name="connsiteX21" fmla="*/ 1208196 w 1241464"/>
                    <a:gd name="connsiteY21" fmla="*/ 480879 h 893931"/>
                    <a:gd name="connsiteX22" fmla="*/ 1203357 w 1241464"/>
                    <a:gd name="connsiteY22" fmla="*/ 473017 h 893931"/>
                    <a:gd name="connsiteX23" fmla="*/ 1203962 w 1241464"/>
                    <a:gd name="connsiteY23" fmla="*/ 465760 h 893931"/>
                    <a:gd name="connsiteX24" fmla="*/ 1194283 w 1241464"/>
                    <a:gd name="connsiteY24" fmla="*/ 453665 h 893931"/>
                    <a:gd name="connsiteX25" fmla="*/ 1183396 w 1241464"/>
                    <a:gd name="connsiteY25" fmla="*/ 450036 h 893931"/>
                    <a:gd name="connsiteX26" fmla="*/ 1177347 w 1241464"/>
                    <a:gd name="connsiteY26" fmla="*/ 444594 h 893931"/>
                    <a:gd name="connsiteX27" fmla="*/ 1171903 w 1241464"/>
                    <a:gd name="connsiteY27" fmla="*/ 432498 h 893931"/>
                    <a:gd name="connsiteX28" fmla="*/ 1170088 w 1241464"/>
                    <a:gd name="connsiteY28" fmla="*/ 420403 h 893931"/>
                    <a:gd name="connsiteX29" fmla="*/ 1164039 w 1241464"/>
                    <a:gd name="connsiteY29" fmla="*/ 413751 h 893931"/>
                    <a:gd name="connsiteX30" fmla="*/ 1156781 w 1241464"/>
                    <a:gd name="connsiteY30" fmla="*/ 399841 h 893931"/>
                    <a:gd name="connsiteX31" fmla="*/ 1150732 w 1241464"/>
                    <a:gd name="connsiteY31" fmla="*/ 398632 h 893931"/>
                    <a:gd name="connsiteX32" fmla="*/ 1140449 w 1241464"/>
                    <a:gd name="connsiteY32" fmla="*/ 400446 h 893931"/>
                    <a:gd name="connsiteX33" fmla="*/ 1127746 w 1241464"/>
                    <a:gd name="connsiteY33" fmla="*/ 397422 h 893931"/>
                    <a:gd name="connsiteX34" fmla="*/ 1113229 w 1241464"/>
                    <a:gd name="connsiteY34" fmla="*/ 391979 h 893931"/>
                    <a:gd name="connsiteX35" fmla="*/ 1097501 w 1241464"/>
                    <a:gd name="connsiteY35" fmla="*/ 384117 h 893931"/>
                    <a:gd name="connsiteX36" fmla="*/ 1081170 w 1241464"/>
                    <a:gd name="connsiteY36" fmla="*/ 373232 h 893931"/>
                    <a:gd name="connsiteX37" fmla="*/ 1072701 w 1241464"/>
                    <a:gd name="connsiteY37" fmla="*/ 361137 h 893931"/>
                    <a:gd name="connsiteX38" fmla="*/ 1070887 w 1241464"/>
                    <a:gd name="connsiteY38" fmla="*/ 352670 h 893931"/>
                    <a:gd name="connsiteX39" fmla="*/ 1055159 w 1241464"/>
                    <a:gd name="connsiteY39" fmla="*/ 347832 h 893931"/>
                    <a:gd name="connsiteX40" fmla="*/ 1053950 w 1241464"/>
                    <a:gd name="connsiteY40" fmla="*/ 330898 h 893931"/>
                    <a:gd name="connsiteX41" fmla="*/ 1056369 w 1241464"/>
                    <a:gd name="connsiteY41" fmla="*/ 318803 h 893931"/>
                    <a:gd name="connsiteX42" fmla="*/ 1051530 w 1241464"/>
                    <a:gd name="connsiteY42" fmla="*/ 292798 h 893931"/>
                    <a:gd name="connsiteX43" fmla="*/ 1047296 w 1241464"/>
                    <a:gd name="connsiteY43" fmla="*/ 276470 h 893931"/>
                    <a:gd name="connsiteX44" fmla="*/ 1043667 w 1241464"/>
                    <a:gd name="connsiteY44" fmla="*/ 260746 h 893931"/>
                    <a:gd name="connsiteX45" fmla="*/ 1050925 w 1241464"/>
                    <a:gd name="connsiteY45" fmla="*/ 234741 h 893931"/>
                    <a:gd name="connsiteX46" fmla="*/ 1036408 w 1241464"/>
                    <a:gd name="connsiteY46" fmla="*/ 225065 h 893931"/>
                    <a:gd name="connsiteX47" fmla="*/ 1024915 w 1241464"/>
                    <a:gd name="connsiteY47" fmla="*/ 226274 h 893931"/>
                    <a:gd name="connsiteX48" fmla="*/ 1015841 w 1241464"/>
                    <a:gd name="connsiteY48" fmla="*/ 223251 h 893931"/>
                    <a:gd name="connsiteX49" fmla="*/ 1011607 w 1241464"/>
                    <a:gd name="connsiteY49" fmla="*/ 217808 h 893931"/>
                    <a:gd name="connsiteX50" fmla="*/ 1007374 w 1241464"/>
                    <a:gd name="connsiteY50" fmla="*/ 224460 h 893931"/>
                    <a:gd name="connsiteX51" fmla="*/ 998300 w 1241464"/>
                    <a:gd name="connsiteY51" fmla="*/ 228694 h 893931"/>
                    <a:gd name="connsiteX52" fmla="*/ 989227 w 1241464"/>
                    <a:gd name="connsiteY52" fmla="*/ 220227 h 893931"/>
                    <a:gd name="connsiteX53" fmla="*/ 980154 w 1241464"/>
                    <a:gd name="connsiteY53" fmla="*/ 209946 h 893931"/>
                    <a:gd name="connsiteX54" fmla="*/ 965636 w 1241464"/>
                    <a:gd name="connsiteY54" fmla="*/ 216598 h 893931"/>
                    <a:gd name="connsiteX55" fmla="*/ 946885 w 1241464"/>
                    <a:gd name="connsiteY55" fmla="*/ 217203 h 893931"/>
                    <a:gd name="connsiteX56" fmla="*/ 933577 w 1241464"/>
                    <a:gd name="connsiteY56" fmla="*/ 212365 h 893931"/>
                    <a:gd name="connsiteX57" fmla="*/ 920270 w 1241464"/>
                    <a:gd name="connsiteY57" fmla="*/ 208736 h 893931"/>
                    <a:gd name="connsiteX58" fmla="*/ 910591 w 1241464"/>
                    <a:gd name="connsiteY58" fmla="*/ 211760 h 893931"/>
                    <a:gd name="connsiteX59" fmla="*/ 899098 w 1241464"/>
                    <a:gd name="connsiteY59" fmla="*/ 212970 h 893931"/>
                    <a:gd name="connsiteX60" fmla="*/ 890025 w 1241464"/>
                    <a:gd name="connsiteY60" fmla="*/ 214179 h 893931"/>
                    <a:gd name="connsiteX61" fmla="*/ 868854 w 1241464"/>
                    <a:gd name="connsiteY61" fmla="*/ 208736 h 893931"/>
                    <a:gd name="connsiteX62" fmla="*/ 853732 w 1241464"/>
                    <a:gd name="connsiteY62" fmla="*/ 205713 h 893931"/>
                    <a:gd name="connsiteX63" fmla="*/ 841634 w 1241464"/>
                    <a:gd name="connsiteY63" fmla="*/ 208736 h 893931"/>
                    <a:gd name="connsiteX64" fmla="*/ 836795 w 1241464"/>
                    <a:gd name="connsiteY64" fmla="*/ 209946 h 893931"/>
                    <a:gd name="connsiteX65" fmla="*/ 825302 w 1241464"/>
                    <a:gd name="connsiteY65" fmla="*/ 205108 h 893931"/>
                    <a:gd name="connsiteX66" fmla="*/ 810785 w 1241464"/>
                    <a:gd name="connsiteY66" fmla="*/ 196641 h 893931"/>
                    <a:gd name="connsiteX67" fmla="*/ 805341 w 1241464"/>
                    <a:gd name="connsiteY67" fmla="*/ 185756 h 893931"/>
                    <a:gd name="connsiteX68" fmla="*/ 791428 w 1241464"/>
                    <a:gd name="connsiteY68" fmla="*/ 181522 h 893931"/>
                    <a:gd name="connsiteX69" fmla="*/ 786589 w 1241464"/>
                    <a:gd name="connsiteY69" fmla="*/ 177894 h 893931"/>
                    <a:gd name="connsiteX70" fmla="*/ 783565 w 1241464"/>
                    <a:gd name="connsiteY70" fmla="*/ 173056 h 893931"/>
                    <a:gd name="connsiteX71" fmla="*/ 781750 w 1241464"/>
                    <a:gd name="connsiteY71" fmla="*/ 162774 h 893931"/>
                    <a:gd name="connsiteX72" fmla="*/ 775701 w 1241464"/>
                    <a:gd name="connsiteY72" fmla="*/ 151889 h 893931"/>
                    <a:gd name="connsiteX73" fmla="*/ 767838 w 1241464"/>
                    <a:gd name="connsiteY73" fmla="*/ 142817 h 893931"/>
                    <a:gd name="connsiteX74" fmla="*/ 762999 w 1241464"/>
                    <a:gd name="connsiteY74" fmla="*/ 132536 h 893931"/>
                    <a:gd name="connsiteX75" fmla="*/ 760579 w 1241464"/>
                    <a:gd name="connsiteY75" fmla="*/ 124070 h 893931"/>
                    <a:gd name="connsiteX76" fmla="*/ 760579 w 1241464"/>
                    <a:gd name="connsiteY76" fmla="*/ 116813 h 893931"/>
                    <a:gd name="connsiteX77" fmla="*/ 746667 w 1241464"/>
                    <a:gd name="connsiteY77" fmla="*/ 107136 h 893931"/>
                    <a:gd name="connsiteX78" fmla="*/ 729125 w 1241464"/>
                    <a:gd name="connsiteY78" fmla="*/ 94436 h 893931"/>
                    <a:gd name="connsiteX79" fmla="*/ 714608 w 1241464"/>
                    <a:gd name="connsiteY79" fmla="*/ 82946 h 893931"/>
                    <a:gd name="connsiteX80" fmla="*/ 690412 w 1241464"/>
                    <a:gd name="connsiteY80" fmla="*/ 70246 h 893931"/>
                    <a:gd name="connsiteX81" fmla="*/ 672870 w 1241464"/>
                    <a:gd name="connsiteY81" fmla="*/ 66617 h 893931"/>
                    <a:gd name="connsiteX82" fmla="*/ 660772 w 1241464"/>
                    <a:gd name="connsiteY82" fmla="*/ 63594 h 893931"/>
                    <a:gd name="connsiteX83" fmla="*/ 643836 w 1241464"/>
                    <a:gd name="connsiteY83" fmla="*/ 58756 h 893931"/>
                    <a:gd name="connsiteX84" fmla="*/ 625084 w 1241464"/>
                    <a:gd name="connsiteY84" fmla="*/ 56941 h 893931"/>
                    <a:gd name="connsiteX85" fmla="*/ 602703 w 1241464"/>
                    <a:gd name="connsiteY85" fmla="*/ 61779 h 893931"/>
                    <a:gd name="connsiteX86" fmla="*/ 590605 w 1241464"/>
                    <a:gd name="connsiteY86" fmla="*/ 67827 h 893931"/>
                    <a:gd name="connsiteX87" fmla="*/ 575483 w 1241464"/>
                    <a:gd name="connsiteY87" fmla="*/ 67222 h 893931"/>
                    <a:gd name="connsiteX88" fmla="*/ 565200 w 1241464"/>
                    <a:gd name="connsiteY88" fmla="*/ 69641 h 893931"/>
                    <a:gd name="connsiteX89" fmla="*/ 548263 w 1241464"/>
                    <a:gd name="connsiteY89" fmla="*/ 73270 h 893931"/>
                    <a:gd name="connsiteX90" fmla="*/ 538585 w 1241464"/>
                    <a:gd name="connsiteY90" fmla="*/ 76898 h 893931"/>
                    <a:gd name="connsiteX91" fmla="*/ 528907 w 1241464"/>
                    <a:gd name="connsiteY91" fmla="*/ 70246 h 893931"/>
                    <a:gd name="connsiteX92" fmla="*/ 513785 w 1241464"/>
                    <a:gd name="connsiteY92" fmla="*/ 59360 h 893931"/>
                    <a:gd name="connsiteX93" fmla="*/ 499267 w 1241464"/>
                    <a:gd name="connsiteY93" fmla="*/ 61779 h 893931"/>
                    <a:gd name="connsiteX94" fmla="*/ 491404 w 1241464"/>
                    <a:gd name="connsiteY94" fmla="*/ 61779 h 893931"/>
                    <a:gd name="connsiteX95" fmla="*/ 487169 w 1241464"/>
                    <a:gd name="connsiteY95" fmla="*/ 50894 h 893931"/>
                    <a:gd name="connsiteX96" fmla="*/ 479306 w 1241464"/>
                    <a:gd name="connsiteY96" fmla="*/ 38798 h 893931"/>
                    <a:gd name="connsiteX97" fmla="*/ 466603 w 1241464"/>
                    <a:gd name="connsiteY97" fmla="*/ 27913 h 893931"/>
                    <a:gd name="connsiteX98" fmla="*/ 434544 w 1241464"/>
                    <a:gd name="connsiteY98" fmla="*/ 23679 h 893931"/>
                    <a:gd name="connsiteX99" fmla="*/ 421841 w 1241464"/>
                    <a:gd name="connsiteY99" fmla="*/ 19446 h 893931"/>
                    <a:gd name="connsiteX100" fmla="*/ 404905 w 1241464"/>
                    <a:gd name="connsiteY100" fmla="*/ 15213 h 893931"/>
                    <a:gd name="connsiteX101" fmla="*/ 390992 w 1241464"/>
                    <a:gd name="connsiteY101" fmla="*/ 17632 h 893931"/>
                    <a:gd name="connsiteX102" fmla="*/ 372241 w 1241464"/>
                    <a:gd name="connsiteY102" fmla="*/ 20051 h 893931"/>
                    <a:gd name="connsiteX103" fmla="*/ 358328 w 1241464"/>
                    <a:gd name="connsiteY103" fmla="*/ 18236 h 893931"/>
                    <a:gd name="connsiteX104" fmla="*/ 340786 w 1241464"/>
                    <a:gd name="connsiteY104" fmla="*/ 19446 h 893931"/>
                    <a:gd name="connsiteX105" fmla="*/ 326269 w 1241464"/>
                    <a:gd name="connsiteY105" fmla="*/ 11584 h 893931"/>
                    <a:gd name="connsiteX106" fmla="*/ 312357 w 1241464"/>
                    <a:gd name="connsiteY106" fmla="*/ 11584 h 893931"/>
                    <a:gd name="connsiteX107" fmla="*/ 292395 w 1241464"/>
                    <a:gd name="connsiteY107" fmla="*/ 9165 h 893931"/>
                    <a:gd name="connsiteX108" fmla="*/ 273644 w 1241464"/>
                    <a:gd name="connsiteY108" fmla="*/ 698 h 893931"/>
                    <a:gd name="connsiteX109" fmla="*/ 264571 w 1241464"/>
                    <a:gd name="connsiteY109" fmla="*/ 698 h 893931"/>
                    <a:gd name="connsiteX110" fmla="*/ 253683 w 1241464"/>
                    <a:gd name="connsiteY110" fmla="*/ 7351 h 893931"/>
                    <a:gd name="connsiteX111" fmla="*/ 242795 w 1241464"/>
                    <a:gd name="connsiteY111" fmla="*/ 19446 h 893931"/>
                    <a:gd name="connsiteX112" fmla="*/ 231906 w 1241464"/>
                    <a:gd name="connsiteY112" fmla="*/ 28517 h 893931"/>
                    <a:gd name="connsiteX113" fmla="*/ 219809 w 1241464"/>
                    <a:gd name="connsiteY113" fmla="*/ 32751 h 893931"/>
                    <a:gd name="connsiteX114" fmla="*/ 212550 w 1241464"/>
                    <a:gd name="connsiteY114" fmla="*/ 26098 h 893931"/>
                    <a:gd name="connsiteX115" fmla="*/ 210131 w 1241464"/>
                    <a:gd name="connsiteY115" fmla="*/ 37589 h 893931"/>
                    <a:gd name="connsiteX116" fmla="*/ 198638 w 1241464"/>
                    <a:gd name="connsiteY116" fmla="*/ 40613 h 893931"/>
                    <a:gd name="connsiteX117" fmla="*/ 190169 w 1241464"/>
                    <a:gd name="connsiteY117" fmla="*/ 43032 h 893931"/>
                    <a:gd name="connsiteX118" fmla="*/ 179886 w 1241464"/>
                    <a:gd name="connsiteY118" fmla="*/ 44241 h 893931"/>
                    <a:gd name="connsiteX119" fmla="*/ 158715 w 1241464"/>
                    <a:gd name="connsiteY119" fmla="*/ 38798 h 893931"/>
                    <a:gd name="connsiteX120" fmla="*/ 149037 w 1241464"/>
                    <a:gd name="connsiteY120" fmla="*/ 36984 h 893931"/>
                    <a:gd name="connsiteX121" fmla="*/ 134520 w 1241464"/>
                    <a:gd name="connsiteY121" fmla="*/ 47265 h 893931"/>
                    <a:gd name="connsiteX122" fmla="*/ 124236 w 1241464"/>
                    <a:gd name="connsiteY122" fmla="*/ 53917 h 893931"/>
                    <a:gd name="connsiteX123" fmla="*/ 117583 w 1241464"/>
                    <a:gd name="connsiteY123" fmla="*/ 58756 h 893931"/>
                    <a:gd name="connsiteX124" fmla="*/ 103670 w 1241464"/>
                    <a:gd name="connsiteY124" fmla="*/ 61779 h 893931"/>
                    <a:gd name="connsiteX125" fmla="*/ 93992 w 1241464"/>
                    <a:gd name="connsiteY125" fmla="*/ 56941 h 893931"/>
                    <a:gd name="connsiteX126" fmla="*/ 87943 w 1241464"/>
                    <a:gd name="connsiteY126" fmla="*/ 57546 h 893931"/>
                    <a:gd name="connsiteX127" fmla="*/ 81290 w 1241464"/>
                    <a:gd name="connsiteY127" fmla="*/ 53313 h 893931"/>
                    <a:gd name="connsiteX128" fmla="*/ 72216 w 1241464"/>
                    <a:gd name="connsiteY128" fmla="*/ 66013 h 893931"/>
                    <a:gd name="connsiteX129" fmla="*/ 58909 w 1241464"/>
                    <a:gd name="connsiteY129" fmla="*/ 75084 h 893931"/>
                    <a:gd name="connsiteX130" fmla="*/ 41367 w 1241464"/>
                    <a:gd name="connsiteY130" fmla="*/ 79922 h 893931"/>
                    <a:gd name="connsiteX131" fmla="*/ 31084 w 1241464"/>
                    <a:gd name="connsiteY131" fmla="*/ 80527 h 893931"/>
                    <a:gd name="connsiteX132" fmla="*/ 17171 w 1241464"/>
                    <a:gd name="connsiteY132" fmla="*/ 79922 h 893931"/>
                    <a:gd name="connsiteX133" fmla="*/ 2654 w 1241464"/>
                    <a:gd name="connsiteY133" fmla="*/ 79922 h 893931"/>
                    <a:gd name="connsiteX134" fmla="*/ 2049 w 1241464"/>
                    <a:gd name="connsiteY134" fmla="*/ 79922 h 893931"/>
                    <a:gd name="connsiteX135" fmla="*/ 15962 w 1241464"/>
                    <a:gd name="connsiteY135" fmla="*/ 104717 h 893931"/>
                    <a:gd name="connsiteX136" fmla="*/ 23825 w 1241464"/>
                    <a:gd name="connsiteY136" fmla="*/ 125279 h 893931"/>
                    <a:gd name="connsiteX137" fmla="*/ 29874 w 1241464"/>
                    <a:gd name="connsiteY137" fmla="*/ 133746 h 893931"/>
                    <a:gd name="connsiteX138" fmla="*/ 35923 w 1241464"/>
                    <a:gd name="connsiteY138" fmla="*/ 139189 h 893931"/>
                    <a:gd name="connsiteX139" fmla="*/ 41972 w 1241464"/>
                    <a:gd name="connsiteY139" fmla="*/ 145841 h 893931"/>
                    <a:gd name="connsiteX140" fmla="*/ 46206 w 1241464"/>
                    <a:gd name="connsiteY140" fmla="*/ 149470 h 893931"/>
                    <a:gd name="connsiteX141" fmla="*/ 51045 w 1241464"/>
                    <a:gd name="connsiteY141" fmla="*/ 154308 h 893931"/>
                    <a:gd name="connsiteX142" fmla="*/ 46811 w 1241464"/>
                    <a:gd name="connsiteY142" fmla="*/ 160960 h 893931"/>
                    <a:gd name="connsiteX143" fmla="*/ 51650 w 1241464"/>
                    <a:gd name="connsiteY143" fmla="*/ 165798 h 893931"/>
                    <a:gd name="connsiteX144" fmla="*/ 29874 w 1241464"/>
                    <a:gd name="connsiteY144" fmla="*/ 208736 h 893931"/>
                    <a:gd name="connsiteX145" fmla="*/ 29269 w 1241464"/>
                    <a:gd name="connsiteY145" fmla="*/ 272841 h 893931"/>
                    <a:gd name="connsiteX146" fmla="*/ 43786 w 1241464"/>
                    <a:gd name="connsiteY146" fmla="*/ 284936 h 893931"/>
                    <a:gd name="connsiteX147" fmla="*/ 58304 w 1241464"/>
                    <a:gd name="connsiteY147" fmla="*/ 300056 h 893931"/>
                    <a:gd name="connsiteX148" fmla="*/ 71006 w 1241464"/>
                    <a:gd name="connsiteY148" fmla="*/ 314570 h 893931"/>
                    <a:gd name="connsiteX149" fmla="*/ 89758 w 1241464"/>
                    <a:gd name="connsiteY149" fmla="*/ 332108 h 893931"/>
                    <a:gd name="connsiteX150" fmla="*/ 110324 w 1241464"/>
                    <a:gd name="connsiteY150" fmla="*/ 356903 h 893931"/>
                    <a:gd name="connsiteX151" fmla="*/ 106695 w 1241464"/>
                    <a:gd name="connsiteY151" fmla="*/ 367789 h 893931"/>
                    <a:gd name="connsiteX152" fmla="*/ 90968 w 1241464"/>
                    <a:gd name="connsiteY152" fmla="*/ 362346 h 893931"/>
                    <a:gd name="connsiteX153" fmla="*/ 81894 w 1241464"/>
                    <a:gd name="connsiteY153" fmla="*/ 367184 h 893931"/>
                    <a:gd name="connsiteX154" fmla="*/ 81894 w 1241464"/>
                    <a:gd name="connsiteY154" fmla="*/ 375651 h 893931"/>
                    <a:gd name="connsiteX155" fmla="*/ 81894 w 1241464"/>
                    <a:gd name="connsiteY155" fmla="*/ 392584 h 893931"/>
                    <a:gd name="connsiteX156" fmla="*/ 83709 w 1241464"/>
                    <a:gd name="connsiteY156" fmla="*/ 407703 h 893931"/>
                    <a:gd name="connsiteX157" fmla="*/ 80684 w 1241464"/>
                    <a:gd name="connsiteY157" fmla="*/ 460922 h 893931"/>
                    <a:gd name="connsiteX158" fmla="*/ 60118 w 1241464"/>
                    <a:gd name="connsiteY158" fmla="*/ 482694 h 893931"/>
                    <a:gd name="connsiteX159" fmla="*/ 58909 w 1241464"/>
                    <a:gd name="connsiteY159" fmla="*/ 492370 h 893931"/>
                    <a:gd name="connsiteX160" fmla="*/ 60118 w 1241464"/>
                    <a:gd name="connsiteY160" fmla="*/ 499022 h 893931"/>
                    <a:gd name="connsiteX161" fmla="*/ 59513 w 1241464"/>
                    <a:gd name="connsiteY161" fmla="*/ 510513 h 893931"/>
                    <a:gd name="connsiteX162" fmla="*/ 61328 w 1241464"/>
                    <a:gd name="connsiteY162" fmla="*/ 518375 h 893931"/>
                    <a:gd name="connsiteX163" fmla="*/ 53464 w 1241464"/>
                    <a:gd name="connsiteY163" fmla="*/ 542565 h 893931"/>
                    <a:gd name="connsiteX164" fmla="*/ 43786 w 1241464"/>
                    <a:gd name="connsiteY164" fmla="*/ 559498 h 893931"/>
                    <a:gd name="connsiteX165" fmla="*/ 30479 w 1241464"/>
                    <a:gd name="connsiteY165" fmla="*/ 599413 h 893931"/>
                    <a:gd name="connsiteX166" fmla="*/ 33503 w 1241464"/>
                    <a:gd name="connsiteY166" fmla="*/ 604855 h 893931"/>
                    <a:gd name="connsiteX167" fmla="*/ 34713 w 1241464"/>
                    <a:gd name="connsiteY167" fmla="*/ 612718 h 893931"/>
                    <a:gd name="connsiteX168" fmla="*/ 49231 w 1241464"/>
                    <a:gd name="connsiteY168" fmla="*/ 626627 h 893931"/>
                    <a:gd name="connsiteX169" fmla="*/ 65562 w 1241464"/>
                    <a:gd name="connsiteY169" fmla="*/ 647794 h 893931"/>
                    <a:gd name="connsiteX170" fmla="*/ 28664 w 1241464"/>
                    <a:gd name="connsiteY170" fmla="*/ 682870 h 893931"/>
                    <a:gd name="connsiteX171" fmla="*/ 15357 w 1241464"/>
                    <a:gd name="connsiteY171" fmla="*/ 697384 h 893931"/>
                    <a:gd name="connsiteX172" fmla="*/ 234 w 1241464"/>
                    <a:gd name="connsiteY172" fmla="*/ 716132 h 893931"/>
                    <a:gd name="connsiteX173" fmla="*/ 33503 w 1241464"/>
                    <a:gd name="connsiteY173" fmla="*/ 740927 h 893931"/>
                    <a:gd name="connsiteX174" fmla="*/ 38947 w 1241464"/>
                    <a:gd name="connsiteY174" fmla="*/ 743951 h 893931"/>
                    <a:gd name="connsiteX175" fmla="*/ 64353 w 1241464"/>
                    <a:gd name="connsiteY175" fmla="*/ 748184 h 893931"/>
                    <a:gd name="connsiteX176" fmla="*/ 64353 w 1241464"/>
                    <a:gd name="connsiteY176" fmla="*/ 750603 h 893931"/>
                    <a:gd name="connsiteX177" fmla="*/ 61933 w 1241464"/>
                    <a:gd name="connsiteY177" fmla="*/ 760884 h 893931"/>
                    <a:gd name="connsiteX178" fmla="*/ 54070 w 1241464"/>
                    <a:gd name="connsiteY178" fmla="*/ 768141 h 893931"/>
                    <a:gd name="connsiteX179" fmla="*/ 40762 w 1241464"/>
                    <a:gd name="connsiteY179" fmla="*/ 774189 h 893931"/>
                    <a:gd name="connsiteX180" fmla="*/ 37737 w 1241464"/>
                    <a:gd name="connsiteY180" fmla="*/ 779632 h 893931"/>
                    <a:gd name="connsiteX181" fmla="*/ 35318 w 1241464"/>
                    <a:gd name="connsiteY181" fmla="*/ 784470 h 893931"/>
                    <a:gd name="connsiteX182" fmla="*/ 32293 w 1241464"/>
                    <a:gd name="connsiteY182" fmla="*/ 796565 h 893931"/>
                    <a:gd name="connsiteX183" fmla="*/ 28059 w 1241464"/>
                    <a:gd name="connsiteY183" fmla="*/ 803218 h 893931"/>
                    <a:gd name="connsiteX184" fmla="*/ 29874 w 1241464"/>
                    <a:gd name="connsiteY184" fmla="*/ 820151 h 893931"/>
                    <a:gd name="connsiteX185" fmla="*/ 44391 w 1241464"/>
                    <a:gd name="connsiteY185" fmla="*/ 849784 h 893931"/>
                    <a:gd name="connsiteX186" fmla="*/ 52255 w 1241464"/>
                    <a:gd name="connsiteY186" fmla="*/ 843736 h 893931"/>
                    <a:gd name="connsiteX187" fmla="*/ 55884 w 1241464"/>
                    <a:gd name="connsiteY187" fmla="*/ 842527 h 893931"/>
                    <a:gd name="connsiteX188" fmla="*/ 88548 w 1241464"/>
                    <a:gd name="connsiteY188" fmla="*/ 852203 h 893931"/>
                    <a:gd name="connsiteX189" fmla="*/ 92782 w 1241464"/>
                    <a:gd name="connsiteY189" fmla="*/ 853413 h 893931"/>
                    <a:gd name="connsiteX190" fmla="*/ 101855 w 1241464"/>
                    <a:gd name="connsiteY190" fmla="*/ 858855 h 893931"/>
                    <a:gd name="connsiteX191" fmla="*/ 122422 w 1241464"/>
                    <a:gd name="connsiteY191" fmla="*/ 883046 h 893931"/>
                    <a:gd name="connsiteX192" fmla="*/ 138754 w 1241464"/>
                    <a:gd name="connsiteY192" fmla="*/ 876394 h 893931"/>
                    <a:gd name="connsiteX193" fmla="*/ 160530 w 1241464"/>
                    <a:gd name="connsiteY193" fmla="*/ 885465 h 893931"/>
                    <a:gd name="connsiteX194" fmla="*/ 182306 w 1241464"/>
                    <a:gd name="connsiteY194" fmla="*/ 893932 h 893931"/>
                    <a:gd name="connsiteX195" fmla="*/ 246424 w 1241464"/>
                    <a:gd name="connsiteY195" fmla="*/ 872765 h 893931"/>
                    <a:gd name="connsiteX196" fmla="*/ 268805 w 1241464"/>
                    <a:gd name="connsiteY196" fmla="*/ 864903 h 893931"/>
                    <a:gd name="connsiteX197" fmla="*/ 294815 w 1241464"/>
                    <a:gd name="connsiteY197" fmla="*/ 857041 h 893931"/>
                    <a:gd name="connsiteX198" fmla="*/ 303888 w 1241464"/>
                    <a:gd name="connsiteY198" fmla="*/ 845551 h 893931"/>
                    <a:gd name="connsiteX199" fmla="*/ 323245 w 1241464"/>
                    <a:gd name="connsiteY199" fmla="*/ 821360 h 893931"/>
                    <a:gd name="connsiteX200" fmla="*/ 321430 w 1241464"/>
                    <a:gd name="connsiteY200" fmla="*/ 814103 h 893931"/>
                    <a:gd name="connsiteX201" fmla="*/ 318406 w 1241464"/>
                    <a:gd name="connsiteY201" fmla="*/ 802008 h 893931"/>
                    <a:gd name="connsiteX202" fmla="*/ 311752 w 1241464"/>
                    <a:gd name="connsiteY202" fmla="*/ 786284 h 893931"/>
                    <a:gd name="connsiteX203" fmla="*/ 321430 w 1241464"/>
                    <a:gd name="connsiteY203" fmla="*/ 766932 h 893931"/>
                    <a:gd name="connsiteX204" fmla="*/ 328084 w 1241464"/>
                    <a:gd name="connsiteY204" fmla="*/ 760884 h 893931"/>
                    <a:gd name="connsiteX205" fmla="*/ 337157 w 1241464"/>
                    <a:gd name="connsiteY205" fmla="*/ 755441 h 893931"/>
                    <a:gd name="connsiteX206" fmla="*/ 348045 w 1241464"/>
                    <a:gd name="connsiteY206" fmla="*/ 751813 h 893931"/>
                    <a:gd name="connsiteX207" fmla="*/ 378289 w 1241464"/>
                    <a:gd name="connsiteY207" fmla="*/ 738508 h 893931"/>
                    <a:gd name="connsiteX208" fmla="*/ 410348 w 1241464"/>
                    <a:gd name="connsiteY208" fmla="*/ 730646 h 893931"/>
                    <a:gd name="connsiteX209" fmla="*/ 426076 w 1241464"/>
                    <a:gd name="connsiteY209" fmla="*/ 727017 h 893931"/>
                    <a:gd name="connsiteX210" fmla="*/ 435754 w 1241464"/>
                    <a:gd name="connsiteY210" fmla="*/ 725203 h 893931"/>
                    <a:gd name="connsiteX211" fmla="*/ 460554 w 1241464"/>
                    <a:gd name="connsiteY211" fmla="*/ 727017 h 893931"/>
                    <a:gd name="connsiteX212" fmla="*/ 481726 w 1241464"/>
                    <a:gd name="connsiteY212" fmla="*/ 731251 h 893931"/>
                    <a:gd name="connsiteX213" fmla="*/ 496848 w 1241464"/>
                    <a:gd name="connsiteY213" fmla="*/ 733670 h 893931"/>
                    <a:gd name="connsiteX214" fmla="*/ 493823 w 1241464"/>
                    <a:gd name="connsiteY214" fmla="*/ 768746 h 893931"/>
                    <a:gd name="connsiteX215" fmla="*/ 475072 w 1241464"/>
                    <a:gd name="connsiteY215" fmla="*/ 804427 h 893931"/>
                    <a:gd name="connsiteX216" fmla="*/ 488379 w 1241464"/>
                    <a:gd name="connsiteY216" fmla="*/ 803218 h 893931"/>
                    <a:gd name="connsiteX217" fmla="*/ 516204 w 1241464"/>
                    <a:gd name="connsiteY217" fmla="*/ 828617 h 893931"/>
                    <a:gd name="connsiteX218" fmla="*/ 544029 w 1241464"/>
                    <a:gd name="connsiteY218" fmla="*/ 817732 h 893931"/>
                    <a:gd name="connsiteX219" fmla="*/ 645045 w 1241464"/>
                    <a:gd name="connsiteY219" fmla="*/ 841922 h 893931"/>
                    <a:gd name="connsiteX220" fmla="*/ 639601 w 1241464"/>
                    <a:gd name="connsiteY220" fmla="*/ 872765 h 893931"/>
                    <a:gd name="connsiteX221" fmla="*/ 650489 w 1241464"/>
                    <a:gd name="connsiteY221" fmla="*/ 873370 h 893931"/>
                    <a:gd name="connsiteX222" fmla="*/ 668031 w 1241464"/>
                    <a:gd name="connsiteY222" fmla="*/ 870346 h 893931"/>
                    <a:gd name="connsiteX223" fmla="*/ 700090 w 1241464"/>
                    <a:gd name="connsiteY223" fmla="*/ 873370 h 893931"/>
                    <a:gd name="connsiteX224" fmla="*/ 712793 w 1241464"/>
                    <a:gd name="connsiteY224" fmla="*/ 870346 h 893931"/>
                    <a:gd name="connsiteX225" fmla="*/ 718841 w 1241464"/>
                    <a:gd name="connsiteY225" fmla="*/ 858251 h 893931"/>
                    <a:gd name="connsiteX226" fmla="*/ 726705 w 1241464"/>
                    <a:gd name="connsiteY226" fmla="*/ 847970 h 893931"/>
                    <a:gd name="connsiteX227" fmla="*/ 737593 w 1241464"/>
                    <a:gd name="connsiteY227" fmla="*/ 838294 h 893931"/>
                    <a:gd name="connsiteX228" fmla="*/ 746667 w 1241464"/>
                    <a:gd name="connsiteY228" fmla="*/ 835270 h 893931"/>
                    <a:gd name="connsiteX229" fmla="*/ 764813 w 1241464"/>
                    <a:gd name="connsiteY229" fmla="*/ 832246 h 893931"/>
                    <a:gd name="connsiteX230" fmla="*/ 782355 w 1241464"/>
                    <a:gd name="connsiteY230" fmla="*/ 836479 h 893931"/>
                    <a:gd name="connsiteX231" fmla="*/ 802921 w 1241464"/>
                    <a:gd name="connsiteY231" fmla="*/ 824384 h 893931"/>
                    <a:gd name="connsiteX232" fmla="*/ 810180 w 1241464"/>
                    <a:gd name="connsiteY232" fmla="*/ 821965 h 893931"/>
                    <a:gd name="connsiteX233" fmla="*/ 819253 w 1241464"/>
                    <a:gd name="connsiteY233" fmla="*/ 821360 h 893931"/>
                    <a:gd name="connsiteX234" fmla="*/ 828326 w 1241464"/>
                    <a:gd name="connsiteY234" fmla="*/ 824384 h 893931"/>
                    <a:gd name="connsiteX235" fmla="*/ 838005 w 1241464"/>
                    <a:gd name="connsiteY235" fmla="*/ 832851 h 893931"/>
                    <a:gd name="connsiteX236" fmla="*/ 855546 w 1241464"/>
                    <a:gd name="connsiteY236" fmla="*/ 847365 h 893931"/>
                    <a:gd name="connsiteX237" fmla="*/ 863410 w 1241464"/>
                    <a:gd name="connsiteY237" fmla="*/ 840713 h 893931"/>
                    <a:gd name="connsiteX238" fmla="*/ 903937 w 1241464"/>
                    <a:gd name="connsiteY238" fmla="*/ 830432 h 893931"/>
                    <a:gd name="connsiteX239" fmla="*/ 925714 w 1241464"/>
                    <a:gd name="connsiteY239" fmla="*/ 820756 h 893931"/>
                    <a:gd name="connsiteX240" fmla="*/ 927528 w 1241464"/>
                    <a:gd name="connsiteY240" fmla="*/ 810475 h 893931"/>
                    <a:gd name="connsiteX241" fmla="*/ 932972 w 1241464"/>
                    <a:gd name="connsiteY241" fmla="*/ 808660 h 893931"/>
                    <a:gd name="connsiteX242" fmla="*/ 943255 w 1241464"/>
                    <a:gd name="connsiteY242" fmla="*/ 811079 h 893931"/>
                    <a:gd name="connsiteX243" fmla="*/ 980154 w 1241464"/>
                    <a:gd name="connsiteY243" fmla="*/ 816522 h 893931"/>
                    <a:gd name="connsiteX244" fmla="*/ 992251 w 1241464"/>
                    <a:gd name="connsiteY244" fmla="*/ 811079 h 893931"/>
                    <a:gd name="connsiteX245" fmla="*/ 984388 w 1241464"/>
                    <a:gd name="connsiteY245" fmla="*/ 799589 h 893931"/>
                    <a:gd name="connsiteX246" fmla="*/ 988017 w 1241464"/>
                    <a:gd name="connsiteY246" fmla="*/ 777817 h 893931"/>
                    <a:gd name="connsiteX247" fmla="*/ 1001325 w 1241464"/>
                    <a:gd name="connsiteY247" fmla="*/ 736694 h 893931"/>
                    <a:gd name="connsiteX248" fmla="*/ 1011607 w 1241464"/>
                    <a:gd name="connsiteY248" fmla="*/ 725808 h 893931"/>
                    <a:gd name="connsiteX249" fmla="*/ 1009793 w 1241464"/>
                    <a:gd name="connsiteY249" fmla="*/ 719155 h 893931"/>
                    <a:gd name="connsiteX250" fmla="*/ 1003139 w 1241464"/>
                    <a:gd name="connsiteY250" fmla="*/ 713713 h 893931"/>
                    <a:gd name="connsiteX251" fmla="*/ 998300 w 1241464"/>
                    <a:gd name="connsiteY251" fmla="*/ 707060 h 893931"/>
                    <a:gd name="connsiteX252" fmla="*/ 986807 w 1241464"/>
                    <a:gd name="connsiteY252" fmla="*/ 705851 h 893931"/>
                    <a:gd name="connsiteX253" fmla="*/ 975919 w 1241464"/>
                    <a:gd name="connsiteY253" fmla="*/ 702827 h 893931"/>
                    <a:gd name="connsiteX254" fmla="*/ 969265 w 1241464"/>
                    <a:gd name="connsiteY254" fmla="*/ 699198 h 893931"/>
                    <a:gd name="connsiteX255" fmla="*/ 958377 w 1241464"/>
                    <a:gd name="connsiteY255" fmla="*/ 687708 h 893931"/>
                    <a:gd name="connsiteX256" fmla="*/ 953538 w 1241464"/>
                    <a:gd name="connsiteY256" fmla="*/ 679846 h 893931"/>
                    <a:gd name="connsiteX257" fmla="*/ 947489 w 1241464"/>
                    <a:gd name="connsiteY257" fmla="*/ 667146 h 893931"/>
                    <a:gd name="connsiteX258" fmla="*/ 942045 w 1241464"/>
                    <a:gd name="connsiteY258" fmla="*/ 649608 h 893931"/>
                    <a:gd name="connsiteX259" fmla="*/ 966846 w 1241464"/>
                    <a:gd name="connsiteY259" fmla="*/ 635094 h 893931"/>
                    <a:gd name="connsiteX260" fmla="*/ 984992 w 1241464"/>
                    <a:gd name="connsiteY260" fmla="*/ 623603 h 893931"/>
                    <a:gd name="connsiteX261" fmla="*/ 990436 w 1241464"/>
                    <a:gd name="connsiteY261" fmla="*/ 619370 h 893931"/>
                    <a:gd name="connsiteX262" fmla="*/ 1023705 w 1241464"/>
                    <a:gd name="connsiteY262" fmla="*/ 615137 h 893931"/>
                    <a:gd name="connsiteX263" fmla="*/ 1039432 w 1241464"/>
                    <a:gd name="connsiteY263" fmla="*/ 611508 h 893931"/>
                    <a:gd name="connsiteX264" fmla="*/ 1060603 w 1241464"/>
                    <a:gd name="connsiteY264" fmla="*/ 608484 h 893931"/>
                    <a:gd name="connsiteX265" fmla="*/ 1067862 w 1241464"/>
                    <a:gd name="connsiteY265" fmla="*/ 613927 h 893931"/>
                    <a:gd name="connsiteX266" fmla="*/ 1071492 w 1241464"/>
                    <a:gd name="connsiteY266" fmla="*/ 616951 h 893931"/>
                    <a:gd name="connsiteX267" fmla="*/ 1079960 w 1241464"/>
                    <a:gd name="connsiteY267" fmla="*/ 626627 h 893931"/>
                    <a:gd name="connsiteX268" fmla="*/ 1086009 w 1241464"/>
                    <a:gd name="connsiteY268" fmla="*/ 630256 h 893931"/>
                    <a:gd name="connsiteX269" fmla="*/ 1090848 w 1241464"/>
                    <a:gd name="connsiteY269" fmla="*/ 629651 h 893931"/>
                    <a:gd name="connsiteX270" fmla="*/ 1107180 w 1241464"/>
                    <a:gd name="connsiteY270" fmla="*/ 630860 h 893931"/>
                    <a:gd name="connsiteX271" fmla="*/ 1110809 w 1241464"/>
                    <a:gd name="connsiteY271" fmla="*/ 624813 h 893931"/>
                    <a:gd name="connsiteX272" fmla="*/ 1126536 w 1241464"/>
                    <a:gd name="connsiteY272" fmla="*/ 613322 h 893931"/>
                    <a:gd name="connsiteX273" fmla="*/ 1126536 w 1241464"/>
                    <a:gd name="connsiteY273" fmla="*/ 613322 h 89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41464" h="893931">
                      <a:moveTo>
                        <a:pt x="1126536" y="613322"/>
                      </a:moveTo>
                      <a:cubicBezTo>
                        <a:pt x="1130770" y="610903"/>
                        <a:pt x="1134400" y="608484"/>
                        <a:pt x="1138634" y="606065"/>
                      </a:cubicBezTo>
                      <a:cubicBezTo>
                        <a:pt x="1142868" y="603646"/>
                        <a:pt x="1146498" y="603041"/>
                        <a:pt x="1148917" y="600622"/>
                      </a:cubicBezTo>
                      <a:cubicBezTo>
                        <a:pt x="1151337" y="598203"/>
                        <a:pt x="1152547" y="596994"/>
                        <a:pt x="1156176" y="597598"/>
                      </a:cubicBezTo>
                      <a:cubicBezTo>
                        <a:pt x="1159200" y="597598"/>
                        <a:pt x="1160410" y="597598"/>
                        <a:pt x="1162225" y="595784"/>
                      </a:cubicBezTo>
                      <a:cubicBezTo>
                        <a:pt x="1164039" y="593970"/>
                        <a:pt x="1167063" y="593365"/>
                        <a:pt x="1170088" y="592760"/>
                      </a:cubicBezTo>
                      <a:cubicBezTo>
                        <a:pt x="1176137" y="592760"/>
                        <a:pt x="1177952" y="592760"/>
                        <a:pt x="1182186" y="590946"/>
                      </a:cubicBezTo>
                      <a:cubicBezTo>
                        <a:pt x="1185210" y="589736"/>
                        <a:pt x="1188235" y="589736"/>
                        <a:pt x="1191259" y="592155"/>
                      </a:cubicBezTo>
                      <a:cubicBezTo>
                        <a:pt x="1195494" y="595784"/>
                        <a:pt x="1200938" y="589736"/>
                        <a:pt x="1205172" y="587317"/>
                      </a:cubicBezTo>
                      <a:cubicBezTo>
                        <a:pt x="1206381" y="586713"/>
                        <a:pt x="1208196" y="584294"/>
                        <a:pt x="1211221" y="582479"/>
                      </a:cubicBezTo>
                      <a:cubicBezTo>
                        <a:pt x="1216060" y="578851"/>
                        <a:pt x="1217874" y="578851"/>
                        <a:pt x="1219689" y="578851"/>
                      </a:cubicBezTo>
                      <a:cubicBezTo>
                        <a:pt x="1223318" y="578851"/>
                        <a:pt x="1223923" y="578246"/>
                        <a:pt x="1226343" y="577036"/>
                      </a:cubicBezTo>
                      <a:cubicBezTo>
                        <a:pt x="1227552" y="576432"/>
                        <a:pt x="1228158" y="575827"/>
                        <a:pt x="1228763" y="575222"/>
                      </a:cubicBezTo>
                      <a:lnTo>
                        <a:pt x="1228763" y="574617"/>
                      </a:lnTo>
                      <a:cubicBezTo>
                        <a:pt x="1228763" y="571594"/>
                        <a:pt x="1228158" y="567360"/>
                        <a:pt x="1232996" y="566756"/>
                      </a:cubicBezTo>
                      <a:cubicBezTo>
                        <a:pt x="1235416" y="566756"/>
                        <a:pt x="1234207" y="563127"/>
                        <a:pt x="1235416" y="561917"/>
                      </a:cubicBezTo>
                      <a:lnTo>
                        <a:pt x="1241465" y="546798"/>
                      </a:lnTo>
                      <a:lnTo>
                        <a:pt x="1240860" y="491765"/>
                      </a:lnTo>
                      <a:cubicBezTo>
                        <a:pt x="1240860" y="491765"/>
                        <a:pt x="1240860" y="491765"/>
                        <a:pt x="1240860" y="491765"/>
                      </a:cubicBezTo>
                      <a:cubicBezTo>
                        <a:pt x="1235416" y="491765"/>
                        <a:pt x="1231787" y="494789"/>
                        <a:pt x="1229972" y="497813"/>
                      </a:cubicBezTo>
                      <a:cubicBezTo>
                        <a:pt x="1226948" y="505675"/>
                        <a:pt x="1219084" y="491765"/>
                        <a:pt x="1217874" y="489346"/>
                      </a:cubicBezTo>
                      <a:cubicBezTo>
                        <a:pt x="1214850" y="483298"/>
                        <a:pt x="1211825" y="484508"/>
                        <a:pt x="1208196" y="480879"/>
                      </a:cubicBezTo>
                      <a:cubicBezTo>
                        <a:pt x="1206381" y="479065"/>
                        <a:pt x="1203357" y="475436"/>
                        <a:pt x="1203357" y="473017"/>
                      </a:cubicBezTo>
                      <a:cubicBezTo>
                        <a:pt x="1203357" y="470598"/>
                        <a:pt x="1203962" y="468179"/>
                        <a:pt x="1203962" y="465760"/>
                      </a:cubicBezTo>
                      <a:cubicBezTo>
                        <a:pt x="1206381" y="459713"/>
                        <a:pt x="1202147" y="451246"/>
                        <a:pt x="1194283" y="453665"/>
                      </a:cubicBezTo>
                      <a:cubicBezTo>
                        <a:pt x="1190654" y="454875"/>
                        <a:pt x="1193074" y="450036"/>
                        <a:pt x="1183396" y="450036"/>
                      </a:cubicBezTo>
                      <a:cubicBezTo>
                        <a:pt x="1180371" y="450036"/>
                        <a:pt x="1177347" y="448222"/>
                        <a:pt x="1177347" y="444594"/>
                      </a:cubicBezTo>
                      <a:cubicBezTo>
                        <a:pt x="1177347" y="442175"/>
                        <a:pt x="1171903" y="437941"/>
                        <a:pt x="1171903" y="432498"/>
                      </a:cubicBezTo>
                      <a:cubicBezTo>
                        <a:pt x="1171298" y="425846"/>
                        <a:pt x="1171298" y="422217"/>
                        <a:pt x="1170088" y="420403"/>
                      </a:cubicBezTo>
                      <a:cubicBezTo>
                        <a:pt x="1167669" y="418589"/>
                        <a:pt x="1165854" y="414960"/>
                        <a:pt x="1164039" y="413751"/>
                      </a:cubicBezTo>
                      <a:cubicBezTo>
                        <a:pt x="1159805" y="410727"/>
                        <a:pt x="1166459" y="405889"/>
                        <a:pt x="1156781" y="399841"/>
                      </a:cubicBezTo>
                      <a:cubicBezTo>
                        <a:pt x="1156781" y="399841"/>
                        <a:pt x="1156176" y="399236"/>
                        <a:pt x="1150732" y="398632"/>
                      </a:cubicBezTo>
                      <a:cubicBezTo>
                        <a:pt x="1147707" y="398027"/>
                        <a:pt x="1142868" y="401051"/>
                        <a:pt x="1140449" y="400446"/>
                      </a:cubicBezTo>
                      <a:lnTo>
                        <a:pt x="1127746" y="397422"/>
                      </a:lnTo>
                      <a:cubicBezTo>
                        <a:pt x="1122302" y="396213"/>
                        <a:pt x="1117463" y="394398"/>
                        <a:pt x="1113229" y="391979"/>
                      </a:cubicBezTo>
                      <a:cubicBezTo>
                        <a:pt x="1107785" y="389560"/>
                        <a:pt x="1104156" y="385932"/>
                        <a:pt x="1097501" y="384117"/>
                      </a:cubicBezTo>
                      <a:cubicBezTo>
                        <a:pt x="1090848" y="384117"/>
                        <a:pt x="1089033" y="377465"/>
                        <a:pt x="1081170" y="373232"/>
                      </a:cubicBezTo>
                      <a:cubicBezTo>
                        <a:pt x="1075121" y="368394"/>
                        <a:pt x="1072701" y="368394"/>
                        <a:pt x="1072701" y="361137"/>
                      </a:cubicBezTo>
                      <a:cubicBezTo>
                        <a:pt x="1072701" y="358717"/>
                        <a:pt x="1072096" y="356903"/>
                        <a:pt x="1070887" y="352670"/>
                      </a:cubicBezTo>
                      <a:cubicBezTo>
                        <a:pt x="1069072" y="344808"/>
                        <a:pt x="1058789" y="355694"/>
                        <a:pt x="1055159" y="347832"/>
                      </a:cubicBezTo>
                      <a:cubicBezTo>
                        <a:pt x="1053345" y="344203"/>
                        <a:pt x="1056974" y="336946"/>
                        <a:pt x="1053950" y="330898"/>
                      </a:cubicBezTo>
                      <a:cubicBezTo>
                        <a:pt x="1053345" y="325456"/>
                        <a:pt x="1053950" y="322432"/>
                        <a:pt x="1056369" y="318803"/>
                      </a:cubicBezTo>
                      <a:cubicBezTo>
                        <a:pt x="1060603" y="309127"/>
                        <a:pt x="1048506" y="305498"/>
                        <a:pt x="1051530" y="292798"/>
                      </a:cubicBezTo>
                      <a:cubicBezTo>
                        <a:pt x="1055765" y="283727"/>
                        <a:pt x="1056369" y="277679"/>
                        <a:pt x="1047296" y="276470"/>
                      </a:cubicBezTo>
                      <a:cubicBezTo>
                        <a:pt x="1046691" y="271027"/>
                        <a:pt x="1049716" y="264375"/>
                        <a:pt x="1043667" y="260746"/>
                      </a:cubicBezTo>
                      <a:cubicBezTo>
                        <a:pt x="1032174" y="254698"/>
                        <a:pt x="1051530" y="243208"/>
                        <a:pt x="1050925" y="234741"/>
                      </a:cubicBezTo>
                      <a:cubicBezTo>
                        <a:pt x="1050925" y="223855"/>
                        <a:pt x="1044876" y="227484"/>
                        <a:pt x="1036408" y="225065"/>
                      </a:cubicBezTo>
                      <a:cubicBezTo>
                        <a:pt x="1032174" y="223855"/>
                        <a:pt x="1026125" y="225670"/>
                        <a:pt x="1024915" y="226274"/>
                      </a:cubicBezTo>
                      <a:cubicBezTo>
                        <a:pt x="1019471" y="229903"/>
                        <a:pt x="1016447" y="226879"/>
                        <a:pt x="1015841" y="223251"/>
                      </a:cubicBezTo>
                      <a:cubicBezTo>
                        <a:pt x="1015237" y="219622"/>
                        <a:pt x="1014632" y="218413"/>
                        <a:pt x="1011607" y="217808"/>
                      </a:cubicBezTo>
                      <a:cubicBezTo>
                        <a:pt x="1007374" y="217203"/>
                        <a:pt x="1007374" y="222041"/>
                        <a:pt x="1007374" y="224460"/>
                      </a:cubicBezTo>
                      <a:cubicBezTo>
                        <a:pt x="1007978" y="228089"/>
                        <a:pt x="1002534" y="229298"/>
                        <a:pt x="998300" y="228694"/>
                      </a:cubicBezTo>
                      <a:cubicBezTo>
                        <a:pt x="992856" y="227484"/>
                        <a:pt x="991041" y="222041"/>
                        <a:pt x="989227" y="220227"/>
                      </a:cubicBezTo>
                      <a:cubicBezTo>
                        <a:pt x="986807" y="216598"/>
                        <a:pt x="986807" y="210551"/>
                        <a:pt x="980154" y="209946"/>
                      </a:cubicBezTo>
                      <a:cubicBezTo>
                        <a:pt x="977734" y="210551"/>
                        <a:pt x="972290" y="217808"/>
                        <a:pt x="965636" y="216598"/>
                      </a:cubicBezTo>
                      <a:cubicBezTo>
                        <a:pt x="960797" y="215994"/>
                        <a:pt x="957168" y="223855"/>
                        <a:pt x="946885" y="217203"/>
                      </a:cubicBezTo>
                      <a:cubicBezTo>
                        <a:pt x="940230" y="212970"/>
                        <a:pt x="937206" y="216598"/>
                        <a:pt x="933577" y="212365"/>
                      </a:cubicBezTo>
                      <a:cubicBezTo>
                        <a:pt x="927528" y="205713"/>
                        <a:pt x="923899" y="206317"/>
                        <a:pt x="920270" y="208736"/>
                      </a:cubicBezTo>
                      <a:cubicBezTo>
                        <a:pt x="916035" y="211760"/>
                        <a:pt x="915430" y="211760"/>
                        <a:pt x="910591" y="211760"/>
                      </a:cubicBezTo>
                      <a:cubicBezTo>
                        <a:pt x="906962" y="211760"/>
                        <a:pt x="901518" y="213575"/>
                        <a:pt x="899098" y="212970"/>
                      </a:cubicBezTo>
                      <a:cubicBezTo>
                        <a:pt x="893654" y="211155"/>
                        <a:pt x="893050" y="214179"/>
                        <a:pt x="890025" y="214179"/>
                      </a:cubicBezTo>
                      <a:cubicBezTo>
                        <a:pt x="882161" y="215389"/>
                        <a:pt x="874903" y="213575"/>
                        <a:pt x="868854" y="208736"/>
                      </a:cubicBezTo>
                      <a:cubicBezTo>
                        <a:pt x="859781" y="200875"/>
                        <a:pt x="858570" y="204503"/>
                        <a:pt x="853732" y="205713"/>
                      </a:cubicBezTo>
                      <a:cubicBezTo>
                        <a:pt x="850103" y="206922"/>
                        <a:pt x="847683" y="209341"/>
                        <a:pt x="841634" y="208736"/>
                      </a:cubicBezTo>
                      <a:cubicBezTo>
                        <a:pt x="839819" y="208736"/>
                        <a:pt x="838610" y="210551"/>
                        <a:pt x="836795" y="209946"/>
                      </a:cubicBezTo>
                      <a:cubicBezTo>
                        <a:pt x="830746" y="209341"/>
                        <a:pt x="831351" y="209946"/>
                        <a:pt x="825302" y="205108"/>
                      </a:cubicBezTo>
                      <a:cubicBezTo>
                        <a:pt x="821068" y="202084"/>
                        <a:pt x="815624" y="199665"/>
                        <a:pt x="810785" y="196641"/>
                      </a:cubicBezTo>
                      <a:cubicBezTo>
                        <a:pt x="805945" y="193013"/>
                        <a:pt x="808970" y="188175"/>
                        <a:pt x="805341" y="185756"/>
                      </a:cubicBezTo>
                      <a:cubicBezTo>
                        <a:pt x="802316" y="183941"/>
                        <a:pt x="793848" y="185756"/>
                        <a:pt x="791428" y="181522"/>
                      </a:cubicBezTo>
                      <a:cubicBezTo>
                        <a:pt x="789613" y="177894"/>
                        <a:pt x="789009" y="177894"/>
                        <a:pt x="786589" y="177894"/>
                      </a:cubicBezTo>
                      <a:cubicBezTo>
                        <a:pt x="782960" y="177894"/>
                        <a:pt x="782960" y="176079"/>
                        <a:pt x="783565" y="173056"/>
                      </a:cubicBezTo>
                      <a:cubicBezTo>
                        <a:pt x="784774" y="165194"/>
                        <a:pt x="781750" y="169427"/>
                        <a:pt x="781750" y="162774"/>
                      </a:cubicBezTo>
                      <a:cubicBezTo>
                        <a:pt x="781750" y="155517"/>
                        <a:pt x="778121" y="155517"/>
                        <a:pt x="775701" y="151889"/>
                      </a:cubicBezTo>
                      <a:cubicBezTo>
                        <a:pt x="773281" y="148260"/>
                        <a:pt x="769652" y="147655"/>
                        <a:pt x="767838" y="142817"/>
                      </a:cubicBezTo>
                      <a:cubicBezTo>
                        <a:pt x="766628" y="139189"/>
                        <a:pt x="762999" y="136770"/>
                        <a:pt x="762999" y="132536"/>
                      </a:cubicBezTo>
                      <a:cubicBezTo>
                        <a:pt x="762999" y="129513"/>
                        <a:pt x="761789" y="126489"/>
                        <a:pt x="760579" y="124070"/>
                      </a:cubicBezTo>
                      <a:cubicBezTo>
                        <a:pt x="758159" y="118022"/>
                        <a:pt x="762999" y="119232"/>
                        <a:pt x="760579" y="116813"/>
                      </a:cubicBezTo>
                      <a:cubicBezTo>
                        <a:pt x="755740" y="112579"/>
                        <a:pt x="749086" y="110160"/>
                        <a:pt x="746667" y="107136"/>
                      </a:cubicBezTo>
                      <a:cubicBezTo>
                        <a:pt x="739408" y="99879"/>
                        <a:pt x="733359" y="99274"/>
                        <a:pt x="729125" y="94436"/>
                      </a:cubicBezTo>
                      <a:cubicBezTo>
                        <a:pt x="725495" y="88994"/>
                        <a:pt x="718841" y="88389"/>
                        <a:pt x="714608" y="82946"/>
                      </a:cubicBezTo>
                      <a:cubicBezTo>
                        <a:pt x="706744" y="73270"/>
                        <a:pt x="695856" y="69641"/>
                        <a:pt x="690412" y="70246"/>
                      </a:cubicBezTo>
                      <a:cubicBezTo>
                        <a:pt x="687992" y="70246"/>
                        <a:pt x="677104" y="67827"/>
                        <a:pt x="672870" y="66617"/>
                      </a:cubicBezTo>
                      <a:cubicBezTo>
                        <a:pt x="670450" y="66013"/>
                        <a:pt x="668636" y="64198"/>
                        <a:pt x="660772" y="63594"/>
                      </a:cubicBezTo>
                      <a:cubicBezTo>
                        <a:pt x="652304" y="62989"/>
                        <a:pt x="649884" y="59360"/>
                        <a:pt x="643836" y="58756"/>
                      </a:cubicBezTo>
                      <a:cubicBezTo>
                        <a:pt x="636577" y="58151"/>
                        <a:pt x="628108" y="58151"/>
                        <a:pt x="625084" y="56941"/>
                      </a:cubicBezTo>
                      <a:cubicBezTo>
                        <a:pt x="612381" y="50894"/>
                        <a:pt x="612381" y="56337"/>
                        <a:pt x="602703" y="61779"/>
                      </a:cubicBezTo>
                      <a:cubicBezTo>
                        <a:pt x="599679" y="63594"/>
                        <a:pt x="597864" y="68432"/>
                        <a:pt x="590605" y="67827"/>
                      </a:cubicBezTo>
                      <a:cubicBezTo>
                        <a:pt x="588186" y="67827"/>
                        <a:pt x="579112" y="65408"/>
                        <a:pt x="575483" y="67222"/>
                      </a:cubicBezTo>
                      <a:cubicBezTo>
                        <a:pt x="574273" y="67222"/>
                        <a:pt x="570039" y="66013"/>
                        <a:pt x="565200" y="69641"/>
                      </a:cubicBezTo>
                      <a:cubicBezTo>
                        <a:pt x="558546" y="75084"/>
                        <a:pt x="554917" y="69641"/>
                        <a:pt x="548263" y="73270"/>
                      </a:cubicBezTo>
                      <a:cubicBezTo>
                        <a:pt x="544634" y="75084"/>
                        <a:pt x="541609" y="75084"/>
                        <a:pt x="538585" y="76898"/>
                      </a:cubicBezTo>
                      <a:cubicBezTo>
                        <a:pt x="533746" y="74479"/>
                        <a:pt x="532536" y="71456"/>
                        <a:pt x="528907" y="70246"/>
                      </a:cubicBezTo>
                      <a:cubicBezTo>
                        <a:pt x="524068" y="68432"/>
                        <a:pt x="519228" y="59360"/>
                        <a:pt x="513785" y="59360"/>
                      </a:cubicBezTo>
                      <a:cubicBezTo>
                        <a:pt x="504711" y="58756"/>
                        <a:pt x="502897" y="61175"/>
                        <a:pt x="499267" y="61779"/>
                      </a:cubicBezTo>
                      <a:cubicBezTo>
                        <a:pt x="495638" y="62384"/>
                        <a:pt x="492008" y="61175"/>
                        <a:pt x="491404" y="61779"/>
                      </a:cubicBezTo>
                      <a:cubicBezTo>
                        <a:pt x="488984" y="62989"/>
                        <a:pt x="487169" y="56941"/>
                        <a:pt x="487169" y="50894"/>
                      </a:cubicBezTo>
                      <a:cubicBezTo>
                        <a:pt x="487774" y="48475"/>
                        <a:pt x="481120" y="44846"/>
                        <a:pt x="479306" y="38798"/>
                      </a:cubicBezTo>
                      <a:cubicBezTo>
                        <a:pt x="476886" y="30936"/>
                        <a:pt x="471442" y="31541"/>
                        <a:pt x="466603" y="27913"/>
                      </a:cubicBezTo>
                      <a:cubicBezTo>
                        <a:pt x="459345" y="22470"/>
                        <a:pt x="444222" y="23075"/>
                        <a:pt x="434544" y="23679"/>
                      </a:cubicBezTo>
                      <a:cubicBezTo>
                        <a:pt x="430310" y="23679"/>
                        <a:pt x="427286" y="24284"/>
                        <a:pt x="421841" y="19446"/>
                      </a:cubicBezTo>
                      <a:cubicBezTo>
                        <a:pt x="416397" y="15213"/>
                        <a:pt x="413373" y="13398"/>
                        <a:pt x="404905" y="15213"/>
                      </a:cubicBezTo>
                      <a:cubicBezTo>
                        <a:pt x="401275" y="15817"/>
                        <a:pt x="398856" y="14003"/>
                        <a:pt x="390992" y="17632"/>
                      </a:cubicBezTo>
                      <a:cubicBezTo>
                        <a:pt x="386153" y="20051"/>
                        <a:pt x="384943" y="17027"/>
                        <a:pt x="372241" y="20051"/>
                      </a:cubicBezTo>
                      <a:cubicBezTo>
                        <a:pt x="367402" y="21260"/>
                        <a:pt x="368006" y="14608"/>
                        <a:pt x="358328" y="18236"/>
                      </a:cubicBezTo>
                      <a:cubicBezTo>
                        <a:pt x="350465" y="20655"/>
                        <a:pt x="346835" y="18841"/>
                        <a:pt x="340786" y="19446"/>
                      </a:cubicBezTo>
                      <a:cubicBezTo>
                        <a:pt x="336552" y="20051"/>
                        <a:pt x="333528" y="12794"/>
                        <a:pt x="326269" y="11584"/>
                      </a:cubicBezTo>
                      <a:cubicBezTo>
                        <a:pt x="317196" y="10375"/>
                        <a:pt x="317196" y="9165"/>
                        <a:pt x="312357" y="11584"/>
                      </a:cubicBezTo>
                      <a:cubicBezTo>
                        <a:pt x="302678" y="14003"/>
                        <a:pt x="302074" y="4327"/>
                        <a:pt x="292395" y="9165"/>
                      </a:cubicBezTo>
                      <a:cubicBezTo>
                        <a:pt x="284532" y="12794"/>
                        <a:pt x="279693" y="1908"/>
                        <a:pt x="273644" y="698"/>
                      </a:cubicBezTo>
                      <a:cubicBezTo>
                        <a:pt x="270619" y="-511"/>
                        <a:pt x="267595" y="94"/>
                        <a:pt x="264571" y="698"/>
                      </a:cubicBezTo>
                      <a:cubicBezTo>
                        <a:pt x="259126" y="1303"/>
                        <a:pt x="253683" y="2513"/>
                        <a:pt x="253683" y="7351"/>
                      </a:cubicBezTo>
                      <a:cubicBezTo>
                        <a:pt x="253078" y="11584"/>
                        <a:pt x="247029" y="15817"/>
                        <a:pt x="242795" y="19446"/>
                      </a:cubicBezTo>
                      <a:cubicBezTo>
                        <a:pt x="238560" y="22470"/>
                        <a:pt x="237351" y="25494"/>
                        <a:pt x="231906" y="28517"/>
                      </a:cubicBezTo>
                      <a:cubicBezTo>
                        <a:pt x="227067" y="31541"/>
                        <a:pt x="223438" y="31541"/>
                        <a:pt x="219809" y="32751"/>
                      </a:cubicBezTo>
                      <a:cubicBezTo>
                        <a:pt x="215575" y="30936"/>
                        <a:pt x="214970" y="25494"/>
                        <a:pt x="212550" y="26098"/>
                      </a:cubicBezTo>
                      <a:cubicBezTo>
                        <a:pt x="204686" y="30936"/>
                        <a:pt x="208921" y="27913"/>
                        <a:pt x="210131" y="37589"/>
                      </a:cubicBezTo>
                      <a:cubicBezTo>
                        <a:pt x="204082" y="43032"/>
                        <a:pt x="202267" y="36984"/>
                        <a:pt x="198638" y="40613"/>
                      </a:cubicBezTo>
                      <a:cubicBezTo>
                        <a:pt x="195613" y="43636"/>
                        <a:pt x="194404" y="41822"/>
                        <a:pt x="190169" y="43032"/>
                      </a:cubicBezTo>
                      <a:cubicBezTo>
                        <a:pt x="187145" y="43636"/>
                        <a:pt x="184121" y="44846"/>
                        <a:pt x="179886" y="44241"/>
                      </a:cubicBezTo>
                      <a:cubicBezTo>
                        <a:pt x="173837" y="42427"/>
                        <a:pt x="164764" y="43032"/>
                        <a:pt x="158715" y="38798"/>
                      </a:cubicBezTo>
                      <a:cubicBezTo>
                        <a:pt x="153876" y="35774"/>
                        <a:pt x="153271" y="38798"/>
                        <a:pt x="149037" y="36984"/>
                      </a:cubicBezTo>
                      <a:cubicBezTo>
                        <a:pt x="137544" y="34565"/>
                        <a:pt x="138149" y="30332"/>
                        <a:pt x="134520" y="47265"/>
                      </a:cubicBezTo>
                      <a:cubicBezTo>
                        <a:pt x="133915" y="50894"/>
                        <a:pt x="130890" y="50894"/>
                        <a:pt x="124236" y="53917"/>
                      </a:cubicBezTo>
                      <a:cubicBezTo>
                        <a:pt x="121817" y="55127"/>
                        <a:pt x="121212" y="57546"/>
                        <a:pt x="117583" y="58756"/>
                      </a:cubicBezTo>
                      <a:cubicBezTo>
                        <a:pt x="109719" y="66617"/>
                        <a:pt x="109719" y="56337"/>
                        <a:pt x="103670" y="61779"/>
                      </a:cubicBezTo>
                      <a:cubicBezTo>
                        <a:pt x="98831" y="66013"/>
                        <a:pt x="98831" y="61175"/>
                        <a:pt x="93992" y="56941"/>
                      </a:cubicBezTo>
                      <a:cubicBezTo>
                        <a:pt x="90363" y="53917"/>
                        <a:pt x="87943" y="58151"/>
                        <a:pt x="87943" y="57546"/>
                      </a:cubicBezTo>
                      <a:cubicBezTo>
                        <a:pt x="85524" y="55732"/>
                        <a:pt x="85524" y="53313"/>
                        <a:pt x="81290" y="53313"/>
                      </a:cubicBezTo>
                      <a:cubicBezTo>
                        <a:pt x="78265" y="52708"/>
                        <a:pt x="74636" y="63594"/>
                        <a:pt x="72216" y="66013"/>
                      </a:cubicBezTo>
                      <a:cubicBezTo>
                        <a:pt x="69192" y="67827"/>
                        <a:pt x="65562" y="70246"/>
                        <a:pt x="58909" y="75084"/>
                      </a:cubicBezTo>
                      <a:cubicBezTo>
                        <a:pt x="58304" y="75689"/>
                        <a:pt x="54070" y="73875"/>
                        <a:pt x="41367" y="79922"/>
                      </a:cubicBezTo>
                      <a:cubicBezTo>
                        <a:pt x="38947" y="79922"/>
                        <a:pt x="34108" y="79922"/>
                        <a:pt x="31084" y="80527"/>
                      </a:cubicBezTo>
                      <a:cubicBezTo>
                        <a:pt x="26244" y="81132"/>
                        <a:pt x="22615" y="78713"/>
                        <a:pt x="17171" y="79922"/>
                      </a:cubicBezTo>
                      <a:cubicBezTo>
                        <a:pt x="10518" y="81132"/>
                        <a:pt x="7493" y="78713"/>
                        <a:pt x="2654" y="79922"/>
                      </a:cubicBezTo>
                      <a:lnTo>
                        <a:pt x="2049" y="79922"/>
                      </a:lnTo>
                      <a:cubicBezTo>
                        <a:pt x="6283" y="88994"/>
                        <a:pt x="12937" y="88994"/>
                        <a:pt x="15962" y="104717"/>
                      </a:cubicBezTo>
                      <a:cubicBezTo>
                        <a:pt x="17171" y="111975"/>
                        <a:pt x="20196" y="109556"/>
                        <a:pt x="23825" y="125279"/>
                      </a:cubicBezTo>
                      <a:cubicBezTo>
                        <a:pt x="23825" y="126489"/>
                        <a:pt x="26244" y="131327"/>
                        <a:pt x="29874" y="133746"/>
                      </a:cubicBezTo>
                      <a:cubicBezTo>
                        <a:pt x="31084" y="134351"/>
                        <a:pt x="33503" y="135560"/>
                        <a:pt x="35923" y="139189"/>
                      </a:cubicBezTo>
                      <a:cubicBezTo>
                        <a:pt x="37133" y="141608"/>
                        <a:pt x="38947" y="144632"/>
                        <a:pt x="41972" y="145841"/>
                      </a:cubicBezTo>
                      <a:cubicBezTo>
                        <a:pt x="44391" y="147051"/>
                        <a:pt x="44996" y="148260"/>
                        <a:pt x="46206" y="149470"/>
                      </a:cubicBezTo>
                      <a:cubicBezTo>
                        <a:pt x="48021" y="151889"/>
                        <a:pt x="51045" y="153703"/>
                        <a:pt x="51045" y="154308"/>
                      </a:cubicBezTo>
                      <a:cubicBezTo>
                        <a:pt x="49835" y="156727"/>
                        <a:pt x="50440" y="159146"/>
                        <a:pt x="46811" y="160960"/>
                      </a:cubicBezTo>
                      <a:lnTo>
                        <a:pt x="51650" y="165798"/>
                      </a:lnTo>
                      <a:lnTo>
                        <a:pt x="29874" y="208736"/>
                      </a:lnTo>
                      <a:lnTo>
                        <a:pt x="29269" y="272841"/>
                      </a:lnTo>
                      <a:lnTo>
                        <a:pt x="43786" y="284936"/>
                      </a:lnTo>
                      <a:lnTo>
                        <a:pt x="58304" y="300056"/>
                      </a:lnTo>
                      <a:lnTo>
                        <a:pt x="71006" y="314570"/>
                      </a:lnTo>
                      <a:lnTo>
                        <a:pt x="89758" y="332108"/>
                      </a:lnTo>
                      <a:cubicBezTo>
                        <a:pt x="97016" y="341179"/>
                        <a:pt x="107300" y="346017"/>
                        <a:pt x="110324" y="356903"/>
                      </a:cubicBezTo>
                      <a:cubicBezTo>
                        <a:pt x="112744" y="365975"/>
                        <a:pt x="112139" y="366579"/>
                        <a:pt x="106695" y="367789"/>
                      </a:cubicBezTo>
                      <a:cubicBezTo>
                        <a:pt x="103670" y="368998"/>
                        <a:pt x="96412" y="363556"/>
                        <a:pt x="90968" y="362346"/>
                      </a:cubicBezTo>
                      <a:cubicBezTo>
                        <a:pt x="83104" y="360532"/>
                        <a:pt x="81894" y="364160"/>
                        <a:pt x="81894" y="367184"/>
                      </a:cubicBezTo>
                      <a:lnTo>
                        <a:pt x="81894" y="375651"/>
                      </a:lnTo>
                      <a:lnTo>
                        <a:pt x="81894" y="392584"/>
                      </a:lnTo>
                      <a:lnTo>
                        <a:pt x="83709" y="407703"/>
                      </a:lnTo>
                      <a:lnTo>
                        <a:pt x="80684" y="460922"/>
                      </a:lnTo>
                      <a:lnTo>
                        <a:pt x="60118" y="482694"/>
                      </a:lnTo>
                      <a:lnTo>
                        <a:pt x="58909" y="492370"/>
                      </a:lnTo>
                      <a:lnTo>
                        <a:pt x="60118" y="499022"/>
                      </a:lnTo>
                      <a:lnTo>
                        <a:pt x="59513" y="510513"/>
                      </a:lnTo>
                      <a:lnTo>
                        <a:pt x="61328" y="518375"/>
                      </a:lnTo>
                      <a:cubicBezTo>
                        <a:pt x="60723" y="528655"/>
                        <a:pt x="55884" y="532889"/>
                        <a:pt x="53464" y="542565"/>
                      </a:cubicBezTo>
                      <a:cubicBezTo>
                        <a:pt x="52255" y="548008"/>
                        <a:pt x="48021" y="551032"/>
                        <a:pt x="43786" y="559498"/>
                      </a:cubicBezTo>
                      <a:cubicBezTo>
                        <a:pt x="38947" y="564337"/>
                        <a:pt x="37737" y="587922"/>
                        <a:pt x="30479" y="599413"/>
                      </a:cubicBezTo>
                      <a:lnTo>
                        <a:pt x="33503" y="604855"/>
                      </a:lnTo>
                      <a:lnTo>
                        <a:pt x="34713" y="612718"/>
                      </a:lnTo>
                      <a:lnTo>
                        <a:pt x="49231" y="626627"/>
                      </a:lnTo>
                      <a:cubicBezTo>
                        <a:pt x="55884" y="635094"/>
                        <a:pt x="59513" y="638722"/>
                        <a:pt x="65562" y="647794"/>
                      </a:cubicBezTo>
                      <a:cubicBezTo>
                        <a:pt x="57699" y="660494"/>
                        <a:pt x="37737" y="670775"/>
                        <a:pt x="28664" y="682870"/>
                      </a:cubicBezTo>
                      <a:cubicBezTo>
                        <a:pt x="26850" y="684079"/>
                        <a:pt x="21405" y="690732"/>
                        <a:pt x="15357" y="697384"/>
                      </a:cubicBezTo>
                      <a:cubicBezTo>
                        <a:pt x="7493" y="705851"/>
                        <a:pt x="-1580" y="714317"/>
                        <a:pt x="234" y="716132"/>
                      </a:cubicBezTo>
                      <a:lnTo>
                        <a:pt x="33503" y="740927"/>
                      </a:lnTo>
                      <a:lnTo>
                        <a:pt x="38947" y="743951"/>
                      </a:lnTo>
                      <a:cubicBezTo>
                        <a:pt x="43786" y="745765"/>
                        <a:pt x="55884" y="749394"/>
                        <a:pt x="64353" y="748184"/>
                      </a:cubicBezTo>
                      <a:cubicBezTo>
                        <a:pt x="64353" y="748789"/>
                        <a:pt x="64353" y="749394"/>
                        <a:pt x="64353" y="750603"/>
                      </a:cubicBezTo>
                      <a:cubicBezTo>
                        <a:pt x="64957" y="754837"/>
                        <a:pt x="61328" y="756046"/>
                        <a:pt x="61933" y="760884"/>
                      </a:cubicBezTo>
                      <a:cubicBezTo>
                        <a:pt x="61933" y="766932"/>
                        <a:pt x="56489" y="769351"/>
                        <a:pt x="54070" y="768141"/>
                      </a:cubicBezTo>
                      <a:cubicBezTo>
                        <a:pt x="47416" y="766327"/>
                        <a:pt x="41972" y="768141"/>
                        <a:pt x="40762" y="774189"/>
                      </a:cubicBezTo>
                      <a:cubicBezTo>
                        <a:pt x="40157" y="777817"/>
                        <a:pt x="41972" y="780236"/>
                        <a:pt x="37737" y="779632"/>
                      </a:cubicBezTo>
                      <a:cubicBezTo>
                        <a:pt x="34108" y="779027"/>
                        <a:pt x="34108" y="783260"/>
                        <a:pt x="35318" y="784470"/>
                      </a:cubicBezTo>
                      <a:cubicBezTo>
                        <a:pt x="38947" y="787494"/>
                        <a:pt x="34713" y="793541"/>
                        <a:pt x="32293" y="796565"/>
                      </a:cubicBezTo>
                      <a:cubicBezTo>
                        <a:pt x="30479" y="798984"/>
                        <a:pt x="29269" y="802008"/>
                        <a:pt x="28059" y="803218"/>
                      </a:cubicBezTo>
                      <a:cubicBezTo>
                        <a:pt x="26850" y="808056"/>
                        <a:pt x="25640" y="811079"/>
                        <a:pt x="29874" y="820151"/>
                      </a:cubicBezTo>
                      <a:cubicBezTo>
                        <a:pt x="33503" y="827408"/>
                        <a:pt x="28664" y="847365"/>
                        <a:pt x="44391" y="849784"/>
                      </a:cubicBezTo>
                      <a:cubicBezTo>
                        <a:pt x="46206" y="844341"/>
                        <a:pt x="46811" y="843132"/>
                        <a:pt x="52255" y="843736"/>
                      </a:cubicBezTo>
                      <a:cubicBezTo>
                        <a:pt x="54070" y="843736"/>
                        <a:pt x="55279" y="842527"/>
                        <a:pt x="55884" y="842527"/>
                      </a:cubicBezTo>
                      <a:cubicBezTo>
                        <a:pt x="64957" y="843132"/>
                        <a:pt x="78265" y="847365"/>
                        <a:pt x="88548" y="852203"/>
                      </a:cubicBezTo>
                      <a:lnTo>
                        <a:pt x="92782" y="853413"/>
                      </a:lnTo>
                      <a:lnTo>
                        <a:pt x="101855" y="858855"/>
                      </a:lnTo>
                      <a:lnTo>
                        <a:pt x="122422" y="883046"/>
                      </a:lnTo>
                      <a:cubicBezTo>
                        <a:pt x="125446" y="884256"/>
                        <a:pt x="132705" y="874579"/>
                        <a:pt x="138754" y="876394"/>
                      </a:cubicBezTo>
                      <a:lnTo>
                        <a:pt x="160530" y="885465"/>
                      </a:lnTo>
                      <a:cubicBezTo>
                        <a:pt x="165369" y="887279"/>
                        <a:pt x="173837" y="893932"/>
                        <a:pt x="182306" y="893932"/>
                      </a:cubicBezTo>
                      <a:cubicBezTo>
                        <a:pt x="193194" y="893327"/>
                        <a:pt x="228277" y="860065"/>
                        <a:pt x="246424" y="872765"/>
                      </a:cubicBezTo>
                      <a:cubicBezTo>
                        <a:pt x="252473" y="874579"/>
                        <a:pt x="260941" y="872160"/>
                        <a:pt x="268805" y="864903"/>
                      </a:cubicBezTo>
                      <a:cubicBezTo>
                        <a:pt x="274249" y="859460"/>
                        <a:pt x="282717" y="858251"/>
                        <a:pt x="294815" y="857041"/>
                      </a:cubicBezTo>
                      <a:lnTo>
                        <a:pt x="303888" y="845551"/>
                      </a:lnTo>
                      <a:lnTo>
                        <a:pt x="323245" y="821360"/>
                      </a:lnTo>
                      <a:lnTo>
                        <a:pt x="321430" y="814103"/>
                      </a:lnTo>
                      <a:lnTo>
                        <a:pt x="318406" y="802008"/>
                      </a:lnTo>
                      <a:lnTo>
                        <a:pt x="311752" y="786284"/>
                      </a:lnTo>
                      <a:lnTo>
                        <a:pt x="321430" y="766932"/>
                      </a:lnTo>
                      <a:lnTo>
                        <a:pt x="328084" y="760884"/>
                      </a:lnTo>
                      <a:lnTo>
                        <a:pt x="337157" y="755441"/>
                      </a:lnTo>
                      <a:lnTo>
                        <a:pt x="348045" y="751813"/>
                      </a:lnTo>
                      <a:cubicBezTo>
                        <a:pt x="360748" y="749394"/>
                        <a:pt x="367402" y="742741"/>
                        <a:pt x="378289" y="738508"/>
                      </a:cubicBezTo>
                      <a:cubicBezTo>
                        <a:pt x="390992" y="733670"/>
                        <a:pt x="403695" y="730041"/>
                        <a:pt x="410348" y="730646"/>
                      </a:cubicBezTo>
                      <a:cubicBezTo>
                        <a:pt x="416397" y="728227"/>
                        <a:pt x="421237" y="726413"/>
                        <a:pt x="426076" y="727017"/>
                      </a:cubicBezTo>
                      <a:lnTo>
                        <a:pt x="435754" y="725203"/>
                      </a:lnTo>
                      <a:lnTo>
                        <a:pt x="460554" y="727017"/>
                      </a:lnTo>
                      <a:lnTo>
                        <a:pt x="481726" y="731251"/>
                      </a:lnTo>
                      <a:lnTo>
                        <a:pt x="496848" y="733670"/>
                      </a:lnTo>
                      <a:lnTo>
                        <a:pt x="493823" y="768746"/>
                      </a:lnTo>
                      <a:lnTo>
                        <a:pt x="475072" y="804427"/>
                      </a:lnTo>
                      <a:lnTo>
                        <a:pt x="488379" y="803218"/>
                      </a:lnTo>
                      <a:lnTo>
                        <a:pt x="516204" y="828617"/>
                      </a:lnTo>
                      <a:lnTo>
                        <a:pt x="544029" y="817732"/>
                      </a:lnTo>
                      <a:cubicBezTo>
                        <a:pt x="580322" y="823779"/>
                        <a:pt x="611171" y="831641"/>
                        <a:pt x="645045" y="841922"/>
                      </a:cubicBezTo>
                      <a:cubicBezTo>
                        <a:pt x="642626" y="852203"/>
                        <a:pt x="642626" y="862484"/>
                        <a:pt x="639601" y="872765"/>
                      </a:cubicBezTo>
                      <a:lnTo>
                        <a:pt x="650489" y="873370"/>
                      </a:lnTo>
                      <a:lnTo>
                        <a:pt x="668031" y="870346"/>
                      </a:lnTo>
                      <a:lnTo>
                        <a:pt x="700090" y="873370"/>
                      </a:lnTo>
                      <a:lnTo>
                        <a:pt x="712793" y="870346"/>
                      </a:lnTo>
                      <a:lnTo>
                        <a:pt x="718841" y="858251"/>
                      </a:lnTo>
                      <a:lnTo>
                        <a:pt x="726705" y="847970"/>
                      </a:lnTo>
                      <a:lnTo>
                        <a:pt x="737593" y="838294"/>
                      </a:lnTo>
                      <a:lnTo>
                        <a:pt x="746667" y="835270"/>
                      </a:lnTo>
                      <a:lnTo>
                        <a:pt x="764813" y="832246"/>
                      </a:lnTo>
                      <a:lnTo>
                        <a:pt x="782355" y="836479"/>
                      </a:lnTo>
                      <a:lnTo>
                        <a:pt x="802921" y="824384"/>
                      </a:lnTo>
                      <a:lnTo>
                        <a:pt x="810180" y="821965"/>
                      </a:lnTo>
                      <a:lnTo>
                        <a:pt x="819253" y="821360"/>
                      </a:lnTo>
                      <a:lnTo>
                        <a:pt x="828326" y="824384"/>
                      </a:lnTo>
                      <a:lnTo>
                        <a:pt x="838005" y="832851"/>
                      </a:lnTo>
                      <a:lnTo>
                        <a:pt x="855546" y="847365"/>
                      </a:lnTo>
                      <a:lnTo>
                        <a:pt x="863410" y="840713"/>
                      </a:lnTo>
                      <a:cubicBezTo>
                        <a:pt x="870063" y="835875"/>
                        <a:pt x="891235" y="831036"/>
                        <a:pt x="903937" y="830432"/>
                      </a:cubicBezTo>
                      <a:cubicBezTo>
                        <a:pt x="916640" y="828013"/>
                        <a:pt x="916035" y="824384"/>
                        <a:pt x="925714" y="820756"/>
                      </a:cubicBezTo>
                      <a:cubicBezTo>
                        <a:pt x="929343" y="819546"/>
                        <a:pt x="928133" y="813498"/>
                        <a:pt x="927528" y="810475"/>
                      </a:cubicBezTo>
                      <a:cubicBezTo>
                        <a:pt x="925714" y="806846"/>
                        <a:pt x="929343" y="806846"/>
                        <a:pt x="932972" y="808660"/>
                      </a:cubicBezTo>
                      <a:cubicBezTo>
                        <a:pt x="935996" y="810475"/>
                        <a:pt x="939626" y="813498"/>
                        <a:pt x="943255" y="811079"/>
                      </a:cubicBezTo>
                      <a:cubicBezTo>
                        <a:pt x="955958" y="806846"/>
                        <a:pt x="975314" y="819546"/>
                        <a:pt x="980154" y="816522"/>
                      </a:cubicBezTo>
                      <a:cubicBezTo>
                        <a:pt x="986202" y="813498"/>
                        <a:pt x="994670" y="820151"/>
                        <a:pt x="992251" y="811079"/>
                      </a:cubicBezTo>
                      <a:lnTo>
                        <a:pt x="984388" y="799589"/>
                      </a:lnTo>
                      <a:lnTo>
                        <a:pt x="988017" y="777817"/>
                      </a:lnTo>
                      <a:lnTo>
                        <a:pt x="1001325" y="736694"/>
                      </a:lnTo>
                      <a:lnTo>
                        <a:pt x="1011607" y="725808"/>
                      </a:lnTo>
                      <a:lnTo>
                        <a:pt x="1009793" y="719155"/>
                      </a:lnTo>
                      <a:lnTo>
                        <a:pt x="1003139" y="713713"/>
                      </a:lnTo>
                      <a:lnTo>
                        <a:pt x="998300" y="707060"/>
                      </a:lnTo>
                      <a:lnTo>
                        <a:pt x="986807" y="705851"/>
                      </a:lnTo>
                      <a:lnTo>
                        <a:pt x="975919" y="702827"/>
                      </a:lnTo>
                      <a:lnTo>
                        <a:pt x="969265" y="699198"/>
                      </a:lnTo>
                      <a:lnTo>
                        <a:pt x="958377" y="687708"/>
                      </a:lnTo>
                      <a:lnTo>
                        <a:pt x="953538" y="679846"/>
                      </a:lnTo>
                      <a:lnTo>
                        <a:pt x="947489" y="667146"/>
                      </a:lnTo>
                      <a:lnTo>
                        <a:pt x="942045" y="649608"/>
                      </a:lnTo>
                      <a:lnTo>
                        <a:pt x="966846" y="635094"/>
                      </a:lnTo>
                      <a:lnTo>
                        <a:pt x="984992" y="623603"/>
                      </a:lnTo>
                      <a:lnTo>
                        <a:pt x="990436" y="619370"/>
                      </a:lnTo>
                      <a:lnTo>
                        <a:pt x="1023705" y="615137"/>
                      </a:lnTo>
                      <a:lnTo>
                        <a:pt x="1039432" y="611508"/>
                      </a:lnTo>
                      <a:lnTo>
                        <a:pt x="1060603" y="608484"/>
                      </a:lnTo>
                      <a:lnTo>
                        <a:pt x="1067862" y="613927"/>
                      </a:lnTo>
                      <a:lnTo>
                        <a:pt x="1071492" y="616951"/>
                      </a:lnTo>
                      <a:lnTo>
                        <a:pt x="1079960" y="626627"/>
                      </a:lnTo>
                      <a:lnTo>
                        <a:pt x="1086009" y="630256"/>
                      </a:lnTo>
                      <a:lnTo>
                        <a:pt x="1090848" y="629651"/>
                      </a:lnTo>
                      <a:lnTo>
                        <a:pt x="1107180" y="630860"/>
                      </a:lnTo>
                      <a:cubicBezTo>
                        <a:pt x="1108994" y="629046"/>
                        <a:pt x="1110205" y="627232"/>
                        <a:pt x="1110809" y="624813"/>
                      </a:cubicBezTo>
                      <a:cubicBezTo>
                        <a:pt x="1116253" y="615741"/>
                        <a:pt x="1118672" y="618160"/>
                        <a:pt x="1126536" y="613322"/>
                      </a:cubicBezTo>
                      <a:lnTo>
                        <a:pt x="1126536" y="613322"/>
                      </a:lnTo>
                      <a:close/>
                    </a:path>
                  </a:pathLst>
                </a:custGeom>
                <a:solidFill>
                  <a:srgbClr val="FEDAC1"/>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1" name="Freeform 860">
                  <a:extLst>
                    <a:ext uri="{FF2B5EF4-FFF2-40B4-BE49-F238E27FC236}">
                      <a16:creationId xmlns:a16="http://schemas.microsoft.com/office/drawing/2014/main" id="{9499547B-8793-7E7F-1E21-1E5BA7A542D1}"/>
                    </a:ext>
                  </a:extLst>
                </p:cNvPr>
                <p:cNvSpPr>
                  <a:spLocks/>
                </p:cNvSpPr>
                <p:nvPr/>
              </p:nvSpPr>
              <p:spPr>
                <a:xfrm>
                  <a:off x="5858331" y="3797880"/>
                  <a:ext cx="1739324" cy="1326157"/>
                </a:xfrm>
                <a:custGeom>
                  <a:avLst/>
                  <a:gdLst>
                    <a:gd name="connsiteX0" fmla="*/ 1463225 w 1636222"/>
                    <a:gd name="connsiteY0" fmla="*/ 91924 h 1223433"/>
                    <a:gd name="connsiteX1" fmla="*/ 1440844 w 1636222"/>
                    <a:gd name="connsiteY1" fmla="*/ 72571 h 1223433"/>
                    <a:gd name="connsiteX2" fmla="*/ 1413019 w 1636222"/>
                    <a:gd name="connsiteY2" fmla="*/ 50195 h 1223433"/>
                    <a:gd name="connsiteX3" fmla="*/ 1388823 w 1636222"/>
                    <a:gd name="connsiteY3" fmla="*/ 35681 h 1223433"/>
                    <a:gd name="connsiteX4" fmla="*/ 1373096 w 1636222"/>
                    <a:gd name="connsiteY4" fmla="*/ 23585 h 1223433"/>
                    <a:gd name="connsiteX5" fmla="*/ 1350716 w 1636222"/>
                    <a:gd name="connsiteY5" fmla="*/ 9676 h 1223433"/>
                    <a:gd name="connsiteX6" fmla="*/ 1325915 w 1636222"/>
                    <a:gd name="connsiteY6" fmla="*/ 0 h 1223433"/>
                    <a:gd name="connsiteX7" fmla="*/ 1321681 w 1636222"/>
                    <a:gd name="connsiteY7" fmla="*/ 30843 h 1223433"/>
                    <a:gd name="connsiteX8" fmla="*/ 1320471 w 1636222"/>
                    <a:gd name="connsiteY8" fmla="*/ 47776 h 1223433"/>
                    <a:gd name="connsiteX9" fmla="*/ 1321681 w 1636222"/>
                    <a:gd name="connsiteY9" fmla="*/ 58057 h 1223433"/>
                    <a:gd name="connsiteX10" fmla="*/ 1324100 w 1636222"/>
                    <a:gd name="connsiteY10" fmla="*/ 65919 h 1223433"/>
                    <a:gd name="connsiteX11" fmla="*/ 1325915 w 1636222"/>
                    <a:gd name="connsiteY11" fmla="*/ 74386 h 1223433"/>
                    <a:gd name="connsiteX12" fmla="*/ 1328940 w 1636222"/>
                    <a:gd name="connsiteY12" fmla="*/ 87690 h 1223433"/>
                    <a:gd name="connsiteX13" fmla="*/ 1327125 w 1636222"/>
                    <a:gd name="connsiteY13" fmla="*/ 107043 h 1223433"/>
                    <a:gd name="connsiteX14" fmla="*/ 1259378 w 1636222"/>
                    <a:gd name="connsiteY14" fmla="*/ 110671 h 1223433"/>
                    <a:gd name="connsiteX15" fmla="*/ 1250909 w 1636222"/>
                    <a:gd name="connsiteY15" fmla="*/ 120952 h 1223433"/>
                    <a:gd name="connsiteX16" fmla="*/ 1241231 w 1636222"/>
                    <a:gd name="connsiteY16" fmla="*/ 133048 h 1223433"/>
                    <a:gd name="connsiteX17" fmla="*/ 1232762 w 1636222"/>
                    <a:gd name="connsiteY17" fmla="*/ 144538 h 1223433"/>
                    <a:gd name="connsiteX18" fmla="*/ 1217640 w 1636222"/>
                    <a:gd name="connsiteY18" fmla="*/ 166914 h 1223433"/>
                    <a:gd name="connsiteX19" fmla="*/ 1209776 w 1636222"/>
                    <a:gd name="connsiteY19" fmla="*/ 177800 h 1223433"/>
                    <a:gd name="connsiteX20" fmla="*/ 1178927 w 1636222"/>
                    <a:gd name="connsiteY20" fmla="*/ 176590 h 1223433"/>
                    <a:gd name="connsiteX21" fmla="*/ 1168039 w 1636222"/>
                    <a:gd name="connsiteY21" fmla="*/ 180824 h 1223433"/>
                    <a:gd name="connsiteX22" fmla="*/ 1156547 w 1636222"/>
                    <a:gd name="connsiteY22" fmla="*/ 182033 h 1223433"/>
                    <a:gd name="connsiteX23" fmla="*/ 1137190 w 1636222"/>
                    <a:gd name="connsiteY23" fmla="*/ 185662 h 1223433"/>
                    <a:gd name="connsiteX24" fmla="*/ 1117834 w 1636222"/>
                    <a:gd name="connsiteY24" fmla="*/ 188685 h 1223433"/>
                    <a:gd name="connsiteX25" fmla="*/ 1102711 w 1636222"/>
                    <a:gd name="connsiteY25" fmla="*/ 189290 h 1223433"/>
                    <a:gd name="connsiteX26" fmla="*/ 1090614 w 1636222"/>
                    <a:gd name="connsiteY26" fmla="*/ 185057 h 1223433"/>
                    <a:gd name="connsiteX27" fmla="*/ 1074281 w 1636222"/>
                    <a:gd name="connsiteY27" fmla="*/ 168728 h 1223433"/>
                    <a:gd name="connsiteX28" fmla="*/ 1054925 w 1636222"/>
                    <a:gd name="connsiteY28" fmla="*/ 151795 h 1223433"/>
                    <a:gd name="connsiteX29" fmla="*/ 1044642 w 1636222"/>
                    <a:gd name="connsiteY29" fmla="*/ 138490 h 1223433"/>
                    <a:gd name="connsiteX30" fmla="*/ 1035569 w 1636222"/>
                    <a:gd name="connsiteY30" fmla="*/ 129419 h 1223433"/>
                    <a:gd name="connsiteX31" fmla="*/ 1024076 w 1636222"/>
                    <a:gd name="connsiteY31" fmla="*/ 126395 h 1223433"/>
                    <a:gd name="connsiteX32" fmla="*/ 1006534 w 1636222"/>
                    <a:gd name="connsiteY32" fmla="*/ 119138 h 1223433"/>
                    <a:gd name="connsiteX33" fmla="*/ 989597 w 1636222"/>
                    <a:gd name="connsiteY33" fmla="*/ 114300 h 1223433"/>
                    <a:gd name="connsiteX34" fmla="*/ 981129 w 1636222"/>
                    <a:gd name="connsiteY34" fmla="*/ 109462 h 1223433"/>
                    <a:gd name="connsiteX35" fmla="*/ 975080 w 1636222"/>
                    <a:gd name="connsiteY35" fmla="*/ 110066 h 1223433"/>
                    <a:gd name="connsiteX36" fmla="*/ 967216 w 1636222"/>
                    <a:gd name="connsiteY36" fmla="*/ 109462 h 1223433"/>
                    <a:gd name="connsiteX37" fmla="*/ 952094 w 1636222"/>
                    <a:gd name="connsiteY37" fmla="*/ 109462 h 1223433"/>
                    <a:gd name="connsiteX38" fmla="*/ 938182 w 1636222"/>
                    <a:gd name="connsiteY38" fmla="*/ 109462 h 1223433"/>
                    <a:gd name="connsiteX39" fmla="*/ 923060 w 1636222"/>
                    <a:gd name="connsiteY39" fmla="*/ 110671 h 1223433"/>
                    <a:gd name="connsiteX40" fmla="*/ 910962 w 1636222"/>
                    <a:gd name="connsiteY40" fmla="*/ 111276 h 1223433"/>
                    <a:gd name="connsiteX41" fmla="*/ 897654 w 1636222"/>
                    <a:gd name="connsiteY41" fmla="*/ 112486 h 1223433"/>
                    <a:gd name="connsiteX42" fmla="*/ 887371 w 1636222"/>
                    <a:gd name="connsiteY42" fmla="*/ 111881 h 1223433"/>
                    <a:gd name="connsiteX43" fmla="*/ 880717 w 1636222"/>
                    <a:gd name="connsiteY43" fmla="*/ 111881 h 1223433"/>
                    <a:gd name="connsiteX44" fmla="*/ 862571 w 1636222"/>
                    <a:gd name="connsiteY44" fmla="*/ 111276 h 1223433"/>
                    <a:gd name="connsiteX45" fmla="*/ 840190 w 1636222"/>
                    <a:gd name="connsiteY45" fmla="*/ 109462 h 1223433"/>
                    <a:gd name="connsiteX46" fmla="*/ 831117 w 1636222"/>
                    <a:gd name="connsiteY46" fmla="*/ 113090 h 1223433"/>
                    <a:gd name="connsiteX47" fmla="*/ 803897 w 1636222"/>
                    <a:gd name="connsiteY47" fmla="*/ 125790 h 1223433"/>
                    <a:gd name="connsiteX48" fmla="*/ 794218 w 1636222"/>
                    <a:gd name="connsiteY48" fmla="*/ 128209 h 1223433"/>
                    <a:gd name="connsiteX49" fmla="*/ 790589 w 1636222"/>
                    <a:gd name="connsiteY49" fmla="*/ 101600 h 1223433"/>
                    <a:gd name="connsiteX50" fmla="*/ 773652 w 1636222"/>
                    <a:gd name="connsiteY50" fmla="*/ 95552 h 1223433"/>
                    <a:gd name="connsiteX51" fmla="*/ 757925 w 1636222"/>
                    <a:gd name="connsiteY51" fmla="*/ 91924 h 1223433"/>
                    <a:gd name="connsiteX52" fmla="*/ 740383 w 1636222"/>
                    <a:gd name="connsiteY52" fmla="*/ 79224 h 1223433"/>
                    <a:gd name="connsiteX53" fmla="*/ 714373 w 1636222"/>
                    <a:gd name="connsiteY53" fmla="*/ 67733 h 1223433"/>
                    <a:gd name="connsiteX54" fmla="*/ 702275 w 1636222"/>
                    <a:gd name="connsiteY54" fmla="*/ 50195 h 1223433"/>
                    <a:gd name="connsiteX55" fmla="*/ 690178 w 1636222"/>
                    <a:gd name="connsiteY55" fmla="*/ 49590 h 1223433"/>
                    <a:gd name="connsiteX56" fmla="*/ 671426 w 1636222"/>
                    <a:gd name="connsiteY56" fmla="*/ 50800 h 1223433"/>
                    <a:gd name="connsiteX57" fmla="*/ 658119 w 1636222"/>
                    <a:gd name="connsiteY57" fmla="*/ 51405 h 1223433"/>
                    <a:gd name="connsiteX58" fmla="*/ 651465 w 1636222"/>
                    <a:gd name="connsiteY58" fmla="*/ 50800 h 1223433"/>
                    <a:gd name="connsiteX59" fmla="*/ 646626 w 1636222"/>
                    <a:gd name="connsiteY59" fmla="*/ 48986 h 1223433"/>
                    <a:gd name="connsiteX60" fmla="*/ 612147 w 1636222"/>
                    <a:gd name="connsiteY60" fmla="*/ 94947 h 1223433"/>
                    <a:gd name="connsiteX61" fmla="*/ 604888 w 1636222"/>
                    <a:gd name="connsiteY61" fmla="*/ 108857 h 1223433"/>
                    <a:gd name="connsiteX62" fmla="*/ 587951 w 1636222"/>
                    <a:gd name="connsiteY62" fmla="*/ 128209 h 1223433"/>
                    <a:gd name="connsiteX63" fmla="*/ 557707 w 1636222"/>
                    <a:gd name="connsiteY63" fmla="*/ 175986 h 1223433"/>
                    <a:gd name="connsiteX64" fmla="*/ 552868 w 1636222"/>
                    <a:gd name="connsiteY64" fmla="*/ 173566 h 1223433"/>
                    <a:gd name="connsiteX65" fmla="*/ 527463 w 1636222"/>
                    <a:gd name="connsiteY65" fmla="*/ 162681 h 1223433"/>
                    <a:gd name="connsiteX66" fmla="*/ 513550 w 1636222"/>
                    <a:gd name="connsiteY66" fmla="*/ 150586 h 1223433"/>
                    <a:gd name="connsiteX67" fmla="*/ 509316 w 1636222"/>
                    <a:gd name="connsiteY67" fmla="*/ 146352 h 1223433"/>
                    <a:gd name="connsiteX68" fmla="*/ 462739 w 1636222"/>
                    <a:gd name="connsiteY68" fmla="*/ 130024 h 1223433"/>
                    <a:gd name="connsiteX69" fmla="*/ 422212 w 1636222"/>
                    <a:gd name="connsiteY69" fmla="*/ 122767 h 1223433"/>
                    <a:gd name="connsiteX70" fmla="*/ 404670 w 1636222"/>
                    <a:gd name="connsiteY70" fmla="*/ 129419 h 1223433"/>
                    <a:gd name="connsiteX71" fmla="*/ 395597 w 1636222"/>
                    <a:gd name="connsiteY71" fmla="*/ 149376 h 1223433"/>
                    <a:gd name="connsiteX72" fmla="*/ 385919 w 1636222"/>
                    <a:gd name="connsiteY72" fmla="*/ 159052 h 1223433"/>
                    <a:gd name="connsiteX73" fmla="*/ 356884 w 1636222"/>
                    <a:gd name="connsiteY73" fmla="*/ 186267 h 1223433"/>
                    <a:gd name="connsiteX74" fmla="*/ 331479 w 1636222"/>
                    <a:gd name="connsiteY74" fmla="*/ 218924 h 1223433"/>
                    <a:gd name="connsiteX75" fmla="*/ 317566 w 1636222"/>
                    <a:gd name="connsiteY75" fmla="*/ 249767 h 1223433"/>
                    <a:gd name="connsiteX76" fmla="*/ 326640 w 1636222"/>
                    <a:gd name="connsiteY76" fmla="*/ 277586 h 1223433"/>
                    <a:gd name="connsiteX77" fmla="*/ 313937 w 1636222"/>
                    <a:gd name="connsiteY77" fmla="*/ 289076 h 1223433"/>
                    <a:gd name="connsiteX78" fmla="*/ 293976 w 1636222"/>
                    <a:gd name="connsiteY78" fmla="*/ 302381 h 1223433"/>
                    <a:gd name="connsiteX79" fmla="*/ 307284 w 1636222"/>
                    <a:gd name="connsiteY79" fmla="*/ 322338 h 1223433"/>
                    <a:gd name="connsiteX80" fmla="*/ 274015 w 1636222"/>
                    <a:gd name="connsiteY80" fmla="*/ 334433 h 1223433"/>
                    <a:gd name="connsiteX81" fmla="*/ 266151 w 1636222"/>
                    <a:gd name="connsiteY81" fmla="*/ 335038 h 1223433"/>
                    <a:gd name="connsiteX82" fmla="*/ 243770 w 1636222"/>
                    <a:gd name="connsiteY82" fmla="*/ 335643 h 1223433"/>
                    <a:gd name="connsiteX83" fmla="*/ 230463 w 1636222"/>
                    <a:gd name="connsiteY83" fmla="*/ 335643 h 1223433"/>
                    <a:gd name="connsiteX84" fmla="*/ 217760 w 1636222"/>
                    <a:gd name="connsiteY84" fmla="*/ 337457 h 1223433"/>
                    <a:gd name="connsiteX85" fmla="*/ 211711 w 1636222"/>
                    <a:gd name="connsiteY85" fmla="*/ 347738 h 1223433"/>
                    <a:gd name="connsiteX86" fmla="*/ 208082 w 1636222"/>
                    <a:gd name="connsiteY86" fmla="*/ 361043 h 1223433"/>
                    <a:gd name="connsiteX87" fmla="*/ 202033 w 1636222"/>
                    <a:gd name="connsiteY87" fmla="*/ 373138 h 1223433"/>
                    <a:gd name="connsiteX88" fmla="*/ 192959 w 1636222"/>
                    <a:gd name="connsiteY88" fmla="*/ 403376 h 1223433"/>
                    <a:gd name="connsiteX89" fmla="*/ 186911 w 1636222"/>
                    <a:gd name="connsiteY89" fmla="*/ 414867 h 1223433"/>
                    <a:gd name="connsiteX90" fmla="*/ 167554 w 1636222"/>
                    <a:gd name="connsiteY90" fmla="*/ 441476 h 1223433"/>
                    <a:gd name="connsiteX91" fmla="*/ 160295 w 1636222"/>
                    <a:gd name="connsiteY91" fmla="*/ 452966 h 1223433"/>
                    <a:gd name="connsiteX92" fmla="*/ 159691 w 1636222"/>
                    <a:gd name="connsiteY92" fmla="*/ 456595 h 1223433"/>
                    <a:gd name="connsiteX93" fmla="*/ 159086 w 1636222"/>
                    <a:gd name="connsiteY93" fmla="*/ 474133 h 1223433"/>
                    <a:gd name="connsiteX94" fmla="*/ 158481 w 1636222"/>
                    <a:gd name="connsiteY94" fmla="*/ 480786 h 1223433"/>
                    <a:gd name="connsiteX95" fmla="*/ 157271 w 1636222"/>
                    <a:gd name="connsiteY95" fmla="*/ 516466 h 1223433"/>
                    <a:gd name="connsiteX96" fmla="*/ 130051 w 1636222"/>
                    <a:gd name="connsiteY96" fmla="*/ 520095 h 1223433"/>
                    <a:gd name="connsiteX97" fmla="*/ 125212 w 1636222"/>
                    <a:gd name="connsiteY97" fmla="*/ 520095 h 1223433"/>
                    <a:gd name="connsiteX98" fmla="*/ 116139 w 1636222"/>
                    <a:gd name="connsiteY98" fmla="*/ 520095 h 1223433"/>
                    <a:gd name="connsiteX99" fmla="*/ 92548 w 1636222"/>
                    <a:gd name="connsiteY99" fmla="*/ 514652 h 1223433"/>
                    <a:gd name="connsiteX100" fmla="*/ 81055 w 1636222"/>
                    <a:gd name="connsiteY100" fmla="*/ 512838 h 1223433"/>
                    <a:gd name="connsiteX101" fmla="*/ 62909 w 1636222"/>
                    <a:gd name="connsiteY101" fmla="*/ 509814 h 1223433"/>
                    <a:gd name="connsiteX102" fmla="*/ 50206 w 1636222"/>
                    <a:gd name="connsiteY102" fmla="*/ 509814 h 1223433"/>
                    <a:gd name="connsiteX103" fmla="*/ 38713 w 1636222"/>
                    <a:gd name="connsiteY103" fmla="*/ 515862 h 1223433"/>
                    <a:gd name="connsiteX104" fmla="*/ 27825 w 1636222"/>
                    <a:gd name="connsiteY104" fmla="*/ 524328 h 1223433"/>
                    <a:gd name="connsiteX105" fmla="*/ 21776 w 1636222"/>
                    <a:gd name="connsiteY105" fmla="*/ 530376 h 1223433"/>
                    <a:gd name="connsiteX106" fmla="*/ 17542 w 1636222"/>
                    <a:gd name="connsiteY106" fmla="*/ 536424 h 1223433"/>
                    <a:gd name="connsiteX107" fmla="*/ 0 w 1636222"/>
                    <a:gd name="connsiteY107" fmla="*/ 569081 h 1223433"/>
                    <a:gd name="connsiteX108" fmla="*/ 4839 w 1636222"/>
                    <a:gd name="connsiteY108" fmla="*/ 595086 h 1223433"/>
                    <a:gd name="connsiteX109" fmla="*/ 6654 w 1636222"/>
                    <a:gd name="connsiteY109" fmla="*/ 635000 h 1223433"/>
                    <a:gd name="connsiteX110" fmla="*/ 32664 w 1636222"/>
                    <a:gd name="connsiteY110" fmla="*/ 665238 h 1223433"/>
                    <a:gd name="connsiteX111" fmla="*/ 40528 w 1636222"/>
                    <a:gd name="connsiteY111" fmla="*/ 670681 h 1223433"/>
                    <a:gd name="connsiteX112" fmla="*/ 51415 w 1636222"/>
                    <a:gd name="connsiteY112" fmla="*/ 673705 h 1223433"/>
                    <a:gd name="connsiteX113" fmla="*/ 56860 w 1636222"/>
                    <a:gd name="connsiteY113" fmla="*/ 697895 h 1223433"/>
                    <a:gd name="connsiteX114" fmla="*/ 48391 w 1636222"/>
                    <a:gd name="connsiteY114" fmla="*/ 710595 h 1223433"/>
                    <a:gd name="connsiteX115" fmla="*/ 51415 w 1636222"/>
                    <a:gd name="connsiteY115" fmla="*/ 723295 h 1223433"/>
                    <a:gd name="connsiteX116" fmla="*/ 55650 w 1636222"/>
                    <a:gd name="connsiteY116" fmla="*/ 737205 h 1223433"/>
                    <a:gd name="connsiteX117" fmla="*/ 56860 w 1636222"/>
                    <a:gd name="connsiteY117" fmla="*/ 743252 h 1223433"/>
                    <a:gd name="connsiteX118" fmla="*/ 61094 w 1636222"/>
                    <a:gd name="connsiteY118" fmla="*/ 754138 h 1223433"/>
                    <a:gd name="connsiteX119" fmla="*/ 62909 w 1636222"/>
                    <a:gd name="connsiteY119" fmla="*/ 763209 h 1223433"/>
                    <a:gd name="connsiteX120" fmla="*/ 76821 w 1636222"/>
                    <a:gd name="connsiteY120" fmla="*/ 765628 h 1223433"/>
                    <a:gd name="connsiteX121" fmla="*/ 93153 w 1636222"/>
                    <a:gd name="connsiteY121" fmla="*/ 765628 h 1223433"/>
                    <a:gd name="connsiteX122" fmla="*/ 114929 w 1636222"/>
                    <a:gd name="connsiteY122" fmla="*/ 766838 h 1223433"/>
                    <a:gd name="connsiteX123" fmla="*/ 128236 w 1636222"/>
                    <a:gd name="connsiteY123" fmla="*/ 771676 h 1223433"/>
                    <a:gd name="connsiteX124" fmla="*/ 135495 w 1636222"/>
                    <a:gd name="connsiteY124" fmla="*/ 772886 h 1223433"/>
                    <a:gd name="connsiteX125" fmla="*/ 141544 w 1636222"/>
                    <a:gd name="connsiteY125" fmla="*/ 772886 h 1223433"/>
                    <a:gd name="connsiteX126" fmla="*/ 146988 w 1636222"/>
                    <a:gd name="connsiteY126" fmla="*/ 773490 h 1223433"/>
                    <a:gd name="connsiteX127" fmla="*/ 154246 w 1636222"/>
                    <a:gd name="connsiteY127" fmla="*/ 776514 h 1223433"/>
                    <a:gd name="connsiteX128" fmla="*/ 165135 w 1636222"/>
                    <a:gd name="connsiteY128" fmla="*/ 777119 h 1223433"/>
                    <a:gd name="connsiteX129" fmla="*/ 163925 w 1636222"/>
                    <a:gd name="connsiteY129" fmla="*/ 797681 h 1223433"/>
                    <a:gd name="connsiteX130" fmla="*/ 165135 w 1636222"/>
                    <a:gd name="connsiteY130" fmla="*/ 807962 h 1223433"/>
                    <a:gd name="connsiteX131" fmla="*/ 168159 w 1636222"/>
                    <a:gd name="connsiteY131" fmla="*/ 812195 h 1223433"/>
                    <a:gd name="connsiteX132" fmla="*/ 172393 w 1636222"/>
                    <a:gd name="connsiteY132" fmla="*/ 816429 h 1223433"/>
                    <a:gd name="connsiteX133" fmla="*/ 168764 w 1636222"/>
                    <a:gd name="connsiteY133" fmla="*/ 830943 h 1223433"/>
                    <a:gd name="connsiteX134" fmla="*/ 169974 w 1636222"/>
                    <a:gd name="connsiteY134" fmla="*/ 838200 h 1223433"/>
                    <a:gd name="connsiteX135" fmla="*/ 172998 w 1636222"/>
                    <a:gd name="connsiteY135" fmla="*/ 845457 h 1223433"/>
                    <a:gd name="connsiteX136" fmla="*/ 172998 w 1636222"/>
                    <a:gd name="connsiteY136" fmla="*/ 849086 h 1223433"/>
                    <a:gd name="connsiteX137" fmla="*/ 179047 w 1636222"/>
                    <a:gd name="connsiteY137" fmla="*/ 867833 h 1223433"/>
                    <a:gd name="connsiteX138" fmla="*/ 182072 w 1636222"/>
                    <a:gd name="connsiteY138" fmla="*/ 878114 h 1223433"/>
                    <a:gd name="connsiteX139" fmla="*/ 185701 w 1636222"/>
                    <a:gd name="connsiteY139" fmla="*/ 890814 h 1223433"/>
                    <a:gd name="connsiteX140" fmla="*/ 191145 w 1636222"/>
                    <a:gd name="connsiteY140" fmla="*/ 908352 h 1223433"/>
                    <a:gd name="connsiteX141" fmla="*/ 195379 w 1636222"/>
                    <a:gd name="connsiteY141" fmla="*/ 921052 h 1223433"/>
                    <a:gd name="connsiteX142" fmla="*/ 196589 w 1636222"/>
                    <a:gd name="connsiteY142" fmla="*/ 927705 h 1223433"/>
                    <a:gd name="connsiteX143" fmla="*/ 208686 w 1636222"/>
                    <a:gd name="connsiteY143" fmla="*/ 928914 h 1223433"/>
                    <a:gd name="connsiteX144" fmla="*/ 220784 w 1636222"/>
                    <a:gd name="connsiteY144" fmla="*/ 933148 h 1223433"/>
                    <a:gd name="connsiteX145" fmla="*/ 228043 w 1636222"/>
                    <a:gd name="connsiteY145" fmla="*/ 936776 h 1223433"/>
                    <a:gd name="connsiteX146" fmla="*/ 238326 w 1636222"/>
                    <a:gd name="connsiteY146" fmla="*/ 941614 h 1223433"/>
                    <a:gd name="connsiteX147" fmla="*/ 251634 w 1636222"/>
                    <a:gd name="connsiteY147" fmla="*/ 947057 h 1223433"/>
                    <a:gd name="connsiteX148" fmla="*/ 264941 w 1636222"/>
                    <a:gd name="connsiteY148" fmla="*/ 951895 h 1223433"/>
                    <a:gd name="connsiteX149" fmla="*/ 306678 w 1636222"/>
                    <a:gd name="connsiteY149" fmla="*/ 965200 h 1223433"/>
                    <a:gd name="connsiteX150" fmla="*/ 325430 w 1636222"/>
                    <a:gd name="connsiteY150" fmla="*/ 969433 h 1223433"/>
                    <a:gd name="connsiteX151" fmla="*/ 331479 w 1636222"/>
                    <a:gd name="connsiteY151" fmla="*/ 971248 h 1223433"/>
                    <a:gd name="connsiteX152" fmla="*/ 351440 w 1636222"/>
                    <a:gd name="connsiteY152" fmla="*/ 975481 h 1223433"/>
                    <a:gd name="connsiteX153" fmla="*/ 370797 w 1636222"/>
                    <a:gd name="connsiteY153" fmla="*/ 979714 h 1223433"/>
                    <a:gd name="connsiteX154" fmla="*/ 377450 w 1636222"/>
                    <a:gd name="connsiteY154" fmla="*/ 980924 h 1223433"/>
                    <a:gd name="connsiteX155" fmla="*/ 386524 w 1636222"/>
                    <a:gd name="connsiteY155" fmla="*/ 982133 h 1223433"/>
                    <a:gd name="connsiteX156" fmla="*/ 401041 w 1636222"/>
                    <a:gd name="connsiteY156" fmla="*/ 986367 h 1223433"/>
                    <a:gd name="connsiteX157" fmla="*/ 426446 w 1636222"/>
                    <a:gd name="connsiteY157" fmla="*/ 985762 h 1223433"/>
                    <a:gd name="connsiteX158" fmla="*/ 443383 w 1636222"/>
                    <a:gd name="connsiteY158" fmla="*/ 984552 h 1223433"/>
                    <a:gd name="connsiteX159" fmla="*/ 457900 w 1636222"/>
                    <a:gd name="connsiteY159" fmla="*/ 983343 h 1223433"/>
                    <a:gd name="connsiteX160" fmla="*/ 474232 w 1636222"/>
                    <a:gd name="connsiteY160" fmla="*/ 980924 h 1223433"/>
                    <a:gd name="connsiteX161" fmla="*/ 483911 w 1636222"/>
                    <a:gd name="connsiteY161" fmla="*/ 979109 h 1223433"/>
                    <a:gd name="connsiteX162" fmla="*/ 513550 w 1636222"/>
                    <a:gd name="connsiteY162" fmla="*/ 982738 h 1223433"/>
                    <a:gd name="connsiteX163" fmla="*/ 525043 w 1636222"/>
                    <a:gd name="connsiteY163" fmla="*/ 982738 h 1223433"/>
                    <a:gd name="connsiteX164" fmla="*/ 540770 w 1636222"/>
                    <a:gd name="connsiteY164" fmla="*/ 983947 h 1223433"/>
                    <a:gd name="connsiteX165" fmla="*/ 551658 w 1636222"/>
                    <a:gd name="connsiteY165" fmla="*/ 983947 h 1223433"/>
                    <a:gd name="connsiteX166" fmla="*/ 569200 w 1636222"/>
                    <a:gd name="connsiteY166" fmla="*/ 984552 h 1223433"/>
                    <a:gd name="connsiteX167" fmla="*/ 603679 w 1636222"/>
                    <a:gd name="connsiteY167" fmla="*/ 983343 h 1223433"/>
                    <a:gd name="connsiteX168" fmla="*/ 613962 w 1636222"/>
                    <a:gd name="connsiteY168" fmla="*/ 1003905 h 1223433"/>
                    <a:gd name="connsiteX169" fmla="*/ 618801 w 1636222"/>
                    <a:gd name="connsiteY169" fmla="*/ 1012976 h 1223433"/>
                    <a:gd name="connsiteX170" fmla="*/ 636948 w 1636222"/>
                    <a:gd name="connsiteY170" fmla="*/ 1049867 h 1223433"/>
                    <a:gd name="connsiteX171" fmla="*/ 642996 w 1636222"/>
                    <a:gd name="connsiteY171" fmla="*/ 1064381 h 1223433"/>
                    <a:gd name="connsiteX172" fmla="*/ 647835 w 1636222"/>
                    <a:gd name="connsiteY172" fmla="*/ 1072243 h 1223433"/>
                    <a:gd name="connsiteX173" fmla="*/ 679290 w 1636222"/>
                    <a:gd name="connsiteY173" fmla="*/ 1106714 h 1223433"/>
                    <a:gd name="connsiteX174" fmla="*/ 690782 w 1636222"/>
                    <a:gd name="connsiteY174" fmla="*/ 1118205 h 1223433"/>
                    <a:gd name="connsiteX175" fmla="*/ 684734 w 1636222"/>
                    <a:gd name="connsiteY175" fmla="*/ 1150257 h 1223433"/>
                    <a:gd name="connsiteX176" fmla="*/ 700461 w 1636222"/>
                    <a:gd name="connsiteY176" fmla="*/ 1159933 h 1223433"/>
                    <a:gd name="connsiteX177" fmla="*/ 712559 w 1636222"/>
                    <a:gd name="connsiteY177" fmla="*/ 1171424 h 1223433"/>
                    <a:gd name="connsiteX178" fmla="*/ 722841 w 1636222"/>
                    <a:gd name="connsiteY178" fmla="*/ 1182310 h 1223433"/>
                    <a:gd name="connsiteX179" fmla="*/ 749457 w 1636222"/>
                    <a:gd name="connsiteY179" fmla="*/ 1195009 h 1223433"/>
                    <a:gd name="connsiteX180" fmla="*/ 773047 w 1636222"/>
                    <a:gd name="connsiteY180" fmla="*/ 1208919 h 1223433"/>
                    <a:gd name="connsiteX181" fmla="*/ 794823 w 1636222"/>
                    <a:gd name="connsiteY181" fmla="*/ 1223433 h 1223433"/>
                    <a:gd name="connsiteX182" fmla="*/ 826277 w 1636222"/>
                    <a:gd name="connsiteY182" fmla="*/ 1217386 h 1223433"/>
                    <a:gd name="connsiteX183" fmla="*/ 855917 w 1636222"/>
                    <a:gd name="connsiteY183" fmla="*/ 1210733 h 1223433"/>
                    <a:gd name="connsiteX184" fmla="*/ 881927 w 1636222"/>
                    <a:gd name="connsiteY184" fmla="*/ 1207105 h 1223433"/>
                    <a:gd name="connsiteX185" fmla="*/ 949674 w 1636222"/>
                    <a:gd name="connsiteY185" fmla="*/ 1143000 h 1223433"/>
                    <a:gd name="connsiteX186" fmla="*/ 961772 w 1636222"/>
                    <a:gd name="connsiteY186" fmla="*/ 1140581 h 1223433"/>
                    <a:gd name="connsiteX187" fmla="*/ 1008349 w 1636222"/>
                    <a:gd name="connsiteY187" fmla="*/ 1112762 h 1223433"/>
                    <a:gd name="connsiteX188" fmla="*/ 1022261 w 1636222"/>
                    <a:gd name="connsiteY188" fmla="*/ 1106109 h 1223433"/>
                    <a:gd name="connsiteX189" fmla="*/ 1034964 w 1636222"/>
                    <a:gd name="connsiteY189" fmla="*/ 1094619 h 1223433"/>
                    <a:gd name="connsiteX190" fmla="*/ 1067628 w 1636222"/>
                    <a:gd name="connsiteY190" fmla="*/ 1086152 h 1223433"/>
                    <a:gd name="connsiteX191" fmla="*/ 1112390 w 1636222"/>
                    <a:gd name="connsiteY191" fmla="*/ 1072847 h 1223433"/>
                    <a:gd name="connsiteX192" fmla="*/ 1134770 w 1636222"/>
                    <a:gd name="connsiteY192" fmla="*/ 1065590 h 1223433"/>
                    <a:gd name="connsiteX193" fmla="*/ 1148683 w 1636222"/>
                    <a:gd name="connsiteY193" fmla="*/ 1061357 h 1223433"/>
                    <a:gd name="connsiteX194" fmla="*/ 1162596 w 1636222"/>
                    <a:gd name="connsiteY194" fmla="*/ 1057728 h 1223433"/>
                    <a:gd name="connsiteX195" fmla="*/ 1184976 w 1636222"/>
                    <a:gd name="connsiteY195" fmla="*/ 1050471 h 1223433"/>
                    <a:gd name="connsiteX196" fmla="*/ 1206147 w 1636222"/>
                    <a:gd name="connsiteY196" fmla="*/ 1043214 h 1223433"/>
                    <a:gd name="connsiteX197" fmla="*/ 1244860 w 1636222"/>
                    <a:gd name="connsiteY197" fmla="*/ 1058333 h 1223433"/>
                    <a:gd name="connsiteX198" fmla="*/ 1291436 w 1636222"/>
                    <a:gd name="connsiteY198" fmla="*/ 1043214 h 1223433"/>
                    <a:gd name="connsiteX199" fmla="*/ 1308373 w 1636222"/>
                    <a:gd name="connsiteY199" fmla="*/ 1038981 h 1223433"/>
                    <a:gd name="connsiteX200" fmla="*/ 1334989 w 1636222"/>
                    <a:gd name="connsiteY200" fmla="*/ 1030514 h 1223433"/>
                    <a:gd name="connsiteX201" fmla="*/ 1348296 w 1636222"/>
                    <a:gd name="connsiteY201" fmla="*/ 1009347 h 1223433"/>
                    <a:gd name="connsiteX202" fmla="*/ 1359789 w 1636222"/>
                    <a:gd name="connsiteY202" fmla="*/ 992414 h 1223433"/>
                    <a:gd name="connsiteX203" fmla="*/ 1358579 w 1636222"/>
                    <a:gd name="connsiteY203" fmla="*/ 979109 h 1223433"/>
                    <a:gd name="connsiteX204" fmla="*/ 1357974 w 1636222"/>
                    <a:gd name="connsiteY204" fmla="*/ 959152 h 1223433"/>
                    <a:gd name="connsiteX205" fmla="*/ 1359789 w 1636222"/>
                    <a:gd name="connsiteY205" fmla="*/ 943429 h 1223433"/>
                    <a:gd name="connsiteX206" fmla="*/ 1360998 w 1636222"/>
                    <a:gd name="connsiteY206" fmla="*/ 927100 h 1223433"/>
                    <a:gd name="connsiteX207" fmla="*/ 1370677 w 1636222"/>
                    <a:gd name="connsiteY207" fmla="*/ 908352 h 1223433"/>
                    <a:gd name="connsiteX208" fmla="*/ 1373096 w 1636222"/>
                    <a:gd name="connsiteY208" fmla="*/ 892024 h 1223433"/>
                    <a:gd name="connsiteX209" fmla="*/ 1374911 w 1636222"/>
                    <a:gd name="connsiteY209" fmla="*/ 883557 h 1223433"/>
                    <a:gd name="connsiteX210" fmla="*/ 1385194 w 1636222"/>
                    <a:gd name="connsiteY210" fmla="*/ 875695 h 1223433"/>
                    <a:gd name="connsiteX211" fmla="*/ 1411809 w 1636222"/>
                    <a:gd name="connsiteY211" fmla="*/ 870857 h 1223433"/>
                    <a:gd name="connsiteX212" fmla="*/ 1428141 w 1636222"/>
                    <a:gd name="connsiteY212" fmla="*/ 869648 h 1223433"/>
                    <a:gd name="connsiteX213" fmla="*/ 1440844 w 1636222"/>
                    <a:gd name="connsiteY213" fmla="*/ 868438 h 1223433"/>
                    <a:gd name="connsiteX214" fmla="*/ 1456571 w 1636222"/>
                    <a:gd name="connsiteY214" fmla="*/ 866624 h 1223433"/>
                    <a:gd name="connsiteX215" fmla="*/ 1475322 w 1636222"/>
                    <a:gd name="connsiteY215" fmla="*/ 864205 h 1223433"/>
                    <a:gd name="connsiteX216" fmla="*/ 1486211 w 1636222"/>
                    <a:gd name="connsiteY216" fmla="*/ 861786 h 1223433"/>
                    <a:gd name="connsiteX217" fmla="*/ 1498308 w 1636222"/>
                    <a:gd name="connsiteY217" fmla="*/ 860576 h 1223433"/>
                    <a:gd name="connsiteX218" fmla="*/ 1512825 w 1636222"/>
                    <a:gd name="connsiteY218" fmla="*/ 857552 h 1223433"/>
                    <a:gd name="connsiteX219" fmla="*/ 1530972 w 1636222"/>
                    <a:gd name="connsiteY219" fmla="*/ 855133 h 1223433"/>
                    <a:gd name="connsiteX220" fmla="*/ 1541860 w 1636222"/>
                    <a:gd name="connsiteY220" fmla="*/ 850900 h 1223433"/>
                    <a:gd name="connsiteX221" fmla="*/ 1559402 w 1636222"/>
                    <a:gd name="connsiteY221" fmla="*/ 844248 h 1223433"/>
                    <a:gd name="connsiteX222" fmla="*/ 1560612 w 1636222"/>
                    <a:gd name="connsiteY222" fmla="*/ 836990 h 1223433"/>
                    <a:gd name="connsiteX223" fmla="*/ 1563031 w 1636222"/>
                    <a:gd name="connsiteY223" fmla="*/ 829733 h 1223433"/>
                    <a:gd name="connsiteX224" fmla="*/ 1563636 w 1636222"/>
                    <a:gd name="connsiteY224" fmla="*/ 823685 h 1223433"/>
                    <a:gd name="connsiteX225" fmla="*/ 1567265 w 1636222"/>
                    <a:gd name="connsiteY225" fmla="*/ 806752 h 1223433"/>
                    <a:gd name="connsiteX226" fmla="*/ 1572709 w 1636222"/>
                    <a:gd name="connsiteY226" fmla="*/ 771676 h 1223433"/>
                    <a:gd name="connsiteX227" fmla="*/ 1636223 w 1636222"/>
                    <a:gd name="connsiteY227" fmla="*/ 755347 h 1223433"/>
                    <a:gd name="connsiteX228" fmla="*/ 1620496 w 1636222"/>
                    <a:gd name="connsiteY228" fmla="*/ 735390 h 1223433"/>
                    <a:gd name="connsiteX229" fmla="*/ 1607188 w 1636222"/>
                    <a:gd name="connsiteY229" fmla="*/ 711200 h 1223433"/>
                    <a:gd name="connsiteX230" fmla="*/ 1600534 w 1636222"/>
                    <a:gd name="connsiteY230" fmla="*/ 701524 h 1223433"/>
                    <a:gd name="connsiteX231" fmla="*/ 1597510 w 1636222"/>
                    <a:gd name="connsiteY231" fmla="*/ 689429 h 1223433"/>
                    <a:gd name="connsiteX232" fmla="*/ 1593276 w 1636222"/>
                    <a:gd name="connsiteY232" fmla="*/ 664633 h 1223433"/>
                    <a:gd name="connsiteX233" fmla="*/ 1591461 w 1636222"/>
                    <a:gd name="connsiteY233" fmla="*/ 654957 h 1223433"/>
                    <a:gd name="connsiteX234" fmla="*/ 1589646 w 1636222"/>
                    <a:gd name="connsiteY234" fmla="*/ 647700 h 1223433"/>
                    <a:gd name="connsiteX235" fmla="*/ 1586017 w 1636222"/>
                    <a:gd name="connsiteY235" fmla="*/ 631371 h 1223433"/>
                    <a:gd name="connsiteX236" fmla="*/ 1582993 w 1636222"/>
                    <a:gd name="connsiteY236" fmla="*/ 615043 h 1223433"/>
                    <a:gd name="connsiteX237" fmla="*/ 1577549 w 1636222"/>
                    <a:gd name="connsiteY237" fmla="*/ 581781 h 1223433"/>
                    <a:gd name="connsiteX238" fmla="*/ 1571500 w 1636222"/>
                    <a:gd name="connsiteY238" fmla="*/ 562429 h 1223433"/>
                    <a:gd name="connsiteX239" fmla="*/ 1570290 w 1636222"/>
                    <a:gd name="connsiteY239" fmla="*/ 555171 h 1223433"/>
                    <a:gd name="connsiteX240" fmla="*/ 1564846 w 1636222"/>
                    <a:gd name="connsiteY240" fmla="*/ 535819 h 1223433"/>
                    <a:gd name="connsiteX241" fmla="*/ 1564241 w 1636222"/>
                    <a:gd name="connsiteY241" fmla="*/ 525538 h 1223433"/>
                    <a:gd name="connsiteX242" fmla="*/ 1563636 w 1636222"/>
                    <a:gd name="connsiteY242" fmla="*/ 520095 h 1223433"/>
                    <a:gd name="connsiteX243" fmla="*/ 1564241 w 1636222"/>
                    <a:gd name="connsiteY243" fmla="*/ 504371 h 1223433"/>
                    <a:gd name="connsiteX244" fmla="*/ 1563636 w 1636222"/>
                    <a:gd name="connsiteY244" fmla="*/ 478971 h 1223433"/>
                    <a:gd name="connsiteX245" fmla="*/ 1565451 w 1636222"/>
                    <a:gd name="connsiteY245" fmla="*/ 463247 h 1223433"/>
                    <a:gd name="connsiteX246" fmla="*/ 1566660 w 1636222"/>
                    <a:gd name="connsiteY246" fmla="*/ 437847 h 1223433"/>
                    <a:gd name="connsiteX247" fmla="*/ 1568475 w 1636222"/>
                    <a:gd name="connsiteY247" fmla="*/ 405795 h 1223433"/>
                    <a:gd name="connsiteX248" fmla="*/ 1569080 w 1636222"/>
                    <a:gd name="connsiteY248" fmla="*/ 399143 h 1223433"/>
                    <a:gd name="connsiteX249" fmla="*/ 1571500 w 1636222"/>
                    <a:gd name="connsiteY249" fmla="*/ 387048 h 1223433"/>
                    <a:gd name="connsiteX250" fmla="*/ 1571500 w 1636222"/>
                    <a:gd name="connsiteY250" fmla="*/ 377976 h 1223433"/>
                    <a:gd name="connsiteX251" fmla="*/ 1571500 w 1636222"/>
                    <a:gd name="connsiteY251" fmla="*/ 370114 h 1223433"/>
                    <a:gd name="connsiteX252" fmla="*/ 1556378 w 1636222"/>
                    <a:gd name="connsiteY252" fmla="*/ 378581 h 1223433"/>
                    <a:gd name="connsiteX253" fmla="*/ 1524923 w 1636222"/>
                    <a:gd name="connsiteY253" fmla="*/ 403981 h 1223433"/>
                    <a:gd name="connsiteX254" fmla="*/ 1495889 w 1636222"/>
                    <a:gd name="connsiteY254" fmla="*/ 387048 h 1223433"/>
                    <a:gd name="connsiteX255" fmla="*/ 1484396 w 1636222"/>
                    <a:gd name="connsiteY255" fmla="*/ 373138 h 1223433"/>
                    <a:gd name="connsiteX256" fmla="*/ 1480162 w 1636222"/>
                    <a:gd name="connsiteY256" fmla="*/ 368905 h 1223433"/>
                    <a:gd name="connsiteX257" fmla="*/ 1478952 w 1636222"/>
                    <a:gd name="connsiteY257" fmla="*/ 366486 h 1223433"/>
                    <a:gd name="connsiteX258" fmla="*/ 1437214 w 1636222"/>
                    <a:gd name="connsiteY258" fmla="*/ 327176 h 1223433"/>
                    <a:gd name="connsiteX259" fmla="*/ 1432980 w 1636222"/>
                    <a:gd name="connsiteY259" fmla="*/ 319919 h 1223433"/>
                    <a:gd name="connsiteX260" fmla="*/ 1462620 w 1636222"/>
                    <a:gd name="connsiteY260" fmla="*/ 286657 h 1223433"/>
                    <a:gd name="connsiteX261" fmla="*/ 1464434 w 1636222"/>
                    <a:gd name="connsiteY261" fmla="*/ 278795 h 1223433"/>
                    <a:gd name="connsiteX262" fmla="*/ 1466249 w 1636222"/>
                    <a:gd name="connsiteY262" fmla="*/ 267909 h 1223433"/>
                    <a:gd name="connsiteX263" fmla="*/ 1468669 w 1636222"/>
                    <a:gd name="connsiteY263" fmla="*/ 254605 h 1223433"/>
                    <a:gd name="connsiteX264" fmla="*/ 1472903 w 1636222"/>
                    <a:gd name="connsiteY264" fmla="*/ 230414 h 1223433"/>
                    <a:gd name="connsiteX265" fmla="*/ 1480767 w 1636222"/>
                    <a:gd name="connsiteY265" fmla="*/ 220738 h 1223433"/>
                    <a:gd name="connsiteX266" fmla="*/ 1476532 w 1636222"/>
                    <a:gd name="connsiteY266" fmla="*/ 206828 h 1223433"/>
                    <a:gd name="connsiteX267" fmla="*/ 1473507 w 1636222"/>
                    <a:gd name="connsiteY267" fmla="*/ 195338 h 1223433"/>
                    <a:gd name="connsiteX268" fmla="*/ 1468669 w 1636222"/>
                    <a:gd name="connsiteY268" fmla="*/ 183243 h 1223433"/>
                    <a:gd name="connsiteX269" fmla="*/ 1455966 w 1636222"/>
                    <a:gd name="connsiteY269" fmla="*/ 169333 h 1223433"/>
                    <a:gd name="connsiteX270" fmla="*/ 1427536 w 1636222"/>
                    <a:gd name="connsiteY270" fmla="*/ 131233 h 1223433"/>
                    <a:gd name="connsiteX271" fmla="*/ 1433585 w 1636222"/>
                    <a:gd name="connsiteY271" fmla="*/ 121557 h 1223433"/>
                    <a:gd name="connsiteX272" fmla="*/ 1441449 w 1636222"/>
                    <a:gd name="connsiteY272" fmla="*/ 106438 h 1223433"/>
                    <a:gd name="connsiteX273" fmla="*/ 1449917 w 1636222"/>
                    <a:gd name="connsiteY273" fmla="*/ 102205 h 1223433"/>
                    <a:gd name="connsiteX274" fmla="*/ 1454756 w 1636222"/>
                    <a:gd name="connsiteY274" fmla="*/ 100390 h 1223433"/>
                    <a:gd name="connsiteX275" fmla="*/ 1463829 w 1636222"/>
                    <a:gd name="connsiteY275" fmla="*/ 93133 h 1223433"/>
                    <a:gd name="connsiteX276" fmla="*/ 1463225 w 1636222"/>
                    <a:gd name="connsiteY276" fmla="*/ 91924 h 1223433"/>
                    <a:gd name="connsiteX277" fmla="*/ 1463225 w 1636222"/>
                    <a:gd name="connsiteY277" fmla="*/ 91924 h 122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636222" h="1223433">
                      <a:moveTo>
                        <a:pt x="1463225" y="91924"/>
                      </a:moveTo>
                      <a:cubicBezTo>
                        <a:pt x="1460805" y="87690"/>
                        <a:pt x="1453547" y="79828"/>
                        <a:pt x="1440844" y="72571"/>
                      </a:cubicBezTo>
                      <a:cubicBezTo>
                        <a:pt x="1429956" y="65919"/>
                        <a:pt x="1428141" y="61081"/>
                        <a:pt x="1413019" y="50195"/>
                      </a:cubicBezTo>
                      <a:cubicBezTo>
                        <a:pt x="1405760" y="45357"/>
                        <a:pt x="1396687" y="39914"/>
                        <a:pt x="1388823" y="35681"/>
                      </a:cubicBezTo>
                      <a:cubicBezTo>
                        <a:pt x="1382774" y="32052"/>
                        <a:pt x="1377331" y="30238"/>
                        <a:pt x="1373096" y="23585"/>
                      </a:cubicBezTo>
                      <a:cubicBezTo>
                        <a:pt x="1370677" y="18747"/>
                        <a:pt x="1360998" y="14514"/>
                        <a:pt x="1350716" y="9676"/>
                      </a:cubicBezTo>
                      <a:cubicBezTo>
                        <a:pt x="1340432" y="4838"/>
                        <a:pt x="1328940" y="1209"/>
                        <a:pt x="1325915" y="0"/>
                      </a:cubicBezTo>
                      <a:lnTo>
                        <a:pt x="1321681" y="30843"/>
                      </a:lnTo>
                      <a:lnTo>
                        <a:pt x="1320471" y="47776"/>
                      </a:lnTo>
                      <a:lnTo>
                        <a:pt x="1321681" y="58057"/>
                      </a:lnTo>
                      <a:lnTo>
                        <a:pt x="1324100" y="65919"/>
                      </a:lnTo>
                      <a:lnTo>
                        <a:pt x="1325915" y="74386"/>
                      </a:lnTo>
                      <a:lnTo>
                        <a:pt x="1328940" y="87690"/>
                      </a:lnTo>
                      <a:lnTo>
                        <a:pt x="1327125" y="107043"/>
                      </a:lnTo>
                      <a:lnTo>
                        <a:pt x="1259378" y="110671"/>
                      </a:lnTo>
                      <a:lnTo>
                        <a:pt x="1250909" y="120952"/>
                      </a:lnTo>
                      <a:lnTo>
                        <a:pt x="1241231" y="133048"/>
                      </a:lnTo>
                      <a:lnTo>
                        <a:pt x="1232762" y="144538"/>
                      </a:lnTo>
                      <a:lnTo>
                        <a:pt x="1217640" y="166914"/>
                      </a:lnTo>
                      <a:lnTo>
                        <a:pt x="1209776" y="177800"/>
                      </a:lnTo>
                      <a:lnTo>
                        <a:pt x="1178927" y="176590"/>
                      </a:lnTo>
                      <a:lnTo>
                        <a:pt x="1168039" y="180824"/>
                      </a:lnTo>
                      <a:lnTo>
                        <a:pt x="1156547" y="182033"/>
                      </a:lnTo>
                      <a:lnTo>
                        <a:pt x="1137190" y="185662"/>
                      </a:lnTo>
                      <a:lnTo>
                        <a:pt x="1117834" y="188685"/>
                      </a:lnTo>
                      <a:lnTo>
                        <a:pt x="1102711" y="189290"/>
                      </a:lnTo>
                      <a:lnTo>
                        <a:pt x="1090614" y="185057"/>
                      </a:lnTo>
                      <a:lnTo>
                        <a:pt x="1074281" y="168728"/>
                      </a:lnTo>
                      <a:lnTo>
                        <a:pt x="1054925" y="151795"/>
                      </a:lnTo>
                      <a:lnTo>
                        <a:pt x="1044642" y="138490"/>
                      </a:lnTo>
                      <a:lnTo>
                        <a:pt x="1035569" y="129419"/>
                      </a:lnTo>
                      <a:lnTo>
                        <a:pt x="1024076" y="126395"/>
                      </a:lnTo>
                      <a:lnTo>
                        <a:pt x="1006534" y="119138"/>
                      </a:lnTo>
                      <a:lnTo>
                        <a:pt x="989597" y="114300"/>
                      </a:lnTo>
                      <a:lnTo>
                        <a:pt x="981129" y="109462"/>
                      </a:lnTo>
                      <a:lnTo>
                        <a:pt x="975080" y="110066"/>
                      </a:lnTo>
                      <a:lnTo>
                        <a:pt x="967216" y="109462"/>
                      </a:lnTo>
                      <a:lnTo>
                        <a:pt x="952094" y="109462"/>
                      </a:lnTo>
                      <a:lnTo>
                        <a:pt x="938182" y="109462"/>
                      </a:lnTo>
                      <a:lnTo>
                        <a:pt x="923060" y="110671"/>
                      </a:lnTo>
                      <a:lnTo>
                        <a:pt x="910962" y="111276"/>
                      </a:lnTo>
                      <a:lnTo>
                        <a:pt x="897654" y="112486"/>
                      </a:lnTo>
                      <a:lnTo>
                        <a:pt x="887371" y="111881"/>
                      </a:lnTo>
                      <a:lnTo>
                        <a:pt x="880717" y="111881"/>
                      </a:lnTo>
                      <a:lnTo>
                        <a:pt x="862571" y="111276"/>
                      </a:lnTo>
                      <a:lnTo>
                        <a:pt x="840190" y="109462"/>
                      </a:lnTo>
                      <a:lnTo>
                        <a:pt x="831117" y="113090"/>
                      </a:lnTo>
                      <a:lnTo>
                        <a:pt x="803897" y="125790"/>
                      </a:lnTo>
                      <a:lnTo>
                        <a:pt x="794218" y="128209"/>
                      </a:lnTo>
                      <a:lnTo>
                        <a:pt x="790589" y="101600"/>
                      </a:lnTo>
                      <a:lnTo>
                        <a:pt x="773652" y="95552"/>
                      </a:lnTo>
                      <a:lnTo>
                        <a:pt x="757925" y="91924"/>
                      </a:lnTo>
                      <a:lnTo>
                        <a:pt x="740383" y="79224"/>
                      </a:lnTo>
                      <a:lnTo>
                        <a:pt x="714373" y="67733"/>
                      </a:lnTo>
                      <a:lnTo>
                        <a:pt x="702275" y="50195"/>
                      </a:lnTo>
                      <a:lnTo>
                        <a:pt x="690178" y="49590"/>
                      </a:lnTo>
                      <a:lnTo>
                        <a:pt x="671426" y="50800"/>
                      </a:lnTo>
                      <a:lnTo>
                        <a:pt x="658119" y="51405"/>
                      </a:lnTo>
                      <a:lnTo>
                        <a:pt x="651465" y="50800"/>
                      </a:lnTo>
                      <a:lnTo>
                        <a:pt x="646626" y="48986"/>
                      </a:lnTo>
                      <a:lnTo>
                        <a:pt x="612147" y="94947"/>
                      </a:lnTo>
                      <a:lnTo>
                        <a:pt x="604888" y="108857"/>
                      </a:lnTo>
                      <a:lnTo>
                        <a:pt x="587951" y="128209"/>
                      </a:lnTo>
                      <a:cubicBezTo>
                        <a:pt x="575854" y="146352"/>
                        <a:pt x="564966" y="154819"/>
                        <a:pt x="557707" y="175986"/>
                      </a:cubicBezTo>
                      <a:lnTo>
                        <a:pt x="552868" y="173566"/>
                      </a:lnTo>
                      <a:lnTo>
                        <a:pt x="527463" y="162681"/>
                      </a:lnTo>
                      <a:lnTo>
                        <a:pt x="513550" y="150586"/>
                      </a:lnTo>
                      <a:lnTo>
                        <a:pt x="509316" y="146352"/>
                      </a:lnTo>
                      <a:lnTo>
                        <a:pt x="462739" y="130024"/>
                      </a:lnTo>
                      <a:lnTo>
                        <a:pt x="422212" y="122767"/>
                      </a:lnTo>
                      <a:lnTo>
                        <a:pt x="404670" y="129419"/>
                      </a:lnTo>
                      <a:lnTo>
                        <a:pt x="395597" y="149376"/>
                      </a:lnTo>
                      <a:lnTo>
                        <a:pt x="385919" y="159052"/>
                      </a:lnTo>
                      <a:lnTo>
                        <a:pt x="356884" y="186267"/>
                      </a:lnTo>
                      <a:lnTo>
                        <a:pt x="331479" y="218924"/>
                      </a:lnTo>
                      <a:lnTo>
                        <a:pt x="317566" y="249767"/>
                      </a:lnTo>
                      <a:lnTo>
                        <a:pt x="326640" y="277586"/>
                      </a:lnTo>
                      <a:lnTo>
                        <a:pt x="313937" y="289076"/>
                      </a:lnTo>
                      <a:lnTo>
                        <a:pt x="293976" y="302381"/>
                      </a:lnTo>
                      <a:lnTo>
                        <a:pt x="307284" y="322338"/>
                      </a:lnTo>
                      <a:lnTo>
                        <a:pt x="274015" y="334433"/>
                      </a:lnTo>
                      <a:lnTo>
                        <a:pt x="266151" y="335038"/>
                      </a:lnTo>
                      <a:lnTo>
                        <a:pt x="243770" y="335643"/>
                      </a:lnTo>
                      <a:lnTo>
                        <a:pt x="230463" y="335643"/>
                      </a:lnTo>
                      <a:lnTo>
                        <a:pt x="217760" y="337457"/>
                      </a:lnTo>
                      <a:lnTo>
                        <a:pt x="211711" y="347738"/>
                      </a:lnTo>
                      <a:lnTo>
                        <a:pt x="208082" y="361043"/>
                      </a:lnTo>
                      <a:lnTo>
                        <a:pt x="202033" y="373138"/>
                      </a:lnTo>
                      <a:lnTo>
                        <a:pt x="192959" y="403376"/>
                      </a:lnTo>
                      <a:lnTo>
                        <a:pt x="186911" y="414867"/>
                      </a:lnTo>
                      <a:lnTo>
                        <a:pt x="167554" y="441476"/>
                      </a:lnTo>
                      <a:lnTo>
                        <a:pt x="160295" y="452966"/>
                      </a:lnTo>
                      <a:lnTo>
                        <a:pt x="159691" y="456595"/>
                      </a:lnTo>
                      <a:lnTo>
                        <a:pt x="159086" y="474133"/>
                      </a:lnTo>
                      <a:lnTo>
                        <a:pt x="158481" y="480786"/>
                      </a:lnTo>
                      <a:cubicBezTo>
                        <a:pt x="157876" y="492276"/>
                        <a:pt x="159086" y="504976"/>
                        <a:pt x="157271" y="516466"/>
                      </a:cubicBezTo>
                      <a:lnTo>
                        <a:pt x="130051" y="520095"/>
                      </a:lnTo>
                      <a:lnTo>
                        <a:pt x="125212" y="520095"/>
                      </a:lnTo>
                      <a:lnTo>
                        <a:pt x="116139" y="520095"/>
                      </a:lnTo>
                      <a:lnTo>
                        <a:pt x="92548" y="514652"/>
                      </a:lnTo>
                      <a:lnTo>
                        <a:pt x="81055" y="512838"/>
                      </a:lnTo>
                      <a:lnTo>
                        <a:pt x="62909" y="509814"/>
                      </a:lnTo>
                      <a:lnTo>
                        <a:pt x="50206" y="509814"/>
                      </a:lnTo>
                      <a:lnTo>
                        <a:pt x="38713" y="515862"/>
                      </a:lnTo>
                      <a:lnTo>
                        <a:pt x="27825" y="524328"/>
                      </a:lnTo>
                      <a:lnTo>
                        <a:pt x="21776" y="530376"/>
                      </a:lnTo>
                      <a:lnTo>
                        <a:pt x="17542" y="536424"/>
                      </a:lnTo>
                      <a:lnTo>
                        <a:pt x="0" y="569081"/>
                      </a:lnTo>
                      <a:lnTo>
                        <a:pt x="4839" y="595086"/>
                      </a:lnTo>
                      <a:lnTo>
                        <a:pt x="6654" y="635000"/>
                      </a:lnTo>
                      <a:lnTo>
                        <a:pt x="32664" y="665238"/>
                      </a:lnTo>
                      <a:lnTo>
                        <a:pt x="40528" y="670681"/>
                      </a:lnTo>
                      <a:lnTo>
                        <a:pt x="51415" y="673705"/>
                      </a:lnTo>
                      <a:lnTo>
                        <a:pt x="56860" y="697895"/>
                      </a:lnTo>
                      <a:lnTo>
                        <a:pt x="48391" y="710595"/>
                      </a:lnTo>
                      <a:lnTo>
                        <a:pt x="51415" y="723295"/>
                      </a:lnTo>
                      <a:lnTo>
                        <a:pt x="55650" y="737205"/>
                      </a:lnTo>
                      <a:lnTo>
                        <a:pt x="56860" y="743252"/>
                      </a:lnTo>
                      <a:lnTo>
                        <a:pt x="61094" y="754138"/>
                      </a:lnTo>
                      <a:lnTo>
                        <a:pt x="62909" y="763209"/>
                      </a:lnTo>
                      <a:lnTo>
                        <a:pt x="76821" y="765628"/>
                      </a:lnTo>
                      <a:lnTo>
                        <a:pt x="93153" y="765628"/>
                      </a:lnTo>
                      <a:lnTo>
                        <a:pt x="114929" y="766838"/>
                      </a:lnTo>
                      <a:lnTo>
                        <a:pt x="128236" y="771676"/>
                      </a:lnTo>
                      <a:lnTo>
                        <a:pt x="135495" y="772886"/>
                      </a:lnTo>
                      <a:lnTo>
                        <a:pt x="141544" y="772886"/>
                      </a:lnTo>
                      <a:lnTo>
                        <a:pt x="146988" y="773490"/>
                      </a:lnTo>
                      <a:lnTo>
                        <a:pt x="154246" y="776514"/>
                      </a:lnTo>
                      <a:lnTo>
                        <a:pt x="165135" y="777119"/>
                      </a:lnTo>
                      <a:lnTo>
                        <a:pt x="163925" y="797681"/>
                      </a:lnTo>
                      <a:lnTo>
                        <a:pt x="165135" y="807962"/>
                      </a:lnTo>
                      <a:lnTo>
                        <a:pt x="168159" y="812195"/>
                      </a:lnTo>
                      <a:lnTo>
                        <a:pt x="172393" y="816429"/>
                      </a:lnTo>
                      <a:lnTo>
                        <a:pt x="168764" y="830943"/>
                      </a:lnTo>
                      <a:lnTo>
                        <a:pt x="169974" y="838200"/>
                      </a:lnTo>
                      <a:lnTo>
                        <a:pt x="172998" y="845457"/>
                      </a:lnTo>
                      <a:lnTo>
                        <a:pt x="172998" y="849086"/>
                      </a:lnTo>
                      <a:lnTo>
                        <a:pt x="179047" y="867833"/>
                      </a:lnTo>
                      <a:lnTo>
                        <a:pt x="182072" y="878114"/>
                      </a:lnTo>
                      <a:lnTo>
                        <a:pt x="185701" y="890814"/>
                      </a:lnTo>
                      <a:lnTo>
                        <a:pt x="191145" y="908352"/>
                      </a:lnTo>
                      <a:lnTo>
                        <a:pt x="195379" y="921052"/>
                      </a:lnTo>
                      <a:lnTo>
                        <a:pt x="196589" y="927705"/>
                      </a:lnTo>
                      <a:lnTo>
                        <a:pt x="208686" y="928914"/>
                      </a:lnTo>
                      <a:lnTo>
                        <a:pt x="220784" y="933148"/>
                      </a:lnTo>
                      <a:lnTo>
                        <a:pt x="228043" y="936776"/>
                      </a:lnTo>
                      <a:lnTo>
                        <a:pt x="238326" y="941614"/>
                      </a:lnTo>
                      <a:lnTo>
                        <a:pt x="251634" y="947057"/>
                      </a:lnTo>
                      <a:lnTo>
                        <a:pt x="264941" y="951895"/>
                      </a:lnTo>
                      <a:lnTo>
                        <a:pt x="306678" y="965200"/>
                      </a:lnTo>
                      <a:lnTo>
                        <a:pt x="325430" y="969433"/>
                      </a:lnTo>
                      <a:lnTo>
                        <a:pt x="331479" y="971248"/>
                      </a:lnTo>
                      <a:lnTo>
                        <a:pt x="351440" y="975481"/>
                      </a:lnTo>
                      <a:lnTo>
                        <a:pt x="370797" y="979714"/>
                      </a:lnTo>
                      <a:lnTo>
                        <a:pt x="377450" y="980924"/>
                      </a:lnTo>
                      <a:lnTo>
                        <a:pt x="386524" y="982133"/>
                      </a:lnTo>
                      <a:lnTo>
                        <a:pt x="401041" y="986367"/>
                      </a:lnTo>
                      <a:lnTo>
                        <a:pt x="426446" y="985762"/>
                      </a:lnTo>
                      <a:lnTo>
                        <a:pt x="443383" y="984552"/>
                      </a:lnTo>
                      <a:lnTo>
                        <a:pt x="457900" y="983343"/>
                      </a:lnTo>
                      <a:lnTo>
                        <a:pt x="474232" y="980924"/>
                      </a:lnTo>
                      <a:lnTo>
                        <a:pt x="483911" y="979109"/>
                      </a:lnTo>
                      <a:lnTo>
                        <a:pt x="513550" y="982738"/>
                      </a:lnTo>
                      <a:lnTo>
                        <a:pt x="525043" y="982738"/>
                      </a:lnTo>
                      <a:lnTo>
                        <a:pt x="540770" y="983947"/>
                      </a:lnTo>
                      <a:lnTo>
                        <a:pt x="551658" y="983947"/>
                      </a:lnTo>
                      <a:lnTo>
                        <a:pt x="569200" y="984552"/>
                      </a:lnTo>
                      <a:lnTo>
                        <a:pt x="603679" y="983343"/>
                      </a:lnTo>
                      <a:lnTo>
                        <a:pt x="613962" y="1003905"/>
                      </a:lnTo>
                      <a:lnTo>
                        <a:pt x="618801" y="1012976"/>
                      </a:lnTo>
                      <a:lnTo>
                        <a:pt x="636948" y="1049867"/>
                      </a:lnTo>
                      <a:lnTo>
                        <a:pt x="642996" y="1064381"/>
                      </a:lnTo>
                      <a:lnTo>
                        <a:pt x="647835" y="1072243"/>
                      </a:lnTo>
                      <a:lnTo>
                        <a:pt x="679290" y="1106714"/>
                      </a:lnTo>
                      <a:lnTo>
                        <a:pt x="690782" y="1118205"/>
                      </a:lnTo>
                      <a:lnTo>
                        <a:pt x="684734" y="1150257"/>
                      </a:lnTo>
                      <a:lnTo>
                        <a:pt x="700461" y="1159933"/>
                      </a:lnTo>
                      <a:lnTo>
                        <a:pt x="712559" y="1171424"/>
                      </a:lnTo>
                      <a:lnTo>
                        <a:pt x="722841" y="1182310"/>
                      </a:lnTo>
                      <a:lnTo>
                        <a:pt x="749457" y="1195009"/>
                      </a:lnTo>
                      <a:lnTo>
                        <a:pt x="773047" y="1208919"/>
                      </a:lnTo>
                      <a:lnTo>
                        <a:pt x="794823" y="1223433"/>
                      </a:lnTo>
                      <a:lnTo>
                        <a:pt x="826277" y="1217386"/>
                      </a:lnTo>
                      <a:lnTo>
                        <a:pt x="855917" y="1210733"/>
                      </a:lnTo>
                      <a:lnTo>
                        <a:pt x="881927" y="1207105"/>
                      </a:lnTo>
                      <a:lnTo>
                        <a:pt x="949674" y="1143000"/>
                      </a:lnTo>
                      <a:lnTo>
                        <a:pt x="961772" y="1140581"/>
                      </a:lnTo>
                      <a:lnTo>
                        <a:pt x="1008349" y="1112762"/>
                      </a:lnTo>
                      <a:lnTo>
                        <a:pt x="1022261" y="1106109"/>
                      </a:lnTo>
                      <a:lnTo>
                        <a:pt x="1034964" y="1094619"/>
                      </a:lnTo>
                      <a:lnTo>
                        <a:pt x="1067628" y="1086152"/>
                      </a:lnTo>
                      <a:lnTo>
                        <a:pt x="1112390" y="1072847"/>
                      </a:lnTo>
                      <a:lnTo>
                        <a:pt x="1134770" y="1065590"/>
                      </a:lnTo>
                      <a:lnTo>
                        <a:pt x="1148683" y="1061357"/>
                      </a:lnTo>
                      <a:lnTo>
                        <a:pt x="1162596" y="1057728"/>
                      </a:lnTo>
                      <a:lnTo>
                        <a:pt x="1184976" y="1050471"/>
                      </a:lnTo>
                      <a:lnTo>
                        <a:pt x="1206147" y="1043214"/>
                      </a:lnTo>
                      <a:lnTo>
                        <a:pt x="1244860" y="1058333"/>
                      </a:lnTo>
                      <a:lnTo>
                        <a:pt x="1291436" y="1043214"/>
                      </a:lnTo>
                      <a:lnTo>
                        <a:pt x="1308373" y="1038981"/>
                      </a:lnTo>
                      <a:lnTo>
                        <a:pt x="1334989" y="1030514"/>
                      </a:lnTo>
                      <a:lnTo>
                        <a:pt x="1348296" y="1009347"/>
                      </a:lnTo>
                      <a:lnTo>
                        <a:pt x="1359789" y="992414"/>
                      </a:lnTo>
                      <a:lnTo>
                        <a:pt x="1358579" y="979109"/>
                      </a:lnTo>
                      <a:lnTo>
                        <a:pt x="1357974" y="959152"/>
                      </a:lnTo>
                      <a:lnTo>
                        <a:pt x="1359789" y="943429"/>
                      </a:lnTo>
                      <a:lnTo>
                        <a:pt x="1360998" y="927100"/>
                      </a:lnTo>
                      <a:lnTo>
                        <a:pt x="1370677" y="908352"/>
                      </a:lnTo>
                      <a:lnTo>
                        <a:pt x="1373096" y="892024"/>
                      </a:lnTo>
                      <a:lnTo>
                        <a:pt x="1374911" y="883557"/>
                      </a:lnTo>
                      <a:cubicBezTo>
                        <a:pt x="1376725" y="877509"/>
                        <a:pt x="1377331" y="877509"/>
                        <a:pt x="1385194" y="875695"/>
                      </a:cubicBezTo>
                      <a:lnTo>
                        <a:pt x="1411809" y="870857"/>
                      </a:lnTo>
                      <a:lnTo>
                        <a:pt x="1428141" y="869648"/>
                      </a:lnTo>
                      <a:lnTo>
                        <a:pt x="1440844" y="868438"/>
                      </a:lnTo>
                      <a:lnTo>
                        <a:pt x="1456571" y="866624"/>
                      </a:lnTo>
                      <a:lnTo>
                        <a:pt x="1475322" y="864205"/>
                      </a:lnTo>
                      <a:lnTo>
                        <a:pt x="1486211" y="861786"/>
                      </a:lnTo>
                      <a:lnTo>
                        <a:pt x="1498308" y="860576"/>
                      </a:lnTo>
                      <a:lnTo>
                        <a:pt x="1512825" y="857552"/>
                      </a:lnTo>
                      <a:lnTo>
                        <a:pt x="1530972" y="855133"/>
                      </a:lnTo>
                      <a:lnTo>
                        <a:pt x="1541860" y="850900"/>
                      </a:lnTo>
                      <a:lnTo>
                        <a:pt x="1559402" y="844248"/>
                      </a:lnTo>
                      <a:lnTo>
                        <a:pt x="1560612" y="836990"/>
                      </a:lnTo>
                      <a:lnTo>
                        <a:pt x="1563031" y="829733"/>
                      </a:lnTo>
                      <a:lnTo>
                        <a:pt x="1563636" y="823685"/>
                      </a:lnTo>
                      <a:lnTo>
                        <a:pt x="1567265" y="806752"/>
                      </a:lnTo>
                      <a:lnTo>
                        <a:pt x="1572709" y="771676"/>
                      </a:lnTo>
                      <a:lnTo>
                        <a:pt x="1636223" y="755347"/>
                      </a:lnTo>
                      <a:lnTo>
                        <a:pt x="1620496" y="735390"/>
                      </a:lnTo>
                      <a:lnTo>
                        <a:pt x="1607188" y="711200"/>
                      </a:lnTo>
                      <a:lnTo>
                        <a:pt x="1600534" y="701524"/>
                      </a:lnTo>
                      <a:lnTo>
                        <a:pt x="1597510" y="689429"/>
                      </a:lnTo>
                      <a:lnTo>
                        <a:pt x="1593276" y="664633"/>
                      </a:lnTo>
                      <a:lnTo>
                        <a:pt x="1591461" y="654957"/>
                      </a:lnTo>
                      <a:lnTo>
                        <a:pt x="1589646" y="647700"/>
                      </a:lnTo>
                      <a:lnTo>
                        <a:pt x="1586017" y="631371"/>
                      </a:lnTo>
                      <a:lnTo>
                        <a:pt x="1582993" y="615043"/>
                      </a:lnTo>
                      <a:lnTo>
                        <a:pt x="1577549" y="581781"/>
                      </a:lnTo>
                      <a:lnTo>
                        <a:pt x="1571500" y="562429"/>
                      </a:lnTo>
                      <a:lnTo>
                        <a:pt x="1570290" y="555171"/>
                      </a:lnTo>
                      <a:lnTo>
                        <a:pt x="1564846" y="535819"/>
                      </a:lnTo>
                      <a:lnTo>
                        <a:pt x="1564241" y="525538"/>
                      </a:lnTo>
                      <a:lnTo>
                        <a:pt x="1563636" y="520095"/>
                      </a:lnTo>
                      <a:lnTo>
                        <a:pt x="1564241" y="504371"/>
                      </a:lnTo>
                      <a:lnTo>
                        <a:pt x="1563636" y="478971"/>
                      </a:lnTo>
                      <a:lnTo>
                        <a:pt x="1565451" y="463247"/>
                      </a:lnTo>
                      <a:lnTo>
                        <a:pt x="1566660" y="437847"/>
                      </a:lnTo>
                      <a:lnTo>
                        <a:pt x="1568475" y="405795"/>
                      </a:lnTo>
                      <a:lnTo>
                        <a:pt x="1569080" y="399143"/>
                      </a:lnTo>
                      <a:lnTo>
                        <a:pt x="1571500" y="387048"/>
                      </a:lnTo>
                      <a:lnTo>
                        <a:pt x="1571500" y="377976"/>
                      </a:lnTo>
                      <a:lnTo>
                        <a:pt x="1571500" y="370114"/>
                      </a:lnTo>
                      <a:cubicBezTo>
                        <a:pt x="1567265" y="371929"/>
                        <a:pt x="1562426" y="373743"/>
                        <a:pt x="1556378" y="378581"/>
                      </a:cubicBezTo>
                      <a:cubicBezTo>
                        <a:pt x="1546700" y="387652"/>
                        <a:pt x="1530367" y="393700"/>
                        <a:pt x="1524923" y="403981"/>
                      </a:cubicBezTo>
                      <a:cubicBezTo>
                        <a:pt x="1520084" y="396724"/>
                        <a:pt x="1506776" y="390676"/>
                        <a:pt x="1495889" y="387048"/>
                      </a:cubicBezTo>
                      <a:lnTo>
                        <a:pt x="1484396" y="373138"/>
                      </a:lnTo>
                      <a:lnTo>
                        <a:pt x="1480162" y="368905"/>
                      </a:lnTo>
                      <a:lnTo>
                        <a:pt x="1478952" y="366486"/>
                      </a:lnTo>
                      <a:lnTo>
                        <a:pt x="1437214" y="327176"/>
                      </a:lnTo>
                      <a:lnTo>
                        <a:pt x="1432980" y="319919"/>
                      </a:lnTo>
                      <a:lnTo>
                        <a:pt x="1462620" y="286657"/>
                      </a:lnTo>
                      <a:lnTo>
                        <a:pt x="1464434" y="278795"/>
                      </a:lnTo>
                      <a:lnTo>
                        <a:pt x="1466249" y="267909"/>
                      </a:lnTo>
                      <a:lnTo>
                        <a:pt x="1468669" y="254605"/>
                      </a:lnTo>
                      <a:lnTo>
                        <a:pt x="1472903" y="230414"/>
                      </a:lnTo>
                      <a:lnTo>
                        <a:pt x="1480767" y="220738"/>
                      </a:lnTo>
                      <a:lnTo>
                        <a:pt x="1476532" y="206828"/>
                      </a:lnTo>
                      <a:lnTo>
                        <a:pt x="1473507" y="195338"/>
                      </a:lnTo>
                      <a:lnTo>
                        <a:pt x="1468669" y="183243"/>
                      </a:lnTo>
                      <a:lnTo>
                        <a:pt x="1455966" y="169333"/>
                      </a:lnTo>
                      <a:lnTo>
                        <a:pt x="1427536" y="131233"/>
                      </a:lnTo>
                      <a:lnTo>
                        <a:pt x="1433585" y="121557"/>
                      </a:lnTo>
                      <a:lnTo>
                        <a:pt x="1441449" y="106438"/>
                      </a:lnTo>
                      <a:lnTo>
                        <a:pt x="1449917" y="102205"/>
                      </a:lnTo>
                      <a:lnTo>
                        <a:pt x="1454756" y="100390"/>
                      </a:lnTo>
                      <a:lnTo>
                        <a:pt x="1463829" y="93133"/>
                      </a:lnTo>
                      <a:lnTo>
                        <a:pt x="1463225" y="91924"/>
                      </a:lnTo>
                      <a:lnTo>
                        <a:pt x="1463225" y="91924"/>
                      </a:lnTo>
                      <a:close/>
                    </a:path>
                  </a:pathLst>
                </a:custGeom>
                <a:solidFill>
                  <a:srgbClr val="FE98A3"/>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2" name="Freeform 861">
                  <a:extLst>
                    <a:ext uri="{FF2B5EF4-FFF2-40B4-BE49-F238E27FC236}">
                      <a16:creationId xmlns:a16="http://schemas.microsoft.com/office/drawing/2014/main" id="{8C1BDDB0-0F60-5098-2704-5A9495B12B6B}"/>
                    </a:ext>
                  </a:extLst>
                </p:cNvPr>
                <p:cNvSpPr>
                  <a:spLocks/>
                </p:cNvSpPr>
                <p:nvPr/>
              </p:nvSpPr>
              <p:spPr>
                <a:xfrm>
                  <a:off x="3800920" y="3299012"/>
                  <a:ext cx="1404118" cy="2570374"/>
                </a:xfrm>
                <a:custGeom>
                  <a:avLst/>
                  <a:gdLst>
                    <a:gd name="connsiteX0" fmla="*/ 343992 w 1320886"/>
                    <a:gd name="connsiteY0" fmla="*/ 35681 h 2371271"/>
                    <a:gd name="connsiteX1" fmla="*/ 351251 w 1320886"/>
                    <a:gd name="connsiteY1" fmla="*/ 31448 h 2371271"/>
                    <a:gd name="connsiteX2" fmla="*/ 409320 w 1320886"/>
                    <a:gd name="connsiteY2" fmla="*/ 13305 h 2371271"/>
                    <a:gd name="connsiteX3" fmla="*/ 429281 w 1320886"/>
                    <a:gd name="connsiteY3" fmla="*/ 6048 h 2371271"/>
                    <a:gd name="connsiteX4" fmla="*/ 450453 w 1320886"/>
                    <a:gd name="connsiteY4" fmla="*/ 3629 h 2371271"/>
                    <a:gd name="connsiteX5" fmla="*/ 459526 w 1320886"/>
                    <a:gd name="connsiteY5" fmla="*/ 0 h 2371271"/>
                    <a:gd name="connsiteX6" fmla="*/ 478278 w 1320886"/>
                    <a:gd name="connsiteY6" fmla="*/ 32657 h 2371271"/>
                    <a:gd name="connsiteX7" fmla="*/ 477068 w 1320886"/>
                    <a:gd name="connsiteY7" fmla="*/ 61686 h 2371271"/>
                    <a:gd name="connsiteX8" fmla="*/ 480092 w 1320886"/>
                    <a:gd name="connsiteY8" fmla="*/ 68943 h 2371271"/>
                    <a:gd name="connsiteX9" fmla="*/ 478278 w 1320886"/>
                    <a:gd name="connsiteY9" fmla="*/ 89505 h 2371271"/>
                    <a:gd name="connsiteX10" fmla="*/ 486141 w 1320886"/>
                    <a:gd name="connsiteY10" fmla="*/ 99786 h 2371271"/>
                    <a:gd name="connsiteX11" fmla="*/ 502473 w 1320886"/>
                    <a:gd name="connsiteY11" fmla="*/ 114300 h 2371271"/>
                    <a:gd name="connsiteX12" fmla="*/ 513361 w 1320886"/>
                    <a:gd name="connsiteY12" fmla="*/ 115510 h 2371271"/>
                    <a:gd name="connsiteX13" fmla="*/ 527879 w 1320886"/>
                    <a:gd name="connsiteY13" fmla="*/ 128210 h 2371271"/>
                    <a:gd name="connsiteX14" fmla="*/ 534532 w 1320886"/>
                    <a:gd name="connsiteY14" fmla="*/ 128210 h 2371271"/>
                    <a:gd name="connsiteX15" fmla="*/ 541186 w 1320886"/>
                    <a:gd name="connsiteY15" fmla="*/ 126395 h 2371271"/>
                    <a:gd name="connsiteX16" fmla="*/ 546630 w 1320886"/>
                    <a:gd name="connsiteY16" fmla="*/ 127605 h 2371271"/>
                    <a:gd name="connsiteX17" fmla="*/ 562962 w 1320886"/>
                    <a:gd name="connsiteY17" fmla="*/ 119138 h 2371271"/>
                    <a:gd name="connsiteX18" fmla="*/ 566591 w 1320886"/>
                    <a:gd name="connsiteY18" fmla="*/ 127605 h 2371271"/>
                    <a:gd name="connsiteX19" fmla="*/ 586552 w 1320886"/>
                    <a:gd name="connsiteY19" fmla="*/ 132443 h 2371271"/>
                    <a:gd name="connsiteX20" fmla="*/ 592601 w 1320886"/>
                    <a:gd name="connsiteY20" fmla="*/ 136676 h 2371271"/>
                    <a:gd name="connsiteX21" fmla="*/ 611353 w 1320886"/>
                    <a:gd name="connsiteY21" fmla="*/ 123372 h 2371271"/>
                    <a:gd name="connsiteX22" fmla="*/ 618007 w 1320886"/>
                    <a:gd name="connsiteY22" fmla="*/ 125790 h 2371271"/>
                    <a:gd name="connsiteX23" fmla="*/ 638573 w 1320886"/>
                    <a:gd name="connsiteY23" fmla="*/ 113091 h 2371271"/>
                    <a:gd name="connsiteX24" fmla="*/ 645832 w 1320886"/>
                    <a:gd name="connsiteY24" fmla="*/ 99786 h 2371271"/>
                    <a:gd name="connsiteX25" fmla="*/ 650066 w 1320886"/>
                    <a:gd name="connsiteY25" fmla="*/ 93738 h 2371271"/>
                    <a:gd name="connsiteX26" fmla="*/ 651275 w 1320886"/>
                    <a:gd name="connsiteY26" fmla="*/ 88295 h 2371271"/>
                    <a:gd name="connsiteX27" fmla="*/ 656114 w 1320886"/>
                    <a:gd name="connsiteY27" fmla="*/ 85271 h 2371271"/>
                    <a:gd name="connsiteX28" fmla="*/ 661559 w 1320886"/>
                    <a:gd name="connsiteY28" fmla="*/ 76805 h 2371271"/>
                    <a:gd name="connsiteX29" fmla="*/ 670632 w 1320886"/>
                    <a:gd name="connsiteY29" fmla="*/ 79224 h 2371271"/>
                    <a:gd name="connsiteX30" fmla="*/ 677891 w 1320886"/>
                    <a:gd name="connsiteY30" fmla="*/ 90714 h 2371271"/>
                    <a:gd name="connsiteX31" fmla="*/ 683940 w 1320886"/>
                    <a:gd name="connsiteY31" fmla="*/ 92529 h 2371271"/>
                    <a:gd name="connsiteX32" fmla="*/ 698457 w 1320886"/>
                    <a:gd name="connsiteY32" fmla="*/ 90110 h 2371271"/>
                    <a:gd name="connsiteX33" fmla="*/ 705111 w 1320886"/>
                    <a:gd name="connsiteY33" fmla="*/ 84667 h 2371271"/>
                    <a:gd name="connsiteX34" fmla="*/ 703901 w 1320886"/>
                    <a:gd name="connsiteY34" fmla="*/ 74991 h 2371271"/>
                    <a:gd name="connsiteX35" fmla="*/ 708135 w 1320886"/>
                    <a:gd name="connsiteY35" fmla="*/ 67129 h 2371271"/>
                    <a:gd name="connsiteX36" fmla="*/ 725677 w 1320886"/>
                    <a:gd name="connsiteY36" fmla="*/ 65314 h 2371271"/>
                    <a:gd name="connsiteX37" fmla="*/ 729911 w 1320886"/>
                    <a:gd name="connsiteY37" fmla="*/ 68338 h 2371271"/>
                    <a:gd name="connsiteX38" fmla="*/ 738380 w 1320886"/>
                    <a:gd name="connsiteY38" fmla="*/ 61686 h 2371271"/>
                    <a:gd name="connsiteX39" fmla="*/ 743219 w 1320886"/>
                    <a:gd name="connsiteY39" fmla="*/ 60476 h 2371271"/>
                    <a:gd name="connsiteX40" fmla="*/ 752897 w 1320886"/>
                    <a:gd name="connsiteY40" fmla="*/ 64105 h 2371271"/>
                    <a:gd name="connsiteX41" fmla="*/ 753502 w 1320886"/>
                    <a:gd name="connsiteY41" fmla="*/ 67733 h 2371271"/>
                    <a:gd name="connsiteX42" fmla="*/ 738380 w 1320886"/>
                    <a:gd name="connsiteY42" fmla="*/ 75595 h 2371271"/>
                    <a:gd name="connsiteX43" fmla="*/ 743823 w 1320886"/>
                    <a:gd name="connsiteY43" fmla="*/ 86481 h 2371271"/>
                    <a:gd name="connsiteX44" fmla="*/ 745033 w 1320886"/>
                    <a:gd name="connsiteY44" fmla="*/ 101600 h 2371271"/>
                    <a:gd name="connsiteX45" fmla="*/ 745033 w 1320886"/>
                    <a:gd name="connsiteY45" fmla="*/ 111276 h 2371271"/>
                    <a:gd name="connsiteX46" fmla="*/ 753502 w 1320886"/>
                    <a:gd name="connsiteY46" fmla="*/ 122767 h 2371271"/>
                    <a:gd name="connsiteX47" fmla="*/ 754106 w 1320886"/>
                    <a:gd name="connsiteY47" fmla="*/ 132443 h 2371271"/>
                    <a:gd name="connsiteX48" fmla="*/ 758945 w 1320886"/>
                    <a:gd name="connsiteY48" fmla="*/ 140305 h 2371271"/>
                    <a:gd name="connsiteX49" fmla="*/ 766204 w 1320886"/>
                    <a:gd name="connsiteY49" fmla="*/ 145143 h 2371271"/>
                    <a:gd name="connsiteX50" fmla="*/ 769834 w 1320886"/>
                    <a:gd name="connsiteY50" fmla="*/ 153005 h 2371271"/>
                    <a:gd name="connsiteX51" fmla="*/ 783746 w 1320886"/>
                    <a:gd name="connsiteY51" fmla="*/ 164495 h 2371271"/>
                    <a:gd name="connsiteX52" fmla="*/ 795239 w 1320886"/>
                    <a:gd name="connsiteY52" fmla="*/ 168729 h 2371271"/>
                    <a:gd name="connsiteX53" fmla="*/ 797054 w 1320886"/>
                    <a:gd name="connsiteY53" fmla="*/ 174776 h 2371271"/>
                    <a:gd name="connsiteX54" fmla="*/ 794029 w 1320886"/>
                    <a:gd name="connsiteY54" fmla="*/ 185057 h 2371271"/>
                    <a:gd name="connsiteX55" fmla="*/ 794634 w 1320886"/>
                    <a:gd name="connsiteY55" fmla="*/ 196548 h 2371271"/>
                    <a:gd name="connsiteX56" fmla="*/ 783141 w 1320886"/>
                    <a:gd name="connsiteY56" fmla="*/ 203805 h 2371271"/>
                    <a:gd name="connsiteX57" fmla="*/ 791610 w 1320886"/>
                    <a:gd name="connsiteY57" fmla="*/ 213481 h 2371271"/>
                    <a:gd name="connsiteX58" fmla="*/ 779512 w 1320886"/>
                    <a:gd name="connsiteY58" fmla="*/ 246743 h 2371271"/>
                    <a:gd name="connsiteX59" fmla="*/ 793424 w 1320886"/>
                    <a:gd name="connsiteY59" fmla="*/ 255814 h 2371271"/>
                    <a:gd name="connsiteX60" fmla="*/ 796449 w 1320886"/>
                    <a:gd name="connsiteY60" fmla="*/ 258233 h 2371271"/>
                    <a:gd name="connsiteX61" fmla="*/ 797658 w 1320886"/>
                    <a:gd name="connsiteY61" fmla="*/ 264886 h 2371271"/>
                    <a:gd name="connsiteX62" fmla="*/ 798263 w 1320886"/>
                    <a:gd name="connsiteY62" fmla="*/ 271538 h 2371271"/>
                    <a:gd name="connsiteX63" fmla="*/ 797054 w 1320886"/>
                    <a:gd name="connsiteY63" fmla="*/ 276981 h 2371271"/>
                    <a:gd name="connsiteX64" fmla="*/ 787980 w 1320886"/>
                    <a:gd name="connsiteY64" fmla="*/ 301776 h 2371271"/>
                    <a:gd name="connsiteX65" fmla="*/ 790400 w 1320886"/>
                    <a:gd name="connsiteY65" fmla="*/ 307824 h 2371271"/>
                    <a:gd name="connsiteX66" fmla="*/ 794634 w 1320886"/>
                    <a:gd name="connsiteY66" fmla="*/ 311452 h 2371271"/>
                    <a:gd name="connsiteX67" fmla="*/ 798868 w 1320886"/>
                    <a:gd name="connsiteY67" fmla="*/ 314476 h 2371271"/>
                    <a:gd name="connsiteX68" fmla="*/ 799473 w 1320886"/>
                    <a:gd name="connsiteY68" fmla="*/ 318105 h 2371271"/>
                    <a:gd name="connsiteX69" fmla="*/ 802498 w 1320886"/>
                    <a:gd name="connsiteY69" fmla="*/ 319919 h 2371271"/>
                    <a:gd name="connsiteX70" fmla="*/ 805522 w 1320886"/>
                    <a:gd name="connsiteY70" fmla="*/ 318710 h 2371271"/>
                    <a:gd name="connsiteX71" fmla="*/ 808546 w 1320886"/>
                    <a:gd name="connsiteY71" fmla="*/ 316290 h 2371271"/>
                    <a:gd name="connsiteX72" fmla="*/ 813991 w 1320886"/>
                    <a:gd name="connsiteY72" fmla="*/ 315686 h 2371271"/>
                    <a:gd name="connsiteX73" fmla="*/ 818830 w 1320886"/>
                    <a:gd name="connsiteY73" fmla="*/ 316895 h 2371271"/>
                    <a:gd name="connsiteX74" fmla="*/ 822459 w 1320886"/>
                    <a:gd name="connsiteY74" fmla="*/ 317500 h 2371271"/>
                    <a:gd name="connsiteX75" fmla="*/ 830927 w 1320886"/>
                    <a:gd name="connsiteY75" fmla="*/ 309638 h 2371271"/>
                    <a:gd name="connsiteX76" fmla="*/ 838791 w 1320886"/>
                    <a:gd name="connsiteY76" fmla="*/ 307219 h 2371271"/>
                    <a:gd name="connsiteX77" fmla="*/ 847864 w 1320886"/>
                    <a:gd name="connsiteY77" fmla="*/ 299962 h 2371271"/>
                    <a:gd name="connsiteX78" fmla="*/ 866011 w 1320886"/>
                    <a:gd name="connsiteY78" fmla="*/ 308429 h 2371271"/>
                    <a:gd name="connsiteX79" fmla="*/ 888996 w 1320886"/>
                    <a:gd name="connsiteY79" fmla="*/ 291495 h 2371271"/>
                    <a:gd name="connsiteX80" fmla="*/ 892626 w 1320886"/>
                    <a:gd name="connsiteY80" fmla="*/ 291495 h 2371271"/>
                    <a:gd name="connsiteX81" fmla="*/ 900489 w 1320886"/>
                    <a:gd name="connsiteY81" fmla="*/ 296333 h 2371271"/>
                    <a:gd name="connsiteX82" fmla="*/ 915007 w 1320886"/>
                    <a:gd name="connsiteY82" fmla="*/ 289076 h 2371271"/>
                    <a:gd name="connsiteX83" fmla="*/ 918031 w 1320886"/>
                    <a:gd name="connsiteY83" fmla="*/ 284238 h 2371271"/>
                    <a:gd name="connsiteX84" fmla="*/ 923475 w 1320886"/>
                    <a:gd name="connsiteY84" fmla="*/ 283029 h 2371271"/>
                    <a:gd name="connsiteX85" fmla="*/ 927105 w 1320886"/>
                    <a:gd name="connsiteY85" fmla="*/ 279400 h 2371271"/>
                    <a:gd name="connsiteX86" fmla="*/ 930734 w 1320886"/>
                    <a:gd name="connsiteY86" fmla="*/ 284238 h 2371271"/>
                    <a:gd name="connsiteX87" fmla="*/ 937993 w 1320886"/>
                    <a:gd name="connsiteY87" fmla="*/ 289076 h 2371271"/>
                    <a:gd name="connsiteX88" fmla="*/ 945251 w 1320886"/>
                    <a:gd name="connsiteY88" fmla="*/ 303591 h 2371271"/>
                    <a:gd name="connsiteX89" fmla="*/ 936783 w 1320886"/>
                    <a:gd name="connsiteY89" fmla="*/ 327176 h 2371271"/>
                    <a:gd name="connsiteX90" fmla="*/ 945251 w 1320886"/>
                    <a:gd name="connsiteY90" fmla="*/ 330805 h 2371271"/>
                    <a:gd name="connsiteX91" fmla="*/ 953115 w 1320886"/>
                    <a:gd name="connsiteY91" fmla="*/ 332014 h 2371271"/>
                    <a:gd name="connsiteX92" fmla="*/ 959768 w 1320886"/>
                    <a:gd name="connsiteY92" fmla="*/ 336248 h 2371271"/>
                    <a:gd name="connsiteX93" fmla="*/ 950695 w 1320886"/>
                    <a:gd name="connsiteY93" fmla="*/ 367091 h 2371271"/>
                    <a:gd name="connsiteX94" fmla="*/ 961583 w 1320886"/>
                    <a:gd name="connsiteY94" fmla="*/ 377372 h 2371271"/>
                    <a:gd name="connsiteX95" fmla="*/ 982149 w 1320886"/>
                    <a:gd name="connsiteY95" fmla="*/ 378581 h 2371271"/>
                    <a:gd name="connsiteX96" fmla="*/ 990618 w 1320886"/>
                    <a:gd name="connsiteY96" fmla="*/ 380395 h 2371271"/>
                    <a:gd name="connsiteX97" fmla="*/ 1003320 w 1320886"/>
                    <a:gd name="connsiteY97" fmla="*/ 385233 h 2371271"/>
                    <a:gd name="connsiteX98" fmla="*/ 1009369 w 1320886"/>
                    <a:gd name="connsiteY98" fmla="*/ 391281 h 2371271"/>
                    <a:gd name="connsiteX99" fmla="*/ 1009369 w 1320886"/>
                    <a:gd name="connsiteY99" fmla="*/ 402167 h 2371271"/>
                    <a:gd name="connsiteX100" fmla="*/ 1007555 w 1320886"/>
                    <a:gd name="connsiteY100" fmla="*/ 414867 h 2371271"/>
                    <a:gd name="connsiteX101" fmla="*/ 1017233 w 1320886"/>
                    <a:gd name="connsiteY101" fmla="*/ 428776 h 2371271"/>
                    <a:gd name="connsiteX102" fmla="*/ 1017838 w 1320886"/>
                    <a:gd name="connsiteY102" fmla="*/ 436638 h 2371271"/>
                    <a:gd name="connsiteX103" fmla="*/ 1020257 w 1320886"/>
                    <a:gd name="connsiteY103" fmla="*/ 440267 h 2371271"/>
                    <a:gd name="connsiteX104" fmla="*/ 1022072 w 1320886"/>
                    <a:gd name="connsiteY104" fmla="*/ 440267 h 2371271"/>
                    <a:gd name="connsiteX105" fmla="*/ 1025701 w 1320886"/>
                    <a:gd name="connsiteY105" fmla="*/ 431195 h 2371271"/>
                    <a:gd name="connsiteX106" fmla="*/ 1028726 w 1320886"/>
                    <a:gd name="connsiteY106" fmla="*/ 430591 h 2371271"/>
                    <a:gd name="connsiteX107" fmla="*/ 1036589 w 1320886"/>
                    <a:gd name="connsiteY107" fmla="*/ 436638 h 2371271"/>
                    <a:gd name="connsiteX108" fmla="*/ 1044453 w 1320886"/>
                    <a:gd name="connsiteY108" fmla="*/ 445105 h 2371271"/>
                    <a:gd name="connsiteX109" fmla="*/ 1050502 w 1320886"/>
                    <a:gd name="connsiteY109" fmla="*/ 448129 h 2371271"/>
                    <a:gd name="connsiteX110" fmla="*/ 1063205 w 1320886"/>
                    <a:gd name="connsiteY110" fmla="*/ 440267 h 2371271"/>
                    <a:gd name="connsiteX111" fmla="*/ 1066229 w 1320886"/>
                    <a:gd name="connsiteY111" fmla="*/ 440267 h 2371271"/>
                    <a:gd name="connsiteX112" fmla="*/ 1072278 w 1320886"/>
                    <a:gd name="connsiteY112" fmla="*/ 440872 h 2371271"/>
                    <a:gd name="connsiteX113" fmla="*/ 1078327 w 1320886"/>
                    <a:gd name="connsiteY113" fmla="*/ 436034 h 2371271"/>
                    <a:gd name="connsiteX114" fmla="*/ 1080746 w 1320886"/>
                    <a:gd name="connsiteY114" fmla="*/ 433010 h 2371271"/>
                    <a:gd name="connsiteX115" fmla="*/ 1088005 w 1320886"/>
                    <a:gd name="connsiteY115" fmla="*/ 430591 h 2371271"/>
                    <a:gd name="connsiteX116" fmla="*/ 1095868 w 1320886"/>
                    <a:gd name="connsiteY116" fmla="*/ 433614 h 2371271"/>
                    <a:gd name="connsiteX117" fmla="*/ 1094658 w 1320886"/>
                    <a:gd name="connsiteY117" fmla="*/ 436034 h 2371271"/>
                    <a:gd name="connsiteX118" fmla="*/ 1100707 w 1320886"/>
                    <a:gd name="connsiteY118" fmla="*/ 447524 h 2371271"/>
                    <a:gd name="connsiteX119" fmla="*/ 1114620 w 1320886"/>
                    <a:gd name="connsiteY119" fmla="*/ 448733 h 2371271"/>
                    <a:gd name="connsiteX120" fmla="*/ 1120064 w 1320886"/>
                    <a:gd name="connsiteY120" fmla="*/ 448733 h 2371271"/>
                    <a:gd name="connsiteX121" fmla="*/ 1137606 w 1320886"/>
                    <a:gd name="connsiteY121" fmla="*/ 448129 h 2371271"/>
                    <a:gd name="connsiteX122" fmla="*/ 1143655 w 1320886"/>
                    <a:gd name="connsiteY122" fmla="*/ 449943 h 2371271"/>
                    <a:gd name="connsiteX123" fmla="*/ 1148494 w 1320886"/>
                    <a:gd name="connsiteY123" fmla="*/ 448129 h 2371271"/>
                    <a:gd name="connsiteX124" fmla="*/ 1162406 w 1320886"/>
                    <a:gd name="connsiteY124" fmla="*/ 441476 h 2371271"/>
                    <a:gd name="connsiteX125" fmla="*/ 1170875 w 1320886"/>
                    <a:gd name="connsiteY125" fmla="*/ 442081 h 2371271"/>
                    <a:gd name="connsiteX126" fmla="*/ 1173899 w 1320886"/>
                    <a:gd name="connsiteY126" fmla="*/ 440872 h 2371271"/>
                    <a:gd name="connsiteX127" fmla="*/ 1185392 w 1320886"/>
                    <a:gd name="connsiteY127" fmla="*/ 454781 h 2371271"/>
                    <a:gd name="connsiteX128" fmla="*/ 1187207 w 1320886"/>
                    <a:gd name="connsiteY128" fmla="*/ 455991 h 2371271"/>
                    <a:gd name="connsiteX129" fmla="*/ 1190231 w 1320886"/>
                    <a:gd name="connsiteY129" fmla="*/ 456595 h 2371271"/>
                    <a:gd name="connsiteX130" fmla="*/ 1199909 w 1320886"/>
                    <a:gd name="connsiteY130" fmla="*/ 457200 h 2371271"/>
                    <a:gd name="connsiteX131" fmla="*/ 1212612 w 1320886"/>
                    <a:gd name="connsiteY131" fmla="*/ 470505 h 2371271"/>
                    <a:gd name="connsiteX132" fmla="*/ 1227734 w 1320886"/>
                    <a:gd name="connsiteY132" fmla="*/ 485624 h 2371271"/>
                    <a:gd name="connsiteX133" fmla="*/ 1233178 w 1320886"/>
                    <a:gd name="connsiteY133" fmla="*/ 492276 h 2371271"/>
                    <a:gd name="connsiteX134" fmla="*/ 1239227 w 1320886"/>
                    <a:gd name="connsiteY134" fmla="*/ 503767 h 2371271"/>
                    <a:gd name="connsiteX135" fmla="*/ 1243461 w 1320886"/>
                    <a:gd name="connsiteY135" fmla="*/ 509210 h 2371271"/>
                    <a:gd name="connsiteX136" fmla="*/ 1270681 w 1320886"/>
                    <a:gd name="connsiteY136" fmla="*/ 529772 h 2371271"/>
                    <a:gd name="connsiteX137" fmla="*/ 1279754 w 1320886"/>
                    <a:gd name="connsiteY137" fmla="*/ 539448 h 2371271"/>
                    <a:gd name="connsiteX138" fmla="*/ 1286408 w 1320886"/>
                    <a:gd name="connsiteY138" fmla="*/ 544891 h 2371271"/>
                    <a:gd name="connsiteX139" fmla="*/ 1293667 w 1320886"/>
                    <a:gd name="connsiteY139" fmla="*/ 553962 h 2371271"/>
                    <a:gd name="connsiteX140" fmla="*/ 1287013 w 1320886"/>
                    <a:gd name="connsiteY140" fmla="*/ 559405 h 2371271"/>
                    <a:gd name="connsiteX141" fmla="*/ 1276730 w 1320886"/>
                    <a:gd name="connsiteY141" fmla="*/ 567267 h 2371271"/>
                    <a:gd name="connsiteX142" fmla="*/ 1273100 w 1320886"/>
                    <a:gd name="connsiteY142" fmla="*/ 576943 h 2371271"/>
                    <a:gd name="connsiteX143" fmla="*/ 1275520 w 1320886"/>
                    <a:gd name="connsiteY143" fmla="*/ 586619 h 2371271"/>
                    <a:gd name="connsiteX144" fmla="*/ 1278545 w 1320886"/>
                    <a:gd name="connsiteY144" fmla="*/ 592062 h 2371271"/>
                    <a:gd name="connsiteX145" fmla="*/ 1283384 w 1320886"/>
                    <a:gd name="connsiteY145" fmla="*/ 598110 h 2371271"/>
                    <a:gd name="connsiteX146" fmla="*/ 1283384 w 1320886"/>
                    <a:gd name="connsiteY146" fmla="*/ 604157 h 2371271"/>
                    <a:gd name="connsiteX147" fmla="*/ 1287013 w 1320886"/>
                    <a:gd name="connsiteY147" fmla="*/ 613833 h 2371271"/>
                    <a:gd name="connsiteX148" fmla="*/ 1290642 w 1320886"/>
                    <a:gd name="connsiteY148" fmla="*/ 620486 h 2371271"/>
                    <a:gd name="connsiteX149" fmla="*/ 1294272 w 1320886"/>
                    <a:gd name="connsiteY149" fmla="*/ 628952 h 2371271"/>
                    <a:gd name="connsiteX150" fmla="*/ 1294877 w 1320886"/>
                    <a:gd name="connsiteY150" fmla="*/ 634395 h 2371271"/>
                    <a:gd name="connsiteX151" fmla="*/ 1290642 w 1320886"/>
                    <a:gd name="connsiteY151" fmla="*/ 637419 h 2371271"/>
                    <a:gd name="connsiteX152" fmla="*/ 1276125 w 1320886"/>
                    <a:gd name="connsiteY152" fmla="*/ 639838 h 2371271"/>
                    <a:gd name="connsiteX153" fmla="*/ 1271286 w 1320886"/>
                    <a:gd name="connsiteY153" fmla="*/ 655562 h 2371271"/>
                    <a:gd name="connsiteX154" fmla="*/ 1267657 w 1320886"/>
                    <a:gd name="connsiteY154" fmla="*/ 664634 h 2371271"/>
                    <a:gd name="connsiteX155" fmla="*/ 1271286 w 1320886"/>
                    <a:gd name="connsiteY155" fmla="*/ 675519 h 2371271"/>
                    <a:gd name="connsiteX156" fmla="*/ 1274310 w 1320886"/>
                    <a:gd name="connsiteY156" fmla="*/ 690638 h 2371271"/>
                    <a:gd name="connsiteX157" fmla="*/ 1266447 w 1320886"/>
                    <a:gd name="connsiteY157" fmla="*/ 703943 h 2371271"/>
                    <a:gd name="connsiteX158" fmla="*/ 1274310 w 1320886"/>
                    <a:gd name="connsiteY158" fmla="*/ 714829 h 2371271"/>
                    <a:gd name="connsiteX159" fmla="*/ 1271891 w 1320886"/>
                    <a:gd name="connsiteY159" fmla="*/ 722086 h 2371271"/>
                    <a:gd name="connsiteX160" fmla="*/ 1270076 w 1320886"/>
                    <a:gd name="connsiteY160" fmla="*/ 750510 h 2371271"/>
                    <a:gd name="connsiteX161" fmla="*/ 1265237 w 1320886"/>
                    <a:gd name="connsiteY161" fmla="*/ 762605 h 2371271"/>
                    <a:gd name="connsiteX162" fmla="*/ 1254349 w 1320886"/>
                    <a:gd name="connsiteY162" fmla="*/ 781352 h 2371271"/>
                    <a:gd name="connsiteX163" fmla="*/ 1249510 w 1320886"/>
                    <a:gd name="connsiteY163" fmla="*/ 784981 h 2371271"/>
                    <a:gd name="connsiteX164" fmla="*/ 1245276 w 1320886"/>
                    <a:gd name="connsiteY164" fmla="*/ 786795 h 2371271"/>
                    <a:gd name="connsiteX165" fmla="*/ 1234993 w 1320886"/>
                    <a:gd name="connsiteY165" fmla="*/ 789819 h 2371271"/>
                    <a:gd name="connsiteX166" fmla="*/ 1229549 w 1320886"/>
                    <a:gd name="connsiteY166" fmla="*/ 790424 h 2371271"/>
                    <a:gd name="connsiteX167" fmla="*/ 1224709 w 1320886"/>
                    <a:gd name="connsiteY167" fmla="*/ 792238 h 2371271"/>
                    <a:gd name="connsiteX168" fmla="*/ 1220475 w 1320886"/>
                    <a:gd name="connsiteY168" fmla="*/ 796472 h 2371271"/>
                    <a:gd name="connsiteX169" fmla="*/ 1208982 w 1320886"/>
                    <a:gd name="connsiteY169" fmla="*/ 812195 h 2371271"/>
                    <a:gd name="connsiteX170" fmla="*/ 1198095 w 1320886"/>
                    <a:gd name="connsiteY170" fmla="*/ 823686 h 2371271"/>
                    <a:gd name="connsiteX171" fmla="*/ 1195675 w 1320886"/>
                    <a:gd name="connsiteY171" fmla="*/ 827919 h 2371271"/>
                    <a:gd name="connsiteX172" fmla="*/ 1194465 w 1320886"/>
                    <a:gd name="connsiteY172" fmla="*/ 832153 h 2371271"/>
                    <a:gd name="connsiteX173" fmla="*/ 1199304 w 1320886"/>
                    <a:gd name="connsiteY173" fmla="*/ 852714 h 2371271"/>
                    <a:gd name="connsiteX174" fmla="*/ 1192046 w 1320886"/>
                    <a:gd name="connsiteY174" fmla="*/ 861786 h 2371271"/>
                    <a:gd name="connsiteX175" fmla="*/ 1190231 w 1320886"/>
                    <a:gd name="connsiteY175" fmla="*/ 866019 h 2371271"/>
                    <a:gd name="connsiteX176" fmla="*/ 1193860 w 1320886"/>
                    <a:gd name="connsiteY176" fmla="*/ 869043 h 2371271"/>
                    <a:gd name="connsiteX177" fmla="*/ 1196280 w 1320886"/>
                    <a:gd name="connsiteY177" fmla="*/ 872067 h 2371271"/>
                    <a:gd name="connsiteX178" fmla="*/ 1199304 w 1320886"/>
                    <a:gd name="connsiteY178" fmla="*/ 876300 h 2371271"/>
                    <a:gd name="connsiteX179" fmla="*/ 1202934 w 1320886"/>
                    <a:gd name="connsiteY179" fmla="*/ 882952 h 2371271"/>
                    <a:gd name="connsiteX180" fmla="*/ 1208982 w 1320886"/>
                    <a:gd name="connsiteY180" fmla="*/ 891419 h 2371271"/>
                    <a:gd name="connsiteX181" fmla="*/ 1214427 w 1320886"/>
                    <a:gd name="connsiteY181" fmla="*/ 896257 h 2371271"/>
                    <a:gd name="connsiteX182" fmla="*/ 1213821 w 1320886"/>
                    <a:gd name="connsiteY182" fmla="*/ 901700 h 2371271"/>
                    <a:gd name="connsiteX183" fmla="*/ 1213821 w 1320886"/>
                    <a:gd name="connsiteY183" fmla="*/ 914400 h 2371271"/>
                    <a:gd name="connsiteX184" fmla="*/ 1210797 w 1320886"/>
                    <a:gd name="connsiteY184" fmla="*/ 932543 h 2371271"/>
                    <a:gd name="connsiteX185" fmla="*/ 1210797 w 1320886"/>
                    <a:gd name="connsiteY185" fmla="*/ 941614 h 2371271"/>
                    <a:gd name="connsiteX186" fmla="*/ 1179948 w 1320886"/>
                    <a:gd name="connsiteY186" fmla="*/ 997253 h 2371271"/>
                    <a:gd name="connsiteX187" fmla="*/ 1182367 w 1320886"/>
                    <a:gd name="connsiteY187" fmla="*/ 1005114 h 2371271"/>
                    <a:gd name="connsiteX188" fmla="*/ 1185997 w 1320886"/>
                    <a:gd name="connsiteY188" fmla="*/ 1022653 h 2371271"/>
                    <a:gd name="connsiteX189" fmla="*/ 1182972 w 1320886"/>
                    <a:gd name="connsiteY189" fmla="*/ 1031724 h 2371271"/>
                    <a:gd name="connsiteX190" fmla="*/ 1179343 w 1320886"/>
                    <a:gd name="connsiteY190" fmla="*/ 1037772 h 2371271"/>
                    <a:gd name="connsiteX191" fmla="*/ 1179343 w 1320886"/>
                    <a:gd name="connsiteY191" fmla="*/ 1041400 h 2371271"/>
                    <a:gd name="connsiteX192" fmla="*/ 1176318 w 1320886"/>
                    <a:gd name="connsiteY192" fmla="*/ 1045634 h 2371271"/>
                    <a:gd name="connsiteX193" fmla="*/ 1164826 w 1320886"/>
                    <a:gd name="connsiteY193" fmla="*/ 1051076 h 2371271"/>
                    <a:gd name="connsiteX194" fmla="*/ 1161801 w 1320886"/>
                    <a:gd name="connsiteY194" fmla="*/ 1054705 h 2371271"/>
                    <a:gd name="connsiteX195" fmla="*/ 1158172 w 1320886"/>
                    <a:gd name="connsiteY195" fmla="*/ 1063776 h 2371271"/>
                    <a:gd name="connsiteX196" fmla="*/ 1153938 w 1320886"/>
                    <a:gd name="connsiteY196" fmla="*/ 1071638 h 2371271"/>
                    <a:gd name="connsiteX197" fmla="*/ 1144864 w 1320886"/>
                    <a:gd name="connsiteY197" fmla="*/ 1080105 h 2371271"/>
                    <a:gd name="connsiteX198" fmla="*/ 1140630 w 1320886"/>
                    <a:gd name="connsiteY198" fmla="*/ 1084338 h 2371271"/>
                    <a:gd name="connsiteX199" fmla="*/ 1136396 w 1320886"/>
                    <a:gd name="connsiteY199" fmla="*/ 1089781 h 2371271"/>
                    <a:gd name="connsiteX200" fmla="*/ 1133371 w 1320886"/>
                    <a:gd name="connsiteY200" fmla="*/ 1095224 h 2371271"/>
                    <a:gd name="connsiteX201" fmla="*/ 1134581 w 1320886"/>
                    <a:gd name="connsiteY201" fmla="*/ 1109134 h 2371271"/>
                    <a:gd name="connsiteX202" fmla="*/ 1135186 w 1320886"/>
                    <a:gd name="connsiteY202" fmla="*/ 1129091 h 2371271"/>
                    <a:gd name="connsiteX203" fmla="*/ 1127323 w 1320886"/>
                    <a:gd name="connsiteY203" fmla="*/ 1140581 h 2371271"/>
                    <a:gd name="connsiteX204" fmla="*/ 1127323 w 1320886"/>
                    <a:gd name="connsiteY204" fmla="*/ 1145419 h 2371271"/>
                    <a:gd name="connsiteX205" fmla="*/ 1128532 w 1320886"/>
                    <a:gd name="connsiteY205" fmla="*/ 1152676 h 2371271"/>
                    <a:gd name="connsiteX206" fmla="*/ 1130347 w 1320886"/>
                    <a:gd name="connsiteY206" fmla="*/ 1159329 h 2371271"/>
                    <a:gd name="connsiteX207" fmla="*/ 1130347 w 1320886"/>
                    <a:gd name="connsiteY207" fmla="*/ 1169005 h 2371271"/>
                    <a:gd name="connsiteX208" fmla="*/ 1130952 w 1320886"/>
                    <a:gd name="connsiteY208" fmla="*/ 1176867 h 2371271"/>
                    <a:gd name="connsiteX209" fmla="*/ 1130952 w 1320886"/>
                    <a:gd name="connsiteY209" fmla="*/ 1193195 h 2371271"/>
                    <a:gd name="connsiteX210" fmla="*/ 1135791 w 1320886"/>
                    <a:gd name="connsiteY210" fmla="*/ 1246415 h 2371271"/>
                    <a:gd name="connsiteX211" fmla="*/ 1138816 w 1320886"/>
                    <a:gd name="connsiteY211" fmla="*/ 1261534 h 2371271"/>
                    <a:gd name="connsiteX212" fmla="*/ 1142445 w 1320886"/>
                    <a:gd name="connsiteY212" fmla="*/ 1271814 h 2371271"/>
                    <a:gd name="connsiteX213" fmla="*/ 1151518 w 1320886"/>
                    <a:gd name="connsiteY213" fmla="*/ 1286329 h 2371271"/>
                    <a:gd name="connsiteX214" fmla="*/ 1152728 w 1320886"/>
                    <a:gd name="connsiteY214" fmla="*/ 1288748 h 2371271"/>
                    <a:gd name="connsiteX215" fmla="*/ 1156962 w 1320886"/>
                    <a:gd name="connsiteY215" fmla="*/ 1293586 h 2371271"/>
                    <a:gd name="connsiteX216" fmla="*/ 1164221 w 1320886"/>
                    <a:gd name="connsiteY216" fmla="*/ 1297819 h 2371271"/>
                    <a:gd name="connsiteX217" fmla="*/ 1172084 w 1320886"/>
                    <a:gd name="connsiteY217" fmla="*/ 1299634 h 2371271"/>
                    <a:gd name="connsiteX218" fmla="*/ 1187811 w 1320886"/>
                    <a:gd name="connsiteY218" fmla="*/ 1300843 h 2371271"/>
                    <a:gd name="connsiteX219" fmla="*/ 1196885 w 1320886"/>
                    <a:gd name="connsiteY219" fmla="*/ 1305681 h 2371271"/>
                    <a:gd name="connsiteX220" fmla="*/ 1202934 w 1320886"/>
                    <a:gd name="connsiteY220" fmla="*/ 1307495 h 2371271"/>
                    <a:gd name="connsiteX221" fmla="*/ 1207168 w 1320886"/>
                    <a:gd name="connsiteY221" fmla="*/ 1306891 h 2371271"/>
                    <a:gd name="connsiteX222" fmla="*/ 1212007 w 1320886"/>
                    <a:gd name="connsiteY222" fmla="*/ 1307495 h 2371271"/>
                    <a:gd name="connsiteX223" fmla="*/ 1217451 w 1320886"/>
                    <a:gd name="connsiteY223" fmla="*/ 1311124 h 2371271"/>
                    <a:gd name="connsiteX224" fmla="*/ 1222290 w 1320886"/>
                    <a:gd name="connsiteY224" fmla="*/ 1322010 h 2371271"/>
                    <a:gd name="connsiteX225" fmla="*/ 1224105 w 1320886"/>
                    <a:gd name="connsiteY225" fmla="*/ 1328057 h 2371271"/>
                    <a:gd name="connsiteX226" fmla="*/ 1226524 w 1320886"/>
                    <a:gd name="connsiteY226" fmla="*/ 1331686 h 2371271"/>
                    <a:gd name="connsiteX227" fmla="*/ 1230154 w 1320886"/>
                    <a:gd name="connsiteY227" fmla="*/ 1334710 h 2371271"/>
                    <a:gd name="connsiteX228" fmla="*/ 1231968 w 1320886"/>
                    <a:gd name="connsiteY228" fmla="*/ 1337129 h 2371271"/>
                    <a:gd name="connsiteX229" fmla="*/ 1241041 w 1320886"/>
                    <a:gd name="connsiteY229" fmla="*/ 1343176 h 2371271"/>
                    <a:gd name="connsiteX230" fmla="*/ 1248300 w 1320886"/>
                    <a:gd name="connsiteY230" fmla="*/ 1346805 h 2371271"/>
                    <a:gd name="connsiteX231" fmla="*/ 1254954 w 1320886"/>
                    <a:gd name="connsiteY231" fmla="*/ 1348014 h 2371271"/>
                    <a:gd name="connsiteX232" fmla="*/ 1261003 w 1320886"/>
                    <a:gd name="connsiteY232" fmla="*/ 1348619 h 2371271"/>
                    <a:gd name="connsiteX233" fmla="*/ 1266447 w 1320886"/>
                    <a:gd name="connsiteY233" fmla="*/ 1350433 h 2371271"/>
                    <a:gd name="connsiteX234" fmla="*/ 1269471 w 1320886"/>
                    <a:gd name="connsiteY234" fmla="*/ 1352248 h 2371271"/>
                    <a:gd name="connsiteX235" fmla="*/ 1273100 w 1320886"/>
                    <a:gd name="connsiteY235" fmla="*/ 1357691 h 2371271"/>
                    <a:gd name="connsiteX236" fmla="*/ 1278545 w 1320886"/>
                    <a:gd name="connsiteY236" fmla="*/ 1367367 h 2371271"/>
                    <a:gd name="connsiteX237" fmla="*/ 1272496 w 1320886"/>
                    <a:gd name="connsiteY237" fmla="*/ 1380671 h 2371271"/>
                    <a:gd name="connsiteX238" fmla="*/ 1267657 w 1320886"/>
                    <a:gd name="connsiteY238" fmla="*/ 1393372 h 2371271"/>
                    <a:gd name="connsiteX239" fmla="*/ 1257374 w 1320886"/>
                    <a:gd name="connsiteY239" fmla="*/ 1432076 h 2371271"/>
                    <a:gd name="connsiteX240" fmla="*/ 1257374 w 1320886"/>
                    <a:gd name="connsiteY240" fmla="*/ 1438729 h 2371271"/>
                    <a:gd name="connsiteX241" fmla="*/ 1259793 w 1320886"/>
                    <a:gd name="connsiteY241" fmla="*/ 1447800 h 2371271"/>
                    <a:gd name="connsiteX242" fmla="*/ 1264027 w 1320886"/>
                    <a:gd name="connsiteY242" fmla="*/ 1456267 h 2371271"/>
                    <a:gd name="connsiteX243" fmla="*/ 1266447 w 1320886"/>
                    <a:gd name="connsiteY243" fmla="*/ 1461710 h 2371271"/>
                    <a:gd name="connsiteX244" fmla="*/ 1270681 w 1320886"/>
                    <a:gd name="connsiteY244" fmla="*/ 1475619 h 2371271"/>
                    <a:gd name="connsiteX245" fmla="*/ 1276125 w 1320886"/>
                    <a:gd name="connsiteY245" fmla="*/ 1517952 h 2371271"/>
                    <a:gd name="connsiteX246" fmla="*/ 1285803 w 1320886"/>
                    <a:gd name="connsiteY246" fmla="*/ 1530653 h 2371271"/>
                    <a:gd name="connsiteX247" fmla="*/ 1299111 w 1320886"/>
                    <a:gd name="connsiteY247" fmla="*/ 1592943 h 2371271"/>
                    <a:gd name="connsiteX248" fmla="*/ 1303950 w 1320886"/>
                    <a:gd name="connsiteY248" fmla="*/ 1609876 h 2371271"/>
                    <a:gd name="connsiteX249" fmla="*/ 1304555 w 1320886"/>
                    <a:gd name="connsiteY249" fmla="*/ 1621972 h 2371271"/>
                    <a:gd name="connsiteX250" fmla="*/ 1305160 w 1320886"/>
                    <a:gd name="connsiteY250" fmla="*/ 1629229 h 2371271"/>
                    <a:gd name="connsiteX251" fmla="*/ 1307579 w 1320886"/>
                    <a:gd name="connsiteY251" fmla="*/ 1644348 h 2371271"/>
                    <a:gd name="connsiteX252" fmla="*/ 1309394 w 1320886"/>
                    <a:gd name="connsiteY252" fmla="*/ 1654629 h 2371271"/>
                    <a:gd name="connsiteX253" fmla="*/ 1309394 w 1320886"/>
                    <a:gd name="connsiteY253" fmla="*/ 1664910 h 2371271"/>
                    <a:gd name="connsiteX254" fmla="*/ 1309394 w 1320886"/>
                    <a:gd name="connsiteY254" fmla="*/ 1674586 h 2371271"/>
                    <a:gd name="connsiteX255" fmla="*/ 1309999 w 1320886"/>
                    <a:gd name="connsiteY255" fmla="*/ 1683657 h 2371271"/>
                    <a:gd name="connsiteX256" fmla="*/ 1313023 w 1320886"/>
                    <a:gd name="connsiteY256" fmla="*/ 1698776 h 2371271"/>
                    <a:gd name="connsiteX257" fmla="*/ 1315443 w 1320886"/>
                    <a:gd name="connsiteY257" fmla="*/ 1712081 h 2371271"/>
                    <a:gd name="connsiteX258" fmla="*/ 1317862 w 1320886"/>
                    <a:gd name="connsiteY258" fmla="*/ 1718733 h 2371271"/>
                    <a:gd name="connsiteX259" fmla="*/ 1320887 w 1320886"/>
                    <a:gd name="connsiteY259" fmla="*/ 1731433 h 2371271"/>
                    <a:gd name="connsiteX260" fmla="*/ 1304555 w 1320886"/>
                    <a:gd name="connsiteY260" fmla="*/ 1738691 h 2371271"/>
                    <a:gd name="connsiteX261" fmla="*/ 1260398 w 1320886"/>
                    <a:gd name="connsiteY261" fmla="*/ 1754415 h 2371271"/>
                    <a:gd name="connsiteX262" fmla="*/ 1234993 w 1320886"/>
                    <a:gd name="connsiteY262" fmla="*/ 1765300 h 2371271"/>
                    <a:gd name="connsiteX263" fmla="*/ 1227734 w 1320886"/>
                    <a:gd name="connsiteY263" fmla="*/ 1767719 h 2371271"/>
                    <a:gd name="connsiteX264" fmla="*/ 1204143 w 1320886"/>
                    <a:gd name="connsiteY264" fmla="*/ 1778605 h 2371271"/>
                    <a:gd name="connsiteX265" fmla="*/ 1192650 w 1320886"/>
                    <a:gd name="connsiteY265" fmla="*/ 1784653 h 2371271"/>
                    <a:gd name="connsiteX266" fmla="*/ 1169060 w 1320886"/>
                    <a:gd name="connsiteY266" fmla="*/ 1796748 h 2371271"/>
                    <a:gd name="connsiteX267" fmla="*/ 1147889 w 1320886"/>
                    <a:gd name="connsiteY267" fmla="*/ 1807029 h 2371271"/>
                    <a:gd name="connsiteX268" fmla="*/ 1121274 w 1320886"/>
                    <a:gd name="connsiteY268" fmla="*/ 1807029 h 2371271"/>
                    <a:gd name="connsiteX269" fmla="*/ 1072278 w 1320886"/>
                    <a:gd name="connsiteY269" fmla="*/ 1807029 h 2371271"/>
                    <a:gd name="connsiteX270" fmla="*/ 1033565 w 1320886"/>
                    <a:gd name="connsiteY270" fmla="*/ 1805819 h 2371271"/>
                    <a:gd name="connsiteX271" fmla="*/ 1006950 w 1320886"/>
                    <a:gd name="connsiteY271" fmla="*/ 1804005 h 2371271"/>
                    <a:gd name="connsiteX272" fmla="*/ 971866 w 1320886"/>
                    <a:gd name="connsiteY272" fmla="*/ 1804005 h 2371271"/>
                    <a:gd name="connsiteX273" fmla="*/ 939202 w 1320886"/>
                    <a:gd name="connsiteY273" fmla="*/ 1805214 h 2371271"/>
                    <a:gd name="connsiteX274" fmla="*/ 842420 w 1320886"/>
                    <a:gd name="connsiteY274" fmla="*/ 1806424 h 2371271"/>
                    <a:gd name="connsiteX275" fmla="*/ 835162 w 1320886"/>
                    <a:gd name="connsiteY275" fmla="*/ 1804005 h 2371271"/>
                    <a:gd name="connsiteX276" fmla="*/ 828508 w 1320886"/>
                    <a:gd name="connsiteY276" fmla="*/ 1799167 h 2371271"/>
                    <a:gd name="connsiteX277" fmla="*/ 820039 w 1320886"/>
                    <a:gd name="connsiteY277" fmla="*/ 1788281 h 2371271"/>
                    <a:gd name="connsiteX278" fmla="*/ 799473 w 1320886"/>
                    <a:gd name="connsiteY278" fmla="*/ 1764091 h 2371271"/>
                    <a:gd name="connsiteX279" fmla="*/ 788585 w 1320886"/>
                    <a:gd name="connsiteY279" fmla="*/ 1750181 h 2371271"/>
                    <a:gd name="connsiteX280" fmla="*/ 761970 w 1320886"/>
                    <a:gd name="connsiteY280" fmla="*/ 1722967 h 2371271"/>
                    <a:gd name="connsiteX281" fmla="*/ 745033 w 1320886"/>
                    <a:gd name="connsiteY281" fmla="*/ 1703010 h 2371271"/>
                    <a:gd name="connsiteX282" fmla="*/ 722652 w 1320886"/>
                    <a:gd name="connsiteY282" fmla="*/ 1684867 h 2371271"/>
                    <a:gd name="connsiteX283" fmla="*/ 699062 w 1320886"/>
                    <a:gd name="connsiteY283" fmla="*/ 1668538 h 2371271"/>
                    <a:gd name="connsiteX284" fmla="*/ 676681 w 1320886"/>
                    <a:gd name="connsiteY284" fmla="*/ 1649790 h 2371271"/>
                    <a:gd name="connsiteX285" fmla="*/ 656720 w 1320886"/>
                    <a:gd name="connsiteY285" fmla="*/ 1652814 h 2371271"/>
                    <a:gd name="connsiteX286" fmla="*/ 637968 w 1320886"/>
                    <a:gd name="connsiteY286" fmla="*/ 1654629 h 2371271"/>
                    <a:gd name="connsiteX287" fmla="*/ 610748 w 1320886"/>
                    <a:gd name="connsiteY287" fmla="*/ 1657653 h 2371271"/>
                    <a:gd name="connsiteX288" fmla="*/ 588972 w 1320886"/>
                    <a:gd name="connsiteY288" fmla="*/ 1660676 h 2371271"/>
                    <a:gd name="connsiteX289" fmla="*/ 561752 w 1320886"/>
                    <a:gd name="connsiteY289" fmla="*/ 1663095 h 2371271"/>
                    <a:gd name="connsiteX290" fmla="*/ 566591 w 1320886"/>
                    <a:gd name="connsiteY290" fmla="*/ 2093686 h 2371271"/>
                    <a:gd name="connsiteX291" fmla="*/ 565986 w 1320886"/>
                    <a:gd name="connsiteY291" fmla="*/ 2101548 h 2371271"/>
                    <a:gd name="connsiteX292" fmla="*/ 568406 w 1320886"/>
                    <a:gd name="connsiteY292" fmla="*/ 2127552 h 2371271"/>
                    <a:gd name="connsiteX293" fmla="*/ 572640 w 1320886"/>
                    <a:gd name="connsiteY293" fmla="*/ 2159605 h 2371271"/>
                    <a:gd name="connsiteX294" fmla="*/ 576270 w 1320886"/>
                    <a:gd name="connsiteY294" fmla="*/ 2181981 h 2371271"/>
                    <a:gd name="connsiteX295" fmla="*/ 579294 w 1320886"/>
                    <a:gd name="connsiteY295" fmla="*/ 2206171 h 2371271"/>
                    <a:gd name="connsiteX296" fmla="*/ 580503 w 1320886"/>
                    <a:gd name="connsiteY296" fmla="*/ 2229153 h 2371271"/>
                    <a:gd name="connsiteX297" fmla="*/ 580503 w 1320886"/>
                    <a:gd name="connsiteY297" fmla="*/ 2247296 h 2371271"/>
                    <a:gd name="connsiteX298" fmla="*/ 581713 w 1320886"/>
                    <a:gd name="connsiteY298" fmla="*/ 2255762 h 2371271"/>
                    <a:gd name="connsiteX299" fmla="*/ 581713 w 1320886"/>
                    <a:gd name="connsiteY299" fmla="*/ 2267253 h 2371271"/>
                    <a:gd name="connsiteX300" fmla="*/ 582318 w 1320886"/>
                    <a:gd name="connsiteY300" fmla="*/ 2299910 h 2371271"/>
                    <a:gd name="connsiteX301" fmla="*/ 584738 w 1320886"/>
                    <a:gd name="connsiteY301" fmla="*/ 2329543 h 2371271"/>
                    <a:gd name="connsiteX302" fmla="*/ 587157 w 1320886"/>
                    <a:gd name="connsiteY302" fmla="*/ 2345872 h 2371271"/>
                    <a:gd name="connsiteX303" fmla="*/ 588367 w 1320886"/>
                    <a:gd name="connsiteY303" fmla="*/ 2353734 h 2371271"/>
                    <a:gd name="connsiteX304" fmla="*/ 590182 w 1320886"/>
                    <a:gd name="connsiteY304" fmla="*/ 2361595 h 2371271"/>
                    <a:gd name="connsiteX305" fmla="*/ 584738 w 1320886"/>
                    <a:gd name="connsiteY305" fmla="*/ 2362805 h 2371271"/>
                    <a:gd name="connsiteX306" fmla="*/ 564172 w 1320886"/>
                    <a:gd name="connsiteY306" fmla="*/ 2367643 h 2371271"/>
                    <a:gd name="connsiteX307" fmla="*/ 549654 w 1320886"/>
                    <a:gd name="connsiteY307" fmla="*/ 2371272 h 2371271"/>
                    <a:gd name="connsiteX308" fmla="*/ 530298 w 1320886"/>
                    <a:gd name="connsiteY308" fmla="*/ 2367038 h 2371271"/>
                    <a:gd name="connsiteX309" fmla="*/ 449243 w 1320886"/>
                    <a:gd name="connsiteY309" fmla="*/ 2351919 h 2371271"/>
                    <a:gd name="connsiteX310" fmla="*/ 437145 w 1320886"/>
                    <a:gd name="connsiteY310" fmla="*/ 2350105 h 2371271"/>
                    <a:gd name="connsiteX311" fmla="*/ 419603 w 1320886"/>
                    <a:gd name="connsiteY311" fmla="*/ 2347686 h 2371271"/>
                    <a:gd name="connsiteX312" fmla="*/ 408110 w 1320886"/>
                    <a:gd name="connsiteY312" fmla="*/ 2346476 h 2371271"/>
                    <a:gd name="connsiteX313" fmla="*/ 402061 w 1320886"/>
                    <a:gd name="connsiteY313" fmla="*/ 2345267 h 2371271"/>
                    <a:gd name="connsiteX314" fmla="*/ 378471 w 1320886"/>
                    <a:gd name="connsiteY314" fmla="*/ 2341638 h 2371271"/>
                    <a:gd name="connsiteX315" fmla="*/ 356090 w 1320886"/>
                    <a:gd name="connsiteY315" fmla="*/ 2335591 h 2371271"/>
                    <a:gd name="connsiteX316" fmla="*/ 336129 w 1320886"/>
                    <a:gd name="connsiteY316" fmla="*/ 2331962 h 2371271"/>
                    <a:gd name="connsiteX317" fmla="*/ 319797 w 1320886"/>
                    <a:gd name="connsiteY317" fmla="*/ 2329543 h 2371271"/>
                    <a:gd name="connsiteX318" fmla="*/ 305884 w 1320886"/>
                    <a:gd name="connsiteY318" fmla="*/ 2327124 h 2371271"/>
                    <a:gd name="connsiteX319" fmla="*/ 293787 w 1320886"/>
                    <a:gd name="connsiteY319" fmla="*/ 2325915 h 2371271"/>
                    <a:gd name="connsiteX320" fmla="*/ 282899 w 1320886"/>
                    <a:gd name="connsiteY320" fmla="*/ 2323495 h 2371271"/>
                    <a:gd name="connsiteX321" fmla="*/ 254469 w 1320886"/>
                    <a:gd name="connsiteY321" fmla="*/ 2319262 h 2371271"/>
                    <a:gd name="connsiteX322" fmla="*/ 238742 w 1320886"/>
                    <a:gd name="connsiteY322" fmla="*/ 2316238 h 2371271"/>
                    <a:gd name="connsiteX323" fmla="*/ 213941 w 1320886"/>
                    <a:gd name="connsiteY323" fmla="*/ 2312610 h 2371271"/>
                    <a:gd name="connsiteX324" fmla="*/ 187326 w 1320886"/>
                    <a:gd name="connsiteY324" fmla="*/ 2309586 h 2371271"/>
                    <a:gd name="connsiteX325" fmla="*/ 174624 w 1320886"/>
                    <a:gd name="connsiteY325" fmla="*/ 2307167 h 2371271"/>
                    <a:gd name="connsiteX326" fmla="*/ 164340 w 1320886"/>
                    <a:gd name="connsiteY326" fmla="*/ 2305353 h 2371271"/>
                    <a:gd name="connsiteX327" fmla="*/ 143169 w 1320886"/>
                    <a:gd name="connsiteY327" fmla="*/ 2302933 h 2371271"/>
                    <a:gd name="connsiteX328" fmla="*/ 132886 w 1320886"/>
                    <a:gd name="connsiteY328" fmla="*/ 2301724 h 2371271"/>
                    <a:gd name="connsiteX329" fmla="*/ 114740 w 1320886"/>
                    <a:gd name="connsiteY329" fmla="*/ 2299305 h 2371271"/>
                    <a:gd name="connsiteX330" fmla="*/ 97803 w 1320886"/>
                    <a:gd name="connsiteY330" fmla="*/ 2294467 h 2371271"/>
                    <a:gd name="connsiteX331" fmla="*/ 88125 w 1320886"/>
                    <a:gd name="connsiteY331" fmla="*/ 2292048 h 2371271"/>
                    <a:gd name="connsiteX332" fmla="*/ 77237 w 1320886"/>
                    <a:gd name="connsiteY332" fmla="*/ 2288419 h 2371271"/>
                    <a:gd name="connsiteX333" fmla="*/ 19772 w 1320886"/>
                    <a:gd name="connsiteY333" fmla="*/ 2273905 h 2371271"/>
                    <a:gd name="connsiteX334" fmla="*/ 4650 w 1320886"/>
                    <a:gd name="connsiteY334" fmla="*/ 2269671 h 2371271"/>
                    <a:gd name="connsiteX335" fmla="*/ 4650 w 1320886"/>
                    <a:gd name="connsiteY335" fmla="*/ 2250924 h 2371271"/>
                    <a:gd name="connsiteX336" fmla="*/ 3440 w 1320886"/>
                    <a:gd name="connsiteY336" fmla="*/ 2243667 h 2371271"/>
                    <a:gd name="connsiteX337" fmla="*/ 3440 w 1320886"/>
                    <a:gd name="connsiteY337" fmla="*/ 2238829 h 2371271"/>
                    <a:gd name="connsiteX338" fmla="*/ 2231 w 1320886"/>
                    <a:gd name="connsiteY338" fmla="*/ 2231572 h 2371271"/>
                    <a:gd name="connsiteX339" fmla="*/ 1626 w 1320886"/>
                    <a:gd name="connsiteY339" fmla="*/ 2213429 h 2371271"/>
                    <a:gd name="connsiteX340" fmla="*/ 2231 w 1320886"/>
                    <a:gd name="connsiteY340" fmla="*/ 2210405 h 2371271"/>
                    <a:gd name="connsiteX341" fmla="*/ 1626 w 1320886"/>
                    <a:gd name="connsiteY341" fmla="*/ 2207381 h 2371271"/>
                    <a:gd name="connsiteX342" fmla="*/ 2231 w 1320886"/>
                    <a:gd name="connsiteY342" fmla="*/ 2197705 h 2371271"/>
                    <a:gd name="connsiteX343" fmla="*/ 1021 w 1320886"/>
                    <a:gd name="connsiteY343" fmla="*/ 2190448 h 2371271"/>
                    <a:gd name="connsiteX344" fmla="*/ 416 w 1320886"/>
                    <a:gd name="connsiteY344" fmla="*/ 2185610 h 2371271"/>
                    <a:gd name="connsiteX345" fmla="*/ 1021 w 1320886"/>
                    <a:gd name="connsiteY345" fmla="*/ 2177748 h 2371271"/>
                    <a:gd name="connsiteX346" fmla="*/ 1626 w 1320886"/>
                    <a:gd name="connsiteY346" fmla="*/ 2169886 h 2371271"/>
                    <a:gd name="connsiteX347" fmla="*/ 3440 w 1320886"/>
                    <a:gd name="connsiteY347" fmla="*/ 2154162 h 2371271"/>
                    <a:gd name="connsiteX348" fmla="*/ 3440 w 1320886"/>
                    <a:gd name="connsiteY348" fmla="*/ 2146300 h 2371271"/>
                    <a:gd name="connsiteX349" fmla="*/ 4650 w 1320886"/>
                    <a:gd name="connsiteY349" fmla="*/ 2133600 h 2371271"/>
                    <a:gd name="connsiteX350" fmla="*/ 4045 w 1320886"/>
                    <a:gd name="connsiteY350" fmla="*/ 2119086 h 2371271"/>
                    <a:gd name="connsiteX351" fmla="*/ 2835 w 1320886"/>
                    <a:gd name="connsiteY351" fmla="*/ 2106386 h 2371271"/>
                    <a:gd name="connsiteX352" fmla="*/ 2835 w 1320886"/>
                    <a:gd name="connsiteY352" fmla="*/ 2094895 h 2371271"/>
                    <a:gd name="connsiteX353" fmla="*/ 2231 w 1320886"/>
                    <a:gd name="connsiteY353" fmla="*/ 2082800 h 2371271"/>
                    <a:gd name="connsiteX354" fmla="*/ 2231 w 1320886"/>
                    <a:gd name="connsiteY354" fmla="*/ 2065262 h 2371271"/>
                    <a:gd name="connsiteX355" fmla="*/ 1626 w 1320886"/>
                    <a:gd name="connsiteY355" fmla="*/ 2051957 h 2371271"/>
                    <a:gd name="connsiteX356" fmla="*/ 1626 w 1320886"/>
                    <a:gd name="connsiteY356" fmla="*/ 2036838 h 2371271"/>
                    <a:gd name="connsiteX357" fmla="*/ 1021 w 1320886"/>
                    <a:gd name="connsiteY357" fmla="*/ 2022929 h 2371271"/>
                    <a:gd name="connsiteX358" fmla="*/ 1021 w 1320886"/>
                    <a:gd name="connsiteY358" fmla="*/ 2013857 h 2371271"/>
                    <a:gd name="connsiteX359" fmla="*/ 416 w 1320886"/>
                    <a:gd name="connsiteY359" fmla="*/ 1990272 h 2371271"/>
                    <a:gd name="connsiteX360" fmla="*/ 20982 w 1320886"/>
                    <a:gd name="connsiteY360" fmla="*/ 1964872 h 2371271"/>
                    <a:gd name="connsiteX361" fmla="*/ 24006 w 1320886"/>
                    <a:gd name="connsiteY361" fmla="*/ 1957614 h 2371271"/>
                    <a:gd name="connsiteX362" fmla="*/ 29450 w 1320886"/>
                    <a:gd name="connsiteY362" fmla="*/ 1944915 h 2371271"/>
                    <a:gd name="connsiteX363" fmla="*/ 36709 w 1320886"/>
                    <a:gd name="connsiteY363" fmla="*/ 1932214 h 2371271"/>
                    <a:gd name="connsiteX364" fmla="*/ 40338 w 1320886"/>
                    <a:gd name="connsiteY364" fmla="*/ 1925562 h 2371271"/>
                    <a:gd name="connsiteX365" fmla="*/ 45177 w 1320886"/>
                    <a:gd name="connsiteY365" fmla="*/ 1917700 h 2371271"/>
                    <a:gd name="connsiteX366" fmla="*/ 51831 w 1320886"/>
                    <a:gd name="connsiteY366" fmla="*/ 1903790 h 2371271"/>
                    <a:gd name="connsiteX367" fmla="*/ 48202 w 1320886"/>
                    <a:gd name="connsiteY367" fmla="*/ 1892905 h 2371271"/>
                    <a:gd name="connsiteX368" fmla="*/ 47597 w 1320886"/>
                    <a:gd name="connsiteY368" fmla="*/ 1888067 h 2371271"/>
                    <a:gd name="connsiteX369" fmla="*/ 54251 w 1320886"/>
                    <a:gd name="connsiteY369" fmla="*/ 1874157 h 2371271"/>
                    <a:gd name="connsiteX370" fmla="*/ 66349 w 1320886"/>
                    <a:gd name="connsiteY370" fmla="*/ 1862062 h 2371271"/>
                    <a:gd name="connsiteX371" fmla="*/ 74212 w 1320886"/>
                    <a:gd name="connsiteY371" fmla="*/ 1846943 h 2371271"/>
                    <a:gd name="connsiteX372" fmla="*/ 73002 w 1320886"/>
                    <a:gd name="connsiteY372" fmla="*/ 1831219 h 2371271"/>
                    <a:gd name="connsiteX373" fmla="*/ 73002 w 1320886"/>
                    <a:gd name="connsiteY373" fmla="*/ 1821543 h 2371271"/>
                    <a:gd name="connsiteX374" fmla="*/ 63929 w 1320886"/>
                    <a:gd name="connsiteY374" fmla="*/ 1807634 h 2371271"/>
                    <a:gd name="connsiteX375" fmla="*/ 69978 w 1320886"/>
                    <a:gd name="connsiteY375" fmla="*/ 1787071 h 2371271"/>
                    <a:gd name="connsiteX376" fmla="*/ 72397 w 1320886"/>
                    <a:gd name="connsiteY376" fmla="*/ 1777395 h 2371271"/>
                    <a:gd name="connsiteX377" fmla="*/ 73002 w 1320886"/>
                    <a:gd name="connsiteY377" fmla="*/ 1765300 h 2371271"/>
                    <a:gd name="connsiteX378" fmla="*/ 73002 w 1320886"/>
                    <a:gd name="connsiteY378" fmla="*/ 1761671 h 2371271"/>
                    <a:gd name="connsiteX379" fmla="*/ 74212 w 1320886"/>
                    <a:gd name="connsiteY379" fmla="*/ 1756833 h 2371271"/>
                    <a:gd name="connsiteX380" fmla="*/ 79051 w 1320886"/>
                    <a:gd name="connsiteY380" fmla="*/ 1747157 h 2371271"/>
                    <a:gd name="connsiteX381" fmla="*/ 80261 w 1320886"/>
                    <a:gd name="connsiteY381" fmla="*/ 1741714 h 2371271"/>
                    <a:gd name="connsiteX382" fmla="*/ 80261 w 1320886"/>
                    <a:gd name="connsiteY382" fmla="*/ 1736876 h 2371271"/>
                    <a:gd name="connsiteX383" fmla="*/ 79051 w 1320886"/>
                    <a:gd name="connsiteY383" fmla="*/ 1730224 h 2371271"/>
                    <a:gd name="connsiteX384" fmla="*/ 79051 w 1320886"/>
                    <a:gd name="connsiteY384" fmla="*/ 1721153 h 2371271"/>
                    <a:gd name="connsiteX385" fmla="*/ 79656 w 1320886"/>
                    <a:gd name="connsiteY385" fmla="*/ 1713895 h 2371271"/>
                    <a:gd name="connsiteX386" fmla="*/ 80866 w 1320886"/>
                    <a:gd name="connsiteY386" fmla="*/ 1707848 h 2371271"/>
                    <a:gd name="connsiteX387" fmla="*/ 82681 w 1320886"/>
                    <a:gd name="connsiteY387" fmla="*/ 1698171 h 2371271"/>
                    <a:gd name="connsiteX388" fmla="*/ 87520 w 1320886"/>
                    <a:gd name="connsiteY388" fmla="*/ 1687286 h 2371271"/>
                    <a:gd name="connsiteX389" fmla="*/ 91149 w 1320886"/>
                    <a:gd name="connsiteY389" fmla="*/ 1682448 h 2371271"/>
                    <a:gd name="connsiteX390" fmla="*/ 88125 w 1320886"/>
                    <a:gd name="connsiteY390" fmla="*/ 1673376 h 2371271"/>
                    <a:gd name="connsiteX391" fmla="*/ 92964 w 1320886"/>
                    <a:gd name="connsiteY391" fmla="*/ 1652210 h 2371271"/>
                    <a:gd name="connsiteX392" fmla="*/ 92359 w 1320886"/>
                    <a:gd name="connsiteY392" fmla="*/ 1645557 h 2371271"/>
                    <a:gd name="connsiteX393" fmla="*/ 88729 w 1320886"/>
                    <a:gd name="connsiteY393" fmla="*/ 1638300 h 2371271"/>
                    <a:gd name="connsiteX394" fmla="*/ 88125 w 1320886"/>
                    <a:gd name="connsiteY394" fmla="*/ 1628019 h 2371271"/>
                    <a:gd name="connsiteX395" fmla="*/ 88729 w 1320886"/>
                    <a:gd name="connsiteY395" fmla="*/ 1614714 h 2371271"/>
                    <a:gd name="connsiteX396" fmla="*/ 88729 w 1320886"/>
                    <a:gd name="connsiteY396" fmla="*/ 1611691 h 2371271"/>
                    <a:gd name="connsiteX397" fmla="*/ 91754 w 1320886"/>
                    <a:gd name="connsiteY397" fmla="*/ 1493157 h 2371271"/>
                    <a:gd name="connsiteX398" fmla="*/ 134701 w 1320886"/>
                    <a:gd name="connsiteY398" fmla="*/ 1482876 h 2371271"/>
                    <a:gd name="connsiteX399" fmla="*/ 143774 w 1320886"/>
                    <a:gd name="connsiteY399" fmla="*/ 1480457 h 2371271"/>
                    <a:gd name="connsiteX400" fmla="*/ 152243 w 1320886"/>
                    <a:gd name="connsiteY400" fmla="*/ 1473200 h 2371271"/>
                    <a:gd name="connsiteX401" fmla="*/ 160711 w 1320886"/>
                    <a:gd name="connsiteY401" fmla="*/ 1464129 h 2371271"/>
                    <a:gd name="connsiteX402" fmla="*/ 164946 w 1320886"/>
                    <a:gd name="connsiteY402" fmla="*/ 1461105 h 2371271"/>
                    <a:gd name="connsiteX403" fmla="*/ 174019 w 1320886"/>
                    <a:gd name="connsiteY403" fmla="*/ 1452638 h 2371271"/>
                    <a:gd name="connsiteX404" fmla="*/ 200029 w 1320886"/>
                    <a:gd name="connsiteY404" fmla="*/ 1376438 h 2371271"/>
                    <a:gd name="connsiteX405" fmla="*/ 203658 w 1320886"/>
                    <a:gd name="connsiteY405" fmla="*/ 1361924 h 2371271"/>
                    <a:gd name="connsiteX406" fmla="*/ 190956 w 1320886"/>
                    <a:gd name="connsiteY406" fmla="*/ 1308705 h 2371271"/>
                    <a:gd name="connsiteX407" fmla="*/ 192770 w 1320886"/>
                    <a:gd name="connsiteY407" fmla="*/ 1304472 h 2371271"/>
                    <a:gd name="connsiteX408" fmla="*/ 196399 w 1320886"/>
                    <a:gd name="connsiteY408" fmla="*/ 1302052 h 2371271"/>
                    <a:gd name="connsiteX409" fmla="*/ 197609 w 1320886"/>
                    <a:gd name="connsiteY409" fmla="*/ 1299029 h 2371271"/>
                    <a:gd name="connsiteX410" fmla="*/ 196399 w 1320886"/>
                    <a:gd name="connsiteY410" fmla="*/ 1285119 h 2371271"/>
                    <a:gd name="connsiteX411" fmla="*/ 197005 w 1320886"/>
                    <a:gd name="connsiteY411" fmla="*/ 1276048 h 2371271"/>
                    <a:gd name="connsiteX412" fmla="*/ 200634 w 1320886"/>
                    <a:gd name="connsiteY412" fmla="*/ 1266372 h 2371271"/>
                    <a:gd name="connsiteX413" fmla="*/ 210312 w 1320886"/>
                    <a:gd name="connsiteY413" fmla="*/ 1253671 h 2371271"/>
                    <a:gd name="connsiteX414" fmla="*/ 212127 w 1320886"/>
                    <a:gd name="connsiteY414" fmla="*/ 1250648 h 2371271"/>
                    <a:gd name="connsiteX415" fmla="*/ 213941 w 1320886"/>
                    <a:gd name="connsiteY415" fmla="*/ 1248229 h 2371271"/>
                    <a:gd name="connsiteX416" fmla="*/ 215756 w 1320886"/>
                    <a:gd name="connsiteY416" fmla="*/ 1245205 h 2371271"/>
                    <a:gd name="connsiteX417" fmla="*/ 221805 w 1320886"/>
                    <a:gd name="connsiteY417" fmla="*/ 1233110 h 2371271"/>
                    <a:gd name="connsiteX418" fmla="*/ 235112 w 1320886"/>
                    <a:gd name="connsiteY418" fmla="*/ 1213153 h 2371271"/>
                    <a:gd name="connsiteX419" fmla="*/ 239347 w 1320886"/>
                    <a:gd name="connsiteY419" fmla="*/ 1196219 h 2371271"/>
                    <a:gd name="connsiteX420" fmla="*/ 241161 w 1320886"/>
                    <a:gd name="connsiteY420" fmla="*/ 1191381 h 2371271"/>
                    <a:gd name="connsiteX421" fmla="*/ 243581 w 1320886"/>
                    <a:gd name="connsiteY421" fmla="*/ 1185938 h 2371271"/>
                    <a:gd name="connsiteX422" fmla="*/ 245396 w 1320886"/>
                    <a:gd name="connsiteY422" fmla="*/ 1182310 h 2371271"/>
                    <a:gd name="connsiteX423" fmla="*/ 247210 w 1320886"/>
                    <a:gd name="connsiteY423" fmla="*/ 1180495 h 2371271"/>
                    <a:gd name="connsiteX424" fmla="*/ 250839 w 1320886"/>
                    <a:gd name="connsiteY424" fmla="*/ 1173238 h 2371271"/>
                    <a:gd name="connsiteX425" fmla="*/ 256888 w 1320886"/>
                    <a:gd name="connsiteY425" fmla="*/ 1162957 h 2371271"/>
                    <a:gd name="connsiteX426" fmla="*/ 264147 w 1320886"/>
                    <a:gd name="connsiteY426" fmla="*/ 1142395 h 2371271"/>
                    <a:gd name="connsiteX427" fmla="*/ 267777 w 1320886"/>
                    <a:gd name="connsiteY427" fmla="*/ 1136348 h 2371271"/>
                    <a:gd name="connsiteX428" fmla="*/ 268986 w 1320886"/>
                    <a:gd name="connsiteY428" fmla="*/ 1134534 h 2371271"/>
                    <a:gd name="connsiteX429" fmla="*/ 272616 w 1320886"/>
                    <a:gd name="connsiteY429" fmla="*/ 1124857 h 2371271"/>
                    <a:gd name="connsiteX430" fmla="*/ 274430 w 1320886"/>
                    <a:gd name="connsiteY430" fmla="*/ 1119415 h 2371271"/>
                    <a:gd name="connsiteX431" fmla="*/ 276245 w 1320886"/>
                    <a:gd name="connsiteY431" fmla="*/ 1116391 h 2371271"/>
                    <a:gd name="connsiteX432" fmla="*/ 280479 w 1320886"/>
                    <a:gd name="connsiteY432" fmla="*/ 1106714 h 2371271"/>
                    <a:gd name="connsiteX433" fmla="*/ 281084 w 1320886"/>
                    <a:gd name="connsiteY433" fmla="*/ 1104296 h 2371271"/>
                    <a:gd name="connsiteX434" fmla="*/ 284713 w 1320886"/>
                    <a:gd name="connsiteY434" fmla="*/ 1096433 h 2371271"/>
                    <a:gd name="connsiteX435" fmla="*/ 285923 w 1320886"/>
                    <a:gd name="connsiteY435" fmla="*/ 1092200 h 2371271"/>
                    <a:gd name="connsiteX436" fmla="*/ 290157 w 1320886"/>
                    <a:gd name="connsiteY436" fmla="*/ 1080710 h 2371271"/>
                    <a:gd name="connsiteX437" fmla="*/ 292577 w 1320886"/>
                    <a:gd name="connsiteY437" fmla="*/ 1071034 h 2371271"/>
                    <a:gd name="connsiteX438" fmla="*/ 294997 w 1320886"/>
                    <a:gd name="connsiteY438" fmla="*/ 1055310 h 2371271"/>
                    <a:gd name="connsiteX439" fmla="*/ 296811 w 1320886"/>
                    <a:gd name="connsiteY439" fmla="*/ 1045634 h 2371271"/>
                    <a:gd name="connsiteX440" fmla="*/ 296811 w 1320886"/>
                    <a:gd name="connsiteY440" fmla="*/ 1032933 h 2371271"/>
                    <a:gd name="connsiteX441" fmla="*/ 298021 w 1320886"/>
                    <a:gd name="connsiteY441" fmla="*/ 1014186 h 2371271"/>
                    <a:gd name="connsiteX442" fmla="*/ 298021 w 1320886"/>
                    <a:gd name="connsiteY442" fmla="*/ 1009348 h 2371271"/>
                    <a:gd name="connsiteX443" fmla="*/ 298626 w 1320886"/>
                    <a:gd name="connsiteY443" fmla="*/ 998462 h 2371271"/>
                    <a:gd name="connsiteX444" fmla="*/ 299230 w 1320886"/>
                    <a:gd name="connsiteY444" fmla="*/ 990600 h 2371271"/>
                    <a:gd name="connsiteX445" fmla="*/ 297416 w 1320886"/>
                    <a:gd name="connsiteY445" fmla="*/ 981529 h 2371271"/>
                    <a:gd name="connsiteX446" fmla="*/ 296811 w 1320886"/>
                    <a:gd name="connsiteY446" fmla="*/ 961571 h 2371271"/>
                    <a:gd name="connsiteX447" fmla="*/ 295601 w 1320886"/>
                    <a:gd name="connsiteY447" fmla="*/ 950686 h 2371271"/>
                    <a:gd name="connsiteX448" fmla="*/ 296206 w 1320886"/>
                    <a:gd name="connsiteY448" fmla="*/ 936171 h 2371271"/>
                    <a:gd name="connsiteX449" fmla="*/ 298021 w 1320886"/>
                    <a:gd name="connsiteY449" fmla="*/ 906538 h 2371271"/>
                    <a:gd name="connsiteX450" fmla="*/ 298626 w 1320886"/>
                    <a:gd name="connsiteY450" fmla="*/ 894443 h 2371271"/>
                    <a:gd name="connsiteX451" fmla="*/ 295601 w 1320886"/>
                    <a:gd name="connsiteY451" fmla="*/ 887186 h 2371271"/>
                    <a:gd name="connsiteX452" fmla="*/ 291972 w 1320886"/>
                    <a:gd name="connsiteY452" fmla="*/ 875695 h 2371271"/>
                    <a:gd name="connsiteX453" fmla="*/ 288343 w 1320886"/>
                    <a:gd name="connsiteY453" fmla="*/ 868438 h 2371271"/>
                    <a:gd name="connsiteX454" fmla="*/ 281689 w 1320886"/>
                    <a:gd name="connsiteY454" fmla="*/ 856343 h 2371271"/>
                    <a:gd name="connsiteX455" fmla="*/ 278664 w 1320886"/>
                    <a:gd name="connsiteY455" fmla="*/ 853924 h 2371271"/>
                    <a:gd name="connsiteX456" fmla="*/ 270801 w 1320886"/>
                    <a:gd name="connsiteY456" fmla="*/ 840014 h 2371271"/>
                    <a:gd name="connsiteX457" fmla="*/ 258703 w 1320886"/>
                    <a:gd name="connsiteY457" fmla="*/ 832153 h 2371271"/>
                    <a:gd name="connsiteX458" fmla="*/ 255679 w 1320886"/>
                    <a:gd name="connsiteY458" fmla="*/ 827314 h 2371271"/>
                    <a:gd name="connsiteX459" fmla="*/ 252654 w 1320886"/>
                    <a:gd name="connsiteY459" fmla="*/ 824290 h 2371271"/>
                    <a:gd name="connsiteX460" fmla="*/ 249630 w 1320886"/>
                    <a:gd name="connsiteY460" fmla="*/ 820057 h 2371271"/>
                    <a:gd name="connsiteX461" fmla="*/ 239951 w 1320886"/>
                    <a:gd name="connsiteY461" fmla="*/ 801310 h 2371271"/>
                    <a:gd name="connsiteX462" fmla="*/ 236927 w 1320886"/>
                    <a:gd name="connsiteY462" fmla="*/ 798286 h 2371271"/>
                    <a:gd name="connsiteX463" fmla="*/ 228459 w 1320886"/>
                    <a:gd name="connsiteY463" fmla="*/ 785586 h 2371271"/>
                    <a:gd name="connsiteX464" fmla="*/ 223015 w 1320886"/>
                    <a:gd name="connsiteY464" fmla="*/ 776514 h 2371271"/>
                    <a:gd name="connsiteX465" fmla="*/ 222410 w 1320886"/>
                    <a:gd name="connsiteY465" fmla="*/ 774700 h 2371271"/>
                    <a:gd name="connsiteX466" fmla="*/ 218780 w 1320886"/>
                    <a:gd name="connsiteY466" fmla="*/ 764419 h 2371271"/>
                    <a:gd name="connsiteX467" fmla="*/ 215756 w 1320886"/>
                    <a:gd name="connsiteY467" fmla="*/ 755952 h 2371271"/>
                    <a:gd name="connsiteX468" fmla="*/ 210312 w 1320886"/>
                    <a:gd name="connsiteY468" fmla="*/ 748091 h 2371271"/>
                    <a:gd name="connsiteX469" fmla="*/ 203053 w 1320886"/>
                    <a:gd name="connsiteY469" fmla="*/ 741438 h 2371271"/>
                    <a:gd name="connsiteX470" fmla="*/ 193375 w 1320886"/>
                    <a:gd name="connsiteY470" fmla="*/ 733576 h 2371271"/>
                    <a:gd name="connsiteX471" fmla="*/ 188536 w 1320886"/>
                    <a:gd name="connsiteY471" fmla="*/ 729948 h 2371271"/>
                    <a:gd name="connsiteX472" fmla="*/ 180068 w 1320886"/>
                    <a:gd name="connsiteY472" fmla="*/ 724505 h 2371271"/>
                    <a:gd name="connsiteX473" fmla="*/ 177043 w 1320886"/>
                    <a:gd name="connsiteY473" fmla="*/ 722086 h 2371271"/>
                    <a:gd name="connsiteX474" fmla="*/ 167970 w 1320886"/>
                    <a:gd name="connsiteY474" fmla="*/ 716038 h 2371271"/>
                    <a:gd name="connsiteX475" fmla="*/ 165550 w 1320886"/>
                    <a:gd name="connsiteY475" fmla="*/ 712409 h 2371271"/>
                    <a:gd name="connsiteX476" fmla="*/ 163131 w 1320886"/>
                    <a:gd name="connsiteY476" fmla="*/ 709991 h 2371271"/>
                    <a:gd name="connsiteX477" fmla="*/ 161921 w 1320886"/>
                    <a:gd name="connsiteY477" fmla="*/ 708176 h 2371271"/>
                    <a:gd name="connsiteX478" fmla="*/ 156477 w 1320886"/>
                    <a:gd name="connsiteY478" fmla="*/ 696686 h 2371271"/>
                    <a:gd name="connsiteX479" fmla="*/ 153453 w 1320886"/>
                    <a:gd name="connsiteY479" fmla="*/ 683986 h 2371271"/>
                    <a:gd name="connsiteX480" fmla="*/ 151638 w 1320886"/>
                    <a:gd name="connsiteY480" fmla="*/ 680357 h 2371271"/>
                    <a:gd name="connsiteX481" fmla="*/ 146194 w 1320886"/>
                    <a:gd name="connsiteY481" fmla="*/ 676124 h 2371271"/>
                    <a:gd name="connsiteX482" fmla="*/ 132886 w 1320886"/>
                    <a:gd name="connsiteY482" fmla="*/ 668262 h 2371271"/>
                    <a:gd name="connsiteX483" fmla="*/ 116555 w 1320886"/>
                    <a:gd name="connsiteY483" fmla="*/ 656772 h 2371271"/>
                    <a:gd name="connsiteX484" fmla="*/ 113530 w 1320886"/>
                    <a:gd name="connsiteY484" fmla="*/ 653143 h 2371271"/>
                    <a:gd name="connsiteX485" fmla="*/ 106876 w 1320886"/>
                    <a:gd name="connsiteY485" fmla="*/ 648305 h 2371271"/>
                    <a:gd name="connsiteX486" fmla="*/ 105666 w 1320886"/>
                    <a:gd name="connsiteY486" fmla="*/ 636210 h 2371271"/>
                    <a:gd name="connsiteX487" fmla="*/ 102642 w 1320886"/>
                    <a:gd name="connsiteY487" fmla="*/ 628348 h 2371271"/>
                    <a:gd name="connsiteX488" fmla="*/ 99617 w 1320886"/>
                    <a:gd name="connsiteY488" fmla="*/ 622300 h 2371271"/>
                    <a:gd name="connsiteX489" fmla="*/ 96593 w 1320886"/>
                    <a:gd name="connsiteY489" fmla="*/ 618671 h 2371271"/>
                    <a:gd name="connsiteX490" fmla="*/ 91754 w 1320886"/>
                    <a:gd name="connsiteY490" fmla="*/ 618671 h 2371271"/>
                    <a:gd name="connsiteX491" fmla="*/ 89335 w 1320886"/>
                    <a:gd name="connsiteY491" fmla="*/ 615648 h 2371271"/>
                    <a:gd name="connsiteX492" fmla="*/ 89335 w 1320886"/>
                    <a:gd name="connsiteY492" fmla="*/ 606576 h 2371271"/>
                    <a:gd name="connsiteX493" fmla="*/ 91149 w 1320886"/>
                    <a:gd name="connsiteY493" fmla="*/ 601134 h 2371271"/>
                    <a:gd name="connsiteX494" fmla="*/ 92359 w 1320886"/>
                    <a:gd name="connsiteY494" fmla="*/ 590852 h 2371271"/>
                    <a:gd name="connsiteX495" fmla="*/ 91754 w 1320886"/>
                    <a:gd name="connsiteY495" fmla="*/ 584805 h 2371271"/>
                    <a:gd name="connsiteX496" fmla="*/ 89335 w 1320886"/>
                    <a:gd name="connsiteY496" fmla="*/ 579362 h 2371271"/>
                    <a:gd name="connsiteX497" fmla="*/ 85100 w 1320886"/>
                    <a:gd name="connsiteY497" fmla="*/ 574524 h 2371271"/>
                    <a:gd name="connsiteX498" fmla="*/ 79051 w 1320886"/>
                    <a:gd name="connsiteY498" fmla="*/ 569686 h 2371271"/>
                    <a:gd name="connsiteX499" fmla="*/ 77237 w 1320886"/>
                    <a:gd name="connsiteY499" fmla="*/ 566662 h 2371271"/>
                    <a:gd name="connsiteX500" fmla="*/ 72397 w 1320886"/>
                    <a:gd name="connsiteY500" fmla="*/ 558195 h 2371271"/>
                    <a:gd name="connsiteX501" fmla="*/ 71793 w 1320886"/>
                    <a:gd name="connsiteY501" fmla="*/ 552753 h 2371271"/>
                    <a:gd name="connsiteX502" fmla="*/ 72397 w 1320886"/>
                    <a:gd name="connsiteY502" fmla="*/ 538843 h 2371271"/>
                    <a:gd name="connsiteX503" fmla="*/ 69978 w 1320886"/>
                    <a:gd name="connsiteY503" fmla="*/ 522514 h 2371271"/>
                    <a:gd name="connsiteX504" fmla="*/ 70583 w 1320886"/>
                    <a:gd name="connsiteY504" fmla="*/ 511024 h 2371271"/>
                    <a:gd name="connsiteX505" fmla="*/ 71793 w 1320886"/>
                    <a:gd name="connsiteY505" fmla="*/ 503767 h 2371271"/>
                    <a:gd name="connsiteX506" fmla="*/ 70583 w 1320886"/>
                    <a:gd name="connsiteY506" fmla="*/ 498324 h 2371271"/>
                    <a:gd name="connsiteX507" fmla="*/ 66954 w 1320886"/>
                    <a:gd name="connsiteY507" fmla="*/ 492881 h 2371271"/>
                    <a:gd name="connsiteX508" fmla="*/ 61509 w 1320886"/>
                    <a:gd name="connsiteY508" fmla="*/ 485624 h 2371271"/>
                    <a:gd name="connsiteX509" fmla="*/ 63324 w 1320886"/>
                    <a:gd name="connsiteY509" fmla="*/ 485019 h 2371271"/>
                    <a:gd name="connsiteX510" fmla="*/ 68768 w 1320886"/>
                    <a:gd name="connsiteY510" fmla="*/ 478972 h 2371271"/>
                    <a:gd name="connsiteX511" fmla="*/ 73002 w 1320886"/>
                    <a:gd name="connsiteY511" fmla="*/ 470505 h 2371271"/>
                    <a:gd name="connsiteX512" fmla="*/ 88729 w 1320886"/>
                    <a:gd name="connsiteY512" fmla="*/ 452967 h 2371271"/>
                    <a:gd name="connsiteX513" fmla="*/ 105061 w 1320886"/>
                    <a:gd name="connsiteY513" fmla="*/ 431800 h 2371271"/>
                    <a:gd name="connsiteX514" fmla="*/ 117159 w 1320886"/>
                    <a:gd name="connsiteY514" fmla="*/ 393095 h 2371271"/>
                    <a:gd name="connsiteX515" fmla="*/ 129257 w 1320886"/>
                    <a:gd name="connsiteY515" fmla="*/ 342900 h 2371271"/>
                    <a:gd name="connsiteX516" fmla="*/ 131072 w 1320886"/>
                    <a:gd name="connsiteY516" fmla="*/ 325967 h 2371271"/>
                    <a:gd name="connsiteX517" fmla="*/ 132886 w 1320886"/>
                    <a:gd name="connsiteY517" fmla="*/ 299962 h 2371271"/>
                    <a:gd name="connsiteX518" fmla="*/ 143169 w 1320886"/>
                    <a:gd name="connsiteY518" fmla="*/ 297543 h 2371271"/>
                    <a:gd name="connsiteX519" fmla="*/ 160106 w 1320886"/>
                    <a:gd name="connsiteY519" fmla="*/ 290286 h 2371271"/>
                    <a:gd name="connsiteX520" fmla="*/ 172809 w 1320886"/>
                    <a:gd name="connsiteY520" fmla="*/ 278190 h 2371271"/>
                    <a:gd name="connsiteX521" fmla="*/ 158897 w 1320886"/>
                    <a:gd name="connsiteY521" fmla="*/ 249767 h 2371271"/>
                    <a:gd name="connsiteX522" fmla="*/ 166155 w 1320886"/>
                    <a:gd name="connsiteY522" fmla="*/ 228600 h 2371271"/>
                    <a:gd name="connsiteX523" fmla="*/ 197005 w 1320886"/>
                    <a:gd name="connsiteY523" fmla="*/ 224972 h 2371271"/>
                    <a:gd name="connsiteX524" fmla="*/ 220595 w 1320886"/>
                    <a:gd name="connsiteY524" fmla="*/ 221343 h 2371271"/>
                    <a:gd name="connsiteX525" fmla="*/ 230878 w 1320886"/>
                    <a:gd name="connsiteY525" fmla="*/ 220738 h 2371271"/>
                    <a:gd name="connsiteX526" fmla="*/ 239347 w 1320886"/>
                    <a:gd name="connsiteY526" fmla="*/ 219529 h 2371271"/>
                    <a:gd name="connsiteX527" fmla="*/ 264147 w 1320886"/>
                    <a:gd name="connsiteY527" fmla="*/ 200781 h 2371271"/>
                    <a:gd name="connsiteX528" fmla="*/ 283504 w 1320886"/>
                    <a:gd name="connsiteY528" fmla="*/ 188081 h 2371271"/>
                    <a:gd name="connsiteX529" fmla="*/ 302860 w 1320886"/>
                    <a:gd name="connsiteY529" fmla="*/ 168124 h 2371271"/>
                    <a:gd name="connsiteX530" fmla="*/ 306489 w 1320886"/>
                    <a:gd name="connsiteY530" fmla="*/ 151795 h 2371271"/>
                    <a:gd name="connsiteX531" fmla="*/ 292577 w 1320886"/>
                    <a:gd name="connsiteY531" fmla="*/ 128210 h 2371271"/>
                    <a:gd name="connsiteX532" fmla="*/ 323426 w 1320886"/>
                    <a:gd name="connsiteY532" fmla="*/ 81643 h 2371271"/>
                    <a:gd name="connsiteX533" fmla="*/ 340968 w 1320886"/>
                    <a:gd name="connsiteY533" fmla="*/ 57452 h 2371271"/>
                    <a:gd name="connsiteX534" fmla="*/ 343992 w 1320886"/>
                    <a:gd name="connsiteY534" fmla="*/ 35681 h 2371271"/>
                    <a:gd name="connsiteX535" fmla="*/ 343992 w 1320886"/>
                    <a:gd name="connsiteY535" fmla="*/ 35681 h 23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320886" h="2371271">
                      <a:moveTo>
                        <a:pt x="343992" y="35681"/>
                      </a:moveTo>
                      <a:lnTo>
                        <a:pt x="351251" y="31448"/>
                      </a:lnTo>
                      <a:cubicBezTo>
                        <a:pt x="354880" y="30843"/>
                        <a:pt x="396618" y="15119"/>
                        <a:pt x="409320" y="13305"/>
                      </a:cubicBezTo>
                      <a:lnTo>
                        <a:pt x="429281" y="6048"/>
                      </a:lnTo>
                      <a:lnTo>
                        <a:pt x="450453" y="3629"/>
                      </a:lnTo>
                      <a:lnTo>
                        <a:pt x="459526" y="0"/>
                      </a:lnTo>
                      <a:cubicBezTo>
                        <a:pt x="466180" y="10281"/>
                        <a:pt x="471624" y="24190"/>
                        <a:pt x="478278" y="32657"/>
                      </a:cubicBezTo>
                      <a:cubicBezTo>
                        <a:pt x="483721" y="42938"/>
                        <a:pt x="476463" y="45357"/>
                        <a:pt x="477068" y="61686"/>
                      </a:cubicBezTo>
                      <a:lnTo>
                        <a:pt x="480092" y="68943"/>
                      </a:lnTo>
                      <a:lnTo>
                        <a:pt x="478278" y="89505"/>
                      </a:lnTo>
                      <a:lnTo>
                        <a:pt x="486141" y="99786"/>
                      </a:lnTo>
                      <a:lnTo>
                        <a:pt x="502473" y="114300"/>
                      </a:lnTo>
                      <a:lnTo>
                        <a:pt x="513361" y="115510"/>
                      </a:lnTo>
                      <a:lnTo>
                        <a:pt x="527879" y="128210"/>
                      </a:lnTo>
                      <a:lnTo>
                        <a:pt x="534532" y="128210"/>
                      </a:lnTo>
                      <a:lnTo>
                        <a:pt x="541186" y="126395"/>
                      </a:lnTo>
                      <a:lnTo>
                        <a:pt x="546630" y="127605"/>
                      </a:lnTo>
                      <a:lnTo>
                        <a:pt x="562962" y="119138"/>
                      </a:lnTo>
                      <a:lnTo>
                        <a:pt x="566591" y="127605"/>
                      </a:lnTo>
                      <a:cubicBezTo>
                        <a:pt x="576874" y="122162"/>
                        <a:pt x="577479" y="137281"/>
                        <a:pt x="586552" y="132443"/>
                      </a:cubicBezTo>
                      <a:cubicBezTo>
                        <a:pt x="589577" y="130629"/>
                        <a:pt x="590182" y="136071"/>
                        <a:pt x="592601" y="136676"/>
                      </a:cubicBezTo>
                      <a:cubicBezTo>
                        <a:pt x="600465" y="139095"/>
                        <a:pt x="601070" y="140305"/>
                        <a:pt x="611353" y="123372"/>
                      </a:cubicBezTo>
                      <a:lnTo>
                        <a:pt x="618007" y="125790"/>
                      </a:lnTo>
                      <a:lnTo>
                        <a:pt x="638573" y="113091"/>
                      </a:lnTo>
                      <a:lnTo>
                        <a:pt x="645832" y="99786"/>
                      </a:lnTo>
                      <a:lnTo>
                        <a:pt x="650066" y="93738"/>
                      </a:lnTo>
                      <a:lnTo>
                        <a:pt x="651275" y="88295"/>
                      </a:lnTo>
                      <a:lnTo>
                        <a:pt x="656114" y="85271"/>
                      </a:lnTo>
                      <a:lnTo>
                        <a:pt x="661559" y="76805"/>
                      </a:lnTo>
                      <a:lnTo>
                        <a:pt x="670632" y="79224"/>
                      </a:lnTo>
                      <a:lnTo>
                        <a:pt x="677891" y="90714"/>
                      </a:lnTo>
                      <a:lnTo>
                        <a:pt x="683940" y="92529"/>
                      </a:lnTo>
                      <a:lnTo>
                        <a:pt x="698457" y="90110"/>
                      </a:lnTo>
                      <a:lnTo>
                        <a:pt x="705111" y="84667"/>
                      </a:lnTo>
                      <a:lnTo>
                        <a:pt x="703901" y="74991"/>
                      </a:lnTo>
                      <a:lnTo>
                        <a:pt x="708135" y="67129"/>
                      </a:lnTo>
                      <a:lnTo>
                        <a:pt x="725677" y="65314"/>
                      </a:lnTo>
                      <a:lnTo>
                        <a:pt x="729911" y="68338"/>
                      </a:lnTo>
                      <a:lnTo>
                        <a:pt x="738380" y="61686"/>
                      </a:lnTo>
                      <a:lnTo>
                        <a:pt x="743219" y="60476"/>
                      </a:lnTo>
                      <a:lnTo>
                        <a:pt x="752897" y="64105"/>
                      </a:lnTo>
                      <a:lnTo>
                        <a:pt x="753502" y="67733"/>
                      </a:lnTo>
                      <a:lnTo>
                        <a:pt x="738380" y="75595"/>
                      </a:lnTo>
                      <a:lnTo>
                        <a:pt x="743823" y="86481"/>
                      </a:lnTo>
                      <a:lnTo>
                        <a:pt x="745033" y="101600"/>
                      </a:lnTo>
                      <a:lnTo>
                        <a:pt x="745033" y="111276"/>
                      </a:lnTo>
                      <a:lnTo>
                        <a:pt x="753502" y="122767"/>
                      </a:lnTo>
                      <a:lnTo>
                        <a:pt x="754106" y="132443"/>
                      </a:lnTo>
                      <a:lnTo>
                        <a:pt x="758945" y="140305"/>
                      </a:lnTo>
                      <a:lnTo>
                        <a:pt x="766204" y="145143"/>
                      </a:lnTo>
                      <a:lnTo>
                        <a:pt x="769834" y="153005"/>
                      </a:lnTo>
                      <a:lnTo>
                        <a:pt x="783746" y="164495"/>
                      </a:lnTo>
                      <a:lnTo>
                        <a:pt x="795239" y="168729"/>
                      </a:lnTo>
                      <a:lnTo>
                        <a:pt x="797054" y="174776"/>
                      </a:lnTo>
                      <a:lnTo>
                        <a:pt x="794029" y="185057"/>
                      </a:lnTo>
                      <a:lnTo>
                        <a:pt x="794634" y="196548"/>
                      </a:lnTo>
                      <a:lnTo>
                        <a:pt x="783141" y="203805"/>
                      </a:lnTo>
                      <a:lnTo>
                        <a:pt x="791610" y="213481"/>
                      </a:lnTo>
                      <a:lnTo>
                        <a:pt x="779512" y="246743"/>
                      </a:lnTo>
                      <a:lnTo>
                        <a:pt x="793424" y="255814"/>
                      </a:lnTo>
                      <a:lnTo>
                        <a:pt x="796449" y="258233"/>
                      </a:lnTo>
                      <a:lnTo>
                        <a:pt x="797658" y="264886"/>
                      </a:lnTo>
                      <a:lnTo>
                        <a:pt x="798263" y="271538"/>
                      </a:lnTo>
                      <a:lnTo>
                        <a:pt x="797054" y="276981"/>
                      </a:lnTo>
                      <a:lnTo>
                        <a:pt x="787980" y="301776"/>
                      </a:lnTo>
                      <a:lnTo>
                        <a:pt x="790400" y="307824"/>
                      </a:lnTo>
                      <a:lnTo>
                        <a:pt x="794634" y="311452"/>
                      </a:lnTo>
                      <a:lnTo>
                        <a:pt x="798868" y="314476"/>
                      </a:lnTo>
                      <a:lnTo>
                        <a:pt x="799473" y="318105"/>
                      </a:lnTo>
                      <a:lnTo>
                        <a:pt x="802498" y="319919"/>
                      </a:lnTo>
                      <a:lnTo>
                        <a:pt x="805522" y="318710"/>
                      </a:lnTo>
                      <a:lnTo>
                        <a:pt x="808546" y="316290"/>
                      </a:lnTo>
                      <a:lnTo>
                        <a:pt x="813991" y="315686"/>
                      </a:lnTo>
                      <a:lnTo>
                        <a:pt x="818830" y="316895"/>
                      </a:lnTo>
                      <a:lnTo>
                        <a:pt x="822459" y="317500"/>
                      </a:lnTo>
                      <a:lnTo>
                        <a:pt x="830927" y="309638"/>
                      </a:lnTo>
                      <a:lnTo>
                        <a:pt x="838791" y="307219"/>
                      </a:lnTo>
                      <a:lnTo>
                        <a:pt x="847864" y="299962"/>
                      </a:lnTo>
                      <a:lnTo>
                        <a:pt x="866011" y="308429"/>
                      </a:lnTo>
                      <a:lnTo>
                        <a:pt x="888996" y="291495"/>
                      </a:lnTo>
                      <a:lnTo>
                        <a:pt x="892626" y="291495"/>
                      </a:lnTo>
                      <a:lnTo>
                        <a:pt x="900489" y="296333"/>
                      </a:lnTo>
                      <a:lnTo>
                        <a:pt x="915007" y="289076"/>
                      </a:lnTo>
                      <a:lnTo>
                        <a:pt x="918031" y="284238"/>
                      </a:lnTo>
                      <a:lnTo>
                        <a:pt x="923475" y="283029"/>
                      </a:lnTo>
                      <a:lnTo>
                        <a:pt x="927105" y="279400"/>
                      </a:lnTo>
                      <a:lnTo>
                        <a:pt x="930734" y="284238"/>
                      </a:lnTo>
                      <a:lnTo>
                        <a:pt x="937993" y="289076"/>
                      </a:lnTo>
                      <a:lnTo>
                        <a:pt x="945251" y="303591"/>
                      </a:lnTo>
                      <a:lnTo>
                        <a:pt x="936783" y="327176"/>
                      </a:lnTo>
                      <a:lnTo>
                        <a:pt x="945251" y="330805"/>
                      </a:lnTo>
                      <a:lnTo>
                        <a:pt x="953115" y="332014"/>
                      </a:lnTo>
                      <a:lnTo>
                        <a:pt x="959768" y="336248"/>
                      </a:lnTo>
                      <a:cubicBezTo>
                        <a:pt x="973076" y="347133"/>
                        <a:pt x="954929" y="342900"/>
                        <a:pt x="950695" y="367091"/>
                      </a:cubicBezTo>
                      <a:lnTo>
                        <a:pt x="961583" y="377372"/>
                      </a:lnTo>
                      <a:lnTo>
                        <a:pt x="982149" y="378581"/>
                      </a:lnTo>
                      <a:lnTo>
                        <a:pt x="990618" y="380395"/>
                      </a:lnTo>
                      <a:lnTo>
                        <a:pt x="1003320" y="385233"/>
                      </a:lnTo>
                      <a:lnTo>
                        <a:pt x="1009369" y="391281"/>
                      </a:lnTo>
                      <a:lnTo>
                        <a:pt x="1009369" y="402167"/>
                      </a:lnTo>
                      <a:lnTo>
                        <a:pt x="1007555" y="414867"/>
                      </a:lnTo>
                      <a:lnTo>
                        <a:pt x="1017233" y="428776"/>
                      </a:lnTo>
                      <a:lnTo>
                        <a:pt x="1017838" y="436638"/>
                      </a:lnTo>
                      <a:lnTo>
                        <a:pt x="1020257" y="440267"/>
                      </a:lnTo>
                      <a:lnTo>
                        <a:pt x="1022072" y="440267"/>
                      </a:lnTo>
                      <a:lnTo>
                        <a:pt x="1025701" y="431195"/>
                      </a:lnTo>
                      <a:lnTo>
                        <a:pt x="1028726" y="430591"/>
                      </a:lnTo>
                      <a:lnTo>
                        <a:pt x="1036589" y="436638"/>
                      </a:lnTo>
                      <a:lnTo>
                        <a:pt x="1044453" y="445105"/>
                      </a:lnTo>
                      <a:lnTo>
                        <a:pt x="1050502" y="448129"/>
                      </a:lnTo>
                      <a:lnTo>
                        <a:pt x="1063205" y="440267"/>
                      </a:lnTo>
                      <a:lnTo>
                        <a:pt x="1066229" y="440267"/>
                      </a:lnTo>
                      <a:lnTo>
                        <a:pt x="1072278" y="440872"/>
                      </a:lnTo>
                      <a:lnTo>
                        <a:pt x="1078327" y="436034"/>
                      </a:lnTo>
                      <a:lnTo>
                        <a:pt x="1080746" y="433010"/>
                      </a:lnTo>
                      <a:lnTo>
                        <a:pt x="1088005" y="430591"/>
                      </a:lnTo>
                      <a:lnTo>
                        <a:pt x="1095868" y="433614"/>
                      </a:lnTo>
                      <a:lnTo>
                        <a:pt x="1094658" y="436034"/>
                      </a:lnTo>
                      <a:lnTo>
                        <a:pt x="1100707" y="447524"/>
                      </a:lnTo>
                      <a:lnTo>
                        <a:pt x="1114620" y="448733"/>
                      </a:lnTo>
                      <a:lnTo>
                        <a:pt x="1120064" y="448733"/>
                      </a:lnTo>
                      <a:lnTo>
                        <a:pt x="1137606" y="448129"/>
                      </a:lnTo>
                      <a:lnTo>
                        <a:pt x="1143655" y="449943"/>
                      </a:lnTo>
                      <a:lnTo>
                        <a:pt x="1148494" y="448129"/>
                      </a:lnTo>
                      <a:lnTo>
                        <a:pt x="1162406" y="441476"/>
                      </a:lnTo>
                      <a:lnTo>
                        <a:pt x="1170875" y="442081"/>
                      </a:lnTo>
                      <a:lnTo>
                        <a:pt x="1173899" y="440872"/>
                      </a:lnTo>
                      <a:lnTo>
                        <a:pt x="1185392" y="454781"/>
                      </a:lnTo>
                      <a:lnTo>
                        <a:pt x="1187207" y="455991"/>
                      </a:lnTo>
                      <a:lnTo>
                        <a:pt x="1190231" y="456595"/>
                      </a:lnTo>
                      <a:lnTo>
                        <a:pt x="1199909" y="457200"/>
                      </a:lnTo>
                      <a:lnTo>
                        <a:pt x="1212612" y="470505"/>
                      </a:lnTo>
                      <a:lnTo>
                        <a:pt x="1227734" y="485624"/>
                      </a:lnTo>
                      <a:lnTo>
                        <a:pt x="1233178" y="492276"/>
                      </a:lnTo>
                      <a:lnTo>
                        <a:pt x="1239227" y="503767"/>
                      </a:lnTo>
                      <a:lnTo>
                        <a:pt x="1243461" y="509210"/>
                      </a:lnTo>
                      <a:lnTo>
                        <a:pt x="1270681" y="529772"/>
                      </a:lnTo>
                      <a:lnTo>
                        <a:pt x="1279754" y="539448"/>
                      </a:lnTo>
                      <a:lnTo>
                        <a:pt x="1286408" y="544891"/>
                      </a:lnTo>
                      <a:lnTo>
                        <a:pt x="1293667" y="553962"/>
                      </a:lnTo>
                      <a:cubicBezTo>
                        <a:pt x="1292457" y="554567"/>
                        <a:pt x="1293062" y="556986"/>
                        <a:pt x="1287013" y="559405"/>
                      </a:cubicBezTo>
                      <a:cubicBezTo>
                        <a:pt x="1283989" y="560614"/>
                        <a:pt x="1279149" y="565452"/>
                        <a:pt x="1276730" y="567267"/>
                      </a:cubicBezTo>
                      <a:cubicBezTo>
                        <a:pt x="1273100" y="569686"/>
                        <a:pt x="1273100" y="573314"/>
                        <a:pt x="1273100" y="576943"/>
                      </a:cubicBezTo>
                      <a:cubicBezTo>
                        <a:pt x="1273100" y="580571"/>
                        <a:pt x="1273100" y="584200"/>
                        <a:pt x="1275520" y="586619"/>
                      </a:cubicBezTo>
                      <a:cubicBezTo>
                        <a:pt x="1276730" y="588433"/>
                        <a:pt x="1277335" y="590248"/>
                        <a:pt x="1278545" y="592062"/>
                      </a:cubicBezTo>
                      <a:lnTo>
                        <a:pt x="1283384" y="598110"/>
                      </a:lnTo>
                      <a:lnTo>
                        <a:pt x="1283384" y="604157"/>
                      </a:lnTo>
                      <a:lnTo>
                        <a:pt x="1287013" y="613833"/>
                      </a:lnTo>
                      <a:lnTo>
                        <a:pt x="1290642" y="620486"/>
                      </a:lnTo>
                      <a:lnTo>
                        <a:pt x="1294272" y="628952"/>
                      </a:lnTo>
                      <a:lnTo>
                        <a:pt x="1294877" y="634395"/>
                      </a:lnTo>
                      <a:lnTo>
                        <a:pt x="1290642" y="637419"/>
                      </a:lnTo>
                      <a:lnTo>
                        <a:pt x="1276125" y="639838"/>
                      </a:lnTo>
                      <a:lnTo>
                        <a:pt x="1271286" y="655562"/>
                      </a:lnTo>
                      <a:lnTo>
                        <a:pt x="1267657" y="664634"/>
                      </a:lnTo>
                      <a:lnTo>
                        <a:pt x="1271286" y="675519"/>
                      </a:lnTo>
                      <a:lnTo>
                        <a:pt x="1274310" y="690638"/>
                      </a:lnTo>
                      <a:lnTo>
                        <a:pt x="1266447" y="703943"/>
                      </a:lnTo>
                      <a:lnTo>
                        <a:pt x="1274310" y="714829"/>
                      </a:lnTo>
                      <a:lnTo>
                        <a:pt x="1271891" y="722086"/>
                      </a:lnTo>
                      <a:lnTo>
                        <a:pt x="1270076" y="750510"/>
                      </a:lnTo>
                      <a:lnTo>
                        <a:pt x="1265237" y="762605"/>
                      </a:lnTo>
                      <a:lnTo>
                        <a:pt x="1254349" y="781352"/>
                      </a:lnTo>
                      <a:lnTo>
                        <a:pt x="1249510" y="784981"/>
                      </a:lnTo>
                      <a:lnTo>
                        <a:pt x="1245276" y="786795"/>
                      </a:lnTo>
                      <a:lnTo>
                        <a:pt x="1234993" y="789819"/>
                      </a:lnTo>
                      <a:lnTo>
                        <a:pt x="1229549" y="790424"/>
                      </a:lnTo>
                      <a:lnTo>
                        <a:pt x="1224709" y="792238"/>
                      </a:lnTo>
                      <a:lnTo>
                        <a:pt x="1220475" y="796472"/>
                      </a:lnTo>
                      <a:lnTo>
                        <a:pt x="1208982" y="812195"/>
                      </a:lnTo>
                      <a:lnTo>
                        <a:pt x="1198095" y="823686"/>
                      </a:lnTo>
                      <a:lnTo>
                        <a:pt x="1195675" y="827919"/>
                      </a:lnTo>
                      <a:lnTo>
                        <a:pt x="1194465" y="832153"/>
                      </a:lnTo>
                      <a:lnTo>
                        <a:pt x="1199304" y="852714"/>
                      </a:lnTo>
                      <a:lnTo>
                        <a:pt x="1192046" y="861786"/>
                      </a:lnTo>
                      <a:lnTo>
                        <a:pt x="1190231" y="866019"/>
                      </a:lnTo>
                      <a:lnTo>
                        <a:pt x="1193860" y="869043"/>
                      </a:lnTo>
                      <a:lnTo>
                        <a:pt x="1196280" y="872067"/>
                      </a:lnTo>
                      <a:lnTo>
                        <a:pt x="1199304" y="876300"/>
                      </a:lnTo>
                      <a:lnTo>
                        <a:pt x="1202934" y="882952"/>
                      </a:lnTo>
                      <a:lnTo>
                        <a:pt x="1208982" y="891419"/>
                      </a:lnTo>
                      <a:lnTo>
                        <a:pt x="1214427" y="896257"/>
                      </a:lnTo>
                      <a:lnTo>
                        <a:pt x="1213821" y="901700"/>
                      </a:lnTo>
                      <a:lnTo>
                        <a:pt x="1213821" y="914400"/>
                      </a:lnTo>
                      <a:lnTo>
                        <a:pt x="1210797" y="932543"/>
                      </a:lnTo>
                      <a:lnTo>
                        <a:pt x="1210797" y="941614"/>
                      </a:lnTo>
                      <a:lnTo>
                        <a:pt x="1179948" y="997253"/>
                      </a:lnTo>
                      <a:lnTo>
                        <a:pt x="1182367" y="1005114"/>
                      </a:lnTo>
                      <a:lnTo>
                        <a:pt x="1185997" y="1022653"/>
                      </a:lnTo>
                      <a:lnTo>
                        <a:pt x="1182972" y="1031724"/>
                      </a:lnTo>
                      <a:lnTo>
                        <a:pt x="1179343" y="1037772"/>
                      </a:lnTo>
                      <a:lnTo>
                        <a:pt x="1179343" y="1041400"/>
                      </a:lnTo>
                      <a:lnTo>
                        <a:pt x="1176318" y="1045634"/>
                      </a:lnTo>
                      <a:lnTo>
                        <a:pt x="1164826" y="1051076"/>
                      </a:lnTo>
                      <a:lnTo>
                        <a:pt x="1161801" y="1054705"/>
                      </a:lnTo>
                      <a:lnTo>
                        <a:pt x="1158172" y="1063776"/>
                      </a:lnTo>
                      <a:lnTo>
                        <a:pt x="1153938" y="1071638"/>
                      </a:lnTo>
                      <a:lnTo>
                        <a:pt x="1144864" y="1080105"/>
                      </a:lnTo>
                      <a:lnTo>
                        <a:pt x="1140630" y="1084338"/>
                      </a:lnTo>
                      <a:lnTo>
                        <a:pt x="1136396" y="1089781"/>
                      </a:lnTo>
                      <a:lnTo>
                        <a:pt x="1133371" y="1095224"/>
                      </a:lnTo>
                      <a:lnTo>
                        <a:pt x="1134581" y="1109134"/>
                      </a:lnTo>
                      <a:lnTo>
                        <a:pt x="1135186" y="1129091"/>
                      </a:lnTo>
                      <a:lnTo>
                        <a:pt x="1127323" y="1140581"/>
                      </a:lnTo>
                      <a:lnTo>
                        <a:pt x="1127323" y="1145419"/>
                      </a:lnTo>
                      <a:lnTo>
                        <a:pt x="1128532" y="1152676"/>
                      </a:lnTo>
                      <a:lnTo>
                        <a:pt x="1130347" y="1159329"/>
                      </a:lnTo>
                      <a:lnTo>
                        <a:pt x="1130347" y="1169005"/>
                      </a:lnTo>
                      <a:lnTo>
                        <a:pt x="1130952" y="1176867"/>
                      </a:lnTo>
                      <a:lnTo>
                        <a:pt x="1130952" y="1193195"/>
                      </a:lnTo>
                      <a:lnTo>
                        <a:pt x="1135791" y="1246415"/>
                      </a:lnTo>
                      <a:lnTo>
                        <a:pt x="1138816" y="1261534"/>
                      </a:lnTo>
                      <a:lnTo>
                        <a:pt x="1142445" y="1271814"/>
                      </a:lnTo>
                      <a:lnTo>
                        <a:pt x="1151518" y="1286329"/>
                      </a:lnTo>
                      <a:lnTo>
                        <a:pt x="1152728" y="1288748"/>
                      </a:lnTo>
                      <a:lnTo>
                        <a:pt x="1156962" y="1293586"/>
                      </a:lnTo>
                      <a:lnTo>
                        <a:pt x="1164221" y="1297819"/>
                      </a:lnTo>
                      <a:lnTo>
                        <a:pt x="1172084" y="1299634"/>
                      </a:lnTo>
                      <a:lnTo>
                        <a:pt x="1187811" y="1300843"/>
                      </a:lnTo>
                      <a:lnTo>
                        <a:pt x="1196885" y="1305681"/>
                      </a:lnTo>
                      <a:lnTo>
                        <a:pt x="1202934" y="1307495"/>
                      </a:lnTo>
                      <a:lnTo>
                        <a:pt x="1207168" y="1306891"/>
                      </a:lnTo>
                      <a:lnTo>
                        <a:pt x="1212007" y="1307495"/>
                      </a:lnTo>
                      <a:lnTo>
                        <a:pt x="1217451" y="1311124"/>
                      </a:lnTo>
                      <a:lnTo>
                        <a:pt x="1222290" y="1322010"/>
                      </a:lnTo>
                      <a:lnTo>
                        <a:pt x="1224105" y="1328057"/>
                      </a:lnTo>
                      <a:lnTo>
                        <a:pt x="1226524" y="1331686"/>
                      </a:lnTo>
                      <a:lnTo>
                        <a:pt x="1230154" y="1334710"/>
                      </a:lnTo>
                      <a:lnTo>
                        <a:pt x="1231968" y="1337129"/>
                      </a:lnTo>
                      <a:lnTo>
                        <a:pt x="1241041" y="1343176"/>
                      </a:lnTo>
                      <a:lnTo>
                        <a:pt x="1248300" y="1346805"/>
                      </a:lnTo>
                      <a:lnTo>
                        <a:pt x="1254954" y="1348014"/>
                      </a:lnTo>
                      <a:lnTo>
                        <a:pt x="1261003" y="1348619"/>
                      </a:lnTo>
                      <a:lnTo>
                        <a:pt x="1266447" y="1350433"/>
                      </a:lnTo>
                      <a:lnTo>
                        <a:pt x="1269471" y="1352248"/>
                      </a:lnTo>
                      <a:lnTo>
                        <a:pt x="1273100" y="1357691"/>
                      </a:lnTo>
                      <a:lnTo>
                        <a:pt x="1278545" y="1367367"/>
                      </a:lnTo>
                      <a:lnTo>
                        <a:pt x="1272496" y="1380671"/>
                      </a:lnTo>
                      <a:lnTo>
                        <a:pt x="1267657" y="1393372"/>
                      </a:lnTo>
                      <a:lnTo>
                        <a:pt x="1257374" y="1432076"/>
                      </a:lnTo>
                      <a:lnTo>
                        <a:pt x="1257374" y="1438729"/>
                      </a:lnTo>
                      <a:lnTo>
                        <a:pt x="1259793" y="1447800"/>
                      </a:lnTo>
                      <a:lnTo>
                        <a:pt x="1264027" y="1456267"/>
                      </a:lnTo>
                      <a:lnTo>
                        <a:pt x="1266447" y="1461710"/>
                      </a:lnTo>
                      <a:lnTo>
                        <a:pt x="1270681" y="1475619"/>
                      </a:lnTo>
                      <a:lnTo>
                        <a:pt x="1276125" y="1517952"/>
                      </a:lnTo>
                      <a:lnTo>
                        <a:pt x="1285803" y="1530653"/>
                      </a:lnTo>
                      <a:lnTo>
                        <a:pt x="1299111" y="1592943"/>
                      </a:lnTo>
                      <a:lnTo>
                        <a:pt x="1303950" y="1609876"/>
                      </a:lnTo>
                      <a:lnTo>
                        <a:pt x="1304555" y="1621972"/>
                      </a:lnTo>
                      <a:lnTo>
                        <a:pt x="1305160" y="1629229"/>
                      </a:lnTo>
                      <a:lnTo>
                        <a:pt x="1307579" y="1644348"/>
                      </a:lnTo>
                      <a:lnTo>
                        <a:pt x="1309394" y="1654629"/>
                      </a:lnTo>
                      <a:lnTo>
                        <a:pt x="1309394" y="1664910"/>
                      </a:lnTo>
                      <a:lnTo>
                        <a:pt x="1309394" y="1674586"/>
                      </a:lnTo>
                      <a:lnTo>
                        <a:pt x="1309999" y="1683657"/>
                      </a:lnTo>
                      <a:lnTo>
                        <a:pt x="1313023" y="1698776"/>
                      </a:lnTo>
                      <a:lnTo>
                        <a:pt x="1315443" y="1712081"/>
                      </a:lnTo>
                      <a:lnTo>
                        <a:pt x="1317862" y="1718733"/>
                      </a:lnTo>
                      <a:lnTo>
                        <a:pt x="1320887" y="1731433"/>
                      </a:lnTo>
                      <a:lnTo>
                        <a:pt x="1304555" y="1738691"/>
                      </a:lnTo>
                      <a:lnTo>
                        <a:pt x="1260398" y="1754415"/>
                      </a:lnTo>
                      <a:lnTo>
                        <a:pt x="1234993" y="1765300"/>
                      </a:lnTo>
                      <a:lnTo>
                        <a:pt x="1227734" y="1767719"/>
                      </a:lnTo>
                      <a:lnTo>
                        <a:pt x="1204143" y="1778605"/>
                      </a:lnTo>
                      <a:lnTo>
                        <a:pt x="1192650" y="1784653"/>
                      </a:lnTo>
                      <a:lnTo>
                        <a:pt x="1169060" y="1796748"/>
                      </a:lnTo>
                      <a:lnTo>
                        <a:pt x="1147889" y="1807029"/>
                      </a:lnTo>
                      <a:lnTo>
                        <a:pt x="1121274" y="1807029"/>
                      </a:lnTo>
                      <a:lnTo>
                        <a:pt x="1072278" y="1807029"/>
                      </a:lnTo>
                      <a:lnTo>
                        <a:pt x="1033565" y="1805819"/>
                      </a:lnTo>
                      <a:lnTo>
                        <a:pt x="1006950" y="1804005"/>
                      </a:lnTo>
                      <a:lnTo>
                        <a:pt x="971866" y="1804005"/>
                      </a:lnTo>
                      <a:lnTo>
                        <a:pt x="939202" y="1805214"/>
                      </a:lnTo>
                      <a:lnTo>
                        <a:pt x="842420" y="1806424"/>
                      </a:lnTo>
                      <a:lnTo>
                        <a:pt x="835162" y="1804005"/>
                      </a:lnTo>
                      <a:lnTo>
                        <a:pt x="828508" y="1799167"/>
                      </a:lnTo>
                      <a:lnTo>
                        <a:pt x="820039" y="1788281"/>
                      </a:lnTo>
                      <a:lnTo>
                        <a:pt x="799473" y="1764091"/>
                      </a:lnTo>
                      <a:lnTo>
                        <a:pt x="788585" y="1750181"/>
                      </a:lnTo>
                      <a:lnTo>
                        <a:pt x="761970" y="1722967"/>
                      </a:lnTo>
                      <a:lnTo>
                        <a:pt x="745033" y="1703010"/>
                      </a:lnTo>
                      <a:lnTo>
                        <a:pt x="722652" y="1684867"/>
                      </a:lnTo>
                      <a:lnTo>
                        <a:pt x="699062" y="1668538"/>
                      </a:lnTo>
                      <a:lnTo>
                        <a:pt x="676681" y="1649790"/>
                      </a:lnTo>
                      <a:lnTo>
                        <a:pt x="656720" y="1652814"/>
                      </a:lnTo>
                      <a:lnTo>
                        <a:pt x="637968" y="1654629"/>
                      </a:lnTo>
                      <a:lnTo>
                        <a:pt x="610748" y="1657653"/>
                      </a:lnTo>
                      <a:lnTo>
                        <a:pt x="588972" y="1660676"/>
                      </a:lnTo>
                      <a:lnTo>
                        <a:pt x="561752" y="1663095"/>
                      </a:lnTo>
                      <a:lnTo>
                        <a:pt x="566591" y="2093686"/>
                      </a:lnTo>
                      <a:lnTo>
                        <a:pt x="565986" y="2101548"/>
                      </a:lnTo>
                      <a:lnTo>
                        <a:pt x="568406" y="2127552"/>
                      </a:lnTo>
                      <a:lnTo>
                        <a:pt x="572640" y="2159605"/>
                      </a:lnTo>
                      <a:lnTo>
                        <a:pt x="576270" y="2181981"/>
                      </a:lnTo>
                      <a:lnTo>
                        <a:pt x="579294" y="2206171"/>
                      </a:lnTo>
                      <a:lnTo>
                        <a:pt x="580503" y="2229153"/>
                      </a:lnTo>
                      <a:lnTo>
                        <a:pt x="580503" y="2247296"/>
                      </a:lnTo>
                      <a:lnTo>
                        <a:pt x="581713" y="2255762"/>
                      </a:lnTo>
                      <a:lnTo>
                        <a:pt x="581713" y="2267253"/>
                      </a:lnTo>
                      <a:lnTo>
                        <a:pt x="582318" y="2299910"/>
                      </a:lnTo>
                      <a:lnTo>
                        <a:pt x="584738" y="2329543"/>
                      </a:lnTo>
                      <a:lnTo>
                        <a:pt x="587157" y="2345872"/>
                      </a:lnTo>
                      <a:lnTo>
                        <a:pt x="588367" y="2353734"/>
                      </a:lnTo>
                      <a:lnTo>
                        <a:pt x="590182" y="2361595"/>
                      </a:lnTo>
                      <a:lnTo>
                        <a:pt x="584738" y="2362805"/>
                      </a:lnTo>
                      <a:lnTo>
                        <a:pt x="564172" y="2367643"/>
                      </a:lnTo>
                      <a:lnTo>
                        <a:pt x="549654" y="2371272"/>
                      </a:lnTo>
                      <a:lnTo>
                        <a:pt x="530298" y="2367038"/>
                      </a:lnTo>
                      <a:lnTo>
                        <a:pt x="449243" y="2351919"/>
                      </a:lnTo>
                      <a:lnTo>
                        <a:pt x="437145" y="2350105"/>
                      </a:lnTo>
                      <a:lnTo>
                        <a:pt x="419603" y="2347686"/>
                      </a:lnTo>
                      <a:lnTo>
                        <a:pt x="408110" y="2346476"/>
                      </a:lnTo>
                      <a:lnTo>
                        <a:pt x="402061" y="2345267"/>
                      </a:lnTo>
                      <a:lnTo>
                        <a:pt x="378471" y="2341638"/>
                      </a:lnTo>
                      <a:lnTo>
                        <a:pt x="356090" y="2335591"/>
                      </a:lnTo>
                      <a:lnTo>
                        <a:pt x="336129" y="2331962"/>
                      </a:lnTo>
                      <a:lnTo>
                        <a:pt x="319797" y="2329543"/>
                      </a:lnTo>
                      <a:lnTo>
                        <a:pt x="305884" y="2327124"/>
                      </a:lnTo>
                      <a:lnTo>
                        <a:pt x="293787" y="2325915"/>
                      </a:lnTo>
                      <a:lnTo>
                        <a:pt x="282899" y="2323495"/>
                      </a:lnTo>
                      <a:lnTo>
                        <a:pt x="254469" y="2319262"/>
                      </a:lnTo>
                      <a:lnTo>
                        <a:pt x="238742" y="2316238"/>
                      </a:lnTo>
                      <a:lnTo>
                        <a:pt x="213941" y="2312610"/>
                      </a:lnTo>
                      <a:lnTo>
                        <a:pt x="187326" y="2309586"/>
                      </a:lnTo>
                      <a:lnTo>
                        <a:pt x="174624" y="2307167"/>
                      </a:lnTo>
                      <a:lnTo>
                        <a:pt x="164340" y="2305353"/>
                      </a:lnTo>
                      <a:lnTo>
                        <a:pt x="143169" y="2302933"/>
                      </a:lnTo>
                      <a:lnTo>
                        <a:pt x="132886" y="2301724"/>
                      </a:lnTo>
                      <a:lnTo>
                        <a:pt x="114740" y="2299305"/>
                      </a:lnTo>
                      <a:lnTo>
                        <a:pt x="97803" y="2294467"/>
                      </a:lnTo>
                      <a:lnTo>
                        <a:pt x="88125" y="2292048"/>
                      </a:lnTo>
                      <a:lnTo>
                        <a:pt x="77237" y="2288419"/>
                      </a:lnTo>
                      <a:lnTo>
                        <a:pt x="19772" y="2273905"/>
                      </a:lnTo>
                      <a:lnTo>
                        <a:pt x="4650" y="2269671"/>
                      </a:lnTo>
                      <a:lnTo>
                        <a:pt x="4650" y="2250924"/>
                      </a:lnTo>
                      <a:lnTo>
                        <a:pt x="3440" y="2243667"/>
                      </a:lnTo>
                      <a:lnTo>
                        <a:pt x="3440" y="2238829"/>
                      </a:lnTo>
                      <a:lnTo>
                        <a:pt x="2231" y="2231572"/>
                      </a:lnTo>
                      <a:lnTo>
                        <a:pt x="1626" y="2213429"/>
                      </a:lnTo>
                      <a:lnTo>
                        <a:pt x="2231" y="2210405"/>
                      </a:lnTo>
                      <a:lnTo>
                        <a:pt x="1626" y="2207381"/>
                      </a:lnTo>
                      <a:lnTo>
                        <a:pt x="2231" y="2197705"/>
                      </a:lnTo>
                      <a:lnTo>
                        <a:pt x="1021" y="2190448"/>
                      </a:lnTo>
                      <a:lnTo>
                        <a:pt x="416" y="2185610"/>
                      </a:lnTo>
                      <a:lnTo>
                        <a:pt x="1021" y="2177748"/>
                      </a:lnTo>
                      <a:lnTo>
                        <a:pt x="1626" y="2169886"/>
                      </a:lnTo>
                      <a:lnTo>
                        <a:pt x="3440" y="2154162"/>
                      </a:lnTo>
                      <a:lnTo>
                        <a:pt x="3440" y="2146300"/>
                      </a:lnTo>
                      <a:lnTo>
                        <a:pt x="4650" y="2133600"/>
                      </a:lnTo>
                      <a:lnTo>
                        <a:pt x="4045" y="2119086"/>
                      </a:lnTo>
                      <a:cubicBezTo>
                        <a:pt x="2835" y="2112433"/>
                        <a:pt x="2835" y="2108805"/>
                        <a:pt x="2835" y="2106386"/>
                      </a:cubicBezTo>
                      <a:cubicBezTo>
                        <a:pt x="2835" y="2102153"/>
                        <a:pt x="2231" y="2099129"/>
                        <a:pt x="2835" y="2094895"/>
                      </a:cubicBezTo>
                      <a:cubicBezTo>
                        <a:pt x="3440" y="2090662"/>
                        <a:pt x="2231" y="2087034"/>
                        <a:pt x="2231" y="2082800"/>
                      </a:cubicBezTo>
                      <a:cubicBezTo>
                        <a:pt x="2231" y="2076753"/>
                        <a:pt x="2231" y="2070100"/>
                        <a:pt x="2231" y="2065262"/>
                      </a:cubicBezTo>
                      <a:cubicBezTo>
                        <a:pt x="2231" y="2060424"/>
                        <a:pt x="1626" y="2056796"/>
                        <a:pt x="1626" y="2051957"/>
                      </a:cubicBezTo>
                      <a:cubicBezTo>
                        <a:pt x="1626" y="2047119"/>
                        <a:pt x="1021" y="2041676"/>
                        <a:pt x="1626" y="2036838"/>
                      </a:cubicBezTo>
                      <a:cubicBezTo>
                        <a:pt x="1626" y="2032000"/>
                        <a:pt x="1021" y="2027767"/>
                        <a:pt x="1021" y="2022929"/>
                      </a:cubicBezTo>
                      <a:cubicBezTo>
                        <a:pt x="1021" y="2019905"/>
                        <a:pt x="1021" y="2016881"/>
                        <a:pt x="1021" y="2013857"/>
                      </a:cubicBezTo>
                      <a:cubicBezTo>
                        <a:pt x="1021" y="2007205"/>
                        <a:pt x="-794" y="2004786"/>
                        <a:pt x="416" y="1990272"/>
                      </a:cubicBezTo>
                      <a:cubicBezTo>
                        <a:pt x="1021" y="1978176"/>
                        <a:pt x="8884" y="1982410"/>
                        <a:pt x="20982" y="1964872"/>
                      </a:cubicBezTo>
                      <a:cubicBezTo>
                        <a:pt x="21587" y="1961848"/>
                        <a:pt x="22797" y="1960034"/>
                        <a:pt x="24006" y="1957614"/>
                      </a:cubicBezTo>
                      <a:cubicBezTo>
                        <a:pt x="26426" y="1952776"/>
                        <a:pt x="27636" y="1949148"/>
                        <a:pt x="29450" y="1944915"/>
                      </a:cubicBezTo>
                      <a:cubicBezTo>
                        <a:pt x="32475" y="1941286"/>
                        <a:pt x="32475" y="1937052"/>
                        <a:pt x="36709" y="1932214"/>
                      </a:cubicBezTo>
                      <a:cubicBezTo>
                        <a:pt x="38524" y="1929796"/>
                        <a:pt x="39129" y="1927981"/>
                        <a:pt x="40338" y="1925562"/>
                      </a:cubicBezTo>
                      <a:cubicBezTo>
                        <a:pt x="42153" y="1922538"/>
                        <a:pt x="43363" y="1920119"/>
                        <a:pt x="45177" y="1917700"/>
                      </a:cubicBezTo>
                      <a:cubicBezTo>
                        <a:pt x="48807" y="1912257"/>
                        <a:pt x="51831" y="1908024"/>
                        <a:pt x="51831" y="1903790"/>
                      </a:cubicBezTo>
                      <a:cubicBezTo>
                        <a:pt x="53041" y="1900162"/>
                        <a:pt x="49412" y="1897743"/>
                        <a:pt x="48202" y="1892905"/>
                      </a:cubicBezTo>
                      <a:cubicBezTo>
                        <a:pt x="48807" y="1889276"/>
                        <a:pt x="47597" y="1888067"/>
                        <a:pt x="47597" y="1888067"/>
                      </a:cubicBezTo>
                      <a:cubicBezTo>
                        <a:pt x="47597" y="1882624"/>
                        <a:pt x="47597" y="1880810"/>
                        <a:pt x="54251" y="1874157"/>
                      </a:cubicBezTo>
                      <a:cubicBezTo>
                        <a:pt x="59695" y="1868110"/>
                        <a:pt x="62115" y="1867505"/>
                        <a:pt x="66349" y="1862062"/>
                      </a:cubicBezTo>
                      <a:cubicBezTo>
                        <a:pt x="71188" y="1856014"/>
                        <a:pt x="73002" y="1854200"/>
                        <a:pt x="74212" y="1846943"/>
                      </a:cubicBezTo>
                      <a:lnTo>
                        <a:pt x="73002" y="1831219"/>
                      </a:lnTo>
                      <a:lnTo>
                        <a:pt x="73002" y="1821543"/>
                      </a:lnTo>
                      <a:lnTo>
                        <a:pt x="63929" y="1807634"/>
                      </a:lnTo>
                      <a:lnTo>
                        <a:pt x="69978" y="1787071"/>
                      </a:lnTo>
                      <a:lnTo>
                        <a:pt x="72397" y="1777395"/>
                      </a:lnTo>
                      <a:lnTo>
                        <a:pt x="73002" y="1765300"/>
                      </a:lnTo>
                      <a:lnTo>
                        <a:pt x="73002" y="1761671"/>
                      </a:lnTo>
                      <a:lnTo>
                        <a:pt x="74212" y="1756833"/>
                      </a:lnTo>
                      <a:lnTo>
                        <a:pt x="79051" y="1747157"/>
                      </a:lnTo>
                      <a:lnTo>
                        <a:pt x="80261" y="1741714"/>
                      </a:lnTo>
                      <a:lnTo>
                        <a:pt x="80261" y="1736876"/>
                      </a:lnTo>
                      <a:lnTo>
                        <a:pt x="79051" y="1730224"/>
                      </a:lnTo>
                      <a:lnTo>
                        <a:pt x="79051" y="1721153"/>
                      </a:lnTo>
                      <a:lnTo>
                        <a:pt x="79656" y="1713895"/>
                      </a:lnTo>
                      <a:lnTo>
                        <a:pt x="80866" y="1707848"/>
                      </a:lnTo>
                      <a:lnTo>
                        <a:pt x="82681" y="1698171"/>
                      </a:lnTo>
                      <a:lnTo>
                        <a:pt x="87520" y="1687286"/>
                      </a:lnTo>
                      <a:lnTo>
                        <a:pt x="91149" y="1682448"/>
                      </a:lnTo>
                      <a:lnTo>
                        <a:pt x="88125" y="1673376"/>
                      </a:lnTo>
                      <a:lnTo>
                        <a:pt x="92964" y="1652210"/>
                      </a:lnTo>
                      <a:lnTo>
                        <a:pt x="92359" y="1645557"/>
                      </a:lnTo>
                      <a:lnTo>
                        <a:pt x="88729" y="1638300"/>
                      </a:lnTo>
                      <a:lnTo>
                        <a:pt x="88125" y="1628019"/>
                      </a:lnTo>
                      <a:lnTo>
                        <a:pt x="88729" y="1614714"/>
                      </a:lnTo>
                      <a:cubicBezTo>
                        <a:pt x="88729" y="1613505"/>
                        <a:pt x="88729" y="1612900"/>
                        <a:pt x="88729" y="1611691"/>
                      </a:cubicBezTo>
                      <a:cubicBezTo>
                        <a:pt x="86310" y="1572381"/>
                        <a:pt x="87520" y="1533071"/>
                        <a:pt x="91754" y="1493157"/>
                      </a:cubicBezTo>
                      <a:cubicBezTo>
                        <a:pt x="106271" y="1488319"/>
                        <a:pt x="120184" y="1486505"/>
                        <a:pt x="134701" y="1482876"/>
                      </a:cubicBezTo>
                      <a:lnTo>
                        <a:pt x="143774" y="1480457"/>
                      </a:lnTo>
                      <a:lnTo>
                        <a:pt x="152243" y="1473200"/>
                      </a:lnTo>
                      <a:lnTo>
                        <a:pt x="160711" y="1464129"/>
                      </a:lnTo>
                      <a:lnTo>
                        <a:pt x="164946" y="1461105"/>
                      </a:lnTo>
                      <a:lnTo>
                        <a:pt x="174019" y="1452638"/>
                      </a:lnTo>
                      <a:cubicBezTo>
                        <a:pt x="180068" y="1427238"/>
                        <a:pt x="184907" y="1398210"/>
                        <a:pt x="200029" y="1376438"/>
                      </a:cubicBezTo>
                      <a:lnTo>
                        <a:pt x="203658" y="1361924"/>
                      </a:lnTo>
                      <a:lnTo>
                        <a:pt x="190956" y="1308705"/>
                      </a:lnTo>
                      <a:lnTo>
                        <a:pt x="192770" y="1304472"/>
                      </a:lnTo>
                      <a:lnTo>
                        <a:pt x="196399" y="1302052"/>
                      </a:lnTo>
                      <a:lnTo>
                        <a:pt x="197609" y="1299029"/>
                      </a:lnTo>
                      <a:lnTo>
                        <a:pt x="196399" y="1285119"/>
                      </a:lnTo>
                      <a:lnTo>
                        <a:pt x="197005" y="1276048"/>
                      </a:lnTo>
                      <a:lnTo>
                        <a:pt x="200634" y="1266372"/>
                      </a:lnTo>
                      <a:lnTo>
                        <a:pt x="210312" y="1253671"/>
                      </a:lnTo>
                      <a:lnTo>
                        <a:pt x="212127" y="1250648"/>
                      </a:lnTo>
                      <a:lnTo>
                        <a:pt x="213941" y="1248229"/>
                      </a:lnTo>
                      <a:lnTo>
                        <a:pt x="215756" y="1245205"/>
                      </a:lnTo>
                      <a:lnTo>
                        <a:pt x="221805" y="1233110"/>
                      </a:lnTo>
                      <a:lnTo>
                        <a:pt x="235112" y="1213153"/>
                      </a:lnTo>
                      <a:lnTo>
                        <a:pt x="239347" y="1196219"/>
                      </a:lnTo>
                      <a:lnTo>
                        <a:pt x="241161" y="1191381"/>
                      </a:lnTo>
                      <a:lnTo>
                        <a:pt x="243581" y="1185938"/>
                      </a:lnTo>
                      <a:lnTo>
                        <a:pt x="245396" y="1182310"/>
                      </a:lnTo>
                      <a:lnTo>
                        <a:pt x="247210" y="1180495"/>
                      </a:lnTo>
                      <a:lnTo>
                        <a:pt x="250839" y="1173238"/>
                      </a:lnTo>
                      <a:lnTo>
                        <a:pt x="256888" y="1162957"/>
                      </a:lnTo>
                      <a:lnTo>
                        <a:pt x="264147" y="1142395"/>
                      </a:lnTo>
                      <a:lnTo>
                        <a:pt x="267777" y="1136348"/>
                      </a:lnTo>
                      <a:lnTo>
                        <a:pt x="268986" y="1134534"/>
                      </a:lnTo>
                      <a:lnTo>
                        <a:pt x="272616" y="1124857"/>
                      </a:lnTo>
                      <a:lnTo>
                        <a:pt x="274430" y="1119415"/>
                      </a:lnTo>
                      <a:lnTo>
                        <a:pt x="276245" y="1116391"/>
                      </a:lnTo>
                      <a:lnTo>
                        <a:pt x="280479" y="1106714"/>
                      </a:lnTo>
                      <a:lnTo>
                        <a:pt x="281084" y="1104296"/>
                      </a:lnTo>
                      <a:lnTo>
                        <a:pt x="284713" y="1096433"/>
                      </a:lnTo>
                      <a:lnTo>
                        <a:pt x="285923" y="1092200"/>
                      </a:lnTo>
                      <a:lnTo>
                        <a:pt x="290157" y="1080710"/>
                      </a:lnTo>
                      <a:lnTo>
                        <a:pt x="292577" y="1071034"/>
                      </a:lnTo>
                      <a:lnTo>
                        <a:pt x="294997" y="1055310"/>
                      </a:lnTo>
                      <a:lnTo>
                        <a:pt x="296811" y="1045634"/>
                      </a:lnTo>
                      <a:lnTo>
                        <a:pt x="296811" y="1032933"/>
                      </a:lnTo>
                      <a:lnTo>
                        <a:pt x="298021" y="1014186"/>
                      </a:lnTo>
                      <a:lnTo>
                        <a:pt x="298021" y="1009348"/>
                      </a:lnTo>
                      <a:lnTo>
                        <a:pt x="298626" y="998462"/>
                      </a:lnTo>
                      <a:lnTo>
                        <a:pt x="299230" y="990600"/>
                      </a:lnTo>
                      <a:lnTo>
                        <a:pt x="297416" y="981529"/>
                      </a:lnTo>
                      <a:lnTo>
                        <a:pt x="296811" y="961571"/>
                      </a:lnTo>
                      <a:lnTo>
                        <a:pt x="295601" y="950686"/>
                      </a:lnTo>
                      <a:lnTo>
                        <a:pt x="296206" y="936171"/>
                      </a:lnTo>
                      <a:lnTo>
                        <a:pt x="298021" y="906538"/>
                      </a:lnTo>
                      <a:lnTo>
                        <a:pt x="298626" y="894443"/>
                      </a:lnTo>
                      <a:lnTo>
                        <a:pt x="295601" y="887186"/>
                      </a:lnTo>
                      <a:lnTo>
                        <a:pt x="291972" y="875695"/>
                      </a:lnTo>
                      <a:lnTo>
                        <a:pt x="288343" y="868438"/>
                      </a:lnTo>
                      <a:lnTo>
                        <a:pt x="281689" y="856343"/>
                      </a:lnTo>
                      <a:lnTo>
                        <a:pt x="278664" y="853924"/>
                      </a:lnTo>
                      <a:lnTo>
                        <a:pt x="270801" y="840014"/>
                      </a:lnTo>
                      <a:lnTo>
                        <a:pt x="258703" y="832153"/>
                      </a:lnTo>
                      <a:lnTo>
                        <a:pt x="255679" y="827314"/>
                      </a:lnTo>
                      <a:lnTo>
                        <a:pt x="252654" y="824290"/>
                      </a:lnTo>
                      <a:lnTo>
                        <a:pt x="249630" y="820057"/>
                      </a:lnTo>
                      <a:lnTo>
                        <a:pt x="239951" y="801310"/>
                      </a:lnTo>
                      <a:lnTo>
                        <a:pt x="236927" y="798286"/>
                      </a:lnTo>
                      <a:lnTo>
                        <a:pt x="228459" y="785586"/>
                      </a:lnTo>
                      <a:lnTo>
                        <a:pt x="223015" y="776514"/>
                      </a:lnTo>
                      <a:lnTo>
                        <a:pt x="222410" y="774700"/>
                      </a:lnTo>
                      <a:lnTo>
                        <a:pt x="218780" y="764419"/>
                      </a:lnTo>
                      <a:lnTo>
                        <a:pt x="215756" y="755952"/>
                      </a:lnTo>
                      <a:lnTo>
                        <a:pt x="210312" y="748091"/>
                      </a:lnTo>
                      <a:lnTo>
                        <a:pt x="203053" y="741438"/>
                      </a:lnTo>
                      <a:lnTo>
                        <a:pt x="193375" y="733576"/>
                      </a:lnTo>
                      <a:lnTo>
                        <a:pt x="188536" y="729948"/>
                      </a:lnTo>
                      <a:lnTo>
                        <a:pt x="180068" y="724505"/>
                      </a:lnTo>
                      <a:lnTo>
                        <a:pt x="177043" y="722086"/>
                      </a:lnTo>
                      <a:lnTo>
                        <a:pt x="167970" y="716038"/>
                      </a:lnTo>
                      <a:lnTo>
                        <a:pt x="165550" y="712409"/>
                      </a:lnTo>
                      <a:lnTo>
                        <a:pt x="163131" y="709991"/>
                      </a:lnTo>
                      <a:lnTo>
                        <a:pt x="161921" y="708176"/>
                      </a:lnTo>
                      <a:lnTo>
                        <a:pt x="156477" y="696686"/>
                      </a:lnTo>
                      <a:lnTo>
                        <a:pt x="153453" y="683986"/>
                      </a:lnTo>
                      <a:lnTo>
                        <a:pt x="151638" y="680357"/>
                      </a:lnTo>
                      <a:lnTo>
                        <a:pt x="146194" y="676124"/>
                      </a:lnTo>
                      <a:lnTo>
                        <a:pt x="132886" y="668262"/>
                      </a:lnTo>
                      <a:lnTo>
                        <a:pt x="116555" y="656772"/>
                      </a:lnTo>
                      <a:lnTo>
                        <a:pt x="113530" y="653143"/>
                      </a:lnTo>
                      <a:lnTo>
                        <a:pt x="106876" y="648305"/>
                      </a:lnTo>
                      <a:lnTo>
                        <a:pt x="105666" y="636210"/>
                      </a:lnTo>
                      <a:lnTo>
                        <a:pt x="102642" y="628348"/>
                      </a:lnTo>
                      <a:lnTo>
                        <a:pt x="99617" y="622300"/>
                      </a:lnTo>
                      <a:lnTo>
                        <a:pt x="96593" y="618671"/>
                      </a:lnTo>
                      <a:lnTo>
                        <a:pt x="91754" y="618671"/>
                      </a:lnTo>
                      <a:lnTo>
                        <a:pt x="89335" y="615648"/>
                      </a:lnTo>
                      <a:lnTo>
                        <a:pt x="89335" y="606576"/>
                      </a:lnTo>
                      <a:lnTo>
                        <a:pt x="91149" y="601134"/>
                      </a:lnTo>
                      <a:lnTo>
                        <a:pt x="92359" y="590852"/>
                      </a:lnTo>
                      <a:lnTo>
                        <a:pt x="91754" y="584805"/>
                      </a:lnTo>
                      <a:lnTo>
                        <a:pt x="89335" y="579362"/>
                      </a:lnTo>
                      <a:lnTo>
                        <a:pt x="85100" y="574524"/>
                      </a:lnTo>
                      <a:lnTo>
                        <a:pt x="79051" y="569686"/>
                      </a:lnTo>
                      <a:lnTo>
                        <a:pt x="77237" y="566662"/>
                      </a:lnTo>
                      <a:lnTo>
                        <a:pt x="72397" y="558195"/>
                      </a:lnTo>
                      <a:lnTo>
                        <a:pt x="71793" y="552753"/>
                      </a:lnTo>
                      <a:lnTo>
                        <a:pt x="72397" y="538843"/>
                      </a:lnTo>
                      <a:lnTo>
                        <a:pt x="69978" y="522514"/>
                      </a:lnTo>
                      <a:lnTo>
                        <a:pt x="70583" y="511024"/>
                      </a:lnTo>
                      <a:lnTo>
                        <a:pt x="71793" y="503767"/>
                      </a:lnTo>
                      <a:lnTo>
                        <a:pt x="70583" y="498324"/>
                      </a:lnTo>
                      <a:lnTo>
                        <a:pt x="66954" y="492881"/>
                      </a:lnTo>
                      <a:lnTo>
                        <a:pt x="61509" y="485624"/>
                      </a:lnTo>
                      <a:lnTo>
                        <a:pt x="63324" y="485019"/>
                      </a:lnTo>
                      <a:lnTo>
                        <a:pt x="68768" y="478972"/>
                      </a:lnTo>
                      <a:lnTo>
                        <a:pt x="73002" y="470505"/>
                      </a:lnTo>
                      <a:lnTo>
                        <a:pt x="88729" y="452967"/>
                      </a:lnTo>
                      <a:lnTo>
                        <a:pt x="105061" y="431800"/>
                      </a:lnTo>
                      <a:lnTo>
                        <a:pt x="117159" y="393095"/>
                      </a:lnTo>
                      <a:lnTo>
                        <a:pt x="129257" y="342900"/>
                      </a:lnTo>
                      <a:lnTo>
                        <a:pt x="131072" y="325967"/>
                      </a:lnTo>
                      <a:lnTo>
                        <a:pt x="132886" y="299962"/>
                      </a:lnTo>
                      <a:lnTo>
                        <a:pt x="143169" y="297543"/>
                      </a:lnTo>
                      <a:lnTo>
                        <a:pt x="160106" y="290286"/>
                      </a:lnTo>
                      <a:lnTo>
                        <a:pt x="172809" y="278190"/>
                      </a:lnTo>
                      <a:lnTo>
                        <a:pt x="158897" y="249767"/>
                      </a:lnTo>
                      <a:lnTo>
                        <a:pt x="166155" y="228600"/>
                      </a:lnTo>
                      <a:lnTo>
                        <a:pt x="197005" y="224972"/>
                      </a:lnTo>
                      <a:lnTo>
                        <a:pt x="220595" y="221343"/>
                      </a:lnTo>
                      <a:lnTo>
                        <a:pt x="230878" y="220738"/>
                      </a:lnTo>
                      <a:lnTo>
                        <a:pt x="239347" y="219529"/>
                      </a:lnTo>
                      <a:lnTo>
                        <a:pt x="264147" y="200781"/>
                      </a:lnTo>
                      <a:cubicBezTo>
                        <a:pt x="267777" y="194733"/>
                        <a:pt x="282294" y="195943"/>
                        <a:pt x="283504" y="188081"/>
                      </a:cubicBezTo>
                      <a:cubicBezTo>
                        <a:pt x="284713" y="176591"/>
                        <a:pt x="291367" y="172357"/>
                        <a:pt x="302860" y="168124"/>
                      </a:cubicBezTo>
                      <a:lnTo>
                        <a:pt x="306489" y="151795"/>
                      </a:lnTo>
                      <a:lnTo>
                        <a:pt x="292577" y="128210"/>
                      </a:lnTo>
                      <a:cubicBezTo>
                        <a:pt x="305884" y="116114"/>
                        <a:pt x="314958" y="99786"/>
                        <a:pt x="323426" y="81643"/>
                      </a:cubicBezTo>
                      <a:lnTo>
                        <a:pt x="340968" y="57452"/>
                      </a:lnTo>
                      <a:lnTo>
                        <a:pt x="343992" y="35681"/>
                      </a:lnTo>
                      <a:lnTo>
                        <a:pt x="343992" y="35681"/>
                      </a:lnTo>
                      <a:close/>
                    </a:path>
                  </a:pathLst>
                </a:custGeom>
                <a:solidFill>
                  <a:srgbClr val="9B97BC"/>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3" name="Freeform 862">
                  <a:extLst>
                    <a:ext uri="{FF2B5EF4-FFF2-40B4-BE49-F238E27FC236}">
                      <a16:creationId xmlns:a16="http://schemas.microsoft.com/office/drawing/2014/main" id="{A1C79B1A-A1E1-E55B-761B-87A9FE26D357}"/>
                    </a:ext>
                  </a:extLst>
                </p:cNvPr>
                <p:cNvSpPr>
                  <a:spLocks/>
                </p:cNvSpPr>
                <p:nvPr/>
              </p:nvSpPr>
              <p:spPr>
                <a:xfrm>
                  <a:off x="5001850" y="3512719"/>
                  <a:ext cx="1206275" cy="1662450"/>
                </a:xfrm>
                <a:custGeom>
                  <a:avLst/>
                  <a:gdLst>
                    <a:gd name="connsiteX0" fmla="*/ 837165 w 1134770"/>
                    <a:gd name="connsiteY0" fmla="*/ 84667 h 1533676"/>
                    <a:gd name="connsiteX1" fmla="*/ 818414 w 1134770"/>
                    <a:gd name="connsiteY1" fmla="*/ 90109 h 1533676"/>
                    <a:gd name="connsiteX2" fmla="*/ 800872 w 1134770"/>
                    <a:gd name="connsiteY2" fmla="*/ 101600 h 1533676"/>
                    <a:gd name="connsiteX3" fmla="*/ 794218 w 1134770"/>
                    <a:gd name="connsiteY3" fmla="*/ 107043 h 1533676"/>
                    <a:gd name="connsiteX4" fmla="*/ 777281 w 1134770"/>
                    <a:gd name="connsiteY4" fmla="*/ 110066 h 1533676"/>
                    <a:gd name="connsiteX5" fmla="*/ 763974 w 1134770"/>
                    <a:gd name="connsiteY5" fmla="*/ 111881 h 1533676"/>
                    <a:gd name="connsiteX6" fmla="*/ 750666 w 1134770"/>
                    <a:gd name="connsiteY6" fmla="*/ 111276 h 1533676"/>
                    <a:gd name="connsiteX7" fmla="*/ 724051 w 1134770"/>
                    <a:gd name="connsiteY7" fmla="*/ 111881 h 1533676"/>
                    <a:gd name="connsiteX8" fmla="*/ 702880 w 1134770"/>
                    <a:gd name="connsiteY8" fmla="*/ 110066 h 1533676"/>
                    <a:gd name="connsiteX9" fmla="*/ 662353 w 1134770"/>
                    <a:gd name="connsiteY9" fmla="*/ 100995 h 1533676"/>
                    <a:gd name="connsiteX10" fmla="*/ 655699 w 1134770"/>
                    <a:gd name="connsiteY10" fmla="*/ 77409 h 1533676"/>
                    <a:gd name="connsiteX11" fmla="*/ 635737 w 1134770"/>
                    <a:gd name="connsiteY11" fmla="*/ 50800 h 1533676"/>
                    <a:gd name="connsiteX12" fmla="*/ 595210 w 1134770"/>
                    <a:gd name="connsiteY12" fmla="*/ 39914 h 1533676"/>
                    <a:gd name="connsiteX13" fmla="*/ 578878 w 1134770"/>
                    <a:gd name="connsiteY13" fmla="*/ 15119 h 1533676"/>
                    <a:gd name="connsiteX14" fmla="*/ 557707 w 1134770"/>
                    <a:gd name="connsiteY14" fmla="*/ 18747 h 1533676"/>
                    <a:gd name="connsiteX15" fmla="*/ 543794 w 1134770"/>
                    <a:gd name="connsiteY15" fmla="*/ 21771 h 1533676"/>
                    <a:gd name="connsiteX16" fmla="*/ 540165 w 1134770"/>
                    <a:gd name="connsiteY16" fmla="*/ 14514 h 1533676"/>
                    <a:gd name="connsiteX17" fmla="*/ 532906 w 1134770"/>
                    <a:gd name="connsiteY17" fmla="*/ 5443 h 1533676"/>
                    <a:gd name="connsiteX18" fmla="*/ 528067 w 1134770"/>
                    <a:gd name="connsiteY18" fmla="*/ 0 h 1533676"/>
                    <a:gd name="connsiteX19" fmla="*/ 525043 w 1134770"/>
                    <a:gd name="connsiteY19" fmla="*/ 605 h 1533676"/>
                    <a:gd name="connsiteX20" fmla="*/ 523228 w 1134770"/>
                    <a:gd name="connsiteY20" fmla="*/ 1209 h 1533676"/>
                    <a:gd name="connsiteX21" fmla="*/ 519599 w 1134770"/>
                    <a:gd name="connsiteY21" fmla="*/ 3628 h 1533676"/>
                    <a:gd name="connsiteX22" fmla="*/ 517784 w 1134770"/>
                    <a:gd name="connsiteY22" fmla="*/ 5443 h 1533676"/>
                    <a:gd name="connsiteX23" fmla="*/ 515364 w 1134770"/>
                    <a:gd name="connsiteY23" fmla="*/ 7257 h 1533676"/>
                    <a:gd name="connsiteX24" fmla="*/ 509316 w 1134770"/>
                    <a:gd name="connsiteY24" fmla="*/ 10281 h 1533676"/>
                    <a:gd name="connsiteX25" fmla="*/ 506896 w 1134770"/>
                    <a:gd name="connsiteY25" fmla="*/ 12095 h 1533676"/>
                    <a:gd name="connsiteX26" fmla="*/ 499637 w 1134770"/>
                    <a:gd name="connsiteY26" fmla="*/ 19352 h 1533676"/>
                    <a:gd name="connsiteX27" fmla="*/ 515364 w 1134770"/>
                    <a:gd name="connsiteY27" fmla="*/ 46566 h 1533676"/>
                    <a:gd name="connsiteX28" fmla="*/ 535326 w 1134770"/>
                    <a:gd name="connsiteY28" fmla="*/ 59267 h 1533676"/>
                    <a:gd name="connsiteX29" fmla="*/ 517179 w 1134770"/>
                    <a:gd name="connsiteY29" fmla="*/ 97971 h 1533676"/>
                    <a:gd name="connsiteX30" fmla="*/ 501452 w 1134770"/>
                    <a:gd name="connsiteY30" fmla="*/ 131838 h 1533676"/>
                    <a:gd name="connsiteX31" fmla="*/ 473022 w 1134770"/>
                    <a:gd name="connsiteY31" fmla="*/ 147562 h 1533676"/>
                    <a:gd name="connsiteX32" fmla="*/ 470603 w 1134770"/>
                    <a:gd name="connsiteY32" fmla="*/ 157843 h 1533676"/>
                    <a:gd name="connsiteX33" fmla="*/ 472418 w 1134770"/>
                    <a:gd name="connsiteY33" fmla="*/ 171752 h 1533676"/>
                    <a:gd name="connsiteX34" fmla="*/ 479071 w 1134770"/>
                    <a:gd name="connsiteY34" fmla="*/ 182033 h 1533676"/>
                    <a:gd name="connsiteX35" fmla="*/ 469393 w 1134770"/>
                    <a:gd name="connsiteY35" fmla="*/ 200781 h 1533676"/>
                    <a:gd name="connsiteX36" fmla="*/ 469393 w 1134770"/>
                    <a:gd name="connsiteY36" fmla="*/ 206224 h 1533676"/>
                    <a:gd name="connsiteX37" fmla="*/ 463344 w 1134770"/>
                    <a:gd name="connsiteY37" fmla="*/ 216505 h 1533676"/>
                    <a:gd name="connsiteX38" fmla="*/ 457295 w 1134770"/>
                    <a:gd name="connsiteY38" fmla="*/ 225576 h 1533676"/>
                    <a:gd name="connsiteX39" fmla="*/ 447012 w 1134770"/>
                    <a:gd name="connsiteY39" fmla="*/ 235252 h 1533676"/>
                    <a:gd name="connsiteX40" fmla="*/ 439753 w 1134770"/>
                    <a:gd name="connsiteY40" fmla="*/ 231624 h 1533676"/>
                    <a:gd name="connsiteX41" fmla="*/ 429471 w 1134770"/>
                    <a:gd name="connsiteY41" fmla="*/ 217714 h 1533676"/>
                    <a:gd name="connsiteX42" fmla="*/ 414348 w 1134770"/>
                    <a:gd name="connsiteY42" fmla="*/ 202595 h 1533676"/>
                    <a:gd name="connsiteX43" fmla="*/ 410114 w 1134770"/>
                    <a:gd name="connsiteY43" fmla="*/ 189895 h 1533676"/>
                    <a:gd name="connsiteX44" fmla="*/ 402855 w 1134770"/>
                    <a:gd name="connsiteY44" fmla="*/ 172962 h 1533676"/>
                    <a:gd name="connsiteX45" fmla="*/ 391362 w 1134770"/>
                    <a:gd name="connsiteY45" fmla="*/ 175381 h 1533676"/>
                    <a:gd name="connsiteX46" fmla="*/ 369587 w 1134770"/>
                    <a:gd name="connsiteY46" fmla="*/ 181429 h 1533676"/>
                    <a:gd name="connsiteX47" fmla="*/ 351440 w 1134770"/>
                    <a:gd name="connsiteY47" fmla="*/ 189290 h 1533676"/>
                    <a:gd name="connsiteX48" fmla="*/ 338737 w 1134770"/>
                    <a:gd name="connsiteY48" fmla="*/ 195338 h 1533676"/>
                    <a:gd name="connsiteX49" fmla="*/ 332689 w 1134770"/>
                    <a:gd name="connsiteY49" fmla="*/ 196548 h 1533676"/>
                    <a:gd name="connsiteX50" fmla="*/ 326640 w 1134770"/>
                    <a:gd name="connsiteY50" fmla="*/ 195943 h 1533676"/>
                    <a:gd name="connsiteX51" fmla="*/ 313937 w 1134770"/>
                    <a:gd name="connsiteY51" fmla="*/ 191709 h 1533676"/>
                    <a:gd name="connsiteX52" fmla="*/ 309702 w 1134770"/>
                    <a:gd name="connsiteY52" fmla="*/ 188685 h 1533676"/>
                    <a:gd name="connsiteX53" fmla="*/ 293371 w 1134770"/>
                    <a:gd name="connsiteY53" fmla="*/ 194733 h 1533676"/>
                    <a:gd name="connsiteX54" fmla="*/ 252843 w 1134770"/>
                    <a:gd name="connsiteY54" fmla="*/ 210457 h 1533676"/>
                    <a:gd name="connsiteX55" fmla="*/ 253448 w 1134770"/>
                    <a:gd name="connsiteY55" fmla="*/ 212876 h 1533676"/>
                    <a:gd name="connsiteX56" fmla="*/ 255263 w 1134770"/>
                    <a:gd name="connsiteY56" fmla="*/ 214690 h 1533676"/>
                    <a:gd name="connsiteX57" fmla="*/ 258892 w 1134770"/>
                    <a:gd name="connsiteY57" fmla="*/ 218924 h 1533676"/>
                    <a:gd name="connsiteX58" fmla="*/ 266756 w 1134770"/>
                    <a:gd name="connsiteY58" fmla="*/ 226181 h 1533676"/>
                    <a:gd name="connsiteX59" fmla="*/ 255868 w 1134770"/>
                    <a:gd name="connsiteY59" fmla="*/ 234648 h 1533676"/>
                    <a:gd name="connsiteX60" fmla="*/ 252843 w 1134770"/>
                    <a:gd name="connsiteY60" fmla="*/ 238881 h 1533676"/>
                    <a:gd name="connsiteX61" fmla="*/ 251029 w 1134770"/>
                    <a:gd name="connsiteY61" fmla="*/ 244929 h 1533676"/>
                    <a:gd name="connsiteX62" fmla="*/ 244375 w 1134770"/>
                    <a:gd name="connsiteY62" fmla="*/ 246743 h 1533676"/>
                    <a:gd name="connsiteX63" fmla="*/ 229858 w 1134770"/>
                    <a:gd name="connsiteY63" fmla="*/ 246743 h 1533676"/>
                    <a:gd name="connsiteX64" fmla="*/ 220179 w 1134770"/>
                    <a:gd name="connsiteY64" fmla="*/ 244929 h 1533676"/>
                    <a:gd name="connsiteX65" fmla="*/ 211711 w 1134770"/>
                    <a:gd name="connsiteY65" fmla="*/ 243719 h 1533676"/>
                    <a:gd name="connsiteX66" fmla="*/ 207477 w 1134770"/>
                    <a:gd name="connsiteY66" fmla="*/ 244324 h 1533676"/>
                    <a:gd name="connsiteX67" fmla="*/ 197798 w 1134770"/>
                    <a:gd name="connsiteY67" fmla="*/ 243719 h 1533676"/>
                    <a:gd name="connsiteX68" fmla="*/ 185700 w 1134770"/>
                    <a:gd name="connsiteY68" fmla="*/ 245533 h 1533676"/>
                    <a:gd name="connsiteX69" fmla="*/ 175418 w 1134770"/>
                    <a:gd name="connsiteY69" fmla="*/ 246743 h 1533676"/>
                    <a:gd name="connsiteX70" fmla="*/ 165134 w 1134770"/>
                    <a:gd name="connsiteY70" fmla="*/ 248557 h 1533676"/>
                    <a:gd name="connsiteX71" fmla="*/ 153641 w 1134770"/>
                    <a:gd name="connsiteY71" fmla="*/ 249767 h 1533676"/>
                    <a:gd name="connsiteX72" fmla="*/ 141544 w 1134770"/>
                    <a:gd name="connsiteY72" fmla="*/ 255814 h 1533676"/>
                    <a:gd name="connsiteX73" fmla="*/ 128236 w 1134770"/>
                    <a:gd name="connsiteY73" fmla="*/ 260048 h 1533676"/>
                    <a:gd name="connsiteX74" fmla="*/ 123397 w 1134770"/>
                    <a:gd name="connsiteY74" fmla="*/ 262466 h 1533676"/>
                    <a:gd name="connsiteX75" fmla="*/ 108275 w 1134770"/>
                    <a:gd name="connsiteY75" fmla="*/ 266095 h 1533676"/>
                    <a:gd name="connsiteX76" fmla="*/ 100411 w 1134770"/>
                    <a:gd name="connsiteY76" fmla="*/ 287867 h 1533676"/>
                    <a:gd name="connsiteX77" fmla="*/ 105855 w 1134770"/>
                    <a:gd name="connsiteY77" fmla="*/ 294519 h 1533676"/>
                    <a:gd name="connsiteX78" fmla="*/ 111904 w 1134770"/>
                    <a:gd name="connsiteY78" fmla="*/ 306009 h 1533676"/>
                    <a:gd name="connsiteX79" fmla="*/ 116138 w 1134770"/>
                    <a:gd name="connsiteY79" fmla="*/ 311452 h 1533676"/>
                    <a:gd name="connsiteX80" fmla="*/ 143358 w 1134770"/>
                    <a:gd name="connsiteY80" fmla="*/ 332014 h 1533676"/>
                    <a:gd name="connsiteX81" fmla="*/ 152432 w 1134770"/>
                    <a:gd name="connsiteY81" fmla="*/ 341690 h 1533676"/>
                    <a:gd name="connsiteX82" fmla="*/ 159086 w 1134770"/>
                    <a:gd name="connsiteY82" fmla="*/ 347133 h 1533676"/>
                    <a:gd name="connsiteX83" fmla="*/ 166344 w 1134770"/>
                    <a:gd name="connsiteY83" fmla="*/ 356205 h 1533676"/>
                    <a:gd name="connsiteX84" fmla="*/ 159690 w 1134770"/>
                    <a:gd name="connsiteY84" fmla="*/ 361648 h 1533676"/>
                    <a:gd name="connsiteX85" fmla="*/ 149407 w 1134770"/>
                    <a:gd name="connsiteY85" fmla="*/ 369509 h 1533676"/>
                    <a:gd name="connsiteX86" fmla="*/ 145778 w 1134770"/>
                    <a:gd name="connsiteY86" fmla="*/ 379185 h 1533676"/>
                    <a:gd name="connsiteX87" fmla="*/ 148198 w 1134770"/>
                    <a:gd name="connsiteY87" fmla="*/ 388862 h 1533676"/>
                    <a:gd name="connsiteX88" fmla="*/ 151222 w 1134770"/>
                    <a:gd name="connsiteY88" fmla="*/ 394304 h 1533676"/>
                    <a:gd name="connsiteX89" fmla="*/ 156061 w 1134770"/>
                    <a:gd name="connsiteY89" fmla="*/ 400352 h 1533676"/>
                    <a:gd name="connsiteX90" fmla="*/ 156061 w 1134770"/>
                    <a:gd name="connsiteY90" fmla="*/ 406400 h 1533676"/>
                    <a:gd name="connsiteX91" fmla="*/ 159690 w 1134770"/>
                    <a:gd name="connsiteY91" fmla="*/ 416076 h 1533676"/>
                    <a:gd name="connsiteX92" fmla="*/ 163320 w 1134770"/>
                    <a:gd name="connsiteY92" fmla="*/ 422728 h 1533676"/>
                    <a:gd name="connsiteX93" fmla="*/ 166949 w 1134770"/>
                    <a:gd name="connsiteY93" fmla="*/ 431195 h 1533676"/>
                    <a:gd name="connsiteX94" fmla="*/ 167554 w 1134770"/>
                    <a:gd name="connsiteY94" fmla="*/ 436638 h 1533676"/>
                    <a:gd name="connsiteX95" fmla="*/ 163320 w 1134770"/>
                    <a:gd name="connsiteY95" fmla="*/ 439662 h 1533676"/>
                    <a:gd name="connsiteX96" fmla="*/ 148802 w 1134770"/>
                    <a:gd name="connsiteY96" fmla="*/ 442081 h 1533676"/>
                    <a:gd name="connsiteX97" fmla="*/ 143963 w 1134770"/>
                    <a:gd name="connsiteY97" fmla="*/ 457804 h 1533676"/>
                    <a:gd name="connsiteX98" fmla="*/ 140334 w 1134770"/>
                    <a:gd name="connsiteY98" fmla="*/ 466876 h 1533676"/>
                    <a:gd name="connsiteX99" fmla="*/ 143963 w 1134770"/>
                    <a:gd name="connsiteY99" fmla="*/ 477762 h 1533676"/>
                    <a:gd name="connsiteX100" fmla="*/ 146988 w 1134770"/>
                    <a:gd name="connsiteY100" fmla="*/ 492881 h 1533676"/>
                    <a:gd name="connsiteX101" fmla="*/ 139124 w 1134770"/>
                    <a:gd name="connsiteY101" fmla="*/ 506185 h 1533676"/>
                    <a:gd name="connsiteX102" fmla="*/ 146988 w 1134770"/>
                    <a:gd name="connsiteY102" fmla="*/ 517071 h 1533676"/>
                    <a:gd name="connsiteX103" fmla="*/ 144568 w 1134770"/>
                    <a:gd name="connsiteY103" fmla="*/ 524328 h 1533676"/>
                    <a:gd name="connsiteX104" fmla="*/ 142753 w 1134770"/>
                    <a:gd name="connsiteY104" fmla="*/ 552752 h 1533676"/>
                    <a:gd name="connsiteX105" fmla="*/ 137914 w 1134770"/>
                    <a:gd name="connsiteY105" fmla="*/ 564847 h 1533676"/>
                    <a:gd name="connsiteX106" fmla="*/ 127027 w 1134770"/>
                    <a:gd name="connsiteY106" fmla="*/ 583595 h 1533676"/>
                    <a:gd name="connsiteX107" fmla="*/ 122187 w 1134770"/>
                    <a:gd name="connsiteY107" fmla="*/ 587224 h 1533676"/>
                    <a:gd name="connsiteX108" fmla="*/ 117953 w 1134770"/>
                    <a:gd name="connsiteY108" fmla="*/ 589038 h 1533676"/>
                    <a:gd name="connsiteX109" fmla="*/ 107670 w 1134770"/>
                    <a:gd name="connsiteY109" fmla="*/ 592062 h 1533676"/>
                    <a:gd name="connsiteX110" fmla="*/ 102226 w 1134770"/>
                    <a:gd name="connsiteY110" fmla="*/ 592667 h 1533676"/>
                    <a:gd name="connsiteX111" fmla="*/ 97387 w 1134770"/>
                    <a:gd name="connsiteY111" fmla="*/ 594481 h 1533676"/>
                    <a:gd name="connsiteX112" fmla="*/ 93153 w 1134770"/>
                    <a:gd name="connsiteY112" fmla="*/ 598714 h 1533676"/>
                    <a:gd name="connsiteX113" fmla="*/ 81660 w 1134770"/>
                    <a:gd name="connsiteY113" fmla="*/ 614438 h 1533676"/>
                    <a:gd name="connsiteX114" fmla="*/ 70772 w 1134770"/>
                    <a:gd name="connsiteY114" fmla="*/ 625929 h 1533676"/>
                    <a:gd name="connsiteX115" fmla="*/ 68352 w 1134770"/>
                    <a:gd name="connsiteY115" fmla="*/ 630162 h 1533676"/>
                    <a:gd name="connsiteX116" fmla="*/ 67142 w 1134770"/>
                    <a:gd name="connsiteY116" fmla="*/ 634395 h 1533676"/>
                    <a:gd name="connsiteX117" fmla="*/ 71981 w 1134770"/>
                    <a:gd name="connsiteY117" fmla="*/ 654957 h 1533676"/>
                    <a:gd name="connsiteX118" fmla="*/ 64723 w 1134770"/>
                    <a:gd name="connsiteY118" fmla="*/ 664029 h 1533676"/>
                    <a:gd name="connsiteX119" fmla="*/ 62908 w 1134770"/>
                    <a:gd name="connsiteY119" fmla="*/ 668262 h 1533676"/>
                    <a:gd name="connsiteX120" fmla="*/ 66538 w 1134770"/>
                    <a:gd name="connsiteY120" fmla="*/ 671286 h 1533676"/>
                    <a:gd name="connsiteX121" fmla="*/ 68957 w 1134770"/>
                    <a:gd name="connsiteY121" fmla="*/ 674310 h 1533676"/>
                    <a:gd name="connsiteX122" fmla="*/ 71981 w 1134770"/>
                    <a:gd name="connsiteY122" fmla="*/ 678543 h 1533676"/>
                    <a:gd name="connsiteX123" fmla="*/ 75611 w 1134770"/>
                    <a:gd name="connsiteY123" fmla="*/ 685195 h 1533676"/>
                    <a:gd name="connsiteX124" fmla="*/ 81660 w 1134770"/>
                    <a:gd name="connsiteY124" fmla="*/ 693662 h 1533676"/>
                    <a:gd name="connsiteX125" fmla="*/ 87104 w 1134770"/>
                    <a:gd name="connsiteY125" fmla="*/ 698500 h 1533676"/>
                    <a:gd name="connsiteX126" fmla="*/ 86499 w 1134770"/>
                    <a:gd name="connsiteY126" fmla="*/ 703943 h 1533676"/>
                    <a:gd name="connsiteX127" fmla="*/ 86499 w 1134770"/>
                    <a:gd name="connsiteY127" fmla="*/ 716643 h 1533676"/>
                    <a:gd name="connsiteX128" fmla="*/ 83474 w 1134770"/>
                    <a:gd name="connsiteY128" fmla="*/ 734786 h 1533676"/>
                    <a:gd name="connsiteX129" fmla="*/ 83474 w 1134770"/>
                    <a:gd name="connsiteY129" fmla="*/ 743857 h 1533676"/>
                    <a:gd name="connsiteX130" fmla="*/ 52625 w 1134770"/>
                    <a:gd name="connsiteY130" fmla="*/ 799495 h 1533676"/>
                    <a:gd name="connsiteX131" fmla="*/ 55045 w 1134770"/>
                    <a:gd name="connsiteY131" fmla="*/ 807357 h 1533676"/>
                    <a:gd name="connsiteX132" fmla="*/ 58674 w 1134770"/>
                    <a:gd name="connsiteY132" fmla="*/ 824895 h 1533676"/>
                    <a:gd name="connsiteX133" fmla="*/ 55649 w 1134770"/>
                    <a:gd name="connsiteY133" fmla="*/ 833966 h 1533676"/>
                    <a:gd name="connsiteX134" fmla="*/ 52020 w 1134770"/>
                    <a:gd name="connsiteY134" fmla="*/ 840014 h 1533676"/>
                    <a:gd name="connsiteX135" fmla="*/ 52020 w 1134770"/>
                    <a:gd name="connsiteY135" fmla="*/ 843643 h 1533676"/>
                    <a:gd name="connsiteX136" fmla="*/ 48996 w 1134770"/>
                    <a:gd name="connsiteY136" fmla="*/ 847876 h 1533676"/>
                    <a:gd name="connsiteX137" fmla="*/ 37503 w 1134770"/>
                    <a:gd name="connsiteY137" fmla="*/ 853319 h 1533676"/>
                    <a:gd name="connsiteX138" fmla="*/ 34478 w 1134770"/>
                    <a:gd name="connsiteY138" fmla="*/ 856947 h 1533676"/>
                    <a:gd name="connsiteX139" fmla="*/ 30849 w 1134770"/>
                    <a:gd name="connsiteY139" fmla="*/ 866019 h 1533676"/>
                    <a:gd name="connsiteX140" fmla="*/ 26615 w 1134770"/>
                    <a:gd name="connsiteY140" fmla="*/ 873881 h 1533676"/>
                    <a:gd name="connsiteX141" fmla="*/ 17542 w 1134770"/>
                    <a:gd name="connsiteY141" fmla="*/ 882347 h 1533676"/>
                    <a:gd name="connsiteX142" fmla="*/ 13307 w 1134770"/>
                    <a:gd name="connsiteY142" fmla="*/ 886581 h 1533676"/>
                    <a:gd name="connsiteX143" fmla="*/ 9073 w 1134770"/>
                    <a:gd name="connsiteY143" fmla="*/ 892024 h 1533676"/>
                    <a:gd name="connsiteX144" fmla="*/ 6049 w 1134770"/>
                    <a:gd name="connsiteY144" fmla="*/ 897466 h 1533676"/>
                    <a:gd name="connsiteX145" fmla="*/ 7258 w 1134770"/>
                    <a:gd name="connsiteY145" fmla="*/ 911376 h 1533676"/>
                    <a:gd name="connsiteX146" fmla="*/ 7863 w 1134770"/>
                    <a:gd name="connsiteY146" fmla="*/ 931333 h 1533676"/>
                    <a:gd name="connsiteX147" fmla="*/ 0 w 1134770"/>
                    <a:gd name="connsiteY147" fmla="*/ 942824 h 1533676"/>
                    <a:gd name="connsiteX148" fmla="*/ 0 w 1134770"/>
                    <a:gd name="connsiteY148" fmla="*/ 947662 h 1533676"/>
                    <a:gd name="connsiteX149" fmla="*/ 1209 w 1134770"/>
                    <a:gd name="connsiteY149" fmla="*/ 954919 h 1533676"/>
                    <a:gd name="connsiteX150" fmla="*/ 3024 w 1134770"/>
                    <a:gd name="connsiteY150" fmla="*/ 961571 h 1533676"/>
                    <a:gd name="connsiteX151" fmla="*/ 3024 w 1134770"/>
                    <a:gd name="connsiteY151" fmla="*/ 971248 h 1533676"/>
                    <a:gd name="connsiteX152" fmla="*/ 3629 w 1134770"/>
                    <a:gd name="connsiteY152" fmla="*/ 979109 h 1533676"/>
                    <a:gd name="connsiteX153" fmla="*/ 3629 w 1134770"/>
                    <a:gd name="connsiteY153" fmla="*/ 995438 h 1533676"/>
                    <a:gd name="connsiteX154" fmla="*/ 8468 w 1134770"/>
                    <a:gd name="connsiteY154" fmla="*/ 1048657 h 1533676"/>
                    <a:gd name="connsiteX155" fmla="*/ 11493 w 1134770"/>
                    <a:gd name="connsiteY155" fmla="*/ 1063776 h 1533676"/>
                    <a:gd name="connsiteX156" fmla="*/ 15122 w 1134770"/>
                    <a:gd name="connsiteY156" fmla="*/ 1074057 h 1533676"/>
                    <a:gd name="connsiteX157" fmla="*/ 24196 w 1134770"/>
                    <a:gd name="connsiteY157" fmla="*/ 1088571 h 1533676"/>
                    <a:gd name="connsiteX158" fmla="*/ 25405 w 1134770"/>
                    <a:gd name="connsiteY158" fmla="*/ 1090990 h 1533676"/>
                    <a:gd name="connsiteX159" fmla="*/ 29639 w 1134770"/>
                    <a:gd name="connsiteY159" fmla="*/ 1095828 h 1533676"/>
                    <a:gd name="connsiteX160" fmla="*/ 36898 w 1134770"/>
                    <a:gd name="connsiteY160" fmla="*/ 1100062 h 1533676"/>
                    <a:gd name="connsiteX161" fmla="*/ 44762 w 1134770"/>
                    <a:gd name="connsiteY161" fmla="*/ 1101876 h 1533676"/>
                    <a:gd name="connsiteX162" fmla="*/ 60489 w 1134770"/>
                    <a:gd name="connsiteY162" fmla="*/ 1103086 h 1533676"/>
                    <a:gd name="connsiteX163" fmla="*/ 69562 w 1134770"/>
                    <a:gd name="connsiteY163" fmla="*/ 1107924 h 1533676"/>
                    <a:gd name="connsiteX164" fmla="*/ 75611 w 1134770"/>
                    <a:gd name="connsiteY164" fmla="*/ 1109738 h 1533676"/>
                    <a:gd name="connsiteX165" fmla="*/ 79845 w 1134770"/>
                    <a:gd name="connsiteY165" fmla="*/ 1109133 h 1533676"/>
                    <a:gd name="connsiteX166" fmla="*/ 84684 w 1134770"/>
                    <a:gd name="connsiteY166" fmla="*/ 1109738 h 1533676"/>
                    <a:gd name="connsiteX167" fmla="*/ 90128 w 1134770"/>
                    <a:gd name="connsiteY167" fmla="*/ 1113367 h 1533676"/>
                    <a:gd name="connsiteX168" fmla="*/ 94967 w 1134770"/>
                    <a:gd name="connsiteY168" fmla="*/ 1124252 h 1533676"/>
                    <a:gd name="connsiteX169" fmla="*/ 96782 w 1134770"/>
                    <a:gd name="connsiteY169" fmla="*/ 1130300 h 1533676"/>
                    <a:gd name="connsiteX170" fmla="*/ 99201 w 1134770"/>
                    <a:gd name="connsiteY170" fmla="*/ 1133929 h 1533676"/>
                    <a:gd name="connsiteX171" fmla="*/ 102831 w 1134770"/>
                    <a:gd name="connsiteY171" fmla="*/ 1136952 h 1533676"/>
                    <a:gd name="connsiteX172" fmla="*/ 104646 w 1134770"/>
                    <a:gd name="connsiteY172" fmla="*/ 1139371 h 1533676"/>
                    <a:gd name="connsiteX173" fmla="*/ 113719 w 1134770"/>
                    <a:gd name="connsiteY173" fmla="*/ 1145419 h 1533676"/>
                    <a:gd name="connsiteX174" fmla="*/ 120978 w 1134770"/>
                    <a:gd name="connsiteY174" fmla="*/ 1149048 h 1533676"/>
                    <a:gd name="connsiteX175" fmla="*/ 127631 w 1134770"/>
                    <a:gd name="connsiteY175" fmla="*/ 1150257 h 1533676"/>
                    <a:gd name="connsiteX176" fmla="*/ 133680 w 1134770"/>
                    <a:gd name="connsiteY176" fmla="*/ 1150862 h 1533676"/>
                    <a:gd name="connsiteX177" fmla="*/ 139124 w 1134770"/>
                    <a:gd name="connsiteY177" fmla="*/ 1152676 h 1533676"/>
                    <a:gd name="connsiteX178" fmla="*/ 142149 w 1134770"/>
                    <a:gd name="connsiteY178" fmla="*/ 1154490 h 1533676"/>
                    <a:gd name="connsiteX179" fmla="*/ 145778 w 1134770"/>
                    <a:gd name="connsiteY179" fmla="*/ 1159933 h 1533676"/>
                    <a:gd name="connsiteX180" fmla="*/ 151222 w 1134770"/>
                    <a:gd name="connsiteY180" fmla="*/ 1169609 h 1533676"/>
                    <a:gd name="connsiteX181" fmla="*/ 145173 w 1134770"/>
                    <a:gd name="connsiteY181" fmla="*/ 1182914 h 1533676"/>
                    <a:gd name="connsiteX182" fmla="*/ 140334 w 1134770"/>
                    <a:gd name="connsiteY182" fmla="*/ 1195614 h 1533676"/>
                    <a:gd name="connsiteX183" fmla="*/ 130051 w 1134770"/>
                    <a:gd name="connsiteY183" fmla="*/ 1234319 h 1533676"/>
                    <a:gd name="connsiteX184" fmla="*/ 130051 w 1134770"/>
                    <a:gd name="connsiteY184" fmla="*/ 1240971 h 1533676"/>
                    <a:gd name="connsiteX185" fmla="*/ 132470 w 1134770"/>
                    <a:gd name="connsiteY185" fmla="*/ 1250043 h 1533676"/>
                    <a:gd name="connsiteX186" fmla="*/ 136705 w 1134770"/>
                    <a:gd name="connsiteY186" fmla="*/ 1258509 h 1533676"/>
                    <a:gd name="connsiteX187" fmla="*/ 139124 w 1134770"/>
                    <a:gd name="connsiteY187" fmla="*/ 1263952 h 1533676"/>
                    <a:gd name="connsiteX188" fmla="*/ 143358 w 1134770"/>
                    <a:gd name="connsiteY188" fmla="*/ 1277862 h 1533676"/>
                    <a:gd name="connsiteX189" fmla="*/ 148802 w 1134770"/>
                    <a:gd name="connsiteY189" fmla="*/ 1320195 h 1533676"/>
                    <a:gd name="connsiteX190" fmla="*/ 158480 w 1134770"/>
                    <a:gd name="connsiteY190" fmla="*/ 1332895 h 1533676"/>
                    <a:gd name="connsiteX191" fmla="*/ 171788 w 1134770"/>
                    <a:gd name="connsiteY191" fmla="*/ 1395185 h 1533676"/>
                    <a:gd name="connsiteX192" fmla="*/ 176627 w 1134770"/>
                    <a:gd name="connsiteY192" fmla="*/ 1412119 h 1533676"/>
                    <a:gd name="connsiteX193" fmla="*/ 177232 w 1134770"/>
                    <a:gd name="connsiteY193" fmla="*/ 1424214 h 1533676"/>
                    <a:gd name="connsiteX194" fmla="*/ 177837 w 1134770"/>
                    <a:gd name="connsiteY194" fmla="*/ 1431471 h 1533676"/>
                    <a:gd name="connsiteX195" fmla="*/ 180257 w 1134770"/>
                    <a:gd name="connsiteY195" fmla="*/ 1446590 h 1533676"/>
                    <a:gd name="connsiteX196" fmla="*/ 182071 w 1134770"/>
                    <a:gd name="connsiteY196" fmla="*/ 1456871 h 1533676"/>
                    <a:gd name="connsiteX197" fmla="*/ 182071 w 1134770"/>
                    <a:gd name="connsiteY197" fmla="*/ 1467152 h 1533676"/>
                    <a:gd name="connsiteX198" fmla="*/ 182071 w 1134770"/>
                    <a:gd name="connsiteY198" fmla="*/ 1476828 h 1533676"/>
                    <a:gd name="connsiteX199" fmla="*/ 182676 w 1134770"/>
                    <a:gd name="connsiteY199" fmla="*/ 1485900 h 1533676"/>
                    <a:gd name="connsiteX200" fmla="*/ 185700 w 1134770"/>
                    <a:gd name="connsiteY200" fmla="*/ 1501019 h 1533676"/>
                    <a:gd name="connsiteX201" fmla="*/ 188120 w 1134770"/>
                    <a:gd name="connsiteY201" fmla="*/ 1514324 h 1533676"/>
                    <a:gd name="connsiteX202" fmla="*/ 190540 w 1134770"/>
                    <a:gd name="connsiteY202" fmla="*/ 1520976 h 1533676"/>
                    <a:gd name="connsiteX203" fmla="*/ 193564 w 1134770"/>
                    <a:gd name="connsiteY203" fmla="*/ 1533676 h 1533676"/>
                    <a:gd name="connsiteX204" fmla="*/ 254053 w 1134770"/>
                    <a:gd name="connsiteY204" fmla="*/ 1507066 h 1533676"/>
                    <a:gd name="connsiteX205" fmla="*/ 267360 w 1134770"/>
                    <a:gd name="connsiteY205" fmla="*/ 1502833 h 1533676"/>
                    <a:gd name="connsiteX206" fmla="*/ 279458 w 1134770"/>
                    <a:gd name="connsiteY206" fmla="*/ 1494367 h 1533676"/>
                    <a:gd name="connsiteX207" fmla="*/ 292766 w 1134770"/>
                    <a:gd name="connsiteY207" fmla="*/ 1490738 h 1533676"/>
                    <a:gd name="connsiteX208" fmla="*/ 300024 w 1134770"/>
                    <a:gd name="connsiteY208" fmla="*/ 1488319 h 1533676"/>
                    <a:gd name="connsiteX209" fmla="*/ 319986 w 1134770"/>
                    <a:gd name="connsiteY209" fmla="*/ 1488319 h 1533676"/>
                    <a:gd name="connsiteX210" fmla="*/ 327244 w 1134770"/>
                    <a:gd name="connsiteY210" fmla="*/ 1487714 h 1533676"/>
                    <a:gd name="connsiteX211" fmla="*/ 345996 w 1134770"/>
                    <a:gd name="connsiteY211" fmla="*/ 1487109 h 1533676"/>
                    <a:gd name="connsiteX212" fmla="*/ 366562 w 1134770"/>
                    <a:gd name="connsiteY212" fmla="*/ 1483481 h 1533676"/>
                    <a:gd name="connsiteX213" fmla="*/ 402251 w 1134770"/>
                    <a:gd name="connsiteY213" fmla="*/ 1475014 h 1533676"/>
                    <a:gd name="connsiteX214" fmla="*/ 497823 w 1134770"/>
                    <a:gd name="connsiteY214" fmla="*/ 1484691 h 1533676"/>
                    <a:gd name="connsiteX215" fmla="*/ 526857 w 1134770"/>
                    <a:gd name="connsiteY215" fmla="*/ 1484086 h 1533676"/>
                    <a:gd name="connsiteX216" fmla="*/ 594000 w 1134770"/>
                    <a:gd name="connsiteY216" fmla="*/ 1484086 h 1533676"/>
                    <a:gd name="connsiteX217" fmla="*/ 594000 w 1134770"/>
                    <a:gd name="connsiteY217" fmla="*/ 1477433 h 1533676"/>
                    <a:gd name="connsiteX218" fmla="*/ 584927 w 1134770"/>
                    <a:gd name="connsiteY218" fmla="*/ 1470176 h 1533676"/>
                    <a:gd name="connsiteX219" fmla="*/ 568595 w 1134770"/>
                    <a:gd name="connsiteY219" fmla="*/ 1442357 h 1533676"/>
                    <a:gd name="connsiteX220" fmla="*/ 558312 w 1134770"/>
                    <a:gd name="connsiteY220" fmla="*/ 1423005 h 1533676"/>
                    <a:gd name="connsiteX221" fmla="*/ 568595 w 1134770"/>
                    <a:gd name="connsiteY221" fmla="*/ 1398209 h 1533676"/>
                    <a:gd name="connsiteX222" fmla="*/ 580693 w 1134770"/>
                    <a:gd name="connsiteY222" fmla="*/ 1380671 h 1533676"/>
                    <a:gd name="connsiteX223" fmla="*/ 584322 w 1134770"/>
                    <a:gd name="connsiteY223" fmla="*/ 1377648 h 1533676"/>
                    <a:gd name="connsiteX224" fmla="*/ 607913 w 1134770"/>
                    <a:gd name="connsiteY224" fmla="*/ 1362529 h 1533676"/>
                    <a:gd name="connsiteX225" fmla="*/ 610937 w 1134770"/>
                    <a:gd name="connsiteY225" fmla="*/ 1354667 h 1533676"/>
                    <a:gd name="connsiteX226" fmla="*/ 611542 w 1134770"/>
                    <a:gd name="connsiteY226" fmla="*/ 1348014 h 1533676"/>
                    <a:gd name="connsiteX227" fmla="*/ 613962 w 1134770"/>
                    <a:gd name="connsiteY227" fmla="*/ 1339548 h 1533676"/>
                    <a:gd name="connsiteX228" fmla="*/ 620615 w 1134770"/>
                    <a:gd name="connsiteY228" fmla="*/ 1309914 h 1533676"/>
                    <a:gd name="connsiteX229" fmla="*/ 656908 w 1134770"/>
                    <a:gd name="connsiteY229" fmla="*/ 1234319 h 1533676"/>
                    <a:gd name="connsiteX230" fmla="*/ 675055 w 1134770"/>
                    <a:gd name="connsiteY230" fmla="*/ 1196219 h 1533676"/>
                    <a:gd name="connsiteX231" fmla="*/ 682314 w 1134770"/>
                    <a:gd name="connsiteY231" fmla="*/ 1188357 h 1533676"/>
                    <a:gd name="connsiteX232" fmla="*/ 690782 w 1134770"/>
                    <a:gd name="connsiteY232" fmla="*/ 1179890 h 1533676"/>
                    <a:gd name="connsiteX233" fmla="*/ 702880 w 1134770"/>
                    <a:gd name="connsiteY233" fmla="*/ 1170819 h 1533676"/>
                    <a:gd name="connsiteX234" fmla="*/ 728285 w 1134770"/>
                    <a:gd name="connsiteY234" fmla="*/ 1152676 h 1533676"/>
                    <a:gd name="connsiteX235" fmla="*/ 747642 w 1134770"/>
                    <a:gd name="connsiteY235" fmla="*/ 1139976 h 1533676"/>
                    <a:gd name="connsiteX236" fmla="*/ 796033 w 1134770"/>
                    <a:gd name="connsiteY236" fmla="*/ 1111552 h 1533676"/>
                    <a:gd name="connsiteX237" fmla="*/ 806316 w 1134770"/>
                    <a:gd name="connsiteY237" fmla="*/ 1100062 h 1533676"/>
                    <a:gd name="connsiteX238" fmla="*/ 828697 w 1134770"/>
                    <a:gd name="connsiteY238" fmla="*/ 1073452 h 1533676"/>
                    <a:gd name="connsiteX239" fmla="*/ 852892 w 1134770"/>
                    <a:gd name="connsiteY239" fmla="*/ 1043214 h 1533676"/>
                    <a:gd name="connsiteX240" fmla="*/ 866200 w 1134770"/>
                    <a:gd name="connsiteY240" fmla="*/ 1027490 h 1533676"/>
                    <a:gd name="connsiteX241" fmla="*/ 864385 w 1134770"/>
                    <a:gd name="connsiteY241" fmla="*/ 1019024 h 1533676"/>
                    <a:gd name="connsiteX242" fmla="*/ 860151 w 1134770"/>
                    <a:gd name="connsiteY242" fmla="*/ 1008138 h 1533676"/>
                    <a:gd name="connsiteX243" fmla="*/ 858941 w 1134770"/>
                    <a:gd name="connsiteY243" fmla="*/ 1002090 h 1533676"/>
                    <a:gd name="connsiteX244" fmla="*/ 854707 w 1134770"/>
                    <a:gd name="connsiteY244" fmla="*/ 988181 h 1533676"/>
                    <a:gd name="connsiteX245" fmla="*/ 851682 w 1134770"/>
                    <a:gd name="connsiteY245" fmla="*/ 975481 h 1533676"/>
                    <a:gd name="connsiteX246" fmla="*/ 860151 w 1134770"/>
                    <a:gd name="connsiteY246" fmla="*/ 962781 h 1533676"/>
                    <a:gd name="connsiteX247" fmla="*/ 854707 w 1134770"/>
                    <a:gd name="connsiteY247" fmla="*/ 938590 h 1533676"/>
                    <a:gd name="connsiteX248" fmla="*/ 843819 w 1134770"/>
                    <a:gd name="connsiteY248" fmla="*/ 935566 h 1533676"/>
                    <a:gd name="connsiteX249" fmla="*/ 835955 w 1134770"/>
                    <a:gd name="connsiteY249" fmla="*/ 930124 h 1533676"/>
                    <a:gd name="connsiteX250" fmla="*/ 809945 w 1134770"/>
                    <a:gd name="connsiteY250" fmla="*/ 899886 h 1533676"/>
                    <a:gd name="connsiteX251" fmla="*/ 808130 w 1134770"/>
                    <a:gd name="connsiteY251" fmla="*/ 859971 h 1533676"/>
                    <a:gd name="connsiteX252" fmla="*/ 803291 w 1134770"/>
                    <a:gd name="connsiteY252" fmla="*/ 833966 h 1533676"/>
                    <a:gd name="connsiteX253" fmla="*/ 820833 w 1134770"/>
                    <a:gd name="connsiteY253" fmla="*/ 801310 h 1533676"/>
                    <a:gd name="connsiteX254" fmla="*/ 825067 w 1134770"/>
                    <a:gd name="connsiteY254" fmla="*/ 795262 h 1533676"/>
                    <a:gd name="connsiteX255" fmla="*/ 831116 w 1134770"/>
                    <a:gd name="connsiteY255" fmla="*/ 789214 h 1533676"/>
                    <a:gd name="connsiteX256" fmla="*/ 842004 w 1134770"/>
                    <a:gd name="connsiteY256" fmla="*/ 780748 h 1533676"/>
                    <a:gd name="connsiteX257" fmla="*/ 853497 w 1134770"/>
                    <a:gd name="connsiteY257" fmla="*/ 774700 h 1533676"/>
                    <a:gd name="connsiteX258" fmla="*/ 866200 w 1134770"/>
                    <a:gd name="connsiteY258" fmla="*/ 774700 h 1533676"/>
                    <a:gd name="connsiteX259" fmla="*/ 884346 w 1134770"/>
                    <a:gd name="connsiteY259" fmla="*/ 777724 h 1533676"/>
                    <a:gd name="connsiteX260" fmla="*/ 895839 w 1134770"/>
                    <a:gd name="connsiteY260" fmla="*/ 779538 h 1533676"/>
                    <a:gd name="connsiteX261" fmla="*/ 919430 w 1134770"/>
                    <a:gd name="connsiteY261" fmla="*/ 784981 h 1533676"/>
                    <a:gd name="connsiteX262" fmla="*/ 928503 w 1134770"/>
                    <a:gd name="connsiteY262" fmla="*/ 784981 h 1533676"/>
                    <a:gd name="connsiteX263" fmla="*/ 933342 w 1134770"/>
                    <a:gd name="connsiteY263" fmla="*/ 784981 h 1533676"/>
                    <a:gd name="connsiteX264" fmla="*/ 960562 w 1134770"/>
                    <a:gd name="connsiteY264" fmla="*/ 781352 h 1533676"/>
                    <a:gd name="connsiteX265" fmla="*/ 961772 w 1134770"/>
                    <a:gd name="connsiteY265" fmla="*/ 745671 h 1533676"/>
                    <a:gd name="connsiteX266" fmla="*/ 962377 w 1134770"/>
                    <a:gd name="connsiteY266" fmla="*/ 739019 h 1533676"/>
                    <a:gd name="connsiteX267" fmla="*/ 962982 w 1134770"/>
                    <a:gd name="connsiteY267" fmla="*/ 721481 h 1533676"/>
                    <a:gd name="connsiteX268" fmla="*/ 963587 w 1134770"/>
                    <a:gd name="connsiteY268" fmla="*/ 717852 h 1533676"/>
                    <a:gd name="connsiteX269" fmla="*/ 970846 w 1134770"/>
                    <a:gd name="connsiteY269" fmla="*/ 706362 h 1533676"/>
                    <a:gd name="connsiteX270" fmla="*/ 990202 w 1134770"/>
                    <a:gd name="connsiteY270" fmla="*/ 679752 h 1533676"/>
                    <a:gd name="connsiteX271" fmla="*/ 996251 w 1134770"/>
                    <a:gd name="connsiteY271" fmla="*/ 668262 h 1533676"/>
                    <a:gd name="connsiteX272" fmla="*/ 1005324 w 1134770"/>
                    <a:gd name="connsiteY272" fmla="*/ 638024 h 1533676"/>
                    <a:gd name="connsiteX273" fmla="*/ 1011373 w 1134770"/>
                    <a:gd name="connsiteY273" fmla="*/ 625929 h 1533676"/>
                    <a:gd name="connsiteX274" fmla="*/ 1015002 w 1134770"/>
                    <a:gd name="connsiteY274" fmla="*/ 612624 h 1533676"/>
                    <a:gd name="connsiteX275" fmla="*/ 1021051 w 1134770"/>
                    <a:gd name="connsiteY275" fmla="*/ 602343 h 1533676"/>
                    <a:gd name="connsiteX276" fmla="*/ 1033754 w 1134770"/>
                    <a:gd name="connsiteY276" fmla="*/ 600529 h 1533676"/>
                    <a:gd name="connsiteX277" fmla="*/ 1047061 w 1134770"/>
                    <a:gd name="connsiteY277" fmla="*/ 600529 h 1533676"/>
                    <a:gd name="connsiteX278" fmla="*/ 1069442 w 1134770"/>
                    <a:gd name="connsiteY278" fmla="*/ 599924 h 1533676"/>
                    <a:gd name="connsiteX279" fmla="*/ 1077306 w 1134770"/>
                    <a:gd name="connsiteY279" fmla="*/ 599319 h 1533676"/>
                    <a:gd name="connsiteX280" fmla="*/ 1110575 w 1134770"/>
                    <a:gd name="connsiteY280" fmla="*/ 587224 h 1533676"/>
                    <a:gd name="connsiteX281" fmla="*/ 1097267 w 1134770"/>
                    <a:gd name="connsiteY281" fmla="*/ 567267 h 1533676"/>
                    <a:gd name="connsiteX282" fmla="*/ 1117228 w 1134770"/>
                    <a:gd name="connsiteY282" fmla="*/ 553962 h 1533676"/>
                    <a:gd name="connsiteX283" fmla="*/ 1129931 w 1134770"/>
                    <a:gd name="connsiteY283" fmla="*/ 542471 h 1533676"/>
                    <a:gd name="connsiteX284" fmla="*/ 1120858 w 1134770"/>
                    <a:gd name="connsiteY284" fmla="*/ 514652 h 1533676"/>
                    <a:gd name="connsiteX285" fmla="*/ 1134770 w 1134770"/>
                    <a:gd name="connsiteY285" fmla="*/ 483810 h 1533676"/>
                    <a:gd name="connsiteX286" fmla="*/ 1073677 w 1134770"/>
                    <a:gd name="connsiteY286" fmla="*/ 436033 h 1533676"/>
                    <a:gd name="connsiteX287" fmla="*/ 1056135 w 1134770"/>
                    <a:gd name="connsiteY287" fmla="*/ 435429 h 1533676"/>
                    <a:gd name="connsiteX288" fmla="*/ 1042827 w 1134770"/>
                    <a:gd name="connsiteY288" fmla="*/ 416681 h 1533676"/>
                    <a:gd name="connsiteX289" fmla="*/ 1044642 w 1134770"/>
                    <a:gd name="connsiteY289" fmla="*/ 377371 h 1533676"/>
                    <a:gd name="connsiteX290" fmla="*/ 1050086 w 1134770"/>
                    <a:gd name="connsiteY290" fmla="*/ 350157 h 1533676"/>
                    <a:gd name="connsiteX291" fmla="*/ 1037383 w 1134770"/>
                    <a:gd name="connsiteY291" fmla="*/ 330804 h 1533676"/>
                    <a:gd name="connsiteX292" fmla="*/ 1026495 w 1134770"/>
                    <a:gd name="connsiteY292" fmla="*/ 310847 h 1533676"/>
                    <a:gd name="connsiteX293" fmla="*/ 1015607 w 1134770"/>
                    <a:gd name="connsiteY293" fmla="*/ 281819 h 1533676"/>
                    <a:gd name="connsiteX294" fmla="*/ 1010768 w 1134770"/>
                    <a:gd name="connsiteY294" fmla="*/ 266700 h 1533676"/>
                    <a:gd name="connsiteX295" fmla="*/ 1001090 w 1134770"/>
                    <a:gd name="connsiteY295" fmla="*/ 254000 h 1533676"/>
                    <a:gd name="connsiteX296" fmla="*/ 1028310 w 1134770"/>
                    <a:gd name="connsiteY296" fmla="*/ 238276 h 1533676"/>
                    <a:gd name="connsiteX297" fmla="*/ 1033149 w 1134770"/>
                    <a:gd name="connsiteY297" fmla="*/ 220133 h 1533676"/>
                    <a:gd name="connsiteX298" fmla="*/ 1042827 w 1134770"/>
                    <a:gd name="connsiteY298" fmla="*/ 198362 h 1533676"/>
                    <a:gd name="connsiteX299" fmla="*/ 1044642 w 1134770"/>
                    <a:gd name="connsiteY299" fmla="*/ 190500 h 1533676"/>
                    <a:gd name="connsiteX300" fmla="*/ 1045247 w 1134770"/>
                    <a:gd name="connsiteY300" fmla="*/ 179614 h 1533676"/>
                    <a:gd name="connsiteX301" fmla="*/ 1009558 w 1134770"/>
                    <a:gd name="connsiteY301" fmla="*/ 157238 h 1533676"/>
                    <a:gd name="connsiteX302" fmla="*/ 989597 w 1134770"/>
                    <a:gd name="connsiteY302" fmla="*/ 142724 h 1533676"/>
                    <a:gd name="connsiteX303" fmla="*/ 967216 w 1134770"/>
                    <a:gd name="connsiteY303" fmla="*/ 120347 h 1533676"/>
                    <a:gd name="connsiteX304" fmla="*/ 967821 w 1134770"/>
                    <a:gd name="connsiteY304" fmla="*/ 71966 h 1533676"/>
                    <a:gd name="connsiteX305" fmla="*/ 964192 w 1134770"/>
                    <a:gd name="connsiteY305" fmla="*/ 68943 h 1533676"/>
                    <a:gd name="connsiteX306" fmla="*/ 936972 w 1134770"/>
                    <a:gd name="connsiteY306" fmla="*/ 52009 h 1533676"/>
                    <a:gd name="connsiteX307" fmla="*/ 933947 w 1134770"/>
                    <a:gd name="connsiteY307" fmla="*/ 53219 h 1533676"/>
                    <a:gd name="connsiteX308" fmla="*/ 898259 w 1134770"/>
                    <a:gd name="connsiteY308" fmla="*/ 69548 h 1533676"/>
                    <a:gd name="connsiteX309" fmla="*/ 882532 w 1134770"/>
                    <a:gd name="connsiteY309" fmla="*/ 75595 h 1533676"/>
                    <a:gd name="connsiteX310" fmla="*/ 862570 w 1134770"/>
                    <a:gd name="connsiteY310" fmla="*/ 70152 h 1533676"/>
                    <a:gd name="connsiteX311" fmla="*/ 837165 w 1134770"/>
                    <a:gd name="connsiteY311" fmla="*/ 84667 h 1533676"/>
                    <a:gd name="connsiteX312" fmla="*/ 837165 w 1134770"/>
                    <a:gd name="connsiteY312" fmla="*/ 84667 h 153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1134770" h="1533676">
                      <a:moveTo>
                        <a:pt x="837165" y="84667"/>
                      </a:moveTo>
                      <a:lnTo>
                        <a:pt x="818414" y="90109"/>
                      </a:lnTo>
                      <a:lnTo>
                        <a:pt x="800872" y="101600"/>
                      </a:lnTo>
                      <a:lnTo>
                        <a:pt x="794218" y="107043"/>
                      </a:lnTo>
                      <a:lnTo>
                        <a:pt x="777281" y="110066"/>
                      </a:lnTo>
                      <a:lnTo>
                        <a:pt x="763974" y="111881"/>
                      </a:lnTo>
                      <a:lnTo>
                        <a:pt x="750666" y="111276"/>
                      </a:lnTo>
                      <a:lnTo>
                        <a:pt x="724051" y="111881"/>
                      </a:lnTo>
                      <a:lnTo>
                        <a:pt x="702880" y="110066"/>
                      </a:lnTo>
                      <a:lnTo>
                        <a:pt x="662353" y="100995"/>
                      </a:lnTo>
                      <a:lnTo>
                        <a:pt x="655699" y="77409"/>
                      </a:lnTo>
                      <a:lnTo>
                        <a:pt x="635737" y="50800"/>
                      </a:lnTo>
                      <a:cubicBezTo>
                        <a:pt x="623035" y="45962"/>
                        <a:pt x="609122" y="44752"/>
                        <a:pt x="595210" y="39914"/>
                      </a:cubicBezTo>
                      <a:cubicBezTo>
                        <a:pt x="589161" y="30238"/>
                        <a:pt x="583717" y="26609"/>
                        <a:pt x="578878" y="15119"/>
                      </a:cubicBezTo>
                      <a:lnTo>
                        <a:pt x="557707" y="18747"/>
                      </a:lnTo>
                      <a:lnTo>
                        <a:pt x="543794" y="21771"/>
                      </a:lnTo>
                      <a:lnTo>
                        <a:pt x="540165" y="14514"/>
                      </a:lnTo>
                      <a:lnTo>
                        <a:pt x="532906" y="5443"/>
                      </a:lnTo>
                      <a:lnTo>
                        <a:pt x="528067" y="0"/>
                      </a:lnTo>
                      <a:lnTo>
                        <a:pt x="525043" y="605"/>
                      </a:lnTo>
                      <a:lnTo>
                        <a:pt x="523228" y="1209"/>
                      </a:lnTo>
                      <a:lnTo>
                        <a:pt x="519599" y="3628"/>
                      </a:lnTo>
                      <a:lnTo>
                        <a:pt x="517784" y="5443"/>
                      </a:lnTo>
                      <a:lnTo>
                        <a:pt x="515364" y="7257"/>
                      </a:lnTo>
                      <a:lnTo>
                        <a:pt x="509316" y="10281"/>
                      </a:lnTo>
                      <a:lnTo>
                        <a:pt x="506896" y="12095"/>
                      </a:lnTo>
                      <a:cubicBezTo>
                        <a:pt x="504477" y="14514"/>
                        <a:pt x="499033" y="16328"/>
                        <a:pt x="499637" y="19352"/>
                      </a:cubicBezTo>
                      <a:cubicBezTo>
                        <a:pt x="502057" y="29633"/>
                        <a:pt x="509921" y="37495"/>
                        <a:pt x="515364" y="46566"/>
                      </a:cubicBezTo>
                      <a:lnTo>
                        <a:pt x="535326" y="59267"/>
                      </a:lnTo>
                      <a:cubicBezTo>
                        <a:pt x="538351" y="65314"/>
                        <a:pt x="524438" y="82852"/>
                        <a:pt x="517179" y="97971"/>
                      </a:cubicBezTo>
                      <a:cubicBezTo>
                        <a:pt x="509316" y="113090"/>
                        <a:pt x="503872" y="129419"/>
                        <a:pt x="501452" y="131838"/>
                      </a:cubicBezTo>
                      <a:cubicBezTo>
                        <a:pt x="492984" y="136676"/>
                        <a:pt x="480886" y="140304"/>
                        <a:pt x="473022" y="147562"/>
                      </a:cubicBezTo>
                      <a:lnTo>
                        <a:pt x="470603" y="157843"/>
                      </a:lnTo>
                      <a:lnTo>
                        <a:pt x="472418" y="171752"/>
                      </a:lnTo>
                      <a:lnTo>
                        <a:pt x="479071" y="182033"/>
                      </a:lnTo>
                      <a:lnTo>
                        <a:pt x="469393" y="200781"/>
                      </a:lnTo>
                      <a:lnTo>
                        <a:pt x="469393" y="206224"/>
                      </a:lnTo>
                      <a:lnTo>
                        <a:pt x="463344" y="216505"/>
                      </a:lnTo>
                      <a:lnTo>
                        <a:pt x="457295" y="225576"/>
                      </a:lnTo>
                      <a:cubicBezTo>
                        <a:pt x="453666" y="228600"/>
                        <a:pt x="450037" y="232833"/>
                        <a:pt x="447012" y="235252"/>
                      </a:cubicBezTo>
                      <a:cubicBezTo>
                        <a:pt x="444593" y="235252"/>
                        <a:pt x="441568" y="233438"/>
                        <a:pt x="439753" y="231624"/>
                      </a:cubicBezTo>
                      <a:lnTo>
                        <a:pt x="429471" y="217714"/>
                      </a:lnTo>
                      <a:lnTo>
                        <a:pt x="414348" y="202595"/>
                      </a:lnTo>
                      <a:cubicBezTo>
                        <a:pt x="413139" y="198362"/>
                        <a:pt x="411324" y="194128"/>
                        <a:pt x="410114" y="189895"/>
                      </a:cubicBezTo>
                      <a:cubicBezTo>
                        <a:pt x="409509" y="183847"/>
                        <a:pt x="407694" y="177800"/>
                        <a:pt x="402855" y="172962"/>
                      </a:cubicBezTo>
                      <a:lnTo>
                        <a:pt x="391362" y="175381"/>
                      </a:lnTo>
                      <a:lnTo>
                        <a:pt x="369587" y="181429"/>
                      </a:lnTo>
                      <a:lnTo>
                        <a:pt x="351440" y="189290"/>
                      </a:lnTo>
                      <a:lnTo>
                        <a:pt x="338737" y="195338"/>
                      </a:lnTo>
                      <a:lnTo>
                        <a:pt x="332689" y="196548"/>
                      </a:lnTo>
                      <a:lnTo>
                        <a:pt x="326640" y="195943"/>
                      </a:lnTo>
                      <a:lnTo>
                        <a:pt x="313937" y="191709"/>
                      </a:lnTo>
                      <a:lnTo>
                        <a:pt x="309702" y="188685"/>
                      </a:lnTo>
                      <a:lnTo>
                        <a:pt x="293371" y="194733"/>
                      </a:lnTo>
                      <a:lnTo>
                        <a:pt x="252843" y="210457"/>
                      </a:lnTo>
                      <a:lnTo>
                        <a:pt x="253448" y="212876"/>
                      </a:lnTo>
                      <a:lnTo>
                        <a:pt x="255263" y="214690"/>
                      </a:lnTo>
                      <a:lnTo>
                        <a:pt x="258892" y="218924"/>
                      </a:lnTo>
                      <a:lnTo>
                        <a:pt x="266756" y="226181"/>
                      </a:lnTo>
                      <a:lnTo>
                        <a:pt x="255868" y="234648"/>
                      </a:lnTo>
                      <a:lnTo>
                        <a:pt x="252843" y="238881"/>
                      </a:lnTo>
                      <a:lnTo>
                        <a:pt x="251029" y="244929"/>
                      </a:lnTo>
                      <a:lnTo>
                        <a:pt x="244375" y="246743"/>
                      </a:lnTo>
                      <a:lnTo>
                        <a:pt x="229858" y="246743"/>
                      </a:lnTo>
                      <a:lnTo>
                        <a:pt x="220179" y="244929"/>
                      </a:lnTo>
                      <a:lnTo>
                        <a:pt x="211711" y="243719"/>
                      </a:lnTo>
                      <a:lnTo>
                        <a:pt x="207477" y="244324"/>
                      </a:lnTo>
                      <a:lnTo>
                        <a:pt x="197798" y="243719"/>
                      </a:lnTo>
                      <a:lnTo>
                        <a:pt x="185700" y="245533"/>
                      </a:lnTo>
                      <a:lnTo>
                        <a:pt x="175418" y="246743"/>
                      </a:lnTo>
                      <a:lnTo>
                        <a:pt x="165134" y="248557"/>
                      </a:lnTo>
                      <a:lnTo>
                        <a:pt x="153641" y="249767"/>
                      </a:lnTo>
                      <a:lnTo>
                        <a:pt x="141544" y="255814"/>
                      </a:lnTo>
                      <a:lnTo>
                        <a:pt x="128236" y="260048"/>
                      </a:lnTo>
                      <a:lnTo>
                        <a:pt x="123397" y="262466"/>
                      </a:lnTo>
                      <a:lnTo>
                        <a:pt x="108275" y="266095"/>
                      </a:lnTo>
                      <a:lnTo>
                        <a:pt x="100411" y="287867"/>
                      </a:lnTo>
                      <a:lnTo>
                        <a:pt x="105855" y="294519"/>
                      </a:lnTo>
                      <a:lnTo>
                        <a:pt x="111904" y="306009"/>
                      </a:lnTo>
                      <a:lnTo>
                        <a:pt x="116138" y="311452"/>
                      </a:lnTo>
                      <a:lnTo>
                        <a:pt x="143358" y="332014"/>
                      </a:lnTo>
                      <a:lnTo>
                        <a:pt x="152432" y="341690"/>
                      </a:lnTo>
                      <a:lnTo>
                        <a:pt x="159086" y="347133"/>
                      </a:lnTo>
                      <a:lnTo>
                        <a:pt x="166344" y="356205"/>
                      </a:lnTo>
                      <a:cubicBezTo>
                        <a:pt x="165134" y="356810"/>
                        <a:pt x="165739" y="359228"/>
                        <a:pt x="159690" y="361648"/>
                      </a:cubicBezTo>
                      <a:cubicBezTo>
                        <a:pt x="156666" y="362857"/>
                        <a:pt x="151827" y="367695"/>
                        <a:pt x="149407" y="369509"/>
                      </a:cubicBezTo>
                      <a:cubicBezTo>
                        <a:pt x="145778" y="371929"/>
                        <a:pt x="145778" y="375557"/>
                        <a:pt x="145778" y="379185"/>
                      </a:cubicBezTo>
                      <a:cubicBezTo>
                        <a:pt x="145778" y="382814"/>
                        <a:pt x="145778" y="386443"/>
                        <a:pt x="148198" y="388862"/>
                      </a:cubicBezTo>
                      <a:cubicBezTo>
                        <a:pt x="149407" y="390676"/>
                        <a:pt x="150012" y="392490"/>
                        <a:pt x="151222" y="394304"/>
                      </a:cubicBezTo>
                      <a:lnTo>
                        <a:pt x="156061" y="400352"/>
                      </a:lnTo>
                      <a:lnTo>
                        <a:pt x="156061" y="406400"/>
                      </a:lnTo>
                      <a:lnTo>
                        <a:pt x="159690" y="416076"/>
                      </a:lnTo>
                      <a:lnTo>
                        <a:pt x="163320" y="422728"/>
                      </a:lnTo>
                      <a:lnTo>
                        <a:pt x="166949" y="431195"/>
                      </a:lnTo>
                      <a:lnTo>
                        <a:pt x="167554" y="436638"/>
                      </a:lnTo>
                      <a:lnTo>
                        <a:pt x="163320" y="439662"/>
                      </a:lnTo>
                      <a:lnTo>
                        <a:pt x="148802" y="442081"/>
                      </a:lnTo>
                      <a:lnTo>
                        <a:pt x="143963" y="457804"/>
                      </a:lnTo>
                      <a:lnTo>
                        <a:pt x="140334" y="466876"/>
                      </a:lnTo>
                      <a:lnTo>
                        <a:pt x="143963" y="477762"/>
                      </a:lnTo>
                      <a:lnTo>
                        <a:pt x="146988" y="492881"/>
                      </a:lnTo>
                      <a:lnTo>
                        <a:pt x="139124" y="506185"/>
                      </a:lnTo>
                      <a:lnTo>
                        <a:pt x="146988" y="517071"/>
                      </a:lnTo>
                      <a:lnTo>
                        <a:pt x="144568" y="524328"/>
                      </a:lnTo>
                      <a:lnTo>
                        <a:pt x="142753" y="552752"/>
                      </a:lnTo>
                      <a:lnTo>
                        <a:pt x="137914" y="564847"/>
                      </a:lnTo>
                      <a:lnTo>
                        <a:pt x="127027" y="583595"/>
                      </a:lnTo>
                      <a:lnTo>
                        <a:pt x="122187" y="587224"/>
                      </a:lnTo>
                      <a:lnTo>
                        <a:pt x="117953" y="589038"/>
                      </a:lnTo>
                      <a:lnTo>
                        <a:pt x="107670" y="592062"/>
                      </a:lnTo>
                      <a:lnTo>
                        <a:pt x="102226" y="592667"/>
                      </a:lnTo>
                      <a:lnTo>
                        <a:pt x="97387" y="594481"/>
                      </a:lnTo>
                      <a:lnTo>
                        <a:pt x="93153" y="598714"/>
                      </a:lnTo>
                      <a:lnTo>
                        <a:pt x="81660" y="614438"/>
                      </a:lnTo>
                      <a:lnTo>
                        <a:pt x="70772" y="625929"/>
                      </a:lnTo>
                      <a:lnTo>
                        <a:pt x="68352" y="630162"/>
                      </a:lnTo>
                      <a:lnTo>
                        <a:pt x="67142" y="634395"/>
                      </a:lnTo>
                      <a:lnTo>
                        <a:pt x="71981" y="654957"/>
                      </a:lnTo>
                      <a:lnTo>
                        <a:pt x="64723" y="664029"/>
                      </a:lnTo>
                      <a:lnTo>
                        <a:pt x="62908" y="668262"/>
                      </a:lnTo>
                      <a:lnTo>
                        <a:pt x="66538" y="671286"/>
                      </a:lnTo>
                      <a:lnTo>
                        <a:pt x="68957" y="674310"/>
                      </a:lnTo>
                      <a:lnTo>
                        <a:pt x="71981" y="678543"/>
                      </a:lnTo>
                      <a:lnTo>
                        <a:pt x="75611" y="685195"/>
                      </a:lnTo>
                      <a:lnTo>
                        <a:pt x="81660" y="693662"/>
                      </a:lnTo>
                      <a:lnTo>
                        <a:pt x="87104" y="698500"/>
                      </a:lnTo>
                      <a:lnTo>
                        <a:pt x="86499" y="703943"/>
                      </a:lnTo>
                      <a:lnTo>
                        <a:pt x="86499" y="716643"/>
                      </a:lnTo>
                      <a:lnTo>
                        <a:pt x="83474" y="734786"/>
                      </a:lnTo>
                      <a:lnTo>
                        <a:pt x="83474" y="743857"/>
                      </a:lnTo>
                      <a:lnTo>
                        <a:pt x="52625" y="799495"/>
                      </a:lnTo>
                      <a:lnTo>
                        <a:pt x="55045" y="807357"/>
                      </a:lnTo>
                      <a:lnTo>
                        <a:pt x="58674" y="824895"/>
                      </a:lnTo>
                      <a:lnTo>
                        <a:pt x="55649" y="833966"/>
                      </a:lnTo>
                      <a:lnTo>
                        <a:pt x="52020" y="840014"/>
                      </a:lnTo>
                      <a:lnTo>
                        <a:pt x="52020" y="843643"/>
                      </a:lnTo>
                      <a:lnTo>
                        <a:pt x="48996" y="847876"/>
                      </a:lnTo>
                      <a:lnTo>
                        <a:pt x="37503" y="853319"/>
                      </a:lnTo>
                      <a:lnTo>
                        <a:pt x="34478" y="856947"/>
                      </a:lnTo>
                      <a:lnTo>
                        <a:pt x="30849" y="866019"/>
                      </a:lnTo>
                      <a:lnTo>
                        <a:pt x="26615" y="873881"/>
                      </a:lnTo>
                      <a:lnTo>
                        <a:pt x="17542" y="882347"/>
                      </a:lnTo>
                      <a:lnTo>
                        <a:pt x="13307" y="886581"/>
                      </a:lnTo>
                      <a:lnTo>
                        <a:pt x="9073" y="892024"/>
                      </a:lnTo>
                      <a:lnTo>
                        <a:pt x="6049" y="897466"/>
                      </a:lnTo>
                      <a:lnTo>
                        <a:pt x="7258" y="911376"/>
                      </a:lnTo>
                      <a:lnTo>
                        <a:pt x="7863" y="931333"/>
                      </a:lnTo>
                      <a:lnTo>
                        <a:pt x="0" y="942824"/>
                      </a:lnTo>
                      <a:lnTo>
                        <a:pt x="0" y="947662"/>
                      </a:lnTo>
                      <a:lnTo>
                        <a:pt x="1209" y="954919"/>
                      </a:lnTo>
                      <a:lnTo>
                        <a:pt x="3024" y="961571"/>
                      </a:lnTo>
                      <a:lnTo>
                        <a:pt x="3024" y="971248"/>
                      </a:lnTo>
                      <a:lnTo>
                        <a:pt x="3629" y="979109"/>
                      </a:lnTo>
                      <a:lnTo>
                        <a:pt x="3629" y="995438"/>
                      </a:lnTo>
                      <a:lnTo>
                        <a:pt x="8468" y="1048657"/>
                      </a:lnTo>
                      <a:lnTo>
                        <a:pt x="11493" y="1063776"/>
                      </a:lnTo>
                      <a:lnTo>
                        <a:pt x="15122" y="1074057"/>
                      </a:lnTo>
                      <a:lnTo>
                        <a:pt x="24196" y="1088571"/>
                      </a:lnTo>
                      <a:lnTo>
                        <a:pt x="25405" y="1090990"/>
                      </a:lnTo>
                      <a:lnTo>
                        <a:pt x="29639" y="1095828"/>
                      </a:lnTo>
                      <a:lnTo>
                        <a:pt x="36898" y="1100062"/>
                      </a:lnTo>
                      <a:lnTo>
                        <a:pt x="44762" y="1101876"/>
                      </a:lnTo>
                      <a:lnTo>
                        <a:pt x="60489" y="1103086"/>
                      </a:lnTo>
                      <a:lnTo>
                        <a:pt x="69562" y="1107924"/>
                      </a:lnTo>
                      <a:lnTo>
                        <a:pt x="75611" y="1109738"/>
                      </a:lnTo>
                      <a:lnTo>
                        <a:pt x="79845" y="1109133"/>
                      </a:lnTo>
                      <a:lnTo>
                        <a:pt x="84684" y="1109738"/>
                      </a:lnTo>
                      <a:lnTo>
                        <a:pt x="90128" y="1113367"/>
                      </a:lnTo>
                      <a:lnTo>
                        <a:pt x="94967" y="1124252"/>
                      </a:lnTo>
                      <a:lnTo>
                        <a:pt x="96782" y="1130300"/>
                      </a:lnTo>
                      <a:lnTo>
                        <a:pt x="99201" y="1133929"/>
                      </a:lnTo>
                      <a:lnTo>
                        <a:pt x="102831" y="1136952"/>
                      </a:lnTo>
                      <a:lnTo>
                        <a:pt x="104646" y="1139371"/>
                      </a:lnTo>
                      <a:lnTo>
                        <a:pt x="113719" y="1145419"/>
                      </a:lnTo>
                      <a:lnTo>
                        <a:pt x="120978" y="1149048"/>
                      </a:lnTo>
                      <a:lnTo>
                        <a:pt x="127631" y="1150257"/>
                      </a:lnTo>
                      <a:lnTo>
                        <a:pt x="133680" y="1150862"/>
                      </a:lnTo>
                      <a:lnTo>
                        <a:pt x="139124" y="1152676"/>
                      </a:lnTo>
                      <a:lnTo>
                        <a:pt x="142149" y="1154490"/>
                      </a:lnTo>
                      <a:lnTo>
                        <a:pt x="145778" y="1159933"/>
                      </a:lnTo>
                      <a:lnTo>
                        <a:pt x="151222" y="1169609"/>
                      </a:lnTo>
                      <a:lnTo>
                        <a:pt x="145173" y="1182914"/>
                      </a:lnTo>
                      <a:lnTo>
                        <a:pt x="140334" y="1195614"/>
                      </a:lnTo>
                      <a:lnTo>
                        <a:pt x="130051" y="1234319"/>
                      </a:lnTo>
                      <a:lnTo>
                        <a:pt x="130051" y="1240971"/>
                      </a:lnTo>
                      <a:lnTo>
                        <a:pt x="132470" y="1250043"/>
                      </a:lnTo>
                      <a:lnTo>
                        <a:pt x="136705" y="1258509"/>
                      </a:lnTo>
                      <a:lnTo>
                        <a:pt x="139124" y="1263952"/>
                      </a:lnTo>
                      <a:lnTo>
                        <a:pt x="143358" y="1277862"/>
                      </a:lnTo>
                      <a:lnTo>
                        <a:pt x="148802" y="1320195"/>
                      </a:lnTo>
                      <a:lnTo>
                        <a:pt x="158480" y="1332895"/>
                      </a:lnTo>
                      <a:lnTo>
                        <a:pt x="171788" y="1395185"/>
                      </a:lnTo>
                      <a:lnTo>
                        <a:pt x="176627" y="1412119"/>
                      </a:lnTo>
                      <a:lnTo>
                        <a:pt x="177232" y="1424214"/>
                      </a:lnTo>
                      <a:lnTo>
                        <a:pt x="177837" y="1431471"/>
                      </a:lnTo>
                      <a:lnTo>
                        <a:pt x="180257" y="1446590"/>
                      </a:lnTo>
                      <a:lnTo>
                        <a:pt x="182071" y="1456871"/>
                      </a:lnTo>
                      <a:lnTo>
                        <a:pt x="182071" y="1467152"/>
                      </a:lnTo>
                      <a:lnTo>
                        <a:pt x="182071" y="1476828"/>
                      </a:lnTo>
                      <a:lnTo>
                        <a:pt x="182676" y="1485900"/>
                      </a:lnTo>
                      <a:lnTo>
                        <a:pt x="185700" y="1501019"/>
                      </a:lnTo>
                      <a:lnTo>
                        <a:pt x="188120" y="1514324"/>
                      </a:lnTo>
                      <a:lnTo>
                        <a:pt x="190540" y="1520976"/>
                      </a:lnTo>
                      <a:lnTo>
                        <a:pt x="193564" y="1533676"/>
                      </a:lnTo>
                      <a:lnTo>
                        <a:pt x="254053" y="1507066"/>
                      </a:lnTo>
                      <a:lnTo>
                        <a:pt x="267360" y="1502833"/>
                      </a:lnTo>
                      <a:lnTo>
                        <a:pt x="279458" y="1494367"/>
                      </a:lnTo>
                      <a:lnTo>
                        <a:pt x="292766" y="1490738"/>
                      </a:lnTo>
                      <a:lnTo>
                        <a:pt x="300024" y="1488319"/>
                      </a:lnTo>
                      <a:lnTo>
                        <a:pt x="319986" y="1488319"/>
                      </a:lnTo>
                      <a:lnTo>
                        <a:pt x="327244" y="1487714"/>
                      </a:lnTo>
                      <a:lnTo>
                        <a:pt x="345996" y="1487109"/>
                      </a:lnTo>
                      <a:lnTo>
                        <a:pt x="366562" y="1483481"/>
                      </a:lnTo>
                      <a:lnTo>
                        <a:pt x="402251" y="1475014"/>
                      </a:lnTo>
                      <a:lnTo>
                        <a:pt x="497823" y="1484691"/>
                      </a:lnTo>
                      <a:lnTo>
                        <a:pt x="526857" y="1484086"/>
                      </a:lnTo>
                      <a:lnTo>
                        <a:pt x="594000" y="1484086"/>
                      </a:lnTo>
                      <a:lnTo>
                        <a:pt x="594000" y="1477433"/>
                      </a:lnTo>
                      <a:lnTo>
                        <a:pt x="584927" y="1470176"/>
                      </a:lnTo>
                      <a:lnTo>
                        <a:pt x="568595" y="1442357"/>
                      </a:lnTo>
                      <a:lnTo>
                        <a:pt x="558312" y="1423005"/>
                      </a:lnTo>
                      <a:lnTo>
                        <a:pt x="568595" y="1398209"/>
                      </a:lnTo>
                      <a:lnTo>
                        <a:pt x="580693" y="1380671"/>
                      </a:lnTo>
                      <a:lnTo>
                        <a:pt x="584322" y="1377648"/>
                      </a:lnTo>
                      <a:lnTo>
                        <a:pt x="607913" y="1362529"/>
                      </a:lnTo>
                      <a:lnTo>
                        <a:pt x="610937" y="1354667"/>
                      </a:lnTo>
                      <a:lnTo>
                        <a:pt x="611542" y="1348014"/>
                      </a:lnTo>
                      <a:lnTo>
                        <a:pt x="613962" y="1339548"/>
                      </a:lnTo>
                      <a:lnTo>
                        <a:pt x="620615" y="1309914"/>
                      </a:lnTo>
                      <a:lnTo>
                        <a:pt x="656908" y="1234319"/>
                      </a:lnTo>
                      <a:lnTo>
                        <a:pt x="675055" y="1196219"/>
                      </a:lnTo>
                      <a:lnTo>
                        <a:pt x="682314" y="1188357"/>
                      </a:lnTo>
                      <a:lnTo>
                        <a:pt x="690782" y="1179890"/>
                      </a:lnTo>
                      <a:lnTo>
                        <a:pt x="702880" y="1170819"/>
                      </a:lnTo>
                      <a:lnTo>
                        <a:pt x="728285" y="1152676"/>
                      </a:lnTo>
                      <a:lnTo>
                        <a:pt x="747642" y="1139976"/>
                      </a:lnTo>
                      <a:lnTo>
                        <a:pt x="796033" y="1111552"/>
                      </a:lnTo>
                      <a:lnTo>
                        <a:pt x="806316" y="1100062"/>
                      </a:lnTo>
                      <a:lnTo>
                        <a:pt x="828697" y="1073452"/>
                      </a:lnTo>
                      <a:lnTo>
                        <a:pt x="852892" y="1043214"/>
                      </a:lnTo>
                      <a:lnTo>
                        <a:pt x="866200" y="1027490"/>
                      </a:lnTo>
                      <a:lnTo>
                        <a:pt x="864385" y="1019024"/>
                      </a:lnTo>
                      <a:lnTo>
                        <a:pt x="860151" y="1008138"/>
                      </a:lnTo>
                      <a:lnTo>
                        <a:pt x="858941" y="1002090"/>
                      </a:lnTo>
                      <a:lnTo>
                        <a:pt x="854707" y="988181"/>
                      </a:lnTo>
                      <a:lnTo>
                        <a:pt x="851682" y="975481"/>
                      </a:lnTo>
                      <a:lnTo>
                        <a:pt x="860151" y="962781"/>
                      </a:lnTo>
                      <a:lnTo>
                        <a:pt x="854707" y="938590"/>
                      </a:lnTo>
                      <a:lnTo>
                        <a:pt x="843819" y="935566"/>
                      </a:lnTo>
                      <a:lnTo>
                        <a:pt x="835955" y="930124"/>
                      </a:lnTo>
                      <a:lnTo>
                        <a:pt x="809945" y="899886"/>
                      </a:lnTo>
                      <a:lnTo>
                        <a:pt x="808130" y="859971"/>
                      </a:lnTo>
                      <a:lnTo>
                        <a:pt x="803291" y="833966"/>
                      </a:lnTo>
                      <a:lnTo>
                        <a:pt x="820833" y="801310"/>
                      </a:lnTo>
                      <a:lnTo>
                        <a:pt x="825067" y="795262"/>
                      </a:lnTo>
                      <a:lnTo>
                        <a:pt x="831116" y="789214"/>
                      </a:lnTo>
                      <a:lnTo>
                        <a:pt x="842004" y="780748"/>
                      </a:lnTo>
                      <a:lnTo>
                        <a:pt x="853497" y="774700"/>
                      </a:lnTo>
                      <a:lnTo>
                        <a:pt x="866200" y="774700"/>
                      </a:lnTo>
                      <a:lnTo>
                        <a:pt x="884346" y="777724"/>
                      </a:lnTo>
                      <a:lnTo>
                        <a:pt x="895839" y="779538"/>
                      </a:lnTo>
                      <a:lnTo>
                        <a:pt x="919430" y="784981"/>
                      </a:lnTo>
                      <a:lnTo>
                        <a:pt x="928503" y="784981"/>
                      </a:lnTo>
                      <a:lnTo>
                        <a:pt x="933342" y="784981"/>
                      </a:lnTo>
                      <a:lnTo>
                        <a:pt x="960562" y="781352"/>
                      </a:lnTo>
                      <a:cubicBezTo>
                        <a:pt x="962377" y="769862"/>
                        <a:pt x="960562" y="757162"/>
                        <a:pt x="961772" y="745671"/>
                      </a:cubicBezTo>
                      <a:lnTo>
                        <a:pt x="962377" y="739019"/>
                      </a:lnTo>
                      <a:lnTo>
                        <a:pt x="962982" y="721481"/>
                      </a:lnTo>
                      <a:lnTo>
                        <a:pt x="963587" y="717852"/>
                      </a:lnTo>
                      <a:lnTo>
                        <a:pt x="970846" y="706362"/>
                      </a:lnTo>
                      <a:lnTo>
                        <a:pt x="990202" y="679752"/>
                      </a:lnTo>
                      <a:lnTo>
                        <a:pt x="996251" y="668262"/>
                      </a:lnTo>
                      <a:lnTo>
                        <a:pt x="1005324" y="638024"/>
                      </a:lnTo>
                      <a:lnTo>
                        <a:pt x="1011373" y="625929"/>
                      </a:lnTo>
                      <a:lnTo>
                        <a:pt x="1015002" y="612624"/>
                      </a:lnTo>
                      <a:lnTo>
                        <a:pt x="1021051" y="602343"/>
                      </a:lnTo>
                      <a:lnTo>
                        <a:pt x="1033754" y="600529"/>
                      </a:lnTo>
                      <a:lnTo>
                        <a:pt x="1047061" y="600529"/>
                      </a:lnTo>
                      <a:lnTo>
                        <a:pt x="1069442" y="599924"/>
                      </a:lnTo>
                      <a:lnTo>
                        <a:pt x="1077306" y="599319"/>
                      </a:lnTo>
                      <a:lnTo>
                        <a:pt x="1110575" y="587224"/>
                      </a:lnTo>
                      <a:lnTo>
                        <a:pt x="1097267" y="567267"/>
                      </a:lnTo>
                      <a:lnTo>
                        <a:pt x="1117228" y="553962"/>
                      </a:lnTo>
                      <a:lnTo>
                        <a:pt x="1129931" y="542471"/>
                      </a:lnTo>
                      <a:lnTo>
                        <a:pt x="1120858" y="514652"/>
                      </a:lnTo>
                      <a:lnTo>
                        <a:pt x="1134770" y="483810"/>
                      </a:lnTo>
                      <a:lnTo>
                        <a:pt x="1073677" y="436033"/>
                      </a:lnTo>
                      <a:lnTo>
                        <a:pt x="1056135" y="435429"/>
                      </a:lnTo>
                      <a:lnTo>
                        <a:pt x="1042827" y="416681"/>
                      </a:lnTo>
                      <a:lnTo>
                        <a:pt x="1044642" y="377371"/>
                      </a:lnTo>
                      <a:lnTo>
                        <a:pt x="1050086" y="350157"/>
                      </a:lnTo>
                      <a:lnTo>
                        <a:pt x="1037383" y="330804"/>
                      </a:lnTo>
                      <a:lnTo>
                        <a:pt x="1026495" y="310847"/>
                      </a:lnTo>
                      <a:lnTo>
                        <a:pt x="1015607" y="281819"/>
                      </a:lnTo>
                      <a:lnTo>
                        <a:pt x="1010768" y="266700"/>
                      </a:lnTo>
                      <a:lnTo>
                        <a:pt x="1001090" y="254000"/>
                      </a:lnTo>
                      <a:lnTo>
                        <a:pt x="1028310" y="238276"/>
                      </a:lnTo>
                      <a:lnTo>
                        <a:pt x="1033149" y="220133"/>
                      </a:lnTo>
                      <a:lnTo>
                        <a:pt x="1042827" y="198362"/>
                      </a:lnTo>
                      <a:lnTo>
                        <a:pt x="1044642" y="190500"/>
                      </a:lnTo>
                      <a:lnTo>
                        <a:pt x="1045247" y="179614"/>
                      </a:lnTo>
                      <a:lnTo>
                        <a:pt x="1009558" y="157238"/>
                      </a:lnTo>
                      <a:lnTo>
                        <a:pt x="989597" y="142724"/>
                      </a:lnTo>
                      <a:lnTo>
                        <a:pt x="967216" y="120347"/>
                      </a:lnTo>
                      <a:lnTo>
                        <a:pt x="967821" y="71966"/>
                      </a:lnTo>
                      <a:lnTo>
                        <a:pt x="964192" y="68943"/>
                      </a:lnTo>
                      <a:lnTo>
                        <a:pt x="936972" y="52009"/>
                      </a:lnTo>
                      <a:lnTo>
                        <a:pt x="933947" y="53219"/>
                      </a:lnTo>
                      <a:lnTo>
                        <a:pt x="898259" y="69548"/>
                      </a:lnTo>
                      <a:lnTo>
                        <a:pt x="882532" y="75595"/>
                      </a:lnTo>
                      <a:lnTo>
                        <a:pt x="862570" y="70152"/>
                      </a:lnTo>
                      <a:lnTo>
                        <a:pt x="837165" y="84667"/>
                      </a:lnTo>
                      <a:lnTo>
                        <a:pt x="837165" y="84667"/>
                      </a:lnTo>
                      <a:close/>
                    </a:path>
                  </a:pathLst>
                </a:custGeom>
                <a:solidFill>
                  <a:srgbClr val="9B97BC"/>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4" name="Freeform 863">
                  <a:extLst>
                    <a:ext uri="{FF2B5EF4-FFF2-40B4-BE49-F238E27FC236}">
                      <a16:creationId xmlns:a16="http://schemas.microsoft.com/office/drawing/2014/main" id="{D3FC6DAE-EA31-F29F-4962-AD2FBC4C4AAE}"/>
                    </a:ext>
                  </a:extLst>
                </p:cNvPr>
                <p:cNvSpPr>
                  <a:spLocks/>
                </p:cNvSpPr>
                <p:nvPr/>
              </p:nvSpPr>
              <p:spPr>
                <a:xfrm>
                  <a:off x="4401285" y="4626483"/>
                  <a:ext cx="3049122" cy="1778479"/>
                </a:xfrm>
                <a:custGeom>
                  <a:avLst/>
                  <a:gdLst>
                    <a:gd name="connsiteX0" fmla="*/ 28430 w 2868379"/>
                    <a:gd name="connsiteY0" fmla="*/ 1136348 h 1640718"/>
                    <a:gd name="connsiteX1" fmla="*/ 28430 w 2868379"/>
                    <a:gd name="connsiteY1" fmla="*/ 1136348 h 1640718"/>
                    <a:gd name="connsiteX2" fmla="*/ 26615 w 2868379"/>
                    <a:gd name="connsiteY2" fmla="*/ 1127881 h 1640718"/>
                    <a:gd name="connsiteX3" fmla="*/ 25405 w 2868379"/>
                    <a:gd name="connsiteY3" fmla="*/ 1120019 h 1640718"/>
                    <a:gd name="connsiteX4" fmla="*/ 22986 w 2868379"/>
                    <a:gd name="connsiteY4" fmla="*/ 1103691 h 1640718"/>
                    <a:gd name="connsiteX5" fmla="*/ 20566 w 2868379"/>
                    <a:gd name="connsiteY5" fmla="*/ 1074057 h 1640718"/>
                    <a:gd name="connsiteX6" fmla="*/ 19961 w 2868379"/>
                    <a:gd name="connsiteY6" fmla="*/ 1041400 h 1640718"/>
                    <a:gd name="connsiteX7" fmla="*/ 19961 w 2868379"/>
                    <a:gd name="connsiteY7" fmla="*/ 1029909 h 1640718"/>
                    <a:gd name="connsiteX8" fmla="*/ 18751 w 2868379"/>
                    <a:gd name="connsiteY8" fmla="*/ 1021443 h 1640718"/>
                    <a:gd name="connsiteX9" fmla="*/ 18751 w 2868379"/>
                    <a:gd name="connsiteY9" fmla="*/ 1003300 h 1640718"/>
                    <a:gd name="connsiteX10" fmla="*/ 17542 w 2868379"/>
                    <a:gd name="connsiteY10" fmla="*/ 980319 h 1640718"/>
                    <a:gd name="connsiteX11" fmla="*/ 14517 w 2868379"/>
                    <a:gd name="connsiteY11" fmla="*/ 956129 h 1640718"/>
                    <a:gd name="connsiteX12" fmla="*/ 10888 w 2868379"/>
                    <a:gd name="connsiteY12" fmla="*/ 933753 h 1640718"/>
                    <a:gd name="connsiteX13" fmla="*/ 6654 w 2868379"/>
                    <a:gd name="connsiteY13" fmla="*/ 901700 h 1640718"/>
                    <a:gd name="connsiteX14" fmla="*/ 4234 w 2868379"/>
                    <a:gd name="connsiteY14" fmla="*/ 875695 h 1640718"/>
                    <a:gd name="connsiteX15" fmla="*/ 4839 w 2868379"/>
                    <a:gd name="connsiteY15" fmla="*/ 867833 h 1640718"/>
                    <a:gd name="connsiteX16" fmla="*/ 0 w 2868379"/>
                    <a:gd name="connsiteY16" fmla="*/ 437243 h 1640718"/>
                    <a:gd name="connsiteX17" fmla="*/ 27220 w 2868379"/>
                    <a:gd name="connsiteY17" fmla="*/ 434824 h 1640718"/>
                    <a:gd name="connsiteX18" fmla="*/ 48996 w 2868379"/>
                    <a:gd name="connsiteY18" fmla="*/ 431800 h 1640718"/>
                    <a:gd name="connsiteX19" fmla="*/ 76216 w 2868379"/>
                    <a:gd name="connsiteY19" fmla="*/ 428776 h 1640718"/>
                    <a:gd name="connsiteX20" fmla="*/ 94968 w 2868379"/>
                    <a:gd name="connsiteY20" fmla="*/ 426962 h 1640718"/>
                    <a:gd name="connsiteX21" fmla="*/ 114929 w 2868379"/>
                    <a:gd name="connsiteY21" fmla="*/ 423938 h 1640718"/>
                    <a:gd name="connsiteX22" fmla="*/ 137310 w 2868379"/>
                    <a:gd name="connsiteY22" fmla="*/ 442686 h 1640718"/>
                    <a:gd name="connsiteX23" fmla="*/ 160900 w 2868379"/>
                    <a:gd name="connsiteY23" fmla="*/ 459014 h 1640718"/>
                    <a:gd name="connsiteX24" fmla="*/ 183281 w 2868379"/>
                    <a:gd name="connsiteY24" fmla="*/ 477157 h 1640718"/>
                    <a:gd name="connsiteX25" fmla="*/ 200218 w 2868379"/>
                    <a:gd name="connsiteY25" fmla="*/ 497114 h 1640718"/>
                    <a:gd name="connsiteX26" fmla="*/ 226833 w 2868379"/>
                    <a:gd name="connsiteY26" fmla="*/ 524329 h 1640718"/>
                    <a:gd name="connsiteX27" fmla="*/ 237721 w 2868379"/>
                    <a:gd name="connsiteY27" fmla="*/ 538238 h 1640718"/>
                    <a:gd name="connsiteX28" fmla="*/ 258287 w 2868379"/>
                    <a:gd name="connsiteY28" fmla="*/ 562429 h 1640718"/>
                    <a:gd name="connsiteX29" fmla="*/ 266756 w 2868379"/>
                    <a:gd name="connsiteY29" fmla="*/ 573314 h 1640718"/>
                    <a:gd name="connsiteX30" fmla="*/ 273410 w 2868379"/>
                    <a:gd name="connsiteY30" fmla="*/ 578153 h 1640718"/>
                    <a:gd name="connsiteX31" fmla="*/ 280668 w 2868379"/>
                    <a:gd name="connsiteY31" fmla="*/ 580571 h 1640718"/>
                    <a:gd name="connsiteX32" fmla="*/ 377450 w 2868379"/>
                    <a:gd name="connsiteY32" fmla="*/ 579362 h 1640718"/>
                    <a:gd name="connsiteX33" fmla="*/ 410114 w 2868379"/>
                    <a:gd name="connsiteY33" fmla="*/ 578153 h 1640718"/>
                    <a:gd name="connsiteX34" fmla="*/ 445198 w 2868379"/>
                    <a:gd name="connsiteY34" fmla="*/ 578153 h 1640718"/>
                    <a:gd name="connsiteX35" fmla="*/ 471813 w 2868379"/>
                    <a:gd name="connsiteY35" fmla="*/ 579967 h 1640718"/>
                    <a:gd name="connsiteX36" fmla="*/ 510526 w 2868379"/>
                    <a:gd name="connsiteY36" fmla="*/ 581176 h 1640718"/>
                    <a:gd name="connsiteX37" fmla="*/ 559522 w 2868379"/>
                    <a:gd name="connsiteY37" fmla="*/ 581176 h 1640718"/>
                    <a:gd name="connsiteX38" fmla="*/ 586137 w 2868379"/>
                    <a:gd name="connsiteY38" fmla="*/ 581176 h 1640718"/>
                    <a:gd name="connsiteX39" fmla="*/ 607308 w 2868379"/>
                    <a:gd name="connsiteY39" fmla="*/ 570895 h 1640718"/>
                    <a:gd name="connsiteX40" fmla="*/ 630898 w 2868379"/>
                    <a:gd name="connsiteY40" fmla="*/ 558800 h 1640718"/>
                    <a:gd name="connsiteX41" fmla="*/ 642391 w 2868379"/>
                    <a:gd name="connsiteY41" fmla="*/ 552753 h 1640718"/>
                    <a:gd name="connsiteX42" fmla="*/ 665982 w 2868379"/>
                    <a:gd name="connsiteY42" fmla="*/ 541867 h 1640718"/>
                    <a:gd name="connsiteX43" fmla="*/ 673240 w 2868379"/>
                    <a:gd name="connsiteY43" fmla="*/ 539448 h 1640718"/>
                    <a:gd name="connsiteX44" fmla="*/ 699251 w 2868379"/>
                    <a:gd name="connsiteY44" fmla="*/ 528562 h 1640718"/>
                    <a:gd name="connsiteX45" fmla="*/ 743408 w 2868379"/>
                    <a:gd name="connsiteY45" fmla="*/ 512838 h 1640718"/>
                    <a:gd name="connsiteX46" fmla="*/ 759739 w 2868379"/>
                    <a:gd name="connsiteY46" fmla="*/ 505581 h 1640718"/>
                    <a:gd name="connsiteX47" fmla="*/ 761554 w 2868379"/>
                    <a:gd name="connsiteY47" fmla="*/ 504372 h 1640718"/>
                    <a:gd name="connsiteX48" fmla="*/ 761554 w 2868379"/>
                    <a:gd name="connsiteY48" fmla="*/ 505581 h 1640718"/>
                    <a:gd name="connsiteX49" fmla="*/ 822043 w 2868379"/>
                    <a:gd name="connsiteY49" fmla="*/ 478972 h 1640718"/>
                    <a:gd name="connsiteX50" fmla="*/ 835350 w 2868379"/>
                    <a:gd name="connsiteY50" fmla="*/ 474738 h 1640718"/>
                    <a:gd name="connsiteX51" fmla="*/ 847448 w 2868379"/>
                    <a:gd name="connsiteY51" fmla="*/ 466272 h 1640718"/>
                    <a:gd name="connsiteX52" fmla="*/ 860756 w 2868379"/>
                    <a:gd name="connsiteY52" fmla="*/ 462643 h 1640718"/>
                    <a:gd name="connsiteX53" fmla="*/ 868015 w 2868379"/>
                    <a:gd name="connsiteY53" fmla="*/ 460224 h 1640718"/>
                    <a:gd name="connsiteX54" fmla="*/ 887976 w 2868379"/>
                    <a:gd name="connsiteY54" fmla="*/ 460224 h 1640718"/>
                    <a:gd name="connsiteX55" fmla="*/ 895235 w 2868379"/>
                    <a:gd name="connsiteY55" fmla="*/ 459619 h 1640718"/>
                    <a:gd name="connsiteX56" fmla="*/ 913986 w 2868379"/>
                    <a:gd name="connsiteY56" fmla="*/ 459014 h 1640718"/>
                    <a:gd name="connsiteX57" fmla="*/ 934552 w 2868379"/>
                    <a:gd name="connsiteY57" fmla="*/ 455386 h 1640718"/>
                    <a:gd name="connsiteX58" fmla="*/ 970241 w 2868379"/>
                    <a:gd name="connsiteY58" fmla="*/ 446919 h 1640718"/>
                    <a:gd name="connsiteX59" fmla="*/ 1065813 w 2868379"/>
                    <a:gd name="connsiteY59" fmla="*/ 456595 h 1640718"/>
                    <a:gd name="connsiteX60" fmla="*/ 1094848 w 2868379"/>
                    <a:gd name="connsiteY60" fmla="*/ 455991 h 1640718"/>
                    <a:gd name="connsiteX61" fmla="*/ 1161990 w 2868379"/>
                    <a:gd name="connsiteY61" fmla="*/ 455991 h 1640718"/>
                    <a:gd name="connsiteX62" fmla="*/ 1161990 w 2868379"/>
                    <a:gd name="connsiteY62" fmla="*/ 449338 h 1640718"/>
                    <a:gd name="connsiteX63" fmla="*/ 1152917 w 2868379"/>
                    <a:gd name="connsiteY63" fmla="*/ 442081 h 1640718"/>
                    <a:gd name="connsiteX64" fmla="*/ 1136585 w 2868379"/>
                    <a:gd name="connsiteY64" fmla="*/ 414262 h 1640718"/>
                    <a:gd name="connsiteX65" fmla="*/ 1126302 w 2868379"/>
                    <a:gd name="connsiteY65" fmla="*/ 394909 h 1640718"/>
                    <a:gd name="connsiteX66" fmla="*/ 1136585 w 2868379"/>
                    <a:gd name="connsiteY66" fmla="*/ 370114 h 1640718"/>
                    <a:gd name="connsiteX67" fmla="*/ 1148683 w 2868379"/>
                    <a:gd name="connsiteY67" fmla="*/ 352576 h 1640718"/>
                    <a:gd name="connsiteX68" fmla="*/ 1152312 w 2868379"/>
                    <a:gd name="connsiteY68" fmla="*/ 349552 h 1640718"/>
                    <a:gd name="connsiteX69" fmla="*/ 1175903 w 2868379"/>
                    <a:gd name="connsiteY69" fmla="*/ 334433 h 1640718"/>
                    <a:gd name="connsiteX70" fmla="*/ 1178927 w 2868379"/>
                    <a:gd name="connsiteY70" fmla="*/ 326571 h 1640718"/>
                    <a:gd name="connsiteX71" fmla="*/ 1179532 w 2868379"/>
                    <a:gd name="connsiteY71" fmla="*/ 319919 h 1640718"/>
                    <a:gd name="connsiteX72" fmla="*/ 1181952 w 2868379"/>
                    <a:gd name="connsiteY72" fmla="*/ 311452 h 1640718"/>
                    <a:gd name="connsiteX73" fmla="*/ 1188605 w 2868379"/>
                    <a:gd name="connsiteY73" fmla="*/ 281819 h 1640718"/>
                    <a:gd name="connsiteX74" fmla="*/ 1224899 w 2868379"/>
                    <a:gd name="connsiteY74" fmla="*/ 206224 h 1640718"/>
                    <a:gd name="connsiteX75" fmla="*/ 1243045 w 2868379"/>
                    <a:gd name="connsiteY75" fmla="*/ 168124 h 1640718"/>
                    <a:gd name="connsiteX76" fmla="*/ 1250304 w 2868379"/>
                    <a:gd name="connsiteY76" fmla="*/ 160262 h 1640718"/>
                    <a:gd name="connsiteX77" fmla="*/ 1258772 w 2868379"/>
                    <a:gd name="connsiteY77" fmla="*/ 151795 h 1640718"/>
                    <a:gd name="connsiteX78" fmla="*/ 1270870 w 2868379"/>
                    <a:gd name="connsiteY78" fmla="*/ 142724 h 1640718"/>
                    <a:gd name="connsiteX79" fmla="*/ 1296275 w 2868379"/>
                    <a:gd name="connsiteY79" fmla="*/ 124581 h 1640718"/>
                    <a:gd name="connsiteX80" fmla="*/ 1315632 w 2868379"/>
                    <a:gd name="connsiteY80" fmla="*/ 111881 h 1640718"/>
                    <a:gd name="connsiteX81" fmla="*/ 1364023 w 2868379"/>
                    <a:gd name="connsiteY81" fmla="*/ 83457 h 1640718"/>
                    <a:gd name="connsiteX82" fmla="*/ 1374306 w 2868379"/>
                    <a:gd name="connsiteY82" fmla="*/ 71967 h 1640718"/>
                    <a:gd name="connsiteX83" fmla="*/ 1396687 w 2868379"/>
                    <a:gd name="connsiteY83" fmla="*/ 45357 h 1640718"/>
                    <a:gd name="connsiteX84" fmla="*/ 1420883 w 2868379"/>
                    <a:gd name="connsiteY84" fmla="*/ 15119 h 1640718"/>
                    <a:gd name="connsiteX85" fmla="*/ 1433585 w 2868379"/>
                    <a:gd name="connsiteY85" fmla="*/ 0 h 1640718"/>
                    <a:gd name="connsiteX86" fmla="*/ 1434795 w 2868379"/>
                    <a:gd name="connsiteY86" fmla="*/ 0 h 1640718"/>
                    <a:gd name="connsiteX87" fmla="*/ 1449312 w 2868379"/>
                    <a:gd name="connsiteY87" fmla="*/ 2419 h 1640718"/>
                    <a:gd name="connsiteX88" fmla="*/ 1465644 w 2868379"/>
                    <a:gd name="connsiteY88" fmla="*/ 2419 h 1640718"/>
                    <a:gd name="connsiteX89" fmla="*/ 1487420 w 2868379"/>
                    <a:gd name="connsiteY89" fmla="*/ 3629 h 1640718"/>
                    <a:gd name="connsiteX90" fmla="*/ 1500727 w 2868379"/>
                    <a:gd name="connsiteY90" fmla="*/ 8467 h 1640718"/>
                    <a:gd name="connsiteX91" fmla="*/ 1507986 w 2868379"/>
                    <a:gd name="connsiteY91" fmla="*/ 9676 h 1640718"/>
                    <a:gd name="connsiteX92" fmla="*/ 1514035 w 2868379"/>
                    <a:gd name="connsiteY92" fmla="*/ 9676 h 1640718"/>
                    <a:gd name="connsiteX93" fmla="*/ 1519479 w 2868379"/>
                    <a:gd name="connsiteY93" fmla="*/ 10281 h 1640718"/>
                    <a:gd name="connsiteX94" fmla="*/ 1526738 w 2868379"/>
                    <a:gd name="connsiteY94" fmla="*/ 13305 h 1640718"/>
                    <a:gd name="connsiteX95" fmla="*/ 1537626 w 2868379"/>
                    <a:gd name="connsiteY95" fmla="*/ 13909 h 1640718"/>
                    <a:gd name="connsiteX96" fmla="*/ 1536416 w 2868379"/>
                    <a:gd name="connsiteY96" fmla="*/ 33867 h 1640718"/>
                    <a:gd name="connsiteX97" fmla="*/ 1537626 w 2868379"/>
                    <a:gd name="connsiteY97" fmla="*/ 44148 h 1640718"/>
                    <a:gd name="connsiteX98" fmla="*/ 1540650 w 2868379"/>
                    <a:gd name="connsiteY98" fmla="*/ 48381 h 1640718"/>
                    <a:gd name="connsiteX99" fmla="*/ 1544885 w 2868379"/>
                    <a:gd name="connsiteY99" fmla="*/ 52614 h 1640718"/>
                    <a:gd name="connsiteX100" fmla="*/ 1541255 w 2868379"/>
                    <a:gd name="connsiteY100" fmla="*/ 67129 h 1640718"/>
                    <a:gd name="connsiteX101" fmla="*/ 1542465 w 2868379"/>
                    <a:gd name="connsiteY101" fmla="*/ 74386 h 1640718"/>
                    <a:gd name="connsiteX102" fmla="*/ 1545489 w 2868379"/>
                    <a:gd name="connsiteY102" fmla="*/ 81643 h 1640718"/>
                    <a:gd name="connsiteX103" fmla="*/ 1545489 w 2868379"/>
                    <a:gd name="connsiteY103" fmla="*/ 85272 h 1640718"/>
                    <a:gd name="connsiteX104" fmla="*/ 1551538 w 2868379"/>
                    <a:gd name="connsiteY104" fmla="*/ 104019 h 1640718"/>
                    <a:gd name="connsiteX105" fmla="*/ 1554563 w 2868379"/>
                    <a:gd name="connsiteY105" fmla="*/ 114300 h 1640718"/>
                    <a:gd name="connsiteX106" fmla="*/ 1558192 w 2868379"/>
                    <a:gd name="connsiteY106" fmla="*/ 127000 h 1640718"/>
                    <a:gd name="connsiteX107" fmla="*/ 1563636 w 2868379"/>
                    <a:gd name="connsiteY107" fmla="*/ 144538 h 1640718"/>
                    <a:gd name="connsiteX108" fmla="*/ 1567870 w 2868379"/>
                    <a:gd name="connsiteY108" fmla="*/ 157238 h 1640718"/>
                    <a:gd name="connsiteX109" fmla="*/ 1569080 w 2868379"/>
                    <a:gd name="connsiteY109" fmla="*/ 163891 h 1640718"/>
                    <a:gd name="connsiteX110" fmla="*/ 1581178 w 2868379"/>
                    <a:gd name="connsiteY110" fmla="*/ 165100 h 1640718"/>
                    <a:gd name="connsiteX111" fmla="*/ 1593276 w 2868379"/>
                    <a:gd name="connsiteY111" fmla="*/ 169333 h 1640718"/>
                    <a:gd name="connsiteX112" fmla="*/ 1600534 w 2868379"/>
                    <a:gd name="connsiteY112" fmla="*/ 172962 h 1640718"/>
                    <a:gd name="connsiteX113" fmla="*/ 1610817 w 2868379"/>
                    <a:gd name="connsiteY113" fmla="*/ 177800 h 1640718"/>
                    <a:gd name="connsiteX114" fmla="*/ 1624125 w 2868379"/>
                    <a:gd name="connsiteY114" fmla="*/ 183243 h 1640718"/>
                    <a:gd name="connsiteX115" fmla="*/ 1637432 w 2868379"/>
                    <a:gd name="connsiteY115" fmla="*/ 188081 h 1640718"/>
                    <a:gd name="connsiteX116" fmla="*/ 1679169 w 2868379"/>
                    <a:gd name="connsiteY116" fmla="*/ 201386 h 1640718"/>
                    <a:gd name="connsiteX117" fmla="*/ 1697921 w 2868379"/>
                    <a:gd name="connsiteY117" fmla="*/ 205619 h 1640718"/>
                    <a:gd name="connsiteX118" fmla="*/ 1703970 w 2868379"/>
                    <a:gd name="connsiteY118" fmla="*/ 207433 h 1640718"/>
                    <a:gd name="connsiteX119" fmla="*/ 1723931 w 2868379"/>
                    <a:gd name="connsiteY119" fmla="*/ 211667 h 1640718"/>
                    <a:gd name="connsiteX120" fmla="*/ 1743288 w 2868379"/>
                    <a:gd name="connsiteY120" fmla="*/ 215900 h 1640718"/>
                    <a:gd name="connsiteX121" fmla="*/ 1749941 w 2868379"/>
                    <a:gd name="connsiteY121" fmla="*/ 217110 h 1640718"/>
                    <a:gd name="connsiteX122" fmla="*/ 1759015 w 2868379"/>
                    <a:gd name="connsiteY122" fmla="*/ 218319 h 1640718"/>
                    <a:gd name="connsiteX123" fmla="*/ 1773532 w 2868379"/>
                    <a:gd name="connsiteY123" fmla="*/ 222552 h 1640718"/>
                    <a:gd name="connsiteX124" fmla="*/ 1798938 w 2868379"/>
                    <a:gd name="connsiteY124" fmla="*/ 221948 h 1640718"/>
                    <a:gd name="connsiteX125" fmla="*/ 1815874 w 2868379"/>
                    <a:gd name="connsiteY125" fmla="*/ 220738 h 1640718"/>
                    <a:gd name="connsiteX126" fmla="*/ 1830392 w 2868379"/>
                    <a:gd name="connsiteY126" fmla="*/ 219529 h 1640718"/>
                    <a:gd name="connsiteX127" fmla="*/ 1846724 w 2868379"/>
                    <a:gd name="connsiteY127" fmla="*/ 217110 h 1640718"/>
                    <a:gd name="connsiteX128" fmla="*/ 1856402 w 2868379"/>
                    <a:gd name="connsiteY128" fmla="*/ 215295 h 1640718"/>
                    <a:gd name="connsiteX129" fmla="*/ 1886041 w 2868379"/>
                    <a:gd name="connsiteY129" fmla="*/ 218924 h 1640718"/>
                    <a:gd name="connsiteX130" fmla="*/ 1897534 w 2868379"/>
                    <a:gd name="connsiteY130" fmla="*/ 218924 h 1640718"/>
                    <a:gd name="connsiteX131" fmla="*/ 1913261 w 2868379"/>
                    <a:gd name="connsiteY131" fmla="*/ 220133 h 1640718"/>
                    <a:gd name="connsiteX132" fmla="*/ 1924149 w 2868379"/>
                    <a:gd name="connsiteY132" fmla="*/ 220133 h 1640718"/>
                    <a:gd name="connsiteX133" fmla="*/ 1941691 w 2868379"/>
                    <a:gd name="connsiteY133" fmla="*/ 220738 h 1640718"/>
                    <a:gd name="connsiteX134" fmla="*/ 1976170 w 2868379"/>
                    <a:gd name="connsiteY134" fmla="*/ 219529 h 1640718"/>
                    <a:gd name="connsiteX135" fmla="*/ 1986453 w 2868379"/>
                    <a:gd name="connsiteY135" fmla="*/ 240091 h 1640718"/>
                    <a:gd name="connsiteX136" fmla="*/ 1991292 w 2868379"/>
                    <a:gd name="connsiteY136" fmla="*/ 249162 h 1640718"/>
                    <a:gd name="connsiteX137" fmla="*/ 2009439 w 2868379"/>
                    <a:gd name="connsiteY137" fmla="*/ 286052 h 1640718"/>
                    <a:gd name="connsiteX138" fmla="*/ 2015488 w 2868379"/>
                    <a:gd name="connsiteY138" fmla="*/ 300567 h 1640718"/>
                    <a:gd name="connsiteX139" fmla="*/ 2020327 w 2868379"/>
                    <a:gd name="connsiteY139" fmla="*/ 308429 h 1640718"/>
                    <a:gd name="connsiteX140" fmla="*/ 2051781 w 2868379"/>
                    <a:gd name="connsiteY140" fmla="*/ 342900 h 1640718"/>
                    <a:gd name="connsiteX141" fmla="*/ 2063273 w 2868379"/>
                    <a:gd name="connsiteY141" fmla="*/ 354391 h 1640718"/>
                    <a:gd name="connsiteX142" fmla="*/ 2057225 w 2868379"/>
                    <a:gd name="connsiteY142" fmla="*/ 386443 h 1640718"/>
                    <a:gd name="connsiteX143" fmla="*/ 2072952 w 2868379"/>
                    <a:gd name="connsiteY143" fmla="*/ 396119 h 1640718"/>
                    <a:gd name="connsiteX144" fmla="*/ 2085050 w 2868379"/>
                    <a:gd name="connsiteY144" fmla="*/ 407610 h 1640718"/>
                    <a:gd name="connsiteX145" fmla="*/ 2095333 w 2868379"/>
                    <a:gd name="connsiteY145" fmla="*/ 418495 h 1640718"/>
                    <a:gd name="connsiteX146" fmla="*/ 2121948 w 2868379"/>
                    <a:gd name="connsiteY146" fmla="*/ 431195 h 1640718"/>
                    <a:gd name="connsiteX147" fmla="*/ 2145539 w 2868379"/>
                    <a:gd name="connsiteY147" fmla="*/ 445105 h 1640718"/>
                    <a:gd name="connsiteX148" fmla="*/ 2167314 w 2868379"/>
                    <a:gd name="connsiteY148" fmla="*/ 459619 h 1640718"/>
                    <a:gd name="connsiteX149" fmla="*/ 2198769 w 2868379"/>
                    <a:gd name="connsiteY149" fmla="*/ 453571 h 1640718"/>
                    <a:gd name="connsiteX150" fmla="*/ 2228408 w 2868379"/>
                    <a:gd name="connsiteY150" fmla="*/ 446919 h 1640718"/>
                    <a:gd name="connsiteX151" fmla="*/ 2254418 w 2868379"/>
                    <a:gd name="connsiteY151" fmla="*/ 443290 h 1640718"/>
                    <a:gd name="connsiteX152" fmla="*/ 2322166 w 2868379"/>
                    <a:gd name="connsiteY152" fmla="*/ 379186 h 1640718"/>
                    <a:gd name="connsiteX153" fmla="*/ 2334264 w 2868379"/>
                    <a:gd name="connsiteY153" fmla="*/ 376767 h 1640718"/>
                    <a:gd name="connsiteX154" fmla="*/ 2380840 w 2868379"/>
                    <a:gd name="connsiteY154" fmla="*/ 348948 h 1640718"/>
                    <a:gd name="connsiteX155" fmla="*/ 2394753 w 2868379"/>
                    <a:gd name="connsiteY155" fmla="*/ 342295 h 1640718"/>
                    <a:gd name="connsiteX156" fmla="*/ 2407455 w 2868379"/>
                    <a:gd name="connsiteY156" fmla="*/ 330805 h 1640718"/>
                    <a:gd name="connsiteX157" fmla="*/ 2440119 w 2868379"/>
                    <a:gd name="connsiteY157" fmla="*/ 322338 h 1640718"/>
                    <a:gd name="connsiteX158" fmla="*/ 2484881 w 2868379"/>
                    <a:gd name="connsiteY158" fmla="*/ 309034 h 1640718"/>
                    <a:gd name="connsiteX159" fmla="*/ 2507262 w 2868379"/>
                    <a:gd name="connsiteY159" fmla="*/ 301776 h 1640718"/>
                    <a:gd name="connsiteX160" fmla="*/ 2521174 w 2868379"/>
                    <a:gd name="connsiteY160" fmla="*/ 297543 h 1640718"/>
                    <a:gd name="connsiteX161" fmla="*/ 2535086 w 2868379"/>
                    <a:gd name="connsiteY161" fmla="*/ 293915 h 1640718"/>
                    <a:gd name="connsiteX162" fmla="*/ 2557468 w 2868379"/>
                    <a:gd name="connsiteY162" fmla="*/ 286657 h 1640718"/>
                    <a:gd name="connsiteX163" fmla="*/ 2578639 w 2868379"/>
                    <a:gd name="connsiteY163" fmla="*/ 279400 h 1640718"/>
                    <a:gd name="connsiteX164" fmla="*/ 2617351 w 2868379"/>
                    <a:gd name="connsiteY164" fmla="*/ 294519 h 1640718"/>
                    <a:gd name="connsiteX165" fmla="*/ 2663928 w 2868379"/>
                    <a:gd name="connsiteY165" fmla="*/ 279400 h 1640718"/>
                    <a:gd name="connsiteX166" fmla="*/ 2680864 w 2868379"/>
                    <a:gd name="connsiteY166" fmla="*/ 275167 h 1640718"/>
                    <a:gd name="connsiteX167" fmla="*/ 2707479 w 2868379"/>
                    <a:gd name="connsiteY167" fmla="*/ 266700 h 1640718"/>
                    <a:gd name="connsiteX168" fmla="*/ 2707479 w 2868379"/>
                    <a:gd name="connsiteY168" fmla="*/ 266700 h 1640718"/>
                    <a:gd name="connsiteX169" fmla="*/ 2707479 w 2868379"/>
                    <a:gd name="connsiteY169" fmla="*/ 266700 h 1640718"/>
                    <a:gd name="connsiteX170" fmla="*/ 2703245 w 2868379"/>
                    <a:gd name="connsiteY170" fmla="*/ 283633 h 1640718"/>
                    <a:gd name="connsiteX171" fmla="*/ 2705060 w 2868379"/>
                    <a:gd name="connsiteY171" fmla="*/ 297543 h 1640718"/>
                    <a:gd name="connsiteX172" fmla="*/ 2702641 w 2868379"/>
                    <a:gd name="connsiteY172" fmla="*/ 305405 h 1640718"/>
                    <a:gd name="connsiteX173" fmla="*/ 2699011 w 2868379"/>
                    <a:gd name="connsiteY173" fmla="*/ 327781 h 1640718"/>
                    <a:gd name="connsiteX174" fmla="*/ 2697197 w 2868379"/>
                    <a:gd name="connsiteY174" fmla="*/ 337457 h 1640718"/>
                    <a:gd name="connsiteX175" fmla="*/ 2697197 w 2868379"/>
                    <a:gd name="connsiteY175" fmla="*/ 341086 h 1640718"/>
                    <a:gd name="connsiteX176" fmla="*/ 2694777 w 2868379"/>
                    <a:gd name="connsiteY176" fmla="*/ 353786 h 1640718"/>
                    <a:gd name="connsiteX177" fmla="*/ 2688123 w 2868379"/>
                    <a:gd name="connsiteY177" fmla="*/ 363462 h 1640718"/>
                    <a:gd name="connsiteX178" fmla="*/ 2735910 w 2868379"/>
                    <a:gd name="connsiteY178" fmla="*/ 441476 h 1640718"/>
                    <a:gd name="connsiteX179" fmla="*/ 2751637 w 2868379"/>
                    <a:gd name="connsiteY179" fmla="*/ 479576 h 1640718"/>
                    <a:gd name="connsiteX180" fmla="*/ 2758290 w 2868379"/>
                    <a:gd name="connsiteY180" fmla="*/ 496510 h 1640718"/>
                    <a:gd name="connsiteX181" fmla="*/ 2766759 w 2868379"/>
                    <a:gd name="connsiteY181" fmla="*/ 512233 h 1640718"/>
                    <a:gd name="connsiteX182" fmla="*/ 2789139 w 2868379"/>
                    <a:gd name="connsiteY182" fmla="*/ 584200 h 1640718"/>
                    <a:gd name="connsiteX183" fmla="*/ 2819988 w 2868379"/>
                    <a:gd name="connsiteY183" fmla="*/ 627743 h 1640718"/>
                    <a:gd name="connsiteX184" fmla="*/ 2830877 w 2868379"/>
                    <a:gd name="connsiteY184" fmla="*/ 822476 h 1640718"/>
                    <a:gd name="connsiteX185" fmla="*/ 2830272 w 2868379"/>
                    <a:gd name="connsiteY185" fmla="*/ 833967 h 1640718"/>
                    <a:gd name="connsiteX186" fmla="*/ 2851443 w 2868379"/>
                    <a:gd name="connsiteY186" fmla="*/ 865415 h 1640718"/>
                    <a:gd name="connsiteX187" fmla="*/ 2851443 w 2868379"/>
                    <a:gd name="connsiteY187" fmla="*/ 888395 h 1640718"/>
                    <a:gd name="connsiteX188" fmla="*/ 2850233 w 2868379"/>
                    <a:gd name="connsiteY188" fmla="*/ 908957 h 1640718"/>
                    <a:gd name="connsiteX189" fmla="*/ 2853257 w 2868379"/>
                    <a:gd name="connsiteY189" fmla="*/ 918029 h 1640718"/>
                    <a:gd name="connsiteX190" fmla="*/ 2859306 w 2868379"/>
                    <a:gd name="connsiteY190" fmla="*/ 951895 h 1640718"/>
                    <a:gd name="connsiteX191" fmla="*/ 2862331 w 2868379"/>
                    <a:gd name="connsiteY191" fmla="*/ 966409 h 1640718"/>
                    <a:gd name="connsiteX192" fmla="*/ 2868380 w 2868379"/>
                    <a:gd name="connsiteY192" fmla="*/ 1004510 h 1640718"/>
                    <a:gd name="connsiteX193" fmla="*/ 2864750 w 2868379"/>
                    <a:gd name="connsiteY193" fmla="*/ 1018419 h 1640718"/>
                    <a:gd name="connsiteX194" fmla="*/ 2863541 w 2868379"/>
                    <a:gd name="connsiteY194" fmla="*/ 1028095 h 1640718"/>
                    <a:gd name="connsiteX195" fmla="*/ 2868380 w 2868379"/>
                    <a:gd name="connsiteY195" fmla="*/ 1074057 h 1640718"/>
                    <a:gd name="connsiteX196" fmla="*/ 2860516 w 2868379"/>
                    <a:gd name="connsiteY196" fmla="*/ 1116391 h 1640718"/>
                    <a:gd name="connsiteX197" fmla="*/ 2855677 w 2868379"/>
                    <a:gd name="connsiteY197" fmla="*/ 1155700 h 1640718"/>
                    <a:gd name="connsiteX198" fmla="*/ 2860516 w 2868379"/>
                    <a:gd name="connsiteY198" fmla="*/ 1179891 h 1640718"/>
                    <a:gd name="connsiteX199" fmla="*/ 2857492 w 2868379"/>
                    <a:gd name="connsiteY199" fmla="*/ 1202872 h 1640718"/>
                    <a:gd name="connsiteX200" fmla="*/ 2859912 w 2868379"/>
                    <a:gd name="connsiteY200" fmla="*/ 1213757 h 1640718"/>
                    <a:gd name="connsiteX201" fmla="*/ 2859306 w 2868379"/>
                    <a:gd name="connsiteY201" fmla="*/ 1219200 h 1640718"/>
                    <a:gd name="connsiteX202" fmla="*/ 2855072 w 2868379"/>
                    <a:gd name="connsiteY202" fmla="*/ 1220410 h 1640718"/>
                    <a:gd name="connsiteX203" fmla="*/ 2849628 w 2868379"/>
                    <a:gd name="connsiteY203" fmla="*/ 1222829 h 1640718"/>
                    <a:gd name="connsiteX204" fmla="*/ 2833901 w 2868379"/>
                    <a:gd name="connsiteY204" fmla="*/ 1229481 h 1640718"/>
                    <a:gd name="connsiteX205" fmla="*/ 2818174 w 2868379"/>
                    <a:gd name="connsiteY205" fmla="*/ 1230691 h 1640718"/>
                    <a:gd name="connsiteX206" fmla="*/ 2800632 w 2868379"/>
                    <a:gd name="connsiteY206" fmla="*/ 1229481 h 1640718"/>
                    <a:gd name="connsiteX207" fmla="*/ 2784301 w 2868379"/>
                    <a:gd name="connsiteY207" fmla="*/ 1228876 h 1640718"/>
                    <a:gd name="connsiteX208" fmla="*/ 2761315 w 2868379"/>
                    <a:gd name="connsiteY208" fmla="*/ 1228272 h 1640718"/>
                    <a:gd name="connsiteX209" fmla="*/ 2728651 w 2868379"/>
                    <a:gd name="connsiteY209" fmla="*/ 1231900 h 1640718"/>
                    <a:gd name="connsiteX210" fmla="*/ 2712924 w 2868379"/>
                    <a:gd name="connsiteY210" fmla="*/ 1235529 h 1640718"/>
                    <a:gd name="connsiteX211" fmla="*/ 2699616 w 2868379"/>
                    <a:gd name="connsiteY211" fmla="*/ 1227062 h 1640718"/>
                    <a:gd name="connsiteX212" fmla="*/ 2685704 w 2868379"/>
                    <a:gd name="connsiteY212" fmla="*/ 1216781 h 1640718"/>
                    <a:gd name="connsiteX213" fmla="*/ 2677235 w 2868379"/>
                    <a:gd name="connsiteY213" fmla="*/ 1211338 h 1640718"/>
                    <a:gd name="connsiteX214" fmla="*/ 2665742 w 2868379"/>
                    <a:gd name="connsiteY214" fmla="*/ 1213153 h 1640718"/>
                    <a:gd name="connsiteX215" fmla="*/ 2636708 w 2868379"/>
                    <a:gd name="connsiteY215" fmla="*/ 1225248 h 1640718"/>
                    <a:gd name="connsiteX216" fmla="*/ 2619166 w 2868379"/>
                    <a:gd name="connsiteY216" fmla="*/ 1230691 h 1640718"/>
                    <a:gd name="connsiteX217" fmla="*/ 2610697 w 2868379"/>
                    <a:gd name="connsiteY217" fmla="*/ 1234319 h 1640718"/>
                    <a:gd name="connsiteX218" fmla="*/ 2608883 w 2868379"/>
                    <a:gd name="connsiteY218" fmla="*/ 1240367 h 1640718"/>
                    <a:gd name="connsiteX219" fmla="*/ 2605253 w 2868379"/>
                    <a:gd name="connsiteY219" fmla="*/ 1255486 h 1640718"/>
                    <a:gd name="connsiteX220" fmla="*/ 2573799 w 2868379"/>
                    <a:gd name="connsiteY220" fmla="*/ 1265767 h 1640718"/>
                    <a:gd name="connsiteX221" fmla="*/ 2552023 w 2868379"/>
                    <a:gd name="connsiteY221" fmla="*/ 1273024 h 1640718"/>
                    <a:gd name="connsiteX222" fmla="*/ 2538715 w 2868379"/>
                    <a:gd name="connsiteY222" fmla="*/ 1277862 h 1640718"/>
                    <a:gd name="connsiteX223" fmla="*/ 2520569 w 2868379"/>
                    <a:gd name="connsiteY223" fmla="*/ 1284514 h 1640718"/>
                    <a:gd name="connsiteX224" fmla="*/ 2508471 w 2868379"/>
                    <a:gd name="connsiteY224" fmla="*/ 1286933 h 1640718"/>
                    <a:gd name="connsiteX225" fmla="*/ 2500608 w 2868379"/>
                    <a:gd name="connsiteY225" fmla="*/ 1288143 h 1640718"/>
                    <a:gd name="connsiteX226" fmla="*/ 2471573 w 2868379"/>
                    <a:gd name="connsiteY226" fmla="*/ 1291167 h 1640718"/>
                    <a:gd name="connsiteX227" fmla="*/ 2458871 w 2868379"/>
                    <a:gd name="connsiteY227" fmla="*/ 1293586 h 1640718"/>
                    <a:gd name="connsiteX228" fmla="*/ 2441933 w 2868379"/>
                    <a:gd name="connsiteY228" fmla="*/ 1297819 h 1640718"/>
                    <a:gd name="connsiteX229" fmla="*/ 2428021 w 2868379"/>
                    <a:gd name="connsiteY229" fmla="*/ 1302657 h 1640718"/>
                    <a:gd name="connsiteX230" fmla="*/ 2420158 w 2868379"/>
                    <a:gd name="connsiteY230" fmla="*/ 1305681 h 1640718"/>
                    <a:gd name="connsiteX231" fmla="*/ 2409270 w 2868379"/>
                    <a:gd name="connsiteY231" fmla="*/ 1310519 h 1640718"/>
                    <a:gd name="connsiteX232" fmla="*/ 2348176 w 2868379"/>
                    <a:gd name="connsiteY232" fmla="*/ 1342571 h 1640718"/>
                    <a:gd name="connsiteX233" fmla="*/ 2299785 w 2868379"/>
                    <a:gd name="connsiteY233" fmla="*/ 1367367 h 1640718"/>
                    <a:gd name="connsiteX234" fmla="*/ 2250789 w 2868379"/>
                    <a:gd name="connsiteY234" fmla="*/ 1393372 h 1640718"/>
                    <a:gd name="connsiteX235" fmla="*/ 2234457 w 2868379"/>
                    <a:gd name="connsiteY235" fmla="*/ 1401838 h 1640718"/>
                    <a:gd name="connsiteX236" fmla="*/ 2218125 w 2868379"/>
                    <a:gd name="connsiteY236" fmla="*/ 1409700 h 1640718"/>
                    <a:gd name="connsiteX237" fmla="*/ 2206027 w 2868379"/>
                    <a:gd name="connsiteY237" fmla="*/ 1415748 h 1640718"/>
                    <a:gd name="connsiteX238" fmla="*/ 2198769 w 2868379"/>
                    <a:gd name="connsiteY238" fmla="*/ 1419376 h 1640718"/>
                    <a:gd name="connsiteX239" fmla="*/ 2183646 w 2868379"/>
                    <a:gd name="connsiteY239" fmla="*/ 1427238 h 1640718"/>
                    <a:gd name="connsiteX240" fmla="*/ 2170339 w 2868379"/>
                    <a:gd name="connsiteY240" fmla="*/ 1433286 h 1640718"/>
                    <a:gd name="connsiteX241" fmla="*/ 2154007 w 2868379"/>
                    <a:gd name="connsiteY241" fmla="*/ 1439938 h 1640718"/>
                    <a:gd name="connsiteX242" fmla="*/ 2139490 w 2868379"/>
                    <a:gd name="connsiteY242" fmla="*/ 1447800 h 1640718"/>
                    <a:gd name="connsiteX243" fmla="*/ 2124367 w 2868379"/>
                    <a:gd name="connsiteY243" fmla="*/ 1456267 h 1640718"/>
                    <a:gd name="connsiteX244" fmla="*/ 2109245 w 2868379"/>
                    <a:gd name="connsiteY244" fmla="*/ 1462919 h 1640718"/>
                    <a:gd name="connsiteX245" fmla="*/ 2077186 w 2868379"/>
                    <a:gd name="connsiteY245" fmla="*/ 1478643 h 1640718"/>
                    <a:gd name="connsiteX246" fmla="*/ 2046942 w 2868379"/>
                    <a:gd name="connsiteY246" fmla="*/ 1497391 h 1640718"/>
                    <a:gd name="connsiteX247" fmla="*/ 2030610 w 2868379"/>
                    <a:gd name="connsiteY247" fmla="*/ 1507067 h 1640718"/>
                    <a:gd name="connsiteX248" fmla="*/ 2005204 w 2868379"/>
                    <a:gd name="connsiteY248" fmla="*/ 1523395 h 1640718"/>
                    <a:gd name="connsiteX249" fmla="*/ 1998551 w 2868379"/>
                    <a:gd name="connsiteY249" fmla="*/ 1527629 h 1640718"/>
                    <a:gd name="connsiteX250" fmla="*/ 1988268 w 2868379"/>
                    <a:gd name="connsiteY250" fmla="*/ 1533676 h 1640718"/>
                    <a:gd name="connsiteX251" fmla="*/ 1976775 w 2868379"/>
                    <a:gd name="connsiteY251" fmla="*/ 1542143 h 1640718"/>
                    <a:gd name="connsiteX252" fmla="*/ 1944716 w 2868379"/>
                    <a:gd name="connsiteY252" fmla="*/ 1563310 h 1640718"/>
                    <a:gd name="connsiteX253" fmla="*/ 1928989 w 2868379"/>
                    <a:gd name="connsiteY253" fmla="*/ 1562100 h 1640718"/>
                    <a:gd name="connsiteX254" fmla="*/ 1852168 w 2868379"/>
                    <a:gd name="connsiteY254" fmla="*/ 1640719 h 1640718"/>
                    <a:gd name="connsiteX255" fmla="*/ 1818899 w 2868379"/>
                    <a:gd name="connsiteY255" fmla="*/ 1608667 h 1640718"/>
                    <a:gd name="connsiteX256" fmla="*/ 1792889 w 2868379"/>
                    <a:gd name="connsiteY256" fmla="*/ 1609876 h 1640718"/>
                    <a:gd name="connsiteX257" fmla="*/ 1748732 w 2868379"/>
                    <a:gd name="connsiteY257" fmla="*/ 1611691 h 1640718"/>
                    <a:gd name="connsiteX258" fmla="*/ 1696107 w 2868379"/>
                    <a:gd name="connsiteY258" fmla="*/ 1606853 h 1640718"/>
                    <a:gd name="connsiteX259" fmla="*/ 1681589 w 2868379"/>
                    <a:gd name="connsiteY259" fmla="*/ 1606853 h 1640718"/>
                    <a:gd name="connsiteX260" fmla="*/ 1682799 w 2868379"/>
                    <a:gd name="connsiteY260" fmla="*/ 1506462 h 1640718"/>
                    <a:gd name="connsiteX261" fmla="*/ 1651950 w 2868379"/>
                    <a:gd name="connsiteY261" fmla="*/ 1513114 h 1640718"/>
                    <a:gd name="connsiteX262" fmla="*/ 1622915 w 2868379"/>
                    <a:gd name="connsiteY262" fmla="*/ 1520976 h 1640718"/>
                    <a:gd name="connsiteX263" fmla="*/ 1588436 w 2868379"/>
                    <a:gd name="connsiteY263" fmla="*/ 1528838 h 1640718"/>
                    <a:gd name="connsiteX264" fmla="*/ 1556982 w 2868379"/>
                    <a:gd name="connsiteY264" fmla="*/ 1534886 h 1640718"/>
                    <a:gd name="connsiteX265" fmla="*/ 1536416 w 2868379"/>
                    <a:gd name="connsiteY265" fmla="*/ 1537910 h 1640718"/>
                    <a:gd name="connsiteX266" fmla="*/ 1503147 w 2868379"/>
                    <a:gd name="connsiteY266" fmla="*/ 1539724 h 1640718"/>
                    <a:gd name="connsiteX267" fmla="*/ 1481976 w 2868379"/>
                    <a:gd name="connsiteY267" fmla="*/ 1539119 h 1640718"/>
                    <a:gd name="connsiteX268" fmla="*/ 1460200 w 2868379"/>
                    <a:gd name="connsiteY268" fmla="*/ 1534886 h 1640718"/>
                    <a:gd name="connsiteX269" fmla="*/ 1445078 w 2868379"/>
                    <a:gd name="connsiteY269" fmla="*/ 1531257 h 1640718"/>
                    <a:gd name="connsiteX270" fmla="*/ 1429956 w 2868379"/>
                    <a:gd name="connsiteY270" fmla="*/ 1526419 h 1640718"/>
                    <a:gd name="connsiteX271" fmla="*/ 1413624 w 2868379"/>
                    <a:gd name="connsiteY271" fmla="*/ 1520976 h 1640718"/>
                    <a:gd name="connsiteX272" fmla="*/ 1396687 w 2868379"/>
                    <a:gd name="connsiteY272" fmla="*/ 1515534 h 1640718"/>
                    <a:gd name="connsiteX273" fmla="*/ 1372491 w 2868379"/>
                    <a:gd name="connsiteY273" fmla="*/ 1508881 h 1640718"/>
                    <a:gd name="connsiteX274" fmla="*/ 1299905 w 2868379"/>
                    <a:gd name="connsiteY274" fmla="*/ 1491343 h 1640718"/>
                    <a:gd name="connsiteX275" fmla="*/ 1281153 w 2868379"/>
                    <a:gd name="connsiteY275" fmla="*/ 1481062 h 1640718"/>
                    <a:gd name="connsiteX276" fmla="*/ 1266636 w 2868379"/>
                    <a:gd name="connsiteY276" fmla="*/ 1475014 h 1640718"/>
                    <a:gd name="connsiteX277" fmla="*/ 1244255 w 2868379"/>
                    <a:gd name="connsiteY277" fmla="*/ 1462919 h 1640718"/>
                    <a:gd name="connsiteX278" fmla="*/ 1215825 w 2868379"/>
                    <a:gd name="connsiteY278" fmla="*/ 1447800 h 1640718"/>
                    <a:gd name="connsiteX279" fmla="*/ 1188605 w 2868379"/>
                    <a:gd name="connsiteY279" fmla="*/ 1433891 h 1640718"/>
                    <a:gd name="connsiteX280" fmla="*/ 1149892 w 2868379"/>
                    <a:gd name="connsiteY280" fmla="*/ 1413329 h 1640718"/>
                    <a:gd name="connsiteX281" fmla="*/ 1135375 w 2868379"/>
                    <a:gd name="connsiteY281" fmla="*/ 1404862 h 1640718"/>
                    <a:gd name="connsiteX282" fmla="*/ 1122068 w 2868379"/>
                    <a:gd name="connsiteY282" fmla="*/ 1397605 h 1640718"/>
                    <a:gd name="connsiteX283" fmla="*/ 1066418 w 2868379"/>
                    <a:gd name="connsiteY283" fmla="*/ 1366762 h 1640718"/>
                    <a:gd name="connsiteX284" fmla="*/ 1056135 w 2868379"/>
                    <a:gd name="connsiteY284" fmla="*/ 1366157 h 1640718"/>
                    <a:gd name="connsiteX285" fmla="*/ 1042222 w 2868379"/>
                    <a:gd name="connsiteY285" fmla="*/ 1366157 h 1640718"/>
                    <a:gd name="connsiteX286" fmla="*/ 1027705 w 2868379"/>
                    <a:gd name="connsiteY286" fmla="*/ 1364343 h 1640718"/>
                    <a:gd name="connsiteX287" fmla="*/ 1021656 w 2868379"/>
                    <a:gd name="connsiteY287" fmla="*/ 1362529 h 1640718"/>
                    <a:gd name="connsiteX288" fmla="*/ 1011373 w 2868379"/>
                    <a:gd name="connsiteY288" fmla="*/ 1361319 h 1640718"/>
                    <a:gd name="connsiteX289" fmla="*/ 995041 w 2868379"/>
                    <a:gd name="connsiteY289" fmla="*/ 1365552 h 1640718"/>
                    <a:gd name="connsiteX290" fmla="*/ 988387 w 2868379"/>
                    <a:gd name="connsiteY290" fmla="*/ 1366157 h 1640718"/>
                    <a:gd name="connsiteX291" fmla="*/ 977499 w 2868379"/>
                    <a:gd name="connsiteY291" fmla="*/ 1368576 h 1640718"/>
                    <a:gd name="connsiteX292" fmla="*/ 969636 w 2868379"/>
                    <a:gd name="connsiteY292" fmla="*/ 1364948 h 1640718"/>
                    <a:gd name="connsiteX293" fmla="*/ 930318 w 2868379"/>
                    <a:gd name="connsiteY293" fmla="*/ 1352248 h 1640718"/>
                    <a:gd name="connsiteX294" fmla="*/ 915196 w 2868379"/>
                    <a:gd name="connsiteY294" fmla="*/ 1346200 h 1640718"/>
                    <a:gd name="connsiteX295" fmla="*/ 854707 w 2868379"/>
                    <a:gd name="connsiteY295" fmla="*/ 1329872 h 1640718"/>
                    <a:gd name="connsiteX296" fmla="*/ 836560 w 2868379"/>
                    <a:gd name="connsiteY296" fmla="*/ 1304472 h 1640718"/>
                    <a:gd name="connsiteX297" fmla="*/ 830511 w 2868379"/>
                    <a:gd name="connsiteY297" fmla="*/ 1296005 h 1640718"/>
                    <a:gd name="connsiteX298" fmla="*/ 820228 w 2868379"/>
                    <a:gd name="connsiteY298" fmla="*/ 1282095 h 1640718"/>
                    <a:gd name="connsiteX299" fmla="*/ 809945 w 2868379"/>
                    <a:gd name="connsiteY299" fmla="*/ 1268790 h 1640718"/>
                    <a:gd name="connsiteX300" fmla="*/ 761554 w 2868379"/>
                    <a:gd name="connsiteY300" fmla="*/ 1198638 h 1640718"/>
                    <a:gd name="connsiteX301" fmla="*/ 749457 w 2868379"/>
                    <a:gd name="connsiteY301" fmla="*/ 1198034 h 1640718"/>
                    <a:gd name="connsiteX302" fmla="*/ 733729 w 2868379"/>
                    <a:gd name="connsiteY302" fmla="*/ 1195010 h 1640718"/>
                    <a:gd name="connsiteX303" fmla="*/ 716188 w 2868379"/>
                    <a:gd name="connsiteY303" fmla="*/ 1192591 h 1640718"/>
                    <a:gd name="connsiteX304" fmla="*/ 701066 w 2868379"/>
                    <a:gd name="connsiteY304" fmla="*/ 1190171 h 1640718"/>
                    <a:gd name="connsiteX305" fmla="*/ 685338 w 2868379"/>
                    <a:gd name="connsiteY305" fmla="*/ 1186543 h 1640718"/>
                    <a:gd name="connsiteX306" fmla="*/ 668401 w 2868379"/>
                    <a:gd name="connsiteY306" fmla="*/ 1181705 h 1640718"/>
                    <a:gd name="connsiteX307" fmla="*/ 653279 w 2868379"/>
                    <a:gd name="connsiteY307" fmla="*/ 1177472 h 1640718"/>
                    <a:gd name="connsiteX308" fmla="*/ 451246 w 2868379"/>
                    <a:gd name="connsiteY308" fmla="*/ 1114576 h 1640718"/>
                    <a:gd name="connsiteX309" fmla="*/ 438544 w 2868379"/>
                    <a:gd name="connsiteY309" fmla="*/ 1116995 h 1640718"/>
                    <a:gd name="connsiteX310" fmla="*/ 421002 w 2868379"/>
                    <a:gd name="connsiteY310" fmla="*/ 1114576 h 1640718"/>
                    <a:gd name="connsiteX311" fmla="*/ 404065 w 2868379"/>
                    <a:gd name="connsiteY311" fmla="*/ 1113972 h 1640718"/>
                    <a:gd name="connsiteX312" fmla="*/ 385919 w 2868379"/>
                    <a:gd name="connsiteY312" fmla="*/ 1112157 h 1640718"/>
                    <a:gd name="connsiteX313" fmla="*/ 368377 w 2868379"/>
                    <a:gd name="connsiteY313" fmla="*/ 1110948 h 1640718"/>
                    <a:gd name="connsiteX314" fmla="*/ 348415 w 2868379"/>
                    <a:gd name="connsiteY314" fmla="*/ 1109134 h 1640718"/>
                    <a:gd name="connsiteX315" fmla="*/ 336923 w 2868379"/>
                    <a:gd name="connsiteY315" fmla="*/ 1108529 h 1640718"/>
                    <a:gd name="connsiteX316" fmla="*/ 290346 w 2868379"/>
                    <a:gd name="connsiteY316" fmla="*/ 1106714 h 1640718"/>
                    <a:gd name="connsiteX317" fmla="*/ 277039 w 2868379"/>
                    <a:gd name="connsiteY317" fmla="*/ 1104296 h 1640718"/>
                    <a:gd name="connsiteX318" fmla="*/ 270385 w 2868379"/>
                    <a:gd name="connsiteY318" fmla="*/ 1104900 h 1640718"/>
                    <a:gd name="connsiteX319" fmla="*/ 247399 w 2868379"/>
                    <a:gd name="connsiteY319" fmla="*/ 1123043 h 1640718"/>
                    <a:gd name="connsiteX320" fmla="*/ 232882 w 2868379"/>
                    <a:gd name="connsiteY320" fmla="*/ 1123043 h 1640718"/>
                    <a:gd name="connsiteX321" fmla="*/ 216550 w 2868379"/>
                    <a:gd name="connsiteY321" fmla="*/ 1121833 h 1640718"/>
                    <a:gd name="connsiteX322" fmla="*/ 211711 w 2868379"/>
                    <a:gd name="connsiteY322" fmla="*/ 1121229 h 1640718"/>
                    <a:gd name="connsiteX323" fmla="*/ 195379 w 2868379"/>
                    <a:gd name="connsiteY323" fmla="*/ 1119415 h 1640718"/>
                    <a:gd name="connsiteX324" fmla="*/ 184491 w 2868379"/>
                    <a:gd name="connsiteY324" fmla="*/ 1118810 h 1640718"/>
                    <a:gd name="connsiteX325" fmla="*/ 173603 w 2868379"/>
                    <a:gd name="connsiteY325" fmla="*/ 1116995 h 1640718"/>
                    <a:gd name="connsiteX326" fmla="*/ 157876 w 2868379"/>
                    <a:gd name="connsiteY326" fmla="*/ 1115181 h 1640718"/>
                    <a:gd name="connsiteX327" fmla="*/ 153037 w 2868379"/>
                    <a:gd name="connsiteY327" fmla="*/ 1115786 h 1640718"/>
                    <a:gd name="connsiteX328" fmla="*/ 148198 w 2868379"/>
                    <a:gd name="connsiteY328" fmla="*/ 1115181 h 1640718"/>
                    <a:gd name="connsiteX329" fmla="*/ 134890 w 2868379"/>
                    <a:gd name="connsiteY329" fmla="*/ 1118205 h 1640718"/>
                    <a:gd name="connsiteX330" fmla="*/ 115533 w 2868379"/>
                    <a:gd name="connsiteY330" fmla="*/ 1120624 h 1640718"/>
                    <a:gd name="connsiteX331" fmla="*/ 98597 w 2868379"/>
                    <a:gd name="connsiteY331" fmla="*/ 1123043 h 1640718"/>
                    <a:gd name="connsiteX332" fmla="*/ 67748 w 2868379"/>
                    <a:gd name="connsiteY332" fmla="*/ 1128486 h 1640718"/>
                    <a:gd name="connsiteX333" fmla="*/ 56255 w 2868379"/>
                    <a:gd name="connsiteY333" fmla="*/ 1131510 h 1640718"/>
                    <a:gd name="connsiteX334" fmla="*/ 44157 w 2868379"/>
                    <a:gd name="connsiteY334" fmla="*/ 1132719 h 1640718"/>
                    <a:gd name="connsiteX335" fmla="*/ 36898 w 2868379"/>
                    <a:gd name="connsiteY335" fmla="*/ 1134534 h 1640718"/>
                    <a:gd name="connsiteX336" fmla="*/ 28430 w 2868379"/>
                    <a:gd name="connsiteY336" fmla="*/ 1136348 h 1640718"/>
                    <a:gd name="connsiteX337" fmla="*/ 28430 w 2868379"/>
                    <a:gd name="connsiteY337" fmla="*/ 1136348 h 16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2868379" h="1640718">
                      <a:moveTo>
                        <a:pt x="28430" y="1136348"/>
                      </a:moveTo>
                      <a:lnTo>
                        <a:pt x="28430" y="1136348"/>
                      </a:lnTo>
                      <a:lnTo>
                        <a:pt x="26615" y="1127881"/>
                      </a:lnTo>
                      <a:lnTo>
                        <a:pt x="25405" y="1120019"/>
                      </a:lnTo>
                      <a:lnTo>
                        <a:pt x="22986" y="1103691"/>
                      </a:lnTo>
                      <a:lnTo>
                        <a:pt x="20566" y="1074057"/>
                      </a:lnTo>
                      <a:lnTo>
                        <a:pt x="19961" y="1041400"/>
                      </a:lnTo>
                      <a:lnTo>
                        <a:pt x="19961" y="1029909"/>
                      </a:lnTo>
                      <a:lnTo>
                        <a:pt x="18751" y="1021443"/>
                      </a:lnTo>
                      <a:lnTo>
                        <a:pt x="18751" y="1003300"/>
                      </a:lnTo>
                      <a:lnTo>
                        <a:pt x="17542" y="980319"/>
                      </a:lnTo>
                      <a:lnTo>
                        <a:pt x="14517" y="956129"/>
                      </a:lnTo>
                      <a:lnTo>
                        <a:pt x="10888" y="933753"/>
                      </a:lnTo>
                      <a:lnTo>
                        <a:pt x="6654" y="901700"/>
                      </a:lnTo>
                      <a:lnTo>
                        <a:pt x="4234" y="875695"/>
                      </a:lnTo>
                      <a:lnTo>
                        <a:pt x="4839" y="867833"/>
                      </a:lnTo>
                      <a:lnTo>
                        <a:pt x="0" y="437243"/>
                      </a:lnTo>
                      <a:lnTo>
                        <a:pt x="27220" y="434824"/>
                      </a:lnTo>
                      <a:lnTo>
                        <a:pt x="48996" y="431800"/>
                      </a:lnTo>
                      <a:lnTo>
                        <a:pt x="76216" y="428776"/>
                      </a:lnTo>
                      <a:lnTo>
                        <a:pt x="94968" y="426962"/>
                      </a:lnTo>
                      <a:lnTo>
                        <a:pt x="114929" y="423938"/>
                      </a:lnTo>
                      <a:lnTo>
                        <a:pt x="137310" y="442686"/>
                      </a:lnTo>
                      <a:lnTo>
                        <a:pt x="160900" y="459014"/>
                      </a:lnTo>
                      <a:lnTo>
                        <a:pt x="183281" y="477157"/>
                      </a:lnTo>
                      <a:lnTo>
                        <a:pt x="200218" y="497114"/>
                      </a:lnTo>
                      <a:lnTo>
                        <a:pt x="226833" y="524329"/>
                      </a:lnTo>
                      <a:lnTo>
                        <a:pt x="237721" y="538238"/>
                      </a:lnTo>
                      <a:lnTo>
                        <a:pt x="258287" y="562429"/>
                      </a:lnTo>
                      <a:lnTo>
                        <a:pt x="266756" y="573314"/>
                      </a:lnTo>
                      <a:lnTo>
                        <a:pt x="273410" y="578153"/>
                      </a:lnTo>
                      <a:lnTo>
                        <a:pt x="280668" y="580571"/>
                      </a:lnTo>
                      <a:lnTo>
                        <a:pt x="377450" y="579362"/>
                      </a:lnTo>
                      <a:lnTo>
                        <a:pt x="410114" y="578153"/>
                      </a:lnTo>
                      <a:lnTo>
                        <a:pt x="445198" y="578153"/>
                      </a:lnTo>
                      <a:lnTo>
                        <a:pt x="471813" y="579967"/>
                      </a:lnTo>
                      <a:lnTo>
                        <a:pt x="510526" y="581176"/>
                      </a:lnTo>
                      <a:lnTo>
                        <a:pt x="559522" y="581176"/>
                      </a:lnTo>
                      <a:lnTo>
                        <a:pt x="586137" y="581176"/>
                      </a:lnTo>
                      <a:lnTo>
                        <a:pt x="607308" y="570895"/>
                      </a:lnTo>
                      <a:lnTo>
                        <a:pt x="630898" y="558800"/>
                      </a:lnTo>
                      <a:lnTo>
                        <a:pt x="642391" y="552753"/>
                      </a:lnTo>
                      <a:lnTo>
                        <a:pt x="665982" y="541867"/>
                      </a:lnTo>
                      <a:lnTo>
                        <a:pt x="673240" y="539448"/>
                      </a:lnTo>
                      <a:lnTo>
                        <a:pt x="699251" y="528562"/>
                      </a:lnTo>
                      <a:lnTo>
                        <a:pt x="743408" y="512838"/>
                      </a:lnTo>
                      <a:lnTo>
                        <a:pt x="759739" y="505581"/>
                      </a:lnTo>
                      <a:lnTo>
                        <a:pt x="761554" y="504372"/>
                      </a:lnTo>
                      <a:lnTo>
                        <a:pt x="761554" y="505581"/>
                      </a:lnTo>
                      <a:lnTo>
                        <a:pt x="822043" y="478972"/>
                      </a:lnTo>
                      <a:lnTo>
                        <a:pt x="835350" y="474738"/>
                      </a:lnTo>
                      <a:lnTo>
                        <a:pt x="847448" y="466272"/>
                      </a:lnTo>
                      <a:lnTo>
                        <a:pt x="860756" y="462643"/>
                      </a:lnTo>
                      <a:lnTo>
                        <a:pt x="868015" y="460224"/>
                      </a:lnTo>
                      <a:lnTo>
                        <a:pt x="887976" y="460224"/>
                      </a:lnTo>
                      <a:lnTo>
                        <a:pt x="895235" y="459619"/>
                      </a:lnTo>
                      <a:lnTo>
                        <a:pt x="913986" y="459014"/>
                      </a:lnTo>
                      <a:lnTo>
                        <a:pt x="934552" y="455386"/>
                      </a:lnTo>
                      <a:lnTo>
                        <a:pt x="970241" y="446919"/>
                      </a:lnTo>
                      <a:lnTo>
                        <a:pt x="1065813" y="456595"/>
                      </a:lnTo>
                      <a:lnTo>
                        <a:pt x="1094848" y="455991"/>
                      </a:lnTo>
                      <a:lnTo>
                        <a:pt x="1161990" y="455991"/>
                      </a:lnTo>
                      <a:lnTo>
                        <a:pt x="1161990" y="449338"/>
                      </a:lnTo>
                      <a:lnTo>
                        <a:pt x="1152917" y="442081"/>
                      </a:lnTo>
                      <a:lnTo>
                        <a:pt x="1136585" y="414262"/>
                      </a:lnTo>
                      <a:lnTo>
                        <a:pt x="1126302" y="394909"/>
                      </a:lnTo>
                      <a:lnTo>
                        <a:pt x="1136585" y="370114"/>
                      </a:lnTo>
                      <a:lnTo>
                        <a:pt x="1148683" y="352576"/>
                      </a:lnTo>
                      <a:lnTo>
                        <a:pt x="1152312" y="349552"/>
                      </a:lnTo>
                      <a:lnTo>
                        <a:pt x="1175903" y="334433"/>
                      </a:lnTo>
                      <a:lnTo>
                        <a:pt x="1178927" y="326571"/>
                      </a:lnTo>
                      <a:lnTo>
                        <a:pt x="1179532" y="319919"/>
                      </a:lnTo>
                      <a:lnTo>
                        <a:pt x="1181952" y="311452"/>
                      </a:lnTo>
                      <a:lnTo>
                        <a:pt x="1188605" y="281819"/>
                      </a:lnTo>
                      <a:lnTo>
                        <a:pt x="1224899" y="206224"/>
                      </a:lnTo>
                      <a:lnTo>
                        <a:pt x="1243045" y="168124"/>
                      </a:lnTo>
                      <a:lnTo>
                        <a:pt x="1250304" y="160262"/>
                      </a:lnTo>
                      <a:lnTo>
                        <a:pt x="1258772" y="151795"/>
                      </a:lnTo>
                      <a:lnTo>
                        <a:pt x="1270870" y="142724"/>
                      </a:lnTo>
                      <a:lnTo>
                        <a:pt x="1296275" y="124581"/>
                      </a:lnTo>
                      <a:lnTo>
                        <a:pt x="1315632" y="111881"/>
                      </a:lnTo>
                      <a:lnTo>
                        <a:pt x="1364023" y="83457"/>
                      </a:lnTo>
                      <a:lnTo>
                        <a:pt x="1374306" y="71967"/>
                      </a:lnTo>
                      <a:lnTo>
                        <a:pt x="1396687" y="45357"/>
                      </a:lnTo>
                      <a:lnTo>
                        <a:pt x="1420883" y="15119"/>
                      </a:lnTo>
                      <a:lnTo>
                        <a:pt x="1433585" y="0"/>
                      </a:lnTo>
                      <a:lnTo>
                        <a:pt x="1434795" y="0"/>
                      </a:lnTo>
                      <a:lnTo>
                        <a:pt x="1449312" y="2419"/>
                      </a:lnTo>
                      <a:lnTo>
                        <a:pt x="1465644" y="2419"/>
                      </a:lnTo>
                      <a:lnTo>
                        <a:pt x="1487420" y="3629"/>
                      </a:lnTo>
                      <a:lnTo>
                        <a:pt x="1500727" y="8467"/>
                      </a:lnTo>
                      <a:lnTo>
                        <a:pt x="1507986" y="9676"/>
                      </a:lnTo>
                      <a:lnTo>
                        <a:pt x="1514035" y="9676"/>
                      </a:lnTo>
                      <a:lnTo>
                        <a:pt x="1519479" y="10281"/>
                      </a:lnTo>
                      <a:lnTo>
                        <a:pt x="1526738" y="13305"/>
                      </a:lnTo>
                      <a:lnTo>
                        <a:pt x="1537626" y="13909"/>
                      </a:lnTo>
                      <a:lnTo>
                        <a:pt x="1536416" y="33867"/>
                      </a:lnTo>
                      <a:lnTo>
                        <a:pt x="1537626" y="44148"/>
                      </a:lnTo>
                      <a:lnTo>
                        <a:pt x="1540650" y="48381"/>
                      </a:lnTo>
                      <a:lnTo>
                        <a:pt x="1544885" y="52614"/>
                      </a:lnTo>
                      <a:lnTo>
                        <a:pt x="1541255" y="67129"/>
                      </a:lnTo>
                      <a:lnTo>
                        <a:pt x="1542465" y="74386"/>
                      </a:lnTo>
                      <a:lnTo>
                        <a:pt x="1545489" y="81643"/>
                      </a:lnTo>
                      <a:lnTo>
                        <a:pt x="1545489" y="85272"/>
                      </a:lnTo>
                      <a:lnTo>
                        <a:pt x="1551538" y="104019"/>
                      </a:lnTo>
                      <a:lnTo>
                        <a:pt x="1554563" y="114300"/>
                      </a:lnTo>
                      <a:lnTo>
                        <a:pt x="1558192" y="127000"/>
                      </a:lnTo>
                      <a:lnTo>
                        <a:pt x="1563636" y="144538"/>
                      </a:lnTo>
                      <a:lnTo>
                        <a:pt x="1567870" y="157238"/>
                      </a:lnTo>
                      <a:lnTo>
                        <a:pt x="1569080" y="163891"/>
                      </a:lnTo>
                      <a:lnTo>
                        <a:pt x="1581178" y="165100"/>
                      </a:lnTo>
                      <a:lnTo>
                        <a:pt x="1593276" y="169333"/>
                      </a:lnTo>
                      <a:lnTo>
                        <a:pt x="1600534" y="172962"/>
                      </a:lnTo>
                      <a:lnTo>
                        <a:pt x="1610817" y="177800"/>
                      </a:lnTo>
                      <a:lnTo>
                        <a:pt x="1624125" y="183243"/>
                      </a:lnTo>
                      <a:lnTo>
                        <a:pt x="1637432" y="188081"/>
                      </a:lnTo>
                      <a:lnTo>
                        <a:pt x="1679169" y="201386"/>
                      </a:lnTo>
                      <a:lnTo>
                        <a:pt x="1697921" y="205619"/>
                      </a:lnTo>
                      <a:lnTo>
                        <a:pt x="1703970" y="207433"/>
                      </a:lnTo>
                      <a:lnTo>
                        <a:pt x="1723931" y="211667"/>
                      </a:lnTo>
                      <a:lnTo>
                        <a:pt x="1743288" y="215900"/>
                      </a:lnTo>
                      <a:lnTo>
                        <a:pt x="1749941" y="217110"/>
                      </a:lnTo>
                      <a:lnTo>
                        <a:pt x="1759015" y="218319"/>
                      </a:lnTo>
                      <a:lnTo>
                        <a:pt x="1773532" y="222552"/>
                      </a:lnTo>
                      <a:lnTo>
                        <a:pt x="1798938" y="221948"/>
                      </a:lnTo>
                      <a:lnTo>
                        <a:pt x="1815874" y="220738"/>
                      </a:lnTo>
                      <a:lnTo>
                        <a:pt x="1830392" y="219529"/>
                      </a:lnTo>
                      <a:lnTo>
                        <a:pt x="1846724" y="217110"/>
                      </a:lnTo>
                      <a:lnTo>
                        <a:pt x="1856402" y="215295"/>
                      </a:lnTo>
                      <a:lnTo>
                        <a:pt x="1886041" y="218924"/>
                      </a:lnTo>
                      <a:lnTo>
                        <a:pt x="1897534" y="218924"/>
                      </a:lnTo>
                      <a:lnTo>
                        <a:pt x="1913261" y="220133"/>
                      </a:lnTo>
                      <a:lnTo>
                        <a:pt x="1924149" y="220133"/>
                      </a:lnTo>
                      <a:lnTo>
                        <a:pt x="1941691" y="220738"/>
                      </a:lnTo>
                      <a:lnTo>
                        <a:pt x="1976170" y="219529"/>
                      </a:lnTo>
                      <a:lnTo>
                        <a:pt x="1986453" y="240091"/>
                      </a:lnTo>
                      <a:lnTo>
                        <a:pt x="1991292" y="249162"/>
                      </a:lnTo>
                      <a:lnTo>
                        <a:pt x="2009439" y="286052"/>
                      </a:lnTo>
                      <a:lnTo>
                        <a:pt x="2015488" y="300567"/>
                      </a:lnTo>
                      <a:lnTo>
                        <a:pt x="2020327" y="308429"/>
                      </a:lnTo>
                      <a:lnTo>
                        <a:pt x="2051781" y="342900"/>
                      </a:lnTo>
                      <a:lnTo>
                        <a:pt x="2063273" y="354391"/>
                      </a:lnTo>
                      <a:lnTo>
                        <a:pt x="2057225" y="386443"/>
                      </a:lnTo>
                      <a:lnTo>
                        <a:pt x="2072952" y="396119"/>
                      </a:lnTo>
                      <a:lnTo>
                        <a:pt x="2085050" y="407610"/>
                      </a:lnTo>
                      <a:lnTo>
                        <a:pt x="2095333" y="418495"/>
                      </a:lnTo>
                      <a:lnTo>
                        <a:pt x="2121948" y="431195"/>
                      </a:lnTo>
                      <a:lnTo>
                        <a:pt x="2145539" y="445105"/>
                      </a:lnTo>
                      <a:lnTo>
                        <a:pt x="2167314" y="459619"/>
                      </a:lnTo>
                      <a:lnTo>
                        <a:pt x="2198769" y="453571"/>
                      </a:lnTo>
                      <a:lnTo>
                        <a:pt x="2228408" y="446919"/>
                      </a:lnTo>
                      <a:lnTo>
                        <a:pt x="2254418" y="443290"/>
                      </a:lnTo>
                      <a:lnTo>
                        <a:pt x="2322166" y="379186"/>
                      </a:lnTo>
                      <a:lnTo>
                        <a:pt x="2334264" y="376767"/>
                      </a:lnTo>
                      <a:lnTo>
                        <a:pt x="2380840" y="348948"/>
                      </a:lnTo>
                      <a:lnTo>
                        <a:pt x="2394753" y="342295"/>
                      </a:lnTo>
                      <a:lnTo>
                        <a:pt x="2407455" y="330805"/>
                      </a:lnTo>
                      <a:lnTo>
                        <a:pt x="2440119" y="322338"/>
                      </a:lnTo>
                      <a:lnTo>
                        <a:pt x="2484881" y="309034"/>
                      </a:lnTo>
                      <a:lnTo>
                        <a:pt x="2507262" y="301776"/>
                      </a:lnTo>
                      <a:lnTo>
                        <a:pt x="2521174" y="297543"/>
                      </a:lnTo>
                      <a:lnTo>
                        <a:pt x="2535086" y="293915"/>
                      </a:lnTo>
                      <a:lnTo>
                        <a:pt x="2557468" y="286657"/>
                      </a:lnTo>
                      <a:lnTo>
                        <a:pt x="2578639" y="279400"/>
                      </a:lnTo>
                      <a:lnTo>
                        <a:pt x="2617351" y="294519"/>
                      </a:lnTo>
                      <a:lnTo>
                        <a:pt x="2663928" y="279400"/>
                      </a:lnTo>
                      <a:lnTo>
                        <a:pt x="2680864" y="275167"/>
                      </a:lnTo>
                      <a:lnTo>
                        <a:pt x="2707479" y="266700"/>
                      </a:lnTo>
                      <a:lnTo>
                        <a:pt x="2707479" y="266700"/>
                      </a:lnTo>
                      <a:lnTo>
                        <a:pt x="2707479" y="266700"/>
                      </a:lnTo>
                      <a:lnTo>
                        <a:pt x="2703245" y="283633"/>
                      </a:lnTo>
                      <a:lnTo>
                        <a:pt x="2705060" y="297543"/>
                      </a:lnTo>
                      <a:lnTo>
                        <a:pt x="2702641" y="305405"/>
                      </a:lnTo>
                      <a:lnTo>
                        <a:pt x="2699011" y="327781"/>
                      </a:lnTo>
                      <a:lnTo>
                        <a:pt x="2697197" y="337457"/>
                      </a:lnTo>
                      <a:lnTo>
                        <a:pt x="2697197" y="341086"/>
                      </a:lnTo>
                      <a:lnTo>
                        <a:pt x="2694777" y="353786"/>
                      </a:lnTo>
                      <a:lnTo>
                        <a:pt x="2688123" y="363462"/>
                      </a:lnTo>
                      <a:lnTo>
                        <a:pt x="2735910" y="441476"/>
                      </a:lnTo>
                      <a:lnTo>
                        <a:pt x="2751637" y="479576"/>
                      </a:lnTo>
                      <a:lnTo>
                        <a:pt x="2758290" y="496510"/>
                      </a:lnTo>
                      <a:lnTo>
                        <a:pt x="2766759" y="512233"/>
                      </a:lnTo>
                      <a:lnTo>
                        <a:pt x="2789139" y="584200"/>
                      </a:lnTo>
                      <a:lnTo>
                        <a:pt x="2819988" y="627743"/>
                      </a:lnTo>
                      <a:lnTo>
                        <a:pt x="2830877" y="822476"/>
                      </a:lnTo>
                      <a:lnTo>
                        <a:pt x="2830272" y="833967"/>
                      </a:lnTo>
                      <a:lnTo>
                        <a:pt x="2851443" y="865415"/>
                      </a:lnTo>
                      <a:lnTo>
                        <a:pt x="2851443" y="888395"/>
                      </a:lnTo>
                      <a:lnTo>
                        <a:pt x="2850233" y="908957"/>
                      </a:lnTo>
                      <a:lnTo>
                        <a:pt x="2853257" y="918029"/>
                      </a:lnTo>
                      <a:lnTo>
                        <a:pt x="2859306" y="951895"/>
                      </a:lnTo>
                      <a:lnTo>
                        <a:pt x="2862331" y="966409"/>
                      </a:lnTo>
                      <a:lnTo>
                        <a:pt x="2868380" y="1004510"/>
                      </a:lnTo>
                      <a:lnTo>
                        <a:pt x="2864750" y="1018419"/>
                      </a:lnTo>
                      <a:lnTo>
                        <a:pt x="2863541" y="1028095"/>
                      </a:lnTo>
                      <a:lnTo>
                        <a:pt x="2868380" y="1074057"/>
                      </a:lnTo>
                      <a:lnTo>
                        <a:pt x="2860516" y="1116391"/>
                      </a:lnTo>
                      <a:lnTo>
                        <a:pt x="2855677" y="1155700"/>
                      </a:lnTo>
                      <a:lnTo>
                        <a:pt x="2860516" y="1179891"/>
                      </a:lnTo>
                      <a:lnTo>
                        <a:pt x="2857492" y="1202872"/>
                      </a:lnTo>
                      <a:lnTo>
                        <a:pt x="2859912" y="1213757"/>
                      </a:lnTo>
                      <a:lnTo>
                        <a:pt x="2859306" y="1219200"/>
                      </a:lnTo>
                      <a:lnTo>
                        <a:pt x="2855072" y="1220410"/>
                      </a:lnTo>
                      <a:lnTo>
                        <a:pt x="2849628" y="1222829"/>
                      </a:lnTo>
                      <a:lnTo>
                        <a:pt x="2833901" y="1229481"/>
                      </a:lnTo>
                      <a:lnTo>
                        <a:pt x="2818174" y="1230691"/>
                      </a:lnTo>
                      <a:lnTo>
                        <a:pt x="2800632" y="1229481"/>
                      </a:lnTo>
                      <a:lnTo>
                        <a:pt x="2784301" y="1228876"/>
                      </a:lnTo>
                      <a:lnTo>
                        <a:pt x="2761315" y="1228272"/>
                      </a:lnTo>
                      <a:lnTo>
                        <a:pt x="2728651" y="1231900"/>
                      </a:lnTo>
                      <a:lnTo>
                        <a:pt x="2712924" y="1235529"/>
                      </a:lnTo>
                      <a:lnTo>
                        <a:pt x="2699616" y="1227062"/>
                      </a:lnTo>
                      <a:lnTo>
                        <a:pt x="2685704" y="1216781"/>
                      </a:lnTo>
                      <a:cubicBezTo>
                        <a:pt x="2683284" y="1214967"/>
                        <a:pt x="2680259" y="1212548"/>
                        <a:pt x="2677235" y="1211338"/>
                      </a:cubicBezTo>
                      <a:cubicBezTo>
                        <a:pt x="2674211" y="1210129"/>
                        <a:pt x="2673606" y="1209524"/>
                        <a:pt x="2665742" y="1213153"/>
                      </a:cubicBezTo>
                      <a:lnTo>
                        <a:pt x="2636708" y="1225248"/>
                      </a:lnTo>
                      <a:lnTo>
                        <a:pt x="2619166" y="1230691"/>
                      </a:lnTo>
                      <a:lnTo>
                        <a:pt x="2610697" y="1234319"/>
                      </a:lnTo>
                      <a:lnTo>
                        <a:pt x="2608883" y="1240367"/>
                      </a:lnTo>
                      <a:lnTo>
                        <a:pt x="2605253" y="1255486"/>
                      </a:lnTo>
                      <a:lnTo>
                        <a:pt x="2573799" y="1265767"/>
                      </a:lnTo>
                      <a:lnTo>
                        <a:pt x="2552023" y="1273024"/>
                      </a:lnTo>
                      <a:lnTo>
                        <a:pt x="2538715" y="1277862"/>
                      </a:lnTo>
                      <a:lnTo>
                        <a:pt x="2520569" y="1284514"/>
                      </a:lnTo>
                      <a:lnTo>
                        <a:pt x="2508471" y="1286933"/>
                      </a:lnTo>
                      <a:lnTo>
                        <a:pt x="2500608" y="1288143"/>
                      </a:lnTo>
                      <a:lnTo>
                        <a:pt x="2471573" y="1291167"/>
                      </a:lnTo>
                      <a:lnTo>
                        <a:pt x="2458871" y="1293586"/>
                      </a:lnTo>
                      <a:lnTo>
                        <a:pt x="2441933" y="1297819"/>
                      </a:lnTo>
                      <a:lnTo>
                        <a:pt x="2428021" y="1302657"/>
                      </a:lnTo>
                      <a:lnTo>
                        <a:pt x="2420158" y="1305681"/>
                      </a:lnTo>
                      <a:lnTo>
                        <a:pt x="2409270" y="1310519"/>
                      </a:lnTo>
                      <a:lnTo>
                        <a:pt x="2348176" y="1342571"/>
                      </a:lnTo>
                      <a:lnTo>
                        <a:pt x="2299785" y="1367367"/>
                      </a:lnTo>
                      <a:lnTo>
                        <a:pt x="2250789" y="1393372"/>
                      </a:lnTo>
                      <a:lnTo>
                        <a:pt x="2234457" y="1401838"/>
                      </a:lnTo>
                      <a:lnTo>
                        <a:pt x="2218125" y="1409700"/>
                      </a:lnTo>
                      <a:lnTo>
                        <a:pt x="2206027" y="1415748"/>
                      </a:lnTo>
                      <a:lnTo>
                        <a:pt x="2198769" y="1419376"/>
                      </a:lnTo>
                      <a:lnTo>
                        <a:pt x="2183646" y="1427238"/>
                      </a:lnTo>
                      <a:lnTo>
                        <a:pt x="2170339" y="1433286"/>
                      </a:lnTo>
                      <a:lnTo>
                        <a:pt x="2154007" y="1439938"/>
                      </a:lnTo>
                      <a:lnTo>
                        <a:pt x="2139490" y="1447800"/>
                      </a:lnTo>
                      <a:lnTo>
                        <a:pt x="2124367" y="1456267"/>
                      </a:lnTo>
                      <a:lnTo>
                        <a:pt x="2109245" y="1462919"/>
                      </a:lnTo>
                      <a:lnTo>
                        <a:pt x="2077186" y="1478643"/>
                      </a:lnTo>
                      <a:lnTo>
                        <a:pt x="2046942" y="1497391"/>
                      </a:lnTo>
                      <a:lnTo>
                        <a:pt x="2030610" y="1507067"/>
                      </a:lnTo>
                      <a:lnTo>
                        <a:pt x="2005204" y="1523395"/>
                      </a:lnTo>
                      <a:lnTo>
                        <a:pt x="1998551" y="1527629"/>
                      </a:lnTo>
                      <a:lnTo>
                        <a:pt x="1988268" y="1533676"/>
                      </a:lnTo>
                      <a:lnTo>
                        <a:pt x="1976775" y="1542143"/>
                      </a:lnTo>
                      <a:lnTo>
                        <a:pt x="1944716" y="1563310"/>
                      </a:lnTo>
                      <a:lnTo>
                        <a:pt x="1928989" y="1562100"/>
                      </a:lnTo>
                      <a:lnTo>
                        <a:pt x="1852168" y="1640719"/>
                      </a:lnTo>
                      <a:lnTo>
                        <a:pt x="1818899" y="1608667"/>
                      </a:lnTo>
                      <a:lnTo>
                        <a:pt x="1792889" y="1609876"/>
                      </a:lnTo>
                      <a:lnTo>
                        <a:pt x="1748732" y="1611691"/>
                      </a:lnTo>
                      <a:lnTo>
                        <a:pt x="1696107" y="1606853"/>
                      </a:lnTo>
                      <a:lnTo>
                        <a:pt x="1681589" y="1606853"/>
                      </a:lnTo>
                      <a:lnTo>
                        <a:pt x="1682799" y="1506462"/>
                      </a:lnTo>
                      <a:lnTo>
                        <a:pt x="1651950" y="1513114"/>
                      </a:lnTo>
                      <a:lnTo>
                        <a:pt x="1622915" y="1520976"/>
                      </a:lnTo>
                      <a:lnTo>
                        <a:pt x="1588436" y="1528838"/>
                      </a:lnTo>
                      <a:lnTo>
                        <a:pt x="1556982" y="1534886"/>
                      </a:lnTo>
                      <a:lnTo>
                        <a:pt x="1536416" y="1537910"/>
                      </a:lnTo>
                      <a:lnTo>
                        <a:pt x="1503147" y="1539724"/>
                      </a:lnTo>
                      <a:lnTo>
                        <a:pt x="1481976" y="1539119"/>
                      </a:lnTo>
                      <a:lnTo>
                        <a:pt x="1460200" y="1534886"/>
                      </a:lnTo>
                      <a:lnTo>
                        <a:pt x="1445078" y="1531257"/>
                      </a:lnTo>
                      <a:lnTo>
                        <a:pt x="1429956" y="1526419"/>
                      </a:lnTo>
                      <a:lnTo>
                        <a:pt x="1413624" y="1520976"/>
                      </a:lnTo>
                      <a:lnTo>
                        <a:pt x="1396687" y="1515534"/>
                      </a:lnTo>
                      <a:lnTo>
                        <a:pt x="1372491" y="1508881"/>
                      </a:lnTo>
                      <a:lnTo>
                        <a:pt x="1299905" y="1491343"/>
                      </a:lnTo>
                      <a:lnTo>
                        <a:pt x="1281153" y="1481062"/>
                      </a:lnTo>
                      <a:lnTo>
                        <a:pt x="1266636" y="1475014"/>
                      </a:lnTo>
                      <a:lnTo>
                        <a:pt x="1244255" y="1462919"/>
                      </a:lnTo>
                      <a:lnTo>
                        <a:pt x="1215825" y="1447800"/>
                      </a:lnTo>
                      <a:lnTo>
                        <a:pt x="1188605" y="1433891"/>
                      </a:lnTo>
                      <a:lnTo>
                        <a:pt x="1149892" y="1413329"/>
                      </a:lnTo>
                      <a:lnTo>
                        <a:pt x="1135375" y="1404862"/>
                      </a:lnTo>
                      <a:lnTo>
                        <a:pt x="1122068" y="1397605"/>
                      </a:lnTo>
                      <a:lnTo>
                        <a:pt x="1066418" y="1366762"/>
                      </a:lnTo>
                      <a:lnTo>
                        <a:pt x="1056135" y="1366157"/>
                      </a:lnTo>
                      <a:lnTo>
                        <a:pt x="1042222" y="1366157"/>
                      </a:lnTo>
                      <a:lnTo>
                        <a:pt x="1027705" y="1364343"/>
                      </a:lnTo>
                      <a:lnTo>
                        <a:pt x="1021656" y="1362529"/>
                      </a:lnTo>
                      <a:lnTo>
                        <a:pt x="1011373" y="1361319"/>
                      </a:lnTo>
                      <a:lnTo>
                        <a:pt x="995041" y="1365552"/>
                      </a:lnTo>
                      <a:lnTo>
                        <a:pt x="988387" y="1366157"/>
                      </a:lnTo>
                      <a:lnTo>
                        <a:pt x="977499" y="1368576"/>
                      </a:lnTo>
                      <a:lnTo>
                        <a:pt x="969636" y="1364948"/>
                      </a:lnTo>
                      <a:lnTo>
                        <a:pt x="930318" y="1352248"/>
                      </a:lnTo>
                      <a:lnTo>
                        <a:pt x="915196" y="1346200"/>
                      </a:lnTo>
                      <a:lnTo>
                        <a:pt x="854707" y="1329872"/>
                      </a:lnTo>
                      <a:lnTo>
                        <a:pt x="836560" y="1304472"/>
                      </a:lnTo>
                      <a:lnTo>
                        <a:pt x="830511" y="1296005"/>
                      </a:lnTo>
                      <a:lnTo>
                        <a:pt x="820228" y="1282095"/>
                      </a:lnTo>
                      <a:lnTo>
                        <a:pt x="809945" y="1268790"/>
                      </a:lnTo>
                      <a:lnTo>
                        <a:pt x="761554" y="1198638"/>
                      </a:lnTo>
                      <a:lnTo>
                        <a:pt x="749457" y="1198034"/>
                      </a:lnTo>
                      <a:lnTo>
                        <a:pt x="733729" y="1195010"/>
                      </a:lnTo>
                      <a:lnTo>
                        <a:pt x="716188" y="1192591"/>
                      </a:lnTo>
                      <a:lnTo>
                        <a:pt x="701066" y="1190171"/>
                      </a:lnTo>
                      <a:lnTo>
                        <a:pt x="685338" y="1186543"/>
                      </a:lnTo>
                      <a:lnTo>
                        <a:pt x="668401" y="1181705"/>
                      </a:lnTo>
                      <a:lnTo>
                        <a:pt x="653279" y="1177472"/>
                      </a:lnTo>
                      <a:lnTo>
                        <a:pt x="451246" y="1114576"/>
                      </a:lnTo>
                      <a:lnTo>
                        <a:pt x="438544" y="1116995"/>
                      </a:lnTo>
                      <a:lnTo>
                        <a:pt x="421002" y="1114576"/>
                      </a:lnTo>
                      <a:lnTo>
                        <a:pt x="404065" y="1113972"/>
                      </a:lnTo>
                      <a:lnTo>
                        <a:pt x="385919" y="1112157"/>
                      </a:lnTo>
                      <a:lnTo>
                        <a:pt x="368377" y="1110948"/>
                      </a:lnTo>
                      <a:lnTo>
                        <a:pt x="348415" y="1109134"/>
                      </a:lnTo>
                      <a:lnTo>
                        <a:pt x="336923" y="1108529"/>
                      </a:lnTo>
                      <a:lnTo>
                        <a:pt x="290346" y="1106714"/>
                      </a:lnTo>
                      <a:lnTo>
                        <a:pt x="277039" y="1104296"/>
                      </a:lnTo>
                      <a:lnTo>
                        <a:pt x="270385" y="1104900"/>
                      </a:lnTo>
                      <a:lnTo>
                        <a:pt x="247399" y="1123043"/>
                      </a:lnTo>
                      <a:lnTo>
                        <a:pt x="232882" y="1123043"/>
                      </a:lnTo>
                      <a:lnTo>
                        <a:pt x="216550" y="1121833"/>
                      </a:lnTo>
                      <a:lnTo>
                        <a:pt x="211711" y="1121229"/>
                      </a:lnTo>
                      <a:lnTo>
                        <a:pt x="195379" y="1119415"/>
                      </a:lnTo>
                      <a:lnTo>
                        <a:pt x="184491" y="1118810"/>
                      </a:lnTo>
                      <a:lnTo>
                        <a:pt x="173603" y="1116995"/>
                      </a:lnTo>
                      <a:lnTo>
                        <a:pt x="157876" y="1115181"/>
                      </a:lnTo>
                      <a:lnTo>
                        <a:pt x="153037" y="1115786"/>
                      </a:lnTo>
                      <a:lnTo>
                        <a:pt x="148198" y="1115181"/>
                      </a:lnTo>
                      <a:lnTo>
                        <a:pt x="134890" y="1118205"/>
                      </a:lnTo>
                      <a:lnTo>
                        <a:pt x="115533" y="1120624"/>
                      </a:lnTo>
                      <a:lnTo>
                        <a:pt x="98597" y="1123043"/>
                      </a:lnTo>
                      <a:lnTo>
                        <a:pt x="67748" y="1128486"/>
                      </a:lnTo>
                      <a:lnTo>
                        <a:pt x="56255" y="1131510"/>
                      </a:lnTo>
                      <a:lnTo>
                        <a:pt x="44157" y="1132719"/>
                      </a:lnTo>
                      <a:lnTo>
                        <a:pt x="36898" y="1134534"/>
                      </a:lnTo>
                      <a:lnTo>
                        <a:pt x="28430" y="1136348"/>
                      </a:lnTo>
                      <a:lnTo>
                        <a:pt x="28430" y="1136348"/>
                      </a:lnTo>
                      <a:close/>
                    </a:path>
                  </a:pathLst>
                </a:custGeom>
                <a:solidFill>
                  <a:srgbClr val="FE98A3"/>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5" name="Freeform 864">
                  <a:extLst>
                    <a:ext uri="{FF2B5EF4-FFF2-40B4-BE49-F238E27FC236}">
                      <a16:creationId xmlns:a16="http://schemas.microsoft.com/office/drawing/2014/main" id="{A0A18E1F-FC44-E752-1A27-7522230D50C1}"/>
                    </a:ext>
                  </a:extLst>
                </p:cNvPr>
                <p:cNvSpPr>
                  <a:spLocks/>
                </p:cNvSpPr>
                <p:nvPr/>
              </p:nvSpPr>
              <p:spPr>
                <a:xfrm>
                  <a:off x="7258794" y="3830656"/>
                  <a:ext cx="1524325" cy="2122638"/>
                </a:xfrm>
                <a:custGeom>
                  <a:avLst/>
                  <a:gdLst>
                    <a:gd name="connsiteX0" fmla="*/ 1385799 w 1433967"/>
                    <a:gd name="connsiteY0" fmla="*/ 643466 h 1958218"/>
                    <a:gd name="connsiteX1" fmla="*/ 1385194 w 1433967"/>
                    <a:gd name="connsiteY1" fmla="*/ 644071 h 1958218"/>
                    <a:gd name="connsiteX2" fmla="*/ 1345876 w 1433967"/>
                    <a:gd name="connsiteY2" fmla="*/ 672495 h 1958218"/>
                    <a:gd name="connsiteX3" fmla="*/ 1317446 w 1433967"/>
                    <a:gd name="connsiteY3" fmla="*/ 697290 h 1958218"/>
                    <a:gd name="connsiteX4" fmla="*/ 1303534 w 1433967"/>
                    <a:gd name="connsiteY4" fmla="*/ 719667 h 1958218"/>
                    <a:gd name="connsiteX5" fmla="*/ 1295670 w 1433967"/>
                    <a:gd name="connsiteY5" fmla="*/ 754743 h 1958218"/>
                    <a:gd name="connsiteX6" fmla="*/ 1269055 w 1433967"/>
                    <a:gd name="connsiteY6" fmla="*/ 820662 h 1958218"/>
                    <a:gd name="connsiteX7" fmla="*/ 1260587 w 1433967"/>
                    <a:gd name="connsiteY7" fmla="*/ 859367 h 1958218"/>
                    <a:gd name="connsiteX8" fmla="*/ 1261797 w 1433967"/>
                    <a:gd name="connsiteY8" fmla="*/ 886581 h 1958218"/>
                    <a:gd name="connsiteX9" fmla="*/ 1250908 w 1433967"/>
                    <a:gd name="connsiteY9" fmla="*/ 917424 h 1958218"/>
                    <a:gd name="connsiteX10" fmla="*/ 1246674 w 1433967"/>
                    <a:gd name="connsiteY10" fmla="*/ 931938 h 1958218"/>
                    <a:gd name="connsiteX11" fmla="*/ 1236392 w 1433967"/>
                    <a:gd name="connsiteY11" fmla="*/ 951895 h 1958218"/>
                    <a:gd name="connsiteX12" fmla="*/ 1228528 w 1433967"/>
                    <a:gd name="connsiteY12" fmla="*/ 982738 h 1958218"/>
                    <a:gd name="connsiteX13" fmla="*/ 1225503 w 1433967"/>
                    <a:gd name="connsiteY13" fmla="*/ 1002090 h 1958218"/>
                    <a:gd name="connsiteX14" fmla="*/ 1269660 w 1433967"/>
                    <a:gd name="connsiteY14" fmla="*/ 1035352 h 1958218"/>
                    <a:gd name="connsiteX15" fmla="*/ 1270265 w 1433967"/>
                    <a:gd name="connsiteY15" fmla="*/ 1054705 h 1958218"/>
                    <a:gd name="connsiteX16" fmla="*/ 1284783 w 1433967"/>
                    <a:gd name="connsiteY16" fmla="*/ 1079500 h 1958218"/>
                    <a:gd name="connsiteX17" fmla="*/ 1304744 w 1433967"/>
                    <a:gd name="connsiteY17" fmla="*/ 1107924 h 1958218"/>
                    <a:gd name="connsiteX18" fmla="*/ 1341037 w 1433967"/>
                    <a:gd name="connsiteY18" fmla="*/ 1140581 h 1958218"/>
                    <a:gd name="connsiteX19" fmla="*/ 1364628 w 1433967"/>
                    <a:gd name="connsiteY19" fmla="*/ 1147838 h 1958218"/>
                    <a:gd name="connsiteX20" fmla="*/ 1400316 w 1433967"/>
                    <a:gd name="connsiteY20" fmla="*/ 1178681 h 1958218"/>
                    <a:gd name="connsiteX21" fmla="*/ 1417858 w 1433967"/>
                    <a:gd name="connsiteY21" fmla="*/ 1204081 h 1958218"/>
                    <a:gd name="connsiteX22" fmla="*/ 1431770 w 1433967"/>
                    <a:gd name="connsiteY22" fmla="*/ 1235529 h 1958218"/>
                    <a:gd name="connsiteX23" fmla="*/ 1431165 w 1433967"/>
                    <a:gd name="connsiteY23" fmla="*/ 1273628 h 1958218"/>
                    <a:gd name="connsiteX24" fmla="*/ 1404550 w 1433967"/>
                    <a:gd name="connsiteY24" fmla="*/ 1290562 h 1958218"/>
                    <a:gd name="connsiteX25" fmla="*/ 1374306 w 1433967"/>
                    <a:gd name="connsiteY25" fmla="*/ 1303867 h 1958218"/>
                    <a:gd name="connsiteX26" fmla="*/ 1353135 w 1433967"/>
                    <a:gd name="connsiteY26" fmla="*/ 1328662 h 1958218"/>
                    <a:gd name="connsiteX27" fmla="*/ 1326519 w 1433967"/>
                    <a:gd name="connsiteY27" fmla="*/ 1365552 h 1958218"/>
                    <a:gd name="connsiteX28" fmla="*/ 1309583 w 1433967"/>
                    <a:gd name="connsiteY28" fmla="*/ 1383695 h 1958218"/>
                    <a:gd name="connsiteX29" fmla="*/ 1277524 w 1433967"/>
                    <a:gd name="connsiteY29" fmla="*/ 1386719 h 1958218"/>
                    <a:gd name="connsiteX30" fmla="*/ 1260587 w 1433967"/>
                    <a:gd name="connsiteY30" fmla="*/ 1395185 h 1958218"/>
                    <a:gd name="connsiteX31" fmla="*/ 1241230 w 1433967"/>
                    <a:gd name="connsiteY31" fmla="*/ 1418771 h 1958218"/>
                    <a:gd name="connsiteX32" fmla="*/ 1232762 w 1433967"/>
                    <a:gd name="connsiteY32" fmla="*/ 1422400 h 1958218"/>
                    <a:gd name="connsiteX33" fmla="*/ 1215221 w 1433967"/>
                    <a:gd name="connsiteY33" fmla="*/ 1429052 h 1958218"/>
                    <a:gd name="connsiteX34" fmla="*/ 1185581 w 1433967"/>
                    <a:gd name="connsiteY34" fmla="*/ 1444776 h 1958218"/>
                    <a:gd name="connsiteX35" fmla="*/ 1151102 w 1433967"/>
                    <a:gd name="connsiteY35" fmla="*/ 1465338 h 1958218"/>
                    <a:gd name="connsiteX36" fmla="*/ 1137190 w 1433967"/>
                    <a:gd name="connsiteY36" fmla="*/ 1477433 h 1958218"/>
                    <a:gd name="connsiteX37" fmla="*/ 1107550 w 1433967"/>
                    <a:gd name="connsiteY37" fmla="*/ 1518557 h 1958218"/>
                    <a:gd name="connsiteX38" fmla="*/ 1080935 w 1433967"/>
                    <a:gd name="connsiteY38" fmla="*/ 1558471 h 1958218"/>
                    <a:gd name="connsiteX39" fmla="*/ 1078515 w 1433967"/>
                    <a:gd name="connsiteY39" fmla="*/ 1562100 h 1958218"/>
                    <a:gd name="connsiteX40" fmla="*/ 1074281 w 1433967"/>
                    <a:gd name="connsiteY40" fmla="*/ 1568752 h 1958218"/>
                    <a:gd name="connsiteX41" fmla="*/ 1067628 w 1433967"/>
                    <a:gd name="connsiteY41" fmla="*/ 1577219 h 1958218"/>
                    <a:gd name="connsiteX42" fmla="*/ 1058554 w 1433967"/>
                    <a:gd name="connsiteY42" fmla="*/ 1591733 h 1958218"/>
                    <a:gd name="connsiteX43" fmla="*/ 1054925 w 1433967"/>
                    <a:gd name="connsiteY43" fmla="*/ 1597176 h 1958218"/>
                    <a:gd name="connsiteX44" fmla="*/ 1041012 w 1433967"/>
                    <a:gd name="connsiteY44" fmla="*/ 1618947 h 1958218"/>
                    <a:gd name="connsiteX45" fmla="*/ 1041617 w 1433967"/>
                    <a:gd name="connsiteY45" fmla="*/ 1629833 h 1958218"/>
                    <a:gd name="connsiteX46" fmla="*/ 1031939 w 1433967"/>
                    <a:gd name="connsiteY46" fmla="*/ 1654024 h 1958218"/>
                    <a:gd name="connsiteX47" fmla="*/ 1021656 w 1433967"/>
                    <a:gd name="connsiteY47" fmla="*/ 1668538 h 1958218"/>
                    <a:gd name="connsiteX48" fmla="*/ 1010768 w 1433967"/>
                    <a:gd name="connsiteY48" fmla="*/ 1680633 h 1958218"/>
                    <a:gd name="connsiteX49" fmla="*/ 1006534 w 1433967"/>
                    <a:gd name="connsiteY49" fmla="*/ 1684867 h 1958218"/>
                    <a:gd name="connsiteX50" fmla="*/ 998066 w 1433967"/>
                    <a:gd name="connsiteY50" fmla="*/ 1693333 h 1958218"/>
                    <a:gd name="connsiteX51" fmla="*/ 987177 w 1433967"/>
                    <a:gd name="connsiteY51" fmla="*/ 1706638 h 1958218"/>
                    <a:gd name="connsiteX52" fmla="*/ 977499 w 1433967"/>
                    <a:gd name="connsiteY52" fmla="*/ 1718128 h 1958218"/>
                    <a:gd name="connsiteX53" fmla="*/ 970846 w 1433967"/>
                    <a:gd name="connsiteY53" fmla="*/ 1729619 h 1958218"/>
                    <a:gd name="connsiteX54" fmla="*/ 969635 w 1433967"/>
                    <a:gd name="connsiteY54" fmla="*/ 1735062 h 1958218"/>
                    <a:gd name="connsiteX55" fmla="*/ 966611 w 1433967"/>
                    <a:gd name="connsiteY55" fmla="*/ 1742924 h 1958218"/>
                    <a:gd name="connsiteX56" fmla="*/ 958748 w 1433967"/>
                    <a:gd name="connsiteY56" fmla="*/ 1750181 h 1958218"/>
                    <a:gd name="connsiteX57" fmla="*/ 925479 w 1433967"/>
                    <a:gd name="connsiteY57" fmla="*/ 1773162 h 1958218"/>
                    <a:gd name="connsiteX58" fmla="*/ 912776 w 1433967"/>
                    <a:gd name="connsiteY58" fmla="*/ 1778605 h 1958218"/>
                    <a:gd name="connsiteX59" fmla="*/ 888581 w 1433967"/>
                    <a:gd name="connsiteY59" fmla="*/ 1790700 h 1958218"/>
                    <a:gd name="connsiteX60" fmla="*/ 878297 w 1433967"/>
                    <a:gd name="connsiteY60" fmla="*/ 1797957 h 1958218"/>
                    <a:gd name="connsiteX61" fmla="*/ 871644 w 1433967"/>
                    <a:gd name="connsiteY61" fmla="*/ 1802795 h 1958218"/>
                    <a:gd name="connsiteX62" fmla="*/ 864385 w 1433967"/>
                    <a:gd name="connsiteY62" fmla="*/ 1811867 h 1958218"/>
                    <a:gd name="connsiteX63" fmla="*/ 857126 w 1433967"/>
                    <a:gd name="connsiteY63" fmla="*/ 1820333 h 1958218"/>
                    <a:gd name="connsiteX64" fmla="*/ 794218 w 1433967"/>
                    <a:gd name="connsiteY64" fmla="*/ 1826381 h 1958218"/>
                    <a:gd name="connsiteX65" fmla="*/ 785750 w 1433967"/>
                    <a:gd name="connsiteY65" fmla="*/ 1831219 h 1958218"/>
                    <a:gd name="connsiteX66" fmla="*/ 775466 w 1433967"/>
                    <a:gd name="connsiteY66" fmla="*/ 1837267 h 1958218"/>
                    <a:gd name="connsiteX67" fmla="*/ 765184 w 1433967"/>
                    <a:gd name="connsiteY67" fmla="*/ 1842709 h 1958218"/>
                    <a:gd name="connsiteX68" fmla="*/ 757320 w 1433967"/>
                    <a:gd name="connsiteY68" fmla="*/ 1848757 h 1958218"/>
                    <a:gd name="connsiteX69" fmla="*/ 748246 w 1433967"/>
                    <a:gd name="connsiteY69" fmla="*/ 1853595 h 1958218"/>
                    <a:gd name="connsiteX70" fmla="*/ 727680 w 1433967"/>
                    <a:gd name="connsiteY70" fmla="*/ 1868109 h 1958218"/>
                    <a:gd name="connsiteX71" fmla="*/ 714978 w 1433967"/>
                    <a:gd name="connsiteY71" fmla="*/ 1875367 h 1958218"/>
                    <a:gd name="connsiteX72" fmla="*/ 709533 w 1433967"/>
                    <a:gd name="connsiteY72" fmla="*/ 1883228 h 1958218"/>
                    <a:gd name="connsiteX73" fmla="*/ 703485 w 1433967"/>
                    <a:gd name="connsiteY73" fmla="*/ 1889881 h 1958218"/>
                    <a:gd name="connsiteX74" fmla="*/ 691387 w 1433967"/>
                    <a:gd name="connsiteY74" fmla="*/ 1900162 h 1958218"/>
                    <a:gd name="connsiteX75" fmla="*/ 686548 w 1433967"/>
                    <a:gd name="connsiteY75" fmla="*/ 1903790 h 1958218"/>
                    <a:gd name="connsiteX76" fmla="*/ 679894 w 1433967"/>
                    <a:gd name="connsiteY76" fmla="*/ 1907419 h 1958218"/>
                    <a:gd name="connsiteX77" fmla="*/ 672031 w 1433967"/>
                    <a:gd name="connsiteY77" fmla="*/ 1910443 h 1958218"/>
                    <a:gd name="connsiteX78" fmla="*/ 663562 w 1433967"/>
                    <a:gd name="connsiteY78" fmla="*/ 1915281 h 1958218"/>
                    <a:gd name="connsiteX79" fmla="*/ 655699 w 1433967"/>
                    <a:gd name="connsiteY79" fmla="*/ 1918910 h 1958218"/>
                    <a:gd name="connsiteX80" fmla="*/ 645415 w 1433967"/>
                    <a:gd name="connsiteY80" fmla="*/ 1921328 h 1958218"/>
                    <a:gd name="connsiteX81" fmla="*/ 630293 w 1433967"/>
                    <a:gd name="connsiteY81" fmla="*/ 1924957 h 1958218"/>
                    <a:gd name="connsiteX82" fmla="*/ 612147 w 1433967"/>
                    <a:gd name="connsiteY82" fmla="*/ 1927981 h 1958218"/>
                    <a:gd name="connsiteX83" fmla="*/ 601864 w 1433967"/>
                    <a:gd name="connsiteY83" fmla="*/ 1929191 h 1958218"/>
                    <a:gd name="connsiteX84" fmla="*/ 593395 w 1433967"/>
                    <a:gd name="connsiteY84" fmla="*/ 1929795 h 1958218"/>
                    <a:gd name="connsiteX85" fmla="*/ 581297 w 1433967"/>
                    <a:gd name="connsiteY85" fmla="*/ 1930400 h 1958218"/>
                    <a:gd name="connsiteX86" fmla="*/ 522624 w 1433967"/>
                    <a:gd name="connsiteY86" fmla="*/ 1926167 h 1958218"/>
                    <a:gd name="connsiteX87" fmla="*/ 502662 w 1433967"/>
                    <a:gd name="connsiteY87" fmla="*/ 1924957 h 1958218"/>
                    <a:gd name="connsiteX88" fmla="*/ 490564 w 1433967"/>
                    <a:gd name="connsiteY88" fmla="*/ 1930400 h 1958218"/>
                    <a:gd name="connsiteX89" fmla="*/ 477257 w 1433967"/>
                    <a:gd name="connsiteY89" fmla="*/ 1938867 h 1958218"/>
                    <a:gd name="connsiteX90" fmla="*/ 463949 w 1433967"/>
                    <a:gd name="connsiteY90" fmla="*/ 1947938 h 1958218"/>
                    <a:gd name="connsiteX91" fmla="*/ 457295 w 1433967"/>
                    <a:gd name="connsiteY91" fmla="*/ 1952171 h 1958218"/>
                    <a:gd name="connsiteX92" fmla="*/ 447013 w 1433967"/>
                    <a:gd name="connsiteY92" fmla="*/ 1957614 h 1958218"/>
                    <a:gd name="connsiteX93" fmla="*/ 438544 w 1433967"/>
                    <a:gd name="connsiteY93" fmla="*/ 1953986 h 1958218"/>
                    <a:gd name="connsiteX94" fmla="*/ 418582 w 1433967"/>
                    <a:gd name="connsiteY94" fmla="*/ 1949148 h 1958218"/>
                    <a:gd name="connsiteX95" fmla="*/ 405275 w 1433967"/>
                    <a:gd name="connsiteY95" fmla="*/ 1953986 h 1958218"/>
                    <a:gd name="connsiteX96" fmla="*/ 359304 w 1433967"/>
                    <a:gd name="connsiteY96" fmla="*/ 1945519 h 1958218"/>
                    <a:gd name="connsiteX97" fmla="*/ 350230 w 1433967"/>
                    <a:gd name="connsiteY97" fmla="*/ 1943705 h 1958218"/>
                    <a:gd name="connsiteX98" fmla="*/ 341762 w 1433967"/>
                    <a:gd name="connsiteY98" fmla="*/ 1943100 h 1958218"/>
                    <a:gd name="connsiteX99" fmla="*/ 336318 w 1433967"/>
                    <a:gd name="connsiteY99" fmla="*/ 1941890 h 1958218"/>
                    <a:gd name="connsiteX100" fmla="*/ 326640 w 1433967"/>
                    <a:gd name="connsiteY100" fmla="*/ 1942495 h 1958218"/>
                    <a:gd name="connsiteX101" fmla="*/ 321195 w 1433967"/>
                    <a:gd name="connsiteY101" fmla="*/ 1943705 h 1958218"/>
                    <a:gd name="connsiteX102" fmla="*/ 309702 w 1433967"/>
                    <a:gd name="connsiteY102" fmla="*/ 1944914 h 1958218"/>
                    <a:gd name="connsiteX103" fmla="*/ 292766 w 1433967"/>
                    <a:gd name="connsiteY103" fmla="*/ 1946728 h 1958218"/>
                    <a:gd name="connsiteX104" fmla="*/ 287927 w 1433967"/>
                    <a:gd name="connsiteY104" fmla="*/ 1946728 h 1958218"/>
                    <a:gd name="connsiteX105" fmla="*/ 267360 w 1433967"/>
                    <a:gd name="connsiteY105" fmla="*/ 1949752 h 1958218"/>
                    <a:gd name="connsiteX106" fmla="*/ 260102 w 1433967"/>
                    <a:gd name="connsiteY106" fmla="*/ 1947938 h 1958218"/>
                    <a:gd name="connsiteX107" fmla="*/ 250424 w 1433967"/>
                    <a:gd name="connsiteY107" fmla="*/ 1941286 h 1958218"/>
                    <a:gd name="connsiteX108" fmla="*/ 200218 w 1433967"/>
                    <a:gd name="connsiteY108" fmla="*/ 1952776 h 1958218"/>
                    <a:gd name="connsiteX109" fmla="*/ 188120 w 1433967"/>
                    <a:gd name="connsiteY109" fmla="*/ 1954590 h 1958218"/>
                    <a:gd name="connsiteX110" fmla="*/ 181466 w 1433967"/>
                    <a:gd name="connsiteY110" fmla="*/ 1955800 h 1958218"/>
                    <a:gd name="connsiteX111" fmla="*/ 174813 w 1433967"/>
                    <a:gd name="connsiteY111" fmla="*/ 1957009 h 1958218"/>
                    <a:gd name="connsiteX112" fmla="*/ 170578 w 1433967"/>
                    <a:gd name="connsiteY112" fmla="*/ 1958219 h 1958218"/>
                    <a:gd name="connsiteX113" fmla="*/ 171183 w 1433967"/>
                    <a:gd name="connsiteY113" fmla="*/ 1952776 h 1958218"/>
                    <a:gd name="connsiteX114" fmla="*/ 168764 w 1433967"/>
                    <a:gd name="connsiteY114" fmla="*/ 1941890 h 1958218"/>
                    <a:gd name="connsiteX115" fmla="*/ 171788 w 1433967"/>
                    <a:gd name="connsiteY115" fmla="*/ 1918910 h 1958218"/>
                    <a:gd name="connsiteX116" fmla="*/ 166949 w 1433967"/>
                    <a:gd name="connsiteY116" fmla="*/ 1894719 h 1958218"/>
                    <a:gd name="connsiteX117" fmla="*/ 171788 w 1433967"/>
                    <a:gd name="connsiteY117" fmla="*/ 1855410 h 1958218"/>
                    <a:gd name="connsiteX118" fmla="*/ 179651 w 1433967"/>
                    <a:gd name="connsiteY118" fmla="*/ 1813076 h 1958218"/>
                    <a:gd name="connsiteX119" fmla="*/ 174813 w 1433967"/>
                    <a:gd name="connsiteY119" fmla="*/ 1767114 h 1958218"/>
                    <a:gd name="connsiteX120" fmla="*/ 176022 w 1433967"/>
                    <a:gd name="connsiteY120" fmla="*/ 1757438 h 1958218"/>
                    <a:gd name="connsiteX121" fmla="*/ 179651 w 1433967"/>
                    <a:gd name="connsiteY121" fmla="*/ 1743529 h 1958218"/>
                    <a:gd name="connsiteX122" fmla="*/ 173603 w 1433967"/>
                    <a:gd name="connsiteY122" fmla="*/ 1705429 h 1958218"/>
                    <a:gd name="connsiteX123" fmla="*/ 170578 w 1433967"/>
                    <a:gd name="connsiteY123" fmla="*/ 1690914 h 1958218"/>
                    <a:gd name="connsiteX124" fmla="*/ 164529 w 1433967"/>
                    <a:gd name="connsiteY124" fmla="*/ 1657048 h 1958218"/>
                    <a:gd name="connsiteX125" fmla="*/ 161505 w 1433967"/>
                    <a:gd name="connsiteY125" fmla="*/ 1647976 h 1958218"/>
                    <a:gd name="connsiteX126" fmla="*/ 162715 w 1433967"/>
                    <a:gd name="connsiteY126" fmla="*/ 1627414 h 1958218"/>
                    <a:gd name="connsiteX127" fmla="*/ 162715 w 1433967"/>
                    <a:gd name="connsiteY127" fmla="*/ 1604433 h 1958218"/>
                    <a:gd name="connsiteX128" fmla="*/ 141544 w 1433967"/>
                    <a:gd name="connsiteY128" fmla="*/ 1572986 h 1958218"/>
                    <a:gd name="connsiteX129" fmla="*/ 142149 w 1433967"/>
                    <a:gd name="connsiteY129" fmla="*/ 1561495 h 1958218"/>
                    <a:gd name="connsiteX130" fmla="*/ 131260 w 1433967"/>
                    <a:gd name="connsiteY130" fmla="*/ 1366762 h 1958218"/>
                    <a:gd name="connsiteX131" fmla="*/ 101016 w 1433967"/>
                    <a:gd name="connsiteY131" fmla="*/ 1323219 h 1958218"/>
                    <a:gd name="connsiteX132" fmla="*/ 78635 w 1433967"/>
                    <a:gd name="connsiteY132" fmla="*/ 1251252 h 1958218"/>
                    <a:gd name="connsiteX133" fmla="*/ 70167 w 1433967"/>
                    <a:gd name="connsiteY133" fmla="*/ 1235529 h 1958218"/>
                    <a:gd name="connsiteX134" fmla="*/ 63513 w 1433967"/>
                    <a:gd name="connsiteY134" fmla="*/ 1218595 h 1958218"/>
                    <a:gd name="connsiteX135" fmla="*/ 47786 w 1433967"/>
                    <a:gd name="connsiteY135" fmla="*/ 1180495 h 1958218"/>
                    <a:gd name="connsiteX136" fmla="*/ 0 w 1433967"/>
                    <a:gd name="connsiteY136" fmla="*/ 1102481 h 1958218"/>
                    <a:gd name="connsiteX137" fmla="*/ 6654 w 1433967"/>
                    <a:gd name="connsiteY137" fmla="*/ 1092805 h 1958218"/>
                    <a:gd name="connsiteX138" fmla="*/ 9073 w 1433967"/>
                    <a:gd name="connsiteY138" fmla="*/ 1080105 h 1958218"/>
                    <a:gd name="connsiteX139" fmla="*/ 9073 w 1433967"/>
                    <a:gd name="connsiteY139" fmla="*/ 1076476 h 1958218"/>
                    <a:gd name="connsiteX140" fmla="*/ 10888 w 1433967"/>
                    <a:gd name="connsiteY140" fmla="*/ 1066800 h 1958218"/>
                    <a:gd name="connsiteX141" fmla="*/ 14517 w 1433967"/>
                    <a:gd name="connsiteY141" fmla="*/ 1044424 h 1958218"/>
                    <a:gd name="connsiteX142" fmla="*/ 16936 w 1433967"/>
                    <a:gd name="connsiteY142" fmla="*/ 1036562 h 1958218"/>
                    <a:gd name="connsiteX143" fmla="*/ 15122 w 1433967"/>
                    <a:gd name="connsiteY143" fmla="*/ 1022652 h 1958218"/>
                    <a:gd name="connsiteX144" fmla="*/ 19356 w 1433967"/>
                    <a:gd name="connsiteY144" fmla="*/ 1005114 h 1958218"/>
                    <a:gd name="connsiteX145" fmla="*/ 32059 w 1433967"/>
                    <a:gd name="connsiteY145" fmla="*/ 983947 h 1958218"/>
                    <a:gd name="connsiteX146" fmla="*/ 43552 w 1433967"/>
                    <a:gd name="connsiteY146" fmla="*/ 967014 h 1958218"/>
                    <a:gd name="connsiteX147" fmla="*/ 42342 w 1433967"/>
                    <a:gd name="connsiteY147" fmla="*/ 953709 h 1958218"/>
                    <a:gd name="connsiteX148" fmla="*/ 41737 w 1433967"/>
                    <a:gd name="connsiteY148" fmla="*/ 933752 h 1958218"/>
                    <a:gd name="connsiteX149" fmla="*/ 43552 w 1433967"/>
                    <a:gd name="connsiteY149" fmla="*/ 918029 h 1958218"/>
                    <a:gd name="connsiteX150" fmla="*/ 44762 w 1433967"/>
                    <a:gd name="connsiteY150" fmla="*/ 901700 h 1958218"/>
                    <a:gd name="connsiteX151" fmla="*/ 54440 w 1433967"/>
                    <a:gd name="connsiteY151" fmla="*/ 882952 h 1958218"/>
                    <a:gd name="connsiteX152" fmla="*/ 56860 w 1433967"/>
                    <a:gd name="connsiteY152" fmla="*/ 866624 h 1958218"/>
                    <a:gd name="connsiteX153" fmla="*/ 58674 w 1433967"/>
                    <a:gd name="connsiteY153" fmla="*/ 858157 h 1958218"/>
                    <a:gd name="connsiteX154" fmla="*/ 68957 w 1433967"/>
                    <a:gd name="connsiteY154" fmla="*/ 850295 h 1958218"/>
                    <a:gd name="connsiteX155" fmla="*/ 95572 w 1433967"/>
                    <a:gd name="connsiteY155" fmla="*/ 845457 h 1958218"/>
                    <a:gd name="connsiteX156" fmla="*/ 111904 w 1433967"/>
                    <a:gd name="connsiteY156" fmla="*/ 844248 h 1958218"/>
                    <a:gd name="connsiteX157" fmla="*/ 124607 w 1433967"/>
                    <a:gd name="connsiteY157" fmla="*/ 843038 h 1958218"/>
                    <a:gd name="connsiteX158" fmla="*/ 140334 w 1433967"/>
                    <a:gd name="connsiteY158" fmla="*/ 841224 h 1958218"/>
                    <a:gd name="connsiteX159" fmla="*/ 159085 w 1433967"/>
                    <a:gd name="connsiteY159" fmla="*/ 838804 h 1958218"/>
                    <a:gd name="connsiteX160" fmla="*/ 169973 w 1433967"/>
                    <a:gd name="connsiteY160" fmla="*/ 836386 h 1958218"/>
                    <a:gd name="connsiteX161" fmla="*/ 182071 w 1433967"/>
                    <a:gd name="connsiteY161" fmla="*/ 835176 h 1958218"/>
                    <a:gd name="connsiteX162" fmla="*/ 196589 w 1433967"/>
                    <a:gd name="connsiteY162" fmla="*/ 832152 h 1958218"/>
                    <a:gd name="connsiteX163" fmla="*/ 214735 w 1433967"/>
                    <a:gd name="connsiteY163" fmla="*/ 829733 h 1958218"/>
                    <a:gd name="connsiteX164" fmla="*/ 225623 w 1433967"/>
                    <a:gd name="connsiteY164" fmla="*/ 825500 h 1958218"/>
                    <a:gd name="connsiteX165" fmla="*/ 243165 w 1433967"/>
                    <a:gd name="connsiteY165" fmla="*/ 818847 h 1958218"/>
                    <a:gd name="connsiteX166" fmla="*/ 244375 w 1433967"/>
                    <a:gd name="connsiteY166" fmla="*/ 811590 h 1958218"/>
                    <a:gd name="connsiteX167" fmla="*/ 246794 w 1433967"/>
                    <a:gd name="connsiteY167" fmla="*/ 804333 h 1958218"/>
                    <a:gd name="connsiteX168" fmla="*/ 247399 w 1433967"/>
                    <a:gd name="connsiteY168" fmla="*/ 798286 h 1958218"/>
                    <a:gd name="connsiteX169" fmla="*/ 251029 w 1433967"/>
                    <a:gd name="connsiteY169" fmla="*/ 781352 h 1958218"/>
                    <a:gd name="connsiteX170" fmla="*/ 256473 w 1433967"/>
                    <a:gd name="connsiteY170" fmla="*/ 746276 h 1958218"/>
                    <a:gd name="connsiteX171" fmla="*/ 319986 w 1433967"/>
                    <a:gd name="connsiteY171" fmla="*/ 729947 h 1958218"/>
                    <a:gd name="connsiteX172" fmla="*/ 304258 w 1433967"/>
                    <a:gd name="connsiteY172" fmla="*/ 709990 h 1958218"/>
                    <a:gd name="connsiteX173" fmla="*/ 290951 w 1433967"/>
                    <a:gd name="connsiteY173" fmla="*/ 685800 h 1958218"/>
                    <a:gd name="connsiteX174" fmla="*/ 284297 w 1433967"/>
                    <a:gd name="connsiteY174" fmla="*/ 676124 h 1958218"/>
                    <a:gd name="connsiteX175" fmla="*/ 281273 w 1433967"/>
                    <a:gd name="connsiteY175" fmla="*/ 664029 h 1958218"/>
                    <a:gd name="connsiteX176" fmla="*/ 277038 w 1433967"/>
                    <a:gd name="connsiteY176" fmla="*/ 639233 h 1958218"/>
                    <a:gd name="connsiteX177" fmla="*/ 275224 w 1433967"/>
                    <a:gd name="connsiteY177" fmla="*/ 629557 h 1958218"/>
                    <a:gd name="connsiteX178" fmla="*/ 273409 w 1433967"/>
                    <a:gd name="connsiteY178" fmla="*/ 622300 h 1958218"/>
                    <a:gd name="connsiteX179" fmla="*/ 269780 w 1433967"/>
                    <a:gd name="connsiteY179" fmla="*/ 605971 h 1958218"/>
                    <a:gd name="connsiteX180" fmla="*/ 266756 w 1433967"/>
                    <a:gd name="connsiteY180" fmla="*/ 589643 h 1958218"/>
                    <a:gd name="connsiteX181" fmla="*/ 261311 w 1433967"/>
                    <a:gd name="connsiteY181" fmla="*/ 556381 h 1958218"/>
                    <a:gd name="connsiteX182" fmla="*/ 255263 w 1433967"/>
                    <a:gd name="connsiteY182" fmla="*/ 537029 h 1958218"/>
                    <a:gd name="connsiteX183" fmla="*/ 254053 w 1433967"/>
                    <a:gd name="connsiteY183" fmla="*/ 529771 h 1958218"/>
                    <a:gd name="connsiteX184" fmla="*/ 248609 w 1433967"/>
                    <a:gd name="connsiteY184" fmla="*/ 510419 h 1958218"/>
                    <a:gd name="connsiteX185" fmla="*/ 248004 w 1433967"/>
                    <a:gd name="connsiteY185" fmla="*/ 500138 h 1958218"/>
                    <a:gd name="connsiteX186" fmla="*/ 247399 w 1433967"/>
                    <a:gd name="connsiteY186" fmla="*/ 494695 h 1958218"/>
                    <a:gd name="connsiteX187" fmla="*/ 248004 w 1433967"/>
                    <a:gd name="connsiteY187" fmla="*/ 478971 h 1958218"/>
                    <a:gd name="connsiteX188" fmla="*/ 247399 w 1433967"/>
                    <a:gd name="connsiteY188" fmla="*/ 453571 h 1958218"/>
                    <a:gd name="connsiteX189" fmla="*/ 249214 w 1433967"/>
                    <a:gd name="connsiteY189" fmla="*/ 437847 h 1958218"/>
                    <a:gd name="connsiteX190" fmla="*/ 250424 w 1433967"/>
                    <a:gd name="connsiteY190" fmla="*/ 412447 h 1958218"/>
                    <a:gd name="connsiteX191" fmla="*/ 252238 w 1433967"/>
                    <a:gd name="connsiteY191" fmla="*/ 380395 h 1958218"/>
                    <a:gd name="connsiteX192" fmla="*/ 252843 w 1433967"/>
                    <a:gd name="connsiteY192" fmla="*/ 373743 h 1958218"/>
                    <a:gd name="connsiteX193" fmla="*/ 255263 w 1433967"/>
                    <a:gd name="connsiteY193" fmla="*/ 361648 h 1958218"/>
                    <a:gd name="connsiteX194" fmla="*/ 255263 w 1433967"/>
                    <a:gd name="connsiteY194" fmla="*/ 352576 h 1958218"/>
                    <a:gd name="connsiteX195" fmla="*/ 255263 w 1433967"/>
                    <a:gd name="connsiteY195" fmla="*/ 344714 h 1958218"/>
                    <a:gd name="connsiteX196" fmla="*/ 265546 w 1433967"/>
                    <a:gd name="connsiteY196" fmla="*/ 340481 h 1958218"/>
                    <a:gd name="connsiteX197" fmla="*/ 280668 w 1433967"/>
                    <a:gd name="connsiteY197" fmla="*/ 337457 h 1958218"/>
                    <a:gd name="connsiteX198" fmla="*/ 292161 w 1433967"/>
                    <a:gd name="connsiteY198" fmla="*/ 335038 h 1958218"/>
                    <a:gd name="connsiteX199" fmla="*/ 295790 w 1433967"/>
                    <a:gd name="connsiteY199" fmla="*/ 312057 h 1958218"/>
                    <a:gd name="connsiteX200" fmla="*/ 301234 w 1433967"/>
                    <a:gd name="connsiteY200" fmla="*/ 282424 h 1958218"/>
                    <a:gd name="connsiteX201" fmla="*/ 297000 w 1433967"/>
                    <a:gd name="connsiteY201" fmla="*/ 254605 h 1958218"/>
                    <a:gd name="connsiteX202" fmla="*/ 280668 w 1433967"/>
                    <a:gd name="connsiteY202" fmla="*/ 243719 h 1958218"/>
                    <a:gd name="connsiteX203" fmla="*/ 299420 w 1433967"/>
                    <a:gd name="connsiteY203" fmla="*/ 226786 h 1958218"/>
                    <a:gd name="connsiteX204" fmla="*/ 335713 w 1433967"/>
                    <a:gd name="connsiteY204" fmla="*/ 175381 h 1958218"/>
                    <a:gd name="connsiteX205" fmla="*/ 347206 w 1433967"/>
                    <a:gd name="connsiteY205" fmla="*/ 155424 h 1958218"/>
                    <a:gd name="connsiteX206" fmla="*/ 351440 w 1433967"/>
                    <a:gd name="connsiteY206" fmla="*/ 141514 h 1958218"/>
                    <a:gd name="connsiteX207" fmla="*/ 355069 w 1433967"/>
                    <a:gd name="connsiteY207" fmla="*/ 129419 h 1958218"/>
                    <a:gd name="connsiteX208" fmla="*/ 364142 w 1433967"/>
                    <a:gd name="connsiteY208" fmla="*/ 105833 h 1958218"/>
                    <a:gd name="connsiteX209" fmla="*/ 373216 w 1433967"/>
                    <a:gd name="connsiteY209" fmla="*/ 91319 h 1958218"/>
                    <a:gd name="connsiteX210" fmla="*/ 381684 w 1433967"/>
                    <a:gd name="connsiteY210" fmla="*/ 80433 h 1958218"/>
                    <a:gd name="connsiteX211" fmla="*/ 388943 w 1433967"/>
                    <a:gd name="connsiteY211" fmla="*/ 88295 h 1958218"/>
                    <a:gd name="connsiteX212" fmla="*/ 394992 w 1433967"/>
                    <a:gd name="connsiteY212" fmla="*/ 103414 h 1958218"/>
                    <a:gd name="connsiteX213" fmla="*/ 401040 w 1433967"/>
                    <a:gd name="connsiteY213" fmla="*/ 117324 h 1958218"/>
                    <a:gd name="connsiteX214" fmla="*/ 414953 w 1433967"/>
                    <a:gd name="connsiteY214" fmla="*/ 123976 h 1958218"/>
                    <a:gd name="connsiteX215" fmla="*/ 421607 w 1433967"/>
                    <a:gd name="connsiteY215" fmla="*/ 125790 h 1958218"/>
                    <a:gd name="connsiteX216" fmla="*/ 429471 w 1433967"/>
                    <a:gd name="connsiteY216" fmla="*/ 128814 h 1958218"/>
                    <a:gd name="connsiteX217" fmla="*/ 433705 w 1433967"/>
                    <a:gd name="connsiteY217" fmla="*/ 143933 h 1958218"/>
                    <a:gd name="connsiteX218" fmla="*/ 436124 w 1433967"/>
                    <a:gd name="connsiteY218" fmla="*/ 149981 h 1958218"/>
                    <a:gd name="connsiteX219" fmla="*/ 427656 w 1433967"/>
                    <a:gd name="connsiteY219" fmla="*/ 163286 h 1958218"/>
                    <a:gd name="connsiteX220" fmla="*/ 430680 w 1433967"/>
                    <a:gd name="connsiteY220" fmla="*/ 167519 h 1958218"/>
                    <a:gd name="connsiteX221" fmla="*/ 435519 w 1433967"/>
                    <a:gd name="connsiteY221" fmla="*/ 171752 h 1958218"/>
                    <a:gd name="connsiteX222" fmla="*/ 438544 w 1433967"/>
                    <a:gd name="connsiteY222" fmla="*/ 172962 h 1958218"/>
                    <a:gd name="connsiteX223" fmla="*/ 450037 w 1433967"/>
                    <a:gd name="connsiteY223" fmla="*/ 183243 h 1958218"/>
                    <a:gd name="connsiteX224" fmla="*/ 471813 w 1433967"/>
                    <a:gd name="connsiteY224" fmla="*/ 200781 h 1958218"/>
                    <a:gd name="connsiteX225" fmla="*/ 482096 w 1433967"/>
                    <a:gd name="connsiteY225" fmla="*/ 210457 h 1958218"/>
                    <a:gd name="connsiteX226" fmla="*/ 489355 w 1433967"/>
                    <a:gd name="connsiteY226" fmla="*/ 217109 h 1958218"/>
                    <a:gd name="connsiteX227" fmla="*/ 496613 w 1433967"/>
                    <a:gd name="connsiteY227" fmla="*/ 220133 h 1958218"/>
                    <a:gd name="connsiteX228" fmla="*/ 506896 w 1433967"/>
                    <a:gd name="connsiteY228" fmla="*/ 221947 h 1958218"/>
                    <a:gd name="connsiteX229" fmla="*/ 517784 w 1433967"/>
                    <a:gd name="connsiteY229" fmla="*/ 222552 h 1958218"/>
                    <a:gd name="connsiteX230" fmla="*/ 521413 w 1433967"/>
                    <a:gd name="connsiteY230" fmla="*/ 223157 h 1958218"/>
                    <a:gd name="connsiteX231" fmla="*/ 559522 w 1433967"/>
                    <a:gd name="connsiteY231" fmla="*/ 218924 h 1958218"/>
                    <a:gd name="connsiteX232" fmla="*/ 585531 w 1433967"/>
                    <a:gd name="connsiteY232" fmla="*/ 217714 h 1958218"/>
                    <a:gd name="connsiteX233" fmla="*/ 600049 w 1433967"/>
                    <a:gd name="connsiteY233" fmla="*/ 215295 h 1958218"/>
                    <a:gd name="connsiteX234" fmla="*/ 604283 w 1433967"/>
                    <a:gd name="connsiteY234" fmla="*/ 215295 h 1958218"/>
                    <a:gd name="connsiteX235" fmla="*/ 614566 w 1433967"/>
                    <a:gd name="connsiteY235" fmla="*/ 209852 h 1958218"/>
                    <a:gd name="connsiteX236" fmla="*/ 641786 w 1433967"/>
                    <a:gd name="connsiteY236" fmla="*/ 195943 h 1958218"/>
                    <a:gd name="connsiteX237" fmla="*/ 649650 w 1433967"/>
                    <a:gd name="connsiteY237" fmla="*/ 192919 h 1958218"/>
                    <a:gd name="connsiteX238" fmla="*/ 653884 w 1433967"/>
                    <a:gd name="connsiteY238" fmla="*/ 189895 h 1958218"/>
                    <a:gd name="connsiteX239" fmla="*/ 662957 w 1433967"/>
                    <a:gd name="connsiteY239" fmla="*/ 185662 h 1958218"/>
                    <a:gd name="connsiteX240" fmla="*/ 675660 w 1433967"/>
                    <a:gd name="connsiteY240" fmla="*/ 173566 h 1958218"/>
                    <a:gd name="connsiteX241" fmla="*/ 685943 w 1433967"/>
                    <a:gd name="connsiteY241" fmla="*/ 162681 h 1958218"/>
                    <a:gd name="connsiteX242" fmla="*/ 690782 w 1433967"/>
                    <a:gd name="connsiteY242" fmla="*/ 155424 h 1958218"/>
                    <a:gd name="connsiteX243" fmla="*/ 692597 w 1433967"/>
                    <a:gd name="connsiteY243" fmla="*/ 149376 h 1958218"/>
                    <a:gd name="connsiteX244" fmla="*/ 696226 w 1433967"/>
                    <a:gd name="connsiteY244" fmla="*/ 142724 h 1958218"/>
                    <a:gd name="connsiteX245" fmla="*/ 700460 w 1433967"/>
                    <a:gd name="connsiteY245" fmla="*/ 131838 h 1958218"/>
                    <a:gd name="connsiteX246" fmla="*/ 699251 w 1433967"/>
                    <a:gd name="connsiteY246" fmla="*/ 116719 h 1958218"/>
                    <a:gd name="connsiteX247" fmla="*/ 699855 w 1433967"/>
                    <a:gd name="connsiteY247" fmla="*/ 113695 h 1958218"/>
                    <a:gd name="connsiteX248" fmla="*/ 699855 w 1433967"/>
                    <a:gd name="connsiteY248" fmla="*/ 102810 h 1958218"/>
                    <a:gd name="connsiteX249" fmla="*/ 699251 w 1433967"/>
                    <a:gd name="connsiteY249" fmla="*/ 93738 h 1958218"/>
                    <a:gd name="connsiteX250" fmla="*/ 711348 w 1433967"/>
                    <a:gd name="connsiteY250" fmla="*/ 63500 h 1958218"/>
                    <a:gd name="connsiteX251" fmla="*/ 707114 w 1433967"/>
                    <a:gd name="connsiteY251" fmla="*/ 59871 h 1958218"/>
                    <a:gd name="connsiteX252" fmla="*/ 701670 w 1433967"/>
                    <a:gd name="connsiteY252" fmla="*/ 39310 h 1958218"/>
                    <a:gd name="connsiteX253" fmla="*/ 701066 w 1433967"/>
                    <a:gd name="connsiteY253" fmla="*/ 32052 h 1958218"/>
                    <a:gd name="connsiteX254" fmla="*/ 698041 w 1433967"/>
                    <a:gd name="connsiteY254" fmla="*/ 11490 h 1958218"/>
                    <a:gd name="connsiteX255" fmla="*/ 697436 w 1433967"/>
                    <a:gd name="connsiteY255" fmla="*/ 605 h 1958218"/>
                    <a:gd name="connsiteX256" fmla="*/ 710744 w 1433967"/>
                    <a:gd name="connsiteY256" fmla="*/ 0 h 1958218"/>
                    <a:gd name="connsiteX257" fmla="*/ 719817 w 1433967"/>
                    <a:gd name="connsiteY257" fmla="*/ 3024 h 1958218"/>
                    <a:gd name="connsiteX258" fmla="*/ 730704 w 1433967"/>
                    <a:gd name="connsiteY258" fmla="*/ 6652 h 1958218"/>
                    <a:gd name="connsiteX259" fmla="*/ 735544 w 1433967"/>
                    <a:gd name="connsiteY259" fmla="*/ 6048 h 1958218"/>
                    <a:gd name="connsiteX260" fmla="*/ 739173 w 1433967"/>
                    <a:gd name="connsiteY260" fmla="*/ 6652 h 1958218"/>
                    <a:gd name="connsiteX261" fmla="*/ 745222 w 1433967"/>
                    <a:gd name="connsiteY261" fmla="*/ 10281 h 1958218"/>
                    <a:gd name="connsiteX262" fmla="*/ 747037 w 1433967"/>
                    <a:gd name="connsiteY262" fmla="*/ 21167 h 1958218"/>
                    <a:gd name="connsiteX263" fmla="*/ 750061 w 1433967"/>
                    <a:gd name="connsiteY263" fmla="*/ 31447 h 1958218"/>
                    <a:gd name="connsiteX264" fmla="*/ 765788 w 1433967"/>
                    <a:gd name="connsiteY264" fmla="*/ 47171 h 1958218"/>
                    <a:gd name="connsiteX265" fmla="*/ 784540 w 1433967"/>
                    <a:gd name="connsiteY265" fmla="*/ 68338 h 1958218"/>
                    <a:gd name="connsiteX266" fmla="*/ 797242 w 1433967"/>
                    <a:gd name="connsiteY266" fmla="*/ 80433 h 1958218"/>
                    <a:gd name="connsiteX267" fmla="*/ 806921 w 1433967"/>
                    <a:gd name="connsiteY267" fmla="*/ 90714 h 1958218"/>
                    <a:gd name="connsiteX268" fmla="*/ 817204 w 1433967"/>
                    <a:gd name="connsiteY268" fmla="*/ 97971 h 1958218"/>
                    <a:gd name="connsiteX269" fmla="*/ 820228 w 1433967"/>
                    <a:gd name="connsiteY269" fmla="*/ 99181 h 1958218"/>
                    <a:gd name="connsiteX270" fmla="*/ 840190 w 1433967"/>
                    <a:gd name="connsiteY270" fmla="*/ 111276 h 1958218"/>
                    <a:gd name="connsiteX271" fmla="*/ 848658 w 1433967"/>
                    <a:gd name="connsiteY271" fmla="*/ 131838 h 1958218"/>
                    <a:gd name="connsiteX272" fmla="*/ 852288 w 1433967"/>
                    <a:gd name="connsiteY272" fmla="*/ 138490 h 1958218"/>
                    <a:gd name="connsiteX273" fmla="*/ 860755 w 1433967"/>
                    <a:gd name="connsiteY273" fmla="*/ 147562 h 1958218"/>
                    <a:gd name="connsiteX274" fmla="*/ 883741 w 1433967"/>
                    <a:gd name="connsiteY274" fmla="*/ 183243 h 1958218"/>
                    <a:gd name="connsiteX275" fmla="*/ 886766 w 1433967"/>
                    <a:gd name="connsiteY275" fmla="*/ 186871 h 1958218"/>
                    <a:gd name="connsiteX276" fmla="*/ 886766 w 1433967"/>
                    <a:gd name="connsiteY276" fmla="*/ 197757 h 1958218"/>
                    <a:gd name="connsiteX277" fmla="*/ 884951 w 1433967"/>
                    <a:gd name="connsiteY277" fmla="*/ 203200 h 1958218"/>
                    <a:gd name="connsiteX278" fmla="*/ 883741 w 1433967"/>
                    <a:gd name="connsiteY278" fmla="*/ 215295 h 1958218"/>
                    <a:gd name="connsiteX279" fmla="*/ 893420 w 1433967"/>
                    <a:gd name="connsiteY279" fmla="*/ 225576 h 1958218"/>
                    <a:gd name="connsiteX280" fmla="*/ 903098 w 1433967"/>
                    <a:gd name="connsiteY280" fmla="*/ 231624 h 1958218"/>
                    <a:gd name="connsiteX281" fmla="*/ 921850 w 1433967"/>
                    <a:gd name="connsiteY281" fmla="*/ 234648 h 1958218"/>
                    <a:gd name="connsiteX282" fmla="*/ 940601 w 1433967"/>
                    <a:gd name="connsiteY282" fmla="*/ 236462 h 1958218"/>
                    <a:gd name="connsiteX283" fmla="*/ 961772 w 1433967"/>
                    <a:gd name="connsiteY283" fmla="*/ 237066 h 1958218"/>
                    <a:gd name="connsiteX284" fmla="*/ 970846 w 1433967"/>
                    <a:gd name="connsiteY284" fmla="*/ 239486 h 1958218"/>
                    <a:gd name="connsiteX285" fmla="*/ 1010163 w 1433967"/>
                    <a:gd name="connsiteY285" fmla="*/ 238276 h 1958218"/>
                    <a:gd name="connsiteX286" fmla="*/ 1016212 w 1433967"/>
                    <a:gd name="connsiteY286" fmla="*/ 231019 h 1958218"/>
                    <a:gd name="connsiteX287" fmla="*/ 1030124 w 1433967"/>
                    <a:gd name="connsiteY287" fmla="*/ 211062 h 1958218"/>
                    <a:gd name="connsiteX288" fmla="*/ 1043432 w 1433967"/>
                    <a:gd name="connsiteY288" fmla="*/ 198966 h 1958218"/>
                    <a:gd name="connsiteX289" fmla="*/ 1053110 w 1433967"/>
                    <a:gd name="connsiteY289" fmla="*/ 189290 h 1958218"/>
                    <a:gd name="connsiteX290" fmla="*/ 1069442 w 1433967"/>
                    <a:gd name="connsiteY290" fmla="*/ 169333 h 1958218"/>
                    <a:gd name="connsiteX291" fmla="*/ 1082145 w 1433967"/>
                    <a:gd name="connsiteY291" fmla="*/ 152400 h 1958218"/>
                    <a:gd name="connsiteX292" fmla="*/ 1086984 w 1433967"/>
                    <a:gd name="connsiteY292" fmla="*/ 149376 h 1958218"/>
                    <a:gd name="connsiteX293" fmla="*/ 1096057 w 1433967"/>
                    <a:gd name="connsiteY293" fmla="*/ 151190 h 1958218"/>
                    <a:gd name="connsiteX294" fmla="*/ 1112994 w 1433967"/>
                    <a:gd name="connsiteY294" fmla="*/ 155424 h 1958218"/>
                    <a:gd name="connsiteX295" fmla="*/ 1129931 w 1433967"/>
                    <a:gd name="connsiteY295" fmla="*/ 160867 h 1958218"/>
                    <a:gd name="connsiteX296" fmla="*/ 1163200 w 1433967"/>
                    <a:gd name="connsiteY296" fmla="*/ 177800 h 1958218"/>
                    <a:gd name="connsiteX297" fmla="*/ 1172273 w 1433967"/>
                    <a:gd name="connsiteY297" fmla="*/ 182638 h 1958218"/>
                    <a:gd name="connsiteX298" fmla="*/ 1180741 w 1433967"/>
                    <a:gd name="connsiteY298" fmla="*/ 186267 h 1958218"/>
                    <a:gd name="connsiteX299" fmla="*/ 1194654 w 1433967"/>
                    <a:gd name="connsiteY299" fmla="*/ 192314 h 1958218"/>
                    <a:gd name="connsiteX300" fmla="*/ 1216430 w 1433967"/>
                    <a:gd name="connsiteY300" fmla="*/ 199571 h 1958218"/>
                    <a:gd name="connsiteX301" fmla="*/ 1221269 w 1433967"/>
                    <a:gd name="connsiteY301" fmla="*/ 200781 h 1958218"/>
                    <a:gd name="connsiteX302" fmla="*/ 1226713 w 1433967"/>
                    <a:gd name="connsiteY302" fmla="*/ 212271 h 1958218"/>
                    <a:gd name="connsiteX303" fmla="*/ 1230947 w 1433967"/>
                    <a:gd name="connsiteY303" fmla="*/ 223762 h 1958218"/>
                    <a:gd name="connsiteX304" fmla="*/ 1243045 w 1433967"/>
                    <a:gd name="connsiteY304" fmla="*/ 247952 h 1958218"/>
                    <a:gd name="connsiteX305" fmla="*/ 1266031 w 1433967"/>
                    <a:gd name="connsiteY305" fmla="*/ 276376 h 1958218"/>
                    <a:gd name="connsiteX306" fmla="*/ 1267241 w 1433967"/>
                    <a:gd name="connsiteY306" fmla="*/ 286052 h 1958218"/>
                    <a:gd name="connsiteX307" fmla="*/ 1271475 w 1433967"/>
                    <a:gd name="connsiteY307" fmla="*/ 297543 h 1958218"/>
                    <a:gd name="connsiteX308" fmla="*/ 1272685 w 1433967"/>
                    <a:gd name="connsiteY308" fmla="*/ 305405 h 1958218"/>
                    <a:gd name="connsiteX309" fmla="*/ 1282968 w 1433967"/>
                    <a:gd name="connsiteY309" fmla="*/ 325966 h 1958218"/>
                    <a:gd name="connsiteX310" fmla="*/ 1285387 w 1433967"/>
                    <a:gd name="connsiteY310" fmla="*/ 330804 h 1958218"/>
                    <a:gd name="connsiteX311" fmla="*/ 1284177 w 1433967"/>
                    <a:gd name="connsiteY311" fmla="*/ 348343 h 1958218"/>
                    <a:gd name="connsiteX312" fmla="*/ 1284177 w 1433967"/>
                    <a:gd name="connsiteY312" fmla="*/ 360438 h 1958218"/>
                    <a:gd name="connsiteX313" fmla="*/ 1284177 w 1433967"/>
                    <a:gd name="connsiteY313" fmla="*/ 373743 h 1958218"/>
                    <a:gd name="connsiteX314" fmla="*/ 1283572 w 1433967"/>
                    <a:gd name="connsiteY314" fmla="*/ 385838 h 1958218"/>
                    <a:gd name="connsiteX315" fmla="*/ 1283572 w 1433967"/>
                    <a:gd name="connsiteY315" fmla="*/ 407005 h 1958218"/>
                    <a:gd name="connsiteX316" fmla="*/ 1282363 w 1433967"/>
                    <a:gd name="connsiteY316" fmla="*/ 416076 h 1958218"/>
                    <a:gd name="connsiteX317" fmla="*/ 1279339 w 1433967"/>
                    <a:gd name="connsiteY317" fmla="*/ 437243 h 1958218"/>
                    <a:gd name="connsiteX318" fmla="*/ 1278734 w 1433967"/>
                    <a:gd name="connsiteY318" fmla="*/ 456595 h 1958218"/>
                    <a:gd name="connsiteX319" fmla="*/ 1283572 w 1433967"/>
                    <a:gd name="connsiteY319" fmla="*/ 459014 h 1958218"/>
                    <a:gd name="connsiteX320" fmla="*/ 1292646 w 1433967"/>
                    <a:gd name="connsiteY320" fmla="*/ 466876 h 1958218"/>
                    <a:gd name="connsiteX321" fmla="*/ 1307163 w 1433967"/>
                    <a:gd name="connsiteY321" fmla="*/ 476552 h 1958218"/>
                    <a:gd name="connsiteX322" fmla="*/ 1322890 w 1433967"/>
                    <a:gd name="connsiteY322" fmla="*/ 483810 h 1958218"/>
                    <a:gd name="connsiteX323" fmla="*/ 1325310 w 1433967"/>
                    <a:gd name="connsiteY323" fmla="*/ 502557 h 1958218"/>
                    <a:gd name="connsiteX324" fmla="*/ 1325310 w 1433967"/>
                    <a:gd name="connsiteY324" fmla="*/ 513443 h 1958218"/>
                    <a:gd name="connsiteX325" fmla="*/ 1331964 w 1433967"/>
                    <a:gd name="connsiteY325" fmla="*/ 521304 h 1958218"/>
                    <a:gd name="connsiteX326" fmla="*/ 1344061 w 1433967"/>
                    <a:gd name="connsiteY326" fmla="*/ 534609 h 1958218"/>
                    <a:gd name="connsiteX327" fmla="*/ 1351320 w 1433967"/>
                    <a:gd name="connsiteY327" fmla="*/ 541867 h 1958218"/>
                    <a:gd name="connsiteX328" fmla="*/ 1374910 w 1433967"/>
                    <a:gd name="connsiteY328" fmla="*/ 566057 h 1958218"/>
                    <a:gd name="connsiteX329" fmla="*/ 1372491 w 1433967"/>
                    <a:gd name="connsiteY329" fmla="*/ 587828 h 1958218"/>
                    <a:gd name="connsiteX330" fmla="*/ 1379145 w 1433967"/>
                    <a:gd name="connsiteY330" fmla="*/ 627138 h 1958218"/>
                    <a:gd name="connsiteX331" fmla="*/ 1385799 w 1433967"/>
                    <a:gd name="connsiteY331" fmla="*/ 643466 h 1958218"/>
                    <a:gd name="connsiteX332" fmla="*/ 1385799 w 1433967"/>
                    <a:gd name="connsiteY332" fmla="*/ 643466 h 195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33967" h="1958218">
                      <a:moveTo>
                        <a:pt x="1385799" y="643466"/>
                      </a:moveTo>
                      <a:cubicBezTo>
                        <a:pt x="1385194" y="643466"/>
                        <a:pt x="1385194" y="644071"/>
                        <a:pt x="1385194" y="644071"/>
                      </a:cubicBezTo>
                      <a:cubicBezTo>
                        <a:pt x="1372491" y="652538"/>
                        <a:pt x="1355554" y="664029"/>
                        <a:pt x="1345876" y="672495"/>
                      </a:cubicBezTo>
                      <a:cubicBezTo>
                        <a:pt x="1336198" y="680962"/>
                        <a:pt x="1326519" y="687614"/>
                        <a:pt x="1317446" y="697290"/>
                      </a:cubicBezTo>
                      <a:cubicBezTo>
                        <a:pt x="1310792" y="704548"/>
                        <a:pt x="1305954" y="713014"/>
                        <a:pt x="1303534" y="719667"/>
                      </a:cubicBezTo>
                      <a:cubicBezTo>
                        <a:pt x="1302929" y="721481"/>
                        <a:pt x="1296275" y="752929"/>
                        <a:pt x="1295670" y="754743"/>
                      </a:cubicBezTo>
                      <a:cubicBezTo>
                        <a:pt x="1281758" y="781352"/>
                        <a:pt x="1277524" y="797076"/>
                        <a:pt x="1269055" y="820662"/>
                      </a:cubicBezTo>
                      <a:cubicBezTo>
                        <a:pt x="1264216" y="833966"/>
                        <a:pt x="1260587" y="847271"/>
                        <a:pt x="1260587" y="859367"/>
                      </a:cubicBezTo>
                      <a:cubicBezTo>
                        <a:pt x="1260587" y="869043"/>
                        <a:pt x="1260587" y="878719"/>
                        <a:pt x="1261797" y="886581"/>
                      </a:cubicBezTo>
                      <a:cubicBezTo>
                        <a:pt x="1266636" y="905328"/>
                        <a:pt x="1248489" y="899281"/>
                        <a:pt x="1250908" y="917424"/>
                      </a:cubicBezTo>
                      <a:cubicBezTo>
                        <a:pt x="1250908" y="919843"/>
                        <a:pt x="1255748" y="923471"/>
                        <a:pt x="1246674" y="931938"/>
                      </a:cubicBezTo>
                      <a:cubicBezTo>
                        <a:pt x="1240626" y="936776"/>
                        <a:pt x="1236996" y="947662"/>
                        <a:pt x="1236392" y="951895"/>
                      </a:cubicBezTo>
                      <a:cubicBezTo>
                        <a:pt x="1232157" y="964595"/>
                        <a:pt x="1230947" y="972457"/>
                        <a:pt x="1228528" y="982738"/>
                      </a:cubicBezTo>
                      <a:cubicBezTo>
                        <a:pt x="1226713" y="990600"/>
                        <a:pt x="1225503" y="994228"/>
                        <a:pt x="1225503" y="1002090"/>
                      </a:cubicBezTo>
                      <a:cubicBezTo>
                        <a:pt x="1226713" y="1019024"/>
                        <a:pt x="1264216" y="1006324"/>
                        <a:pt x="1269660" y="1035352"/>
                      </a:cubicBezTo>
                      <a:cubicBezTo>
                        <a:pt x="1270870" y="1039586"/>
                        <a:pt x="1269660" y="1048657"/>
                        <a:pt x="1270265" y="1054705"/>
                      </a:cubicBezTo>
                      <a:cubicBezTo>
                        <a:pt x="1271475" y="1062566"/>
                        <a:pt x="1272079" y="1064986"/>
                        <a:pt x="1284783" y="1079500"/>
                      </a:cubicBezTo>
                      <a:cubicBezTo>
                        <a:pt x="1289017" y="1084338"/>
                        <a:pt x="1296275" y="1097038"/>
                        <a:pt x="1304744" y="1107924"/>
                      </a:cubicBezTo>
                      <a:cubicBezTo>
                        <a:pt x="1319866" y="1126671"/>
                        <a:pt x="1321681" y="1132114"/>
                        <a:pt x="1341037" y="1140581"/>
                      </a:cubicBezTo>
                      <a:cubicBezTo>
                        <a:pt x="1349505" y="1144209"/>
                        <a:pt x="1356764" y="1144209"/>
                        <a:pt x="1364628" y="1147838"/>
                      </a:cubicBezTo>
                      <a:cubicBezTo>
                        <a:pt x="1377935" y="1153886"/>
                        <a:pt x="1390638" y="1164771"/>
                        <a:pt x="1400316" y="1178681"/>
                      </a:cubicBezTo>
                      <a:cubicBezTo>
                        <a:pt x="1403945" y="1184124"/>
                        <a:pt x="1409994" y="1194405"/>
                        <a:pt x="1417858" y="1204081"/>
                      </a:cubicBezTo>
                      <a:cubicBezTo>
                        <a:pt x="1423907" y="1211943"/>
                        <a:pt x="1429956" y="1220410"/>
                        <a:pt x="1431770" y="1235529"/>
                      </a:cubicBezTo>
                      <a:cubicBezTo>
                        <a:pt x="1434190" y="1247624"/>
                        <a:pt x="1435399" y="1259114"/>
                        <a:pt x="1431165" y="1273628"/>
                      </a:cubicBezTo>
                      <a:cubicBezTo>
                        <a:pt x="1426326" y="1286328"/>
                        <a:pt x="1414834" y="1286328"/>
                        <a:pt x="1404550" y="1290562"/>
                      </a:cubicBezTo>
                      <a:cubicBezTo>
                        <a:pt x="1393057" y="1294795"/>
                        <a:pt x="1384589" y="1288748"/>
                        <a:pt x="1374306" y="1303867"/>
                      </a:cubicBezTo>
                      <a:cubicBezTo>
                        <a:pt x="1367652" y="1313543"/>
                        <a:pt x="1360394" y="1318986"/>
                        <a:pt x="1353135" y="1328662"/>
                      </a:cubicBezTo>
                      <a:cubicBezTo>
                        <a:pt x="1343457" y="1340757"/>
                        <a:pt x="1331359" y="1358900"/>
                        <a:pt x="1326519" y="1365552"/>
                      </a:cubicBezTo>
                      <a:cubicBezTo>
                        <a:pt x="1317446" y="1376438"/>
                        <a:pt x="1317446" y="1381881"/>
                        <a:pt x="1309583" y="1383695"/>
                      </a:cubicBezTo>
                      <a:cubicBezTo>
                        <a:pt x="1301719" y="1385509"/>
                        <a:pt x="1295065" y="1386719"/>
                        <a:pt x="1277524" y="1386719"/>
                      </a:cubicBezTo>
                      <a:cubicBezTo>
                        <a:pt x="1276314" y="1386719"/>
                        <a:pt x="1262401" y="1390952"/>
                        <a:pt x="1260587" y="1395185"/>
                      </a:cubicBezTo>
                      <a:cubicBezTo>
                        <a:pt x="1247884" y="1406676"/>
                        <a:pt x="1244255" y="1416352"/>
                        <a:pt x="1241230" y="1418771"/>
                      </a:cubicBezTo>
                      <a:cubicBezTo>
                        <a:pt x="1239416" y="1419981"/>
                        <a:pt x="1236392" y="1420586"/>
                        <a:pt x="1232762" y="1422400"/>
                      </a:cubicBezTo>
                      <a:cubicBezTo>
                        <a:pt x="1230947" y="1423005"/>
                        <a:pt x="1223084" y="1423609"/>
                        <a:pt x="1215221" y="1429052"/>
                      </a:cubicBezTo>
                      <a:cubicBezTo>
                        <a:pt x="1207357" y="1434495"/>
                        <a:pt x="1216430" y="1426029"/>
                        <a:pt x="1185581" y="1444776"/>
                      </a:cubicBezTo>
                      <a:cubicBezTo>
                        <a:pt x="1180741" y="1447195"/>
                        <a:pt x="1173483" y="1450219"/>
                        <a:pt x="1151102" y="1465338"/>
                      </a:cubicBezTo>
                      <a:cubicBezTo>
                        <a:pt x="1148077" y="1467152"/>
                        <a:pt x="1139004" y="1474410"/>
                        <a:pt x="1137190" y="1477433"/>
                      </a:cubicBezTo>
                      <a:lnTo>
                        <a:pt x="1107550" y="1518557"/>
                      </a:lnTo>
                      <a:lnTo>
                        <a:pt x="1080935" y="1558471"/>
                      </a:lnTo>
                      <a:lnTo>
                        <a:pt x="1078515" y="1562100"/>
                      </a:lnTo>
                      <a:lnTo>
                        <a:pt x="1074281" y="1568752"/>
                      </a:lnTo>
                      <a:lnTo>
                        <a:pt x="1067628" y="1577219"/>
                      </a:lnTo>
                      <a:lnTo>
                        <a:pt x="1058554" y="1591733"/>
                      </a:lnTo>
                      <a:lnTo>
                        <a:pt x="1054925" y="1597176"/>
                      </a:lnTo>
                      <a:lnTo>
                        <a:pt x="1041012" y="1618947"/>
                      </a:lnTo>
                      <a:lnTo>
                        <a:pt x="1041617" y="1629833"/>
                      </a:lnTo>
                      <a:lnTo>
                        <a:pt x="1031939" y="1654024"/>
                      </a:lnTo>
                      <a:lnTo>
                        <a:pt x="1021656" y="1668538"/>
                      </a:lnTo>
                      <a:lnTo>
                        <a:pt x="1010768" y="1680633"/>
                      </a:lnTo>
                      <a:lnTo>
                        <a:pt x="1006534" y="1684867"/>
                      </a:lnTo>
                      <a:lnTo>
                        <a:pt x="998066" y="1693333"/>
                      </a:lnTo>
                      <a:lnTo>
                        <a:pt x="987177" y="1706638"/>
                      </a:lnTo>
                      <a:lnTo>
                        <a:pt x="977499" y="1718128"/>
                      </a:lnTo>
                      <a:lnTo>
                        <a:pt x="970846" y="1729619"/>
                      </a:lnTo>
                      <a:lnTo>
                        <a:pt x="969635" y="1735062"/>
                      </a:lnTo>
                      <a:lnTo>
                        <a:pt x="966611" y="1742924"/>
                      </a:lnTo>
                      <a:lnTo>
                        <a:pt x="958748" y="1750181"/>
                      </a:lnTo>
                      <a:lnTo>
                        <a:pt x="925479" y="1773162"/>
                      </a:lnTo>
                      <a:lnTo>
                        <a:pt x="912776" y="1778605"/>
                      </a:lnTo>
                      <a:lnTo>
                        <a:pt x="888581" y="1790700"/>
                      </a:lnTo>
                      <a:lnTo>
                        <a:pt x="878297" y="1797957"/>
                      </a:lnTo>
                      <a:lnTo>
                        <a:pt x="871644" y="1802795"/>
                      </a:lnTo>
                      <a:lnTo>
                        <a:pt x="864385" y="1811867"/>
                      </a:lnTo>
                      <a:lnTo>
                        <a:pt x="857126" y="1820333"/>
                      </a:lnTo>
                      <a:lnTo>
                        <a:pt x="794218" y="1826381"/>
                      </a:lnTo>
                      <a:lnTo>
                        <a:pt x="785750" y="1831219"/>
                      </a:lnTo>
                      <a:lnTo>
                        <a:pt x="775466" y="1837267"/>
                      </a:lnTo>
                      <a:lnTo>
                        <a:pt x="765184" y="1842709"/>
                      </a:lnTo>
                      <a:lnTo>
                        <a:pt x="757320" y="1848757"/>
                      </a:lnTo>
                      <a:lnTo>
                        <a:pt x="748246" y="1853595"/>
                      </a:lnTo>
                      <a:lnTo>
                        <a:pt x="727680" y="1868109"/>
                      </a:lnTo>
                      <a:lnTo>
                        <a:pt x="714978" y="1875367"/>
                      </a:lnTo>
                      <a:lnTo>
                        <a:pt x="709533" y="1883228"/>
                      </a:lnTo>
                      <a:lnTo>
                        <a:pt x="703485" y="1889881"/>
                      </a:lnTo>
                      <a:lnTo>
                        <a:pt x="691387" y="1900162"/>
                      </a:lnTo>
                      <a:lnTo>
                        <a:pt x="686548" y="1903790"/>
                      </a:lnTo>
                      <a:lnTo>
                        <a:pt x="679894" y="1907419"/>
                      </a:lnTo>
                      <a:lnTo>
                        <a:pt x="672031" y="1910443"/>
                      </a:lnTo>
                      <a:lnTo>
                        <a:pt x="663562" y="1915281"/>
                      </a:lnTo>
                      <a:lnTo>
                        <a:pt x="655699" y="1918910"/>
                      </a:lnTo>
                      <a:lnTo>
                        <a:pt x="645415" y="1921328"/>
                      </a:lnTo>
                      <a:lnTo>
                        <a:pt x="630293" y="1924957"/>
                      </a:lnTo>
                      <a:lnTo>
                        <a:pt x="612147" y="1927981"/>
                      </a:lnTo>
                      <a:lnTo>
                        <a:pt x="601864" y="1929191"/>
                      </a:lnTo>
                      <a:lnTo>
                        <a:pt x="593395" y="1929795"/>
                      </a:lnTo>
                      <a:lnTo>
                        <a:pt x="581297" y="1930400"/>
                      </a:lnTo>
                      <a:lnTo>
                        <a:pt x="522624" y="1926167"/>
                      </a:lnTo>
                      <a:lnTo>
                        <a:pt x="502662" y="1924957"/>
                      </a:lnTo>
                      <a:lnTo>
                        <a:pt x="490564" y="1930400"/>
                      </a:lnTo>
                      <a:lnTo>
                        <a:pt x="477257" y="1938867"/>
                      </a:lnTo>
                      <a:lnTo>
                        <a:pt x="463949" y="1947938"/>
                      </a:lnTo>
                      <a:lnTo>
                        <a:pt x="457295" y="1952171"/>
                      </a:lnTo>
                      <a:lnTo>
                        <a:pt x="447013" y="1957614"/>
                      </a:lnTo>
                      <a:lnTo>
                        <a:pt x="438544" y="1953986"/>
                      </a:lnTo>
                      <a:lnTo>
                        <a:pt x="418582" y="1949148"/>
                      </a:lnTo>
                      <a:lnTo>
                        <a:pt x="405275" y="1953986"/>
                      </a:lnTo>
                      <a:lnTo>
                        <a:pt x="359304" y="1945519"/>
                      </a:lnTo>
                      <a:lnTo>
                        <a:pt x="350230" y="1943705"/>
                      </a:lnTo>
                      <a:lnTo>
                        <a:pt x="341762" y="1943100"/>
                      </a:lnTo>
                      <a:lnTo>
                        <a:pt x="336318" y="1941890"/>
                      </a:lnTo>
                      <a:lnTo>
                        <a:pt x="326640" y="1942495"/>
                      </a:lnTo>
                      <a:lnTo>
                        <a:pt x="321195" y="1943705"/>
                      </a:lnTo>
                      <a:lnTo>
                        <a:pt x="309702" y="1944914"/>
                      </a:lnTo>
                      <a:lnTo>
                        <a:pt x="292766" y="1946728"/>
                      </a:lnTo>
                      <a:lnTo>
                        <a:pt x="287927" y="1946728"/>
                      </a:lnTo>
                      <a:lnTo>
                        <a:pt x="267360" y="1949752"/>
                      </a:lnTo>
                      <a:lnTo>
                        <a:pt x="260102" y="1947938"/>
                      </a:lnTo>
                      <a:lnTo>
                        <a:pt x="250424" y="1941286"/>
                      </a:lnTo>
                      <a:lnTo>
                        <a:pt x="200218" y="1952776"/>
                      </a:lnTo>
                      <a:lnTo>
                        <a:pt x="188120" y="1954590"/>
                      </a:lnTo>
                      <a:lnTo>
                        <a:pt x="181466" y="1955800"/>
                      </a:lnTo>
                      <a:lnTo>
                        <a:pt x="174813" y="1957009"/>
                      </a:lnTo>
                      <a:lnTo>
                        <a:pt x="170578" y="1958219"/>
                      </a:lnTo>
                      <a:lnTo>
                        <a:pt x="171183" y="1952776"/>
                      </a:lnTo>
                      <a:lnTo>
                        <a:pt x="168764" y="1941890"/>
                      </a:lnTo>
                      <a:lnTo>
                        <a:pt x="171788" y="1918910"/>
                      </a:lnTo>
                      <a:lnTo>
                        <a:pt x="166949" y="1894719"/>
                      </a:lnTo>
                      <a:lnTo>
                        <a:pt x="171788" y="1855410"/>
                      </a:lnTo>
                      <a:lnTo>
                        <a:pt x="179651" y="1813076"/>
                      </a:lnTo>
                      <a:lnTo>
                        <a:pt x="174813" y="1767114"/>
                      </a:lnTo>
                      <a:lnTo>
                        <a:pt x="176022" y="1757438"/>
                      </a:lnTo>
                      <a:lnTo>
                        <a:pt x="179651" y="1743529"/>
                      </a:lnTo>
                      <a:lnTo>
                        <a:pt x="173603" y="1705429"/>
                      </a:lnTo>
                      <a:lnTo>
                        <a:pt x="170578" y="1690914"/>
                      </a:lnTo>
                      <a:lnTo>
                        <a:pt x="164529" y="1657048"/>
                      </a:lnTo>
                      <a:lnTo>
                        <a:pt x="161505" y="1647976"/>
                      </a:lnTo>
                      <a:lnTo>
                        <a:pt x="162715" y="1627414"/>
                      </a:lnTo>
                      <a:lnTo>
                        <a:pt x="162715" y="1604433"/>
                      </a:lnTo>
                      <a:lnTo>
                        <a:pt x="141544" y="1572986"/>
                      </a:lnTo>
                      <a:lnTo>
                        <a:pt x="142149" y="1561495"/>
                      </a:lnTo>
                      <a:lnTo>
                        <a:pt x="131260" y="1366762"/>
                      </a:lnTo>
                      <a:lnTo>
                        <a:pt x="101016" y="1323219"/>
                      </a:lnTo>
                      <a:lnTo>
                        <a:pt x="78635" y="1251252"/>
                      </a:lnTo>
                      <a:lnTo>
                        <a:pt x="70167" y="1235529"/>
                      </a:lnTo>
                      <a:lnTo>
                        <a:pt x="63513" y="1218595"/>
                      </a:lnTo>
                      <a:lnTo>
                        <a:pt x="47786" y="1180495"/>
                      </a:lnTo>
                      <a:lnTo>
                        <a:pt x="0" y="1102481"/>
                      </a:lnTo>
                      <a:lnTo>
                        <a:pt x="6654" y="1092805"/>
                      </a:lnTo>
                      <a:lnTo>
                        <a:pt x="9073" y="1080105"/>
                      </a:lnTo>
                      <a:lnTo>
                        <a:pt x="9073" y="1076476"/>
                      </a:lnTo>
                      <a:lnTo>
                        <a:pt x="10888" y="1066800"/>
                      </a:lnTo>
                      <a:lnTo>
                        <a:pt x="14517" y="1044424"/>
                      </a:lnTo>
                      <a:lnTo>
                        <a:pt x="16936" y="1036562"/>
                      </a:lnTo>
                      <a:lnTo>
                        <a:pt x="15122" y="1022652"/>
                      </a:lnTo>
                      <a:lnTo>
                        <a:pt x="19356" y="1005114"/>
                      </a:lnTo>
                      <a:lnTo>
                        <a:pt x="32059" y="983947"/>
                      </a:lnTo>
                      <a:lnTo>
                        <a:pt x="43552" y="967014"/>
                      </a:lnTo>
                      <a:lnTo>
                        <a:pt x="42342" y="953709"/>
                      </a:lnTo>
                      <a:lnTo>
                        <a:pt x="41737" y="933752"/>
                      </a:lnTo>
                      <a:lnTo>
                        <a:pt x="43552" y="918029"/>
                      </a:lnTo>
                      <a:lnTo>
                        <a:pt x="44762" y="901700"/>
                      </a:lnTo>
                      <a:lnTo>
                        <a:pt x="54440" y="882952"/>
                      </a:lnTo>
                      <a:lnTo>
                        <a:pt x="56860" y="866624"/>
                      </a:lnTo>
                      <a:lnTo>
                        <a:pt x="58674" y="858157"/>
                      </a:lnTo>
                      <a:cubicBezTo>
                        <a:pt x="60489" y="852109"/>
                        <a:pt x="61094" y="852109"/>
                        <a:pt x="68957" y="850295"/>
                      </a:cubicBezTo>
                      <a:lnTo>
                        <a:pt x="95572" y="845457"/>
                      </a:lnTo>
                      <a:lnTo>
                        <a:pt x="111904" y="844248"/>
                      </a:lnTo>
                      <a:lnTo>
                        <a:pt x="124607" y="843038"/>
                      </a:lnTo>
                      <a:lnTo>
                        <a:pt x="140334" y="841224"/>
                      </a:lnTo>
                      <a:lnTo>
                        <a:pt x="159085" y="838804"/>
                      </a:lnTo>
                      <a:lnTo>
                        <a:pt x="169973" y="836386"/>
                      </a:lnTo>
                      <a:lnTo>
                        <a:pt x="182071" y="835176"/>
                      </a:lnTo>
                      <a:lnTo>
                        <a:pt x="196589" y="832152"/>
                      </a:lnTo>
                      <a:lnTo>
                        <a:pt x="214735" y="829733"/>
                      </a:lnTo>
                      <a:lnTo>
                        <a:pt x="225623" y="825500"/>
                      </a:lnTo>
                      <a:lnTo>
                        <a:pt x="243165" y="818847"/>
                      </a:lnTo>
                      <a:lnTo>
                        <a:pt x="244375" y="811590"/>
                      </a:lnTo>
                      <a:lnTo>
                        <a:pt x="246794" y="804333"/>
                      </a:lnTo>
                      <a:lnTo>
                        <a:pt x="247399" y="798286"/>
                      </a:lnTo>
                      <a:lnTo>
                        <a:pt x="251029" y="781352"/>
                      </a:lnTo>
                      <a:lnTo>
                        <a:pt x="256473" y="746276"/>
                      </a:lnTo>
                      <a:lnTo>
                        <a:pt x="319986" y="729947"/>
                      </a:lnTo>
                      <a:lnTo>
                        <a:pt x="304258" y="709990"/>
                      </a:lnTo>
                      <a:lnTo>
                        <a:pt x="290951" y="685800"/>
                      </a:lnTo>
                      <a:lnTo>
                        <a:pt x="284297" y="676124"/>
                      </a:lnTo>
                      <a:lnTo>
                        <a:pt x="281273" y="664029"/>
                      </a:lnTo>
                      <a:lnTo>
                        <a:pt x="277038" y="639233"/>
                      </a:lnTo>
                      <a:lnTo>
                        <a:pt x="275224" y="629557"/>
                      </a:lnTo>
                      <a:lnTo>
                        <a:pt x="273409" y="622300"/>
                      </a:lnTo>
                      <a:lnTo>
                        <a:pt x="269780" y="605971"/>
                      </a:lnTo>
                      <a:lnTo>
                        <a:pt x="266756" y="589643"/>
                      </a:lnTo>
                      <a:lnTo>
                        <a:pt x="261311" y="556381"/>
                      </a:lnTo>
                      <a:lnTo>
                        <a:pt x="255263" y="537029"/>
                      </a:lnTo>
                      <a:lnTo>
                        <a:pt x="254053" y="529771"/>
                      </a:lnTo>
                      <a:lnTo>
                        <a:pt x="248609" y="510419"/>
                      </a:lnTo>
                      <a:lnTo>
                        <a:pt x="248004" y="500138"/>
                      </a:lnTo>
                      <a:lnTo>
                        <a:pt x="247399" y="494695"/>
                      </a:lnTo>
                      <a:lnTo>
                        <a:pt x="248004" y="478971"/>
                      </a:lnTo>
                      <a:lnTo>
                        <a:pt x="247399" y="453571"/>
                      </a:lnTo>
                      <a:lnTo>
                        <a:pt x="249214" y="437847"/>
                      </a:lnTo>
                      <a:lnTo>
                        <a:pt x="250424" y="412447"/>
                      </a:lnTo>
                      <a:lnTo>
                        <a:pt x="252238" y="380395"/>
                      </a:lnTo>
                      <a:lnTo>
                        <a:pt x="252843" y="373743"/>
                      </a:lnTo>
                      <a:lnTo>
                        <a:pt x="255263" y="361648"/>
                      </a:lnTo>
                      <a:lnTo>
                        <a:pt x="255263" y="352576"/>
                      </a:lnTo>
                      <a:lnTo>
                        <a:pt x="255263" y="344714"/>
                      </a:lnTo>
                      <a:cubicBezTo>
                        <a:pt x="260102" y="342900"/>
                        <a:pt x="263126" y="342295"/>
                        <a:pt x="265546" y="340481"/>
                      </a:cubicBezTo>
                      <a:lnTo>
                        <a:pt x="280668" y="337457"/>
                      </a:lnTo>
                      <a:cubicBezTo>
                        <a:pt x="286112" y="336247"/>
                        <a:pt x="290346" y="336852"/>
                        <a:pt x="292161" y="335038"/>
                      </a:cubicBezTo>
                      <a:cubicBezTo>
                        <a:pt x="292766" y="331409"/>
                        <a:pt x="294580" y="317500"/>
                        <a:pt x="295790" y="312057"/>
                      </a:cubicBezTo>
                      <a:lnTo>
                        <a:pt x="301234" y="282424"/>
                      </a:lnTo>
                      <a:cubicBezTo>
                        <a:pt x="303654" y="262466"/>
                        <a:pt x="304864" y="260048"/>
                        <a:pt x="297000" y="254605"/>
                      </a:cubicBezTo>
                      <a:cubicBezTo>
                        <a:pt x="292766" y="250371"/>
                        <a:pt x="284297" y="248557"/>
                        <a:pt x="280668" y="243719"/>
                      </a:cubicBezTo>
                      <a:lnTo>
                        <a:pt x="299420" y="226786"/>
                      </a:lnTo>
                      <a:lnTo>
                        <a:pt x="335713" y="175381"/>
                      </a:lnTo>
                      <a:lnTo>
                        <a:pt x="347206" y="155424"/>
                      </a:lnTo>
                      <a:lnTo>
                        <a:pt x="351440" y="141514"/>
                      </a:lnTo>
                      <a:lnTo>
                        <a:pt x="355069" y="129419"/>
                      </a:lnTo>
                      <a:lnTo>
                        <a:pt x="364142" y="105833"/>
                      </a:lnTo>
                      <a:lnTo>
                        <a:pt x="373216" y="91319"/>
                      </a:lnTo>
                      <a:lnTo>
                        <a:pt x="381684" y="80433"/>
                      </a:lnTo>
                      <a:lnTo>
                        <a:pt x="388943" y="88295"/>
                      </a:lnTo>
                      <a:lnTo>
                        <a:pt x="394992" y="103414"/>
                      </a:lnTo>
                      <a:lnTo>
                        <a:pt x="401040" y="117324"/>
                      </a:lnTo>
                      <a:lnTo>
                        <a:pt x="414953" y="123976"/>
                      </a:lnTo>
                      <a:lnTo>
                        <a:pt x="421607" y="125790"/>
                      </a:lnTo>
                      <a:lnTo>
                        <a:pt x="429471" y="128814"/>
                      </a:lnTo>
                      <a:lnTo>
                        <a:pt x="433705" y="143933"/>
                      </a:lnTo>
                      <a:lnTo>
                        <a:pt x="436124" y="149981"/>
                      </a:lnTo>
                      <a:lnTo>
                        <a:pt x="427656" y="163286"/>
                      </a:lnTo>
                      <a:lnTo>
                        <a:pt x="430680" y="167519"/>
                      </a:lnTo>
                      <a:lnTo>
                        <a:pt x="435519" y="171752"/>
                      </a:lnTo>
                      <a:lnTo>
                        <a:pt x="438544" y="172962"/>
                      </a:lnTo>
                      <a:lnTo>
                        <a:pt x="450037" y="183243"/>
                      </a:lnTo>
                      <a:lnTo>
                        <a:pt x="471813" y="200781"/>
                      </a:lnTo>
                      <a:lnTo>
                        <a:pt x="482096" y="210457"/>
                      </a:lnTo>
                      <a:lnTo>
                        <a:pt x="489355" y="217109"/>
                      </a:lnTo>
                      <a:lnTo>
                        <a:pt x="496613" y="220133"/>
                      </a:lnTo>
                      <a:lnTo>
                        <a:pt x="506896" y="221947"/>
                      </a:lnTo>
                      <a:lnTo>
                        <a:pt x="517784" y="222552"/>
                      </a:lnTo>
                      <a:lnTo>
                        <a:pt x="521413" y="223157"/>
                      </a:lnTo>
                      <a:lnTo>
                        <a:pt x="559522" y="218924"/>
                      </a:lnTo>
                      <a:lnTo>
                        <a:pt x="585531" y="217714"/>
                      </a:lnTo>
                      <a:lnTo>
                        <a:pt x="600049" y="215295"/>
                      </a:lnTo>
                      <a:lnTo>
                        <a:pt x="604283" y="215295"/>
                      </a:lnTo>
                      <a:lnTo>
                        <a:pt x="614566" y="209852"/>
                      </a:lnTo>
                      <a:lnTo>
                        <a:pt x="641786" y="195943"/>
                      </a:lnTo>
                      <a:lnTo>
                        <a:pt x="649650" y="192919"/>
                      </a:lnTo>
                      <a:lnTo>
                        <a:pt x="653884" y="189895"/>
                      </a:lnTo>
                      <a:lnTo>
                        <a:pt x="662957" y="185662"/>
                      </a:lnTo>
                      <a:lnTo>
                        <a:pt x="675660" y="173566"/>
                      </a:lnTo>
                      <a:lnTo>
                        <a:pt x="685943" y="162681"/>
                      </a:lnTo>
                      <a:lnTo>
                        <a:pt x="690782" y="155424"/>
                      </a:lnTo>
                      <a:lnTo>
                        <a:pt x="692597" y="149376"/>
                      </a:lnTo>
                      <a:lnTo>
                        <a:pt x="696226" y="142724"/>
                      </a:lnTo>
                      <a:lnTo>
                        <a:pt x="700460" y="131838"/>
                      </a:lnTo>
                      <a:lnTo>
                        <a:pt x="699251" y="116719"/>
                      </a:lnTo>
                      <a:lnTo>
                        <a:pt x="699855" y="113695"/>
                      </a:lnTo>
                      <a:lnTo>
                        <a:pt x="699855" y="102810"/>
                      </a:lnTo>
                      <a:lnTo>
                        <a:pt x="699251" y="93738"/>
                      </a:lnTo>
                      <a:lnTo>
                        <a:pt x="711348" y="63500"/>
                      </a:lnTo>
                      <a:lnTo>
                        <a:pt x="707114" y="59871"/>
                      </a:lnTo>
                      <a:cubicBezTo>
                        <a:pt x="702880" y="56847"/>
                        <a:pt x="703485" y="45962"/>
                        <a:pt x="701670" y="39310"/>
                      </a:cubicBezTo>
                      <a:lnTo>
                        <a:pt x="701066" y="32052"/>
                      </a:lnTo>
                      <a:lnTo>
                        <a:pt x="698041" y="11490"/>
                      </a:lnTo>
                      <a:lnTo>
                        <a:pt x="697436" y="605"/>
                      </a:lnTo>
                      <a:lnTo>
                        <a:pt x="710744" y="0"/>
                      </a:lnTo>
                      <a:lnTo>
                        <a:pt x="719817" y="3024"/>
                      </a:lnTo>
                      <a:lnTo>
                        <a:pt x="730704" y="6652"/>
                      </a:lnTo>
                      <a:lnTo>
                        <a:pt x="735544" y="6048"/>
                      </a:lnTo>
                      <a:lnTo>
                        <a:pt x="739173" y="6652"/>
                      </a:lnTo>
                      <a:cubicBezTo>
                        <a:pt x="740988" y="6652"/>
                        <a:pt x="744012" y="5443"/>
                        <a:pt x="745222" y="10281"/>
                      </a:cubicBezTo>
                      <a:lnTo>
                        <a:pt x="747037" y="21167"/>
                      </a:lnTo>
                      <a:lnTo>
                        <a:pt x="750061" y="31447"/>
                      </a:lnTo>
                      <a:lnTo>
                        <a:pt x="765788" y="47171"/>
                      </a:lnTo>
                      <a:lnTo>
                        <a:pt x="784540" y="68338"/>
                      </a:lnTo>
                      <a:lnTo>
                        <a:pt x="797242" y="80433"/>
                      </a:lnTo>
                      <a:lnTo>
                        <a:pt x="806921" y="90714"/>
                      </a:lnTo>
                      <a:lnTo>
                        <a:pt x="817204" y="97971"/>
                      </a:lnTo>
                      <a:lnTo>
                        <a:pt x="820228" y="99181"/>
                      </a:lnTo>
                      <a:lnTo>
                        <a:pt x="840190" y="111276"/>
                      </a:lnTo>
                      <a:lnTo>
                        <a:pt x="848658" y="131838"/>
                      </a:lnTo>
                      <a:lnTo>
                        <a:pt x="852288" y="138490"/>
                      </a:lnTo>
                      <a:lnTo>
                        <a:pt x="860755" y="147562"/>
                      </a:lnTo>
                      <a:lnTo>
                        <a:pt x="883741" y="183243"/>
                      </a:lnTo>
                      <a:lnTo>
                        <a:pt x="886766" y="186871"/>
                      </a:lnTo>
                      <a:lnTo>
                        <a:pt x="886766" y="197757"/>
                      </a:lnTo>
                      <a:lnTo>
                        <a:pt x="884951" y="203200"/>
                      </a:lnTo>
                      <a:lnTo>
                        <a:pt x="883741" y="215295"/>
                      </a:lnTo>
                      <a:cubicBezTo>
                        <a:pt x="884951" y="220133"/>
                        <a:pt x="889186" y="222552"/>
                        <a:pt x="893420" y="225576"/>
                      </a:cubicBezTo>
                      <a:lnTo>
                        <a:pt x="903098" y="231624"/>
                      </a:lnTo>
                      <a:lnTo>
                        <a:pt x="921850" y="234648"/>
                      </a:lnTo>
                      <a:lnTo>
                        <a:pt x="940601" y="236462"/>
                      </a:lnTo>
                      <a:lnTo>
                        <a:pt x="961772" y="237066"/>
                      </a:lnTo>
                      <a:lnTo>
                        <a:pt x="970846" y="239486"/>
                      </a:lnTo>
                      <a:lnTo>
                        <a:pt x="1010163" y="238276"/>
                      </a:lnTo>
                      <a:lnTo>
                        <a:pt x="1016212" y="231019"/>
                      </a:lnTo>
                      <a:lnTo>
                        <a:pt x="1030124" y="211062"/>
                      </a:lnTo>
                      <a:lnTo>
                        <a:pt x="1043432" y="198966"/>
                      </a:lnTo>
                      <a:lnTo>
                        <a:pt x="1053110" y="189290"/>
                      </a:lnTo>
                      <a:lnTo>
                        <a:pt x="1069442" y="169333"/>
                      </a:lnTo>
                      <a:lnTo>
                        <a:pt x="1082145" y="152400"/>
                      </a:lnTo>
                      <a:lnTo>
                        <a:pt x="1086984" y="149376"/>
                      </a:lnTo>
                      <a:lnTo>
                        <a:pt x="1096057" y="151190"/>
                      </a:lnTo>
                      <a:lnTo>
                        <a:pt x="1112994" y="155424"/>
                      </a:lnTo>
                      <a:lnTo>
                        <a:pt x="1129931" y="160867"/>
                      </a:lnTo>
                      <a:lnTo>
                        <a:pt x="1163200" y="177800"/>
                      </a:lnTo>
                      <a:lnTo>
                        <a:pt x="1172273" y="182638"/>
                      </a:lnTo>
                      <a:lnTo>
                        <a:pt x="1180741" y="186267"/>
                      </a:lnTo>
                      <a:lnTo>
                        <a:pt x="1194654" y="192314"/>
                      </a:lnTo>
                      <a:lnTo>
                        <a:pt x="1216430" y="199571"/>
                      </a:lnTo>
                      <a:lnTo>
                        <a:pt x="1221269" y="200781"/>
                      </a:lnTo>
                      <a:cubicBezTo>
                        <a:pt x="1224294" y="204409"/>
                        <a:pt x="1223688" y="208038"/>
                        <a:pt x="1226713" y="212271"/>
                      </a:cubicBezTo>
                      <a:lnTo>
                        <a:pt x="1230947" y="223762"/>
                      </a:lnTo>
                      <a:lnTo>
                        <a:pt x="1243045" y="247952"/>
                      </a:lnTo>
                      <a:cubicBezTo>
                        <a:pt x="1253328" y="258838"/>
                        <a:pt x="1260587" y="266700"/>
                        <a:pt x="1266031" y="276376"/>
                      </a:cubicBezTo>
                      <a:lnTo>
                        <a:pt x="1267241" y="286052"/>
                      </a:lnTo>
                      <a:lnTo>
                        <a:pt x="1271475" y="297543"/>
                      </a:lnTo>
                      <a:lnTo>
                        <a:pt x="1272685" y="305405"/>
                      </a:lnTo>
                      <a:lnTo>
                        <a:pt x="1282968" y="325966"/>
                      </a:lnTo>
                      <a:lnTo>
                        <a:pt x="1285387" y="330804"/>
                      </a:lnTo>
                      <a:lnTo>
                        <a:pt x="1284177" y="348343"/>
                      </a:lnTo>
                      <a:lnTo>
                        <a:pt x="1284177" y="360438"/>
                      </a:lnTo>
                      <a:lnTo>
                        <a:pt x="1284177" y="373743"/>
                      </a:lnTo>
                      <a:lnTo>
                        <a:pt x="1283572" y="385838"/>
                      </a:lnTo>
                      <a:lnTo>
                        <a:pt x="1283572" y="407005"/>
                      </a:lnTo>
                      <a:lnTo>
                        <a:pt x="1282363" y="416076"/>
                      </a:lnTo>
                      <a:lnTo>
                        <a:pt x="1279339" y="437243"/>
                      </a:lnTo>
                      <a:lnTo>
                        <a:pt x="1278734" y="456595"/>
                      </a:lnTo>
                      <a:lnTo>
                        <a:pt x="1283572" y="459014"/>
                      </a:lnTo>
                      <a:lnTo>
                        <a:pt x="1292646" y="466876"/>
                      </a:lnTo>
                      <a:lnTo>
                        <a:pt x="1307163" y="476552"/>
                      </a:lnTo>
                      <a:lnTo>
                        <a:pt x="1322890" y="483810"/>
                      </a:lnTo>
                      <a:cubicBezTo>
                        <a:pt x="1327125" y="487438"/>
                        <a:pt x="1324100" y="493486"/>
                        <a:pt x="1325310" y="502557"/>
                      </a:cubicBezTo>
                      <a:lnTo>
                        <a:pt x="1325310" y="513443"/>
                      </a:lnTo>
                      <a:lnTo>
                        <a:pt x="1331964" y="521304"/>
                      </a:lnTo>
                      <a:lnTo>
                        <a:pt x="1344061" y="534609"/>
                      </a:lnTo>
                      <a:lnTo>
                        <a:pt x="1351320" y="541867"/>
                      </a:lnTo>
                      <a:lnTo>
                        <a:pt x="1374910" y="566057"/>
                      </a:lnTo>
                      <a:lnTo>
                        <a:pt x="1372491" y="587828"/>
                      </a:lnTo>
                      <a:lnTo>
                        <a:pt x="1379145" y="627138"/>
                      </a:lnTo>
                      <a:lnTo>
                        <a:pt x="1385799" y="643466"/>
                      </a:lnTo>
                      <a:lnTo>
                        <a:pt x="1385799" y="643466"/>
                      </a:lnTo>
                      <a:close/>
                    </a:path>
                  </a:pathLst>
                </a:custGeom>
                <a:solidFill>
                  <a:srgbClr val="FE98A3"/>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6" name="Freeform 865">
                  <a:extLst>
                    <a:ext uri="{FF2B5EF4-FFF2-40B4-BE49-F238E27FC236}">
                      <a16:creationId xmlns:a16="http://schemas.microsoft.com/office/drawing/2014/main" id="{1AF05F14-1636-42F2-41CE-D924FC7F4E30}"/>
                    </a:ext>
                  </a:extLst>
                </p:cNvPr>
                <p:cNvSpPr>
                  <a:spLocks/>
                </p:cNvSpPr>
                <p:nvPr/>
              </p:nvSpPr>
              <p:spPr>
                <a:xfrm>
                  <a:off x="8536441" y="1888945"/>
                  <a:ext cx="2717957" cy="1852554"/>
                </a:xfrm>
                <a:custGeom>
                  <a:avLst/>
                  <a:gdLst>
                    <a:gd name="connsiteX0" fmla="*/ 275224 w 2556844"/>
                    <a:gd name="connsiteY0" fmla="*/ 1180495 h 1709056"/>
                    <a:gd name="connsiteX1" fmla="*/ 277644 w 2556844"/>
                    <a:gd name="connsiteY1" fmla="*/ 1207105 h 1709056"/>
                    <a:gd name="connsiteX2" fmla="*/ 278853 w 2556844"/>
                    <a:gd name="connsiteY2" fmla="*/ 1242181 h 1709056"/>
                    <a:gd name="connsiteX3" fmla="*/ 279459 w 2556844"/>
                    <a:gd name="connsiteY3" fmla="*/ 1254881 h 1709056"/>
                    <a:gd name="connsiteX4" fmla="*/ 283088 w 2556844"/>
                    <a:gd name="connsiteY4" fmla="*/ 1280886 h 1709056"/>
                    <a:gd name="connsiteX5" fmla="*/ 284902 w 2556844"/>
                    <a:gd name="connsiteY5" fmla="*/ 1284514 h 1709056"/>
                    <a:gd name="connsiteX6" fmla="*/ 319381 w 2556844"/>
                    <a:gd name="connsiteY6" fmla="*/ 1268790 h 1709056"/>
                    <a:gd name="connsiteX7" fmla="*/ 352650 w 2556844"/>
                    <a:gd name="connsiteY7" fmla="*/ 1251857 h 1709056"/>
                    <a:gd name="connsiteX8" fmla="*/ 361119 w 2556844"/>
                    <a:gd name="connsiteY8" fmla="*/ 1245810 h 1709056"/>
                    <a:gd name="connsiteX9" fmla="*/ 372006 w 2556844"/>
                    <a:gd name="connsiteY9" fmla="*/ 1248229 h 1709056"/>
                    <a:gd name="connsiteX10" fmla="*/ 407695 w 2556844"/>
                    <a:gd name="connsiteY10" fmla="*/ 1256090 h 1709056"/>
                    <a:gd name="connsiteX11" fmla="*/ 428866 w 2556844"/>
                    <a:gd name="connsiteY11" fmla="*/ 1259114 h 1709056"/>
                    <a:gd name="connsiteX12" fmla="*/ 465764 w 2556844"/>
                    <a:gd name="connsiteY12" fmla="*/ 1262138 h 1709056"/>
                    <a:gd name="connsiteX13" fmla="*/ 476047 w 2556844"/>
                    <a:gd name="connsiteY13" fmla="*/ 1263952 h 1709056"/>
                    <a:gd name="connsiteX14" fmla="*/ 483911 w 2556844"/>
                    <a:gd name="connsiteY14" fmla="*/ 1264557 h 1709056"/>
                    <a:gd name="connsiteX15" fmla="*/ 510526 w 2556844"/>
                    <a:gd name="connsiteY15" fmla="*/ 1266976 h 1709056"/>
                    <a:gd name="connsiteX16" fmla="*/ 529277 w 2556844"/>
                    <a:gd name="connsiteY16" fmla="*/ 1268186 h 1709056"/>
                    <a:gd name="connsiteX17" fmla="*/ 545004 w 2556844"/>
                    <a:gd name="connsiteY17" fmla="*/ 1268186 h 1709056"/>
                    <a:gd name="connsiteX18" fmla="*/ 567990 w 2556844"/>
                    <a:gd name="connsiteY18" fmla="*/ 1267581 h 1709056"/>
                    <a:gd name="connsiteX19" fmla="*/ 580088 w 2556844"/>
                    <a:gd name="connsiteY19" fmla="*/ 1267581 h 1709056"/>
                    <a:gd name="connsiteX20" fmla="*/ 592790 w 2556844"/>
                    <a:gd name="connsiteY20" fmla="*/ 1266371 h 1709056"/>
                    <a:gd name="connsiteX21" fmla="*/ 604888 w 2556844"/>
                    <a:gd name="connsiteY21" fmla="*/ 1270605 h 1709056"/>
                    <a:gd name="connsiteX22" fmla="*/ 622430 w 2556844"/>
                    <a:gd name="connsiteY22" fmla="*/ 1277257 h 1709056"/>
                    <a:gd name="connsiteX23" fmla="*/ 626664 w 2556844"/>
                    <a:gd name="connsiteY23" fmla="*/ 1278467 h 1709056"/>
                    <a:gd name="connsiteX24" fmla="*/ 640577 w 2556844"/>
                    <a:gd name="connsiteY24" fmla="*/ 1289957 h 1709056"/>
                    <a:gd name="connsiteX25" fmla="*/ 652675 w 2556844"/>
                    <a:gd name="connsiteY25" fmla="*/ 1301448 h 1709056"/>
                    <a:gd name="connsiteX26" fmla="*/ 680499 w 2556844"/>
                    <a:gd name="connsiteY26" fmla="*/ 1315357 h 1709056"/>
                    <a:gd name="connsiteX27" fmla="*/ 716793 w 2556844"/>
                    <a:gd name="connsiteY27" fmla="*/ 1334105 h 1709056"/>
                    <a:gd name="connsiteX28" fmla="*/ 728890 w 2556844"/>
                    <a:gd name="connsiteY28" fmla="*/ 1341967 h 1709056"/>
                    <a:gd name="connsiteX29" fmla="*/ 751876 w 2556844"/>
                    <a:gd name="connsiteY29" fmla="*/ 1358900 h 1709056"/>
                    <a:gd name="connsiteX30" fmla="*/ 790589 w 2556844"/>
                    <a:gd name="connsiteY30" fmla="*/ 1375229 h 1709056"/>
                    <a:gd name="connsiteX31" fmla="*/ 811155 w 2556844"/>
                    <a:gd name="connsiteY31" fmla="*/ 1383090 h 1709056"/>
                    <a:gd name="connsiteX32" fmla="*/ 854707 w 2556844"/>
                    <a:gd name="connsiteY32" fmla="*/ 1399419 h 1709056"/>
                    <a:gd name="connsiteX33" fmla="*/ 857127 w 2556844"/>
                    <a:gd name="connsiteY33" fmla="*/ 1413329 h 1709056"/>
                    <a:gd name="connsiteX34" fmla="*/ 851078 w 2556844"/>
                    <a:gd name="connsiteY34" fmla="*/ 1481062 h 1709056"/>
                    <a:gd name="connsiteX35" fmla="*/ 849868 w 2556844"/>
                    <a:gd name="connsiteY35" fmla="*/ 1509486 h 1709056"/>
                    <a:gd name="connsiteX36" fmla="*/ 853497 w 2556844"/>
                    <a:gd name="connsiteY36" fmla="*/ 1517347 h 1709056"/>
                    <a:gd name="connsiteX37" fmla="*/ 863176 w 2556844"/>
                    <a:gd name="connsiteY37" fmla="*/ 1544562 h 1709056"/>
                    <a:gd name="connsiteX38" fmla="*/ 867410 w 2556844"/>
                    <a:gd name="connsiteY38" fmla="*/ 1562705 h 1709056"/>
                    <a:gd name="connsiteX39" fmla="*/ 882532 w 2556844"/>
                    <a:gd name="connsiteY39" fmla="*/ 1567543 h 1709056"/>
                    <a:gd name="connsiteX40" fmla="*/ 901888 w 2556844"/>
                    <a:gd name="connsiteY40" fmla="*/ 1575405 h 1709056"/>
                    <a:gd name="connsiteX41" fmla="*/ 916406 w 2556844"/>
                    <a:gd name="connsiteY41" fmla="*/ 1579638 h 1709056"/>
                    <a:gd name="connsiteX42" fmla="*/ 936972 w 2556844"/>
                    <a:gd name="connsiteY42" fmla="*/ 1588105 h 1709056"/>
                    <a:gd name="connsiteX43" fmla="*/ 939996 w 2556844"/>
                    <a:gd name="connsiteY43" fmla="*/ 1592338 h 1709056"/>
                    <a:gd name="connsiteX44" fmla="*/ 964797 w 2556844"/>
                    <a:gd name="connsiteY44" fmla="*/ 1618343 h 1709056"/>
                    <a:gd name="connsiteX45" fmla="*/ 1031334 w 2556844"/>
                    <a:gd name="connsiteY45" fmla="*/ 1677005 h 1709056"/>
                    <a:gd name="connsiteX46" fmla="*/ 1096663 w 2556844"/>
                    <a:gd name="connsiteY46" fmla="*/ 1649186 h 1709056"/>
                    <a:gd name="connsiteX47" fmla="*/ 1131141 w 2556844"/>
                    <a:gd name="connsiteY47" fmla="*/ 1640114 h 1709056"/>
                    <a:gd name="connsiteX48" fmla="*/ 1174693 w 2556844"/>
                    <a:gd name="connsiteY48" fmla="*/ 1635276 h 1709056"/>
                    <a:gd name="connsiteX49" fmla="*/ 1197074 w 2556844"/>
                    <a:gd name="connsiteY49" fmla="*/ 1631648 h 1709056"/>
                    <a:gd name="connsiteX50" fmla="*/ 1240626 w 2556844"/>
                    <a:gd name="connsiteY50" fmla="*/ 1627414 h 1709056"/>
                    <a:gd name="connsiteX51" fmla="*/ 1272080 w 2556844"/>
                    <a:gd name="connsiteY51" fmla="*/ 1600805 h 1709056"/>
                    <a:gd name="connsiteX52" fmla="*/ 1287807 w 2556844"/>
                    <a:gd name="connsiteY52" fmla="*/ 1599595 h 1709056"/>
                    <a:gd name="connsiteX53" fmla="*/ 1357369 w 2556844"/>
                    <a:gd name="connsiteY53" fmla="*/ 1588105 h 1709056"/>
                    <a:gd name="connsiteX54" fmla="*/ 1450522 w 2556844"/>
                    <a:gd name="connsiteY54" fmla="*/ 1569962 h 1709056"/>
                    <a:gd name="connsiteX55" fmla="*/ 1464434 w 2556844"/>
                    <a:gd name="connsiteY55" fmla="*/ 1591128 h 1709056"/>
                    <a:gd name="connsiteX56" fmla="*/ 1526738 w 2556844"/>
                    <a:gd name="connsiteY56" fmla="*/ 1672167 h 1709056"/>
                    <a:gd name="connsiteX57" fmla="*/ 1562426 w 2556844"/>
                    <a:gd name="connsiteY57" fmla="*/ 1709057 h 1709056"/>
                    <a:gd name="connsiteX58" fmla="*/ 1564846 w 2556844"/>
                    <a:gd name="connsiteY58" fmla="*/ 1706033 h 1709056"/>
                    <a:gd name="connsiteX59" fmla="*/ 1578758 w 2556844"/>
                    <a:gd name="connsiteY59" fmla="*/ 1693938 h 1709056"/>
                    <a:gd name="connsiteX60" fmla="*/ 1590856 w 2556844"/>
                    <a:gd name="connsiteY60" fmla="*/ 1688495 h 1709056"/>
                    <a:gd name="connsiteX61" fmla="*/ 1610213 w 2556844"/>
                    <a:gd name="connsiteY61" fmla="*/ 1684262 h 1709056"/>
                    <a:gd name="connsiteX62" fmla="*/ 1629569 w 2556844"/>
                    <a:gd name="connsiteY62" fmla="*/ 1668538 h 1709056"/>
                    <a:gd name="connsiteX63" fmla="*/ 1639247 w 2556844"/>
                    <a:gd name="connsiteY63" fmla="*/ 1654628 h 1709056"/>
                    <a:gd name="connsiteX64" fmla="*/ 1647111 w 2556844"/>
                    <a:gd name="connsiteY64" fmla="*/ 1657048 h 1709056"/>
                    <a:gd name="connsiteX65" fmla="*/ 1657394 w 2556844"/>
                    <a:gd name="connsiteY65" fmla="*/ 1653419 h 1709056"/>
                    <a:gd name="connsiteX66" fmla="*/ 1682194 w 2556844"/>
                    <a:gd name="connsiteY66" fmla="*/ 1655838 h 1709056"/>
                    <a:gd name="connsiteX67" fmla="*/ 1708204 w 2556844"/>
                    <a:gd name="connsiteY67" fmla="*/ 1654024 h 1709056"/>
                    <a:gd name="connsiteX68" fmla="*/ 1724536 w 2556844"/>
                    <a:gd name="connsiteY68" fmla="*/ 1652210 h 1709056"/>
                    <a:gd name="connsiteX69" fmla="*/ 1748127 w 2556844"/>
                    <a:gd name="connsiteY69" fmla="*/ 1646767 h 1709056"/>
                    <a:gd name="connsiteX70" fmla="*/ 1761435 w 2556844"/>
                    <a:gd name="connsiteY70" fmla="*/ 1642533 h 1709056"/>
                    <a:gd name="connsiteX71" fmla="*/ 1777767 w 2556844"/>
                    <a:gd name="connsiteY71" fmla="*/ 1639509 h 1709056"/>
                    <a:gd name="connsiteX72" fmla="*/ 1800147 w 2556844"/>
                    <a:gd name="connsiteY72" fmla="*/ 1637091 h 1709056"/>
                    <a:gd name="connsiteX73" fmla="*/ 1801357 w 2556844"/>
                    <a:gd name="connsiteY73" fmla="*/ 1622576 h 1709056"/>
                    <a:gd name="connsiteX74" fmla="*/ 1798938 w 2556844"/>
                    <a:gd name="connsiteY74" fmla="*/ 1596571 h 1709056"/>
                    <a:gd name="connsiteX75" fmla="*/ 1803777 w 2556844"/>
                    <a:gd name="connsiteY75" fmla="*/ 1573591 h 1709056"/>
                    <a:gd name="connsiteX76" fmla="*/ 1810431 w 2556844"/>
                    <a:gd name="connsiteY76" fmla="*/ 1557867 h 1709056"/>
                    <a:gd name="connsiteX77" fmla="*/ 1803172 w 2556844"/>
                    <a:gd name="connsiteY77" fmla="*/ 1533676 h 1709056"/>
                    <a:gd name="connsiteX78" fmla="*/ 1827367 w 2556844"/>
                    <a:gd name="connsiteY78" fmla="*/ 1523395 h 1709056"/>
                    <a:gd name="connsiteX79" fmla="*/ 1843699 w 2556844"/>
                    <a:gd name="connsiteY79" fmla="*/ 1519162 h 1709056"/>
                    <a:gd name="connsiteX80" fmla="*/ 1861241 w 2556844"/>
                    <a:gd name="connsiteY80" fmla="*/ 1517952 h 1709056"/>
                    <a:gd name="connsiteX81" fmla="*/ 1866685 w 2556844"/>
                    <a:gd name="connsiteY81" fmla="*/ 1529443 h 1709056"/>
                    <a:gd name="connsiteX82" fmla="*/ 1878783 w 2556844"/>
                    <a:gd name="connsiteY82" fmla="*/ 1542143 h 1709056"/>
                    <a:gd name="connsiteX83" fmla="*/ 1898139 w 2556844"/>
                    <a:gd name="connsiteY83" fmla="*/ 1545771 h 1709056"/>
                    <a:gd name="connsiteX84" fmla="*/ 1915076 w 2556844"/>
                    <a:gd name="connsiteY84" fmla="*/ 1537305 h 1709056"/>
                    <a:gd name="connsiteX85" fmla="*/ 1934433 w 2556844"/>
                    <a:gd name="connsiteY85" fmla="*/ 1531862 h 1709056"/>
                    <a:gd name="connsiteX86" fmla="*/ 1938667 w 2556844"/>
                    <a:gd name="connsiteY86" fmla="*/ 1524000 h 1709056"/>
                    <a:gd name="connsiteX87" fmla="*/ 1945320 w 2556844"/>
                    <a:gd name="connsiteY87" fmla="*/ 1507067 h 1709056"/>
                    <a:gd name="connsiteX88" fmla="*/ 1970121 w 2556844"/>
                    <a:gd name="connsiteY88" fmla="*/ 1488319 h 1709056"/>
                    <a:gd name="connsiteX89" fmla="*/ 1976170 w 2556844"/>
                    <a:gd name="connsiteY89" fmla="*/ 1479248 h 1709056"/>
                    <a:gd name="connsiteX90" fmla="*/ 1984638 w 2556844"/>
                    <a:gd name="connsiteY90" fmla="*/ 1479248 h 1709056"/>
                    <a:gd name="connsiteX91" fmla="*/ 1991292 w 2556844"/>
                    <a:gd name="connsiteY91" fmla="*/ 1475014 h 1709056"/>
                    <a:gd name="connsiteX92" fmla="*/ 1999155 w 2556844"/>
                    <a:gd name="connsiteY92" fmla="*/ 1467152 h 1709056"/>
                    <a:gd name="connsiteX93" fmla="*/ 2005204 w 2556844"/>
                    <a:gd name="connsiteY93" fmla="*/ 1455662 h 1709056"/>
                    <a:gd name="connsiteX94" fmla="*/ 2028190 w 2556844"/>
                    <a:gd name="connsiteY94" fmla="*/ 1447195 h 1709056"/>
                    <a:gd name="connsiteX95" fmla="*/ 2039683 w 2556844"/>
                    <a:gd name="connsiteY95" fmla="*/ 1431472 h 1709056"/>
                    <a:gd name="connsiteX96" fmla="*/ 2052991 w 2556844"/>
                    <a:gd name="connsiteY96" fmla="*/ 1425424 h 1709056"/>
                    <a:gd name="connsiteX97" fmla="*/ 2061459 w 2556844"/>
                    <a:gd name="connsiteY97" fmla="*/ 1414538 h 1709056"/>
                    <a:gd name="connsiteX98" fmla="*/ 2091099 w 2556844"/>
                    <a:gd name="connsiteY98" fmla="*/ 1414538 h 1709056"/>
                    <a:gd name="connsiteX99" fmla="*/ 2106826 w 2556844"/>
                    <a:gd name="connsiteY99" fmla="*/ 1421191 h 1709056"/>
                    <a:gd name="connsiteX100" fmla="*/ 2144329 w 2556844"/>
                    <a:gd name="connsiteY100" fmla="*/ 1421795 h 1709056"/>
                    <a:gd name="connsiteX101" fmla="*/ 2163686 w 2556844"/>
                    <a:gd name="connsiteY101" fmla="*/ 1403048 h 1709056"/>
                    <a:gd name="connsiteX102" fmla="*/ 2175178 w 2556844"/>
                    <a:gd name="connsiteY102" fmla="*/ 1412724 h 1709056"/>
                    <a:gd name="connsiteX103" fmla="*/ 2201188 w 2556844"/>
                    <a:gd name="connsiteY103" fmla="*/ 1410910 h 1709056"/>
                    <a:gd name="connsiteX104" fmla="*/ 2213891 w 2556844"/>
                    <a:gd name="connsiteY104" fmla="*/ 1409700 h 1709056"/>
                    <a:gd name="connsiteX105" fmla="*/ 2209052 w 2556844"/>
                    <a:gd name="connsiteY105" fmla="*/ 1398814 h 1709056"/>
                    <a:gd name="connsiteX106" fmla="*/ 2219940 w 2556844"/>
                    <a:gd name="connsiteY106" fmla="*/ 1373414 h 1709056"/>
                    <a:gd name="connsiteX107" fmla="*/ 2238086 w 2556844"/>
                    <a:gd name="connsiteY107" fmla="*/ 1363738 h 1709056"/>
                    <a:gd name="connsiteX108" fmla="*/ 2244740 w 2556844"/>
                    <a:gd name="connsiteY108" fmla="*/ 1368576 h 1709056"/>
                    <a:gd name="connsiteX109" fmla="*/ 2245950 w 2556844"/>
                    <a:gd name="connsiteY109" fmla="*/ 1383090 h 1709056"/>
                    <a:gd name="connsiteX110" fmla="*/ 2255024 w 2556844"/>
                    <a:gd name="connsiteY110" fmla="*/ 1383695 h 1709056"/>
                    <a:gd name="connsiteX111" fmla="*/ 2268331 w 2556844"/>
                    <a:gd name="connsiteY111" fmla="*/ 1373414 h 1709056"/>
                    <a:gd name="connsiteX112" fmla="*/ 2279824 w 2556844"/>
                    <a:gd name="connsiteY112" fmla="*/ 1375833 h 1709056"/>
                    <a:gd name="connsiteX113" fmla="*/ 2288292 w 2556844"/>
                    <a:gd name="connsiteY113" fmla="*/ 1390952 h 1709056"/>
                    <a:gd name="connsiteX114" fmla="*/ 2299180 w 2556844"/>
                    <a:gd name="connsiteY114" fmla="*/ 1400024 h 1709056"/>
                    <a:gd name="connsiteX115" fmla="*/ 2323375 w 2556844"/>
                    <a:gd name="connsiteY115" fmla="*/ 1402443 h 1709056"/>
                    <a:gd name="connsiteX116" fmla="*/ 2335473 w 2556844"/>
                    <a:gd name="connsiteY116" fmla="*/ 1403652 h 1709056"/>
                    <a:gd name="connsiteX117" fmla="*/ 2354225 w 2556844"/>
                    <a:gd name="connsiteY117" fmla="*/ 1401838 h 1709056"/>
                    <a:gd name="connsiteX118" fmla="*/ 2365718 w 2556844"/>
                    <a:gd name="connsiteY118" fmla="*/ 1410305 h 1709056"/>
                    <a:gd name="connsiteX119" fmla="*/ 2386284 w 2556844"/>
                    <a:gd name="connsiteY119" fmla="*/ 1409095 h 1709056"/>
                    <a:gd name="connsiteX120" fmla="*/ 2392938 w 2556844"/>
                    <a:gd name="connsiteY120" fmla="*/ 1410910 h 1709056"/>
                    <a:gd name="connsiteX121" fmla="*/ 2402616 w 2556844"/>
                    <a:gd name="connsiteY121" fmla="*/ 1403048 h 1709056"/>
                    <a:gd name="connsiteX122" fmla="*/ 2411690 w 2556844"/>
                    <a:gd name="connsiteY122" fmla="*/ 1393371 h 1709056"/>
                    <a:gd name="connsiteX123" fmla="*/ 2428626 w 2556844"/>
                    <a:gd name="connsiteY123" fmla="*/ 1393976 h 1709056"/>
                    <a:gd name="connsiteX124" fmla="*/ 2441934 w 2556844"/>
                    <a:gd name="connsiteY124" fmla="*/ 1387324 h 1709056"/>
                    <a:gd name="connsiteX125" fmla="*/ 2456451 w 2556844"/>
                    <a:gd name="connsiteY125" fmla="*/ 1392767 h 1709056"/>
                    <a:gd name="connsiteX126" fmla="*/ 2486695 w 2556844"/>
                    <a:gd name="connsiteY126" fmla="*/ 1391557 h 1709056"/>
                    <a:gd name="connsiteX127" fmla="*/ 2491535 w 2556844"/>
                    <a:gd name="connsiteY127" fmla="*/ 1399419 h 1709056"/>
                    <a:gd name="connsiteX128" fmla="*/ 2504842 w 2556844"/>
                    <a:gd name="connsiteY128" fmla="*/ 1387929 h 1709056"/>
                    <a:gd name="connsiteX129" fmla="*/ 2515125 w 2556844"/>
                    <a:gd name="connsiteY129" fmla="*/ 1378857 h 1709056"/>
                    <a:gd name="connsiteX130" fmla="*/ 2521174 w 2556844"/>
                    <a:gd name="connsiteY130" fmla="*/ 1365552 h 1709056"/>
                    <a:gd name="connsiteX131" fmla="*/ 2521779 w 2556844"/>
                    <a:gd name="connsiteY131" fmla="*/ 1351038 h 1709056"/>
                    <a:gd name="connsiteX132" fmla="*/ 2526618 w 2556844"/>
                    <a:gd name="connsiteY132" fmla="*/ 1351643 h 1709056"/>
                    <a:gd name="connsiteX133" fmla="*/ 2554443 w 2556844"/>
                    <a:gd name="connsiteY133" fmla="*/ 1349829 h 1709056"/>
                    <a:gd name="connsiteX134" fmla="*/ 2555653 w 2556844"/>
                    <a:gd name="connsiteY134" fmla="*/ 1338943 h 1709056"/>
                    <a:gd name="connsiteX135" fmla="*/ 2556257 w 2556844"/>
                    <a:gd name="connsiteY135" fmla="*/ 1328057 h 1709056"/>
                    <a:gd name="connsiteX136" fmla="*/ 2550814 w 2556844"/>
                    <a:gd name="connsiteY136" fmla="*/ 1318381 h 1709056"/>
                    <a:gd name="connsiteX137" fmla="*/ 2545975 w 2556844"/>
                    <a:gd name="connsiteY137" fmla="*/ 1307495 h 1709056"/>
                    <a:gd name="connsiteX138" fmla="*/ 2549604 w 2556844"/>
                    <a:gd name="connsiteY138" fmla="*/ 1291167 h 1709056"/>
                    <a:gd name="connsiteX139" fmla="*/ 2542950 w 2556844"/>
                    <a:gd name="connsiteY139" fmla="*/ 1269395 h 1709056"/>
                    <a:gd name="connsiteX140" fmla="*/ 2535692 w 2556844"/>
                    <a:gd name="connsiteY140" fmla="*/ 1245205 h 1709056"/>
                    <a:gd name="connsiteX141" fmla="*/ 2518150 w 2556844"/>
                    <a:gd name="connsiteY141" fmla="*/ 1237948 h 1709056"/>
                    <a:gd name="connsiteX142" fmla="*/ 2514521 w 2556844"/>
                    <a:gd name="connsiteY142" fmla="*/ 1226457 h 1709056"/>
                    <a:gd name="connsiteX143" fmla="*/ 2493350 w 2556844"/>
                    <a:gd name="connsiteY143" fmla="*/ 1207105 h 1709056"/>
                    <a:gd name="connsiteX144" fmla="*/ 2486695 w 2556844"/>
                    <a:gd name="connsiteY144" fmla="*/ 1180495 h 1709056"/>
                    <a:gd name="connsiteX145" fmla="*/ 2480646 w 2556844"/>
                    <a:gd name="connsiteY145" fmla="*/ 1172029 h 1709056"/>
                    <a:gd name="connsiteX146" fmla="*/ 2477017 w 2556844"/>
                    <a:gd name="connsiteY146" fmla="*/ 1164167 h 1709056"/>
                    <a:gd name="connsiteX147" fmla="*/ 2470364 w 2556844"/>
                    <a:gd name="connsiteY147" fmla="*/ 1155700 h 1709056"/>
                    <a:gd name="connsiteX148" fmla="*/ 2455241 w 2556844"/>
                    <a:gd name="connsiteY148" fmla="*/ 1141790 h 1709056"/>
                    <a:gd name="connsiteX149" fmla="*/ 2449797 w 2556844"/>
                    <a:gd name="connsiteY149" fmla="*/ 1131509 h 1709056"/>
                    <a:gd name="connsiteX150" fmla="*/ 2448588 w 2556844"/>
                    <a:gd name="connsiteY150" fmla="*/ 1129090 h 1709056"/>
                    <a:gd name="connsiteX151" fmla="*/ 2446168 w 2556844"/>
                    <a:gd name="connsiteY151" fmla="*/ 1129090 h 1709056"/>
                    <a:gd name="connsiteX152" fmla="*/ 2434675 w 2556844"/>
                    <a:gd name="connsiteY152" fmla="*/ 1123043 h 1709056"/>
                    <a:gd name="connsiteX153" fmla="*/ 2419553 w 2556844"/>
                    <a:gd name="connsiteY153" fmla="*/ 1113367 h 1709056"/>
                    <a:gd name="connsiteX154" fmla="*/ 2404431 w 2556844"/>
                    <a:gd name="connsiteY154" fmla="*/ 1112157 h 1709056"/>
                    <a:gd name="connsiteX155" fmla="*/ 2394148 w 2556844"/>
                    <a:gd name="connsiteY155" fmla="*/ 1111552 h 1709056"/>
                    <a:gd name="connsiteX156" fmla="*/ 2391123 w 2556844"/>
                    <a:gd name="connsiteY156" fmla="*/ 1103086 h 1709056"/>
                    <a:gd name="connsiteX157" fmla="*/ 2390519 w 2556844"/>
                    <a:gd name="connsiteY157" fmla="*/ 1100062 h 1709056"/>
                    <a:gd name="connsiteX158" fmla="*/ 2390519 w 2556844"/>
                    <a:gd name="connsiteY158" fmla="*/ 1096433 h 1709056"/>
                    <a:gd name="connsiteX159" fmla="*/ 2388704 w 2556844"/>
                    <a:gd name="connsiteY159" fmla="*/ 1093410 h 1709056"/>
                    <a:gd name="connsiteX160" fmla="*/ 2378421 w 2556844"/>
                    <a:gd name="connsiteY160" fmla="*/ 1086152 h 1709056"/>
                    <a:gd name="connsiteX161" fmla="*/ 2371766 w 2556844"/>
                    <a:gd name="connsiteY161" fmla="*/ 1082524 h 1709056"/>
                    <a:gd name="connsiteX162" fmla="*/ 2363299 w 2556844"/>
                    <a:gd name="connsiteY162" fmla="*/ 1078290 h 1709056"/>
                    <a:gd name="connsiteX163" fmla="*/ 2356040 w 2556844"/>
                    <a:gd name="connsiteY163" fmla="*/ 1074057 h 1709056"/>
                    <a:gd name="connsiteX164" fmla="*/ 2351201 w 2556844"/>
                    <a:gd name="connsiteY164" fmla="*/ 1068614 h 1709056"/>
                    <a:gd name="connsiteX165" fmla="*/ 2345757 w 2556844"/>
                    <a:gd name="connsiteY165" fmla="*/ 1062567 h 1709056"/>
                    <a:gd name="connsiteX166" fmla="*/ 2336683 w 2556844"/>
                    <a:gd name="connsiteY166" fmla="*/ 1059543 h 1709056"/>
                    <a:gd name="connsiteX167" fmla="*/ 2333659 w 2556844"/>
                    <a:gd name="connsiteY167" fmla="*/ 1058938 h 1709056"/>
                    <a:gd name="connsiteX168" fmla="*/ 2328820 w 2556844"/>
                    <a:gd name="connsiteY168" fmla="*/ 1052890 h 1709056"/>
                    <a:gd name="connsiteX169" fmla="*/ 2314302 w 2556844"/>
                    <a:gd name="connsiteY169" fmla="*/ 1043214 h 1709056"/>
                    <a:gd name="connsiteX170" fmla="*/ 2315512 w 2556844"/>
                    <a:gd name="connsiteY170" fmla="*/ 1022652 h 1709056"/>
                    <a:gd name="connsiteX171" fmla="*/ 2313093 w 2556844"/>
                    <a:gd name="connsiteY171" fmla="*/ 1016000 h 1709056"/>
                    <a:gd name="connsiteX172" fmla="*/ 2299785 w 2556844"/>
                    <a:gd name="connsiteY172" fmla="*/ 1014186 h 1709056"/>
                    <a:gd name="connsiteX173" fmla="*/ 2265911 w 2556844"/>
                    <a:gd name="connsiteY173" fmla="*/ 1008743 h 1709056"/>
                    <a:gd name="connsiteX174" fmla="*/ 2243530 w 2556844"/>
                    <a:gd name="connsiteY174" fmla="*/ 997252 h 1709056"/>
                    <a:gd name="connsiteX175" fmla="*/ 2237482 w 2556844"/>
                    <a:gd name="connsiteY175" fmla="*/ 978505 h 1709056"/>
                    <a:gd name="connsiteX176" fmla="*/ 2229013 w 2556844"/>
                    <a:gd name="connsiteY176" fmla="*/ 950686 h 1709056"/>
                    <a:gd name="connsiteX177" fmla="*/ 2213891 w 2556844"/>
                    <a:gd name="connsiteY177" fmla="*/ 944638 h 1709056"/>
                    <a:gd name="connsiteX178" fmla="*/ 2109850 w 2556844"/>
                    <a:gd name="connsiteY178" fmla="*/ 920448 h 1709056"/>
                    <a:gd name="connsiteX179" fmla="*/ 2032424 w 2556844"/>
                    <a:gd name="connsiteY179" fmla="*/ 832757 h 1709056"/>
                    <a:gd name="connsiteX180" fmla="*/ 1991897 w 2556844"/>
                    <a:gd name="connsiteY180" fmla="*/ 839409 h 1709056"/>
                    <a:gd name="connsiteX181" fmla="*/ 1991292 w 2556844"/>
                    <a:gd name="connsiteY181" fmla="*/ 837595 h 1709056"/>
                    <a:gd name="connsiteX182" fmla="*/ 1983429 w 2556844"/>
                    <a:gd name="connsiteY182" fmla="*/ 832757 h 1709056"/>
                    <a:gd name="connsiteX183" fmla="*/ 1971935 w 2556844"/>
                    <a:gd name="connsiteY183" fmla="*/ 835176 h 1709056"/>
                    <a:gd name="connsiteX184" fmla="*/ 1965282 w 2556844"/>
                    <a:gd name="connsiteY184" fmla="*/ 838805 h 1709056"/>
                    <a:gd name="connsiteX185" fmla="*/ 1958628 w 2556844"/>
                    <a:gd name="connsiteY185" fmla="*/ 840014 h 1709056"/>
                    <a:gd name="connsiteX186" fmla="*/ 1953789 w 2556844"/>
                    <a:gd name="connsiteY186" fmla="*/ 841224 h 1709056"/>
                    <a:gd name="connsiteX187" fmla="*/ 1947740 w 2556844"/>
                    <a:gd name="connsiteY187" fmla="*/ 840619 h 1709056"/>
                    <a:gd name="connsiteX188" fmla="*/ 1942901 w 2556844"/>
                    <a:gd name="connsiteY188" fmla="*/ 838200 h 1709056"/>
                    <a:gd name="connsiteX189" fmla="*/ 1931408 w 2556844"/>
                    <a:gd name="connsiteY189" fmla="*/ 832757 h 1709056"/>
                    <a:gd name="connsiteX190" fmla="*/ 1916891 w 2556844"/>
                    <a:gd name="connsiteY190" fmla="*/ 830943 h 1709056"/>
                    <a:gd name="connsiteX191" fmla="*/ 1902978 w 2556844"/>
                    <a:gd name="connsiteY191" fmla="*/ 836990 h 1709056"/>
                    <a:gd name="connsiteX192" fmla="*/ 1901164 w 2556844"/>
                    <a:gd name="connsiteY192" fmla="*/ 835781 h 1709056"/>
                    <a:gd name="connsiteX193" fmla="*/ 1894510 w 2556844"/>
                    <a:gd name="connsiteY193" fmla="*/ 836386 h 1709056"/>
                    <a:gd name="connsiteX194" fmla="*/ 1891486 w 2556844"/>
                    <a:gd name="connsiteY194" fmla="*/ 839409 h 1709056"/>
                    <a:gd name="connsiteX195" fmla="*/ 1888461 w 2556844"/>
                    <a:gd name="connsiteY195" fmla="*/ 840619 h 1709056"/>
                    <a:gd name="connsiteX196" fmla="*/ 1883017 w 2556844"/>
                    <a:gd name="connsiteY196" fmla="*/ 845457 h 1709056"/>
                    <a:gd name="connsiteX197" fmla="*/ 1876364 w 2556844"/>
                    <a:gd name="connsiteY197" fmla="*/ 849086 h 1709056"/>
                    <a:gd name="connsiteX198" fmla="*/ 1871524 w 2556844"/>
                    <a:gd name="connsiteY198" fmla="*/ 852714 h 1709056"/>
                    <a:gd name="connsiteX199" fmla="*/ 1867895 w 2556844"/>
                    <a:gd name="connsiteY199" fmla="*/ 853924 h 1709056"/>
                    <a:gd name="connsiteX200" fmla="*/ 1860636 w 2556844"/>
                    <a:gd name="connsiteY200" fmla="*/ 854529 h 1709056"/>
                    <a:gd name="connsiteX201" fmla="*/ 1855797 w 2556844"/>
                    <a:gd name="connsiteY201" fmla="*/ 853924 h 1709056"/>
                    <a:gd name="connsiteX202" fmla="*/ 1849748 w 2556844"/>
                    <a:gd name="connsiteY202" fmla="*/ 856948 h 1709056"/>
                    <a:gd name="connsiteX203" fmla="*/ 1843699 w 2556844"/>
                    <a:gd name="connsiteY203" fmla="*/ 857552 h 1709056"/>
                    <a:gd name="connsiteX204" fmla="*/ 1837651 w 2556844"/>
                    <a:gd name="connsiteY204" fmla="*/ 855738 h 1709056"/>
                    <a:gd name="connsiteX205" fmla="*/ 1831602 w 2556844"/>
                    <a:gd name="connsiteY205" fmla="*/ 855133 h 1709056"/>
                    <a:gd name="connsiteX206" fmla="*/ 1826158 w 2556844"/>
                    <a:gd name="connsiteY206" fmla="*/ 853924 h 1709056"/>
                    <a:gd name="connsiteX207" fmla="*/ 1817084 w 2556844"/>
                    <a:gd name="connsiteY207" fmla="*/ 856948 h 1709056"/>
                    <a:gd name="connsiteX208" fmla="*/ 1813455 w 2556844"/>
                    <a:gd name="connsiteY208" fmla="*/ 857552 h 1709056"/>
                    <a:gd name="connsiteX209" fmla="*/ 1809220 w 2556844"/>
                    <a:gd name="connsiteY209" fmla="*/ 859367 h 1709056"/>
                    <a:gd name="connsiteX210" fmla="*/ 1803172 w 2556844"/>
                    <a:gd name="connsiteY210" fmla="*/ 864205 h 1709056"/>
                    <a:gd name="connsiteX211" fmla="*/ 1741473 w 2556844"/>
                    <a:gd name="connsiteY211" fmla="*/ 982738 h 1709056"/>
                    <a:gd name="connsiteX212" fmla="*/ 1732400 w 2556844"/>
                    <a:gd name="connsiteY212" fmla="*/ 990600 h 1709056"/>
                    <a:gd name="connsiteX213" fmla="*/ 1728166 w 2556844"/>
                    <a:gd name="connsiteY213" fmla="*/ 994833 h 1709056"/>
                    <a:gd name="connsiteX214" fmla="*/ 1717278 w 2556844"/>
                    <a:gd name="connsiteY214" fmla="*/ 1020838 h 1709056"/>
                    <a:gd name="connsiteX215" fmla="*/ 1703970 w 2556844"/>
                    <a:gd name="connsiteY215" fmla="*/ 1051681 h 1709056"/>
                    <a:gd name="connsiteX216" fmla="*/ 1692477 w 2556844"/>
                    <a:gd name="connsiteY216" fmla="*/ 1045029 h 1709056"/>
                    <a:gd name="connsiteX217" fmla="*/ 1687033 w 2556844"/>
                    <a:gd name="connsiteY217" fmla="*/ 1040191 h 1709056"/>
                    <a:gd name="connsiteX218" fmla="*/ 1679775 w 2556844"/>
                    <a:gd name="connsiteY218" fmla="*/ 1035957 h 1709056"/>
                    <a:gd name="connsiteX219" fmla="*/ 1675540 w 2556844"/>
                    <a:gd name="connsiteY219" fmla="*/ 1032933 h 1709056"/>
                    <a:gd name="connsiteX220" fmla="*/ 1647716 w 2556844"/>
                    <a:gd name="connsiteY220" fmla="*/ 1015395 h 1709056"/>
                    <a:gd name="connsiteX221" fmla="*/ 1636223 w 2556844"/>
                    <a:gd name="connsiteY221" fmla="*/ 1007533 h 1709056"/>
                    <a:gd name="connsiteX222" fmla="*/ 1609003 w 2556844"/>
                    <a:gd name="connsiteY222" fmla="*/ 989390 h 1709056"/>
                    <a:gd name="connsiteX223" fmla="*/ 1600534 w 2556844"/>
                    <a:gd name="connsiteY223" fmla="*/ 984552 h 1709056"/>
                    <a:gd name="connsiteX224" fmla="*/ 1592066 w 2556844"/>
                    <a:gd name="connsiteY224" fmla="*/ 982133 h 1709056"/>
                    <a:gd name="connsiteX225" fmla="*/ 1584202 w 2556844"/>
                    <a:gd name="connsiteY225" fmla="*/ 979110 h 1709056"/>
                    <a:gd name="connsiteX226" fmla="*/ 1577549 w 2556844"/>
                    <a:gd name="connsiteY226" fmla="*/ 977900 h 1709056"/>
                    <a:gd name="connsiteX227" fmla="*/ 1568475 w 2556844"/>
                    <a:gd name="connsiteY227" fmla="*/ 974876 h 1709056"/>
                    <a:gd name="connsiteX228" fmla="*/ 1548514 w 2556844"/>
                    <a:gd name="connsiteY228" fmla="*/ 968224 h 1709056"/>
                    <a:gd name="connsiteX229" fmla="*/ 1542465 w 2556844"/>
                    <a:gd name="connsiteY229" fmla="*/ 967014 h 1709056"/>
                    <a:gd name="connsiteX230" fmla="*/ 1536416 w 2556844"/>
                    <a:gd name="connsiteY230" fmla="*/ 965200 h 1709056"/>
                    <a:gd name="connsiteX231" fmla="*/ 1525528 w 2556844"/>
                    <a:gd name="connsiteY231" fmla="*/ 967014 h 1709056"/>
                    <a:gd name="connsiteX232" fmla="*/ 1519480 w 2556844"/>
                    <a:gd name="connsiteY232" fmla="*/ 966409 h 1709056"/>
                    <a:gd name="connsiteX233" fmla="*/ 1506172 w 2556844"/>
                    <a:gd name="connsiteY233" fmla="*/ 969433 h 1709056"/>
                    <a:gd name="connsiteX234" fmla="*/ 1491654 w 2556844"/>
                    <a:gd name="connsiteY234" fmla="*/ 970643 h 1709056"/>
                    <a:gd name="connsiteX235" fmla="*/ 1481371 w 2556844"/>
                    <a:gd name="connsiteY235" fmla="*/ 974271 h 1709056"/>
                    <a:gd name="connsiteX236" fmla="*/ 1476532 w 2556844"/>
                    <a:gd name="connsiteY236" fmla="*/ 975481 h 1709056"/>
                    <a:gd name="connsiteX237" fmla="*/ 1448707 w 2556844"/>
                    <a:gd name="connsiteY237" fmla="*/ 989390 h 1709056"/>
                    <a:gd name="connsiteX238" fmla="*/ 1411809 w 2556844"/>
                    <a:gd name="connsiteY238" fmla="*/ 1010557 h 1709056"/>
                    <a:gd name="connsiteX239" fmla="*/ 1370677 w 2556844"/>
                    <a:gd name="connsiteY239" fmla="*/ 1006929 h 1709056"/>
                    <a:gd name="connsiteX240" fmla="*/ 1364023 w 2556844"/>
                    <a:gd name="connsiteY240" fmla="*/ 1005114 h 1709056"/>
                    <a:gd name="connsiteX241" fmla="*/ 1349505 w 2556844"/>
                    <a:gd name="connsiteY241" fmla="*/ 1003905 h 1709056"/>
                    <a:gd name="connsiteX242" fmla="*/ 1342247 w 2556844"/>
                    <a:gd name="connsiteY242" fmla="*/ 1009348 h 1709056"/>
                    <a:gd name="connsiteX243" fmla="*/ 1328940 w 2556844"/>
                    <a:gd name="connsiteY243" fmla="*/ 1020233 h 1709056"/>
                    <a:gd name="connsiteX244" fmla="*/ 1324705 w 2556844"/>
                    <a:gd name="connsiteY244" fmla="*/ 1023257 h 1709056"/>
                    <a:gd name="connsiteX245" fmla="*/ 1313818 w 2556844"/>
                    <a:gd name="connsiteY245" fmla="*/ 1032933 h 1709056"/>
                    <a:gd name="connsiteX246" fmla="*/ 1308373 w 2556844"/>
                    <a:gd name="connsiteY246" fmla="*/ 1038376 h 1709056"/>
                    <a:gd name="connsiteX247" fmla="*/ 1300510 w 2556844"/>
                    <a:gd name="connsiteY247" fmla="*/ 1049262 h 1709056"/>
                    <a:gd name="connsiteX248" fmla="*/ 1282363 w 2556844"/>
                    <a:gd name="connsiteY248" fmla="*/ 1081919 h 1709056"/>
                    <a:gd name="connsiteX249" fmla="*/ 1264821 w 2556844"/>
                    <a:gd name="connsiteY249" fmla="*/ 1106714 h 1709056"/>
                    <a:gd name="connsiteX250" fmla="*/ 1136585 w 2556844"/>
                    <a:gd name="connsiteY250" fmla="*/ 1014186 h 1709056"/>
                    <a:gd name="connsiteX251" fmla="*/ 1134165 w 2556844"/>
                    <a:gd name="connsiteY251" fmla="*/ 1001486 h 1709056"/>
                    <a:gd name="connsiteX252" fmla="*/ 1129931 w 2556844"/>
                    <a:gd name="connsiteY252" fmla="*/ 985157 h 1709056"/>
                    <a:gd name="connsiteX253" fmla="*/ 1126302 w 2556844"/>
                    <a:gd name="connsiteY253" fmla="*/ 974271 h 1709056"/>
                    <a:gd name="connsiteX254" fmla="*/ 1119648 w 2556844"/>
                    <a:gd name="connsiteY254" fmla="*/ 950686 h 1709056"/>
                    <a:gd name="connsiteX255" fmla="*/ 1114809 w 2556844"/>
                    <a:gd name="connsiteY255" fmla="*/ 938590 h 1709056"/>
                    <a:gd name="connsiteX256" fmla="*/ 1110575 w 2556844"/>
                    <a:gd name="connsiteY256" fmla="*/ 930124 h 1709056"/>
                    <a:gd name="connsiteX257" fmla="*/ 1111180 w 2556844"/>
                    <a:gd name="connsiteY257" fmla="*/ 920448 h 1709056"/>
                    <a:gd name="connsiteX258" fmla="*/ 1106945 w 2556844"/>
                    <a:gd name="connsiteY258" fmla="*/ 915005 h 1709056"/>
                    <a:gd name="connsiteX259" fmla="*/ 1108760 w 2556844"/>
                    <a:gd name="connsiteY259" fmla="*/ 906538 h 1709056"/>
                    <a:gd name="connsiteX260" fmla="*/ 1186186 w 2556844"/>
                    <a:gd name="connsiteY260" fmla="*/ 852714 h 1709056"/>
                    <a:gd name="connsiteX261" fmla="*/ 1169854 w 2556844"/>
                    <a:gd name="connsiteY261" fmla="*/ 781957 h 1709056"/>
                    <a:gd name="connsiteX262" fmla="*/ 1159571 w 2556844"/>
                    <a:gd name="connsiteY262" fmla="*/ 737205 h 1709056"/>
                    <a:gd name="connsiteX263" fmla="*/ 1172878 w 2556844"/>
                    <a:gd name="connsiteY263" fmla="*/ 709386 h 1709056"/>
                    <a:gd name="connsiteX264" fmla="*/ 1178323 w 2556844"/>
                    <a:gd name="connsiteY264" fmla="*/ 695476 h 1709056"/>
                    <a:gd name="connsiteX265" fmla="*/ 1203728 w 2556844"/>
                    <a:gd name="connsiteY265" fmla="*/ 636209 h 1709056"/>
                    <a:gd name="connsiteX266" fmla="*/ 1210381 w 2556844"/>
                    <a:gd name="connsiteY266" fmla="*/ 623509 h 1709056"/>
                    <a:gd name="connsiteX267" fmla="*/ 1216430 w 2556844"/>
                    <a:gd name="connsiteY267" fmla="*/ 609600 h 1709056"/>
                    <a:gd name="connsiteX268" fmla="*/ 1224899 w 2556844"/>
                    <a:gd name="connsiteY268" fmla="*/ 595086 h 1709056"/>
                    <a:gd name="connsiteX269" fmla="*/ 1223689 w 2556844"/>
                    <a:gd name="connsiteY269" fmla="*/ 590248 h 1709056"/>
                    <a:gd name="connsiteX270" fmla="*/ 1211591 w 2556844"/>
                    <a:gd name="connsiteY270" fmla="*/ 572105 h 1709056"/>
                    <a:gd name="connsiteX271" fmla="*/ 1319866 w 2556844"/>
                    <a:gd name="connsiteY271" fmla="*/ 177195 h 1709056"/>
                    <a:gd name="connsiteX272" fmla="*/ 1342852 w 2556844"/>
                    <a:gd name="connsiteY272" fmla="*/ 99786 h 1709056"/>
                    <a:gd name="connsiteX273" fmla="*/ 1336198 w 2556844"/>
                    <a:gd name="connsiteY273" fmla="*/ 93738 h 1709056"/>
                    <a:gd name="connsiteX274" fmla="*/ 1324100 w 2556844"/>
                    <a:gd name="connsiteY274" fmla="*/ 78619 h 1709056"/>
                    <a:gd name="connsiteX275" fmla="*/ 1313212 w 2556844"/>
                    <a:gd name="connsiteY275" fmla="*/ 63500 h 1709056"/>
                    <a:gd name="connsiteX276" fmla="*/ 1301114 w 2556844"/>
                    <a:gd name="connsiteY276" fmla="*/ 62895 h 1709056"/>
                    <a:gd name="connsiteX277" fmla="*/ 1274500 w 2556844"/>
                    <a:gd name="connsiteY277" fmla="*/ 58662 h 1709056"/>
                    <a:gd name="connsiteX278" fmla="*/ 1267846 w 2556844"/>
                    <a:gd name="connsiteY278" fmla="*/ 58057 h 1709056"/>
                    <a:gd name="connsiteX279" fmla="*/ 1254538 w 2556844"/>
                    <a:gd name="connsiteY279" fmla="*/ 54429 h 1709056"/>
                    <a:gd name="connsiteX280" fmla="*/ 1241231 w 2556844"/>
                    <a:gd name="connsiteY280" fmla="*/ 52009 h 1709056"/>
                    <a:gd name="connsiteX281" fmla="*/ 1230947 w 2556844"/>
                    <a:gd name="connsiteY281" fmla="*/ 49590 h 1709056"/>
                    <a:gd name="connsiteX282" fmla="*/ 1215825 w 2556844"/>
                    <a:gd name="connsiteY282" fmla="*/ 44148 h 1709056"/>
                    <a:gd name="connsiteX283" fmla="*/ 1191025 w 2556844"/>
                    <a:gd name="connsiteY283" fmla="*/ 35681 h 1709056"/>
                    <a:gd name="connsiteX284" fmla="*/ 1184371 w 2556844"/>
                    <a:gd name="connsiteY284" fmla="*/ 36286 h 1709056"/>
                    <a:gd name="connsiteX285" fmla="*/ 1163200 w 2556844"/>
                    <a:gd name="connsiteY285" fmla="*/ 41729 h 1709056"/>
                    <a:gd name="connsiteX286" fmla="*/ 1152917 w 2556844"/>
                    <a:gd name="connsiteY286" fmla="*/ 47171 h 1709056"/>
                    <a:gd name="connsiteX287" fmla="*/ 1143843 w 2556844"/>
                    <a:gd name="connsiteY287" fmla="*/ 53219 h 1709056"/>
                    <a:gd name="connsiteX288" fmla="*/ 1132351 w 2556844"/>
                    <a:gd name="connsiteY288" fmla="*/ 65314 h 1709056"/>
                    <a:gd name="connsiteX289" fmla="*/ 1122068 w 2556844"/>
                    <a:gd name="connsiteY289" fmla="*/ 71967 h 1709056"/>
                    <a:gd name="connsiteX290" fmla="*/ 1119043 w 2556844"/>
                    <a:gd name="connsiteY290" fmla="*/ 75595 h 1709056"/>
                    <a:gd name="connsiteX291" fmla="*/ 1111785 w 2556844"/>
                    <a:gd name="connsiteY291" fmla="*/ 81038 h 1709056"/>
                    <a:gd name="connsiteX292" fmla="*/ 1108156 w 2556844"/>
                    <a:gd name="connsiteY292" fmla="*/ 82852 h 1709056"/>
                    <a:gd name="connsiteX293" fmla="*/ 1086985 w 2556844"/>
                    <a:gd name="connsiteY293" fmla="*/ 96762 h 1709056"/>
                    <a:gd name="connsiteX294" fmla="*/ 1070652 w 2556844"/>
                    <a:gd name="connsiteY294" fmla="*/ 111276 h 1709056"/>
                    <a:gd name="connsiteX295" fmla="*/ 1067628 w 2556844"/>
                    <a:gd name="connsiteY295" fmla="*/ 113090 h 1709056"/>
                    <a:gd name="connsiteX296" fmla="*/ 1058554 w 2556844"/>
                    <a:gd name="connsiteY296" fmla="*/ 123976 h 1709056"/>
                    <a:gd name="connsiteX297" fmla="*/ 1053110 w 2556844"/>
                    <a:gd name="connsiteY297" fmla="*/ 127605 h 1709056"/>
                    <a:gd name="connsiteX298" fmla="*/ 1043432 w 2556844"/>
                    <a:gd name="connsiteY298" fmla="*/ 127000 h 1709056"/>
                    <a:gd name="connsiteX299" fmla="*/ 1036778 w 2556844"/>
                    <a:gd name="connsiteY299" fmla="*/ 128814 h 1709056"/>
                    <a:gd name="connsiteX300" fmla="*/ 1028915 w 2556844"/>
                    <a:gd name="connsiteY300" fmla="*/ 127000 h 1709056"/>
                    <a:gd name="connsiteX301" fmla="*/ 1017422 w 2556844"/>
                    <a:gd name="connsiteY301" fmla="*/ 123976 h 1709056"/>
                    <a:gd name="connsiteX302" fmla="*/ 1011978 w 2556844"/>
                    <a:gd name="connsiteY302" fmla="*/ 122162 h 1709056"/>
                    <a:gd name="connsiteX303" fmla="*/ 997461 w 2556844"/>
                    <a:gd name="connsiteY303" fmla="*/ 120952 h 1709056"/>
                    <a:gd name="connsiteX304" fmla="*/ 992017 w 2556844"/>
                    <a:gd name="connsiteY304" fmla="*/ 122162 h 1709056"/>
                    <a:gd name="connsiteX305" fmla="*/ 981129 w 2556844"/>
                    <a:gd name="connsiteY305" fmla="*/ 123976 h 1709056"/>
                    <a:gd name="connsiteX306" fmla="*/ 969636 w 2556844"/>
                    <a:gd name="connsiteY306" fmla="*/ 120952 h 1709056"/>
                    <a:gd name="connsiteX307" fmla="*/ 964797 w 2556844"/>
                    <a:gd name="connsiteY307" fmla="*/ 119138 h 1709056"/>
                    <a:gd name="connsiteX308" fmla="*/ 950885 w 2556844"/>
                    <a:gd name="connsiteY308" fmla="*/ 117324 h 1709056"/>
                    <a:gd name="connsiteX309" fmla="*/ 933948 w 2556844"/>
                    <a:gd name="connsiteY309" fmla="*/ 114300 h 1709056"/>
                    <a:gd name="connsiteX310" fmla="*/ 926084 w 2556844"/>
                    <a:gd name="connsiteY310" fmla="*/ 111881 h 1709056"/>
                    <a:gd name="connsiteX311" fmla="*/ 921245 w 2556844"/>
                    <a:gd name="connsiteY311" fmla="*/ 109462 h 1709056"/>
                    <a:gd name="connsiteX312" fmla="*/ 918221 w 2556844"/>
                    <a:gd name="connsiteY312" fmla="*/ 108857 h 1709056"/>
                    <a:gd name="connsiteX313" fmla="*/ 906123 w 2556844"/>
                    <a:gd name="connsiteY313" fmla="*/ 105229 h 1709056"/>
                    <a:gd name="connsiteX314" fmla="*/ 899469 w 2556844"/>
                    <a:gd name="connsiteY314" fmla="*/ 101600 h 1709056"/>
                    <a:gd name="connsiteX315" fmla="*/ 893420 w 2556844"/>
                    <a:gd name="connsiteY315" fmla="*/ 99181 h 1709056"/>
                    <a:gd name="connsiteX316" fmla="*/ 887371 w 2556844"/>
                    <a:gd name="connsiteY316" fmla="*/ 94948 h 1709056"/>
                    <a:gd name="connsiteX317" fmla="*/ 884952 w 2556844"/>
                    <a:gd name="connsiteY317" fmla="*/ 91319 h 1709056"/>
                    <a:gd name="connsiteX318" fmla="*/ 858336 w 2556844"/>
                    <a:gd name="connsiteY318" fmla="*/ 68338 h 1709056"/>
                    <a:gd name="connsiteX319" fmla="*/ 848658 w 2556844"/>
                    <a:gd name="connsiteY319" fmla="*/ 60476 h 1709056"/>
                    <a:gd name="connsiteX320" fmla="*/ 845634 w 2556844"/>
                    <a:gd name="connsiteY320" fmla="*/ 57452 h 1709056"/>
                    <a:gd name="connsiteX321" fmla="*/ 838980 w 2556844"/>
                    <a:gd name="connsiteY321" fmla="*/ 47776 h 1709056"/>
                    <a:gd name="connsiteX322" fmla="*/ 837165 w 2556844"/>
                    <a:gd name="connsiteY322" fmla="*/ 42938 h 1709056"/>
                    <a:gd name="connsiteX323" fmla="*/ 833536 w 2556844"/>
                    <a:gd name="connsiteY323" fmla="*/ 37495 h 1709056"/>
                    <a:gd name="connsiteX324" fmla="*/ 828697 w 2556844"/>
                    <a:gd name="connsiteY324" fmla="*/ 33867 h 1709056"/>
                    <a:gd name="connsiteX325" fmla="*/ 825672 w 2556844"/>
                    <a:gd name="connsiteY325" fmla="*/ 33867 h 1709056"/>
                    <a:gd name="connsiteX326" fmla="*/ 818414 w 2556844"/>
                    <a:gd name="connsiteY326" fmla="*/ 27214 h 1709056"/>
                    <a:gd name="connsiteX327" fmla="*/ 812365 w 2556844"/>
                    <a:gd name="connsiteY327" fmla="*/ 23586 h 1709056"/>
                    <a:gd name="connsiteX328" fmla="*/ 808736 w 2556844"/>
                    <a:gd name="connsiteY328" fmla="*/ 22981 h 1709056"/>
                    <a:gd name="connsiteX329" fmla="*/ 788774 w 2556844"/>
                    <a:gd name="connsiteY329" fmla="*/ 16328 h 1709056"/>
                    <a:gd name="connsiteX330" fmla="*/ 778492 w 2556844"/>
                    <a:gd name="connsiteY330" fmla="*/ 12095 h 1709056"/>
                    <a:gd name="connsiteX331" fmla="*/ 768208 w 2556844"/>
                    <a:gd name="connsiteY331" fmla="*/ 10281 h 1709056"/>
                    <a:gd name="connsiteX332" fmla="*/ 763974 w 2556844"/>
                    <a:gd name="connsiteY332" fmla="*/ 9676 h 1709056"/>
                    <a:gd name="connsiteX333" fmla="*/ 750666 w 2556844"/>
                    <a:gd name="connsiteY333" fmla="*/ 8467 h 1709056"/>
                    <a:gd name="connsiteX334" fmla="*/ 747037 w 2556844"/>
                    <a:gd name="connsiteY334" fmla="*/ 7862 h 1709056"/>
                    <a:gd name="connsiteX335" fmla="*/ 730705 w 2556844"/>
                    <a:gd name="connsiteY335" fmla="*/ 6048 h 1709056"/>
                    <a:gd name="connsiteX336" fmla="*/ 719817 w 2556844"/>
                    <a:gd name="connsiteY336" fmla="*/ 6652 h 1709056"/>
                    <a:gd name="connsiteX337" fmla="*/ 710744 w 2556844"/>
                    <a:gd name="connsiteY337" fmla="*/ 6048 h 1709056"/>
                    <a:gd name="connsiteX338" fmla="*/ 702275 w 2556844"/>
                    <a:gd name="connsiteY338" fmla="*/ 8467 h 1709056"/>
                    <a:gd name="connsiteX339" fmla="*/ 693807 w 2556844"/>
                    <a:gd name="connsiteY339" fmla="*/ 12095 h 1709056"/>
                    <a:gd name="connsiteX340" fmla="*/ 687153 w 2556844"/>
                    <a:gd name="connsiteY340" fmla="*/ 16328 h 1709056"/>
                    <a:gd name="connsiteX341" fmla="*/ 679894 w 2556844"/>
                    <a:gd name="connsiteY341" fmla="*/ 19352 h 1709056"/>
                    <a:gd name="connsiteX342" fmla="*/ 665982 w 2556844"/>
                    <a:gd name="connsiteY342" fmla="*/ 18143 h 1709056"/>
                    <a:gd name="connsiteX343" fmla="*/ 651465 w 2556844"/>
                    <a:gd name="connsiteY343" fmla="*/ 13909 h 1709056"/>
                    <a:gd name="connsiteX344" fmla="*/ 639972 w 2556844"/>
                    <a:gd name="connsiteY344" fmla="*/ 9071 h 1709056"/>
                    <a:gd name="connsiteX345" fmla="*/ 635133 w 2556844"/>
                    <a:gd name="connsiteY345" fmla="*/ 7257 h 1709056"/>
                    <a:gd name="connsiteX346" fmla="*/ 623640 w 2556844"/>
                    <a:gd name="connsiteY346" fmla="*/ 0 h 1709056"/>
                    <a:gd name="connsiteX347" fmla="*/ 613357 w 2556844"/>
                    <a:gd name="connsiteY347" fmla="*/ 3628 h 1709056"/>
                    <a:gd name="connsiteX348" fmla="*/ 603679 w 2556844"/>
                    <a:gd name="connsiteY348" fmla="*/ 7257 h 1709056"/>
                    <a:gd name="connsiteX349" fmla="*/ 595815 w 2556844"/>
                    <a:gd name="connsiteY349" fmla="*/ 11490 h 1709056"/>
                    <a:gd name="connsiteX350" fmla="*/ 581903 w 2556844"/>
                    <a:gd name="connsiteY350" fmla="*/ 20562 h 1709056"/>
                    <a:gd name="connsiteX351" fmla="*/ 563756 w 2556844"/>
                    <a:gd name="connsiteY351" fmla="*/ 34471 h 1709056"/>
                    <a:gd name="connsiteX352" fmla="*/ 559522 w 2556844"/>
                    <a:gd name="connsiteY352" fmla="*/ 39914 h 1709056"/>
                    <a:gd name="connsiteX353" fmla="*/ 546214 w 2556844"/>
                    <a:gd name="connsiteY353" fmla="*/ 53219 h 1709056"/>
                    <a:gd name="connsiteX354" fmla="*/ 534117 w 2556844"/>
                    <a:gd name="connsiteY354" fmla="*/ 61081 h 1709056"/>
                    <a:gd name="connsiteX355" fmla="*/ 525043 w 2556844"/>
                    <a:gd name="connsiteY355" fmla="*/ 73781 h 1709056"/>
                    <a:gd name="connsiteX356" fmla="*/ 512945 w 2556844"/>
                    <a:gd name="connsiteY356" fmla="*/ 91319 h 1709056"/>
                    <a:gd name="connsiteX357" fmla="*/ 500243 w 2556844"/>
                    <a:gd name="connsiteY357" fmla="*/ 98576 h 1709056"/>
                    <a:gd name="connsiteX358" fmla="*/ 493589 w 2556844"/>
                    <a:gd name="connsiteY358" fmla="*/ 102205 h 1709056"/>
                    <a:gd name="connsiteX359" fmla="*/ 468788 w 2556844"/>
                    <a:gd name="connsiteY359" fmla="*/ 117929 h 1709056"/>
                    <a:gd name="connsiteX360" fmla="*/ 458506 w 2556844"/>
                    <a:gd name="connsiteY360" fmla="*/ 127000 h 1709056"/>
                    <a:gd name="connsiteX361" fmla="*/ 444593 w 2556844"/>
                    <a:gd name="connsiteY361" fmla="*/ 149376 h 1709056"/>
                    <a:gd name="connsiteX362" fmla="*/ 439149 w 2556844"/>
                    <a:gd name="connsiteY362" fmla="*/ 157843 h 1709056"/>
                    <a:gd name="connsiteX363" fmla="*/ 400436 w 2556844"/>
                    <a:gd name="connsiteY363" fmla="*/ 170543 h 1709056"/>
                    <a:gd name="connsiteX364" fmla="*/ 393782 w 2556844"/>
                    <a:gd name="connsiteY364" fmla="*/ 183243 h 1709056"/>
                    <a:gd name="connsiteX365" fmla="*/ 387733 w 2556844"/>
                    <a:gd name="connsiteY365" fmla="*/ 195943 h 1709056"/>
                    <a:gd name="connsiteX366" fmla="*/ 373216 w 2556844"/>
                    <a:gd name="connsiteY366" fmla="*/ 205014 h 1709056"/>
                    <a:gd name="connsiteX367" fmla="*/ 362933 w 2556844"/>
                    <a:gd name="connsiteY367" fmla="*/ 211062 h 1709056"/>
                    <a:gd name="connsiteX368" fmla="*/ 349021 w 2556844"/>
                    <a:gd name="connsiteY368" fmla="*/ 221343 h 1709056"/>
                    <a:gd name="connsiteX369" fmla="*/ 334503 w 2556844"/>
                    <a:gd name="connsiteY369" fmla="*/ 232833 h 1709056"/>
                    <a:gd name="connsiteX370" fmla="*/ 323615 w 2556844"/>
                    <a:gd name="connsiteY370" fmla="*/ 241905 h 1709056"/>
                    <a:gd name="connsiteX371" fmla="*/ 315752 w 2556844"/>
                    <a:gd name="connsiteY371" fmla="*/ 256419 h 1709056"/>
                    <a:gd name="connsiteX372" fmla="*/ 307888 w 2556844"/>
                    <a:gd name="connsiteY372" fmla="*/ 274562 h 1709056"/>
                    <a:gd name="connsiteX373" fmla="*/ 301839 w 2556844"/>
                    <a:gd name="connsiteY373" fmla="*/ 292100 h 1709056"/>
                    <a:gd name="connsiteX374" fmla="*/ 294581 w 2556844"/>
                    <a:gd name="connsiteY374" fmla="*/ 308429 h 1709056"/>
                    <a:gd name="connsiteX375" fmla="*/ 281878 w 2556844"/>
                    <a:gd name="connsiteY375" fmla="*/ 336247 h 1709056"/>
                    <a:gd name="connsiteX376" fmla="*/ 269780 w 2556844"/>
                    <a:gd name="connsiteY376" fmla="*/ 347133 h 1709056"/>
                    <a:gd name="connsiteX377" fmla="*/ 260102 w 2556844"/>
                    <a:gd name="connsiteY377" fmla="*/ 360438 h 1709056"/>
                    <a:gd name="connsiteX378" fmla="*/ 246795 w 2556844"/>
                    <a:gd name="connsiteY378" fmla="*/ 373138 h 1709056"/>
                    <a:gd name="connsiteX379" fmla="*/ 232277 w 2556844"/>
                    <a:gd name="connsiteY379" fmla="*/ 390071 h 1709056"/>
                    <a:gd name="connsiteX380" fmla="*/ 225019 w 2556844"/>
                    <a:gd name="connsiteY380" fmla="*/ 396724 h 1709056"/>
                    <a:gd name="connsiteX381" fmla="*/ 199613 w 2556844"/>
                    <a:gd name="connsiteY381" fmla="*/ 407610 h 1709056"/>
                    <a:gd name="connsiteX382" fmla="*/ 188120 w 2556844"/>
                    <a:gd name="connsiteY382" fmla="*/ 408819 h 1709056"/>
                    <a:gd name="connsiteX383" fmla="*/ 172393 w 2556844"/>
                    <a:gd name="connsiteY383" fmla="*/ 409424 h 1709056"/>
                    <a:gd name="connsiteX384" fmla="*/ 151222 w 2556844"/>
                    <a:gd name="connsiteY384" fmla="*/ 412448 h 1709056"/>
                    <a:gd name="connsiteX385" fmla="*/ 143964 w 2556844"/>
                    <a:gd name="connsiteY385" fmla="*/ 410633 h 1709056"/>
                    <a:gd name="connsiteX386" fmla="*/ 127027 w 2556844"/>
                    <a:gd name="connsiteY386" fmla="*/ 410029 h 1709056"/>
                    <a:gd name="connsiteX387" fmla="*/ 113719 w 2556844"/>
                    <a:gd name="connsiteY387" fmla="*/ 414867 h 1709056"/>
                    <a:gd name="connsiteX388" fmla="*/ 85289 w 2556844"/>
                    <a:gd name="connsiteY388" fmla="*/ 426962 h 1709056"/>
                    <a:gd name="connsiteX389" fmla="*/ 53835 w 2556844"/>
                    <a:gd name="connsiteY389" fmla="*/ 443290 h 1709056"/>
                    <a:gd name="connsiteX390" fmla="*/ 41133 w 2556844"/>
                    <a:gd name="connsiteY390" fmla="*/ 454176 h 1709056"/>
                    <a:gd name="connsiteX391" fmla="*/ 10888 w 2556844"/>
                    <a:gd name="connsiteY391" fmla="*/ 471110 h 1709056"/>
                    <a:gd name="connsiteX392" fmla="*/ 0 w 2556844"/>
                    <a:gd name="connsiteY392" fmla="*/ 478367 h 1709056"/>
                    <a:gd name="connsiteX393" fmla="*/ 6049 w 2556844"/>
                    <a:gd name="connsiteY393" fmla="*/ 481995 h 1709056"/>
                    <a:gd name="connsiteX394" fmla="*/ 18751 w 2556844"/>
                    <a:gd name="connsiteY394" fmla="*/ 498929 h 1709056"/>
                    <a:gd name="connsiteX395" fmla="*/ 36898 w 2556844"/>
                    <a:gd name="connsiteY395" fmla="*/ 502557 h 1709056"/>
                    <a:gd name="connsiteX396" fmla="*/ 29035 w 2556844"/>
                    <a:gd name="connsiteY396" fmla="*/ 511628 h 1709056"/>
                    <a:gd name="connsiteX397" fmla="*/ 30849 w 2556844"/>
                    <a:gd name="connsiteY397" fmla="*/ 524933 h 1709056"/>
                    <a:gd name="connsiteX398" fmla="*/ 36293 w 2556844"/>
                    <a:gd name="connsiteY398" fmla="*/ 528562 h 1709056"/>
                    <a:gd name="connsiteX399" fmla="*/ 42342 w 2556844"/>
                    <a:gd name="connsiteY399" fmla="*/ 542471 h 1709056"/>
                    <a:gd name="connsiteX400" fmla="*/ 48996 w 2556844"/>
                    <a:gd name="connsiteY400" fmla="*/ 559405 h 1709056"/>
                    <a:gd name="connsiteX401" fmla="*/ 55650 w 2556844"/>
                    <a:gd name="connsiteY401" fmla="*/ 579362 h 1709056"/>
                    <a:gd name="connsiteX402" fmla="*/ 59279 w 2556844"/>
                    <a:gd name="connsiteY402" fmla="*/ 591457 h 1709056"/>
                    <a:gd name="connsiteX403" fmla="*/ 64118 w 2556844"/>
                    <a:gd name="connsiteY403" fmla="*/ 607181 h 1709056"/>
                    <a:gd name="connsiteX404" fmla="*/ 73797 w 2556844"/>
                    <a:gd name="connsiteY404" fmla="*/ 625929 h 1709056"/>
                    <a:gd name="connsiteX405" fmla="*/ 91943 w 2556844"/>
                    <a:gd name="connsiteY405" fmla="*/ 653748 h 1709056"/>
                    <a:gd name="connsiteX406" fmla="*/ 81660 w 2556844"/>
                    <a:gd name="connsiteY406" fmla="*/ 677333 h 1709056"/>
                    <a:gd name="connsiteX407" fmla="*/ 76821 w 2556844"/>
                    <a:gd name="connsiteY407" fmla="*/ 688219 h 1709056"/>
                    <a:gd name="connsiteX408" fmla="*/ 86499 w 2556844"/>
                    <a:gd name="connsiteY408" fmla="*/ 730552 h 1709056"/>
                    <a:gd name="connsiteX409" fmla="*/ 92548 w 2556844"/>
                    <a:gd name="connsiteY409" fmla="*/ 748695 h 1709056"/>
                    <a:gd name="connsiteX410" fmla="*/ 110090 w 2556844"/>
                    <a:gd name="connsiteY410" fmla="*/ 777119 h 1709056"/>
                    <a:gd name="connsiteX411" fmla="*/ 128841 w 2556844"/>
                    <a:gd name="connsiteY411" fmla="*/ 801914 h 1709056"/>
                    <a:gd name="connsiteX412" fmla="*/ 159086 w 2556844"/>
                    <a:gd name="connsiteY412" fmla="*/ 850295 h 1709056"/>
                    <a:gd name="connsiteX413" fmla="*/ 189330 w 2556844"/>
                    <a:gd name="connsiteY413" fmla="*/ 889605 h 1709056"/>
                    <a:gd name="connsiteX414" fmla="*/ 200823 w 2556844"/>
                    <a:gd name="connsiteY414" fmla="*/ 913191 h 1709056"/>
                    <a:gd name="connsiteX415" fmla="*/ 204453 w 2556844"/>
                    <a:gd name="connsiteY415" fmla="*/ 929519 h 1709056"/>
                    <a:gd name="connsiteX416" fmla="*/ 203848 w 2556844"/>
                    <a:gd name="connsiteY416" fmla="*/ 951290 h 1709056"/>
                    <a:gd name="connsiteX417" fmla="*/ 201428 w 2556844"/>
                    <a:gd name="connsiteY417" fmla="*/ 960967 h 1709056"/>
                    <a:gd name="connsiteX418" fmla="*/ 183886 w 2556844"/>
                    <a:gd name="connsiteY418" fmla="*/ 971248 h 1709056"/>
                    <a:gd name="connsiteX419" fmla="*/ 185701 w 2556844"/>
                    <a:gd name="connsiteY419" fmla="*/ 976691 h 1709056"/>
                    <a:gd name="connsiteX420" fmla="*/ 200218 w 2556844"/>
                    <a:gd name="connsiteY420" fmla="*/ 1004509 h 1709056"/>
                    <a:gd name="connsiteX421" fmla="*/ 205057 w 2556844"/>
                    <a:gd name="connsiteY421" fmla="*/ 1020233 h 1709056"/>
                    <a:gd name="connsiteX422" fmla="*/ 209897 w 2556844"/>
                    <a:gd name="connsiteY422" fmla="*/ 1041400 h 1709056"/>
                    <a:gd name="connsiteX423" fmla="*/ 213526 w 2556844"/>
                    <a:gd name="connsiteY423" fmla="*/ 1069824 h 1709056"/>
                    <a:gd name="connsiteX424" fmla="*/ 214735 w 2556844"/>
                    <a:gd name="connsiteY424" fmla="*/ 1081314 h 1709056"/>
                    <a:gd name="connsiteX425" fmla="*/ 226833 w 2556844"/>
                    <a:gd name="connsiteY425" fmla="*/ 1097643 h 1709056"/>
                    <a:gd name="connsiteX426" fmla="*/ 232277 w 2556844"/>
                    <a:gd name="connsiteY426" fmla="*/ 1107924 h 1709056"/>
                    <a:gd name="connsiteX427" fmla="*/ 240746 w 2556844"/>
                    <a:gd name="connsiteY427" fmla="*/ 1120019 h 1709056"/>
                    <a:gd name="connsiteX428" fmla="*/ 248609 w 2556844"/>
                    <a:gd name="connsiteY428" fmla="*/ 1133929 h 1709056"/>
                    <a:gd name="connsiteX429" fmla="*/ 267361 w 2556844"/>
                    <a:gd name="connsiteY429" fmla="*/ 1160538 h 1709056"/>
                    <a:gd name="connsiteX430" fmla="*/ 275224 w 2556844"/>
                    <a:gd name="connsiteY430" fmla="*/ 1173843 h 1709056"/>
                    <a:gd name="connsiteX431" fmla="*/ 275224 w 2556844"/>
                    <a:gd name="connsiteY431" fmla="*/ 1180495 h 1709056"/>
                    <a:gd name="connsiteX432" fmla="*/ 275224 w 2556844"/>
                    <a:gd name="connsiteY432" fmla="*/ 1180495 h 17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Lst>
                  <a:rect l="l" t="t" r="r" b="b"/>
                  <a:pathLst>
                    <a:path w="2556844" h="1709056">
                      <a:moveTo>
                        <a:pt x="275224" y="1180495"/>
                      </a:moveTo>
                      <a:lnTo>
                        <a:pt x="277644" y="1207105"/>
                      </a:lnTo>
                      <a:lnTo>
                        <a:pt x="278853" y="1242181"/>
                      </a:lnTo>
                      <a:lnTo>
                        <a:pt x="279459" y="1254881"/>
                      </a:lnTo>
                      <a:lnTo>
                        <a:pt x="283088" y="1280886"/>
                      </a:lnTo>
                      <a:lnTo>
                        <a:pt x="284902" y="1284514"/>
                      </a:lnTo>
                      <a:lnTo>
                        <a:pt x="319381" y="1268790"/>
                      </a:lnTo>
                      <a:lnTo>
                        <a:pt x="352650" y="1251857"/>
                      </a:lnTo>
                      <a:lnTo>
                        <a:pt x="361119" y="1245810"/>
                      </a:lnTo>
                      <a:lnTo>
                        <a:pt x="372006" y="1248229"/>
                      </a:lnTo>
                      <a:lnTo>
                        <a:pt x="407695" y="1256090"/>
                      </a:lnTo>
                      <a:lnTo>
                        <a:pt x="428866" y="1259114"/>
                      </a:lnTo>
                      <a:lnTo>
                        <a:pt x="465764" y="1262138"/>
                      </a:lnTo>
                      <a:lnTo>
                        <a:pt x="476047" y="1263952"/>
                      </a:lnTo>
                      <a:lnTo>
                        <a:pt x="483911" y="1264557"/>
                      </a:lnTo>
                      <a:lnTo>
                        <a:pt x="510526" y="1266976"/>
                      </a:lnTo>
                      <a:lnTo>
                        <a:pt x="529277" y="1268186"/>
                      </a:lnTo>
                      <a:lnTo>
                        <a:pt x="545004" y="1268186"/>
                      </a:lnTo>
                      <a:lnTo>
                        <a:pt x="567990" y="1267581"/>
                      </a:lnTo>
                      <a:lnTo>
                        <a:pt x="580088" y="1267581"/>
                      </a:lnTo>
                      <a:lnTo>
                        <a:pt x="592790" y="1266371"/>
                      </a:lnTo>
                      <a:lnTo>
                        <a:pt x="604888" y="1270605"/>
                      </a:lnTo>
                      <a:lnTo>
                        <a:pt x="622430" y="1277257"/>
                      </a:lnTo>
                      <a:lnTo>
                        <a:pt x="626664" y="1278467"/>
                      </a:lnTo>
                      <a:lnTo>
                        <a:pt x="640577" y="1289957"/>
                      </a:lnTo>
                      <a:lnTo>
                        <a:pt x="652675" y="1301448"/>
                      </a:lnTo>
                      <a:lnTo>
                        <a:pt x="680499" y="1315357"/>
                      </a:lnTo>
                      <a:lnTo>
                        <a:pt x="716793" y="1334105"/>
                      </a:lnTo>
                      <a:lnTo>
                        <a:pt x="728890" y="1341967"/>
                      </a:lnTo>
                      <a:lnTo>
                        <a:pt x="751876" y="1358900"/>
                      </a:lnTo>
                      <a:lnTo>
                        <a:pt x="790589" y="1375229"/>
                      </a:lnTo>
                      <a:lnTo>
                        <a:pt x="811155" y="1383090"/>
                      </a:lnTo>
                      <a:lnTo>
                        <a:pt x="854707" y="1399419"/>
                      </a:lnTo>
                      <a:lnTo>
                        <a:pt x="857127" y="1413329"/>
                      </a:lnTo>
                      <a:lnTo>
                        <a:pt x="851078" y="1481062"/>
                      </a:lnTo>
                      <a:lnTo>
                        <a:pt x="849868" y="1509486"/>
                      </a:lnTo>
                      <a:lnTo>
                        <a:pt x="853497" y="1517347"/>
                      </a:lnTo>
                      <a:lnTo>
                        <a:pt x="863176" y="1544562"/>
                      </a:lnTo>
                      <a:lnTo>
                        <a:pt x="867410" y="1562705"/>
                      </a:lnTo>
                      <a:lnTo>
                        <a:pt x="882532" y="1567543"/>
                      </a:lnTo>
                      <a:lnTo>
                        <a:pt x="901888" y="1575405"/>
                      </a:lnTo>
                      <a:lnTo>
                        <a:pt x="916406" y="1579638"/>
                      </a:lnTo>
                      <a:lnTo>
                        <a:pt x="936972" y="1588105"/>
                      </a:lnTo>
                      <a:lnTo>
                        <a:pt x="939996" y="1592338"/>
                      </a:lnTo>
                      <a:lnTo>
                        <a:pt x="964797" y="1618343"/>
                      </a:lnTo>
                      <a:lnTo>
                        <a:pt x="1031334" y="1677005"/>
                      </a:lnTo>
                      <a:lnTo>
                        <a:pt x="1096663" y="1649186"/>
                      </a:lnTo>
                      <a:lnTo>
                        <a:pt x="1131141" y="1640114"/>
                      </a:lnTo>
                      <a:lnTo>
                        <a:pt x="1174693" y="1635276"/>
                      </a:lnTo>
                      <a:lnTo>
                        <a:pt x="1197074" y="1631648"/>
                      </a:lnTo>
                      <a:lnTo>
                        <a:pt x="1240626" y="1627414"/>
                      </a:lnTo>
                      <a:lnTo>
                        <a:pt x="1272080" y="1600805"/>
                      </a:lnTo>
                      <a:lnTo>
                        <a:pt x="1287807" y="1599595"/>
                      </a:lnTo>
                      <a:lnTo>
                        <a:pt x="1357369" y="1588105"/>
                      </a:lnTo>
                      <a:lnTo>
                        <a:pt x="1450522" y="1569962"/>
                      </a:lnTo>
                      <a:lnTo>
                        <a:pt x="1464434" y="1591128"/>
                      </a:lnTo>
                      <a:lnTo>
                        <a:pt x="1526738" y="1672167"/>
                      </a:lnTo>
                      <a:lnTo>
                        <a:pt x="1562426" y="1709057"/>
                      </a:lnTo>
                      <a:cubicBezTo>
                        <a:pt x="1563031" y="1707847"/>
                        <a:pt x="1563636" y="1706638"/>
                        <a:pt x="1564846" y="1706033"/>
                      </a:cubicBezTo>
                      <a:cubicBezTo>
                        <a:pt x="1569685" y="1701800"/>
                        <a:pt x="1574524" y="1699381"/>
                        <a:pt x="1578758" y="1693938"/>
                      </a:cubicBezTo>
                      <a:cubicBezTo>
                        <a:pt x="1581783" y="1690310"/>
                        <a:pt x="1586622" y="1689100"/>
                        <a:pt x="1590856" y="1688495"/>
                      </a:cubicBezTo>
                      <a:cubicBezTo>
                        <a:pt x="1595091" y="1687890"/>
                        <a:pt x="1608398" y="1684867"/>
                        <a:pt x="1610213" y="1684262"/>
                      </a:cubicBezTo>
                      <a:cubicBezTo>
                        <a:pt x="1614447" y="1683052"/>
                        <a:pt x="1612027" y="1677005"/>
                        <a:pt x="1629569" y="1668538"/>
                      </a:cubicBezTo>
                      <a:cubicBezTo>
                        <a:pt x="1630778" y="1655233"/>
                        <a:pt x="1627754" y="1657048"/>
                        <a:pt x="1639247" y="1654628"/>
                      </a:cubicBezTo>
                      <a:lnTo>
                        <a:pt x="1647111" y="1657048"/>
                      </a:lnTo>
                      <a:lnTo>
                        <a:pt x="1657394" y="1653419"/>
                      </a:lnTo>
                      <a:lnTo>
                        <a:pt x="1682194" y="1655838"/>
                      </a:lnTo>
                      <a:lnTo>
                        <a:pt x="1708204" y="1654024"/>
                      </a:lnTo>
                      <a:cubicBezTo>
                        <a:pt x="1711834" y="1654024"/>
                        <a:pt x="1717882" y="1653419"/>
                        <a:pt x="1724536" y="1652210"/>
                      </a:cubicBezTo>
                      <a:cubicBezTo>
                        <a:pt x="1731795" y="1651000"/>
                        <a:pt x="1739658" y="1647976"/>
                        <a:pt x="1748127" y="1646767"/>
                      </a:cubicBezTo>
                      <a:cubicBezTo>
                        <a:pt x="1752966" y="1645557"/>
                        <a:pt x="1754780" y="1643743"/>
                        <a:pt x="1761435" y="1642533"/>
                      </a:cubicBezTo>
                      <a:cubicBezTo>
                        <a:pt x="1767484" y="1641324"/>
                        <a:pt x="1772927" y="1640719"/>
                        <a:pt x="1777767" y="1639509"/>
                      </a:cubicBezTo>
                      <a:cubicBezTo>
                        <a:pt x="1784420" y="1637695"/>
                        <a:pt x="1795913" y="1639509"/>
                        <a:pt x="1800147" y="1637091"/>
                      </a:cubicBezTo>
                      <a:cubicBezTo>
                        <a:pt x="1803777" y="1635276"/>
                        <a:pt x="1801962" y="1626810"/>
                        <a:pt x="1801357" y="1622576"/>
                      </a:cubicBezTo>
                      <a:cubicBezTo>
                        <a:pt x="1800147" y="1614109"/>
                        <a:pt x="1795913" y="1609876"/>
                        <a:pt x="1798938" y="1596571"/>
                      </a:cubicBezTo>
                      <a:cubicBezTo>
                        <a:pt x="1800753" y="1588710"/>
                        <a:pt x="1798938" y="1579033"/>
                        <a:pt x="1803777" y="1573591"/>
                      </a:cubicBezTo>
                      <a:cubicBezTo>
                        <a:pt x="1809220" y="1567543"/>
                        <a:pt x="1811035" y="1562100"/>
                        <a:pt x="1810431" y="1557867"/>
                      </a:cubicBezTo>
                      <a:cubicBezTo>
                        <a:pt x="1808011" y="1547586"/>
                        <a:pt x="1796518" y="1534886"/>
                        <a:pt x="1803172" y="1533676"/>
                      </a:cubicBezTo>
                      <a:cubicBezTo>
                        <a:pt x="1818294" y="1531862"/>
                        <a:pt x="1816480" y="1520371"/>
                        <a:pt x="1827367" y="1523395"/>
                      </a:cubicBezTo>
                      <a:cubicBezTo>
                        <a:pt x="1833416" y="1525210"/>
                        <a:pt x="1837046" y="1518557"/>
                        <a:pt x="1843699" y="1519162"/>
                      </a:cubicBezTo>
                      <a:cubicBezTo>
                        <a:pt x="1849748" y="1519162"/>
                        <a:pt x="1855193" y="1514324"/>
                        <a:pt x="1861241" y="1517952"/>
                      </a:cubicBezTo>
                      <a:cubicBezTo>
                        <a:pt x="1863660" y="1519162"/>
                        <a:pt x="1865475" y="1525814"/>
                        <a:pt x="1866685" y="1529443"/>
                      </a:cubicBezTo>
                      <a:cubicBezTo>
                        <a:pt x="1867895" y="1535490"/>
                        <a:pt x="1873944" y="1538514"/>
                        <a:pt x="1878783" y="1542143"/>
                      </a:cubicBezTo>
                      <a:cubicBezTo>
                        <a:pt x="1890880" y="1551819"/>
                        <a:pt x="1891486" y="1546981"/>
                        <a:pt x="1898139" y="1545771"/>
                      </a:cubicBezTo>
                      <a:cubicBezTo>
                        <a:pt x="1904793" y="1544562"/>
                        <a:pt x="1908422" y="1537305"/>
                        <a:pt x="1915076" y="1537305"/>
                      </a:cubicBezTo>
                      <a:cubicBezTo>
                        <a:pt x="1927174" y="1537305"/>
                        <a:pt x="1930198" y="1534886"/>
                        <a:pt x="1934433" y="1531862"/>
                      </a:cubicBezTo>
                      <a:cubicBezTo>
                        <a:pt x="1936852" y="1530048"/>
                        <a:pt x="1938667" y="1528233"/>
                        <a:pt x="1938667" y="1524000"/>
                      </a:cubicBezTo>
                      <a:cubicBezTo>
                        <a:pt x="1937457" y="1514929"/>
                        <a:pt x="1933223" y="1516743"/>
                        <a:pt x="1945320" y="1507067"/>
                      </a:cubicBezTo>
                      <a:cubicBezTo>
                        <a:pt x="1947740" y="1485900"/>
                        <a:pt x="1968306" y="1496786"/>
                        <a:pt x="1970121" y="1488319"/>
                      </a:cubicBezTo>
                      <a:cubicBezTo>
                        <a:pt x="1971331" y="1482876"/>
                        <a:pt x="1973750" y="1480457"/>
                        <a:pt x="1976170" y="1479248"/>
                      </a:cubicBezTo>
                      <a:cubicBezTo>
                        <a:pt x="1979195" y="1478643"/>
                        <a:pt x="1982824" y="1480457"/>
                        <a:pt x="1984638" y="1479248"/>
                      </a:cubicBezTo>
                      <a:cubicBezTo>
                        <a:pt x="1987058" y="1478038"/>
                        <a:pt x="1988873" y="1476829"/>
                        <a:pt x="1991292" y="1475014"/>
                      </a:cubicBezTo>
                      <a:lnTo>
                        <a:pt x="1999155" y="1467152"/>
                      </a:lnTo>
                      <a:lnTo>
                        <a:pt x="2005204" y="1455662"/>
                      </a:lnTo>
                      <a:cubicBezTo>
                        <a:pt x="2011253" y="1444776"/>
                        <a:pt x="2019722" y="1450824"/>
                        <a:pt x="2028190" y="1447195"/>
                      </a:cubicBezTo>
                      <a:cubicBezTo>
                        <a:pt x="2033635" y="1444776"/>
                        <a:pt x="2034239" y="1437519"/>
                        <a:pt x="2039683" y="1431472"/>
                      </a:cubicBezTo>
                      <a:cubicBezTo>
                        <a:pt x="2040893" y="1429657"/>
                        <a:pt x="2045732" y="1429657"/>
                        <a:pt x="2052991" y="1425424"/>
                      </a:cubicBezTo>
                      <a:cubicBezTo>
                        <a:pt x="2056015" y="1421795"/>
                        <a:pt x="2059040" y="1415143"/>
                        <a:pt x="2061459" y="1414538"/>
                      </a:cubicBezTo>
                      <a:cubicBezTo>
                        <a:pt x="2071742" y="1413329"/>
                        <a:pt x="2080815" y="1413933"/>
                        <a:pt x="2091099" y="1414538"/>
                      </a:cubicBezTo>
                      <a:cubicBezTo>
                        <a:pt x="2098962" y="1418167"/>
                        <a:pt x="2098962" y="1422400"/>
                        <a:pt x="2106826" y="1421191"/>
                      </a:cubicBezTo>
                      <a:cubicBezTo>
                        <a:pt x="2111665" y="1420586"/>
                        <a:pt x="2147958" y="1421191"/>
                        <a:pt x="2144329" y="1421795"/>
                      </a:cubicBezTo>
                      <a:lnTo>
                        <a:pt x="2163686" y="1403048"/>
                      </a:lnTo>
                      <a:cubicBezTo>
                        <a:pt x="2166710" y="1406071"/>
                        <a:pt x="2173364" y="1411514"/>
                        <a:pt x="2175178" y="1412724"/>
                      </a:cubicBezTo>
                      <a:lnTo>
                        <a:pt x="2201188" y="1410910"/>
                      </a:lnTo>
                      <a:cubicBezTo>
                        <a:pt x="2205422" y="1410910"/>
                        <a:pt x="2209657" y="1411514"/>
                        <a:pt x="2213891" y="1409700"/>
                      </a:cubicBezTo>
                      <a:cubicBezTo>
                        <a:pt x="2212681" y="1405467"/>
                        <a:pt x="2209657" y="1401838"/>
                        <a:pt x="2209052" y="1398814"/>
                      </a:cubicBezTo>
                      <a:cubicBezTo>
                        <a:pt x="2213891" y="1392162"/>
                        <a:pt x="2216311" y="1375229"/>
                        <a:pt x="2219940" y="1373414"/>
                      </a:cubicBezTo>
                      <a:cubicBezTo>
                        <a:pt x="2224779" y="1370390"/>
                        <a:pt x="2232037" y="1366157"/>
                        <a:pt x="2238086" y="1363738"/>
                      </a:cubicBezTo>
                      <a:cubicBezTo>
                        <a:pt x="2241716" y="1364343"/>
                        <a:pt x="2244135" y="1364948"/>
                        <a:pt x="2244740" y="1368576"/>
                      </a:cubicBezTo>
                      <a:cubicBezTo>
                        <a:pt x="2245950" y="1374624"/>
                        <a:pt x="2245345" y="1380067"/>
                        <a:pt x="2245950" y="1383090"/>
                      </a:cubicBezTo>
                      <a:cubicBezTo>
                        <a:pt x="2247160" y="1386719"/>
                        <a:pt x="2248975" y="1387324"/>
                        <a:pt x="2255024" y="1383695"/>
                      </a:cubicBezTo>
                      <a:cubicBezTo>
                        <a:pt x="2261677" y="1379462"/>
                        <a:pt x="2257443" y="1377043"/>
                        <a:pt x="2268331" y="1373414"/>
                      </a:cubicBezTo>
                      <a:cubicBezTo>
                        <a:pt x="2272565" y="1370995"/>
                        <a:pt x="2276195" y="1369786"/>
                        <a:pt x="2279824" y="1375833"/>
                      </a:cubicBezTo>
                      <a:cubicBezTo>
                        <a:pt x="2280429" y="1377043"/>
                        <a:pt x="2278614" y="1380671"/>
                        <a:pt x="2288292" y="1390952"/>
                      </a:cubicBezTo>
                      <a:cubicBezTo>
                        <a:pt x="2291317" y="1393976"/>
                        <a:pt x="2294946" y="1397000"/>
                        <a:pt x="2299180" y="1400024"/>
                      </a:cubicBezTo>
                      <a:cubicBezTo>
                        <a:pt x="2314908" y="1412119"/>
                        <a:pt x="2309463" y="1409700"/>
                        <a:pt x="2323375" y="1402443"/>
                      </a:cubicBezTo>
                      <a:cubicBezTo>
                        <a:pt x="2328215" y="1401838"/>
                        <a:pt x="2331239" y="1403652"/>
                        <a:pt x="2335473" y="1403652"/>
                      </a:cubicBezTo>
                      <a:cubicBezTo>
                        <a:pt x="2348176" y="1404257"/>
                        <a:pt x="2349386" y="1395790"/>
                        <a:pt x="2354225" y="1401838"/>
                      </a:cubicBezTo>
                      <a:cubicBezTo>
                        <a:pt x="2357250" y="1406676"/>
                        <a:pt x="2360274" y="1406676"/>
                        <a:pt x="2365718" y="1410305"/>
                      </a:cubicBezTo>
                      <a:cubicBezTo>
                        <a:pt x="2377211" y="1417562"/>
                        <a:pt x="2379630" y="1412724"/>
                        <a:pt x="2386284" y="1409095"/>
                      </a:cubicBezTo>
                      <a:cubicBezTo>
                        <a:pt x="2388704" y="1409095"/>
                        <a:pt x="2391123" y="1410305"/>
                        <a:pt x="2392938" y="1410910"/>
                      </a:cubicBezTo>
                      <a:cubicBezTo>
                        <a:pt x="2397777" y="1412119"/>
                        <a:pt x="2398986" y="1408490"/>
                        <a:pt x="2402616" y="1403048"/>
                      </a:cubicBezTo>
                      <a:cubicBezTo>
                        <a:pt x="2405035" y="1399419"/>
                        <a:pt x="2408060" y="1396395"/>
                        <a:pt x="2411690" y="1393371"/>
                      </a:cubicBezTo>
                      <a:lnTo>
                        <a:pt x="2428626" y="1393976"/>
                      </a:lnTo>
                      <a:lnTo>
                        <a:pt x="2441934" y="1387324"/>
                      </a:lnTo>
                      <a:cubicBezTo>
                        <a:pt x="2446168" y="1389743"/>
                        <a:pt x="2451007" y="1390348"/>
                        <a:pt x="2456451" y="1392767"/>
                      </a:cubicBezTo>
                      <a:cubicBezTo>
                        <a:pt x="2465524" y="1389743"/>
                        <a:pt x="2482461" y="1382486"/>
                        <a:pt x="2486695" y="1391557"/>
                      </a:cubicBezTo>
                      <a:cubicBezTo>
                        <a:pt x="2487301" y="1396395"/>
                        <a:pt x="2489720" y="1397000"/>
                        <a:pt x="2491535" y="1399419"/>
                      </a:cubicBezTo>
                      <a:cubicBezTo>
                        <a:pt x="2495769" y="1397000"/>
                        <a:pt x="2500003" y="1395186"/>
                        <a:pt x="2504842" y="1387929"/>
                      </a:cubicBezTo>
                      <a:cubicBezTo>
                        <a:pt x="2509077" y="1387324"/>
                        <a:pt x="2513310" y="1383695"/>
                        <a:pt x="2515125" y="1378857"/>
                      </a:cubicBezTo>
                      <a:cubicBezTo>
                        <a:pt x="2518150" y="1372810"/>
                        <a:pt x="2519359" y="1369181"/>
                        <a:pt x="2521174" y="1365552"/>
                      </a:cubicBezTo>
                      <a:cubicBezTo>
                        <a:pt x="2524199" y="1360110"/>
                        <a:pt x="2519964" y="1352852"/>
                        <a:pt x="2521779" y="1351038"/>
                      </a:cubicBezTo>
                      <a:cubicBezTo>
                        <a:pt x="2522989" y="1351038"/>
                        <a:pt x="2524803" y="1351643"/>
                        <a:pt x="2526618" y="1351643"/>
                      </a:cubicBezTo>
                      <a:cubicBezTo>
                        <a:pt x="2538111" y="1352248"/>
                        <a:pt x="2550208" y="1354667"/>
                        <a:pt x="2554443" y="1349829"/>
                      </a:cubicBezTo>
                      <a:cubicBezTo>
                        <a:pt x="2555048" y="1348619"/>
                        <a:pt x="2555653" y="1344386"/>
                        <a:pt x="2555653" y="1338943"/>
                      </a:cubicBezTo>
                      <a:cubicBezTo>
                        <a:pt x="2555048" y="1333500"/>
                        <a:pt x="2558072" y="1334709"/>
                        <a:pt x="2556257" y="1328057"/>
                      </a:cubicBezTo>
                      <a:cubicBezTo>
                        <a:pt x="2555048" y="1324429"/>
                        <a:pt x="2552628" y="1323219"/>
                        <a:pt x="2550814" y="1318381"/>
                      </a:cubicBezTo>
                      <a:cubicBezTo>
                        <a:pt x="2549604" y="1314752"/>
                        <a:pt x="2547184" y="1311729"/>
                        <a:pt x="2545975" y="1307495"/>
                      </a:cubicBezTo>
                      <a:cubicBezTo>
                        <a:pt x="2544765" y="1302052"/>
                        <a:pt x="2550814" y="1299633"/>
                        <a:pt x="2549604" y="1291167"/>
                      </a:cubicBezTo>
                      <a:cubicBezTo>
                        <a:pt x="2548394" y="1283910"/>
                        <a:pt x="2544160" y="1279071"/>
                        <a:pt x="2542950" y="1269395"/>
                      </a:cubicBezTo>
                      <a:cubicBezTo>
                        <a:pt x="2538716" y="1258509"/>
                        <a:pt x="2535692" y="1251252"/>
                        <a:pt x="2535692" y="1245205"/>
                      </a:cubicBezTo>
                      <a:cubicBezTo>
                        <a:pt x="2532062" y="1242786"/>
                        <a:pt x="2523594" y="1241576"/>
                        <a:pt x="2518150" y="1237948"/>
                      </a:cubicBezTo>
                      <a:cubicBezTo>
                        <a:pt x="2511496" y="1233714"/>
                        <a:pt x="2512101" y="1232505"/>
                        <a:pt x="2514521" y="1226457"/>
                      </a:cubicBezTo>
                      <a:cubicBezTo>
                        <a:pt x="2521779" y="1210128"/>
                        <a:pt x="2502423" y="1223433"/>
                        <a:pt x="2493350" y="1207105"/>
                      </a:cubicBezTo>
                      <a:cubicBezTo>
                        <a:pt x="2488510" y="1198033"/>
                        <a:pt x="2486090" y="1185333"/>
                        <a:pt x="2486695" y="1180495"/>
                      </a:cubicBezTo>
                      <a:cubicBezTo>
                        <a:pt x="2486090" y="1178681"/>
                        <a:pt x="2483066" y="1175657"/>
                        <a:pt x="2480646" y="1172029"/>
                      </a:cubicBezTo>
                      <a:cubicBezTo>
                        <a:pt x="2478832" y="1169005"/>
                        <a:pt x="2478227" y="1165376"/>
                        <a:pt x="2477017" y="1164167"/>
                      </a:cubicBezTo>
                      <a:cubicBezTo>
                        <a:pt x="2475808" y="1162352"/>
                        <a:pt x="2473388" y="1158724"/>
                        <a:pt x="2470364" y="1155700"/>
                      </a:cubicBezTo>
                      <a:cubicBezTo>
                        <a:pt x="2464315" y="1149652"/>
                        <a:pt x="2455846" y="1144209"/>
                        <a:pt x="2455241" y="1141790"/>
                      </a:cubicBezTo>
                      <a:cubicBezTo>
                        <a:pt x="2454032" y="1138162"/>
                        <a:pt x="2452217" y="1135138"/>
                        <a:pt x="2449797" y="1131509"/>
                      </a:cubicBezTo>
                      <a:lnTo>
                        <a:pt x="2448588" y="1129090"/>
                      </a:lnTo>
                      <a:lnTo>
                        <a:pt x="2446168" y="1129090"/>
                      </a:lnTo>
                      <a:cubicBezTo>
                        <a:pt x="2440724" y="1129090"/>
                        <a:pt x="2436490" y="1125462"/>
                        <a:pt x="2434675" y="1123043"/>
                      </a:cubicBezTo>
                      <a:cubicBezTo>
                        <a:pt x="2429231" y="1116390"/>
                        <a:pt x="2426206" y="1118205"/>
                        <a:pt x="2419553" y="1113367"/>
                      </a:cubicBezTo>
                      <a:cubicBezTo>
                        <a:pt x="2413504" y="1109133"/>
                        <a:pt x="2411084" y="1110948"/>
                        <a:pt x="2404431" y="1112157"/>
                      </a:cubicBezTo>
                      <a:cubicBezTo>
                        <a:pt x="2392938" y="1115181"/>
                        <a:pt x="2397172" y="1112157"/>
                        <a:pt x="2394148" y="1111552"/>
                      </a:cubicBezTo>
                      <a:cubicBezTo>
                        <a:pt x="2388704" y="1110948"/>
                        <a:pt x="2395962" y="1105505"/>
                        <a:pt x="2391123" y="1103086"/>
                      </a:cubicBezTo>
                      <a:cubicBezTo>
                        <a:pt x="2388704" y="1101271"/>
                        <a:pt x="2389913" y="1100062"/>
                        <a:pt x="2390519" y="1100062"/>
                      </a:cubicBezTo>
                      <a:cubicBezTo>
                        <a:pt x="2392938" y="1100062"/>
                        <a:pt x="2391728" y="1097643"/>
                        <a:pt x="2390519" y="1096433"/>
                      </a:cubicBezTo>
                      <a:cubicBezTo>
                        <a:pt x="2389308" y="1095224"/>
                        <a:pt x="2389308" y="1094619"/>
                        <a:pt x="2388704" y="1093410"/>
                      </a:cubicBezTo>
                      <a:cubicBezTo>
                        <a:pt x="2386284" y="1087967"/>
                        <a:pt x="2382050" y="1092805"/>
                        <a:pt x="2378421" y="1086152"/>
                      </a:cubicBezTo>
                      <a:cubicBezTo>
                        <a:pt x="2376001" y="1082524"/>
                        <a:pt x="2373581" y="1084338"/>
                        <a:pt x="2371766" y="1082524"/>
                      </a:cubicBezTo>
                      <a:cubicBezTo>
                        <a:pt x="2368742" y="1080105"/>
                        <a:pt x="2366323" y="1082524"/>
                        <a:pt x="2363299" y="1078290"/>
                      </a:cubicBezTo>
                      <a:cubicBezTo>
                        <a:pt x="2361484" y="1075871"/>
                        <a:pt x="2358459" y="1075267"/>
                        <a:pt x="2356040" y="1074057"/>
                      </a:cubicBezTo>
                      <a:cubicBezTo>
                        <a:pt x="2353015" y="1072243"/>
                        <a:pt x="2351201" y="1071033"/>
                        <a:pt x="2351201" y="1068614"/>
                      </a:cubicBezTo>
                      <a:cubicBezTo>
                        <a:pt x="2351201" y="1064986"/>
                        <a:pt x="2349386" y="1063171"/>
                        <a:pt x="2345757" y="1062567"/>
                      </a:cubicBezTo>
                      <a:cubicBezTo>
                        <a:pt x="2342128" y="1061962"/>
                        <a:pt x="2339103" y="1060752"/>
                        <a:pt x="2336683" y="1059543"/>
                      </a:cubicBezTo>
                      <a:cubicBezTo>
                        <a:pt x="2335473" y="1058938"/>
                        <a:pt x="2334264" y="1058938"/>
                        <a:pt x="2333659" y="1058938"/>
                      </a:cubicBezTo>
                      <a:cubicBezTo>
                        <a:pt x="2330635" y="1056519"/>
                        <a:pt x="2329424" y="1053495"/>
                        <a:pt x="2328820" y="1052890"/>
                      </a:cubicBezTo>
                      <a:cubicBezTo>
                        <a:pt x="2323981" y="1045029"/>
                        <a:pt x="2320956" y="1042005"/>
                        <a:pt x="2314302" y="1043214"/>
                      </a:cubicBezTo>
                      <a:cubicBezTo>
                        <a:pt x="2308253" y="1044424"/>
                        <a:pt x="2304624" y="1038981"/>
                        <a:pt x="2315512" y="1022652"/>
                      </a:cubicBezTo>
                      <a:cubicBezTo>
                        <a:pt x="2317932" y="1018419"/>
                        <a:pt x="2318537" y="1017814"/>
                        <a:pt x="2313093" y="1016000"/>
                      </a:cubicBezTo>
                      <a:cubicBezTo>
                        <a:pt x="2308859" y="1014790"/>
                        <a:pt x="2302204" y="1014186"/>
                        <a:pt x="2299785" y="1014186"/>
                      </a:cubicBezTo>
                      <a:cubicBezTo>
                        <a:pt x="2289502" y="1014186"/>
                        <a:pt x="2273775" y="1009348"/>
                        <a:pt x="2265911" y="1008743"/>
                      </a:cubicBezTo>
                      <a:cubicBezTo>
                        <a:pt x="2256838" y="1008138"/>
                        <a:pt x="2244740" y="1005719"/>
                        <a:pt x="2243530" y="997252"/>
                      </a:cubicBezTo>
                      <a:cubicBezTo>
                        <a:pt x="2241716" y="991205"/>
                        <a:pt x="2238691" y="983948"/>
                        <a:pt x="2237482" y="978505"/>
                      </a:cubicBezTo>
                      <a:cubicBezTo>
                        <a:pt x="2236272" y="970038"/>
                        <a:pt x="2232037" y="959152"/>
                        <a:pt x="2229013" y="950686"/>
                      </a:cubicBezTo>
                      <a:lnTo>
                        <a:pt x="2213891" y="944638"/>
                      </a:lnTo>
                      <a:lnTo>
                        <a:pt x="2109850" y="920448"/>
                      </a:lnTo>
                      <a:lnTo>
                        <a:pt x="2032424" y="832757"/>
                      </a:lnTo>
                      <a:lnTo>
                        <a:pt x="1991897" y="839409"/>
                      </a:lnTo>
                      <a:cubicBezTo>
                        <a:pt x="1991897" y="838805"/>
                        <a:pt x="1991292" y="838200"/>
                        <a:pt x="1991292" y="837595"/>
                      </a:cubicBezTo>
                      <a:cubicBezTo>
                        <a:pt x="1991292" y="832152"/>
                        <a:pt x="1984638" y="832757"/>
                        <a:pt x="1983429" y="832757"/>
                      </a:cubicBezTo>
                      <a:cubicBezTo>
                        <a:pt x="1981009" y="833362"/>
                        <a:pt x="1973750" y="831548"/>
                        <a:pt x="1971935" y="835176"/>
                      </a:cubicBezTo>
                      <a:cubicBezTo>
                        <a:pt x="1970726" y="836990"/>
                        <a:pt x="1969516" y="838805"/>
                        <a:pt x="1965282" y="838805"/>
                      </a:cubicBezTo>
                      <a:cubicBezTo>
                        <a:pt x="1961653" y="838805"/>
                        <a:pt x="1961048" y="840619"/>
                        <a:pt x="1958628" y="840014"/>
                      </a:cubicBezTo>
                      <a:cubicBezTo>
                        <a:pt x="1956209" y="839409"/>
                        <a:pt x="1955604" y="840619"/>
                        <a:pt x="1953789" y="841224"/>
                      </a:cubicBezTo>
                      <a:cubicBezTo>
                        <a:pt x="1951975" y="841828"/>
                        <a:pt x="1949555" y="841224"/>
                        <a:pt x="1947740" y="840619"/>
                      </a:cubicBezTo>
                      <a:cubicBezTo>
                        <a:pt x="1945926" y="840619"/>
                        <a:pt x="1944111" y="840014"/>
                        <a:pt x="1942901" y="838200"/>
                      </a:cubicBezTo>
                      <a:cubicBezTo>
                        <a:pt x="1939271" y="833967"/>
                        <a:pt x="1937457" y="839409"/>
                        <a:pt x="1931408" y="832757"/>
                      </a:cubicBezTo>
                      <a:cubicBezTo>
                        <a:pt x="1927174" y="828524"/>
                        <a:pt x="1921125" y="833362"/>
                        <a:pt x="1916891" y="830943"/>
                      </a:cubicBezTo>
                      <a:cubicBezTo>
                        <a:pt x="1912051" y="829128"/>
                        <a:pt x="1912051" y="833967"/>
                        <a:pt x="1902978" y="836990"/>
                      </a:cubicBezTo>
                      <a:cubicBezTo>
                        <a:pt x="1902373" y="836386"/>
                        <a:pt x="1901769" y="836386"/>
                        <a:pt x="1901164" y="835781"/>
                      </a:cubicBezTo>
                      <a:cubicBezTo>
                        <a:pt x="1897535" y="832152"/>
                        <a:pt x="1895720" y="833362"/>
                        <a:pt x="1894510" y="836386"/>
                      </a:cubicBezTo>
                      <a:cubicBezTo>
                        <a:pt x="1892695" y="838805"/>
                        <a:pt x="1893300" y="840619"/>
                        <a:pt x="1891486" y="839409"/>
                      </a:cubicBezTo>
                      <a:cubicBezTo>
                        <a:pt x="1889671" y="838200"/>
                        <a:pt x="1889066" y="837595"/>
                        <a:pt x="1888461" y="840619"/>
                      </a:cubicBezTo>
                      <a:cubicBezTo>
                        <a:pt x="1887856" y="841828"/>
                        <a:pt x="1886646" y="844248"/>
                        <a:pt x="1883017" y="845457"/>
                      </a:cubicBezTo>
                      <a:cubicBezTo>
                        <a:pt x="1879993" y="846667"/>
                        <a:pt x="1876968" y="846062"/>
                        <a:pt x="1876364" y="849086"/>
                      </a:cubicBezTo>
                      <a:cubicBezTo>
                        <a:pt x="1876364" y="851505"/>
                        <a:pt x="1873944" y="852110"/>
                        <a:pt x="1871524" y="852714"/>
                      </a:cubicBezTo>
                      <a:cubicBezTo>
                        <a:pt x="1869709" y="853319"/>
                        <a:pt x="1868500" y="853319"/>
                        <a:pt x="1867895" y="853924"/>
                      </a:cubicBezTo>
                      <a:cubicBezTo>
                        <a:pt x="1866685" y="853924"/>
                        <a:pt x="1864266" y="856948"/>
                        <a:pt x="1860636" y="854529"/>
                      </a:cubicBezTo>
                      <a:cubicBezTo>
                        <a:pt x="1858822" y="853319"/>
                        <a:pt x="1857007" y="852714"/>
                        <a:pt x="1855797" y="853924"/>
                      </a:cubicBezTo>
                      <a:cubicBezTo>
                        <a:pt x="1853378" y="856343"/>
                        <a:pt x="1852773" y="854529"/>
                        <a:pt x="1849748" y="856948"/>
                      </a:cubicBezTo>
                      <a:cubicBezTo>
                        <a:pt x="1848538" y="858157"/>
                        <a:pt x="1847329" y="858762"/>
                        <a:pt x="1843699" y="857552"/>
                      </a:cubicBezTo>
                      <a:cubicBezTo>
                        <a:pt x="1841280" y="856948"/>
                        <a:pt x="1840675" y="858762"/>
                        <a:pt x="1837651" y="855738"/>
                      </a:cubicBezTo>
                      <a:cubicBezTo>
                        <a:pt x="1835231" y="853924"/>
                        <a:pt x="1832206" y="855738"/>
                        <a:pt x="1831602" y="855133"/>
                      </a:cubicBezTo>
                      <a:cubicBezTo>
                        <a:pt x="1829787" y="854529"/>
                        <a:pt x="1827973" y="853924"/>
                        <a:pt x="1826158" y="853924"/>
                      </a:cubicBezTo>
                      <a:cubicBezTo>
                        <a:pt x="1823738" y="853924"/>
                        <a:pt x="1823738" y="855738"/>
                        <a:pt x="1817084" y="856948"/>
                      </a:cubicBezTo>
                      <a:cubicBezTo>
                        <a:pt x="1815875" y="857552"/>
                        <a:pt x="1814665" y="857552"/>
                        <a:pt x="1813455" y="857552"/>
                      </a:cubicBezTo>
                      <a:lnTo>
                        <a:pt x="1809220" y="859367"/>
                      </a:lnTo>
                      <a:lnTo>
                        <a:pt x="1803172" y="864205"/>
                      </a:lnTo>
                      <a:lnTo>
                        <a:pt x="1741473" y="982738"/>
                      </a:lnTo>
                      <a:lnTo>
                        <a:pt x="1732400" y="990600"/>
                      </a:lnTo>
                      <a:cubicBezTo>
                        <a:pt x="1727561" y="992414"/>
                        <a:pt x="1728771" y="994833"/>
                        <a:pt x="1728166" y="994833"/>
                      </a:cubicBezTo>
                      <a:lnTo>
                        <a:pt x="1717278" y="1020838"/>
                      </a:lnTo>
                      <a:lnTo>
                        <a:pt x="1703970" y="1051681"/>
                      </a:lnTo>
                      <a:lnTo>
                        <a:pt x="1692477" y="1045029"/>
                      </a:lnTo>
                      <a:lnTo>
                        <a:pt x="1687033" y="1040191"/>
                      </a:lnTo>
                      <a:lnTo>
                        <a:pt x="1679775" y="1035957"/>
                      </a:lnTo>
                      <a:lnTo>
                        <a:pt x="1675540" y="1032933"/>
                      </a:lnTo>
                      <a:lnTo>
                        <a:pt x="1647716" y="1015395"/>
                      </a:lnTo>
                      <a:lnTo>
                        <a:pt x="1636223" y="1007533"/>
                      </a:lnTo>
                      <a:lnTo>
                        <a:pt x="1609003" y="989390"/>
                      </a:lnTo>
                      <a:lnTo>
                        <a:pt x="1600534" y="984552"/>
                      </a:lnTo>
                      <a:lnTo>
                        <a:pt x="1592066" y="982133"/>
                      </a:lnTo>
                      <a:lnTo>
                        <a:pt x="1584202" y="979110"/>
                      </a:lnTo>
                      <a:lnTo>
                        <a:pt x="1577549" y="977900"/>
                      </a:lnTo>
                      <a:lnTo>
                        <a:pt x="1568475" y="974876"/>
                      </a:lnTo>
                      <a:lnTo>
                        <a:pt x="1548514" y="968224"/>
                      </a:lnTo>
                      <a:lnTo>
                        <a:pt x="1542465" y="967014"/>
                      </a:lnTo>
                      <a:lnTo>
                        <a:pt x="1536416" y="965200"/>
                      </a:lnTo>
                      <a:lnTo>
                        <a:pt x="1525528" y="967014"/>
                      </a:lnTo>
                      <a:lnTo>
                        <a:pt x="1519480" y="966409"/>
                      </a:lnTo>
                      <a:lnTo>
                        <a:pt x="1506172" y="969433"/>
                      </a:lnTo>
                      <a:lnTo>
                        <a:pt x="1491654" y="970643"/>
                      </a:lnTo>
                      <a:lnTo>
                        <a:pt x="1481371" y="974271"/>
                      </a:lnTo>
                      <a:lnTo>
                        <a:pt x="1476532" y="975481"/>
                      </a:lnTo>
                      <a:lnTo>
                        <a:pt x="1448707" y="989390"/>
                      </a:lnTo>
                      <a:lnTo>
                        <a:pt x="1411809" y="1010557"/>
                      </a:lnTo>
                      <a:lnTo>
                        <a:pt x="1370677" y="1006929"/>
                      </a:lnTo>
                      <a:lnTo>
                        <a:pt x="1364023" y="1005114"/>
                      </a:lnTo>
                      <a:lnTo>
                        <a:pt x="1349505" y="1003905"/>
                      </a:lnTo>
                      <a:lnTo>
                        <a:pt x="1342247" y="1009348"/>
                      </a:lnTo>
                      <a:lnTo>
                        <a:pt x="1328940" y="1020233"/>
                      </a:lnTo>
                      <a:lnTo>
                        <a:pt x="1324705" y="1023257"/>
                      </a:lnTo>
                      <a:lnTo>
                        <a:pt x="1313818" y="1032933"/>
                      </a:lnTo>
                      <a:lnTo>
                        <a:pt x="1308373" y="1038376"/>
                      </a:lnTo>
                      <a:lnTo>
                        <a:pt x="1300510" y="1049262"/>
                      </a:lnTo>
                      <a:lnTo>
                        <a:pt x="1282363" y="1081919"/>
                      </a:lnTo>
                      <a:lnTo>
                        <a:pt x="1264821" y="1106714"/>
                      </a:lnTo>
                      <a:lnTo>
                        <a:pt x="1136585" y="1014186"/>
                      </a:lnTo>
                      <a:lnTo>
                        <a:pt x="1134165" y="1001486"/>
                      </a:lnTo>
                      <a:lnTo>
                        <a:pt x="1129931" y="985157"/>
                      </a:lnTo>
                      <a:lnTo>
                        <a:pt x="1126302" y="974271"/>
                      </a:lnTo>
                      <a:lnTo>
                        <a:pt x="1119648" y="950686"/>
                      </a:lnTo>
                      <a:lnTo>
                        <a:pt x="1114809" y="938590"/>
                      </a:lnTo>
                      <a:lnTo>
                        <a:pt x="1110575" y="930124"/>
                      </a:lnTo>
                      <a:cubicBezTo>
                        <a:pt x="1111785" y="927100"/>
                        <a:pt x="1111785" y="922867"/>
                        <a:pt x="1111180" y="920448"/>
                      </a:cubicBezTo>
                      <a:cubicBezTo>
                        <a:pt x="1110575" y="916214"/>
                        <a:pt x="1107550" y="917424"/>
                        <a:pt x="1106945" y="915005"/>
                      </a:cubicBezTo>
                      <a:cubicBezTo>
                        <a:pt x="1106341" y="912586"/>
                        <a:pt x="1105736" y="909562"/>
                        <a:pt x="1108760" y="906538"/>
                      </a:cubicBezTo>
                      <a:lnTo>
                        <a:pt x="1186186" y="852714"/>
                      </a:lnTo>
                      <a:lnTo>
                        <a:pt x="1169854" y="781957"/>
                      </a:lnTo>
                      <a:lnTo>
                        <a:pt x="1159571" y="737205"/>
                      </a:lnTo>
                      <a:lnTo>
                        <a:pt x="1172878" y="709386"/>
                      </a:lnTo>
                      <a:lnTo>
                        <a:pt x="1178323" y="695476"/>
                      </a:lnTo>
                      <a:lnTo>
                        <a:pt x="1203728" y="636209"/>
                      </a:lnTo>
                      <a:lnTo>
                        <a:pt x="1210381" y="623509"/>
                      </a:lnTo>
                      <a:lnTo>
                        <a:pt x="1216430" y="609600"/>
                      </a:lnTo>
                      <a:lnTo>
                        <a:pt x="1224899" y="595086"/>
                      </a:lnTo>
                      <a:lnTo>
                        <a:pt x="1223689" y="590248"/>
                      </a:lnTo>
                      <a:lnTo>
                        <a:pt x="1211591" y="572105"/>
                      </a:lnTo>
                      <a:lnTo>
                        <a:pt x="1319866" y="177195"/>
                      </a:lnTo>
                      <a:lnTo>
                        <a:pt x="1342852" y="99786"/>
                      </a:lnTo>
                      <a:lnTo>
                        <a:pt x="1336198" y="93738"/>
                      </a:lnTo>
                      <a:lnTo>
                        <a:pt x="1324100" y="78619"/>
                      </a:lnTo>
                      <a:lnTo>
                        <a:pt x="1313212" y="63500"/>
                      </a:lnTo>
                      <a:lnTo>
                        <a:pt x="1301114" y="62895"/>
                      </a:lnTo>
                      <a:lnTo>
                        <a:pt x="1274500" y="58662"/>
                      </a:lnTo>
                      <a:lnTo>
                        <a:pt x="1267846" y="58057"/>
                      </a:lnTo>
                      <a:lnTo>
                        <a:pt x="1254538" y="54429"/>
                      </a:lnTo>
                      <a:lnTo>
                        <a:pt x="1241231" y="52009"/>
                      </a:lnTo>
                      <a:lnTo>
                        <a:pt x="1230947" y="49590"/>
                      </a:lnTo>
                      <a:lnTo>
                        <a:pt x="1215825" y="44148"/>
                      </a:lnTo>
                      <a:lnTo>
                        <a:pt x="1191025" y="35681"/>
                      </a:lnTo>
                      <a:lnTo>
                        <a:pt x="1184371" y="36286"/>
                      </a:lnTo>
                      <a:lnTo>
                        <a:pt x="1163200" y="41729"/>
                      </a:lnTo>
                      <a:lnTo>
                        <a:pt x="1152917" y="47171"/>
                      </a:lnTo>
                      <a:lnTo>
                        <a:pt x="1143843" y="53219"/>
                      </a:lnTo>
                      <a:lnTo>
                        <a:pt x="1132351" y="65314"/>
                      </a:lnTo>
                      <a:lnTo>
                        <a:pt x="1122068" y="71967"/>
                      </a:lnTo>
                      <a:lnTo>
                        <a:pt x="1119043" y="75595"/>
                      </a:lnTo>
                      <a:lnTo>
                        <a:pt x="1111785" y="81038"/>
                      </a:lnTo>
                      <a:lnTo>
                        <a:pt x="1108156" y="82852"/>
                      </a:lnTo>
                      <a:lnTo>
                        <a:pt x="1086985" y="96762"/>
                      </a:lnTo>
                      <a:lnTo>
                        <a:pt x="1070652" y="111276"/>
                      </a:lnTo>
                      <a:lnTo>
                        <a:pt x="1067628" y="113090"/>
                      </a:lnTo>
                      <a:lnTo>
                        <a:pt x="1058554" y="123976"/>
                      </a:lnTo>
                      <a:lnTo>
                        <a:pt x="1053110" y="127605"/>
                      </a:lnTo>
                      <a:lnTo>
                        <a:pt x="1043432" y="127000"/>
                      </a:lnTo>
                      <a:lnTo>
                        <a:pt x="1036778" y="128814"/>
                      </a:lnTo>
                      <a:lnTo>
                        <a:pt x="1028915" y="127000"/>
                      </a:lnTo>
                      <a:lnTo>
                        <a:pt x="1017422" y="123976"/>
                      </a:lnTo>
                      <a:lnTo>
                        <a:pt x="1011978" y="122162"/>
                      </a:lnTo>
                      <a:lnTo>
                        <a:pt x="997461" y="120952"/>
                      </a:lnTo>
                      <a:lnTo>
                        <a:pt x="992017" y="122162"/>
                      </a:lnTo>
                      <a:lnTo>
                        <a:pt x="981129" y="123976"/>
                      </a:lnTo>
                      <a:lnTo>
                        <a:pt x="969636" y="120952"/>
                      </a:lnTo>
                      <a:lnTo>
                        <a:pt x="964797" y="119138"/>
                      </a:lnTo>
                      <a:lnTo>
                        <a:pt x="950885" y="117324"/>
                      </a:lnTo>
                      <a:lnTo>
                        <a:pt x="933948" y="114300"/>
                      </a:lnTo>
                      <a:lnTo>
                        <a:pt x="926084" y="111881"/>
                      </a:lnTo>
                      <a:lnTo>
                        <a:pt x="921245" y="109462"/>
                      </a:lnTo>
                      <a:lnTo>
                        <a:pt x="918221" y="108857"/>
                      </a:lnTo>
                      <a:lnTo>
                        <a:pt x="906123" y="105229"/>
                      </a:lnTo>
                      <a:lnTo>
                        <a:pt x="899469" y="101600"/>
                      </a:lnTo>
                      <a:lnTo>
                        <a:pt x="893420" y="99181"/>
                      </a:lnTo>
                      <a:lnTo>
                        <a:pt x="887371" y="94948"/>
                      </a:lnTo>
                      <a:lnTo>
                        <a:pt x="884952" y="91319"/>
                      </a:lnTo>
                      <a:lnTo>
                        <a:pt x="858336" y="68338"/>
                      </a:lnTo>
                      <a:lnTo>
                        <a:pt x="848658" y="60476"/>
                      </a:lnTo>
                      <a:lnTo>
                        <a:pt x="845634" y="57452"/>
                      </a:lnTo>
                      <a:lnTo>
                        <a:pt x="838980" y="47776"/>
                      </a:lnTo>
                      <a:lnTo>
                        <a:pt x="837165" y="42938"/>
                      </a:lnTo>
                      <a:lnTo>
                        <a:pt x="833536" y="37495"/>
                      </a:lnTo>
                      <a:lnTo>
                        <a:pt x="828697" y="33867"/>
                      </a:lnTo>
                      <a:lnTo>
                        <a:pt x="825672" y="33867"/>
                      </a:lnTo>
                      <a:lnTo>
                        <a:pt x="818414" y="27214"/>
                      </a:lnTo>
                      <a:lnTo>
                        <a:pt x="812365" y="23586"/>
                      </a:lnTo>
                      <a:lnTo>
                        <a:pt x="808736" y="22981"/>
                      </a:lnTo>
                      <a:lnTo>
                        <a:pt x="788774" y="16328"/>
                      </a:lnTo>
                      <a:lnTo>
                        <a:pt x="778492" y="12095"/>
                      </a:lnTo>
                      <a:lnTo>
                        <a:pt x="768208" y="10281"/>
                      </a:lnTo>
                      <a:lnTo>
                        <a:pt x="763974" y="9676"/>
                      </a:lnTo>
                      <a:lnTo>
                        <a:pt x="750666" y="8467"/>
                      </a:lnTo>
                      <a:lnTo>
                        <a:pt x="747037" y="7862"/>
                      </a:lnTo>
                      <a:lnTo>
                        <a:pt x="730705" y="6048"/>
                      </a:lnTo>
                      <a:lnTo>
                        <a:pt x="719817" y="6652"/>
                      </a:lnTo>
                      <a:lnTo>
                        <a:pt x="710744" y="6048"/>
                      </a:lnTo>
                      <a:lnTo>
                        <a:pt x="702275" y="8467"/>
                      </a:lnTo>
                      <a:lnTo>
                        <a:pt x="693807" y="12095"/>
                      </a:lnTo>
                      <a:lnTo>
                        <a:pt x="687153" y="16328"/>
                      </a:lnTo>
                      <a:lnTo>
                        <a:pt x="679894" y="19352"/>
                      </a:lnTo>
                      <a:lnTo>
                        <a:pt x="665982" y="18143"/>
                      </a:lnTo>
                      <a:lnTo>
                        <a:pt x="651465" y="13909"/>
                      </a:lnTo>
                      <a:lnTo>
                        <a:pt x="639972" y="9071"/>
                      </a:lnTo>
                      <a:lnTo>
                        <a:pt x="635133" y="7257"/>
                      </a:lnTo>
                      <a:lnTo>
                        <a:pt x="623640" y="0"/>
                      </a:lnTo>
                      <a:lnTo>
                        <a:pt x="613357" y="3628"/>
                      </a:lnTo>
                      <a:lnTo>
                        <a:pt x="603679" y="7257"/>
                      </a:lnTo>
                      <a:lnTo>
                        <a:pt x="595815" y="11490"/>
                      </a:lnTo>
                      <a:cubicBezTo>
                        <a:pt x="591581" y="12700"/>
                        <a:pt x="586742" y="16933"/>
                        <a:pt x="581903" y="20562"/>
                      </a:cubicBezTo>
                      <a:cubicBezTo>
                        <a:pt x="575249" y="25400"/>
                        <a:pt x="567990" y="30843"/>
                        <a:pt x="563756" y="34471"/>
                      </a:cubicBezTo>
                      <a:cubicBezTo>
                        <a:pt x="561337" y="36890"/>
                        <a:pt x="561337" y="37495"/>
                        <a:pt x="559522" y="39914"/>
                      </a:cubicBezTo>
                      <a:cubicBezTo>
                        <a:pt x="554683" y="44752"/>
                        <a:pt x="549239" y="50195"/>
                        <a:pt x="546214" y="53219"/>
                      </a:cubicBezTo>
                      <a:cubicBezTo>
                        <a:pt x="537746" y="62290"/>
                        <a:pt x="538351" y="56848"/>
                        <a:pt x="534117" y="61081"/>
                      </a:cubicBezTo>
                      <a:cubicBezTo>
                        <a:pt x="530487" y="64709"/>
                        <a:pt x="528672" y="69548"/>
                        <a:pt x="525043" y="73781"/>
                      </a:cubicBezTo>
                      <a:cubicBezTo>
                        <a:pt x="520809" y="78619"/>
                        <a:pt x="518390" y="84667"/>
                        <a:pt x="512945" y="91319"/>
                      </a:cubicBezTo>
                      <a:cubicBezTo>
                        <a:pt x="507501" y="95552"/>
                        <a:pt x="501452" y="97971"/>
                        <a:pt x="500243" y="98576"/>
                      </a:cubicBezTo>
                      <a:cubicBezTo>
                        <a:pt x="494799" y="99786"/>
                        <a:pt x="494799" y="101600"/>
                        <a:pt x="493589" y="102205"/>
                      </a:cubicBezTo>
                      <a:cubicBezTo>
                        <a:pt x="485121" y="103414"/>
                        <a:pt x="477257" y="114300"/>
                        <a:pt x="468788" y="117929"/>
                      </a:cubicBezTo>
                      <a:cubicBezTo>
                        <a:pt x="462739" y="120952"/>
                        <a:pt x="460925" y="123976"/>
                        <a:pt x="458506" y="127000"/>
                      </a:cubicBezTo>
                      <a:cubicBezTo>
                        <a:pt x="452457" y="136071"/>
                        <a:pt x="445803" y="145747"/>
                        <a:pt x="444593" y="149376"/>
                      </a:cubicBezTo>
                      <a:cubicBezTo>
                        <a:pt x="443383" y="153005"/>
                        <a:pt x="441568" y="154819"/>
                        <a:pt x="439149" y="157843"/>
                      </a:cubicBezTo>
                      <a:cubicBezTo>
                        <a:pt x="427051" y="160867"/>
                        <a:pt x="418583" y="166914"/>
                        <a:pt x="400436" y="170543"/>
                      </a:cubicBezTo>
                      <a:cubicBezTo>
                        <a:pt x="391363" y="172357"/>
                        <a:pt x="395597" y="169938"/>
                        <a:pt x="393782" y="183243"/>
                      </a:cubicBezTo>
                      <a:cubicBezTo>
                        <a:pt x="393177" y="188686"/>
                        <a:pt x="391968" y="195338"/>
                        <a:pt x="387733" y="195943"/>
                      </a:cubicBezTo>
                      <a:cubicBezTo>
                        <a:pt x="381684" y="197152"/>
                        <a:pt x="379265" y="200176"/>
                        <a:pt x="373216" y="205014"/>
                      </a:cubicBezTo>
                      <a:cubicBezTo>
                        <a:pt x="369587" y="208038"/>
                        <a:pt x="365957" y="209247"/>
                        <a:pt x="362933" y="211062"/>
                      </a:cubicBezTo>
                      <a:cubicBezTo>
                        <a:pt x="358094" y="214690"/>
                        <a:pt x="354464" y="217714"/>
                        <a:pt x="349021" y="221343"/>
                      </a:cubicBezTo>
                      <a:cubicBezTo>
                        <a:pt x="343577" y="225576"/>
                        <a:pt x="339342" y="230414"/>
                        <a:pt x="334503" y="232833"/>
                      </a:cubicBezTo>
                      <a:cubicBezTo>
                        <a:pt x="330269" y="235252"/>
                        <a:pt x="326640" y="239486"/>
                        <a:pt x="323615" y="241905"/>
                      </a:cubicBezTo>
                      <a:cubicBezTo>
                        <a:pt x="318777" y="247348"/>
                        <a:pt x="318777" y="250976"/>
                        <a:pt x="315752" y="256419"/>
                      </a:cubicBezTo>
                      <a:cubicBezTo>
                        <a:pt x="314542" y="258233"/>
                        <a:pt x="310308" y="266700"/>
                        <a:pt x="307888" y="274562"/>
                      </a:cubicBezTo>
                      <a:cubicBezTo>
                        <a:pt x="306073" y="280005"/>
                        <a:pt x="304259" y="286052"/>
                        <a:pt x="301839" y="292100"/>
                      </a:cubicBezTo>
                      <a:cubicBezTo>
                        <a:pt x="299420" y="297543"/>
                        <a:pt x="296395" y="302986"/>
                        <a:pt x="294581" y="308429"/>
                      </a:cubicBezTo>
                      <a:cubicBezTo>
                        <a:pt x="293371" y="312057"/>
                        <a:pt x="282483" y="333828"/>
                        <a:pt x="281878" y="336247"/>
                      </a:cubicBezTo>
                      <a:cubicBezTo>
                        <a:pt x="280064" y="340481"/>
                        <a:pt x="272804" y="344714"/>
                        <a:pt x="269780" y="347133"/>
                      </a:cubicBezTo>
                      <a:cubicBezTo>
                        <a:pt x="267966" y="351971"/>
                        <a:pt x="264337" y="354390"/>
                        <a:pt x="260102" y="360438"/>
                      </a:cubicBezTo>
                      <a:cubicBezTo>
                        <a:pt x="258892" y="362252"/>
                        <a:pt x="251633" y="370719"/>
                        <a:pt x="246795" y="373138"/>
                      </a:cubicBezTo>
                      <a:cubicBezTo>
                        <a:pt x="244375" y="374348"/>
                        <a:pt x="233487" y="386443"/>
                        <a:pt x="232277" y="390071"/>
                      </a:cubicBezTo>
                      <a:cubicBezTo>
                        <a:pt x="230462" y="393700"/>
                        <a:pt x="229858" y="390676"/>
                        <a:pt x="225019" y="396724"/>
                      </a:cubicBezTo>
                      <a:cubicBezTo>
                        <a:pt x="221389" y="401562"/>
                        <a:pt x="208082" y="402771"/>
                        <a:pt x="199613" y="407610"/>
                      </a:cubicBezTo>
                      <a:cubicBezTo>
                        <a:pt x="194774" y="410633"/>
                        <a:pt x="189935" y="402167"/>
                        <a:pt x="188120" y="408819"/>
                      </a:cubicBezTo>
                      <a:cubicBezTo>
                        <a:pt x="186306" y="418495"/>
                        <a:pt x="179652" y="410633"/>
                        <a:pt x="172393" y="409424"/>
                      </a:cubicBezTo>
                      <a:cubicBezTo>
                        <a:pt x="159086" y="407005"/>
                        <a:pt x="156666" y="414262"/>
                        <a:pt x="151222" y="412448"/>
                      </a:cubicBezTo>
                      <a:cubicBezTo>
                        <a:pt x="149408" y="411843"/>
                        <a:pt x="145778" y="410633"/>
                        <a:pt x="143964" y="410633"/>
                      </a:cubicBezTo>
                      <a:cubicBezTo>
                        <a:pt x="142753" y="410633"/>
                        <a:pt x="131261" y="408819"/>
                        <a:pt x="127027" y="410029"/>
                      </a:cubicBezTo>
                      <a:cubicBezTo>
                        <a:pt x="122188" y="411238"/>
                        <a:pt x="118558" y="413052"/>
                        <a:pt x="113719" y="414867"/>
                      </a:cubicBezTo>
                      <a:cubicBezTo>
                        <a:pt x="104646" y="418495"/>
                        <a:pt x="94968" y="423333"/>
                        <a:pt x="85289" y="426962"/>
                      </a:cubicBezTo>
                      <a:cubicBezTo>
                        <a:pt x="77426" y="429986"/>
                        <a:pt x="58675" y="437243"/>
                        <a:pt x="53835" y="443290"/>
                      </a:cubicBezTo>
                      <a:cubicBezTo>
                        <a:pt x="51415" y="446314"/>
                        <a:pt x="47786" y="448733"/>
                        <a:pt x="41133" y="454176"/>
                      </a:cubicBezTo>
                      <a:cubicBezTo>
                        <a:pt x="32664" y="461433"/>
                        <a:pt x="19357" y="464457"/>
                        <a:pt x="10888" y="471110"/>
                      </a:cubicBezTo>
                      <a:cubicBezTo>
                        <a:pt x="6654" y="474738"/>
                        <a:pt x="3024" y="476552"/>
                        <a:pt x="0" y="478367"/>
                      </a:cubicBezTo>
                      <a:lnTo>
                        <a:pt x="6049" y="481995"/>
                      </a:lnTo>
                      <a:lnTo>
                        <a:pt x="18751" y="498929"/>
                      </a:lnTo>
                      <a:cubicBezTo>
                        <a:pt x="26010" y="501348"/>
                        <a:pt x="33269" y="501348"/>
                        <a:pt x="36898" y="502557"/>
                      </a:cubicBezTo>
                      <a:cubicBezTo>
                        <a:pt x="36293" y="506790"/>
                        <a:pt x="34479" y="511024"/>
                        <a:pt x="29035" y="511628"/>
                      </a:cubicBezTo>
                      <a:cubicBezTo>
                        <a:pt x="32059" y="515257"/>
                        <a:pt x="23591" y="520095"/>
                        <a:pt x="30849" y="524933"/>
                      </a:cubicBezTo>
                      <a:cubicBezTo>
                        <a:pt x="32059" y="525538"/>
                        <a:pt x="33874" y="527352"/>
                        <a:pt x="36293" y="528562"/>
                      </a:cubicBezTo>
                      <a:cubicBezTo>
                        <a:pt x="41133" y="530981"/>
                        <a:pt x="41737" y="537029"/>
                        <a:pt x="42342" y="542471"/>
                      </a:cubicBezTo>
                      <a:cubicBezTo>
                        <a:pt x="42947" y="549124"/>
                        <a:pt x="44762" y="554567"/>
                        <a:pt x="48996" y="559405"/>
                      </a:cubicBezTo>
                      <a:cubicBezTo>
                        <a:pt x="57464" y="569081"/>
                        <a:pt x="58069" y="570290"/>
                        <a:pt x="55650" y="579362"/>
                      </a:cubicBezTo>
                      <a:cubicBezTo>
                        <a:pt x="55650" y="581781"/>
                        <a:pt x="57464" y="589038"/>
                        <a:pt x="59279" y="591457"/>
                      </a:cubicBezTo>
                      <a:cubicBezTo>
                        <a:pt x="62909" y="596900"/>
                        <a:pt x="61699" y="602948"/>
                        <a:pt x="64118" y="607181"/>
                      </a:cubicBezTo>
                      <a:cubicBezTo>
                        <a:pt x="66538" y="615043"/>
                        <a:pt x="70772" y="619881"/>
                        <a:pt x="73797" y="625929"/>
                      </a:cubicBezTo>
                      <a:cubicBezTo>
                        <a:pt x="79240" y="636209"/>
                        <a:pt x="83475" y="645886"/>
                        <a:pt x="91943" y="653748"/>
                      </a:cubicBezTo>
                      <a:cubicBezTo>
                        <a:pt x="93758" y="655562"/>
                        <a:pt x="82265" y="676124"/>
                        <a:pt x="81660" y="677333"/>
                      </a:cubicBezTo>
                      <a:lnTo>
                        <a:pt x="76821" y="688219"/>
                      </a:lnTo>
                      <a:cubicBezTo>
                        <a:pt x="76821" y="688219"/>
                        <a:pt x="80450" y="722691"/>
                        <a:pt x="86499" y="730552"/>
                      </a:cubicBezTo>
                      <a:cubicBezTo>
                        <a:pt x="87104" y="731157"/>
                        <a:pt x="89524" y="739019"/>
                        <a:pt x="92548" y="748695"/>
                      </a:cubicBezTo>
                      <a:lnTo>
                        <a:pt x="110090" y="777119"/>
                      </a:lnTo>
                      <a:lnTo>
                        <a:pt x="128841" y="801914"/>
                      </a:lnTo>
                      <a:cubicBezTo>
                        <a:pt x="138520" y="821267"/>
                        <a:pt x="148802" y="836990"/>
                        <a:pt x="159086" y="850295"/>
                      </a:cubicBezTo>
                      <a:cubicBezTo>
                        <a:pt x="169369" y="863600"/>
                        <a:pt x="179652" y="874486"/>
                        <a:pt x="189330" y="889605"/>
                      </a:cubicBezTo>
                      <a:cubicBezTo>
                        <a:pt x="194774" y="895652"/>
                        <a:pt x="197799" y="904119"/>
                        <a:pt x="200823" y="913191"/>
                      </a:cubicBezTo>
                      <a:cubicBezTo>
                        <a:pt x="202638" y="918029"/>
                        <a:pt x="205057" y="925890"/>
                        <a:pt x="204453" y="929519"/>
                      </a:cubicBezTo>
                      <a:cubicBezTo>
                        <a:pt x="203242" y="936776"/>
                        <a:pt x="205662" y="940405"/>
                        <a:pt x="203848" y="951290"/>
                      </a:cubicBezTo>
                      <a:lnTo>
                        <a:pt x="201428" y="960967"/>
                      </a:lnTo>
                      <a:lnTo>
                        <a:pt x="183886" y="971248"/>
                      </a:lnTo>
                      <a:lnTo>
                        <a:pt x="185701" y="976691"/>
                      </a:lnTo>
                      <a:lnTo>
                        <a:pt x="200218" y="1004509"/>
                      </a:lnTo>
                      <a:lnTo>
                        <a:pt x="205057" y="1020233"/>
                      </a:lnTo>
                      <a:lnTo>
                        <a:pt x="209897" y="1041400"/>
                      </a:lnTo>
                      <a:lnTo>
                        <a:pt x="213526" y="1069824"/>
                      </a:lnTo>
                      <a:lnTo>
                        <a:pt x="214735" y="1081314"/>
                      </a:lnTo>
                      <a:lnTo>
                        <a:pt x="226833" y="1097643"/>
                      </a:lnTo>
                      <a:lnTo>
                        <a:pt x="232277" y="1107924"/>
                      </a:lnTo>
                      <a:lnTo>
                        <a:pt x="240746" y="1120019"/>
                      </a:lnTo>
                      <a:lnTo>
                        <a:pt x="248609" y="1133929"/>
                      </a:lnTo>
                      <a:lnTo>
                        <a:pt x="267361" y="1160538"/>
                      </a:lnTo>
                      <a:lnTo>
                        <a:pt x="275224" y="1173843"/>
                      </a:lnTo>
                      <a:lnTo>
                        <a:pt x="275224" y="1180495"/>
                      </a:lnTo>
                      <a:lnTo>
                        <a:pt x="275224" y="1180495"/>
                      </a:lnTo>
                      <a:close/>
                    </a:path>
                  </a:pathLst>
                </a:custGeom>
                <a:solidFill>
                  <a:srgbClr val="CF9FC5"/>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7" name="Freeform 866">
                  <a:extLst>
                    <a:ext uri="{FF2B5EF4-FFF2-40B4-BE49-F238E27FC236}">
                      <a16:creationId xmlns:a16="http://schemas.microsoft.com/office/drawing/2014/main" id="{9960E9E8-B254-72D1-C3A7-2A2F308579EB}"/>
                    </a:ext>
                  </a:extLst>
                </p:cNvPr>
                <p:cNvSpPr>
                  <a:spLocks/>
                </p:cNvSpPr>
                <p:nvPr/>
              </p:nvSpPr>
              <p:spPr>
                <a:xfrm>
                  <a:off x="7427865" y="2404856"/>
                  <a:ext cx="1397926" cy="1686049"/>
                </a:xfrm>
                <a:custGeom>
                  <a:avLst/>
                  <a:gdLst>
                    <a:gd name="connsiteX0" fmla="*/ 36 w 1315062"/>
                    <a:gd name="connsiteY0" fmla="*/ 199571 h 1555447"/>
                    <a:gd name="connsiteX1" fmla="*/ 11529 w 1315062"/>
                    <a:gd name="connsiteY1" fmla="*/ 204410 h 1555447"/>
                    <a:gd name="connsiteX2" fmla="*/ 17578 w 1315062"/>
                    <a:gd name="connsiteY2" fmla="*/ 208038 h 1555447"/>
                    <a:gd name="connsiteX3" fmla="*/ 26651 w 1315062"/>
                    <a:gd name="connsiteY3" fmla="*/ 223157 h 1555447"/>
                    <a:gd name="connsiteX4" fmla="*/ 41169 w 1315062"/>
                    <a:gd name="connsiteY4" fmla="*/ 235252 h 1555447"/>
                    <a:gd name="connsiteX5" fmla="*/ 50242 w 1315062"/>
                    <a:gd name="connsiteY5" fmla="*/ 241905 h 1555447"/>
                    <a:gd name="connsiteX6" fmla="*/ 53266 w 1315062"/>
                    <a:gd name="connsiteY6" fmla="*/ 247348 h 1555447"/>
                    <a:gd name="connsiteX7" fmla="*/ 65969 w 1315062"/>
                    <a:gd name="connsiteY7" fmla="*/ 261257 h 1555447"/>
                    <a:gd name="connsiteX8" fmla="*/ 70808 w 1315062"/>
                    <a:gd name="connsiteY8" fmla="*/ 269119 h 1555447"/>
                    <a:gd name="connsiteX9" fmla="*/ 95004 w 1315062"/>
                    <a:gd name="connsiteY9" fmla="*/ 285448 h 1555447"/>
                    <a:gd name="connsiteX10" fmla="*/ 97424 w 1315062"/>
                    <a:gd name="connsiteY10" fmla="*/ 293914 h 1555447"/>
                    <a:gd name="connsiteX11" fmla="*/ 97424 w 1315062"/>
                    <a:gd name="connsiteY11" fmla="*/ 314476 h 1555447"/>
                    <a:gd name="connsiteX12" fmla="*/ 103472 w 1315062"/>
                    <a:gd name="connsiteY12" fmla="*/ 321129 h 1555447"/>
                    <a:gd name="connsiteX13" fmla="*/ 121619 w 1315062"/>
                    <a:gd name="connsiteY13" fmla="*/ 333829 h 1555447"/>
                    <a:gd name="connsiteX14" fmla="*/ 121014 w 1315062"/>
                    <a:gd name="connsiteY14" fmla="*/ 359833 h 1555447"/>
                    <a:gd name="connsiteX15" fmla="*/ 125853 w 1315062"/>
                    <a:gd name="connsiteY15" fmla="*/ 376767 h 1555447"/>
                    <a:gd name="connsiteX16" fmla="*/ 131297 w 1315062"/>
                    <a:gd name="connsiteY16" fmla="*/ 383419 h 1555447"/>
                    <a:gd name="connsiteX17" fmla="*/ 137951 w 1315062"/>
                    <a:gd name="connsiteY17" fmla="*/ 397933 h 1555447"/>
                    <a:gd name="connsiteX18" fmla="*/ 139766 w 1315062"/>
                    <a:gd name="connsiteY18" fmla="*/ 407610 h 1555447"/>
                    <a:gd name="connsiteX19" fmla="*/ 139766 w 1315062"/>
                    <a:gd name="connsiteY19" fmla="*/ 429381 h 1555447"/>
                    <a:gd name="connsiteX20" fmla="*/ 143395 w 1315062"/>
                    <a:gd name="connsiteY20" fmla="*/ 434824 h 1555447"/>
                    <a:gd name="connsiteX21" fmla="*/ 147024 w 1315062"/>
                    <a:gd name="connsiteY21" fmla="*/ 443291 h 1555447"/>
                    <a:gd name="connsiteX22" fmla="*/ 145209 w 1315062"/>
                    <a:gd name="connsiteY22" fmla="*/ 455386 h 1555447"/>
                    <a:gd name="connsiteX23" fmla="*/ 154888 w 1315062"/>
                    <a:gd name="connsiteY23" fmla="*/ 465667 h 1555447"/>
                    <a:gd name="connsiteX24" fmla="*/ 158517 w 1315062"/>
                    <a:gd name="connsiteY24" fmla="*/ 486229 h 1555447"/>
                    <a:gd name="connsiteX25" fmla="*/ 172429 w 1315062"/>
                    <a:gd name="connsiteY25" fmla="*/ 506791 h 1555447"/>
                    <a:gd name="connsiteX26" fmla="*/ 179083 w 1315062"/>
                    <a:gd name="connsiteY26" fmla="*/ 528562 h 1555447"/>
                    <a:gd name="connsiteX27" fmla="*/ 183317 w 1315062"/>
                    <a:gd name="connsiteY27" fmla="*/ 544891 h 1555447"/>
                    <a:gd name="connsiteX28" fmla="*/ 183922 w 1315062"/>
                    <a:gd name="connsiteY28" fmla="*/ 567871 h 1555447"/>
                    <a:gd name="connsiteX29" fmla="*/ 178478 w 1315062"/>
                    <a:gd name="connsiteY29" fmla="*/ 582990 h 1555447"/>
                    <a:gd name="connsiteX30" fmla="*/ 170010 w 1315062"/>
                    <a:gd name="connsiteY30" fmla="*/ 599924 h 1555447"/>
                    <a:gd name="connsiteX31" fmla="*/ 158517 w 1315062"/>
                    <a:gd name="connsiteY31" fmla="*/ 621091 h 1555447"/>
                    <a:gd name="connsiteX32" fmla="*/ 152468 w 1315062"/>
                    <a:gd name="connsiteY32" fmla="*/ 644071 h 1555447"/>
                    <a:gd name="connsiteX33" fmla="*/ 160937 w 1315062"/>
                    <a:gd name="connsiteY33" fmla="*/ 663424 h 1555447"/>
                    <a:gd name="connsiteX34" fmla="*/ 144604 w 1315062"/>
                    <a:gd name="connsiteY34" fmla="*/ 685195 h 1555447"/>
                    <a:gd name="connsiteX35" fmla="*/ 122224 w 1315062"/>
                    <a:gd name="connsiteY35" fmla="*/ 705152 h 1555447"/>
                    <a:gd name="connsiteX36" fmla="*/ 114965 w 1315062"/>
                    <a:gd name="connsiteY36" fmla="*/ 712410 h 1555447"/>
                    <a:gd name="connsiteX37" fmla="*/ 104682 w 1315062"/>
                    <a:gd name="connsiteY37" fmla="*/ 721481 h 1555447"/>
                    <a:gd name="connsiteX38" fmla="*/ 84720 w 1315062"/>
                    <a:gd name="connsiteY38" fmla="*/ 739624 h 1555447"/>
                    <a:gd name="connsiteX39" fmla="*/ 68993 w 1315062"/>
                    <a:gd name="connsiteY39" fmla="*/ 753533 h 1555447"/>
                    <a:gd name="connsiteX40" fmla="*/ 61130 w 1315062"/>
                    <a:gd name="connsiteY40" fmla="*/ 756557 h 1555447"/>
                    <a:gd name="connsiteX41" fmla="*/ 50847 w 1315062"/>
                    <a:gd name="connsiteY41" fmla="*/ 755952 h 1555447"/>
                    <a:gd name="connsiteX42" fmla="*/ 28466 w 1315062"/>
                    <a:gd name="connsiteY42" fmla="*/ 758976 h 1555447"/>
                    <a:gd name="connsiteX43" fmla="*/ 24231 w 1315062"/>
                    <a:gd name="connsiteY43" fmla="*/ 761395 h 1555447"/>
                    <a:gd name="connsiteX44" fmla="*/ 25442 w 1315062"/>
                    <a:gd name="connsiteY44" fmla="*/ 766233 h 1555447"/>
                    <a:gd name="connsiteX45" fmla="*/ 25442 w 1315062"/>
                    <a:gd name="connsiteY45" fmla="*/ 769862 h 1555447"/>
                    <a:gd name="connsiteX46" fmla="*/ 24837 w 1315062"/>
                    <a:gd name="connsiteY46" fmla="*/ 775910 h 1555447"/>
                    <a:gd name="connsiteX47" fmla="*/ 23627 w 1315062"/>
                    <a:gd name="connsiteY47" fmla="*/ 784981 h 1555447"/>
                    <a:gd name="connsiteX48" fmla="*/ 20602 w 1315062"/>
                    <a:gd name="connsiteY48" fmla="*/ 794657 h 1555447"/>
                    <a:gd name="connsiteX49" fmla="*/ 23627 w 1315062"/>
                    <a:gd name="connsiteY49" fmla="*/ 805543 h 1555447"/>
                    <a:gd name="connsiteX50" fmla="*/ 24837 w 1315062"/>
                    <a:gd name="connsiteY50" fmla="*/ 818243 h 1555447"/>
                    <a:gd name="connsiteX51" fmla="*/ 26046 w 1315062"/>
                    <a:gd name="connsiteY51" fmla="*/ 835176 h 1555447"/>
                    <a:gd name="connsiteX52" fmla="*/ 29676 w 1315062"/>
                    <a:gd name="connsiteY52" fmla="*/ 836990 h 1555447"/>
                    <a:gd name="connsiteX53" fmla="*/ 30886 w 1315062"/>
                    <a:gd name="connsiteY53" fmla="*/ 847876 h 1555447"/>
                    <a:gd name="connsiteX54" fmla="*/ 28466 w 1315062"/>
                    <a:gd name="connsiteY54" fmla="*/ 853319 h 1555447"/>
                    <a:gd name="connsiteX55" fmla="*/ 25442 w 1315062"/>
                    <a:gd name="connsiteY55" fmla="*/ 867833 h 1555447"/>
                    <a:gd name="connsiteX56" fmla="*/ 20602 w 1315062"/>
                    <a:gd name="connsiteY56" fmla="*/ 877510 h 1555447"/>
                    <a:gd name="connsiteX57" fmla="*/ 15158 w 1315062"/>
                    <a:gd name="connsiteY57" fmla="*/ 891419 h 1555447"/>
                    <a:gd name="connsiteX58" fmla="*/ 5480 w 1315062"/>
                    <a:gd name="connsiteY58" fmla="*/ 910771 h 1555447"/>
                    <a:gd name="connsiteX59" fmla="*/ 9109 w 1315062"/>
                    <a:gd name="connsiteY59" fmla="*/ 920448 h 1555447"/>
                    <a:gd name="connsiteX60" fmla="*/ 11529 w 1315062"/>
                    <a:gd name="connsiteY60" fmla="*/ 931334 h 1555447"/>
                    <a:gd name="connsiteX61" fmla="*/ 10924 w 1315062"/>
                    <a:gd name="connsiteY61" fmla="*/ 940405 h 1555447"/>
                    <a:gd name="connsiteX62" fmla="*/ 11529 w 1315062"/>
                    <a:gd name="connsiteY62" fmla="*/ 953709 h 1555447"/>
                    <a:gd name="connsiteX63" fmla="*/ 12134 w 1315062"/>
                    <a:gd name="connsiteY63" fmla="*/ 967619 h 1555447"/>
                    <a:gd name="connsiteX64" fmla="*/ 19393 w 1315062"/>
                    <a:gd name="connsiteY64" fmla="*/ 973667 h 1555447"/>
                    <a:gd name="connsiteX65" fmla="*/ 23627 w 1315062"/>
                    <a:gd name="connsiteY65" fmla="*/ 968224 h 1555447"/>
                    <a:gd name="connsiteX66" fmla="*/ 26651 w 1315062"/>
                    <a:gd name="connsiteY66" fmla="*/ 982738 h 1555447"/>
                    <a:gd name="connsiteX67" fmla="*/ 30886 w 1315062"/>
                    <a:gd name="connsiteY67" fmla="*/ 990600 h 1555447"/>
                    <a:gd name="connsiteX68" fmla="*/ 35724 w 1315062"/>
                    <a:gd name="connsiteY68" fmla="*/ 1000881 h 1555447"/>
                    <a:gd name="connsiteX69" fmla="*/ 44193 w 1315062"/>
                    <a:gd name="connsiteY69" fmla="*/ 1013581 h 1555447"/>
                    <a:gd name="connsiteX70" fmla="*/ 53266 w 1315062"/>
                    <a:gd name="connsiteY70" fmla="*/ 1020838 h 1555447"/>
                    <a:gd name="connsiteX71" fmla="*/ 58106 w 1315062"/>
                    <a:gd name="connsiteY71" fmla="*/ 1030514 h 1555447"/>
                    <a:gd name="connsiteX72" fmla="*/ 59920 w 1315062"/>
                    <a:gd name="connsiteY72" fmla="*/ 1043215 h 1555447"/>
                    <a:gd name="connsiteX73" fmla="*/ 66574 w 1315062"/>
                    <a:gd name="connsiteY73" fmla="*/ 1054705 h 1555447"/>
                    <a:gd name="connsiteX74" fmla="*/ 72018 w 1315062"/>
                    <a:gd name="connsiteY74" fmla="*/ 1065590 h 1555447"/>
                    <a:gd name="connsiteX75" fmla="*/ 79882 w 1315062"/>
                    <a:gd name="connsiteY75" fmla="*/ 1074662 h 1555447"/>
                    <a:gd name="connsiteX76" fmla="*/ 85326 w 1315062"/>
                    <a:gd name="connsiteY76" fmla="*/ 1083733 h 1555447"/>
                    <a:gd name="connsiteX77" fmla="*/ 91375 w 1315062"/>
                    <a:gd name="connsiteY77" fmla="*/ 1095829 h 1555447"/>
                    <a:gd name="connsiteX78" fmla="*/ 96818 w 1315062"/>
                    <a:gd name="connsiteY78" fmla="*/ 1112762 h 1555447"/>
                    <a:gd name="connsiteX79" fmla="*/ 104682 w 1315062"/>
                    <a:gd name="connsiteY79" fmla="*/ 1126067 h 1555447"/>
                    <a:gd name="connsiteX80" fmla="*/ 114965 w 1315062"/>
                    <a:gd name="connsiteY80" fmla="*/ 1141791 h 1555447"/>
                    <a:gd name="connsiteX81" fmla="*/ 130087 w 1315062"/>
                    <a:gd name="connsiteY81" fmla="*/ 1159934 h 1555447"/>
                    <a:gd name="connsiteX82" fmla="*/ 138555 w 1315062"/>
                    <a:gd name="connsiteY82" fmla="*/ 1168400 h 1555447"/>
                    <a:gd name="connsiteX83" fmla="*/ 146419 w 1315062"/>
                    <a:gd name="connsiteY83" fmla="*/ 1172029 h 1555447"/>
                    <a:gd name="connsiteX84" fmla="*/ 148839 w 1315062"/>
                    <a:gd name="connsiteY84" fmla="*/ 1175053 h 1555447"/>
                    <a:gd name="connsiteX85" fmla="*/ 155493 w 1315062"/>
                    <a:gd name="connsiteY85" fmla="*/ 1178681 h 1555447"/>
                    <a:gd name="connsiteX86" fmla="*/ 162146 w 1315062"/>
                    <a:gd name="connsiteY86" fmla="*/ 1179891 h 1555447"/>
                    <a:gd name="connsiteX87" fmla="*/ 168195 w 1315062"/>
                    <a:gd name="connsiteY87" fmla="*/ 1182310 h 1555447"/>
                    <a:gd name="connsiteX88" fmla="*/ 176664 w 1315062"/>
                    <a:gd name="connsiteY88" fmla="*/ 1185334 h 1555447"/>
                    <a:gd name="connsiteX89" fmla="*/ 181502 w 1315062"/>
                    <a:gd name="connsiteY89" fmla="*/ 1185334 h 1555447"/>
                    <a:gd name="connsiteX90" fmla="*/ 182713 w 1315062"/>
                    <a:gd name="connsiteY90" fmla="*/ 1190776 h 1555447"/>
                    <a:gd name="connsiteX91" fmla="*/ 184527 w 1315062"/>
                    <a:gd name="connsiteY91" fmla="*/ 1205895 h 1555447"/>
                    <a:gd name="connsiteX92" fmla="*/ 183922 w 1315062"/>
                    <a:gd name="connsiteY92" fmla="*/ 1216781 h 1555447"/>
                    <a:gd name="connsiteX93" fmla="*/ 185132 w 1315062"/>
                    <a:gd name="connsiteY93" fmla="*/ 1235529 h 1555447"/>
                    <a:gd name="connsiteX94" fmla="*/ 185737 w 1315062"/>
                    <a:gd name="connsiteY94" fmla="*/ 1245205 h 1555447"/>
                    <a:gd name="connsiteX95" fmla="*/ 194206 w 1315062"/>
                    <a:gd name="connsiteY95" fmla="*/ 1240971 h 1555447"/>
                    <a:gd name="connsiteX96" fmla="*/ 216586 w 1315062"/>
                    <a:gd name="connsiteY96" fmla="*/ 1231900 h 1555447"/>
                    <a:gd name="connsiteX97" fmla="*/ 223845 w 1315062"/>
                    <a:gd name="connsiteY97" fmla="*/ 1228876 h 1555447"/>
                    <a:gd name="connsiteX98" fmla="*/ 232918 w 1315062"/>
                    <a:gd name="connsiteY98" fmla="*/ 1224643 h 1555447"/>
                    <a:gd name="connsiteX99" fmla="*/ 236548 w 1315062"/>
                    <a:gd name="connsiteY99" fmla="*/ 1226457 h 1555447"/>
                    <a:gd name="connsiteX100" fmla="*/ 237153 w 1315062"/>
                    <a:gd name="connsiteY100" fmla="*/ 1231295 h 1555447"/>
                    <a:gd name="connsiteX101" fmla="*/ 236548 w 1315062"/>
                    <a:gd name="connsiteY101" fmla="*/ 1240367 h 1555447"/>
                    <a:gd name="connsiteX102" fmla="*/ 227474 w 1315062"/>
                    <a:gd name="connsiteY102" fmla="*/ 1266371 h 1555447"/>
                    <a:gd name="connsiteX103" fmla="*/ 222030 w 1315062"/>
                    <a:gd name="connsiteY103" fmla="*/ 1290562 h 1555447"/>
                    <a:gd name="connsiteX104" fmla="*/ 214167 w 1315062"/>
                    <a:gd name="connsiteY104" fmla="*/ 1306286 h 1555447"/>
                    <a:gd name="connsiteX105" fmla="*/ 215377 w 1315062"/>
                    <a:gd name="connsiteY105" fmla="*/ 1314752 h 1555447"/>
                    <a:gd name="connsiteX106" fmla="*/ 216586 w 1315062"/>
                    <a:gd name="connsiteY106" fmla="*/ 1336524 h 1555447"/>
                    <a:gd name="connsiteX107" fmla="*/ 216586 w 1315062"/>
                    <a:gd name="connsiteY107" fmla="*/ 1349224 h 1555447"/>
                    <a:gd name="connsiteX108" fmla="*/ 217796 w 1315062"/>
                    <a:gd name="connsiteY108" fmla="*/ 1365553 h 1555447"/>
                    <a:gd name="connsiteX109" fmla="*/ 217796 w 1315062"/>
                    <a:gd name="connsiteY109" fmla="*/ 1378252 h 1555447"/>
                    <a:gd name="connsiteX110" fmla="*/ 216586 w 1315062"/>
                    <a:gd name="connsiteY110" fmla="*/ 1396395 h 1555447"/>
                    <a:gd name="connsiteX111" fmla="*/ 223845 w 1315062"/>
                    <a:gd name="connsiteY111" fmla="*/ 1404257 h 1555447"/>
                    <a:gd name="connsiteX112" fmla="*/ 229893 w 1315062"/>
                    <a:gd name="connsiteY112" fmla="*/ 1419376 h 1555447"/>
                    <a:gd name="connsiteX113" fmla="*/ 235942 w 1315062"/>
                    <a:gd name="connsiteY113" fmla="*/ 1433286 h 1555447"/>
                    <a:gd name="connsiteX114" fmla="*/ 249855 w 1315062"/>
                    <a:gd name="connsiteY114" fmla="*/ 1439938 h 1555447"/>
                    <a:gd name="connsiteX115" fmla="*/ 256509 w 1315062"/>
                    <a:gd name="connsiteY115" fmla="*/ 1441752 h 1555447"/>
                    <a:gd name="connsiteX116" fmla="*/ 264373 w 1315062"/>
                    <a:gd name="connsiteY116" fmla="*/ 1444776 h 1555447"/>
                    <a:gd name="connsiteX117" fmla="*/ 268606 w 1315062"/>
                    <a:gd name="connsiteY117" fmla="*/ 1459895 h 1555447"/>
                    <a:gd name="connsiteX118" fmla="*/ 271026 w 1315062"/>
                    <a:gd name="connsiteY118" fmla="*/ 1465943 h 1555447"/>
                    <a:gd name="connsiteX119" fmla="*/ 262558 w 1315062"/>
                    <a:gd name="connsiteY119" fmla="*/ 1479248 h 1555447"/>
                    <a:gd name="connsiteX120" fmla="*/ 265582 w 1315062"/>
                    <a:gd name="connsiteY120" fmla="*/ 1483481 h 1555447"/>
                    <a:gd name="connsiteX121" fmla="*/ 270421 w 1315062"/>
                    <a:gd name="connsiteY121" fmla="*/ 1487715 h 1555447"/>
                    <a:gd name="connsiteX122" fmla="*/ 273446 w 1315062"/>
                    <a:gd name="connsiteY122" fmla="*/ 1488924 h 1555447"/>
                    <a:gd name="connsiteX123" fmla="*/ 284939 w 1315062"/>
                    <a:gd name="connsiteY123" fmla="*/ 1499205 h 1555447"/>
                    <a:gd name="connsiteX124" fmla="*/ 306715 w 1315062"/>
                    <a:gd name="connsiteY124" fmla="*/ 1516743 h 1555447"/>
                    <a:gd name="connsiteX125" fmla="*/ 316998 w 1315062"/>
                    <a:gd name="connsiteY125" fmla="*/ 1526419 h 1555447"/>
                    <a:gd name="connsiteX126" fmla="*/ 324257 w 1315062"/>
                    <a:gd name="connsiteY126" fmla="*/ 1533072 h 1555447"/>
                    <a:gd name="connsiteX127" fmla="*/ 331515 w 1315062"/>
                    <a:gd name="connsiteY127" fmla="*/ 1536095 h 1555447"/>
                    <a:gd name="connsiteX128" fmla="*/ 341798 w 1315062"/>
                    <a:gd name="connsiteY128" fmla="*/ 1537910 h 1555447"/>
                    <a:gd name="connsiteX129" fmla="*/ 352686 w 1315062"/>
                    <a:gd name="connsiteY129" fmla="*/ 1538514 h 1555447"/>
                    <a:gd name="connsiteX130" fmla="*/ 356315 w 1315062"/>
                    <a:gd name="connsiteY130" fmla="*/ 1539119 h 1555447"/>
                    <a:gd name="connsiteX131" fmla="*/ 394423 w 1315062"/>
                    <a:gd name="connsiteY131" fmla="*/ 1534886 h 1555447"/>
                    <a:gd name="connsiteX132" fmla="*/ 420433 w 1315062"/>
                    <a:gd name="connsiteY132" fmla="*/ 1533676 h 1555447"/>
                    <a:gd name="connsiteX133" fmla="*/ 434951 w 1315062"/>
                    <a:gd name="connsiteY133" fmla="*/ 1531257 h 1555447"/>
                    <a:gd name="connsiteX134" fmla="*/ 439185 w 1315062"/>
                    <a:gd name="connsiteY134" fmla="*/ 1531257 h 1555447"/>
                    <a:gd name="connsiteX135" fmla="*/ 449468 w 1315062"/>
                    <a:gd name="connsiteY135" fmla="*/ 1525814 h 1555447"/>
                    <a:gd name="connsiteX136" fmla="*/ 476688 w 1315062"/>
                    <a:gd name="connsiteY136" fmla="*/ 1511905 h 1555447"/>
                    <a:gd name="connsiteX137" fmla="*/ 484552 w 1315062"/>
                    <a:gd name="connsiteY137" fmla="*/ 1508881 h 1555447"/>
                    <a:gd name="connsiteX138" fmla="*/ 488786 w 1315062"/>
                    <a:gd name="connsiteY138" fmla="*/ 1505857 h 1555447"/>
                    <a:gd name="connsiteX139" fmla="*/ 497859 w 1315062"/>
                    <a:gd name="connsiteY139" fmla="*/ 1501624 h 1555447"/>
                    <a:gd name="connsiteX140" fmla="*/ 510562 w 1315062"/>
                    <a:gd name="connsiteY140" fmla="*/ 1489529 h 1555447"/>
                    <a:gd name="connsiteX141" fmla="*/ 520845 w 1315062"/>
                    <a:gd name="connsiteY141" fmla="*/ 1478643 h 1555447"/>
                    <a:gd name="connsiteX142" fmla="*/ 525684 w 1315062"/>
                    <a:gd name="connsiteY142" fmla="*/ 1471386 h 1555447"/>
                    <a:gd name="connsiteX143" fmla="*/ 527499 w 1315062"/>
                    <a:gd name="connsiteY143" fmla="*/ 1465338 h 1555447"/>
                    <a:gd name="connsiteX144" fmla="*/ 531128 w 1315062"/>
                    <a:gd name="connsiteY144" fmla="*/ 1458686 h 1555447"/>
                    <a:gd name="connsiteX145" fmla="*/ 535362 w 1315062"/>
                    <a:gd name="connsiteY145" fmla="*/ 1447800 h 1555447"/>
                    <a:gd name="connsiteX146" fmla="*/ 534153 w 1315062"/>
                    <a:gd name="connsiteY146" fmla="*/ 1432681 h 1555447"/>
                    <a:gd name="connsiteX147" fmla="*/ 534757 w 1315062"/>
                    <a:gd name="connsiteY147" fmla="*/ 1429657 h 1555447"/>
                    <a:gd name="connsiteX148" fmla="*/ 534757 w 1315062"/>
                    <a:gd name="connsiteY148" fmla="*/ 1418772 h 1555447"/>
                    <a:gd name="connsiteX149" fmla="*/ 534153 w 1315062"/>
                    <a:gd name="connsiteY149" fmla="*/ 1409700 h 1555447"/>
                    <a:gd name="connsiteX150" fmla="*/ 546250 w 1315062"/>
                    <a:gd name="connsiteY150" fmla="*/ 1379462 h 1555447"/>
                    <a:gd name="connsiteX151" fmla="*/ 542016 w 1315062"/>
                    <a:gd name="connsiteY151" fmla="*/ 1375834 h 1555447"/>
                    <a:gd name="connsiteX152" fmla="*/ 536572 w 1315062"/>
                    <a:gd name="connsiteY152" fmla="*/ 1355272 h 1555447"/>
                    <a:gd name="connsiteX153" fmla="*/ 535967 w 1315062"/>
                    <a:gd name="connsiteY153" fmla="*/ 1348014 h 1555447"/>
                    <a:gd name="connsiteX154" fmla="*/ 532943 w 1315062"/>
                    <a:gd name="connsiteY154" fmla="*/ 1327453 h 1555447"/>
                    <a:gd name="connsiteX155" fmla="*/ 532338 w 1315062"/>
                    <a:gd name="connsiteY155" fmla="*/ 1316567 h 1555447"/>
                    <a:gd name="connsiteX156" fmla="*/ 545646 w 1315062"/>
                    <a:gd name="connsiteY156" fmla="*/ 1315962 h 1555447"/>
                    <a:gd name="connsiteX157" fmla="*/ 554719 w 1315062"/>
                    <a:gd name="connsiteY157" fmla="*/ 1318986 h 1555447"/>
                    <a:gd name="connsiteX158" fmla="*/ 565606 w 1315062"/>
                    <a:gd name="connsiteY158" fmla="*/ 1322614 h 1555447"/>
                    <a:gd name="connsiteX159" fmla="*/ 570446 w 1315062"/>
                    <a:gd name="connsiteY159" fmla="*/ 1322010 h 1555447"/>
                    <a:gd name="connsiteX160" fmla="*/ 574075 w 1315062"/>
                    <a:gd name="connsiteY160" fmla="*/ 1322614 h 1555447"/>
                    <a:gd name="connsiteX161" fmla="*/ 580124 w 1315062"/>
                    <a:gd name="connsiteY161" fmla="*/ 1326243 h 1555447"/>
                    <a:gd name="connsiteX162" fmla="*/ 581939 w 1315062"/>
                    <a:gd name="connsiteY162" fmla="*/ 1337129 h 1555447"/>
                    <a:gd name="connsiteX163" fmla="*/ 584963 w 1315062"/>
                    <a:gd name="connsiteY163" fmla="*/ 1347410 h 1555447"/>
                    <a:gd name="connsiteX164" fmla="*/ 600690 w 1315062"/>
                    <a:gd name="connsiteY164" fmla="*/ 1363133 h 1555447"/>
                    <a:gd name="connsiteX165" fmla="*/ 619442 w 1315062"/>
                    <a:gd name="connsiteY165" fmla="*/ 1384300 h 1555447"/>
                    <a:gd name="connsiteX166" fmla="*/ 632144 w 1315062"/>
                    <a:gd name="connsiteY166" fmla="*/ 1396395 h 1555447"/>
                    <a:gd name="connsiteX167" fmla="*/ 641823 w 1315062"/>
                    <a:gd name="connsiteY167" fmla="*/ 1406676 h 1555447"/>
                    <a:gd name="connsiteX168" fmla="*/ 652106 w 1315062"/>
                    <a:gd name="connsiteY168" fmla="*/ 1413934 h 1555447"/>
                    <a:gd name="connsiteX169" fmla="*/ 655130 w 1315062"/>
                    <a:gd name="connsiteY169" fmla="*/ 1415143 h 1555447"/>
                    <a:gd name="connsiteX170" fmla="*/ 675092 w 1315062"/>
                    <a:gd name="connsiteY170" fmla="*/ 1427238 h 1555447"/>
                    <a:gd name="connsiteX171" fmla="*/ 683560 w 1315062"/>
                    <a:gd name="connsiteY171" fmla="*/ 1447800 h 1555447"/>
                    <a:gd name="connsiteX172" fmla="*/ 687190 w 1315062"/>
                    <a:gd name="connsiteY172" fmla="*/ 1454453 h 1555447"/>
                    <a:gd name="connsiteX173" fmla="*/ 695657 w 1315062"/>
                    <a:gd name="connsiteY173" fmla="*/ 1463524 h 1555447"/>
                    <a:gd name="connsiteX174" fmla="*/ 718643 w 1315062"/>
                    <a:gd name="connsiteY174" fmla="*/ 1499205 h 1555447"/>
                    <a:gd name="connsiteX175" fmla="*/ 721668 w 1315062"/>
                    <a:gd name="connsiteY175" fmla="*/ 1502834 h 1555447"/>
                    <a:gd name="connsiteX176" fmla="*/ 721668 w 1315062"/>
                    <a:gd name="connsiteY176" fmla="*/ 1513719 h 1555447"/>
                    <a:gd name="connsiteX177" fmla="*/ 719853 w 1315062"/>
                    <a:gd name="connsiteY177" fmla="*/ 1519162 h 1555447"/>
                    <a:gd name="connsiteX178" fmla="*/ 718643 w 1315062"/>
                    <a:gd name="connsiteY178" fmla="*/ 1531257 h 1555447"/>
                    <a:gd name="connsiteX179" fmla="*/ 728321 w 1315062"/>
                    <a:gd name="connsiteY179" fmla="*/ 1541538 h 1555447"/>
                    <a:gd name="connsiteX180" fmla="*/ 738000 w 1315062"/>
                    <a:gd name="connsiteY180" fmla="*/ 1547586 h 1555447"/>
                    <a:gd name="connsiteX181" fmla="*/ 756752 w 1315062"/>
                    <a:gd name="connsiteY181" fmla="*/ 1550610 h 1555447"/>
                    <a:gd name="connsiteX182" fmla="*/ 775503 w 1315062"/>
                    <a:gd name="connsiteY182" fmla="*/ 1552424 h 1555447"/>
                    <a:gd name="connsiteX183" fmla="*/ 796674 w 1315062"/>
                    <a:gd name="connsiteY183" fmla="*/ 1553029 h 1555447"/>
                    <a:gd name="connsiteX184" fmla="*/ 805747 w 1315062"/>
                    <a:gd name="connsiteY184" fmla="*/ 1555448 h 1555447"/>
                    <a:gd name="connsiteX185" fmla="*/ 845065 w 1315062"/>
                    <a:gd name="connsiteY185" fmla="*/ 1554238 h 1555447"/>
                    <a:gd name="connsiteX186" fmla="*/ 851114 w 1315062"/>
                    <a:gd name="connsiteY186" fmla="*/ 1546981 h 1555447"/>
                    <a:gd name="connsiteX187" fmla="*/ 865026 w 1315062"/>
                    <a:gd name="connsiteY187" fmla="*/ 1527024 h 1555447"/>
                    <a:gd name="connsiteX188" fmla="*/ 878334 w 1315062"/>
                    <a:gd name="connsiteY188" fmla="*/ 1514929 h 1555447"/>
                    <a:gd name="connsiteX189" fmla="*/ 888012 w 1315062"/>
                    <a:gd name="connsiteY189" fmla="*/ 1505252 h 1555447"/>
                    <a:gd name="connsiteX190" fmla="*/ 904344 w 1315062"/>
                    <a:gd name="connsiteY190" fmla="*/ 1485295 h 1555447"/>
                    <a:gd name="connsiteX191" fmla="*/ 917047 w 1315062"/>
                    <a:gd name="connsiteY191" fmla="*/ 1468362 h 1555447"/>
                    <a:gd name="connsiteX192" fmla="*/ 921281 w 1315062"/>
                    <a:gd name="connsiteY192" fmla="*/ 1465338 h 1555447"/>
                    <a:gd name="connsiteX193" fmla="*/ 917047 w 1315062"/>
                    <a:gd name="connsiteY193" fmla="*/ 1444776 h 1555447"/>
                    <a:gd name="connsiteX194" fmla="*/ 926120 w 1315062"/>
                    <a:gd name="connsiteY194" fmla="*/ 1424215 h 1555447"/>
                    <a:gd name="connsiteX195" fmla="*/ 930959 w 1315062"/>
                    <a:gd name="connsiteY195" fmla="*/ 1410305 h 1555447"/>
                    <a:gd name="connsiteX196" fmla="*/ 932169 w 1315062"/>
                    <a:gd name="connsiteY196" fmla="*/ 1404257 h 1555447"/>
                    <a:gd name="connsiteX197" fmla="*/ 943057 w 1315062"/>
                    <a:gd name="connsiteY197" fmla="*/ 1374019 h 1555447"/>
                    <a:gd name="connsiteX198" fmla="*/ 929145 w 1315062"/>
                    <a:gd name="connsiteY198" fmla="*/ 1340757 h 1555447"/>
                    <a:gd name="connsiteX199" fmla="*/ 923096 w 1315062"/>
                    <a:gd name="connsiteY199" fmla="*/ 1323824 h 1555447"/>
                    <a:gd name="connsiteX200" fmla="*/ 918861 w 1315062"/>
                    <a:gd name="connsiteY200" fmla="*/ 1311729 h 1555447"/>
                    <a:gd name="connsiteX201" fmla="*/ 915837 w 1315062"/>
                    <a:gd name="connsiteY201" fmla="*/ 1300843 h 1555447"/>
                    <a:gd name="connsiteX202" fmla="*/ 906159 w 1315062"/>
                    <a:gd name="connsiteY202" fmla="*/ 1283305 h 1555447"/>
                    <a:gd name="connsiteX203" fmla="*/ 905554 w 1315062"/>
                    <a:gd name="connsiteY203" fmla="*/ 1279676 h 1555447"/>
                    <a:gd name="connsiteX204" fmla="*/ 905554 w 1315062"/>
                    <a:gd name="connsiteY204" fmla="*/ 1276652 h 1555447"/>
                    <a:gd name="connsiteX205" fmla="*/ 949710 w 1315062"/>
                    <a:gd name="connsiteY205" fmla="*/ 1217386 h 1555447"/>
                    <a:gd name="connsiteX206" fmla="*/ 953945 w 1315062"/>
                    <a:gd name="connsiteY206" fmla="*/ 1171424 h 1555447"/>
                    <a:gd name="connsiteX207" fmla="*/ 955759 w 1315062"/>
                    <a:gd name="connsiteY207" fmla="*/ 1132114 h 1555447"/>
                    <a:gd name="connsiteX208" fmla="*/ 977536 w 1315062"/>
                    <a:gd name="connsiteY208" fmla="*/ 1112157 h 1555447"/>
                    <a:gd name="connsiteX209" fmla="*/ 978141 w 1315062"/>
                    <a:gd name="connsiteY209" fmla="*/ 1097643 h 1555447"/>
                    <a:gd name="connsiteX210" fmla="*/ 982375 w 1315062"/>
                    <a:gd name="connsiteY210" fmla="*/ 1081919 h 1555447"/>
                    <a:gd name="connsiteX211" fmla="*/ 981770 w 1315062"/>
                    <a:gd name="connsiteY211" fmla="*/ 1050471 h 1555447"/>
                    <a:gd name="connsiteX212" fmla="*/ 981165 w 1315062"/>
                    <a:gd name="connsiteY212" fmla="*/ 1027490 h 1555447"/>
                    <a:gd name="connsiteX213" fmla="*/ 994472 w 1315062"/>
                    <a:gd name="connsiteY213" fmla="*/ 999672 h 1555447"/>
                    <a:gd name="connsiteX214" fmla="*/ 1023507 w 1315062"/>
                    <a:gd name="connsiteY214" fmla="*/ 969433 h 1555447"/>
                    <a:gd name="connsiteX215" fmla="*/ 1038025 w 1315062"/>
                    <a:gd name="connsiteY215" fmla="*/ 948871 h 1555447"/>
                    <a:gd name="connsiteX216" fmla="*/ 1056171 w 1315062"/>
                    <a:gd name="connsiteY216" fmla="*/ 919238 h 1555447"/>
                    <a:gd name="connsiteX217" fmla="*/ 1130572 w 1315062"/>
                    <a:gd name="connsiteY217" fmla="*/ 936172 h 1555447"/>
                    <a:gd name="connsiteX218" fmla="*/ 1142065 w 1315062"/>
                    <a:gd name="connsiteY218" fmla="*/ 937986 h 1555447"/>
                    <a:gd name="connsiteX219" fmla="*/ 1140250 w 1315062"/>
                    <a:gd name="connsiteY219" fmla="*/ 927100 h 1555447"/>
                    <a:gd name="connsiteX220" fmla="*/ 1135412 w 1315062"/>
                    <a:gd name="connsiteY220" fmla="*/ 894443 h 1555447"/>
                    <a:gd name="connsiteX221" fmla="*/ 1136621 w 1315062"/>
                    <a:gd name="connsiteY221" fmla="*/ 864810 h 1555447"/>
                    <a:gd name="connsiteX222" fmla="*/ 1137226 w 1315062"/>
                    <a:gd name="connsiteY222" fmla="*/ 852110 h 1555447"/>
                    <a:gd name="connsiteX223" fmla="*/ 1137831 w 1315062"/>
                    <a:gd name="connsiteY223" fmla="*/ 835781 h 1555447"/>
                    <a:gd name="connsiteX224" fmla="*/ 1137226 w 1315062"/>
                    <a:gd name="connsiteY224" fmla="*/ 814614 h 1555447"/>
                    <a:gd name="connsiteX225" fmla="*/ 1150534 w 1315062"/>
                    <a:gd name="connsiteY225" fmla="*/ 778933 h 1555447"/>
                    <a:gd name="connsiteX226" fmla="*/ 1187432 w 1315062"/>
                    <a:gd name="connsiteY226" fmla="*/ 757162 h 1555447"/>
                    <a:gd name="connsiteX227" fmla="*/ 1211627 w 1315062"/>
                    <a:gd name="connsiteY227" fmla="*/ 722086 h 1555447"/>
                    <a:gd name="connsiteX228" fmla="*/ 1217676 w 1315062"/>
                    <a:gd name="connsiteY228" fmla="*/ 725714 h 1555447"/>
                    <a:gd name="connsiteX229" fmla="*/ 1228564 w 1315062"/>
                    <a:gd name="connsiteY229" fmla="*/ 726924 h 1555447"/>
                    <a:gd name="connsiteX230" fmla="*/ 1239452 w 1315062"/>
                    <a:gd name="connsiteY230" fmla="*/ 726319 h 1555447"/>
                    <a:gd name="connsiteX231" fmla="*/ 1244896 w 1315062"/>
                    <a:gd name="connsiteY231" fmla="*/ 726924 h 1555447"/>
                    <a:gd name="connsiteX232" fmla="*/ 1256994 w 1315062"/>
                    <a:gd name="connsiteY232" fmla="*/ 723900 h 1555447"/>
                    <a:gd name="connsiteX233" fmla="*/ 1265463 w 1315062"/>
                    <a:gd name="connsiteY233" fmla="*/ 720271 h 1555447"/>
                    <a:gd name="connsiteX234" fmla="*/ 1271511 w 1315062"/>
                    <a:gd name="connsiteY234" fmla="*/ 717852 h 1555447"/>
                    <a:gd name="connsiteX235" fmla="*/ 1277560 w 1315062"/>
                    <a:gd name="connsiteY235" fmla="*/ 711805 h 1555447"/>
                    <a:gd name="connsiteX236" fmla="*/ 1282399 w 1315062"/>
                    <a:gd name="connsiteY236" fmla="*/ 709990 h 1555447"/>
                    <a:gd name="connsiteX237" fmla="*/ 1288448 w 1315062"/>
                    <a:gd name="connsiteY237" fmla="*/ 706967 h 1555447"/>
                    <a:gd name="connsiteX238" fmla="*/ 1301756 w 1315062"/>
                    <a:gd name="connsiteY238" fmla="*/ 702733 h 1555447"/>
                    <a:gd name="connsiteX239" fmla="*/ 1305385 w 1315062"/>
                    <a:gd name="connsiteY239" fmla="*/ 701524 h 1555447"/>
                    <a:gd name="connsiteX240" fmla="*/ 1313854 w 1315062"/>
                    <a:gd name="connsiteY240" fmla="*/ 703943 h 1555447"/>
                    <a:gd name="connsiteX241" fmla="*/ 1315063 w 1315062"/>
                    <a:gd name="connsiteY241" fmla="*/ 705757 h 1555447"/>
                    <a:gd name="connsiteX242" fmla="*/ 1314458 w 1315062"/>
                    <a:gd name="connsiteY242" fmla="*/ 695476 h 1555447"/>
                    <a:gd name="connsiteX243" fmla="*/ 1306594 w 1315062"/>
                    <a:gd name="connsiteY243" fmla="*/ 682172 h 1555447"/>
                    <a:gd name="connsiteX244" fmla="*/ 1287843 w 1315062"/>
                    <a:gd name="connsiteY244" fmla="*/ 655562 h 1555447"/>
                    <a:gd name="connsiteX245" fmla="*/ 1279980 w 1315062"/>
                    <a:gd name="connsiteY245" fmla="*/ 641652 h 1555447"/>
                    <a:gd name="connsiteX246" fmla="*/ 1271511 w 1315062"/>
                    <a:gd name="connsiteY246" fmla="*/ 629557 h 1555447"/>
                    <a:gd name="connsiteX247" fmla="*/ 1266067 w 1315062"/>
                    <a:gd name="connsiteY247" fmla="*/ 619276 h 1555447"/>
                    <a:gd name="connsiteX248" fmla="*/ 1253969 w 1315062"/>
                    <a:gd name="connsiteY248" fmla="*/ 602948 h 1555447"/>
                    <a:gd name="connsiteX249" fmla="*/ 1252760 w 1315062"/>
                    <a:gd name="connsiteY249" fmla="*/ 591457 h 1555447"/>
                    <a:gd name="connsiteX250" fmla="*/ 1249130 w 1315062"/>
                    <a:gd name="connsiteY250" fmla="*/ 563033 h 1555447"/>
                    <a:gd name="connsiteX251" fmla="*/ 1244291 w 1315062"/>
                    <a:gd name="connsiteY251" fmla="*/ 541867 h 1555447"/>
                    <a:gd name="connsiteX252" fmla="*/ 1239452 w 1315062"/>
                    <a:gd name="connsiteY252" fmla="*/ 526143 h 1555447"/>
                    <a:gd name="connsiteX253" fmla="*/ 1224935 w 1315062"/>
                    <a:gd name="connsiteY253" fmla="*/ 498324 h 1555447"/>
                    <a:gd name="connsiteX254" fmla="*/ 1223120 w 1315062"/>
                    <a:gd name="connsiteY254" fmla="*/ 492881 h 1555447"/>
                    <a:gd name="connsiteX255" fmla="*/ 1240662 w 1315062"/>
                    <a:gd name="connsiteY255" fmla="*/ 482600 h 1555447"/>
                    <a:gd name="connsiteX256" fmla="*/ 1243081 w 1315062"/>
                    <a:gd name="connsiteY256" fmla="*/ 472924 h 1555447"/>
                    <a:gd name="connsiteX257" fmla="*/ 1243687 w 1315062"/>
                    <a:gd name="connsiteY257" fmla="*/ 451152 h 1555447"/>
                    <a:gd name="connsiteX258" fmla="*/ 1240057 w 1315062"/>
                    <a:gd name="connsiteY258" fmla="*/ 434824 h 1555447"/>
                    <a:gd name="connsiteX259" fmla="*/ 1228564 w 1315062"/>
                    <a:gd name="connsiteY259" fmla="*/ 411238 h 1555447"/>
                    <a:gd name="connsiteX260" fmla="*/ 1198320 w 1315062"/>
                    <a:gd name="connsiteY260" fmla="*/ 371929 h 1555447"/>
                    <a:gd name="connsiteX261" fmla="*/ 1168076 w 1315062"/>
                    <a:gd name="connsiteY261" fmla="*/ 323548 h 1555447"/>
                    <a:gd name="connsiteX262" fmla="*/ 1149324 w 1315062"/>
                    <a:gd name="connsiteY262" fmla="*/ 298752 h 1555447"/>
                    <a:gd name="connsiteX263" fmla="*/ 1131782 w 1315062"/>
                    <a:gd name="connsiteY263" fmla="*/ 270329 h 1555447"/>
                    <a:gd name="connsiteX264" fmla="*/ 1125733 w 1315062"/>
                    <a:gd name="connsiteY264" fmla="*/ 252186 h 1555447"/>
                    <a:gd name="connsiteX265" fmla="*/ 1116055 w 1315062"/>
                    <a:gd name="connsiteY265" fmla="*/ 209852 h 1555447"/>
                    <a:gd name="connsiteX266" fmla="*/ 1120894 w 1315062"/>
                    <a:gd name="connsiteY266" fmla="*/ 198967 h 1555447"/>
                    <a:gd name="connsiteX267" fmla="*/ 1131177 w 1315062"/>
                    <a:gd name="connsiteY267" fmla="*/ 175381 h 1555447"/>
                    <a:gd name="connsiteX268" fmla="*/ 1113030 w 1315062"/>
                    <a:gd name="connsiteY268" fmla="*/ 147562 h 1555447"/>
                    <a:gd name="connsiteX269" fmla="*/ 1103352 w 1315062"/>
                    <a:gd name="connsiteY269" fmla="*/ 128814 h 1555447"/>
                    <a:gd name="connsiteX270" fmla="*/ 1098514 w 1315062"/>
                    <a:gd name="connsiteY270" fmla="*/ 113091 h 1555447"/>
                    <a:gd name="connsiteX271" fmla="*/ 1094884 w 1315062"/>
                    <a:gd name="connsiteY271" fmla="*/ 100995 h 1555447"/>
                    <a:gd name="connsiteX272" fmla="*/ 1088230 w 1315062"/>
                    <a:gd name="connsiteY272" fmla="*/ 81038 h 1555447"/>
                    <a:gd name="connsiteX273" fmla="*/ 1081576 w 1315062"/>
                    <a:gd name="connsiteY273" fmla="*/ 64105 h 1555447"/>
                    <a:gd name="connsiteX274" fmla="*/ 1075527 w 1315062"/>
                    <a:gd name="connsiteY274" fmla="*/ 50195 h 1555447"/>
                    <a:gd name="connsiteX275" fmla="*/ 1070083 w 1315062"/>
                    <a:gd name="connsiteY275" fmla="*/ 46567 h 1555447"/>
                    <a:gd name="connsiteX276" fmla="*/ 1068269 w 1315062"/>
                    <a:gd name="connsiteY276" fmla="*/ 33262 h 1555447"/>
                    <a:gd name="connsiteX277" fmla="*/ 1076132 w 1315062"/>
                    <a:gd name="connsiteY277" fmla="*/ 24190 h 1555447"/>
                    <a:gd name="connsiteX278" fmla="*/ 1057986 w 1315062"/>
                    <a:gd name="connsiteY278" fmla="*/ 20562 h 1555447"/>
                    <a:gd name="connsiteX279" fmla="*/ 1045283 w 1315062"/>
                    <a:gd name="connsiteY279" fmla="*/ 3629 h 1555447"/>
                    <a:gd name="connsiteX280" fmla="*/ 1039234 w 1315062"/>
                    <a:gd name="connsiteY280" fmla="*/ 0 h 1555447"/>
                    <a:gd name="connsiteX281" fmla="*/ 1027136 w 1315062"/>
                    <a:gd name="connsiteY281" fmla="*/ 6652 h 1555447"/>
                    <a:gd name="connsiteX282" fmla="*/ 1027136 w 1315062"/>
                    <a:gd name="connsiteY282" fmla="*/ 6652 h 1555447"/>
                    <a:gd name="connsiteX283" fmla="*/ 1027136 w 1315062"/>
                    <a:gd name="connsiteY283" fmla="*/ 6652 h 1555447"/>
                    <a:gd name="connsiteX284" fmla="*/ 1027136 w 1315062"/>
                    <a:gd name="connsiteY284" fmla="*/ 6652 h 1555447"/>
                    <a:gd name="connsiteX285" fmla="*/ 1027136 w 1315062"/>
                    <a:gd name="connsiteY285" fmla="*/ 6652 h 1555447"/>
                    <a:gd name="connsiteX286" fmla="*/ 1027136 w 1315062"/>
                    <a:gd name="connsiteY286" fmla="*/ 6652 h 1555447"/>
                    <a:gd name="connsiteX287" fmla="*/ 1027136 w 1315062"/>
                    <a:gd name="connsiteY287" fmla="*/ 6652 h 1555447"/>
                    <a:gd name="connsiteX288" fmla="*/ 1027136 w 1315062"/>
                    <a:gd name="connsiteY288" fmla="*/ 6652 h 1555447"/>
                    <a:gd name="connsiteX289" fmla="*/ 1027136 w 1315062"/>
                    <a:gd name="connsiteY289" fmla="*/ 6652 h 1555447"/>
                    <a:gd name="connsiteX290" fmla="*/ 1027136 w 1315062"/>
                    <a:gd name="connsiteY290" fmla="*/ 6652 h 1555447"/>
                    <a:gd name="connsiteX291" fmla="*/ 1027136 w 1315062"/>
                    <a:gd name="connsiteY291" fmla="*/ 6652 h 1555447"/>
                    <a:gd name="connsiteX292" fmla="*/ 1027136 w 1315062"/>
                    <a:gd name="connsiteY292" fmla="*/ 6652 h 1555447"/>
                    <a:gd name="connsiteX293" fmla="*/ 1027136 w 1315062"/>
                    <a:gd name="connsiteY293" fmla="*/ 6652 h 1555447"/>
                    <a:gd name="connsiteX294" fmla="*/ 1027136 w 1315062"/>
                    <a:gd name="connsiteY294" fmla="*/ 6652 h 1555447"/>
                    <a:gd name="connsiteX295" fmla="*/ 1027136 w 1315062"/>
                    <a:gd name="connsiteY295" fmla="*/ 6652 h 1555447"/>
                    <a:gd name="connsiteX296" fmla="*/ 1027136 w 1315062"/>
                    <a:gd name="connsiteY296" fmla="*/ 6652 h 1555447"/>
                    <a:gd name="connsiteX297" fmla="*/ 1027136 w 1315062"/>
                    <a:gd name="connsiteY297" fmla="*/ 6652 h 1555447"/>
                    <a:gd name="connsiteX298" fmla="*/ 1026532 w 1315062"/>
                    <a:gd name="connsiteY298" fmla="*/ 7257 h 1555447"/>
                    <a:gd name="connsiteX299" fmla="*/ 992053 w 1315062"/>
                    <a:gd name="connsiteY299" fmla="*/ 23586 h 1555447"/>
                    <a:gd name="connsiteX300" fmla="*/ 973301 w 1315062"/>
                    <a:gd name="connsiteY300" fmla="*/ 27819 h 1555447"/>
                    <a:gd name="connsiteX301" fmla="*/ 958784 w 1315062"/>
                    <a:gd name="connsiteY301" fmla="*/ 22981 h 1555447"/>
                    <a:gd name="connsiteX302" fmla="*/ 938218 w 1315062"/>
                    <a:gd name="connsiteY302" fmla="*/ 26005 h 1555447"/>
                    <a:gd name="connsiteX303" fmla="*/ 929145 w 1315062"/>
                    <a:gd name="connsiteY303" fmla="*/ 31448 h 1555447"/>
                    <a:gd name="connsiteX304" fmla="*/ 912208 w 1315062"/>
                    <a:gd name="connsiteY304" fmla="*/ 42938 h 1555447"/>
                    <a:gd name="connsiteX305" fmla="*/ 888617 w 1315062"/>
                    <a:gd name="connsiteY305" fmla="*/ 53824 h 1555447"/>
                    <a:gd name="connsiteX306" fmla="*/ 870470 w 1315062"/>
                    <a:gd name="connsiteY306" fmla="*/ 56848 h 1555447"/>
                    <a:gd name="connsiteX307" fmla="*/ 847485 w 1315062"/>
                    <a:gd name="connsiteY307" fmla="*/ 49591 h 1555447"/>
                    <a:gd name="connsiteX308" fmla="*/ 837201 w 1315062"/>
                    <a:gd name="connsiteY308" fmla="*/ 48986 h 1555447"/>
                    <a:gd name="connsiteX309" fmla="*/ 822079 w 1315062"/>
                    <a:gd name="connsiteY309" fmla="*/ 60476 h 1555447"/>
                    <a:gd name="connsiteX310" fmla="*/ 805143 w 1315062"/>
                    <a:gd name="connsiteY310" fmla="*/ 74386 h 1555447"/>
                    <a:gd name="connsiteX311" fmla="*/ 782761 w 1315062"/>
                    <a:gd name="connsiteY311" fmla="*/ 88900 h 1555447"/>
                    <a:gd name="connsiteX312" fmla="*/ 768849 w 1315062"/>
                    <a:gd name="connsiteY312" fmla="*/ 98576 h 1555447"/>
                    <a:gd name="connsiteX313" fmla="*/ 736185 w 1315062"/>
                    <a:gd name="connsiteY313" fmla="*/ 117324 h 1555447"/>
                    <a:gd name="connsiteX314" fmla="*/ 727717 w 1315062"/>
                    <a:gd name="connsiteY314" fmla="*/ 122162 h 1555447"/>
                    <a:gd name="connsiteX315" fmla="*/ 708361 w 1315062"/>
                    <a:gd name="connsiteY315" fmla="*/ 132443 h 1555447"/>
                    <a:gd name="connsiteX316" fmla="*/ 698077 w 1315062"/>
                    <a:gd name="connsiteY316" fmla="*/ 136676 h 1555447"/>
                    <a:gd name="connsiteX317" fmla="*/ 682955 w 1315062"/>
                    <a:gd name="connsiteY317" fmla="*/ 143329 h 1555447"/>
                    <a:gd name="connsiteX318" fmla="*/ 672067 w 1315062"/>
                    <a:gd name="connsiteY318" fmla="*/ 148167 h 1555447"/>
                    <a:gd name="connsiteX319" fmla="*/ 644847 w 1315062"/>
                    <a:gd name="connsiteY319" fmla="*/ 148167 h 1555447"/>
                    <a:gd name="connsiteX320" fmla="*/ 625490 w 1315062"/>
                    <a:gd name="connsiteY320" fmla="*/ 143329 h 1555447"/>
                    <a:gd name="connsiteX321" fmla="*/ 612183 w 1315062"/>
                    <a:gd name="connsiteY321" fmla="*/ 137886 h 1555447"/>
                    <a:gd name="connsiteX322" fmla="*/ 595851 w 1315062"/>
                    <a:gd name="connsiteY322" fmla="*/ 138490 h 1555447"/>
                    <a:gd name="connsiteX323" fmla="*/ 580729 w 1315062"/>
                    <a:gd name="connsiteY323" fmla="*/ 144538 h 1555447"/>
                    <a:gd name="connsiteX324" fmla="*/ 563187 w 1315062"/>
                    <a:gd name="connsiteY324" fmla="*/ 128814 h 1555447"/>
                    <a:gd name="connsiteX325" fmla="*/ 548670 w 1315062"/>
                    <a:gd name="connsiteY325" fmla="*/ 128814 h 1555447"/>
                    <a:gd name="connsiteX326" fmla="*/ 524474 w 1315062"/>
                    <a:gd name="connsiteY326" fmla="*/ 161472 h 1555447"/>
                    <a:gd name="connsiteX327" fmla="*/ 503303 w 1315062"/>
                    <a:gd name="connsiteY327" fmla="*/ 165100 h 1555447"/>
                    <a:gd name="connsiteX328" fmla="*/ 477293 w 1315062"/>
                    <a:gd name="connsiteY328" fmla="*/ 162076 h 1555447"/>
                    <a:gd name="connsiteX329" fmla="*/ 453097 w 1315062"/>
                    <a:gd name="connsiteY329" fmla="*/ 157843 h 1555447"/>
                    <a:gd name="connsiteX330" fmla="*/ 428902 w 1315062"/>
                    <a:gd name="connsiteY330" fmla="*/ 154214 h 1555447"/>
                    <a:gd name="connsiteX331" fmla="*/ 413780 w 1315062"/>
                    <a:gd name="connsiteY331" fmla="*/ 153609 h 1555447"/>
                    <a:gd name="connsiteX332" fmla="*/ 400472 w 1315062"/>
                    <a:gd name="connsiteY332" fmla="*/ 155424 h 1555447"/>
                    <a:gd name="connsiteX333" fmla="*/ 382326 w 1315062"/>
                    <a:gd name="connsiteY333" fmla="*/ 148771 h 1555447"/>
                    <a:gd name="connsiteX334" fmla="*/ 369018 w 1315062"/>
                    <a:gd name="connsiteY334" fmla="*/ 145143 h 1555447"/>
                    <a:gd name="connsiteX335" fmla="*/ 350871 w 1315062"/>
                    <a:gd name="connsiteY335" fmla="*/ 143329 h 1555447"/>
                    <a:gd name="connsiteX336" fmla="*/ 338773 w 1315062"/>
                    <a:gd name="connsiteY336" fmla="*/ 144538 h 1555447"/>
                    <a:gd name="connsiteX337" fmla="*/ 330305 w 1315062"/>
                    <a:gd name="connsiteY337" fmla="*/ 145748 h 1555447"/>
                    <a:gd name="connsiteX338" fmla="*/ 316998 w 1315062"/>
                    <a:gd name="connsiteY338" fmla="*/ 147562 h 1555447"/>
                    <a:gd name="connsiteX339" fmla="*/ 295826 w 1315062"/>
                    <a:gd name="connsiteY339" fmla="*/ 146352 h 1555447"/>
                    <a:gd name="connsiteX340" fmla="*/ 283124 w 1315062"/>
                    <a:gd name="connsiteY340" fmla="*/ 138490 h 1555447"/>
                    <a:gd name="connsiteX341" fmla="*/ 270421 w 1315062"/>
                    <a:gd name="connsiteY341" fmla="*/ 123976 h 1555447"/>
                    <a:gd name="connsiteX342" fmla="*/ 257113 w 1315062"/>
                    <a:gd name="connsiteY342" fmla="*/ 112486 h 1555447"/>
                    <a:gd name="connsiteX343" fmla="*/ 245016 w 1315062"/>
                    <a:gd name="connsiteY343" fmla="*/ 109462 h 1555447"/>
                    <a:gd name="connsiteX344" fmla="*/ 229289 w 1315062"/>
                    <a:gd name="connsiteY344" fmla="*/ 102810 h 1555447"/>
                    <a:gd name="connsiteX345" fmla="*/ 210537 w 1315062"/>
                    <a:gd name="connsiteY345" fmla="*/ 99181 h 1555447"/>
                    <a:gd name="connsiteX346" fmla="*/ 192995 w 1315062"/>
                    <a:gd name="connsiteY346" fmla="*/ 96762 h 1555447"/>
                    <a:gd name="connsiteX347" fmla="*/ 186947 w 1315062"/>
                    <a:gd name="connsiteY347" fmla="*/ 96157 h 1555447"/>
                    <a:gd name="connsiteX348" fmla="*/ 171824 w 1315062"/>
                    <a:gd name="connsiteY348" fmla="*/ 99786 h 1555447"/>
                    <a:gd name="connsiteX349" fmla="*/ 158517 w 1315062"/>
                    <a:gd name="connsiteY349" fmla="*/ 106438 h 1555447"/>
                    <a:gd name="connsiteX350" fmla="*/ 141580 w 1315062"/>
                    <a:gd name="connsiteY350" fmla="*/ 108252 h 1555447"/>
                    <a:gd name="connsiteX351" fmla="*/ 125853 w 1315062"/>
                    <a:gd name="connsiteY351" fmla="*/ 104624 h 1555447"/>
                    <a:gd name="connsiteX352" fmla="*/ 111336 w 1315062"/>
                    <a:gd name="connsiteY352" fmla="*/ 105229 h 1555447"/>
                    <a:gd name="connsiteX353" fmla="*/ 98028 w 1315062"/>
                    <a:gd name="connsiteY353" fmla="*/ 110672 h 1555447"/>
                    <a:gd name="connsiteX354" fmla="*/ 87140 w 1315062"/>
                    <a:gd name="connsiteY354" fmla="*/ 110067 h 1555447"/>
                    <a:gd name="connsiteX355" fmla="*/ 81091 w 1315062"/>
                    <a:gd name="connsiteY355" fmla="*/ 107043 h 1555447"/>
                    <a:gd name="connsiteX356" fmla="*/ 65969 w 1315062"/>
                    <a:gd name="connsiteY356" fmla="*/ 107043 h 1555447"/>
                    <a:gd name="connsiteX357" fmla="*/ 42984 w 1315062"/>
                    <a:gd name="connsiteY357" fmla="*/ 110067 h 1555447"/>
                    <a:gd name="connsiteX358" fmla="*/ 35120 w 1315062"/>
                    <a:gd name="connsiteY358" fmla="*/ 107043 h 1555447"/>
                    <a:gd name="connsiteX359" fmla="*/ 26651 w 1315062"/>
                    <a:gd name="connsiteY359" fmla="*/ 115510 h 1555447"/>
                    <a:gd name="connsiteX360" fmla="*/ 11529 w 1315062"/>
                    <a:gd name="connsiteY360" fmla="*/ 115510 h 1555447"/>
                    <a:gd name="connsiteX361" fmla="*/ 9715 w 1315062"/>
                    <a:gd name="connsiteY361" fmla="*/ 115510 h 1555447"/>
                    <a:gd name="connsiteX362" fmla="*/ 10319 w 1315062"/>
                    <a:gd name="connsiteY362" fmla="*/ 169938 h 1555447"/>
                    <a:gd name="connsiteX363" fmla="*/ 7295 w 1315062"/>
                    <a:gd name="connsiteY363" fmla="*/ 179010 h 1555447"/>
                    <a:gd name="connsiteX364" fmla="*/ 4271 w 1315062"/>
                    <a:gd name="connsiteY364" fmla="*/ 187476 h 1555447"/>
                    <a:gd name="connsiteX365" fmla="*/ 36 w 1315062"/>
                    <a:gd name="connsiteY365" fmla="*/ 199571 h 1555447"/>
                    <a:gd name="connsiteX366" fmla="*/ 36 w 1315062"/>
                    <a:gd name="connsiteY366" fmla="*/ 199571 h 155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315062" h="1555447">
                      <a:moveTo>
                        <a:pt x="36" y="199571"/>
                      </a:moveTo>
                      <a:lnTo>
                        <a:pt x="11529" y="204410"/>
                      </a:lnTo>
                      <a:lnTo>
                        <a:pt x="17578" y="208038"/>
                      </a:lnTo>
                      <a:lnTo>
                        <a:pt x="26651" y="223157"/>
                      </a:lnTo>
                      <a:lnTo>
                        <a:pt x="41169" y="235252"/>
                      </a:lnTo>
                      <a:lnTo>
                        <a:pt x="50242" y="241905"/>
                      </a:lnTo>
                      <a:lnTo>
                        <a:pt x="53266" y="247348"/>
                      </a:lnTo>
                      <a:lnTo>
                        <a:pt x="65969" y="261257"/>
                      </a:lnTo>
                      <a:lnTo>
                        <a:pt x="70808" y="269119"/>
                      </a:lnTo>
                      <a:lnTo>
                        <a:pt x="95004" y="285448"/>
                      </a:lnTo>
                      <a:lnTo>
                        <a:pt x="97424" y="293914"/>
                      </a:lnTo>
                      <a:lnTo>
                        <a:pt x="97424" y="314476"/>
                      </a:lnTo>
                      <a:lnTo>
                        <a:pt x="103472" y="321129"/>
                      </a:lnTo>
                      <a:cubicBezTo>
                        <a:pt x="107706" y="322338"/>
                        <a:pt x="108311" y="340481"/>
                        <a:pt x="121619" y="333829"/>
                      </a:cubicBezTo>
                      <a:cubicBezTo>
                        <a:pt x="122224" y="336852"/>
                        <a:pt x="119199" y="345924"/>
                        <a:pt x="121014" y="359833"/>
                      </a:cubicBezTo>
                      <a:cubicBezTo>
                        <a:pt x="121014" y="368905"/>
                        <a:pt x="124038" y="374348"/>
                        <a:pt x="125853" y="376767"/>
                      </a:cubicBezTo>
                      <a:cubicBezTo>
                        <a:pt x="131297" y="381605"/>
                        <a:pt x="130087" y="382814"/>
                        <a:pt x="131297" y="383419"/>
                      </a:cubicBezTo>
                      <a:cubicBezTo>
                        <a:pt x="134926" y="387652"/>
                        <a:pt x="137346" y="390676"/>
                        <a:pt x="137951" y="397933"/>
                      </a:cubicBezTo>
                      <a:cubicBezTo>
                        <a:pt x="138555" y="402167"/>
                        <a:pt x="139766" y="404586"/>
                        <a:pt x="139766" y="407610"/>
                      </a:cubicBezTo>
                      <a:cubicBezTo>
                        <a:pt x="139766" y="415472"/>
                        <a:pt x="140370" y="422124"/>
                        <a:pt x="139766" y="429381"/>
                      </a:cubicBezTo>
                      <a:cubicBezTo>
                        <a:pt x="139766" y="431800"/>
                        <a:pt x="141580" y="432405"/>
                        <a:pt x="143395" y="434824"/>
                      </a:cubicBezTo>
                      <a:cubicBezTo>
                        <a:pt x="145209" y="436638"/>
                        <a:pt x="147024" y="442686"/>
                        <a:pt x="147024" y="443291"/>
                      </a:cubicBezTo>
                      <a:cubicBezTo>
                        <a:pt x="146419" y="449943"/>
                        <a:pt x="145815" y="453571"/>
                        <a:pt x="145209" y="455386"/>
                      </a:cubicBezTo>
                      <a:lnTo>
                        <a:pt x="154888" y="465667"/>
                      </a:lnTo>
                      <a:lnTo>
                        <a:pt x="158517" y="486229"/>
                      </a:lnTo>
                      <a:cubicBezTo>
                        <a:pt x="165171" y="491672"/>
                        <a:pt x="163356" y="495905"/>
                        <a:pt x="172429" y="506791"/>
                      </a:cubicBezTo>
                      <a:cubicBezTo>
                        <a:pt x="177268" y="514048"/>
                        <a:pt x="174849" y="520095"/>
                        <a:pt x="179083" y="528562"/>
                      </a:cubicBezTo>
                      <a:cubicBezTo>
                        <a:pt x="180293" y="530981"/>
                        <a:pt x="180293" y="536424"/>
                        <a:pt x="183317" y="544891"/>
                      </a:cubicBezTo>
                      <a:cubicBezTo>
                        <a:pt x="181502" y="556381"/>
                        <a:pt x="183922" y="558195"/>
                        <a:pt x="183922" y="567871"/>
                      </a:cubicBezTo>
                      <a:cubicBezTo>
                        <a:pt x="183922" y="573919"/>
                        <a:pt x="180293" y="578757"/>
                        <a:pt x="178478" y="582990"/>
                      </a:cubicBezTo>
                      <a:cubicBezTo>
                        <a:pt x="175454" y="590248"/>
                        <a:pt x="173639" y="593271"/>
                        <a:pt x="170010" y="599924"/>
                      </a:cubicBezTo>
                      <a:cubicBezTo>
                        <a:pt x="168195" y="603553"/>
                        <a:pt x="160331" y="616252"/>
                        <a:pt x="158517" y="621091"/>
                      </a:cubicBezTo>
                      <a:cubicBezTo>
                        <a:pt x="158517" y="631371"/>
                        <a:pt x="149444" y="644071"/>
                        <a:pt x="152468" y="644071"/>
                      </a:cubicBezTo>
                      <a:cubicBezTo>
                        <a:pt x="160331" y="644071"/>
                        <a:pt x="162751" y="654957"/>
                        <a:pt x="160937" y="663424"/>
                      </a:cubicBezTo>
                      <a:cubicBezTo>
                        <a:pt x="154282" y="675519"/>
                        <a:pt x="154282" y="674914"/>
                        <a:pt x="144604" y="685195"/>
                      </a:cubicBezTo>
                      <a:cubicBezTo>
                        <a:pt x="137346" y="693057"/>
                        <a:pt x="137346" y="697291"/>
                        <a:pt x="122224" y="705152"/>
                      </a:cubicBezTo>
                      <a:cubicBezTo>
                        <a:pt x="120409" y="706362"/>
                        <a:pt x="115570" y="710595"/>
                        <a:pt x="114965" y="712410"/>
                      </a:cubicBezTo>
                      <a:cubicBezTo>
                        <a:pt x="113755" y="716643"/>
                        <a:pt x="108311" y="717248"/>
                        <a:pt x="104682" y="721481"/>
                      </a:cubicBezTo>
                      <a:cubicBezTo>
                        <a:pt x="100448" y="726319"/>
                        <a:pt x="90769" y="734181"/>
                        <a:pt x="84720" y="739624"/>
                      </a:cubicBezTo>
                      <a:lnTo>
                        <a:pt x="68993" y="753533"/>
                      </a:lnTo>
                      <a:lnTo>
                        <a:pt x="61130" y="756557"/>
                      </a:lnTo>
                      <a:lnTo>
                        <a:pt x="50847" y="755952"/>
                      </a:lnTo>
                      <a:lnTo>
                        <a:pt x="28466" y="758976"/>
                      </a:lnTo>
                      <a:cubicBezTo>
                        <a:pt x="25442" y="758976"/>
                        <a:pt x="24231" y="760791"/>
                        <a:pt x="24231" y="761395"/>
                      </a:cubicBezTo>
                      <a:cubicBezTo>
                        <a:pt x="23022" y="765024"/>
                        <a:pt x="27861" y="763814"/>
                        <a:pt x="25442" y="766233"/>
                      </a:cubicBezTo>
                      <a:cubicBezTo>
                        <a:pt x="24837" y="766838"/>
                        <a:pt x="24231" y="768048"/>
                        <a:pt x="25442" y="769862"/>
                      </a:cubicBezTo>
                      <a:cubicBezTo>
                        <a:pt x="26651" y="771676"/>
                        <a:pt x="24837" y="772886"/>
                        <a:pt x="24837" y="775910"/>
                      </a:cubicBezTo>
                      <a:cubicBezTo>
                        <a:pt x="22417" y="778933"/>
                        <a:pt x="25442" y="779538"/>
                        <a:pt x="23627" y="784981"/>
                      </a:cubicBezTo>
                      <a:cubicBezTo>
                        <a:pt x="22417" y="789214"/>
                        <a:pt x="19393" y="791633"/>
                        <a:pt x="20602" y="794657"/>
                      </a:cubicBezTo>
                      <a:cubicBezTo>
                        <a:pt x="23627" y="796472"/>
                        <a:pt x="21813" y="803124"/>
                        <a:pt x="23627" y="805543"/>
                      </a:cubicBezTo>
                      <a:cubicBezTo>
                        <a:pt x="23627" y="811591"/>
                        <a:pt x="24837" y="810381"/>
                        <a:pt x="24837" y="818243"/>
                      </a:cubicBezTo>
                      <a:cubicBezTo>
                        <a:pt x="24837" y="822476"/>
                        <a:pt x="18788" y="840619"/>
                        <a:pt x="26046" y="835176"/>
                      </a:cubicBezTo>
                      <a:cubicBezTo>
                        <a:pt x="29071" y="832757"/>
                        <a:pt x="30280" y="834571"/>
                        <a:pt x="29676" y="836990"/>
                      </a:cubicBezTo>
                      <a:cubicBezTo>
                        <a:pt x="27256" y="844248"/>
                        <a:pt x="35724" y="841224"/>
                        <a:pt x="30886" y="847876"/>
                      </a:cubicBezTo>
                      <a:cubicBezTo>
                        <a:pt x="27256" y="849086"/>
                        <a:pt x="26651" y="852110"/>
                        <a:pt x="28466" y="853319"/>
                      </a:cubicBezTo>
                      <a:cubicBezTo>
                        <a:pt x="32095" y="856343"/>
                        <a:pt x="30886" y="858762"/>
                        <a:pt x="25442" y="867833"/>
                      </a:cubicBezTo>
                      <a:cubicBezTo>
                        <a:pt x="24231" y="870252"/>
                        <a:pt x="21207" y="875091"/>
                        <a:pt x="20602" y="877510"/>
                      </a:cubicBezTo>
                      <a:cubicBezTo>
                        <a:pt x="18183" y="885976"/>
                        <a:pt x="16368" y="883557"/>
                        <a:pt x="15158" y="891419"/>
                      </a:cubicBezTo>
                      <a:cubicBezTo>
                        <a:pt x="14553" y="899281"/>
                        <a:pt x="5480" y="896257"/>
                        <a:pt x="5480" y="910771"/>
                      </a:cubicBezTo>
                      <a:cubicBezTo>
                        <a:pt x="5480" y="911981"/>
                        <a:pt x="6690" y="918029"/>
                        <a:pt x="9109" y="920448"/>
                      </a:cubicBezTo>
                      <a:cubicBezTo>
                        <a:pt x="13949" y="923471"/>
                        <a:pt x="9109" y="928310"/>
                        <a:pt x="11529" y="931334"/>
                      </a:cubicBezTo>
                      <a:cubicBezTo>
                        <a:pt x="13949" y="934357"/>
                        <a:pt x="9715" y="936172"/>
                        <a:pt x="10924" y="940405"/>
                      </a:cubicBezTo>
                      <a:cubicBezTo>
                        <a:pt x="12739" y="946453"/>
                        <a:pt x="9715" y="947057"/>
                        <a:pt x="11529" y="953709"/>
                      </a:cubicBezTo>
                      <a:cubicBezTo>
                        <a:pt x="11529" y="959152"/>
                        <a:pt x="6085" y="963990"/>
                        <a:pt x="12134" y="967619"/>
                      </a:cubicBezTo>
                      <a:cubicBezTo>
                        <a:pt x="17578" y="969433"/>
                        <a:pt x="16368" y="973667"/>
                        <a:pt x="19393" y="973667"/>
                      </a:cubicBezTo>
                      <a:cubicBezTo>
                        <a:pt x="23022" y="974271"/>
                        <a:pt x="20602" y="967014"/>
                        <a:pt x="23627" y="968224"/>
                      </a:cubicBezTo>
                      <a:cubicBezTo>
                        <a:pt x="26651" y="969433"/>
                        <a:pt x="22417" y="977900"/>
                        <a:pt x="26651" y="982738"/>
                      </a:cubicBezTo>
                      <a:cubicBezTo>
                        <a:pt x="29676" y="985157"/>
                        <a:pt x="29071" y="988786"/>
                        <a:pt x="30886" y="990600"/>
                      </a:cubicBezTo>
                      <a:cubicBezTo>
                        <a:pt x="35120" y="994834"/>
                        <a:pt x="31491" y="996648"/>
                        <a:pt x="35724" y="1000881"/>
                      </a:cubicBezTo>
                      <a:cubicBezTo>
                        <a:pt x="38144" y="1002695"/>
                        <a:pt x="35724" y="1011767"/>
                        <a:pt x="44193" y="1013581"/>
                      </a:cubicBezTo>
                      <a:cubicBezTo>
                        <a:pt x="50242" y="1014791"/>
                        <a:pt x="48427" y="1019024"/>
                        <a:pt x="53266" y="1020838"/>
                      </a:cubicBezTo>
                      <a:cubicBezTo>
                        <a:pt x="56896" y="1022048"/>
                        <a:pt x="55686" y="1026886"/>
                        <a:pt x="58106" y="1030514"/>
                      </a:cubicBezTo>
                      <a:cubicBezTo>
                        <a:pt x="60525" y="1034748"/>
                        <a:pt x="54476" y="1037167"/>
                        <a:pt x="59920" y="1043215"/>
                      </a:cubicBezTo>
                      <a:cubicBezTo>
                        <a:pt x="63549" y="1047448"/>
                        <a:pt x="61130" y="1053495"/>
                        <a:pt x="66574" y="1054705"/>
                      </a:cubicBezTo>
                      <a:cubicBezTo>
                        <a:pt x="75647" y="1056519"/>
                        <a:pt x="65969" y="1061962"/>
                        <a:pt x="72018" y="1065590"/>
                      </a:cubicBezTo>
                      <a:cubicBezTo>
                        <a:pt x="75647" y="1072243"/>
                        <a:pt x="81696" y="1065590"/>
                        <a:pt x="79882" y="1074662"/>
                      </a:cubicBezTo>
                      <a:cubicBezTo>
                        <a:pt x="78067" y="1082524"/>
                        <a:pt x="85931" y="1077081"/>
                        <a:pt x="85326" y="1083733"/>
                      </a:cubicBezTo>
                      <a:cubicBezTo>
                        <a:pt x="84720" y="1091595"/>
                        <a:pt x="90769" y="1090386"/>
                        <a:pt x="91375" y="1095829"/>
                      </a:cubicBezTo>
                      <a:cubicBezTo>
                        <a:pt x="91979" y="1104295"/>
                        <a:pt x="98028" y="1104295"/>
                        <a:pt x="96818" y="1112762"/>
                      </a:cubicBezTo>
                      <a:cubicBezTo>
                        <a:pt x="96213" y="1121834"/>
                        <a:pt x="104682" y="1118205"/>
                        <a:pt x="104682" y="1126067"/>
                      </a:cubicBezTo>
                      <a:cubicBezTo>
                        <a:pt x="104077" y="1136348"/>
                        <a:pt x="112546" y="1132719"/>
                        <a:pt x="114965" y="1141791"/>
                      </a:cubicBezTo>
                      <a:cubicBezTo>
                        <a:pt x="119199" y="1158119"/>
                        <a:pt x="131297" y="1149652"/>
                        <a:pt x="130087" y="1159934"/>
                      </a:cubicBezTo>
                      <a:cubicBezTo>
                        <a:pt x="129482" y="1165981"/>
                        <a:pt x="135531" y="1164772"/>
                        <a:pt x="138555" y="1168400"/>
                      </a:cubicBezTo>
                      <a:cubicBezTo>
                        <a:pt x="141580" y="1172029"/>
                        <a:pt x="144604" y="1170819"/>
                        <a:pt x="146419" y="1172029"/>
                      </a:cubicBezTo>
                      <a:cubicBezTo>
                        <a:pt x="148234" y="1173238"/>
                        <a:pt x="148234" y="1174448"/>
                        <a:pt x="148839" y="1175053"/>
                      </a:cubicBezTo>
                      <a:cubicBezTo>
                        <a:pt x="151863" y="1179286"/>
                        <a:pt x="153678" y="1177471"/>
                        <a:pt x="155493" y="1178681"/>
                      </a:cubicBezTo>
                      <a:cubicBezTo>
                        <a:pt x="157912" y="1179891"/>
                        <a:pt x="160937" y="1179286"/>
                        <a:pt x="162146" y="1179891"/>
                      </a:cubicBezTo>
                      <a:cubicBezTo>
                        <a:pt x="162751" y="1179891"/>
                        <a:pt x="165775" y="1181705"/>
                        <a:pt x="168195" y="1182310"/>
                      </a:cubicBezTo>
                      <a:cubicBezTo>
                        <a:pt x="169405" y="1182914"/>
                        <a:pt x="173035" y="1187148"/>
                        <a:pt x="176664" y="1185334"/>
                      </a:cubicBezTo>
                      <a:cubicBezTo>
                        <a:pt x="178478" y="1184124"/>
                        <a:pt x="180293" y="1184729"/>
                        <a:pt x="181502" y="1185334"/>
                      </a:cubicBezTo>
                      <a:lnTo>
                        <a:pt x="182713" y="1190776"/>
                      </a:lnTo>
                      <a:lnTo>
                        <a:pt x="184527" y="1205895"/>
                      </a:lnTo>
                      <a:lnTo>
                        <a:pt x="183922" y="1216781"/>
                      </a:lnTo>
                      <a:lnTo>
                        <a:pt x="185132" y="1235529"/>
                      </a:lnTo>
                      <a:lnTo>
                        <a:pt x="185737" y="1245205"/>
                      </a:lnTo>
                      <a:lnTo>
                        <a:pt x="194206" y="1240971"/>
                      </a:lnTo>
                      <a:lnTo>
                        <a:pt x="216586" y="1231900"/>
                      </a:lnTo>
                      <a:lnTo>
                        <a:pt x="223845" y="1228876"/>
                      </a:lnTo>
                      <a:lnTo>
                        <a:pt x="232918" y="1224643"/>
                      </a:lnTo>
                      <a:lnTo>
                        <a:pt x="236548" y="1226457"/>
                      </a:lnTo>
                      <a:lnTo>
                        <a:pt x="237153" y="1231295"/>
                      </a:lnTo>
                      <a:lnTo>
                        <a:pt x="236548" y="1240367"/>
                      </a:lnTo>
                      <a:lnTo>
                        <a:pt x="227474" y="1266371"/>
                      </a:lnTo>
                      <a:lnTo>
                        <a:pt x="222030" y="1290562"/>
                      </a:lnTo>
                      <a:lnTo>
                        <a:pt x="214167" y="1306286"/>
                      </a:lnTo>
                      <a:lnTo>
                        <a:pt x="215377" y="1314752"/>
                      </a:lnTo>
                      <a:lnTo>
                        <a:pt x="216586" y="1336524"/>
                      </a:lnTo>
                      <a:lnTo>
                        <a:pt x="216586" y="1349224"/>
                      </a:lnTo>
                      <a:lnTo>
                        <a:pt x="217796" y="1365553"/>
                      </a:lnTo>
                      <a:lnTo>
                        <a:pt x="217796" y="1378252"/>
                      </a:lnTo>
                      <a:lnTo>
                        <a:pt x="216586" y="1396395"/>
                      </a:lnTo>
                      <a:lnTo>
                        <a:pt x="223845" y="1404257"/>
                      </a:lnTo>
                      <a:lnTo>
                        <a:pt x="229893" y="1419376"/>
                      </a:lnTo>
                      <a:lnTo>
                        <a:pt x="235942" y="1433286"/>
                      </a:lnTo>
                      <a:lnTo>
                        <a:pt x="249855" y="1439938"/>
                      </a:lnTo>
                      <a:lnTo>
                        <a:pt x="256509" y="1441752"/>
                      </a:lnTo>
                      <a:lnTo>
                        <a:pt x="264373" y="1444776"/>
                      </a:lnTo>
                      <a:lnTo>
                        <a:pt x="268606" y="1459895"/>
                      </a:lnTo>
                      <a:lnTo>
                        <a:pt x="271026" y="1465943"/>
                      </a:lnTo>
                      <a:lnTo>
                        <a:pt x="262558" y="1479248"/>
                      </a:lnTo>
                      <a:lnTo>
                        <a:pt x="265582" y="1483481"/>
                      </a:lnTo>
                      <a:lnTo>
                        <a:pt x="270421" y="1487715"/>
                      </a:lnTo>
                      <a:lnTo>
                        <a:pt x="273446" y="1488924"/>
                      </a:lnTo>
                      <a:lnTo>
                        <a:pt x="284939" y="1499205"/>
                      </a:lnTo>
                      <a:lnTo>
                        <a:pt x="306715" y="1516743"/>
                      </a:lnTo>
                      <a:lnTo>
                        <a:pt x="316998" y="1526419"/>
                      </a:lnTo>
                      <a:lnTo>
                        <a:pt x="324257" y="1533072"/>
                      </a:lnTo>
                      <a:lnTo>
                        <a:pt x="331515" y="1536095"/>
                      </a:lnTo>
                      <a:lnTo>
                        <a:pt x="341798" y="1537910"/>
                      </a:lnTo>
                      <a:lnTo>
                        <a:pt x="352686" y="1538514"/>
                      </a:lnTo>
                      <a:lnTo>
                        <a:pt x="356315" y="1539119"/>
                      </a:lnTo>
                      <a:lnTo>
                        <a:pt x="394423" y="1534886"/>
                      </a:lnTo>
                      <a:lnTo>
                        <a:pt x="420433" y="1533676"/>
                      </a:lnTo>
                      <a:lnTo>
                        <a:pt x="434951" y="1531257"/>
                      </a:lnTo>
                      <a:lnTo>
                        <a:pt x="439185" y="1531257"/>
                      </a:lnTo>
                      <a:lnTo>
                        <a:pt x="449468" y="1525814"/>
                      </a:lnTo>
                      <a:lnTo>
                        <a:pt x="476688" y="1511905"/>
                      </a:lnTo>
                      <a:lnTo>
                        <a:pt x="484552" y="1508881"/>
                      </a:lnTo>
                      <a:lnTo>
                        <a:pt x="488786" y="1505857"/>
                      </a:lnTo>
                      <a:lnTo>
                        <a:pt x="497859" y="1501624"/>
                      </a:lnTo>
                      <a:lnTo>
                        <a:pt x="510562" y="1489529"/>
                      </a:lnTo>
                      <a:lnTo>
                        <a:pt x="520845" y="1478643"/>
                      </a:lnTo>
                      <a:lnTo>
                        <a:pt x="525684" y="1471386"/>
                      </a:lnTo>
                      <a:lnTo>
                        <a:pt x="527499" y="1465338"/>
                      </a:lnTo>
                      <a:lnTo>
                        <a:pt x="531128" y="1458686"/>
                      </a:lnTo>
                      <a:lnTo>
                        <a:pt x="535362" y="1447800"/>
                      </a:lnTo>
                      <a:lnTo>
                        <a:pt x="534153" y="1432681"/>
                      </a:lnTo>
                      <a:lnTo>
                        <a:pt x="534757" y="1429657"/>
                      </a:lnTo>
                      <a:lnTo>
                        <a:pt x="534757" y="1418772"/>
                      </a:lnTo>
                      <a:lnTo>
                        <a:pt x="534153" y="1409700"/>
                      </a:lnTo>
                      <a:lnTo>
                        <a:pt x="546250" y="1379462"/>
                      </a:lnTo>
                      <a:lnTo>
                        <a:pt x="542016" y="1375834"/>
                      </a:lnTo>
                      <a:cubicBezTo>
                        <a:pt x="537782" y="1372810"/>
                        <a:pt x="538386" y="1361924"/>
                        <a:pt x="536572" y="1355272"/>
                      </a:cubicBezTo>
                      <a:lnTo>
                        <a:pt x="535967" y="1348014"/>
                      </a:lnTo>
                      <a:lnTo>
                        <a:pt x="532943" y="1327453"/>
                      </a:lnTo>
                      <a:lnTo>
                        <a:pt x="532338" y="1316567"/>
                      </a:lnTo>
                      <a:lnTo>
                        <a:pt x="545646" y="1315962"/>
                      </a:lnTo>
                      <a:lnTo>
                        <a:pt x="554719" y="1318986"/>
                      </a:lnTo>
                      <a:lnTo>
                        <a:pt x="565606" y="1322614"/>
                      </a:lnTo>
                      <a:lnTo>
                        <a:pt x="570446" y="1322010"/>
                      </a:lnTo>
                      <a:lnTo>
                        <a:pt x="574075" y="1322614"/>
                      </a:lnTo>
                      <a:cubicBezTo>
                        <a:pt x="575890" y="1322614"/>
                        <a:pt x="578914" y="1321405"/>
                        <a:pt x="580124" y="1326243"/>
                      </a:cubicBezTo>
                      <a:lnTo>
                        <a:pt x="581939" y="1337129"/>
                      </a:lnTo>
                      <a:lnTo>
                        <a:pt x="584963" y="1347410"/>
                      </a:lnTo>
                      <a:lnTo>
                        <a:pt x="600690" y="1363133"/>
                      </a:lnTo>
                      <a:lnTo>
                        <a:pt x="619442" y="1384300"/>
                      </a:lnTo>
                      <a:lnTo>
                        <a:pt x="632144" y="1396395"/>
                      </a:lnTo>
                      <a:lnTo>
                        <a:pt x="641823" y="1406676"/>
                      </a:lnTo>
                      <a:lnTo>
                        <a:pt x="652106" y="1413934"/>
                      </a:lnTo>
                      <a:lnTo>
                        <a:pt x="655130" y="1415143"/>
                      </a:lnTo>
                      <a:lnTo>
                        <a:pt x="675092" y="1427238"/>
                      </a:lnTo>
                      <a:lnTo>
                        <a:pt x="683560" y="1447800"/>
                      </a:lnTo>
                      <a:lnTo>
                        <a:pt x="687190" y="1454453"/>
                      </a:lnTo>
                      <a:lnTo>
                        <a:pt x="695657" y="1463524"/>
                      </a:lnTo>
                      <a:lnTo>
                        <a:pt x="718643" y="1499205"/>
                      </a:lnTo>
                      <a:lnTo>
                        <a:pt x="721668" y="1502834"/>
                      </a:lnTo>
                      <a:lnTo>
                        <a:pt x="721668" y="1513719"/>
                      </a:lnTo>
                      <a:lnTo>
                        <a:pt x="719853" y="1519162"/>
                      </a:lnTo>
                      <a:lnTo>
                        <a:pt x="718643" y="1531257"/>
                      </a:lnTo>
                      <a:cubicBezTo>
                        <a:pt x="719853" y="1536095"/>
                        <a:pt x="724088" y="1538514"/>
                        <a:pt x="728321" y="1541538"/>
                      </a:cubicBezTo>
                      <a:lnTo>
                        <a:pt x="738000" y="1547586"/>
                      </a:lnTo>
                      <a:lnTo>
                        <a:pt x="756752" y="1550610"/>
                      </a:lnTo>
                      <a:lnTo>
                        <a:pt x="775503" y="1552424"/>
                      </a:lnTo>
                      <a:lnTo>
                        <a:pt x="796674" y="1553029"/>
                      </a:lnTo>
                      <a:lnTo>
                        <a:pt x="805747" y="1555448"/>
                      </a:lnTo>
                      <a:lnTo>
                        <a:pt x="845065" y="1554238"/>
                      </a:lnTo>
                      <a:lnTo>
                        <a:pt x="851114" y="1546981"/>
                      </a:lnTo>
                      <a:lnTo>
                        <a:pt x="865026" y="1527024"/>
                      </a:lnTo>
                      <a:lnTo>
                        <a:pt x="878334" y="1514929"/>
                      </a:lnTo>
                      <a:lnTo>
                        <a:pt x="888012" y="1505252"/>
                      </a:lnTo>
                      <a:lnTo>
                        <a:pt x="904344" y="1485295"/>
                      </a:lnTo>
                      <a:lnTo>
                        <a:pt x="917047" y="1468362"/>
                      </a:lnTo>
                      <a:lnTo>
                        <a:pt x="921281" y="1465338"/>
                      </a:lnTo>
                      <a:lnTo>
                        <a:pt x="917047" y="1444776"/>
                      </a:lnTo>
                      <a:lnTo>
                        <a:pt x="926120" y="1424215"/>
                      </a:lnTo>
                      <a:lnTo>
                        <a:pt x="930959" y="1410305"/>
                      </a:lnTo>
                      <a:lnTo>
                        <a:pt x="932169" y="1404257"/>
                      </a:lnTo>
                      <a:lnTo>
                        <a:pt x="943057" y="1374019"/>
                      </a:lnTo>
                      <a:lnTo>
                        <a:pt x="929145" y="1340757"/>
                      </a:lnTo>
                      <a:lnTo>
                        <a:pt x="923096" y="1323824"/>
                      </a:lnTo>
                      <a:lnTo>
                        <a:pt x="918861" y="1311729"/>
                      </a:lnTo>
                      <a:lnTo>
                        <a:pt x="915837" y="1300843"/>
                      </a:lnTo>
                      <a:lnTo>
                        <a:pt x="906159" y="1283305"/>
                      </a:lnTo>
                      <a:lnTo>
                        <a:pt x="905554" y="1279676"/>
                      </a:lnTo>
                      <a:lnTo>
                        <a:pt x="905554" y="1276652"/>
                      </a:lnTo>
                      <a:lnTo>
                        <a:pt x="949710" y="1217386"/>
                      </a:lnTo>
                      <a:lnTo>
                        <a:pt x="953945" y="1171424"/>
                      </a:lnTo>
                      <a:lnTo>
                        <a:pt x="955759" y="1132114"/>
                      </a:lnTo>
                      <a:lnTo>
                        <a:pt x="977536" y="1112157"/>
                      </a:lnTo>
                      <a:lnTo>
                        <a:pt x="978141" y="1097643"/>
                      </a:lnTo>
                      <a:lnTo>
                        <a:pt x="982375" y="1081919"/>
                      </a:lnTo>
                      <a:lnTo>
                        <a:pt x="981770" y="1050471"/>
                      </a:lnTo>
                      <a:lnTo>
                        <a:pt x="981165" y="1027490"/>
                      </a:lnTo>
                      <a:lnTo>
                        <a:pt x="994472" y="999672"/>
                      </a:lnTo>
                      <a:lnTo>
                        <a:pt x="1023507" y="969433"/>
                      </a:lnTo>
                      <a:lnTo>
                        <a:pt x="1038025" y="948871"/>
                      </a:lnTo>
                      <a:lnTo>
                        <a:pt x="1056171" y="919238"/>
                      </a:lnTo>
                      <a:lnTo>
                        <a:pt x="1130572" y="936172"/>
                      </a:lnTo>
                      <a:lnTo>
                        <a:pt x="1142065" y="937986"/>
                      </a:lnTo>
                      <a:lnTo>
                        <a:pt x="1140250" y="927100"/>
                      </a:lnTo>
                      <a:lnTo>
                        <a:pt x="1135412" y="894443"/>
                      </a:lnTo>
                      <a:lnTo>
                        <a:pt x="1136621" y="864810"/>
                      </a:lnTo>
                      <a:lnTo>
                        <a:pt x="1137226" y="852110"/>
                      </a:lnTo>
                      <a:lnTo>
                        <a:pt x="1137831" y="835781"/>
                      </a:lnTo>
                      <a:lnTo>
                        <a:pt x="1137226" y="814614"/>
                      </a:lnTo>
                      <a:cubicBezTo>
                        <a:pt x="1136621" y="800705"/>
                        <a:pt x="1140250" y="788610"/>
                        <a:pt x="1150534" y="778933"/>
                      </a:cubicBezTo>
                      <a:lnTo>
                        <a:pt x="1187432" y="757162"/>
                      </a:lnTo>
                      <a:cubicBezTo>
                        <a:pt x="1205578" y="751114"/>
                        <a:pt x="1207998" y="733576"/>
                        <a:pt x="1211627" y="722086"/>
                      </a:cubicBezTo>
                      <a:cubicBezTo>
                        <a:pt x="1212837" y="723295"/>
                        <a:pt x="1212837" y="725110"/>
                        <a:pt x="1217676" y="725714"/>
                      </a:cubicBezTo>
                      <a:cubicBezTo>
                        <a:pt x="1224935" y="727529"/>
                        <a:pt x="1226145" y="727529"/>
                        <a:pt x="1228564" y="726924"/>
                      </a:cubicBezTo>
                      <a:cubicBezTo>
                        <a:pt x="1232194" y="726319"/>
                        <a:pt x="1235823" y="725714"/>
                        <a:pt x="1239452" y="726319"/>
                      </a:cubicBezTo>
                      <a:cubicBezTo>
                        <a:pt x="1243081" y="726924"/>
                        <a:pt x="1244291" y="726924"/>
                        <a:pt x="1244896" y="726924"/>
                      </a:cubicBezTo>
                      <a:cubicBezTo>
                        <a:pt x="1250945" y="721481"/>
                        <a:pt x="1250340" y="725110"/>
                        <a:pt x="1256994" y="723900"/>
                      </a:cubicBezTo>
                      <a:cubicBezTo>
                        <a:pt x="1260623" y="723295"/>
                        <a:pt x="1260623" y="720271"/>
                        <a:pt x="1265463" y="720271"/>
                      </a:cubicBezTo>
                      <a:cubicBezTo>
                        <a:pt x="1268487" y="720271"/>
                        <a:pt x="1268487" y="714224"/>
                        <a:pt x="1271511" y="717852"/>
                      </a:cubicBezTo>
                      <a:cubicBezTo>
                        <a:pt x="1274536" y="721481"/>
                        <a:pt x="1278770" y="714829"/>
                        <a:pt x="1277560" y="711805"/>
                      </a:cubicBezTo>
                      <a:cubicBezTo>
                        <a:pt x="1278165" y="709990"/>
                        <a:pt x="1279980" y="708176"/>
                        <a:pt x="1282399" y="709990"/>
                      </a:cubicBezTo>
                      <a:cubicBezTo>
                        <a:pt x="1285423" y="711805"/>
                        <a:pt x="1287238" y="709386"/>
                        <a:pt x="1288448" y="706967"/>
                      </a:cubicBezTo>
                      <a:cubicBezTo>
                        <a:pt x="1291472" y="701524"/>
                        <a:pt x="1295102" y="705152"/>
                        <a:pt x="1301756" y="702733"/>
                      </a:cubicBezTo>
                      <a:cubicBezTo>
                        <a:pt x="1302965" y="702129"/>
                        <a:pt x="1304175" y="702129"/>
                        <a:pt x="1305385" y="701524"/>
                      </a:cubicBezTo>
                      <a:cubicBezTo>
                        <a:pt x="1308409" y="700919"/>
                        <a:pt x="1311434" y="700919"/>
                        <a:pt x="1313854" y="703943"/>
                      </a:cubicBezTo>
                      <a:cubicBezTo>
                        <a:pt x="1314458" y="704548"/>
                        <a:pt x="1315063" y="705152"/>
                        <a:pt x="1315063" y="705757"/>
                      </a:cubicBezTo>
                      <a:lnTo>
                        <a:pt x="1314458" y="695476"/>
                      </a:lnTo>
                      <a:lnTo>
                        <a:pt x="1306594" y="682172"/>
                      </a:lnTo>
                      <a:lnTo>
                        <a:pt x="1287843" y="655562"/>
                      </a:lnTo>
                      <a:lnTo>
                        <a:pt x="1279980" y="641652"/>
                      </a:lnTo>
                      <a:lnTo>
                        <a:pt x="1271511" y="629557"/>
                      </a:lnTo>
                      <a:lnTo>
                        <a:pt x="1266067" y="619276"/>
                      </a:lnTo>
                      <a:lnTo>
                        <a:pt x="1253969" y="602948"/>
                      </a:lnTo>
                      <a:lnTo>
                        <a:pt x="1252760" y="591457"/>
                      </a:lnTo>
                      <a:lnTo>
                        <a:pt x="1249130" y="563033"/>
                      </a:lnTo>
                      <a:lnTo>
                        <a:pt x="1244291" y="541867"/>
                      </a:lnTo>
                      <a:lnTo>
                        <a:pt x="1239452" y="526143"/>
                      </a:lnTo>
                      <a:lnTo>
                        <a:pt x="1224935" y="498324"/>
                      </a:lnTo>
                      <a:lnTo>
                        <a:pt x="1223120" y="492881"/>
                      </a:lnTo>
                      <a:lnTo>
                        <a:pt x="1240662" y="482600"/>
                      </a:lnTo>
                      <a:lnTo>
                        <a:pt x="1243081" y="472924"/>
                      </a:lnTo>
                      <a:cubicBezTo>
                        <a:pt x="1244896" y="462643"/>
                        <a:pt x="1242476" y="458410"/>
                        <a:pt x="1243687" y="451152"/>
                      </a:cubicBezTo>
                      <a:cubicBezTo>
                        <a:pt x="1244291" y="446919"/>
                        <a:pt x="1241872" y="439057"/>
                        <a:pt x="1240057" y="434824"/>
                      </a:cubicBezTo>
                      <a:cubicBezTo>
                        <a:pt x="1237032" y="425752"/>
                        <a:pt x="1234008" y="417286"/>
                        <a:pt x="1228564" y="411238"/>
                      </a:cubicBezTo>
                      <a:cubicBezTo>
                        <a:pt x="1218281" y="396119"/>
                        <a:pt x="1208603" y="385838"/>
                        <a:pt x="1198320" y="371929"/>
                      </a:cubicBezTo>
                      <a:cubicBezTo>
                        <a:pt x="1188641" y="358624"/>
                        <a:pt x="1178358" y="342900"/>
                        <a:pt x="1168076" y="323548"/>
                      </a:cubicBezTo>
                      <a:lnTo>
                        <a:pt x="1149324" y="298752"/>
                      </a:lnTo>
                      <a:lnTo>
                        <a:pt x="1131782" y="270329"/>
                      </a:lnTo>
                      <a:cubicBezTo>
                        <a:pt x="1128758" y="261257"/>
                        <a:pt x="1126338" y="252791"/>
                        <a:pt x="1125733" y="252186"/>
                      </a:cubicBezTo>
                      <a:cubicBezTo>
                        <a:pt x="1119685" y="244324"/>
                        <a:pt x="1116055" y="209852"/>
                        <a:pt x="1116055" y="209852"/>
                      </a:cubicBezTo>
                      <a:lnTo>
                        <a:pt x="1120894" y="198967"/>
                      </a:lnTo>
                      <a:cubicBezTo>
                        <a:pt x="1121499" y="198362"/>
                        <a:pt x="1132992" y="177195"/>
                        <a:pt x="1131177" y="175381"/>
                      </a:cubicBezTo>
                      <a:cubicBezTo>
                        <a:pt x="1122709" y="167519"/>
                        <a:pt x="1119079" y="157238"/>
                        <a:pt x="1113030" y="147562"/>
                      </a:cubicBezTo>
                      <a:cubicBezTo>
                        <a:pt x="1109401" y="141514"/>
                        <a:pt x="1105772" y="136676"/>
                        <a:pt x="1103352" y="128814"/>
                      </a:cubicBezTo>
                      <a:cubicBezTo>
                        <a:pt x="1101538" y="124581"/>
                        <a:pt x="1102143" y="119138"/>
                        <a:pt x="1098514" y="113091"/>
                      </a:cubicBezTo>
                      <a:cubicBezTo>
                        <a:pt x="1096699" y="110067"/>
                        <a:pt x="1094884" y="103414"/>
                        <a:pt x="1094884" y="100995"/>
                      </a:cubicBezTo>
                      <a:cubicBezTo>
                        <a:pt x="1097303" y="91924"/>
                        <a:pt x="1096699" y="90714"/>
                        <a:pt x="1088230" y="81038"/>
                      </a:cubicBezTo>
                      <a:cubicBezTo>
                        <a:pt x="1083996" y="76200"/>
                        <a:pt x="1082786" y="70152"/>
                        <a:pt x="1081576" y="64105"/>
                      </a:cubicBezTo>
                      <a:cubicBezTo>
                        <a:pt x="1080972" y="58662"/>
                        <a:pt x="1080972" y="52614"/>
                        <a:pt x="1075527" y="50195"/>
                      </a:cubicBezTo>
                      <a:cubicBezTo>
                        <a:pt x="1073108" y="48986"/>
                        <a:pt x="1071294" y="47172"/>
                        <a:pt x="1070083" y="46567"/>
                      </a:cubicBezTo>
                      <a:cubicBezTo>
                        <a:pt x="1062825" y="41729"/>
                        <a:pt x="1071294" y="36891"/>
                        <a:pt x="1068269" y="33262"/>
                      </a:cubicBezTo>
                      <a:cubicBezTo>
                        <a:pt x="1074318" y="32657"/>
                        <a:pt x="1075527" y="28424"/>
                        <a:pt x="1076132" y="24190"/>
                      </a:cubicBezTo>
                      <a:cubicBezTo>
                        <a:pt x="1072503" y="22981"/>
                        <a:pt x="1064639" y="22981"/>
                        <a:pt x="1057986" y="20562"/>
                      </a:cubicBezTo>
                      <a:lnTo>
                        <a:pt x="1045283" y="3629"/>
                      </a:lnTo>
                      <a:lnTo>
                        <a:pt x="1039234" y="0"/>
                      </a:lnTo>
                      <a:cubicBezTo>
                        <a:pt x="1033185" y="3024"/>
                        <a:pt x="1029556" y="4233"/>
                        <a:pt x="1027136" y="6652"/>
                      </a:cubicBez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lnTo>
                        <a:pt x="1027136" y="6652"/>
                      </a:lnTo>
                      <a:cubicBezTo>
                        <a:pt x="1027136" y="6652"/>
                        <a:pt x="1027136" y="7257"/>
                        <a:pt x="1026532" y="7257"/>
                      </a:cubicBezTo>
                      <a:cubicBezTo>
                        <a:pt x="1023507" y="15724"/>
                        <a:pt x="1007780" y="20562"/>
                        <a:pt x="992053" y="23586"/>
                      </a:cubicBezTo>
                      <a:cubicBezTo>
                        <a:pt x="986004" y="24795"/>
                        <a:pt x="978745" y="27819"/>
                        <a:pt x="973301" y="27819"/>
                      </a:cubicBezTo>
                      <a:cubicBezTo>
                        <a:pt x="971487" y="27819"/>
                        <a:pt x="959994" y="22981"/>
                        <a:pt x="958784" y="22981"/>
                      </a:cubicBezTo>
                      <a:cubicBezTo>
                        <a:pt x="952735" y="22376"/>
                        <a:pt x="949106" y="19352"/>
                        <a:pt x="938218" y="26005"/>
                      </a:cubicBezTo>
                      <a:cubicBezTo>
                        <a:pt x="933379" y="29029"/>
                        <a:pt x="932774" y="28424"/>
                        <a:pt x="929145" y="31448"/>
                      </a:cubicBezTo>
                      <a:cubicBezTo>
                        <a:pt x="921886" y="38100"/>
                        <a:pt x="920071" y="34472"/>
                        <a:pt x="912208" y="42938"/>
                      </a:cubicBezTo>
                      <a:cubicBezTo>
                        <a:pt x="900715" y="46567"/>
                        <a:pt x="895876" y="49591"/>
                        <a:pt x="888617" y="53824"/>
                      </a:cubicBezTo>
                      <a:cubicBezTo>
                        <a:pt x="881358" y="58057"/>
                        <a:pt x="879544" y="59871"/>
                        <a:pt x="870470" y="56848"/>
                      </a:cubicBezTo>
                      <a:cubicBezTo>
                        <a:pt x="865026" y="54429"/>
                        <a:pt x="852324" y="52010"/>
                        <a:pt x="847485" y="49591"/>
                      </a:cubicBezTo>
                      <a:cubicBezTo>
                        <a:pt x="843250" y="47172"/>
                        <a:pt x="842645" y="43543"/>
                        <a:pt x="837201" y="48986"/>
                      </a:cubicBezTo>
                      <a:cubicBezTo>
                        <a:pt x="832363" y="53219"/>
                        <a:pt x="827523" y="55033"/>
                        <a:pt x="822079" y="60476"/>
                      </a:cubicBezTo>
                      <a:cubicBezTo>
                        <a:pt x="813611" y="68943"/>
                        <a:pt x="811192" y="71967"/>
                        <a:pt x="805143" y="74386"/>
                      </a:cubicBezTo>
                      <a:cubicBezTo>
                        <a:pt x="797279" y="78014"/>
                        <a:pt x="791835" y="83457"/>
                        <a:pt x="782761" y="88900"/>
                      </a:cubicBezTo>
                      <a:cubicBezTo>
                        <a:pt x="780342" y="90109"/>
                        <a:pt x="773688" y="96157"/>
                        <a:pt x="768849" y="98576"/>
                      </a:cubicBezTo>
                      <a:cubicBezTo>
                        <a:pt x="762195" y="100391"/>
                        <a:pt x="758566" y="105229"/>
                        <a:pt x="736185" y="117324"/>
                      </a:cubicBezTo>
                      <a:cubicBezTo>
                        <a:pt x="731346" y="119743"/>
                        <a:pt x="733161" y="120348"/>
                        <a:pt x="727717" y="122162"/>
                      </a:cubicBezTo>
                      <a:cubicBezTo>
                        <a:pt x="722877" y="123976"/>
                        <a:pt x="713199" y="130629"/>
                        <a:pt x="708361" y="132443"/>
                      </a:cubicBezTo>
                      <a:cubicBezTo>
                        <a:pt x="704731" y="134257"/>
                        <a:pt x="700497" y="134257"/>
                        <a:pt x="698077" y="136676"/>
                      </a:cubicBezTo>
                      <a:cubicBezTo>
                        <a:pt x="696263" y="139095"/>
                        <a:pt x="689004" y="140305"/>
                        <a:pt x="682955" y="143329"/>
                      </a:cubicBezTo>
                      <a:cubicBezTo>
                        <a:pt x="681141" y="143933"/>
                        <a:pt x="676906" y="148167"/>
                        <a:pt x="672067" y="148167"/>
                      </a:cubicBezTo>
                      <a:cubicBezTo>
                        <a:pt x="655735" y="147562"/>
                        <a:pt x="659970" y="156633"/>
                        <a:pt x="644847" y="148167"/>
                      </a:cubicBezTo>
                      <a:cubicBezTo>
                        <a:pt x="641217" y="146352"/>
                        <a:pt x="634564" y="146957"/>
                        <a:pt x="625490" y="143329"/>
                      </a:cubicBezTo>
                      <a:cubicBezTo>
                        <a:pt x="620046" y="140910"/>
                        <a:pt x="617627" y="139700"/>
                        <a:pt x="612183" y="137886"/>
                      </a:cubicBezTo>
                      <a:cubicBezTo>
                        <a:pt x="610973" y="137886"/>
                        <a:pt x="603715" y="138490"/>
                        <a:pt x="595851" y="138490"/>
                      </a:cubicBezTo>
                      <a:cubicBezTo>
                        <a:pt x="587988" y="138490"/>
                        <a:pt x="582544" y="143329"/>
                        <a:pt x="580729" y="144538"/>
                      </a:cubicBezTo>
                      <a:cubicBezTo>
                        <a:pt x="571051" y="140305"/>
                        <a:pt x="565002" y="131233"/>
                        <a:pt x="563187" y="128814"/>
                      </a:cubicBezTo>
                      <a:cubicBezTo>
                        <a:pt x="550484" y="115510"/>
                        <a:pt x="554114" y="121557"/>
                        <a:pt x="548670" y="128814"/>
                      </a:cubicBezTo>
                      <a:cubicBezTo>
                        <a:pt x="546250" y="136071"/>
                        <a:pt x="529919" y="155424"/>
                        <a:pt x="524474" y="161472"/>
                      </a:cubicBezTo>
                      <a:cubicBezTo>
                        <a:pt x="510562" y="163286"/>
                        <a:pt x="511772" y="165100"/>
                        <a:pt x="503303" y="165100"/>
                      </a:cubicBezTo>
                      <a:cubicBezTo>
                        <a:pt x="489995" y="165705"/>
                        <a:pt x="486366" y="162681"/>
                        <a:pt x="477293" y="162076"/>
                      </a:cubicBezTo>
                      <a:cubicBezTo>
                        <a:pt x="456727" y="160867"/>
                        <a:pt x="467010" y="158448"/>
                        <a:pt x="453097" y="157843"/>
                      </a:cubicBezTo>
                      <a:cubicBezTo>
                        <a:pt x="447653" y="157843"/>
                        <a:pt x="451283" y="150586"/>
                        <a:pt x="428902" y="154214"/>
                      </a:cubicBezTo>
                      <a:cubicBezTo>
                        <a:pt x="416804" y="151190"/>
                        <a:pt x="417409" y="153609"/>
                        <a:pt x="413780" y="153609"/>
                      </a:cubicBezTo>
                      <a:cubicBezTo>
                        <a:pt x="410755" y="153609"/>
                        <a:pt x="410150" y="155424"/>
                        <a:pt x="400472" y="155424"/>
                      </a:cubicBezTo>
                      <a:cubicBezTo>
                        <a:pt x="396238" y="155424"/>
                        <a:pt x="390189" y="149376"/>
                        <a:pt x="382326" y="148771"/>
                      </a:cubicBezTo>
                      <a:cubicBezTo>
                        <a:pt x="375672" y="148167"/>
                        <a:pt x="376277" y="145143"/>
                        <a:pt x="369018" y="145143"/>
                      </a:cubicBezTo>
                      <a:cubicBezTo>
                        <a:pt x="362969" y="145143"/>
                        <a:pt x="364179" y="141514"/>
                        <a:pt x="350871" y="143329"/>
                      </a:cubicBezTo>
                      <a:cubicBezTo>
                        <a:pt x="345428" y="143933"/>
                        <a:pt x="341193" y="143329"/>
                        <a:pt x="338773" y="144538"/>
                      </a:cubicBezTo>
                      <a:cubicBezTo>
                        <a:pt x="334539" y="146352"/>
                        <a:pt x="333330" y="144538"/>
                        <a:pt x="330305" y="145748"/>
                      </a:cubicBezTo>
                      <a:cubicBezTo>
                        <a:pt x="325466" y="148167"/>
                        <a:pt x="321232" y="146957"/>
                        <a:pt x="316998" y="147562"/>
                      </a:cubicBezTo>
                      <a:cubicBezTo>
                        <a:pt x="303690" y="148167"/>
                        <a:pt x="300061" y="146352"/>
                        <a:pt x="295826" y="146352"/>
                      </a:cubicBezTo>
                      <a:cubicBezTo>
                        <a:pt x="287358" y="146957"/>
                        <a:pt x="284939" y="140305"/>
                        <a:pt x="283124" y="138490"/>
                      </a:cubicBezTo>
                      <a:cubicBezTo>
                        <a:pt x="278890" y="134862"/>
                        <a:pt x="278890" y="127605"/>
                        <a:pt x="270421" y="123976"/>
                      </a:cubicBezTo>
                      <a:cubicBezTo>
                        <a:pt x="260138" y="119138"/>
                        <a:pt x="262558" y="115510"/>
                        <a:pt x="257113" y="112486"/>
                      </a:cubicBezTo>
                      <a:cubicBezTo>
                        <a:pt x="252275" y="110067"/>
                        <a:pt x="248040" y="112486"/>
                        <a:pt x="245016" y="109462"/>
                      </a:cubicBezTo>
                      <a:cubicBezTo>
                        <a:pt x="240782" y="105833"/>
                        <a:pt x="232313" y="105229"/>
                        <a:pt x="229289" y="102810"/>
                      </a:cubicBezTo>
                      <a:cubicBezTo>
                        <a:pt x="228079" y="101600"/>
                        <a:pt x="212957" y="99181"/>
                        <a:pt x="210537" y="99181"/>
                      </a:cubicBezTo>
                      <a:cubicBezTo>
                        <a:pt x="209328" y="99181"/>
                        <a:pt x="198440" y="95552"/>
                        <a:pt x="192995" y="96762"/>
                      </a:cubicBezTo>
                      <a:lnTo>
                        <a:pt x="186947" y="96157"/>
                      </a:lnTo>
                      <a:cubicBezTo>
                        <a:pt x="183922" y="95552"/>
                        <a:pt x="173639" y="98576"/>
                        <a:pt x="171824" y="99786"/>
                      </a:cubicBezTo>
                      <a:cubicBezTo>
                        <a:pt x="168800" y="101600"/>
                        <a:pt x="162751" y="104019"/>
                        <a:pt x="158517" y="106438"/>
                      </a:cubicBezTo>
                      <a:cubicBezTo>
                        <a:pt x="151863" y="110067"/>
                        <a:pt x="147024" y="109462"/>
                        <a:pt x="141580" y="108252"/>
                      </a:cubicBezTo>
                      <a:cubicBezTo>
                        <a:pt x="136136" y="107043"/>
                        <a:pt x="130692" y="105229"/>
                        <a:pt x="125853" y="104624"/>
                      </a:cubicBezTo>
                      <a:cubicBezTo>
                        <a:pt x="122829" y="104019"/>
                        <a:pt x="118595" y="101600"/>
                        <a:pt x="111336" y="105229"/>
                      </a:cubicBezTo>
                      <a:cubicBezTo>
                        <a:pt x="104682" y="108857"/>
                        <a:pt x="98633" y="110672"/>
                        <a:pt x="98028" y="110672"/>
                      </a:cubicBezTo>
                      <a:cubicBezTo>
                        <a:pt x="95004" y="110672"/>
                        <a:pt x="91979" y="111276"/>
                        <a:pt x="87140" y="110067"/>
                      </a:cubicBezTo>
                      <a:cubicBezTo>
                        <a:pt x="84720" y="109462"/>
                        <a:pt x="83511" y="107043"/>
                        <a:pt x="81091" y="107043"/>
                      </a:cubicBezTo>
                      <a:cubicBezTo>
                        <a:pt x="75647" y="107043"/>
                        <a:pt x="72018" y="108857"/>
                        <a:pt x="65969" y="107043"/>
                      </a:cubicBezTo>
                      <a:cubicBezTo>
                        <a:pt x="56291" y="104624"/>
                        <a:pt x="52662" y="113695"/>
                        <a:pt x="42984" y="110067"/>
                      </a:cubicBezTo>
                      <a:cubicBezTo>
                        <a:pt x="38144" y="108252"/>
                        <a:pt x="40564" y="106438"/>
                        <a:pt x="35120" y="107043"/>
                      </a:cubicBezTo>
                      <a:cubicBezTo>
                        <a:pt x="31491" y="107648"/>
                        <a:pt x="29676" y="113695"/>
                        <a:pt x="26651" y="115510"/>
                      </a:cubicBezTo>
                      <a:cubicBezTo>
                        <a:pt x="22417" y="117929"/>
                        <a:pt x="17578" y="116114"/>
                        <a:pt x="11529" y="115510"/>
                      </a:cubicBezTo>
                      <a:cubicBezTo>
                        <a:pt x="10924" y="115510"/>
                        <a:pt x="10319" y="115510"/>
                        <a:pt x="9715" y="115510"/>
                      </a:cubicBezTo>
                      <a:lnTo>
                        <a:pt x="10319" y="169938"/>
                      </a:lnTo>
                      <a:cubicBezTo>
                        <a:pt x="9109" y="172357"/>
                        <a:pt x="8505" y="175986"/>
                        <a:pt x="7295" y="179010"/>
                      </a:cubicBezTo>
                      <a:cubicBezTo>
                        <a:pt x="6085" y="182033"/>
                        <a:pt x="4271" y="186267"/>
                        <a:pt x="4271" y="187476"/>
                      </a:cubicBezTo>
                      <a:cubicBezTo>
                        <a:pt x="6690" y="194129"/>
                        <a:pt x="-569" y="188081"/>
                        <a:pt x="36" y="199571"/>
                      </a:cubicBezTo>
                      <a:lnTo>
                        <a:pt x="36" y="199571"/>
                      </a:lnTo>
                      <a:close/>
                    </a:path>
                  </a:pathLst>
                </a:custGeom>
                <a:solidFill>
                  <a:srgbClr val="CF9FC5"/>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8" name="Freeform 867">
                  <a:extLst>
                    <a:ext uri="{FF2B5EF4-FFF2-40B4-BE49-F238E27FC236}">
                      <a16:creationId xmlns:a16="http://schemas.microsoft.com/office/drawing/2014/main" id="{3739C870-FFDB-576B-A603-0CA1E0F6876B}"/>
                    </a:ext>
                  </a:extLst>
                </p:cNvPr>
                <p:cNvSpPr>
                  <a:spLocks/>
                </p:cNvSpPr>
                <p:nvPr/>
              </p:nvSpPr>
              <p:spPr>
                <a:xfrm>
                  <a:off x="8393695" y="3163338"/>
                  <a:ext cx="1802982" cy="1472976"/>
                </a:xfrm>
                <a:custGeom>
                  <a:avLst/>
                  <a:gdLst>
                    <a:gd name="connsiteX0" fmla="*/ 409509 w 1696106"/>
                    <a:gd name="connsiteY0" fmla="*/ 4817 h 1358879"/>
                    <a:gd name="connsiteX1" fmla="*/ 408300 w 1696106"/>
                    <a:gd name="connsiteY1" fmla="*/ 3003 h 1358879"/>
                    <a:gd name="connsiteX2" fmla="*/ 399831 w 1696106"/>
                    <a:gd name="connsiteY2" fmla="*/ 584 h 1358879"/>
                    <a:gd name="connsiteX3" fmla="*/ 396202 w 1696106"/>
                    <a:gd name="connsiteY3" fmla="*/ 1794 h 1358879"/>
                    <a:gd name="connsiteX4" fmla="*/ 382894 w 1696106"/>
                    <a:gd name="connsiteY4" fmla="*/ 6027 h 1358879"/>
                    <a:gd name="connsiteX5" fmla="*/ 376845 w 1696106"/>
                    <a:gd name="connsiteY5" fmla="*/ 9051 h 1358879"/>
                    <a:gd name="connsiteX6" fmla="*/ 372006 w 1696106"/>
                    <a:gd name="connsiteY6" fmla="*/ 10865 h 1358879"/>
                    <a:gd name="connsiteX7" fmla="*/ 365957 w 1696106"/>
                    <a:gd name="connsiteY7" fmla="*/ 16913 h 1358879"/>
                    <a:gd name="connsiteX8" fmla="*/ 359908 w 1696106"/>
                    <a:gd name="connsiteY8" fmla="*/ 19332 h 1358879"/>
                    <a:gd name="connsiteX9" fmla="*/ 351440 w 1696106"/>
                    <a:gd name="connsiteY9" fmla="*/ 22960 h 1358879"/>
                    <a:gd name="connsiteX10" fmla="*/ 339342 w 1696106"/>
                    <a:gd name="connsiteY10" fmla="*/ 25984 h 1358879"/>
                    <a:gd name="connsiteX11" fmla="*/ 333898 w 1696106"/>
                    <a:gd name="connsiteY11" fmla="*/ 25379 h 1358879"/>
                    <a:gd name="connsiteX12" fmla="*/ 323010 w 1696106"/>
                    <a:gd name="connsiteY12" fmla="*/ 25984 h 1358879"/>
                    <a:gd name="connsiteX13" fmla="*/ 312122 w 1696106"/>
                    <a:gd name="connsiteY13" fmla="*/ 24775 h 1358879"/>
                    <a:gd name="connsiteX14" fmla="*/ 306073 w 1696106"/>
                    <a:gd name="connsiteY14" fmla="*/ 21146 h 1358879"/>
                    <a:gd name="connsiteX15" fmla="*/ 281878 w 1696106"/>
                    <a:gd name="connsiteY15" fmla="*/ 56222 h 1358879"/>
                    <a:gd name="connsiteX16" fmla="*/ 244980 w 1696106"/>
                    <a:gd name="connsiteY16" fmla="*/ 77994 h 1358879"/>
                    <a:gd name="connsiteX17" fmla="*/ 231672 w 1696106"/>
                    <a:gd name="connsiteY17" fmla="*/ 113674 h 1358879"/>
                    <a:gd name="connsiteX18" fmla="*/ 232277 w 1696106"/>
                    <a:gd name="connsiteY18" fmla="*/ 134841 h 1358879"/>
                    <a:gd name="connsiteX19" fmla="*/ 231672 w 1696106"/>
                    <a:gd name="connsiteY19" fmla="*/ 151170 h 1358879"/>
                    <a:gd name="connsiteX20" fmla="*/ 231067 w 1696106"/>
                    <a:gd name="connsiteY20" fmla="*/ 163870 h 1358879"/>
                    <a:gd name="connsiteX21" fmla="*/ 229858 w 1696106"/>
                    <a:gd name="connsiteY21" fmla="*/ 193503 h 1358879"/>
                    <a:gd name="connsiteX22" fmla="*/ 234696 w 1696106"/>
                    <a:gd name="connsiteY22" fmla="*/ 226160 h 1358879"/>
                    <a:gd name="connsiteX23" fmla="*/ 236511 w 1696106"/>
                    <a:gd name="connsiteY23" fmla="*/ 237046 h 1358879"/>
                    <a:gd name="connsiteX24" fmla="*/ 225018 w 1696106"/>
                    <a:gd name="connsiteY24" fmla="*/ 235232 h 1358879"/>
                    <a:gd name="connsiteX25" fmla="*/ 150617 w 1696106"/>
                    <a:gd name="connsiteY25" fmla="*/ 218298 h 1358879"/>
                    <a:gd name="connsiteX26" fmla="*/ 132471 w 1696106"/>
                    <a:gd name="connsiteY26" fmla="*/ 247931 h 1358879"/>
                    <a:gd name="connsiteX27" fmla="*/ 117953 w 1696106"/>
                    <a:gd name="connsiteY27" fmla="*/ 268494 h 1358879"/>
                    <a:gd name="connsiteX28" fmla="*/ 88918 w 1696106"/>
                    <a:gd name="connsiteY28" fmla="*/ 298732 h 1358879"/>
                    <a:gd name="connsiteX29" fmla="*/ 75611 w 1696106"/>
                    <a:gd name="connsiteY29" fmla="*/ 326551 h 1358879"/>
                    <a:gd name="connsiteX30" fmla="*/ 76216 w 1696106"/>
                    <a:gd name="connsiteY30" fmla="*/ 349532 h 1358879"/>
                    <a:gd name="connsiteX31" fmla="*/ 76821 w 1696106"/>
                    <a:gd name="connsiteY31" fmla="*/ 380979 h 1358879"/>
                    <a:gd name="connsiteX32" fmla="*/ 72587 w 1696106"/>
                    <a:gd name="connsiteY32" fmla="*/ 396703 h 1358879"/>
                    <a:gd name="connsiteX33" fmla="*/ 71982 w 1696106"/>
                    <a:gd name="connsiteY33" fmla="*/ 411217 h 1358879"/>
                    <a:gd name="connsiteX34" fmla="*/ 50205 w 1696106"/>
                    <a:gd name="connsiteY34" fmla="*/ 431175 h 1358879"/>
                    <a:gd name="connsiteX35" fmla="*/ 48391 w 1696106"/>
                    <a:gd name="connsiteY35" fmla="*/ 470484 h 1358879"/>
                    <a:gd name="connsiteX36" fmla="*/ 44156 w 1696106"/>
                    <a:gd name="connsiteY36" fmla="*/ 516446 h 1358879"/>
                    <a:gd name="connsiteX37" fmla="*/ 0 w 1696106"/>
                    <a:gd name="connsiteY37" fmla="*/ 575713 h 1358879"/>
                    <a:gd name="connsiteX38" fmla="*/ 0 w 1696106"/>
                    <a:gd name="connsiteY38" fmla="*/ 578736 h 1358879"/>
                    <a:gd name="connsiteX39" fmla="*/ 605 w 1696106"/>
                    <a:gd name="connsiteY39" fmla="*/ 582365 h 1358879"/>
                    <a:gd name="connsiteX40" fmla="*/ 10283 w 1696106"/>
                    <a:gd name="connsiteY40" fmla="*/ 599903 h 1358879"/>
                    <a:gd name="connsiteX41" fmla="*/ 13307 w 1696106"/>
                    <a:gd name="connsiteY41" fmla="*/ 610789 h 1358879"/>
                    <a:gd name="connsiteX42" fmla="*/ 17542 w 1696106"/>
                    <a:gd name="connsiteY42" fmla="*/ 622884 h 1358879"/>
                    <a:gd name="connsiteX43" fmla="*/ 23591 w 1696106"/>
                    <a:gd name="connsiteY43" fmla="*/ 639818 h 1358879"/>
                    <a:gd name="connsiteX44" fmla="*/ 37503 w 1696106"/>
                    <a:gd name="connsiteY44" fmla="*/ 673079 h 1358879"/>
                    <a:gd name="connsiteX45" fmla="*/ 26615 w 1696106"/>
                    <a:gd name="connsiteY45" fmla="*/ 703318 h 1358879"/>
                    <a:gd name="connsiteX46" fmla="*/ 25405 w 1696106"/>
                    <a:gd name="connsiteY46" fmla="*/ 709365 h 1358879"/>
                    <a:gd name="connsiteX47" fmla="*/ 20566 w 1696106"/>
                    <a:gd name="connsiteY47" fmla="*/ 723275 h 1358879"/>
                    <a:gd name="connsiteX48" fmla="*/ 11493 w 1696106"/>
                    <a:gd name="connsiteY48" fmla="*/ 743836 h 1358879"/>
                    <a:gd name="connsiteX49" fmla="*/ 15727 w 1696106"/>
                    <a:gd name="connsiteY49" fmla="*/ 763794 h 1358879"/>
                    <a:gd name="connsiteX50" fmla="*/ 25405 w 1696106"/>
                    <a:gd name="connsiteY50" fmla="*/ 765608 h 1358879"/>
                    <a:gd name="connsiteX51" fmla="*/ 42342 w 1696106"/>
                    <a:gd name="connsiteY51" fmla="*/ 769841 h 1358879"/>
                    <a:gd name="connsiteX52" fmla="*/ 59279 w 1696106"/>
                    <a:gd name="connsiteY52" fmla="*/ 775284 h 1358879"/>
                    <a:gd name="connsiteX53" fmla="*/ 92547 w 1696106"/>
                    <a:gd name="connsiteY53" fmla="*/ 792217 h 1358879"/>
                    <a:gd name="connsiteX54" fmla="*/ 101621 w 1696106"/>
                    <a:gd name="connsiteY54" fmla="*/ 797056 h 1358879"/>
                    <a:gd name="connsiteX55" fmla="*/ 110089 w 1696106"/>
                    <a:gd name="connsiteY55" fmla="*/ 800684 h 1358879"/>
                    <a:gd name="connsiteX56" fmla="*/ 124002 w 1696106"/>
                    <a:gd name="connsiteY56" fmla="*/ 806732 h 1358879"/>
                    <a:gd name="connsiteX57" fmla="*/ 145778 w 1696106"/>
                    <a:gd name="connsiteY57" fmla="*/ 813989 h 1358879"/>
                    <a:gd name="connsiteX58" fmla="*/ 150617 w 1696106"/>
                    <a:gd name="connsiteY58" fmla="*/ 815198 h 1358879"/>
                    <a:gd name="connsiteX59" fmla="*/ 156061 w 1696106"/>
                    <a:gd name="connsiteY59" fmla="*/ 826689 h 1358879"/>
                    <a:gd name="connsiteX60" fmla="*/ 160295 w 1696106"/>
                    <a:gd name="connsiteY60" fmla="*/ 838179 h 1358879"/>
                    <a:gd name="connsiteX61" fmla="*/ 172393 w 1696106"/>
                    <a:gd name="connsiteY61" fmla="*/ 862370 h 1358879"/>
                    <a:gd name="connsiteX62" fmla="*/ 195378 w 1696106"/>
                    <a:gd name="connsiteY62" fmla="*/ 890794 h 1358879"/>
                    <a:gd name="connsiteX63" fmla="*/ 196589 w 1696106"/>
                    <a:gd name="connsiteY63" fmla="*/ 900470 h 1358879"/>
                    <a:gd name="connsiteX64" fmla="*/ 200823 w 1696106"/>
                    <a:gd name="connsiteY64" fmla="*/ 911960 h 1358879"/>
                    <a:gd name="connsiteX65" fmla="*/ 202033 w 1696106"/>
                    <a:gd name="connsiteY65" fmla="*/ 919822 h 1358879"/>
                    <a:gd name="connsiteX66" fmla="*/ 212316 w 1696106"/>
                    <a:gd name="connsiteY66" fmla="*/ 940384 h 1358879"/>
                    <a:gd name="connsiteX67" fmla="*/ 214735 w 1696106"/>
                    <a:gd name="connsiteY67" fmla="*/ 945222 h 1358879"/>
                    <a:gd name="connsiteX68" fmla="*/ 213525 w 1696106"/>
                    <a:gd name="connsiteY68" fmla="*/ 962760 h 1358879"/>
                    <a:gd name="connsiteX69" fmla="*/ 213525 w 1696106"/>
                    <a:gd name="connsiteY69" fmla="*/ 974855 h 1358879"/>
                    <a:gd name="connsiteX70" fmla="*/ 213525 w 1696106"/>
                    <a:gd name="connsiteY70" fmla="*/ 988160 h 1358879"/>
                    <a:gd name="connsiteX71" fmla="*/ 212920 w 1696106"/>
                    <a:gd name="connsiteY71" fmla="*/ 1000255 h 1358879"/>
                    <a:gd name="connsiteX72" fmla="*/ 212920 w 1696106"/>
                    <a:gd name="connsiteY72" fmla="*/ 1021422 h 1358879"/>
                    <a:gd name="connsiteX73" fmla="*/ 211711 w 1696106"/>
                    <a:gd name="connsiteY73" fmla="*/ 1030494 h 1358879"/>
                    <a:gd name="connsiteX74" fmla="*/ 208686 w 1696106"/>
                    <a:gd name="connsiteY74" fmla="*/ 1051660 h 1358879"/>
                    <a:gd name="connsiteX75" fmla="*/ 208082 w 1696106"/>
                    <a:gd name="connsiteY75" fmla="*/ 1071013 h 1358879"/>
                    <a:gd name="connsiteX76" fmla="*/ 212920 w 1696106"/>
                    <a:gd name="connsiteY76" fmla="*/ 1073432 h 1358879"/>
                    <a:gd name="connsiteX77" fmla="*/ 221994 w 1696106"/>
                    <a:gd name="connsiteY77" fmla="*/ 1081294 h 1358879"/>
                    <a:gd name="connsiteX78" fmla="*/ 236511 w 1696106"/>
                    <a:gd name="connsiteY78" fmla="*/ 1090970 h 1358879"/>
                    <a:gd name="connsiteX79" fmla="*/ 252238 w 1696106"/>
                    <a:gd name="connsiteY79" fmla="*/ 1098227 h 1358879"/>
                    <a:gd name="connsiteX80" fmla="*/ 254658 w 1696106"/>
                    <a:gd name="connsiteY80" fmla="*/ 1116974 h 1358879"/>
                    <a:gd name="connsiteX81" fmla="*/ 254658 w 1696106"/>
                    <a:gd name="connsiteY81" fmla="*/ 1127860 h 1358879"/>
                    <a:gd name="connsiteX82" fmla="*/ 261311 w 1696106"/>
                    <a:gd name="connsiteY82" fmla="*/ 1135722 h 1358879"/>
                    <a:gd name="connsiteX83" fmla="*/ 273409 w 1696106"/>
                    <a:gd name="connsiteY83" fmla="*/ 1149027 h 1358879"/>
                    <a:gd name="connsiteX84" fmla="*/ 280668 w 1696106"/>
                    <a:gd name="connsiteY84" fmla="*/ 1156284 h 1358879"/>
                    <a:gd name="connsiteX85" fmla="*/ 304258 w 1696106"/>
                    <a:gd name="connsiteY85" fmla="*/ 1180474 h 1358879"/>
                    <a:gd name="connsiteX86" fmla="*/ 301839 w 1696106"/>
                    <a:gd name="connsiteY86" fmla="*/ 1202246 h 1358879"/>
                    <a:gd name="connsiteX87" fmla="*/ 308493 w 1696106"/>
                    <a:gd name="connsiteY87" fmla="*/ 1241556 h 1358879"/>
                    <a:gd name="connsiteX88" fmla="*/ 318171 w 1696106"/>
                    <a:gd name="connsiteY88" fmla="*/ 1260908 h 1358879"/>
                    <a:gd name="connsiteX89" fmla="*/ 343576 w 1696106"/>
                    <a:gd name="connsiteY89" fmla="*/ 1266955 h 1358879"/>
                    <a:gd name="connsiteX90" fmla="*/ 381080 w 1696106"/>
                    <a:gd name="connsiteY90" fmla="*/ 1264537 h 1358879"/>
                    <a:gd name="connsiteX91" fmla="*/ 423422 w 1696106"/>
                    <a:gd name="connsiteY91" fmla="*/ 1261513 h 1358879"/>
                    <a:gd name="connsiteX92" fmla="*/ 430680 w 1696106"/>
                    <a:gd name="connsiteY92" fmla="*/ 1260303 h 1358879"/>
                    <a:gd name="connsiteX93" fmla="*/ 438544 w 1696106"/>
                    <a:gd name="connsiteY93" fmla="*/ 1259699 h 1358879"/>
                    <a:gd name="connsiteX94" fmla="*/ 450037 w 1696106"/>
                    <a:gd name="connsiteY94" fmla="*/ 1254860 h 1358879"/>
                    <a:gd name="connsiteX95" fmla="*/ 460925 w 1696106"/>
                    <a:gd name="connsiteY95" fmla="*/ 1262117 h 1358879"/>
                    <a:gd name="connsiteX96" fmla="*/ 477257 w 1696106"/>
                    <a:gd name="connsiteY96" fmla="*/ 1274213 h 1358879"/>
                    <a:gd name="connsiteX97" fmla="*/ 496613 w 1696106"/>
                    <a:gd name="connsiteY97" fmla="*/ 1293565 h 1358879"/>
                    <a:gd name="connsiteX98" fmla="*/ 505082 w 1696106"/>
                    <a:gd name="connsiteY98" fmla="*/ 1304451 h 1358879"/>
                    <a:gd name="connsiteX99" fmla="*/ 514760 w 1696106"/>
                    <a:gd name="connsiteY99" fmla="*/ 1314732 h 1358879"/>
                    <a:gd name="connsiteX100" fmla="*/ 537746 w 1696106"/>
                    <a:gd name="connsiteY100" fmla="*/ 1326222 h 1358879"/>
                    <a:gd name="connsiteX101" fmla="*/ 552262 w 1696106"/>
                    <a:gd name="connsiteY101" fmla="*/ 1333479 h 1358879"/>
                    <a:gd name="connsiteX102" fmla="*/ 579482 w 1696106"/>
                    <a:gd name="connsiteY102" fmla="*/ 1341341 h 1358879"/>
                    <a:gd name="connsiteX103" fmla="*/ 592790 w 1696106"/>
                    <a:gd name="connsiteY103" fmla="*/ 1344365 h 1358879"/>
                    <a:gd name="connsiteX104" fmla="*/ 619406 w 1696106"/>
                    <a:gd name="connsiteY104" fmla="*/ 1343760 h 1358879"/>
                    <a:gd name="connsiteX105" fmla="*/ 649045 w 1696106"/>
                    <a:gd name="connsiteY105" fmla="*/ 1346784 h 1358879"/>
                    <a:gd name="connsiteX106" fmla="*/ 678684 w 1696106"/>
                    <a:gd name="connsiteY106" fmla="*/ 1353437 h 1358879"/>
                    <a:gd name="connsiteX107" fmla="*/ 710139 w 1696106"/>
                    <a:gd name="connsiteY107" fmla="*/ 1356460 h 1358879"/>
                    <a:gd name="connsiteX108" fmla="*/ 734334 w 1696106"/>
                    <a:gd name="connsiteY108" fmla="*/ 1354041 h 1358879"/>
                    <a:gd name="connsiteX109" fmla="*/ 756110 w 1696106"/>
                    <a:gd name="connsiteY109" fmla="*/ 1352227 h 1358879"/>
                    <a:gd name="connsiteX110" fmla="*/ 771232 w 1696106"/>
                    <a:gd name="connsiteY110" fmla="*/ 1351622 h 1358879"/>
                    <a:gd name="connsiteX111" fmla="*/ 791193 w 1696106"/>
                    <a:gd name="connsiteY111" fmla="*/ 1352227 h 1358879"/>
                    <a:gd name="connsiteX112" fmla="*/ 809945 w 1696106"/>
                    <a:gd name="connsiteY112" fmla="*/ 1351622 h 1358879"/>
                    <a:gd name="connsiteX113" fmla="*/ 823253 w 1696106"/>
                    <a:gd name="connsiteY113" fmla="*/ 1358275 h 1358879"/>
                    <a:gd name="connsiteX114" fmla="*/ 846843 w 1696106"/>
                    <a:gd name="connsiteY114" fmla="*/ 1358879 h 1358879"/>
                    <a:gd name="connsiteX115" fmla="*/ 863780 w 1696106"/>
                    <a:gd name="connsiteY115" fmla="*/ 1357670 h 1358879"/>
                    <a:gd name="connsiteX116" fmla="*/ 874668 w 1696106"/>
                    <a:gd name="connsiteY116" fmla="*/ 1343760 h 1358879"/>
                    <a:gd name="connsiteX117" fmla="*/ 889790 w 1696106"/>
                    <a:gd name="connsiteY117" fmla="*/ 1328037 h 1358879"/>
                    <a:gd name="connsiteX118" fmla="*/ 897654 w 1696106"/>
                    <a:gd name="connsiteY118" fmla="*/ 1317151 h 1358879"/>
                    <a:gd name="connsiteX119" fmla="*/ 912776 w 1696106"/>
                    <a:gd name="connsiteY119" fmla="*/ 1304451 h 1358879"/>
                    <a:gd name="connsiteX120" fmla="*/ 927899 w 1696106"/>
                    <a:gd name="connsiteY120" fmla="*/ 1299008 h 1358879"/>
                    <a:gd name="connsiteX121" fmla="*/ 937577 w 1696106"/>
                    <a:gd name="connsiteY121" fmla="*/ 1291146 h 1358879"/>
                    <a:gd name="connsiteX122" fmla="*/ 945440 w 1696106"/>
                    <a:gd name="connsiteY122" fmla="*/ 1276027 h 1358879"/>
                    <a:gd name="connsiteX123" fmla="*/ 956328 w 1696106"/>
                    <a:gd name="connsiteY123" fmla="*/ 1272398 h 1358879"/>
                    <a:gd name="connsiteX124" fmla="*/ 968426 w 1696106"/>
                    <a:gd name="connsiteY124" fmla="*/ 1268165 h 1358879"/>
                    <a:gd name="connsiteX125" fmla="*/ 991412 w 1696106"/>
                    <a:gd name="connsiteY125" fmla="*/ 1260303 h 1358879"/>
                    <a:gd name="connsiteX126" fmla="*/ 1008348 w 1696106"/>
                    <a:gd name="connsiteY126" fmla="*/ 1235508 h 1358879"/>
                    <a:gd name="connsiteX127" fmla="*/ 1015002 w 1696106"/>
                    <a:gd name="connsiteY127" fmla="*/ 1210713 h 1358879"/>
                    <a:gd name="connsiteX128" fmla="*/ 1023471 w 1696106"/>
                    <a:gd name="connsiteY128" fmla="*/ 1202851 h 1358879"/>
                    <a:gd name="connsiteX129" fmla="*/ 1030124 w 1696106"/>
                    <a:gd name="connsiteY129" fmla="*/ 1195594 h 1358879"/>
                    <a:gd name="connsiteX130" fmla="*/ 1045852 w 1696106"/>
                    <a:gd name="connsiteY130" fmla="*/ 1176846 h 1358879"/>
                    <a:gd name="connsiteX131" fmla="*/ 1057950 w 1696106"/>
                    <a:gd name="connsiteY131" fmla="*/ 1166565 h 1358879"/>
                    <a:gd name="connsiteX132" fmla="*/ 1062788 w 1696106"/>
                    <a:gd name="connsiteY132" fmla="*/ 1161122 h 1358879"/>
                    <a:gd name="connsiteX133" fmla="*/ 1073677 w 1696106"/>
                    <a:gd name="connsiteY133" fmla="*/ 1146003 h 1358879"/>
                    <a:gd name="connsiteX134" fmla="*/ 1084564 w 1696106"/>
                    <a:gd name="connsiteY134" fmla="*/ 1130279 h 1358879"/>
                    <a:gd name="connsiteX135" fmla="*/ 1091823 w 1696106"/>
                    <a:gd name="connsiteY135" fmla="*/ 1120603 h 1358879"/>
                    <a:gd name="connsiteX136" fmla="*/ 1103921 w 1696106"/>
                    <a:gd name="connsiteY136" fmla="*/ 1089760 h 1358879"/>
                    <a:gd name="connsiteX137" fmla="*/ 1109365 w 1696106"/>
                    <a:gd name="connsiteY137" fmla="*/ 1075851 h 1358879"/>
                    <a:gd name="connsiteX138" fmla="*/ 1109365 w 1696106"/>
                    <a:gd name="connsiteY138" fmla="*/ 1066175 h 1358879"/>
                    <a:gd name="connsiteX139" fmla="*/ 1106945 w 1696106"/>
                    <a:gd name="connsiteY139" fmla="*/ 1045008 h 1358879"/>
                    <a:gd name="connsiteX140" fmla="*/ 1107550 w 1696106"/>
                    <a:gd name="connsiteY140" fmla="*/ 1037146 h 1358879"/>
                    <a:gd name="connsiteX141" fmla="*/ 1123882 w 1696106"/>
                    <a:gd name="connsiteY141" fmla="*/ 1026865 h 1358879"/>
                    <a:gd name="connsiteX142" fmla="*/ 1136585 w 1696106"/>
                    <a:gd name="connsiteY142" fmla="*/ 1020818 h 1358879"/>
                    <a:gd name="connsiteX143" fmla="*/ 1167434 w 1696106"/>
                    <a:gd name="connsiteY143" fmla="*/ 1005093 h 1358879"/>
                    <a:gd name="connsiteX144" fmla="*/ 1173483 w 1696106"/>
                    <a:gd name="connsiteY144" fmla="*/ 1005093 h 1358879"/>
                    <a:gd name="connsiteX145" fmla="*/ 1177717 w 1696106"/>
                    <a:gd name="connsiteY145" fmla="*/ 1006908 h 1358879"/>
                    <a:gd name="connsiteX146" fmla="*/ 1203123 w 1696106"/>
                    <a:gd name="connsiteY146" fmla="*/ 1012955 h 1358879"/>
                    <a:gd name="connsiteX147" fmla="*/ 1214010 w 1696106"/>
                    <a:gd name="connsiteY147" fmla="*/ 1016584 h 1358879"/>
                    <a:gd name="connsiteX148" fmla="*/ 1225503 w 1696106"/>
                    <a:gd name="connsiteY148" fmla="*/ 1021422 h 1358879"/>
                    <a:gd name="connsiteX149" fmla="*/ 1234577 w 1696106"/>
                    <a:gd name="connsiteY149" fmla="*/ 1023841 h 1358879"/>
                    <a:gd name="connsiteX150" fmla="*/ 1243650 w 1696106"/>
                    <a:gd name="connsiteY150" fmla="*/ 1025051 h 1358879"/>
                    <a:gd name="connsiteX151" fmla="*/ 1259982 w 1696106"/>
                    <a:gd name="connsiteY151" fmla="*/ 1021422 h 1358879"/>
                    <a:gd name="connsiteX152" fmla="*/ 1268450 w 1696106"/>
                    <a:gd name="connsiteY152" fmla="*/ 1020213 h 1358879"/>
                    <a:gd name="connsiteX153" fmla="*/ 1307768 w 1696106"/>
                    <a:gd name="connsiteY153" fmla="*/ 1008722 h 1358879"/>
                    <a:gd name="connsiteX154" fmla="*/ 1318656 w 1696106"/>
                    <a:gd name="connsiteY154" fmla="*/ 1007513 h 1358879"/>
                    <a:gd name="connsiteX155" fmla="*/ 1340432 w 1696106"/>
                    <a:gd name="connsiteY155" fmla="*/ 1003884 h 1358879"/>
                    <a:gd name="connsiteX156" fmla="*/ 1367047 w 1696106"/>
                    <a:gd name="connsiteY156" fmla="*/ 1000860 h 1358879"/>
                    <a:gd name="connsiteX157" fmla="*/ 1419672 w 1696106"/>
                    <a:gd name="connsiteY157" fmla="*/ 974855 h 1358879"/>
                    <a:gd name="connsiteX158" fmla="*/ 1470483 w 1696106"/>
                    <a:gd name="connsiteY158" fmla="*/ 955503 h 1358879"/>
                    <a:gd name="connsiteX159" fmla="*/ 1532787 w 1696106"/>
                    <a:gd name="connsiteY159" fmla="*/ 874465 h 1358879"/>
                    <a:gd name="connsiteX160" fmla="*/ 1547909 w 1696106"/>
                    <a:gd name="connsiteY160" fmla="*/ 854508 h 1358879"/>
                    <a:gd name="connsiteX161" fmla="*/ 1561821 w 1696106"/>
                    <a:gd name="connsiteY161" fmla="*/ 836365 h 1358879"/>
                    <a:gd name="connsiteX162" fmla="*/ 1569080 w 1696106"/>
                    <a:gd name="connsiteY162" fmla="*/ 832736 h 1358879"/>
                    <a:gd name="connsiteX163" fmla="*/ 1578758 w 1696106"/>
                    <a:gd name="connsiteY163" fmla="*/ 833341 h 1358879"/>
                    <a:gd name="connsiteX164" fmla="*/ 1602349 w 1696106"/>
                    <a:gd name="connsiteY164" fmla="*/ 828503 h 1358879"/>
                    <a:gd name="connsiteX165" fmla="*/ 1613237 w 1696106"/>
                    <a:gd name="connsiteY165" fmla="*/ 820641 h 1358879"/>
                    <a:gd name="connsiteX166" fmla="*/ 1617471 w 1696106"/>
                    <a:gd name="connsiteY166" fmla="*/ 810360 h 1358879"/>
                    <a:gd name="connsiteX167" fmla="*/ 1620496 w 1696106"/>
                    <a:gd name="connsiteY167" fmla="*/ 796451 h 1358879"/>
                    <a:gd name="connsiteX168" fmla="*/ 1635618 w 1696106"/>
                    <a:gd name="connsiteY168" fmla="*/ 781332 h 1358879"/>
                    <a:gd name="connsiteX169" fmla="*/ 1631988 w 1696106"/>
                    <a:gd name="connsiteY169" fmla="*/ 757141 h 1358879"/>
                    <a:gd name="connsiteX170" fmla="*/ 1625939 w 1696106"/>
                    <a:gd name="connsiteY170" fmla="*/ 750489 h 1358879"/>
                    <a:gd name="connsiteX171" fmla="*/ 1624125 w 1696106"/>
                    <a:gd name="connsiteY171" fmla="*/ 746255 h 1358879"/>
                    <a:gd name="connsiteX172" fmla="*/ 1616261 w 1696106"/>
                    <a:gd name="connsiteY172" fmla="*/ 739603 h 1358879"/>
                    <a:gd name="connsiteX173" fmla="*/ 1615051 w 1696106"/>
                    <a:gd name="connsiteY173" fmla="*/ 735974 h 1358879"/>
                    <a:gd name="connsiteX174" fmla="*/ 1618076 w 1696106"/>
                    <a:gd name="connsiteY174" fmla="*/ 723879 h 1358879"/>
                    <a:gd name="connsiteX175" fmla="*/ 1618076 w 1696106"/>
                    <a:gd name="connsiteY175" fmla="*/ 703318 h 1358879"/>
                    <a:gd name="connsiteX176" fmla="*/ 1619285 w 1696106"/>
                    <a:gd name="connsiteY176" fmla="*/ 696060 h 1358879"/>
                    <a:gd name="connsiteX177" fmla="*/ 1627754 w 1696106"/>
                    <a:gd name="connsiteY177" fmla="*/ 676708 h 1358879"/>
                    <a:gd name="connsiteX178" fmla="*/ 1633803 w 1696106"/>
                    <a:gd name="connsiteY178" fmla="*/ 662193 h 1358879"/>
                    <a:gd name="connsiteX179" fmla="*/ 1645901 w 1696106"/>
                    <a:gd name="connsiteY179" fmla="*/ 634375 h 1358879"/>
                    <a:gd name="connsiteX180" fmla="*/ 1654369 w 1696106"/>
                    <a:gd name="connsiteY180" fmla="*/ 615022 h 1358879"/>
                    <a:gd name="connsiteX181" fmla="*/ 1660418 w 1696106"/>
                    <a:gd name="connsiteY181" fmla="*/ 613208 h 1358879"/>
                    <a:gd name="connsiteX182" fmla="*/ 1674936 w 1696106"/>
                    <a:gd name="connsiteY182" fmla="*/ 582970 h 1358879"/>
                    <a:gd name="connsiteX183" fmla="*/ 1682194 w 1696106"/>
                    <a:gd name="connsiteY183" fmla="*/ 570270 h 1358879"/>
                    <a:gd name="connsiteX184" fmla="*/ 1690662 w 1696106"/>
                    <a:gd name="connsiteY184" fmla="*/ 559384 h 1358879"/>
                    <a:gd name="connsiteX185" fmla="*/ 1696107 w 1696106"/>
                    <a:gd name="connsiteY185" fmla="*/ 536403 h 1358879"/>
                    <a:gd name="connsiteX186" fmla="*/ 1660418 w 1696106"/>
                    <a:gd name="connsiteY186" fmla="*/ 499513 h 1358879"/>
                    <a:gd name="connsiteX187" fmla="*/ 1598114 w 1696106"/>
                    <a:gd name="connsiteY187" fmla="*/ 418474 h 1358879"/>
                    <a:gd name="connsiteX188" fmla="*/ 1584202 w 1696106"/>
                    <a:gd name="connsiteY188" fmla="*/ 397308 h 1358879"/>
                    <a:gd name="connsiteX189" fmla="*/ 1491049 w 1696106"/>
                    <a:gd name="connsiteY189" fmla="*/ 415451 h 1358879"/>
                    <a:gd name="connsiteX190" fmla="*/ 1421487 w 1696106"/>
                    <a:gd name="connsiteY190" fmla="*/ 426941 h 1358879"/>
                    <a:gd name="connsiteX191" fmla="*/ 1405760 w 1696106"/>
                    <a:gd name="connsiteY191" fmla="*/ 428151 h 1358879"/>
                    <a:gd name="connsiteX192" fmla="*/ 1374306 w 1696106"/>
                    <a:gd name="connsiteY192" fmla="*/ 454760 h 1358879"/>
                    <a:gd name="connsiteX193" fmla="*/ 1330754 w 1696106"/>
                    <a:gd name="connsiteY193" fmla="*/ 458994 h 1358879"/>
                    <a:gd name="connsiteX194" fmla="*/ 1308373 w 1696106"/>
                    <a:gd name="connsiteY194" fmla="*/ 462622 h 1358879"/>
                    <a:gd name="connsiteX195" fmla="*/ 1264821 w 1696106"/>
                    <a:gd name="connsiteY195" fmla="*/ 467460 h 1358879"/>
                    <a:gd name="connsiteX196" fmla="*/ 1230343 w 1696106"/>
                    <a:gd name="connsiteY196" fmla="*/ 476532 h 1358879"/>
                    <a:gd name="connsiteX197" fmla="*/ 1165015 w 1696106"/>
                    <a:gd name="connsiteY197" fmla="*/ 504351 h 1358879"/>
                    <a:gd name="connsiteX198" fmla="*/ 1098477 w 1696106"/>
                    <a:gd name="connsiteY198" fmla="*/ 445689 h 1358879"/>
                    <a:gd name="connsiteX199" fmla="*/ 1073677 w 1696106"/>
                    <a:gd name="connsiteY199" fmla="*/ 419684 h 1358879"/>
                    <a:gd name="connsiteX200" fmla="*/ 1070652 w 1696106"/>
                    <a:gd name="connsiteY200" fmla="*/ 415451 h 1358879"/>
                    <a:gd name="connsiteX201" fmla="*/ 1050086 w 1696106"/>
                    <a:gd name="connsiteY201" fmla="*/ 406984 h 1358879"/>
                    <a:gd name="connsiteX202" fmla="*/ 1035568 w 1696106"/>
                    <a:gd name="connsiteY202" fmla="*/ 402751 h 1358879"/>
                    <a:gd name="connsiteX203" fmla="*/ 1016212 w 1696106"/>
                    <a:gd name="connsiteY203" fmla="*/ 394889 h 1358879"/>
                    <a:gd name="connsiteX204" fmla="*/ 1001090 w 1696106"/>
                    <a:gd name="connsiteY204" fmla="*/ 390051 h 1358879"/>
                    <a:gd name="connsiteX205" fmla="*/ 996855 w 1696106"/>
                    <a:gd name="connsiteY205" fmla="*/ 371908 h 1358879"/>
                    <a:gd name="connsiteX206" fmla="*/ 987177 w 1696106"/>
                    <a:gd name="connsiteY206" fmla="*/ 344693 h 1358879"/>
                    <a:gd name="connsiteX207" fmla="*/ 983548 w 1696106"/>
                    <a:gd name="connsiteY207" fmla="*/ 336832 h 1358879"/>
                    <a:gd name="connsiteX208" fmla="*/ 984758 w 1696106"/>
                    <a:gd name="connsiteY208" fmla="*/ 308408 h 1358879"/>
                    <a:gd name="connsiteX209" fmla="*/ 990806 w 1696106"/>
                    <a:gd name="connsiteY209" fmla="*/ 240675 h 1358879"/>
                    <a:gd name="connsiteX210" fmla="*/ 988387 w 1696106"/>
                    <a:gd name="connsiteY210" fmla="*/ 226765 h 1358879"/>
                    <a:gd name="connsiteX211" fmla="*/ 944835 w 1696106"/>
                    <a:gd name="connsiteY211" fmla="*/ 210436 h 1358879"/>
                    <a:gd name="connsiteX212" fmla="*/ 924269 w 1696106"/>
                    <a:gd name="connsiteY212" fmla="*/ 202575 h 1358879"/>
                    <a:gd name="connsiteX213" fmla="*/ 885556 w 1696106"/>
                    <a:gd name="connsiteY213" fmla="*/ 186246 h 1358879"/>
                    <a:gd name="connsiteX214" fmla="*/ 862570 w 1696106"/>
                    <a:gd name="connsiteY214" fmla="*/ 169313 h 1358879"/>
                    <a:gd name="connsiteX215" fmla="*/ 850473 w 1696106"/>
                    <a:gd name="connsiteY215" fmla="*/ 161451 h 1358879"/>
                    <a:gd name="connsiteX216" fmla="*/ 814179 w 1696106"/>
                    <a:gd name="connsiteY216" fmla="*/ 142703 h 1358879"/>
                    <a:gd name="connsiteX217" fmla="*/ 786355 w 1696106"/>
                    <a:gd name="connsiteY217" fmla="*/ 128794 h 1358879"/>
                    <a:gd name="connsiteX218" fmla="*/ 774257 w 1696106"/>
                    <a:gd name="connsiteY218" fmla="*/ 117303 h 1358879"/>
                    <a:gd name="connsiteX219" fmla="*/ 760344 w 1696106"/>
                    <a:gd name="connsiteY219" fmla="*/ 105813 h 1358879"/>
                    <a:gd name="connsiteX220" fmla="*/ 756110 w 1696106"/>
                    <a:gd name="connsiteY220" fmla="*/ 104603 h 1358879"/>
                    <a:gd name="connsiteX221" fmla="*/ 738568 w 1696106"/>
                    <a:gd name="connsiteY221" fmla="*/ 97951 h 1358879"/>
                    <a:gd name="connsiteX222" fmla="*/ 726471 w 1696106"/>
                    <a:gd name="connsiteY222" fmla="*/ 93717 h 1358879"/>
                    <a:gd name="connsiteX223" fmla="*/ 713768 w 1696106"/>
                    <a:gd name="connsiteY223" fmla="*/ 94927 h 1358879"/>
                    <a:gd name="connsiteX224" fmla="*/ 701670 w 1696106"/>
                    <a:gd name="connsiteY224" fmla="*/ 94927 h 1358879"/>
                    <a:gd name="connsiteX225" fmla="*/ 678684 w 1696106"/>
                    <a:gd name="connsiteY225" fmla="*/ 95532 h 1358879"/>
                    <a:gd name="connsiteX226" fmla="*/ 662957 w 1696106"/>
                    <a:gd name="connsiteY226" fmla="*/ 95532 h 1358879"/>
                    <a:gd name="connsiteX227" fmla="*/ 644206 w 1696106"/>
                    <a:gd name="connsiteY227" fmla="*/ 94322 h 1358879"/>
                    <a:gd name="connsiteX228" fmla="*/ 617591 w 1696106"/>
                    <a:gd name="connsiteY228" fmla="*/ 91903 h 1358879"/>
                    <a:gd name="connsiteX229" fmla="*/ 609727 w 1696106"/>
                    <a:gd name="connsiteY229" fmla="*/ 91298 h 1358879"/>
                    <a:gd name="connsiteX230" fmla="*/ 599444 w 1696106"/>
                    <a:gd name="connsiteY230" fmla="*/ 89484 h 1358879"/>
                    <a:gd name="connsiteX231" fmla="*/ 562546 w 1696106"/>
                    <a:gd name="connsiteY231" fmla="*/ 86460 h 1358879"/>
                    <a:gd name="connsiteX232" fmla="*/ 541375 w 1696106"/>
                    <a:gd name="connsiteY232" fmla="*/ 83436 h 1358879"/>
                    <a:gd name="connsiteX233" fmla="*/ 505686 w 1696106"/>
                    <a:gd name="connsiteY233" fmla="*/ 75575 h 1358879"/>
                    <a:gd name="connsiteX234" fmla="*/ 494798 w 1696106"/>
                    <a:gd name="connsiteY234" fmla="*/ 73156 h 1358879"/>
                    <a:gd name="connsiteX235" fmla="*/ 486330 w 1696106"/>
                    <a:gd name="connsiteY235" fmla="*/ 79203 h 1358879"/>
                    <a:gd name="connsiteX236" fmla="*/ 453061 w 1696106"/>
                    <a:gd name="connsiteY236" fmla="*/ 96136 h 1358879"/>
                    <a:gd name="connsiteX237" fmla="*/ 418582 w 1696106"/>
                    <a:gd name="connsiteY237" fmla="*/ 111860 h 1358879"/>
                    <a:gd name="connsiteX238" fmla="*/ 416768 w 1696106"/>
                    <a:gd name="connsiteY238" fmla="*/ 108232 h 1358879"/>
                    <a:gd name="connsiteX239" fmla="*/ 413138 w 1696106"/>
                    <a:gd name="connsiteY239" fmla="*/ 82227 h 1358879"/>
                    <a:gd name="connsiteX240" fmla="*/ 412533 w 1696106"/>
                    <a:gd name="connsiteY240" fmla="*/ 69527 h 1358879"/>
                    <a:gd name="connsiteX241" fmla="*/ 411324 w 1696106"/>
                    <a:gd name="connsiteY241" fmla="*/ 34451 h 1358879"/>
                    <a:gd name="connsiteX242" fmla="*/ 409509 w 1696106"/>
                    <a:gd name="connsiteY242" fmla="*/ 4817 h 1358879"/>
                    <a:gd name="connsiteX243" fmla="*/ 409509 w 1696106"/>
                    <a:gd name="connsiteY243" fmla="*/ 4817 h 135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696106" h="1358879">
                      <a:moveTo>
                        <a:pt x="409509" y="4817"/>
                      </a:moveTo>
                      <a:cubicBezTo>
                        <a:pt x="408904" y="4213"/>
                        <a:pt x="408300" y="3608"/>
                        <a:pt x="408300" y="3003"/>
                      </a:cubicBezTo>
                      <a:cubicBezTo>
                        <a:pt x="405880" y="-21"/>
                        <a:pt x="403460" y="-626"/>
                        <a:pt x="399831" y="584"/>
                      </a:cubicBezTo>
                      <a:cubicBezTo>
                        <a:pt x="398621" y="584"/>
                        <a:pt x="397411" y="1189"/>
                        <a:pt x="396202" y="1794"/>
                      </a:cubicBezTo>
                      <a:cubicBezTo>
                        <a:pt x="389548" y="4213"/>
                        <a:pt x="385918" y="584"/>
                        <a:pt x="382894" y="6027"/>
                      </a:cubicBezTo>
                      <a:cubicBezTo>
                        <a:pt x="381684" y="8446"/>
                        <a:pt x="379869" y="10865"/>
                        <a:pt x="376845" y="9051"/>
                      </a:cubicBezTo>
                      <a:cubicBezTo>
                        <a:pt x="374426" y="7841"/>
                        <a:pt x="373216" y="9051"/>
                        <a:pt x="372006" y="10865"/>
                      </a:cubicBezTo>
                      <a:cubicBezTo>
                        <a:pt x="373216" y="13284"/>
                        <a:pt x="368982" y="20541"/>
                        <a:pt x="365957" y="16913"/>
                      </a:cubicBezTo>
                      <a:cubicBezTo>
                        <a:pt x="362933" y="13284"/>
                        <a:pt x="362933" y="19332"/>
                        <a:pt x="359908" y="19332"/>
                      </a:cubicBezTo>
                      <a:cubicBezTo>
                        <a:pt x="355069" y="19332"/>
                        <a:pt x="355069" y="22355"/>
                        <a:pt x="351440" y="22960"/>
                      </a:cubicBezTo>
                      <a:cubicBezTo>
                        <a:pt x="345391" y="24170"/>
                        <a:pt x="345391" y="19936"/>
                        <a:pt x="339342" y="25984"/>
                      </a:cubicBezTo>
                      <a:cubicBezTo>
                        <a:pt x="338737" y="26589"/>
                        <a:pt x="337527" y="26589"/>
                        <a:pt x="333898" y="25379"/>
                      </a:cubicBezTo>
                      <a:cubicBezTo>
                        <a:pt x="330269" y="24170"/>
                        <a:pt x="326640" y="25379"/>
                        <a:pt x="323010" y="25984"/>
                      </a:cubicBezTo>
                      <a:cubicBezTo>
                        <a:pt x="320591" y="26589"/>
                        <a:pt x="319381" y="26589"/>
                        <a:pt x="312122" y="24775"/>
                      </a:cubicBezTo>
                      <a:cubicBezTo>
                        <a:pt x="307283" y="24170"/>
                        <a:pt x="307283" y="22960"/>
                        <a:pt x="306073" y="21146"/>
                      </a:cubicBezTo>
                      <a:cubicBezTo>
                        <a:pt x="302444" y="32636"/>
                        <a:pt x="300024" y="50174"/>
                        <a:pt x="281878" y="56222"/>
                      </a:cubicBezTo>
                      <a:lnTo>
                        <a:pt x="244980" y="77994"/>
                      </a:lnTo>
                      <a:cubicBezTo>
                        <a:pt x="234696" y="87065"/>
                        <a:pt x="231067" y="99765"/>
                        <a:pt x="231672" y="113674"/>
                      </a:cubicBezTo>
                      <a:lnTo>
                        <a:pt x="232277" y="134841"/>
                      </a:lnTo>
                      <a:lnTo>
                        <a:pt x="231672" y="151170"/>
                      </a:lnTo>
                      <a:lnTo>
                        <a:pt x="231067" y="163870"/>
                      </a:lnTo>
                      <a:lnTo>
                        <a:pt x="229858" y="193503"/>
                      </a:lnTo>
                      <a:lnTo>
                        <a:pt x="234696" y="226160"/>
                      </a:lnTo>
                      <a:lnTo>
                        <a:pt x="236511" y="237046"/>
                      </a:lnTo>
                      <a:lnTo>
                        <a:pt x="225018" y="235232"/>
                      </a:lnTo>
                      <a:lnTo>
                        <a:pt x="150617" y="218298"/>
                      </a:lnTo>
                      <a:lnTo>
                        <a:pt x="132471" y="247931"/>
                      </a:lnTo>
                      <a:lnTo>
                        <a:pt x="117953" y="268494"/>
                      </a:lnTo>
                      <a:lnTo>
                        <a:pt x="88918" y="298732"/>
                      </a:lnTo>
                      <a:lnTo>
                        <a:pt x="75611" y="326551"/>
                      </a:lnTo>
                      <a:lnTo>
                        <a:pt x="76216" y="349532"/>
                      </a:lnTo>
                      <a:lnTo>
                        <a:pt x="76821" y="380979"/>
                      </a:lnTo>
                      <a:lnTo>
                        <a:pt x="72587" y="396703"/>
                      </a:lnTo>
                      <a:lnTo>
                        <a:pt x="71982" y="411217"/>
                      </a:lnTo>
                      <a:lnTo>
                        <a:pt x="50205" y="431175"/>
                      </a:lnTo>
                      <a:lnTo>
                        <a:pt x="48391" y="470484"/>
                      </a:lnTo>
                      <a:lnTo>
                        <a:pt x="44156" y="516446"/>
                      </a:lnTo>
                      <a:lnTo>
                        <a:pt x="0" y="575713"/>
                      </a:lnTo>
                      <a:lnTo>
                        <a:pt x="0" y="578736"/>
                      </a:lnTo>
                      <a:lnTo>
                        <a:pt x="605" y="582365"/>
                      </a:lnTo>
                      <a:lnTo>
                        <a:pt x="10283" y="599903"/>
                      </a:lnTo>
                      <a:lnTo>
                        <a:pt x="13307" y="610789"/>
                      </a:lnTo>
                      <a:lnTo>
                        <a:pt x="17542" y="622884"/>
                      </a:lnTo>
                      <a:lnTo>
                        <a:pt x="23591" y="639818"/>
                      </a:lnTo>
                      <a:lnTo>
                        <a:pt x="37503" y="673079"/>
                      </a:lnTo>
                      <a:lnTo>
                        <a:pt x="26615" y="703318"/>
                      </a:lnTo>
                      <a:lnTo>
                        <a:pt x="25405" y="709365"/>
                      </a:lnTo>
                      <a:lnTo>
                        <a:pt x="20566" y="723275"/>
                      </a:lnTo>
                      <a:lnTo>
                        <a:pt x="11493" y="743836"/>
                      </a:lnTo>
                      <a:lnTo>
                        <a:pt x="15727" y="763794"/>
                      </a:lnTo>
                      <a:lnTo>
                        <a:pt x="25405" y="765608"/>
                      </a:lnTo>
                      <a:lnTo>
                        <a:pt x="42342" y="769841"/>
                      </a:lnTo>
                      <a:lnTo>
                        <a:pt x="59279" y="775284"/>
                      </a:lnTo>
                      <a:lnTo>
                        <a:pt x="92547" y="792217"/>
                      </a:lnTo>
                      <a:lnTo>
                        <a:pt x="101621" y="797056"/>
                      </a:lnTo>
                      <a:lnTo>
                        <a:pt x="110089" y="800684"/>
                      </a:lnTo>
                      <a:lnTo>
                        <a:pt x="124002" y="806732"/>
                      </a:lnTo>
                      <a:lnTo>
                        <a:pt x="145778" y="813989"/>
                      </a:lnTo>
                      <a:lnTo>
                        <a:pt x="150617" y="815198"/>
                      </a:lnTo>
                      <a:cubicBezTo>
                        <a:pt x="153642" y="818827"/>
                        <a:pt x="153036" y="822455"/>
                        <a:pt x="156061" y="826689"/>
                      </a:cubicBezTo>
                      <a:lnTo>
                        <a:pt x="160295" y="838179"/>
                      </a:lnTo>
                      <a:lnTo>
                        <a:pt x="172393" y="862370"/>
                      </a:lnTo>
                      <a:cubicBezTo>
                        <a:pt x="182676" y="873255"/>
                        <a:pt x="189935" y="881117"/>
                        <a:pt x="195378" y="890794"/>
                      </a:cubicBezTo>
                      <a:lnTo>
                        <a:pt x="196589" y="900470"/>
                      </a:lnTo>
                      <a:lnTo>
                        <a:pt x="200823" y="911960"/>
                      </a:lnTo>
                      <a:lnTo>
                        <a:pt x="202033" y="919822"/>
                      </a:lnTo>
                      <a:lnTo>
                        <a:pt x="212316" y="940384"/>
                      </a:lnTo>
                      <a:lnTo>
                        <a:pt x="214735" y="945222"/>
                      </a:lnTo>
                      <a:lnTo>
                        <a:pt x="213525" y="962760"/>
                      </a:lnTo>
                      <a:lnTo>
                        <a:pt x="213525" y="974855"/>
                      </a:lnTo>
                      <a:lnTo>
                        <a:pt x="213525" y="988160"/>
                      </a:lnTo>
                      <a:lnTo>
                        <a:pt x="212920" y="1000255"/>
                      </a:lnTo>
                      <a:lnTo>
                        <a:pt x="212920" y="1021422"/>
                      </a:lnTo>
                      <a:lnTo>
                        <a:pt x="211711" y="1030494"/>
                      </a:lnTo>
                      <a:lnTo>
                        <a:pt x="208686" y="1051660"/>
                      </a:lnTo>
                      <a:lnTo>
                        <a:pt x="208082" y="1071013"/>
                      </a:lnTo>
                      <a:lnTo>
                        <a:pt x="212920" y="1073432"/>
                      </a:lnTo>
                      <a:lnTo>
                        <a:pt x="221994" y="1081294"/>
                      </a:lnTo>
                      <a:lnTo>
                        <a:pt x="236511" y="1090970"/>
                      </a:lnTo>
                      <a:lnTo>
                        <a:pt x="252238" y="1098227"/>
                      </a:lnTo>
                      <a:cubicBezTo>
                        <a:pt x="256473" y="1101855"/>
                        <a:pt x="253448" y="1107903"/>
                        <a:pt x="254658" y="1116974"/>
                      </a:cubicBezTo>
                      <a:lnTo>
                        <a:pt x="254658" y="1127860"/>
                      </a:lnTo>
                      <a:lnTo>
                        <a:pt x="261311" y="1135722"/>
                      </a:lnTo>
                      <a:lnTo>
                        <a:pt x="273409" y="1149027"/>
                      </a:lnTo>
                      <a:lnTo>
                        <a:pt x="280668" y="1156284"/>
                      </a:lnTo>
                      <a:lnTo>
                        <a:pt x="304258" y="1180474"/>
                      </a:lnTo>
                      <a:lnTo>
                        <a:pt x="301839" y="1202246"/>
                      </a:lnTo>
                      <a:lnTo>
                        <a:pt x="308493" y="1241556"/>
                      </a:lnTo>
                      <a:lnTo>
                        <a:pt x="318171" y="1260908"/>
                      </a:lnTo>
                      <a:cubicBezTo>
                        <a:pt x="327849" y="1254860"/>
                        <a:pt x="330269" y="1256070"/>
                        <a:pt x="343576" y="1266955"/>
                      </a:cubicBezTo>
                      <a:cubicBezTo>
                        <a:pt x="352045" y="1268165"/>
                        <a:pt x="367772" y="1266351"/>
                        <a:pt x="381080" y="1264537"/>
                      </a:cubicBezTo>
                      <a:cubicBezTo>
                        <a:pt x="384709" y="1263932"/>
                        <a:pt x="420397" y="1262117"/>
                        <a:pt x="423422" y="1261513"/>
                      </a:cubicBezTo>
                      <a:cubicBezTo>
                        <a:pt x="426446" y="1260908"/>
                        <a:pt x="428260" y="1260908"/>
                        <a:pt x="430680" y="1260303"/>
                      </a:cubicBezTo>
                      <a:cubicBezTo>
                        <a:pt x="433100" y="1259699"/>
                        <a:pt x="436729" y="1260303"/>
                        <a:pt x="438544" y="1259699"/>
                      </a:cubicBezTo>
                      <a:cubicBezTo>
                        <a:pt x="445198" y="1257884"/>
                        <a:pt x="446407" y="1255465"/>
                        <a:pt x="450037" y="1254860"/>
                      </a:cubicBezTo>
                      <a:cubicBezTo>
                        <a:pt x="451851" y="1254860"/>
                        <a:pt x="455480" y="1257884"/>
                        <a:pt x="460925" y="1262117"/>
                      </a:cubicBezTo>
                      <a:cubicBezTo>
                        <a:pt x="467578" y="1266955"/>
                        <a:pt x="475442" y="1272398"/>
                        <a:pt x="477257" y="1274213"/>
                      </a:cubicBezTo>
                      <a:cubicBezTo>
                        <a:pt x="482700" y="1279656"/>
                        <a:pt x="490564" y="1287517"/>
                        <a:pt x="496613" y="1293565"/>
                      </a:cubicBezTo>
                      <a:cubicBezTo>
                        <a:pt x="500242" y="1297798"/>
                        <a:pt x="501452" y="1300822"/>
                        <a:pt x="505082" y="1304451"/>
                      </a:cubicBezTo>
                      <a:cubicBezTo>
                        <a:pt x="508711" y="1308079"/>
                        <a:pt x="511131" y="1312312"/>
                        <a:pt x="514760" y="1314732"/>
                      </a:cubicBezTo>
                      <a:cubicBezTo>
                        <a:pt x="520204" y="1318360"/>
                        <a:pt x="528672" y="1321989"/>
                        <a:pt x="537746" y="1326222"/>
                      </a:cubicBezTo>
                      <a:cubicBezTo>
                        <a:pt x="542584" y="1328641"/>
                        <a:pt x="547424" y="1332270"/>
                        <a:pt x="552262" y="1333479"/>
                      </a:cubicBezTo>
                      <a:cubicBezTo>
                        <a:pt x="561336" y="1335898"/>
                        <a:pt x="567990" y="1338922"/>
                        <a:pt x="579482" y="1341341"/>
                      </a:cubicBezTo>
                      <a:cubicBezTo>
                        <a:pt x="586137" y="1342551"/>
                        <a:pt x="590371" y="1341946"/>
                        <a:pt x="592790" y="1344365"/>
                      </a:cubicBezTo>
                      <a:cubicBezTo>
                        <a:pt x="599444" y="1343156"/>
                        <a:pt x="595210" y="1349808"/>
                        <a:pt x="619406" y="1343760"/>
                      </a:cubicBezTo>
                      <a:cubicBezTo>
                        <a:pt x="627874" y="1341341"/>
                        <a:pt x="638157" y="1348598"/>
                        <a:pt x="649045" y="1346784"/>
                      </a:cubicBezTo>
                      <a:cubicBezTo>
                        <a:pt x="662957" y="1344365"/>
                        <a:pt x="667191" y="1351622"/>
                        <a:pt x="678684" y="1353437"/>
                      </a:cubicBezTo>
                      <a:cubicBezTo>
                        <a:pt x="687758" y="1354646"/>
                        <a:pt x="693202" y="1358275"/>
                        <a:pt x="710139" y="1356460"/>
                      </a:cubicBezTo>
                      <a:cubicBezTo>
                        <a:pt x="720422" y="1355855"/>
                        <a:pt x="724656" y="1356460"/>
                        <a:pt x="734334" y="1354041"/>
                      </a:cubicBezTo>
                      <a:cubicBezTo>
                        <a:pt x="740988" y="1354041"/>
                        <a:pt x="747642" y="1352832"/>
                        <a:pt x="756110" y="1352227"/>
                      </a:cubicBezTo>
                      <a:cubicBezTo>
                        <a:pt x="757924" y="1352227"/>
                        <a:pt x="757320" y="1353437"/>
                        <a:pt x="771232" y="1351622"/>
                      </a:cubicBezTo>
                      <a:cubicBezTo>
                        <a:pt x="779096" y="1350413"/>
                        <a:pt x="783330" y="1351622"/>
                        <a:pt x="791193" y="1352227"/>
                      </a:cubicBezTo>
                      <a:cubicBezTo>
                        <a:pt x="798452" y="1352832"/>
                        <a:pt x="806921" y="1351622"/>
                        <a:pt x="809945" y="1351622"/>
                      </a:cubicBezTo>
                      <a:cubicBezTo>
                        <a:pt x="817809" y="1353437"/>
                        <a:pt x="814179" y="1353437"/>
                        <a:pt x="823253" y="1358275"/>
                      </a:cubicBezTo>
                      <a:cubicBezTo>
                        <a:pt x="831117" y="1359484"/>
                        <a:pt x="838980" y="1358275"/>
                        <a:pt x="846843" y="1358879"/>
                      </a:cubicBezTo>
                      <a:cubicBezTo>
                        <a:pt x="852892" y="1357670"/>
                        <a:pt x="861361" y="1358879"/>
                        <a:pt x="863780" y="1357670"/>
                      </a:cubicBezTo>
                      <a:cubicBezTo>
                        <a:pt x="869829" y="1354041"/>
                        <a:pt x="870434" y="1349808"/>
                        <a:pt x="874668" y="1343760"/>
                      </a:cubicBezTo>
                      <a:cubicBezTo>
                        <a:pt x="881927" y="1338922"/>
                        <a:pt x="885556" y="1333479"/>
                        <a:pt x="889790" y="1328037"/>
                      </a:cubicBezTo>
                      <a:cubicBezTo>
                        <a:pt x="892815" y="1323803"/>
                        <a:pt x="894630" y="1320779"/>
                        <a:pt x="897654" y="1317151"/>
                      </a:cubicBezTo>
                      <a:cubicBezTo>
                        <a:pt x="903703" y="1309894"/>
                        <a:pt x="906122" y="1309289"/>
                        <a:pt x="912776" y="1304451"/>
                      </a:cubicBezTo>
                      <a:cubicBezTo>
                        <a:pt x="915195" y="1302636"/>
                        <a:pt x="921850" y="1301427"/>
                        <a:pt x="927899" y="1299008"/>
                      </a:cubicBezTo>
                      <a:cubicBezTo>
                        <a:pt x="932133" y="1296589"/>
                        <a:pt x="936366" y="1294170"/>
                        <a:pt x="937577" y="1291146"/>
                      </a:cubicBezTo>
                      <a:cubicBezTo>
                        <a:pt x="940601" y="1285703"/>
                        <a:pt x="943626" y="1278446"/>
                        <a:pt x="945440" y="1276027"/>
                      </a:cubicBezTo>
                      <a:cubicBezTo>
                        <a:pt x="947255" y="1274213"/>
                        <a:pt x="952094" y="1274818"/>
                        <a:pt x="956328" y="1272398"/>
                      </a:cubicBezTo>
                      <a:cubicBezTo>
                        <a:pt x="961167" y="1269375"/>
                        <a:pt x="962377" y="1269375"/>
                        <a:pt x="968426" y="1268165"/>
                      </a:cubicBezTo>
                      <a:cubicBezTo>
                        <a:pt x="976894" y="1266351"/>
                        <a:pt x="985968" y="1267560"/>
                        <a:pt x="991412" y="1260303"/>
                      </a:cubicBezTo>
                      <a:lnTo>
                        <a:pt x="1008348" y="1235508"/>
                      </a:lnTo>
                      <a:cubicBezTo>
                        <a:pt x="1011977" y="1225227"/>
                        <a:pt x="1011373" y="1219784"/>
                        <a:pt x="1015002" y="1210713"/>
                      </a:cubicBezTo>
                      <a:cubicBezTo>
                        <a:pt x="1017422" y="1207689"/>
                        <a:pt x="1021051" y="1205270"/>
                        <a:pt x="1023471" y="1202851"/>
                      </a:cubicBezTo>
                      <a:cubicBezTo>
                        <a:pt x="1025890" y="1200432"/>
                        <a:pt x="1027705" y="1198013"/>
                        <a:pt x="1030124" y="1195594"/>
                      </a:cubicBezTo>
                      <a:cubicBezTo>
                        <a:pt x="1036778" y="1189546"/>
                        <a:pt x="1040408" y="1182894"/>
                        <a:pt x="1045852" y="1176846"/>
                      </a:cubicBezTo>
                      <a:cubicBezTo>
                        <a:pt x="1049481" y="1172613"/>
                        <a:pt x="1053715" y="1170798"/>
                        <a:pt x="1057950" y="1166565"/>
                      </a:cubicBezTo>
                      <a:cubicBezTo>
                        <a:pt x="1059764" y="1165355"/>
                        <a:pt x="1060974" y="1162937"/>
                        <a:pt x="1062788" y="1161122"/>
                      </a:cubicBezTo>
                      <a:cubicBezTo>
                        <a:pt x="1067023" y="1156889"/>
                        <a:pt x="1068232" y="1152051"/>
                        <a:pt x="1073677" y="1146003"/>
                      </a:cubicBezTo>
                      <a:cubicBezTo>
                        <a:pt x="1078515" y="1140560"/>
                        <a:pt x="1081540" y="1135117"/>
                        <a:pt x="1084564" y="1130279"/>
                      </a:cubicBezTo>
                      <a:cubicBezTo>
                        <a:pt x="1086984" y="1126651"/>
                        <a:pt x="1090008" y="1124232"/>
                        <a:pt x="1091823" y="1120603"/>
                      </a:cubicBezTo>
                      <a:cubicBezTo>
                        <a:pt x="1096057" y="1111532"/>
                        <a:pt x="1099686" y="1100041"/>
                        <a:pt x="1103921" y="1089760"/>
                      </a:cubicBezTo>
                      <a:cubicBezTo>
                        <a:pt x="1105735" y="1084922"/>
                        <a:pt x="1109970" y="1080689"/>
                        <a:pt x="1109365" y="1075851"/>
                      </a:cubicBezTo>
                      <a:cubicBezTo>
                        <a:pt x="1108760" y="1072827"/>
                        <a:pt x="1109365" y="1069803"/>
                        <a:pt x="1109365" y="1066175"/>
                      </a:cubicBezTo>
                      <a:cubicBezTo>
                        <a:pt x="1108155" y="1062546"/>
                        <a:pt x="1107550" y="1053474"/>
                        <a:pt x="1106945" y="1045008"/>
                      </a:cubicBezTo>
                      <a:cubicBezTo>
                        <a:pt x="1106945" y="1043193"/>
                        <a:pt x="1106945" y="1037751"/>
                        <a:pt x="1107550" y="1037146"/>
                      </a:cubicBezTo>
                      <a:cubicBezTo>
                        <a:pt x="1111784" y="1032308"/>
                        <a:pt x="1114204" y="1030494"/>
                        <a:pt x="1123882" y="1026865"/>
                      </a:cubicBezTo>
                      <a:lnTo>
                        <a:pt x="1136585" y="1020818"/>
                      </a:lnTo>
                      <a:lnTo>
                        <a:pt x="1167434" y="1005093"/>
                      </a:lnTo>
                      <a:lnTo>
                        <a:pt x="1173483" y="1005093"/>
                      </a:lnTo>
                      <a:lnTo>
                        <a:pt x="1177717" y="1006908"/>
                      </a:lnTo>
                      <a:lnTo>
                        <a:pt x="1203123" y="1012955"/>
                      </a:lnTo>
                      <a:lnTo>
                        <a:pt x="1214010" y="1016584"/>
                      </a:lnTo>
                      <a:lnTo>
                        <a:pt x="1225503" y="1021422"/>
                      </a:lnTo>
                      <a:lnTo>
                        <a:pt x="1234577" y="1023841"/>
                      </a:lnTo>
                      <a:lnTo>
                        <a:pt x="1243650" y="1025051"/>
                      </a:lnTo>
                      <a:lnTo>
                        <a:pt x="1259982" y="1021422"/>
                      </a:lnTo>
                      <a:lnTo>
                        <a:pt x="1268450" y="1020213"/>
                      </a:lnTo>
                      <a:lnTo>
                        <a:pt x="1307768" y="1008722"/>
                      </a:lnTo>
                      <a:lnTo>
                        <a:pt x="1318656" y="1007513"/>
                      </a:lnTo>
                      <a:lnTo>
                        <a:pt x="1340432" y="1003884"/>
                      </a:lnTo>
                      <a:lnTo>
                        <a:pt x="1367047" y="1000860"/>
                      </a:lnTo>
                      <a:lnTo>
                        <a:pt x="1419672" y="974855"/>
                      </a:lnTo>
                      <a:lnTo>
                        <a:pt x="1470483" y="955503"/>
                      </a:lnTo>
                      <a:lnTo>
                        <a:pt x="1532787" y="874465"/>
                      </a:lnTo>
                      <a:cubicBezTo>
                        <a:pt x="1537021" y="870836"/>
                        <a:pt x="1544885" y="857532"/>
                        <a:pt x="1547909" y="854508"/>
                      </a:cubicBezTo>
                      <a:cubicBezTo>
                        <a:pt x="1557587" y="845437"/>
                        <a:pt x="1560612" y="844227"/>
                        <a:pt x="1561821" y="836365"/>
                      </a:cubicBezTo>
                      <a:cubicBezTo>
                        <a:pt x="1563031" y="835760"/>
                        <a:pt x="1563636" y="833341"/>
                        <a:pt x="1569080" y="832736"/>
                      </a:cubicBezTo>
                      <a:cubicBezTo>
                        <a:pt x="1573919" y="832132"/>
                        <a:pt x="1575129" y="833946"/>
                        <a:pt x="1578758" y="833341"/>
                      </a:cubicBezTo>
                      <a:cubicBezTo>
                        <a:pt x="1582992" y="832736"/>
                        <a:pt x="1592065" y="831527"/>
                        <a:pt x="1602349" y="828503"/>
                      </a:cubicBezTo>
                      <a:cubicBezTo>
                        <a:pt x="1605978" y="827294"/>
                        <a:pt x="1602349" y="829713"/>
                        <a:pt x="1613237" y="820641"/>
                      </a:cubicBezTo>
                      <a:cubicBezTo>
                        <a:pt x="1613841" y="820641"/>
                        <a:pt x="1615656" y="815198"/>
                        <a:pt x="1617471" y="810360"/>
                      </a:cubicBezTo>
                      <a:cubicBezTo>
                        <a:pt x="1619285" y="804917"/>
                        <a:pt x="1619285" y="798265"/>
                        <a:pt x="1620496" y="796451"/>
                      </a:cubicBezTo>
                      <a:cubicBezTo>
                        <a:pt x="1624125" y="791613"/>
                        <a:pt x="1624730" y="788589"/>
                        <a:pt x="1635618" y="781332"/>
                      </a:cubicBezTo>
                      <a:lnTo>
                        <a:pt x="1631988" y="757141"/>
                      </a:lnTo>
                      <a:lnTo>
                        <a:pt x="1625939" y="750489"/>
                      </a:lnTo>
                      <a:lnTo>
                        <a:pt x="1624125" y="746255"/>
                      </a:lnTo>
                      <a:lnTo>
                        <a:pt x="1616261" y="739603"/>
                      </a:lnTo>
                      <a:lnTo>
                        <a:pt x="1615051" y="735974"/>
                      </a:lnTo>
                      <a:lnTo>
                        <a:pt x="1618076" y="723879"/>
                      </a:lnTo>
                      <a:lnTo>
                        <a:pt x="1618076" y="703318"/>
                      </a:lnTo>
                      <a:lnTo>
                        <a:pt x="1619285" y="696060"/>
                      </a:lnTo>
                      <a:lnTo>
                        <a:pt x="1627754" y="676708"/>
                      </a:lnTo>
                      <a:lnTo>
                        <a:pt x="1633803" y="662193"/>
                      </a:lnTo>
                      <a:lnTo>
                        <a:pt x="1645901" y="634375"/>
                      </a:lnTo>
                      <a:lnTo>
                        <a:pt x="1654369" y="615022"/>
                      </a:lnTo>
                      <a:lnTo>
                        <a:pt x="1660418" y="613208"/>
                      </a:lnTo>
                      <a:lnTo>
                        <a:pt x="1674936" y="582970"/>
                      </a:lnTo>
                      <a:lnTo>
                        <a:pt x="1682194" y="570270"/>
                      </a:lnTo>
                      <a:lnTo>
                        <a:pt x="1690662" y="559384"/>
                      </a:lnTo>
                      <a:cubicBezTo>
                        <a:pt x="1697921" y="547289"/>
                        <a:pt x="1693687" y="541241"/>
                        <a:pt x="1696107" y="536403"/>
                      </a:cubicBezTo>
                      <a:lnTo>
                        <a:pt x="1660418" y="499513"/>
                      </a:lnTo>
                      <a:lnTo>
                        <a:pt x="1598114" y="418474"/>
                      </a:lnTo>
                      <a:lnTo>
                        <a:pt x="1584202" y="397308"/>
                      </a:lnTo>
                      <a:lnTo>
                        <a:pt x="1491049" y="415451"/>
                      </a:lnTo>
                      <a:lnTo>
                        <a:pt x="1421487" y="426941"/>
                      </a:lnTo>
                      <a:lnTo>
                        <a:pt x="1405760" y="428151"/>
                      </a:lnTo>
                      <a:lnTo>
                        <a:pt x="1374306" y="454760"/>
                      </a:lnTo>
                      <a:lnTo>
                        <a:pt x="1330754" y="458994"/>
                      </a:lnTo>
                      <a:lnTo>
                        <a:pt x="1308373" y="462622"/>
                      </a:lnTo>
                      <a:lnTo>
                        <a:pt x="1264821" y="467460"/>
                      </a:lnTo>
                      <a:lnTo>
                        <a:pt x="1230343" y="476532"/>
                      </a:lnTo>
                      <a:lnTo>
                        <a:pt x="1165015" y="504351"/>
                      </a:lnTo>
                      <a:lnTo>
                        <a:pt x="1098477" y="445689"/>
                      </a:lnTo>
                      <a:lnTo>
                        <a:pt x="1073677" y="419684"/>
                      </a:lnTo>
                      <a:lnTo>
                        <a:pt x="1070652" y="415451"/>
                      </a:lnTo>
                      <a:lnTo>
                        <a:pt x="1050086" y="406984"/>
                      </a:lnTo>
                      <a:lnTo>
                        <a:pt x="1035568" y="402751"/>
                      </a:lnTo>
                      <a:lnTo>
                        <a:pt x="1016212" y="394889"/>
                      </a:lnTo>
                      <a:lnTo>
                        <a:pt x="1001090" y="390051"/>
                      </a:lnTo>
                      <a:lnTo>
                        <a:pt x="996855" y="371908"/>
                      </a:lnTo>
                      <a:lnTo>
                        <a:pt x="987177" y="344693"/>
                      </a:lnTo>
                      <a:lnTo>
                        <a:pt x="983548" y="336832"/>
                      </a:lnTo>
                      <a:lnTo>
                        <a:pt x="984758" y="308408"/>
                      </a:lnTo>
                      <a:lnTo>
                        <a:pt x="990806" y="240675"/>
                      </a:lnTo>
                      <a:lnTo>
                        <a:pt x="988387" y="226765"/>
                      </a:lnTo>
                      <a:lnTo>
                        <a:pt x="944835" y="210436"/>
                      </a:lnTo>
                      <a:lnTo>
                        <a:pt x="924269" y="202575"/>
                      </a:lnTo>
                      <a:lnTo>
                        <a:pt x="885556" y="186246"/>
                      </a:lnTo>
                      <a:lnTo>
                        <a:pt x="862570" y="169313"/>
                      </a:lnTo>
                      <a:lnTo>
                        <a:pt x="850473" y="161451"/>
                      </a:lnTo>
                      <a:lnTo>
                        <a:pt x="814179" y="142703"/>
                      </a:lnTo>
                      <a:lnTo>
                        <a:pt x="786355" y="128794"/>
                      </a:lnTo>
                      <a:lnTo>
                        <a:pt x="774257" y="117303"/>
                      </a:lnTo>
                      <a:lnTo>
                        <a:pt x="760344" y="105813"/>
                      </a:lnTo>
                      <a:lnTo>
                        <a:pt x="756110" y="104603"/>
                      </a:lnTo>
                      <a:lnTo>
                        <a:pt x="738568" y="97951"/>
                      </a:lnTo>
                      <a:lnTo>
                        <a:pt x="726471" y="93717"/>
                      </a:lnTo>
                      <a:lnTo>
                        <a:pt x="713768" y="94927"/>
                      </a:lnTo>
                      <a:lnTo>
                        <a:pt x="701670" y="94927"/>
                      </a:lnTo>
                      <a:lnTo>
                        <a:pt x="678684" y="95532"/>
                      </a:lnTo>
                      <a:lnTo>
                        <a:pt x="662957" y="95532"/>
                      </a:lnTo>
                      <a:lnTo>
                        <a:pt x="644206" y="94322"/>
                      </a:lnTo>
                      <a:lnTo>
                        <a:pt x="617591" y="91903"/>
                      </a:lnTo>
                      <a:lnTo>
                        <a:pt x="609727" y="91298"/>
                      </a:lnTo>
                      <a:lnTo>
                        <a:pt x="599444" y="89484"/>
                      </a:lnTo>
                      <a:lnTo>
                        <a:pt x="562546" y="86460"/>
                      </a:lnTo>
                      <a:lnTo>
                        <a:pt x="541375" y="83436"/>
                      </a:lnTo>
                      <a:lnTo>
                        <a:pt x="505686" y="75575"/>
                      </a:lnTo>
                      <a:lnTo>
                        <a:pt x="494798" y="73156"/>
                      </a:lnTo>
                      <a:lnTo>
                        <a:pt x="486330" y="79203"/>
                      </a:lnTo>
                      <a:lnTo>
                        <a:pt x="453061" y="96136"/>
                      </a:lnTo>
                      <a:lnTo>
                        <a:pt x="418582" y="111860"/>
                      </a:lnTo>
                      <a:lnTo>
                        <a:pt x="416768" y="108232"/>
                      </a:lnTo>
                      <a:lnTo>
                        <a:pt x="413138" y="82227"/>
                      </a:lnTo>
                      <a:lnTo>
                        <a:pt x="412533" y="69527"/>
                      </a:lnTo>
                      <a:lnTo>
                        <a:pt x="411324" y="34451"/>
                      </a:lnTo>
                      <a:lnTo>
                        <a:pt x="409509" y="4817"/>
                      </a:lnTo>
                      <a:lnTo>
                        <a:pt x="409509" y="4817"/>
                      </a:lnTo>
                      <a:close/>
                    </a:path>
                  </a:pathLst>
                </a:custGeom>
                <a:solidFill>
                  <a:srgbClr val="CF9FC5"/>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29" name="Freeform 868">
                  <a:extLst>
                    <a:ext uri="{FF2B5EF4-FFF2-40B4-BE49-F238E27FC236}">
                      <a16:creationId xmlns:a16="http://schemas.microsoft.com/office/drawing/2014/main" id="{4AEB22C3-F2FB-88FD-FCC0-759CC205D1B8}"/>
                    </a:ext>
                  </a:extLst>
                </p:cNvPr>
                <p:cNvSpPr>
                  <a:spLocks/>
                </p:cNvSpPr>
                <p:nvPr/>
              </p:nvSpPr>
              <p:spPr>
                <a:xfrm>
                  <a:off x="7269723" y="3673327"/>
                  <a:ext cx="413451" cy="565731"/>
                </a:xfrm>
                <a:custGeom>
                  <a:avLst/>
                  <a:gdLst>
                    <a:gd name="connsiteX0" fmla="*/ 0 w 388943"/>
                    <a:gd name="connsiteY0" fmla="*/ 114905 h 521909"/>
                    <a:gd name="connsiteX1" fmla="*/ 605 w 388943"/>
                    <a:gd name="connsiteY1" fmla="*/ 111881 h 521909"/>
                    <a:gd name="connsiteX2" fmla="*/ 21171 w 388943"/>
                    <a:gd name="connsiteY2" fmla="*/ 111276 h 521909"/>
                    <a:gd name="connsiteX3" fmla="*/ 36293 w 388943"/>
                    <a:gd name="connsiteY3" fmla="*/ 110066 h 521909"/>
                    <a:gd name="connsiteX4" fmla="*/ 44762 w 388943"/>
                    <a:gd name="connsiteY4" fmla="*/ 99181 h 521909"/>
                    <a:gd name="connsiteX5" fmla="*/ 55045 w 388943"/>
                    <a:gd name="connsiteY5" fmla="*/ 97367 h 521909"/>
                    <a:gd name="connsiteX6" fmla="*/ 62909 w 388943"/>
                    <a:gd name="connsiteY6" fmla="*/ 95552 h 521909"/>
                    <a:gd name="connsiteX7" fmla="*/ 78635 w 388943"/>
                    <a:gd name="connsiteY7" fmla="*/ 92529 h 521909"/>
                    <a:gd name="connsiteX8" fmla="*/ 124002 w 388943"/>
                    <a:gd name="connsiteY8" fmla="*/ 92529 h 521909"/>
                    <a:gd name="connsiteX9" fmla="*/ 156061 w 388943"/>
                    <a:gd name="connsiteY9" fmla="*/ 92529 h 521909"/>
                    <a:gd name="connsiteX10" fmla="*/ 160295 w 388943"/>
                    <a:gd name="connsiteY10" fmla="*/ 96762 h 521909"/>
                    <a:gd name="connsiteX11" fmla="*/ 193564 w 388943"/>
                    <a:gd name="connsiteY11" fmla="*/ 101600 h 521909"/>
                    <a:gd name="connsiteX12" fmla="*/ 221389 w 388943"/>
                    <a:gd name="connsiteY12" fmla="*/ 106438 h 521909"/>
                    <a:gd name="connsiteX13" fmla="*/ 237117 w 388943"/>
                    <a:gd name="connsiteY13" fmla="*/ 97367 h 521909"/>
                    <a:gd name="connsiteX14" fmla="*/ 261917 w 388943"/>
                    <a:gd name="connsiteY14" fmla="*/ 80433 h 521909"/>
                    <a:gd name="connsiteX15" fmla="*/ 278853 w 388943"/>
                    <a:gd name="connsiteY15" fmla="*/ 68338 h 521909"/>
                    <a:gd name="connsiteX16" fmla="*/ 284902 w 388943"/>
                    <a:gd name="connsiteY16" fmla="*/ 64709 h 521909"/>
                    <a:gd name="connsiteX17" fmla="*/ 290346 w 388943"/>
                    <a:gd name="connsiteY17" fmla="*/ 53219 h 521909"/>
                    <a:gd name="connsiteX18" fmla="*/ 292161 w 388943"/>
                    <a:gd name="connsiteY18" fmla="*/ 48381 h 521909"/>
                    <a:gd name="connsiteX19" fmla="*/ 300024 w 388943"/>
                    <a:gd name="connsiteY19" fmla="*/ 32052 h 521909"/>
                    <a:gd name="connsiteX20" fmla="*/ 303654 w 388943"/>
                    <a:gd name="connsiteY20" fmla="*/ 23585 h 521909"/>
                    <a:gd name="connsiteX21" fmla="*/ 300024 w 388943"/>
                    <a:gd name="connsiteY21" fmla="*/ 3628 h 521909"/>
                    <a:gd name="connsiteX22" fmla="*/ 298815 w 388943"/>
                    <a:gd name="connsiteY22" fmla="*/ 0 h 521909"/>
                    <a:gd name="connsiteX23" fmla="*/ 300630 w 388943"/>
                    <a:gd name="connsiteY23" fmla="*/ 3024 h 521909"/>
                    <a:gd name="connsiteX24" fmla="*/ 307284 w 388943"/>
                    <a:gd name="connsiteY24" fmla="*/ 6652 h 521909"/>
                    <a:gd name="connsiteX25" fmla="*/ 313937 w 388943"/>
                    <a:gd name="connsiteY25" fmla="*/ 7862 h 521909"/>
                    <a:gd name="connsiteX26" fmla="*/ 319986 w 388943"/>
                    <a:gd name="connsiteY26" fmla="*/ 10281 h 521909"/>
                    <a:gd name="connsiteX27" fmla="*/ 328455 w 388943"/>
                    <a:gd name="connsiteY27" fmla="*/ 13304 h 521909"/>
                    <a:gd name="connsiteX28" fmla="*/ 333293 w 388943"/>
                    <a:gd name="connsiteY28" fmla="*/ 13304 h 521909"/>
                    <a:gd name="connsiteX29" fmla="*/ 334503 w 388943"/>
                    <a:gd name="connsiteY29" fmla="*/ 18747 h 521909"/>
                    <a:gd name="connsiteX30" fmla="*/ 336318 w 388943"/>
                    <a:gd name="connsiteY30" fmla="*/ 33867 h 521909"/>
                    <a:gd name="connsiteX31" fmla="*/ 335713 w 388943"/>
                    <a:gd name="connsiteY31" fmla="*/ 44752 h 521909"/>
                    <a:gd name="connsiteX32" fmla="*/ 336923 w 388943"/>
                    <a:gd name="connsiteY32" fmla="*/ 63500 h 521909"/>
                    <a:gd name="connsiteX33" fmla="*/ 337528 w 388943"/>
                    <a:gd name="connsiteY33" fmla="*/ 73176 h 521909"/>
                    <a:gd name="connsiteX34" fmla="*/ 345996 w 388943"/>
                    <a:gd name="connsiteY34" fmla="*/ 68943 h 521909"/>
                    <a:gd name="connsiteX35" fmla="*/ 368377 w 388943"/>
                    <a:gd name="connsiteY35" fmla="*/ 59871 h 521909"/>
                    <a:gd name="connsiteX36" fmla="*/ 375635 w 388943"/>
                    <a:gd name="connsiteY36" fmla="*/ 56847 h 521909"/>
                    <a:gd name="connsiteX37" fmla="*/ 384709 w 388943"/>
                    <a:gd name="connsiteY37" fmla="*/ 52614 h 521909"/>
                    <a:gd name="connsiteX38" fmla="*/ 388339 w 388943"/>
                    <a:gd name="connsiteY38" fmla="*/ 54429 h 521909"/>
                    <a:gd name="connsiteX39" fmla="*/ 388943 w 388943"/>
                    <a:gd name="connsiteY39" fmla="*/ 59267 h 521909"/>
                    <a:gd name="connsiteX40" fmla="*/ 388339 w 388943"/>
                    <a:gd name="connsiteY40" fmla="*/ 68338 h 521909"/>
                    <a:gd name="connsiteX41" fmla="*/ 379265 w 388943"/>
                    <a:gd name="connsiteY41" fmla="*/ 94343 h 521909"/>
                    <a:gd name="connsiteX42" fmla="*/ 373821 w 388943"/>
                    <a:gd name="connsiteY42" fmla="*/ 118533 h 521909"/>
                    <a:gd name="connsiteX43" fmla="*/ 365957 w 388943"/>
                    <a:gd name="connsiteY43" fmla="*/ 133652 h 521909"/>
                    <a:gd name="connsiteX44" fmla="*/ 367168 w 388943"/>
                    <a:gd name="connsiteY44" fmla="*/ 142119 h 521909"/>
                    <a:gd name="connsiteX45" fmla="*/ 368377 w 388943"/>
                    <a:gd name="connsiteY45" fmla="*/ 163890 h 521909"/>
                    <a:gd name="connsiteX46" fmla="*/ 368377 w 388943"/>
                    <a:gd name="connsiteY46" fmla="*/ 176590 h 521909"/>
                    <a:gd name="connsiteX47" fmla="*/ 369587 w 388943"/>
                    <a:gd name="connsiteY47" fmla="*/ 192919 h 521909"/>
                    <a:gd name="connsiteX48" fmla="*/ 369587 w 388943"/>
                    <a:gd name="connsiteY48" fmla="*/ 205619 h 521909"/>
                    <a:gd name="connsiteX49" fmla="*/ 368377 w 388943"/>
                    <a:gd name="connsiteY49" fmla="*/ 223762 h 521909"/>
                    <a:gd name="connsiteX50" fmla="*/ 368377 w 388943"/>
                    <a:gd name="connsiteY50" fmla="*/ 223762 h 521909"/>
                    <a:gd name="connsiteX51" fmla="*/ 359908 w 388943"/>
                    <a:gd name="connsiteY51" fmla="*/ 234648 h 521909"/>
                    <a:gd name="connsiteX52" fmla="*/ 350835 w 388943"/>
                    <a:gd name="connsiteY52" fmla="*/ 249162 h 521909"/>
                    <a:gd name="connsiteX53" fmla="*/ 341762 w 388943"/>
                    <a:gd name="connsiteY53" fmla="*/ 272747 h 521909"/>
                    <a:gd name="connsiteX54" fmla="*/ 338133 w 388943"/>
                    <a:gd name="connsiteY54" fmla="*/ 284843 h 521909"/>
                    <a:gd name="connsiteX55" fmla="*/ 333899 w 388943"/>
                    <a:gd name="connsiteY55" fmla="*/ 298752 h 521909"/>
                    <a:gd name="connsiteX56" fmla="*/ 322406 w 388943"/>
                    <a:gd name="connsiteY56" fmla="*/ 318709 h 521909"/>
                    <a:gd name="connsiteX57" fmla="*/ 286112 w 388943"/>
                    <a:gd name="connsiteY57" fmla="*/ 370114 h 521909"/>
                    <a:gd name="connsiteX58" fmla="*/ 267361 w 388943"/>
                    <a:gd name="connsiteY58" fmla="*/ 387048 h 521909"/>
                    <a:gd name="connsiteX59" fmla="*/ 283693 w 388943"/>
                    <a:gd name="connsiteY59" fmla="*/ 397933 h 521909"/>
                    <a:gd name="connsiteX60" fmla="*/ 287927 w 388943"/>
                    <a:gd name="connsiteY60" fmla="*/ 425752 h 521909"/>
                    <a:gd name="connsiteX61" fmla="*/ 282483 w 388943"/>
                    <a:gd name="connsiteY61" fmla="*/ 455386 h 521909"/>
                    <a:gd name="connsiteX62" fmla="*/ 278853 w 388943"/>
                    <a:gd name="connsiteY62" fmla="*/ 478367 h 521909"/>
                    <a:gd name="connsiteX63" fmla="*/ 267361 w 388943"/>
                    <a:gd name="connsiteY63" fmla="*/ 480786 h 521909"/>
                    <a:gd name="connsiteX64" fmla="*/ 252239 w 388943"/>
                    <a:gd name="connsiteY64" fmla="*/ 483810 h 521909"/>
                    <a:gd name="connsiteX65" fmla="*/ 241955 w 388943"/>
                    <a:gd name="connsiteY65" fmla="*/ 488043 h 521909"/>
                    <a:gd name="connsiteX66" fmla="*/ 226833 w 388943"/>
                    <a:gd name="connsiteY66" fmla="*/ 496509 h 521909"/>
                    <a:gd name="connsiteX67" fmla="*/ 195379 w 388943"/>
                    <a:gd name="connsiteY67" fmla="*/ 521909 h 521909"/>
                    <a:gd name="connsiteX68" fmla="*/ 166344 w 388943"/>
                    <a:gd name="connsiteY68" fmla="*/ 504976 h 521909"/>
                    <a:gd name="connsiteX69" fmla="*/ 154851 w 388943"/>
                    <a:gd name="connsiteY69" fmla="*/ 491066 h 521909"/>
                    <a:gd name="connsiteX70" fmla="*/ 150617 w 388943"/>
                    <a:gd name="connsiteY70" fmla="*/ 486833 h 521909"/>
                    <a:gd name="connsiteX71" fmla="*/ 149408 w 388943"/>
                    <a:gd name="connsiteY71" fmla="*/ 484414 h 521909"/>
                    <a:gd name="connsiteX72" fmla="*/ 107670 w 388943"/>
                    <a:gd name="connsiteY72" fmla="*/ 445105 h 521909"/>
                    <a:gd name="connsiteX73" fmla="*/ 103436 w 388943"/>
                    <a:gd name="connsiteY73" fmla="*/ 437847 h 521909"/>
                    <a:gd name="connsiteX74" fmla="*/ 133075 w 388943"/>
                    <a:gd name="connsiteY74" fmla="*/ 404586 h 521909"/>
                    <a:gd name="connsiteX75" fmla="*/ 134890 w 388943"/>
                    <a:gd name="connsiteY75" fmla="*/ 396724 h 521909"/>
                    <a:gd name="connsiteX76" fmla="*/ 136705 w 388943"/>
                    <a:gd name="connsiteY76" fmla="*/ 385838 h 521909"/>
                    <a:gd name="connsiteX77" fmla="*/ 139124 w 388943"/>
                    <a:gd name="connsiteY77" fmla="*/ 372533 h 521909"/>
                    <a:gd name="connsiteX78" fmla="*/ 143359 w 388943"/>
                    <a:gd name="connsiteY78" fmla="*/ 348343 h 521909"/>
                    <a:gd name="connsiteX79" fmla="*/ 151222 w 388943"/>
                    <a:gd name="connsiteY79" fmla="*/ 338667 h 521909"/>
                    <a:gd name="connsiteX80" fmla="*/ 146988 w 388943"/>
                    <a:gd name="connsiteY80" fmla="*/ 324757 h 521909"/>
                    <a:gd name="connsiteX81" fmla="*/ 143964 w 388943"/>
                    <a:gd name="connsiteY81" fmla="*/ 313267 h 521909"/>
                    <a:gd name="connsiteX82" fmla="*/ 139124 w 388943"/>
                    <a:gd name="connsiteY82" fmla="*/ 301171 h 521909"/>
                    <a:gd name="connsiteX83" fmla="*/ 126422 w 388943"/>
                    <a:gd name="connsiteY83" fmla="*/ 287262 h 521909"/>
                    <a:gd name="connsiteX84" fmla="*/ 97992 w 388943"/>
                    <a:gd name="connsiteY84" fmla="*/ 249162 h 521909"/>
                    <a:gd name="connsiteX85" fmla="*/ 104041 w 388943"/>
                    <a:gd name="connsiteY85" fmla="*/ 239486 h 521909"/>
                    <a:gd name="connsiteX86" fmla="*/ 111904 w 388943"/>
                    <a:gd name="connsiteY86" fmla="*/ 224367 h 521909"/>
                    <a:gd name="connsiteX87" fmla="*/ 120373 w 388943"/>
                    <a:gd name="connsiteY87" fmla="*/ 220133 h 521909"/>
                    <a:gd name="connsiteX88" fmla="*/ 125212 w 388943"/>
                    <a:gd name="connsiteY88" fmla="*/ 218319 h 521909"/>
                    <a:gd name="connsiteX89" fmla="*/ 134286 w 388943"/>
                    <a:gd name="connsiteY89" fmla="*/ 211062 h 521909"/>
                    <a:gd name="connsiteX90" fmla="*/ 136100 w 388943"/>
                    <a:gd name="connsiteY90" fmla="*/ 206828 h 521909"/>
                    <a:gd name="connsiteX91" fmla="*/ 113719 w 388943"/>
                    <a:gd name="connsiteY91" fmla="*/ 187476 h 521909"/>
                    <a:gd name="connsiteX92" fmla="*/ 85895 w 388943"/>
                    <a:gd name="connsiteY92" fmla="*/ 165100 h 521909"/>
                    <a:gd name="connsiteX93" fmla="*/ 61699 w 388943"/>
                    <a:gd name="connsiteY93" fmla="*/ 150586 h 521909"/>
                    <a:gd name="connsiteX94" fmla="*/ 45971 w 388943"/>
                    <a:gd name="connsiteY94" fmla="*/ 138490 h 521909"/>
                    <a:gd name="connsiteX95" fmla="*/ 23591 w 388943"/>
                    <a:gd name="connsiteY95" fmla="*/ 124581 h 521909"/>
                    <a:gd name="connsiteX96" fmla="*/ 0 w 388943"/>
                    <a:gd name="connsiteY96" fmla="*/ 114905 h 521909"/>
                    <a:gd name="connsiteX97" fmla="*/ 0 w 388943"/>
                    <a:gd name="connsiteY97" fmla="*/ 114905 h 5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88943" h="521909">
                      <a:moveTo>
                        <a:pt x="0" y="114905"/>
                      </a:moveTo>
                      <a:lnTo>
                        <a:pt x="605" y="111881"/>
                      </a:lnTo>
                      <a:lnTo>
                        <a:pt x="21171" y="111276"/>
                      </a:lnTo>
                      <a:lnTo>
                        <a:pt x="36293" y="110066"/>
                      </a:lnTo>
                      <a:lnTo>
                        <a:pt x="44762" y="99181"/>
                      </a:lnTo>
                      <a:lnTo>
                        <a:pt x="55045" y="97367"/>
                      </a:lnTo>
                      <a:lnTo>
                        <a:pt x="62909" y="95552"/>
                      </a:lnTo>
                      <a:lnTo>
                        <a:pt x="78635" y="92529"/>
                      </a:lnTo>
                      <a:lnTo>
                        <a:pt x="124002" y="92529"/>
                      </a:lnTo>
                      <a:lnTo>
                        <a:pt x="156061" y="92529"/>
                      </a:lnTo>
                      <a:lnTo>
                        <a:pt x="160295" y="96762"/>
                      </a:lnTo>
                      <a:lnTo>
                        <a:pt x="193564" y="101600"/>
                      </a:lnTo>
                      <a:lnTo>
                        <a:pt x="221389" y="106438"/>
                      </a:lnTo>
                      <a:lnTo>
                        <a:pt x="237117" y="97367"/>
                      </a:lnTo>
                      <a:lnTo>
                        <a:pt x="261917" y="80433"/>
                      </a:lnTo>
                      <a:lnTo>
                        <a:pt x="278853" y="68338"/>
                      </a:lnTo>
                      <a:lnTo>
                        <a:pt x="284902" y="64709"/>
                      </a:lnTo>
                      <a:lnTo>
                        <a:pt x="290346" y="53219"/>
                      </a:lnTo>
                      <a:lnTo>
                        <a:pt x="292161" y="48381"/>
                      </a:lnTo>
                      <a:lnTo>
                        <a:pt x="300024" y="32052"/>
                      </a:lnTo>
                      <a:lnTo>
                        <a:pt x="303654" y="23585"/>
                      </a:lnTo>
                      <a:lnTo>
                        <a:pt x="300024" y="3628"/>
                      </a:lnTo>
                      <a:cubicBezTo>
                        <a:pt x="300024" y="1814"/>
                        <a:pt x="299420" y="605"/>
                        <a:pt x="298815" y="0"/>
                      </a:cubicBezTo>
                      <a:cubicBezTo>
                        <a:pt x="299420" y="605"/>
                        <a:pt x="300024" y="1814"/>
                        <a:pt x="300630" y="3024"/>
                      </a:cubicBezTo>
                      <a:cubicBezTo>
                        <a:pt x="303654" y="7257"/>
                        <a:pt x="305469" y="5443"/>
                        <a:pt x="307284" y="6652"/>
                      </a:cubicBezTo>
                      <a:cubicBezTo>
                        <a:pt x="309703" y="7862"/>
                        <a:pt x="312728" y="7257"/>
                        <a:pt x="313937" y="7862"/>
                      </a:cubicBezTo>
                      <a:cubicBezTo>
                        <a:pt x="314542" y="7862"/>
                        <a:pt x="317566" y="9676"/>
                        <a:pt x="319986" y="10281"/>
                      </a:cubicBezTo>
                      <a:cubicBezTo>
                        <a:pt x="321195" y="10886"/>
                        <a:pt x="324825" y="15119"/>
                        <a:pt x="328455" y="13304"/>
                      </a:cubicBezTo>
                      <a:cubicBezTo>
                        <a:pt x="330269" y="12095"/>
                        <a:pt x="332084" y="12700"/>
                        <a:pt x="333293" y="13304"/>
                      </a:cubicBezTo>
                      <a:lnTo>
                        <a:pt x="334503" y="18747"/>
                      </a:lnTo>
                      <a:lnTo>
                        <a:pt x="336318" y="33867"/>
                      </a:lnTo>
                      <a:lnTo>
                        <a:pt x="335713" y="44752"/>
                      </a:lnTo>
                      <a:lnTo>
                        <a:pt x="336923" y="63500"/>
                      </a:lnTo>
                      <a:lnTo>
                        <a:pt x="337528" y="73176"/>
                      </a:lnTo>
                      <a:lnTo>
                        <a:pt x="345996" y="68943"/>
                      </a:lnTo>
                      <a:lnTo>
                        <a:pt x="368377" y="59871"/>
                      </a:lnTo>
                      <a:lnTo>
                        <a:pt x="375635" y="56847"/>
                      </a:lnTo>
                      <a:lnTo>
                        <a:pt x="384709" y="52614"/>
                      </a:lnTo>
                      <a:lnTo>
                        <a:pt x="388339" y="54429"/>
                      </a:lnTo>
                      <a:lnTo>
                        <a:pt x="388943" y="59267"/>
                      </a:lnTo>
                      <a:lnTo>
                        <a:pt x="388339" y="68338"/>
                      </a:lnTo>
                      <a:lnTo>
                        <a:pt x="379265" y="94343"/>
                      </a:lnTo>
                      <a:lnTo>
                        <a:pt x="373821" y="118533"/>
                      </a:lnTo>
                      <a:lnTo>
                        <a:pt x="365957" y="133652"/>
                      </a:lnTo>
                      <a:lnTo>
                        <a:pt x="367168" y="142119"/>
                      </a:lnTo>
                      <a:lnTo>
                        <a:pt x="368377" y="163890"/>
                      </a:lnTo>
                      <a:lnTo>
                        <a:pt x="368377" y="176590"/>
                      </a:lnTo>
                      <a:lnTo>
                        <a:pt x="369587" y="192919"/>
                      </a:lnTo>
                      <a:lnTo>
                        <a:pt x="369587" y="205619"/>
                      </a:lnTo>
                      <a:lnTo>
                        <a:pt x="368377" y="223762"/>
                      </a:lnTo>
                      <a:lnTo>
                        <a:pt x="368377" y="223762"/>
                      </a:lnTo>
                      <a:lnTo>
                        <a:pt x="359908" y="234648"/>
                      </a:lnTo>
                      <a:lnTo>
                        <a:pt x="350835" y="249162"/>
                      </a:lnTo>
                      <a:lnTo>
                        <a:pt x="341762" y="272747"/>
                      </a:lnTo>
                      <a:lnTo>
                        <a:pt x="338133" y="284843"/>
                      </a:lnTo>
                      <a:lnTo>
                        <a:pt x="333899" y="298752"/>
                      </a:lnTo>
                      <a:lnTo>
                        <a:pt x="322406" y="318709"/>
                      </a:lnTo>
                      <a:lnTo>
                        <a:pt x="286112" y="370114"/>
                      </a:lnTo>
                      <a:lnTo>
                        <a:pt x="267361" y="387048"/>
                      </a:lnTo>
                      <a:cubicBezTo>
                        <a:pt x="271595" y="391281"/>
                        <a:pt x="279459" y="393700"/>
                        <a:pt x="283693" y="397933"/>
                      </a:cubicBezTo>
                      <a:cubicBezTo>
                        <a:pt x="291557" y="403376"/>
                        <a:pt x="290346" y="405795"/>
                        <a:pt x="287927" y="425752"/>
                      </a:cubicBezTo>
                      <a:lnTo>
                        <a:pt x="282483" y="455386"/>
                      </a:lnTo>
                      <a:cubicBezTo>
                        <a:pt x="281878" y="460828"/>
                        <a:pt x="279459" y="474738"/>
                        <a:pt x="278853" y="478367"/>
                      </a:cubicBezTo>
                      <a:cubicBezTo>
                        <a:pt x="277039" y="480786"/>
                        <a:pt x="272804" y="480181"/>
                        <a:pt x="267361" y="480786"/>
                      </a:cubicBezTo>
                      <a:lnTo>
                        <a:pt x="252239" y="483810"/>
                      </a:lnTo>
                      <a:cubicBezTo>
                        <a:pt x="249819" y="485624"/>
                        <a:pt x="246190" y="486228"/>
                        <a:pt x="241955" y="488043"/>
                      </a:cubicBezTo>
                      <a:cubicBezTo>
                        <a:pt x="237721" y="489857"/>
                        <a:pt x="232882" y="491671"/>
                        <a:pt x="226833" y="496509"/>
                      </a:cubicBezTo>
                      <a:cubicBezTo>
                        <a:pt x="217155" y="505581"/>
                        <a:pt x="200823" y="511628"/>
                        <a:pt x="195379" y="521909"/>
                      </a:cubicBezTo>
                      <a:cubicBezTo>
                        <a:pt x="190540" y="514652"/>
                        <a:pt x="177233" y="508605"/>
                        <a:pt x="166344" y="504976"/>
                      </a:cubicBezTo>
                      <a:lnTo>
                        <a:pt x="154851" y="491066"/>
                      </a:lnTo>
                      <a:lnTo>
                        <a:pt x="150617" y="486833"/>
                      </a:lnTo>
                      <a:lnTo>
                        <a:pt x="149408" y="484414"/>
                      </a:lnTo>
                      <a:lnTo>
                        <a:pt x="107670" y="445105"/>
                      </a:lnTo>
                      <a:lnTo>
                        <a:pt x="103436" y="437847"/>
                      </a:lnTo>
                      <a:lnTo>
                        <a:pt x="133075" y="404586"/>
                      </a:lnTo>
                      <a:lnTo>
                        <a:pt x="134890" y="396724"/>
                      </a:lnTo>
                      <a:lnTo>
                        <a:pt x="136705" y="385838"/>
                      </a:lnTo>
                      <a:lnTo>
                        <a:pt x="139124" y="372533"/>
                      </a:lnTo>
                      <a:lnTo>
                        <a:pt x="143359" y="348343"/>
                      </a:lnTo>
                      <a:lnTo>
                        <a:pt x="151222" y="338667"/>
                      </a:lnTo>
                      <a:lnTo>
                        <a:pt x="146988" y="324757"/>
                      </a:lnTo>
                      <a:lnTo>
                        <a:pt x="143964" y="313267"/>
                      </a:lnTo>
                      <a:lnTo>
                        <a:pt x="139124" y="301171"/>
                      </a:lnTo>
                      <a:lnTo>
                        <a:pt x="126422" y="287262"/>
                      </a:lnTo>
                      <a:lnTo>
                        <a:pt x="97992" y="249162"/>
                      </a:lnTo>
                      <a:lnTo>
                        <a:pt x="104041" y="239486"/>
                      </a:lnTo>
                      <a:lnTo>
                        <a:pt x="111904" y="224367"/>
                      </a:lnTo>
                      <a:lnTo>
                        <a:pt x="120373" y="220133"/>
                      </a:lnTo>
                      <a:lnTo>
                        <a:pt x="125212" y="218319"/>
                      </a:lnTo>
                      <a:lnTo>
                        <a:pt x="134286" y="211062"/>
                      </a:lnTo>
                      <a:lnTo>
                        <a:pt x="136100" y="206828"/>
                      </a:lnTo>
                      <a:cubicBezTo>
                        <a:pt x="133680" y="202595"/>
                        <a:pt x="126422" y="194733"/>
                        <a:pt x="113719" y="187476"/>
                      </a:cubicBezTo>
                      <a:cubicBezTo>
                        <a:pt x="102831" y="180824"/>
                        <a:pt x="101017" y="175986"/>
                        <a:pt x="85895" y="165100"/>
                      </a:cubicBezTo>
                      <a:cubicBezTo>
                        <a:pt x="78635" y="160262"/>
                        <a:pt x="69562" y="154819"/>
                        <a:pt x="61699" y="150586"/>
                      </a:cubicBezTo>
                      <a:cubicBezTo>
                        <a:pt x="55650" y="146957"/>
                        <a:pt x="50206" y="145143"/>
                        <a:pt x="45971" y="138490"/>
                      </a:cubicBezTo>
                      <a:cubicBezTo>
                        <a:pt x="43552" y="133652"/>
                        <a:pt x="33874" y="129419"/>
                        <a:pt x="23591" y="124581"/>
                      </a:cubicBezTo>
                      <a:cubicBezTo>
                        <a:pt x="13913" y="119743"/>
                        <a:pt x="3024" y="115509"/>
                        <a:pt x="0" y="114905"/>
                      </a:cubicBezTo>
                      <a:lnTo>
                        <a:pt x="0" y="114905"/>
                      </a:lnTo>
                      <a:close/>
                    </a:path>
                  </a:pathLst>
                </a:custGeom>
                <a:solidFill>
                  <a:srgbClr val="FE98A3"/>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sp>
              <p:nvSpPr>
                <p:cNvPr id="330" name="Freeform 869">
                  <a:extLst>
                    <a:ext uri="{FF2B5EF4-FFF2-40B4-BE49-F238E27FC236}">
                      <a16:creationId xmlns:a16="http://schemas.microsoft.com/office/drawing/2014/main" id="{EA455D38-B3ED-5A96-AA4E-202E59295394}"/>
                    </a:ext>
                  </a:extLst>
                </p:cNvPr>
                <p:cNvSpPr>
                  <a:spLocks/>
                </p:cNvSpPr>
                <p:nvPr/>
              </p:nvSpPr>
              <p:spPr>
                <a:xfrm>
                  <a:off x="6573275" y="2274404"/>
                  <a:ext cx="319643" cy="395946"/>
                </a:xfrm>
                <a:custGeom>
                  <a:avLst/>
                  <a:gdLst>
                    <a:gd name="connsiteX0" fmla="*/ 85961 w 300696"/>
                    <a:gd name="connsiteY0" fmla="*/ 35076 h 365276"/>
                    <a:gd name="connsiteX1" fmla="*/ 75073 w 300696"/>
                    <a:gd name="connsiteY1" fmla="*/ 44148 h 365276"/>
                    <a:gd name="connsiteX2" fmla="*/ 67210 w 300696"/>
                    <a:gd name="connsiteY2" fmla="*/ 54429 h 365276"/>
                    <a:gd name="connsiteX3" fmla="*/ 64186 w 300696"/>
                    <a:gd name="connsiteY3" fmla="*/ 59267 h 365276"/>
                    <a:gd name="connsiteX4" fmla="*/ 58137 w 300696"/>
                    <a:gd name="connsiteY4" fmla="*/ 65919 h 365276"/>
                    <a:gd name="connsiteX5" fmla="*/ 50273 w 300696"/>
                    <a:gd name="connsiteY5" fmla="*/ 84062 h 365276"/>
                    <a:gd name="connsiteX6" fmla="*/ 38780 w 300696"/>
                    <a:gd name="connsiteY6" fmla="*/ 94948 h 365276"/>
                    <a:gd name="connsiteX7" fmla="*/ 32126 w 300696"/>
                    <a:gd name="connsiteY7" fmla="*/ 94343 h 365276"/>
                    <a:gd name="connsiteX8" fmla="*/ 27287 w 300696"/>
                    <a:gd name="connsiteY8" fmla="*/ 98576 h 365276"/>
                    <a:gd name="connsiteX9" fmla="*/ 24868 w 300696"/>
                    <a:gd name="connsiteY9" fmla="*/ 102205 h 365276"/>
                    <a:gd name="connsiteX10" fmla="*/ 14585 w 300696"/>
                    <a:gd name="connsiteY10" fmla="*/ 114300 h 365276"/>
                    <a:gd name="connsiteX11" fmla="*/ 7326 w 300696"/>
                    <a:gd name="connsiteY11" fmla="*/ 119743 h 365276"/>
                    <a:gd name="connsiteX12" fmla="*/ 1882 w 300696"/>
                    <a:gd name="connsiteY12" fmla="*/ 128210 h 365276"/>
                    <a:gd name="connsiteX13" fmla="*/ 67 w 300696"/>
                    <a:gd name="connsiteY13" fmla="*/ 131838 h 365276"/>
                    <a:gd name="connsiteX14" fmla="*/ 6116 w 300696"/>
                    <a:gd name="connsiteY14" fmla="*/ 147562 h 365276"/>
                    <a:gd name="connsiteX15" fmla="*/ 15794 w 300696"/>
                    <a:gd name="connsiteY15" fmla="*/ 162076 h 365276"/>
                    <a:gd name="connsiteX16" fmla="*/ 20634 w 300696"/>
                    <a:gd name="connsiteY16" fmla="*/ 172357 h 365276"/>
                    <a:gd name="connsiteX17" fmla="*/ 21238 w 300696"/>
                    <a:gd name="connsiteY17" fmla="*/ 180824 h 365276"/>
                    <a:gd name="connsiteX18" fmla="*/ 19424 w 300696"/>
                    <a:gd name="connsiteY18" fmla="*/ 192314 h 365276"/>
                    <a:gd name="connsiteX19" fmla="*/ 19424 w 300696"/>
                    <a:gd name="connsiteY19" fmla="*/ 198967 h 365276"/>
                    <a:gd name="connsiteX20" fmla="*/ 21843 w 300696"/>
                    <a:gd name="connsiteY20" fmla="*/ 204409 h 365276"/>
                    <a:gd name="connsiteX21" fmla="*/ 23658 w 300696"/>
                    <a:gd name="connsiteY21" fmla="*/ 211667 h 365276"/>
                    <a:gd name="connsiteX22" fmla="*/ 23658 w 300696"/>
                    <a:gd name="connsiteY22" fmla="*/ 224367 h 365276"/>
                    <a:gd name="connsiteX23" fmla="*/ 21238 w 300696"/>
                    <a:gd name="connsiteY23" fmla="*/ 242510 h 365276"/>
                    <a:gd name="connsiteX24" fmla="*/ 20634 w 300696"/>
                    <a:gd name="connsiteY24" fmla="*/ 252186 h 365276"/>
                    <a:gd name="connsiteX25" fmla="*/ 21238 w 300696"/>
                    <a:gd name="connsiteY25" fmla="*/ 260048 h 365276"/>
                    <a:gd name="connsiteX26" fmla="*/ 23053 w 300696"/>
                    <a:gd name="connsiteY26" fmla="*/ 268514 h 365276"/>
                    <a:gd name="connsiteX27" fmla="*/ 24263 w 300696"/>
                    <a:gd name="connsiteY27" fmla="*/ 275167 h 365276"/>
                    <a:gd name="connsiteX28" fmla="*/ 22448 w 300696"/>
                    <a:gd name="connsiteY28" fmla="*/ 287867 h 365276"/>
                    <a:gd name="connsiteX29" fmla="*/ 18214 w 300696"/>
                    <a:gd name="connsiteY29" fmla="*/ 303591 h 365276"/>
                    <a:gd name="connsiteX30" fmla="*/ 12770 w 300696"/>
                    <a:gd name="connsiteY30" fmla="*/ 316290 h 365276"/>
                    <a:gd name="connsiteX31" fmla="*/ 11560 w 300696"/>
                    <a:gd name="connsiteY31" fmla="*/ 325967 h 365276"/>
                    <a:gd name="connsiteX32" fmla="*/ 10955 w 300696"/>
                    <a:gd name="connsiteY32" fmla="*/ 336852 h 365276"/>
                    <a:gd name="connsiteX33" fmla="*/ 12770 w 300696"/>
                    <a:gd name="connsiteY33" fmla="*/ 350762 h 365276"/>
                    <a:gd name="connsiteX34" fmla="*/ 14585 w 300696"/>
                    <a:gd name="connsiteY34" fmla="*/ 364067 h 365276"/>
                    <a:gd name="connsiteX35" fmla="*/ 25473 w 300696"/>
                    <a:gd name="connsiteY35" fmla="*/ 364067 h 365276"/>
                    <a:gd name="connsiteX36" fmla="*/ 34546 w 300696"/>
                    <a:gd name="connsiteY36" fmla="*/ 365276 h 365276"/>
                    <a:gd name="connsiteX37" fmla="*/ 55112 w 300696"/>
                    <a:gd name="connsiteY37" fmla="*/ 362252 h 365276"/>
                    <a:gd name="connsiteX38" fmla="*/ 70839 w 300696"/>
                    <a:gd name="connsiteY38" fmla="*/ 358624 h 365276"/>
                    <a:gd name="connsiteX39" fmla="*/ 85961 w 300696"/>
                    <a:gd name="connsiteY39" fmla="*/ 356810 h 365276"/>
                    <a:gd name="connsiteX40" fmla="*/ 98059 w 300696"/>
                    <a:gd name="connsiteY40" fmla="*/ 337457 h 365276"/>
                    <a:gd name="connsiteX41" fmla="*/ 107737 w 300696"/>
                    <a:gd name="connsiteY41" fmla="*/ 322943 h 365276"/>
                    <a:gd name="connsiteX42" fmla="*/ 118020 w 300696"/>
                    <a:gd name="connsiteY42" fmla="*/ 318105 h 365276"/>
                    <a:gd name="connsiteX43" fmla="*/ 130118 w 300696"/>
                    <a:gd name="connsiteY43" fmla="*/ 313871 h 365276"/>
                    <a:gd name="connsiteX44" fmla="*/ 144030 w 300696"/>
                    <a:gd name="connsiteY44" fmla="*/ 308429 h 365276"/>
                    <a:gd name="connsiteX45" fmla="*/ 157338 w 300696"/>
                    <a:gd name="connsiteY45" fmla="*/ 316895 h 365276"/>
                    <a:gd name="connsiteX46" fmla="*/ 167621 w 300696"/>
                    <a:gd name="connsiteY46" fmla="*/ 317500 h 365276"/>
                    <a:gd name="connsiteX47" fmla="*/ 180929 w 300696"/>
                    <a:gd name="connsiteY47" fmla="*/ 323548 h 365276"/>
                    <a:gd name="connsiteX48" fmla="*/ 183953 w 300696"/>
                    <a:gd name="connsiteY48" fmla="*/ 332619 h 365276"/>
                    <a:gd name="connsiteX49" fmla="*/ 194841 w 300696"/>
                    <a:gd name="connsiteY49" fmla="*/ 331409 h 365276"/>
                    <a:gd name="connsiteX50" fmla="*/ 201495 w 300696"/>
                    <a:gd name="connsiteY50" fmla="*/ 332619 h 365276"/>
                    <a:gd name="connsiteX51" fmla="*/ 214802 w 300696"/>
                    <a:gd name="connsiteY51" fmla="*/ 332014 h 365276"/>
                    <a:gd name="connsiteX52" fmla="*/ 236579 w 300696"/>
                    <a:gd name="connsiteY52" fmla="*/ 334433 h 365276"/>
                    <a:gd name="connsiteX53" fmla="*/ 242022 w 300696"/>
                    <a:gd name="connsiteY53" fmla="*/ 336852 h 365276"/>
                    <a:gd name="connsiteX54" fmla="*/ 256540 w 300696"/>
                    <a:gd name="connsiteY54" fmla="*/ 332014 h 365276"/>
                    <a:gd name="connsiteX55" fmla="*/ 279526 w 300696"/>
                    <a:gd name="connsiteY55" fmla="*/ 325967 h 365276"/>
                    <a:gd name="connsiteX56" fmla="*/ 300697 w 300696"/>
                    <a:gd name="connsiteY56" fmla="*/ 337457 h 365276"/>
                    <a:gd name="connsiteX57" fmla="*/ 295253 w 300696"/>
                    <a:gd name="connsiteY57" fmla="*/ 322943 h 365276"/>
                    <a:gd name="connsiteX58" fmla="*/ 291623 w 300696"/>
                    <a:gd name="connsiteY58" fmla="*/ 314476 h 365276"/>
                    <a:gd name="connsiteX59" fmla="*/ 280130 w 300696"/>
                    <a:gd name="connsiteY59" fmla="*/ 271538 h 365276"/>
                    <a:gd name="connsiteX60" fmla="*/ 278316 w 300696"/>
                    <a:gd name="connsiteY60" fmla="*/ 261257 h 365276"/>
                    <a:gd name="connsiteX61" fmla="*/ 289809 w 300696"/>
                    <a:gd name="connsiteY61" fmla="*/ 230414 h 365276"/>
                    <a:gd name="connsiteX62" fmla="*/ 275896 w 300696"/>
                    <a:gd name="connsiteY62" fmla="*/ 168124 h 365276"/>
                    <a:gd name="connsiteX63" fmla="*/ 223876 w 300696"/>
                    <a:gd name="connsiteY63" fmla="*/ 145143 h 365276"/>
                    <a:gd name="connsiteX64" fmla="*/ 188792 w 300696"/>
                    <a:gd name="connsiteY64" fmla="*/ 152400 h 365276"/>
                    <a:gd name="connsiteX65" fmla="*/ 176695 w 300696"/>
                    <a:gd name="connsiteY65" fmla="*/ 180219 h 365276"/>
                    <a:gd name="connsiteX66" fmla="*/ 162782 w 300696"/>
                    <a:gd name="connsiteY66" fmla="*/ 172357 h 365276"/>
                    <a:gd name="connsiteX67" fmla="*/ 153709 w 300696"/>
                    <a:gd name="connsiteY67" fmla="*/ 169938 h 365276"/>
                    <a:gd name="connsiteX68" fmla="*/ 144636 w 300696"/>
                    <a:gd name="connsiteY68" fmla="*/ 167519 h 365276"/>
                    <a:gd name="connsiteX69" fmla="*/ 139191 w 300696"/>
                    <a:gd name="connsiteY69" fmla="*/ 168124 h 365276"/>
                    <a:gd name="connsiteX70" fmla="*/ 133748 w 300696"/>
                    <a:gd name="connsiteY70" fmla="*/ 167519 h 365276"/>
                    <a:gd name="connsiteX71" fmla="*/ 124069 w 300696"/>
                    <a:gd name="connsiteY71" fmla="*/ 163891 h 365276"/>
                    <a:gd name="connsiteX72" fmla="*/ 114996 w 300696"/>
                    <a:gd name="connsiteY72" fmla="*/ 157843 h 365276"/>
                    <a:gd name="connsiteX73" fmla="*/ 105318 w 300696"/>
                    <a:gd name="connsiteY73" fmla="*/ 149981 h 365276"/>
                    <a:gd name="connsiteX74" fmla="*/ 95639 w 300696"/>
                    <a:gd name="connsiteY74" fmla="*/ 148167 h 365276"/>
                    <a:gd name="connsiteX75" fmla="*/ 87171 w 300696"/>
                    <a:gd name="connsiteY75" fmla="*/ 147562 h 365276"/>
                    <a:gd name="connsiteX76" fmla="*/ 74468 w 300696"/>
                    <a:gd name="connsiteY76" fmla="*/ 136071 h 365276"/>
                    <a:gd name="connsiteX77" fmla="*/ 69025 w 300696"/>
                    <a:gd name="connsiteY77" fmla="*/ 128210 h 365276"/>
                    <a:gd name="connsiteX78" fmla="*/ 61161 w 300696"/>
                    <a:gd name="connsiteY78" fmla="*/ 127605 h 365276"/>
                    <a:gd name="connsiteX79" fmla="*/ 55717 w 300696"/>
                    <a:gd name="connsiteY79" fmla="*/ 119138 h 365276"/>
                    <a:gd name="connsiteX80" fmla="*/ 83542 w 300696"/>
                    <a:gd name="connsiteY80" fmla="*/ 88295 h 365276"/>
                    <a:gd name="connsiteX81" fmla="*/ 108947 w 300696"/>
                    <a:gd name="connsiteY81" fmla="*/ 67129 h 365276"/>
                    <a:gd name="connsiteX82" fmla="*/ 108947 w 300696"/>
                    <a:gd name="connsiteY82" fmla="*/ 53824 h 365276"/>
                    <a:gd name="connsiteX83" fmla="*/ 118625 w 300696"/>
                    <a:gd name="connsiteY83" fmla="*/ 20562 h 365276"/>
                    <a:gd name="connsiteX84" fmla="*/ 113786 w 300696"/>
                    <a:gd name="connsiteY84" fmla="*/ 16329 h 365276"/>
                    <a:gd name="connsiteX85" fmla="*/ 107737 w 300696"/>
                    <a:gd name="connsiteY85" fmla="*/ 10886 h 365276"/>
                    <a:gd name="connsiteX86" fmla="*/ 102293 w 300696"/>
                    <a:gd name="connsiteY86" fmla="*/ 7862 h 365276"/>
                    <a:gd name="connsiteX87" fmla="*/ 85961 w 300696"/>
                    <a:gd name="connsiteY87" fmla="*/ 0 h 365276"/>
                    <a:gd name="connsiteX88" fmla="*/ 92010 w 300696"/>
                    <a:gd name="connsiteY88" fmla="*/ 8467 h 365276"/>
                    <a:gd name="connsiteX89" fmla="*/ 92615 w 300696"/>
                    <a:gd name="connsiteY89" fmla="*/ 15724 h 365276"/>
                    <a:gd name="connsiteX90" fmla="*/ 89591 w 300696"/>
                    <a:gd name="connsiteY90" fmla="*/ 18143 h 365276"/>
                    <a:gd name="connsiteX91" fmla="*/ 87776 w 300696"/>
                    <a:gd name="connsiteY91" fmla="*/ 28424 h 365276"/>
                    <a:gd name="connsiteX92" fmla="*/ 85961 w 300696"/>
                    <a:gd name="connsiteY92" fmla="*/ 35076 h 365276"/>
                    <a:gd name="connsiteX93" fmla="*/ 85961 w 300696"/>
                    <a:gd name="connsiteY93" fmla="*/ 35076 h 36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0696" h="365276">
                      <a:moveTo>
                        <a:pt x="85961" y="35076"/>
                      </a:moveTo>
                      <a:cubicBezTo>
                        <a:pt x="82332" y="44752"/>
                        <a:pt x="81122" y="38705"/>
                        <a:pt x="75073" y="44148"/>
                      </a:cubicBezTo>
                      <a:cubicBezTo>
                        <a:pt x="69025" y="49591"/>
                        <a:pt x="68419" y="48381"/>
                        <a:pt x="67210" y="54429"/>
                      </a:cubicBezTo>
                      <a:cubicBezTo>
                        <a:pt x="66605" y="56243"/>
                        <a:pt x="67815" y="57452"/>
                        <a:pt x="64186" y="59267"/>
                      </a:cubicBezTo>
                      <a:cubicBezTo>
                        <a:pt x="58741" y="61686"/>
                        <a:pt x="60556" y="64710"/>
                        <a:pt x="58137" y="65919"/>
                      </a:cubicBezTo>
                      <a:cubicBezTo>
                        <a:pt x="53902" y="67733"/>
                        <a:pt x="60556" y="72571"/>
                        <a:pt x="50273" y="84062"/>
                      </a:cubicBezTo>
                      <a:cubicBezTo>
                        <a:pt x="44829" y="89505"/>
                        <a:pt x="38780" y="91924"/>
                        <a:pt x="38780" y="94948"/>
                      </a:cubicBezTo>
                      <a:cubicBezTo>
                        <a:pt x="39990" y="102205"/>
                        <a:pt x="36966" y="94948"/>
                        <a:pt x="32126" y="94343"/>
                      </a:cubicBezTo>
                      <a:cubicBezTo>
                        <a:pt x="27892" y="93738"/>
                        <a:pt x="26077" y="96762"/>
                        <a:pt x="27287" y="98576"/>
                      </a:cubicBezTo>
                      <a:cubicBezTo>
                        <a:pt x="29102" y="100995"/>
                        <a:pt x="30312" y="104624"/>
                        <a:pt x="24868" y="102205"/>
                      </a:cubicBezTo>
                      <a:cubicBezTo>
                        <a:pt x="17004" y="98576"/>
                        <a:pt x="20028" y="117929"/>
                        <a:pt x="14585" y="114300"/>
                      </a:cubicBezTo>
                      <a:cubicBezTo>
                        <a:pt x="7326" y="108857"/>
                        <a:pt x="11560" y="120348"/>
                        <a:pt x="7326" y="119743"/>
                      </a:cubicBezTo>
                      <a:cubicBezTo>
                        <a:pt x="1882" y="118533"/>
                        <a:pt x="5511" y="125186"/>
                        <a:pt x="1882" y="128210"/>
                      </a:cubicBezTo>
                      <a:cubicBezTo>
                        <a:pt x="-538" y="130629"/>
                        <a:pt x="67" y="131838"/>
                        <a:pt x="67" y="131838"/>
                      </a:cubicBezTo>
                      <a:cubicBezTo>
                        <a:pt x="3092" y="138490"/>
                        <a:pt x="672" y="142119"/>
                        <a:pt x="6116" y="147562"/>
                      </a:cubicBezTo>
                      <a:cubicBezTo>
                        <a:pt x="9746" y="151190"/>
                        <a:pt x="13375" y="157238"/>
                        <a:pt x="15794" y="162076"/>
                      </a:cubicBezTo>
                      <a:cubicBezTo>
                        <a:pt x="17004" y="163891"/>
                        <a:pt x="18819" y="169938"/>
                        <a:pt x="20634" y="172357"/>
                      </a:cubicBezTo>
                      <a:cubicBezTo>
                        <a:pt x="22448" y="174776"/>
                        <a:pt x="23053" y="177195"/>
                        <a:pt x="21238" y="180824"/>
                      </a:cubicBezTo>
                      <a:cubicBezTo>
                        <a:pt x="19424" y="185057"/>
                        <a:pt x="23053" y="186871"/>
                        <a:pt x="19424" y="192314"/>
                      </a:cubicBezTo>
                      <a:cubicBezTo>
                        <a:pt x="18214" y="194129"/>
                        <a:pt x="17609" y="195338"/>
                        <a:pt x="19424" y="198967"/>
                      </a:cubicBezTo>
                      <a:cubicBezTo>
                        <a:pt x="20028" y="200781"/>
                        <a:pt x="18214" y="202595"/>
                        <a:pt x="21843" y="204409"/>
                      </a:cubicBezTo>
                      <a:cubicBezTo>
                        <a:pt x="23658" y="205014"/>
                        <a:pt x="21238" y="208643"/>
                        <a:pt x="23658" y="211667"/>
                      </a:cubicBezTo>
                      <a:cubicBezTo>
                        <a:pt x="26077" y="214086"/>
                        <a:pt x="22448" y="217109"/>
                        <a:pt x="23658" y="224367"/>
                      </a:cubicBezTo>
                      <a:cubicBezTo>
                        <a:pt x="24868" y="231019"/>
                        <a:pt x="24868" y="240695"/>
                        <a:pt x="21238" y="242510"/>
                      </a:cubicBezTo>
                      <a:cubicBezTo>
                        <a:pt x="18819" y="243719"/>
                        <a:pt x="17609" y="248557"/>
                        <a:pt x="20634" y="252186"/>
                      </a:cubicBezTo>
                      <a:cubicBezTo>
                        <a:pt x="23053" y="255210"/>
                        <a:pt x="21238" y="257024"/>
                        <a:pt x="21238" y="260048"/>
                      </a:cubicBezTo>
                      <a:cubicBezTo>
                        <a:pt x="20634" y="263676"/>
                        <a:pt x="19424" y="265490"/>
                        <a:pt x="23053" y="268514"/>
                      </a:cubicBezTo>
                      <a:cubicBezTo>
                        <a:pt x="24868" y="269724"/>
                        <a:pt x="24263" y="272748"/>
                        <a:pt x="24263" y="275167"/>
                      </a:cubicBezTo>
                      <a:cubicBezTo>
                        <a:pt x="23658" y="278795"/>
                        <a:pt x="24263" y="283029"/>
                        <a:pt x="22448" y="287867"/>
                      </a:cubicBezTo>
                      <a:cubicBezTo>
                        <a:pt x="20028" y="293914"/>
                        <a:pt x="23053" y="297543"/>
                        <a:pt x="18214" y="303591"/>
                      </a:cubicBezTo>
                      <a:cubicBezTo>
                        <a:pt x="15189" y="307219"/>
                        <a:pt x="14585" y="310848"/>
                        <a:pt x="12770" y="316290"/>
                      </a:cubicBezTo>
                      <a:cubicBezTo>
                        <a:pt x="11560" y="319919"/>
                        <a:pt x="9746" y="322943"/>
                        <a:pt x="11560" y="325967"/>
                      </a:cubicBezTo>
                      <a:cubicBezTo>
                        <a:pt x="14585" y="330200"/>
                        <a:pt x="8536" y="329595"/>
                        <a:pt x="10955" y="336852"/>
                      </a:cubicBezTo>
                      <a:cubicBezTo>
                        <a:pt x="12165" y="340481"/>
                        <a:pt x="7326" y="342295"/>
                        <a:pt x="12770" y="350762"/>
                      </a:cubicBezTo>
                      <a:cubicBezTo>
                        <a:pt x="17004" y="356205"/>
                        <a:pt x="17004" y="358019"/>
                        <a:pt x="14585" y="364067"/>
                      </a:cubicBezTo>
                      <a:lnTo>
                        <a:pt x="25473" y="364067"/>
                      </a:lnTo>
                      <a:lnTo>
                        <a:pt x="34546" y="365276"/>
                      </a:lnTo>
                      <a:lnTo>
                        <a:pt x="55112" y="362252"/>
                      </a:lnTo>
                      <a:lnTo>
                        <a:pt x="70839" y="358624"/>
                      </a:lnTo>
                      <a:cubicBezTo>
                        <a:pt x="76283" y="357414"/>
                        <a:pt x="80517" y="358019"/>
                        <a:pt x="85961" y="356810"/>
                      </a:cubicBezTo>
                      <a:cubicBezTo>
                        <a:pt x="90196" y="356205"/>
                        <a:pt x="96245" y="342900"/>
                        <a:pt x="98059" y="337457"/>
                      </a:cubicBezTo>
                      <a:cubicBezTo>
                        <a:pt x="99874" y="333224"/>
                        <a:pt x="108342" y="330200"/>
                        <a:pt x="107737" y="322943"/>
                      </a:cubicBezTo>
                      <a:lnTo>
                        <a:pt x="118020" y="318105"/>
                      </a:lnTo>
                      <a:lnTo>
                        <a:pt x="130118" y="313871"/>
                      </a:lnTo>
                      <a:lnTo>
                        <a:pt x="144030" y="308429"/>
                      </a:lnTo>
                      <a:lnTo>
                        <a:pt x="157338" y="316895"/>
                      </a:lnTo>
                      <a:lnTo>
                        <a:pt x="167621" y="317500"/>
                      </a:lnTo>
                      <a:lnTo>
                        <a:pt x="180929" y="323548"/>
                      </a:lnTo>
                      <a:lnTo>
                        <a:pt x="183953" y="332619"/>
                      </a:lnTo>
                      <a:lnTo>
                        <a:pt x="194841" y="331409"/>
                      </a:lnTo>
                      <a:lnTo>
                        <a:pt x="201495" y="332619"/>
                      </a:lnTo>
                      <a:lnTo>
                        <a:pt x="214802" y="332014"/>
                      </a:lnTo>
                      <a:lnTo>
                        <a:pt x="236579" y="334433"/>
                      </a:lnTo>
                      <a:lnTo>
                        <a:pt x="242022" y="336852"/>
                      </a:lnTo>
                      <a:lnTo>
                        <a:pt x="256540" y="332014"/>
                      </a:lnTo>
                      <a:lnTo>
                        <a:pt x="279526" y="325967"/>
                      </a:lnTo>
                      <a:lnTo>
                        <a:pt x="300697" y="337457"/>
                      </a:lnTo>
                      <a:lnTo>
                        <a:pt x="295253" y="322943"/>
                      </a:lnTo>
                      <a:lnTo>
                        <a:pt x="291623" y="314476"/>
                      </a:lnTo>
                      <a:lnTo>
                        <a:pt x="280130" y="271538"/>
                      </a:lnTo>
                      <a:lnTo>
                        <a:pt x="278316" y="261257"/>
                      </a:lnTo>
                      <a:lnTo>
                        <a:pt x="289809" y="230414"/>
                      </a:lnTo>
                      <a:lnTo>
                        <a:pt x="275896" y="168124"/>
                      </a:lnTo>
                      <a:lnTo>
                        <a:pt x="223876" y="145143"/>
                      </a:lnTo>
                      <a:lnTo>
                        <a:pt x="188792" y="152400"/>
                      </a:lnTo>
                      <a:lnTo>
                        <a:pt x="176695" y="180219"/>
                      </a:lnTo>
                      <a:cubicBezTo>
                        <a:pt x="173065" y="175986"/>
                        <a:pt x="167621" y="172357"/>
                        <a:pt x="162782" y="172357"/>
                      </a:cubicBezTo>
                      <a:cubicBezTo>
                        <a:pt x="159153" y="172962"/>
                        <a:pt x="156733" y="172357"/>
                        <a:pt x="153709" y="169938"/>
                      </a:cubicBezTo>
                      <a:cubicBezTo>
                        <a:pt x="149475" y="166914"/>
                        <a:pt x="146450" y="169333"/>
                        <a:pt x="144636" y="167519"/>
                      </a:cubicBezTo>
                      <a:cubicBezTo>
                        <a:pt x="143426" y="166310"/>
                        <a:pt x="141611" y="166914"/>
                        <a:pt x="139191" y="168124"/>
                      </a:cubicBezTo>
                      <a:cubicBezTo>
                        <a:pt x="137982" y="168729"/>
                        <a:pt x="136772" y="169938"/>
                        <a:pt x="133748" y="167519"/>
                      </a:cubicBezTo>
                      <a:cubicBezTo>
                        <a:pt x="131328" y="165705"/>
                        <a:pt x="126489" y="163891"/>
                        <a:pt x="124069" y="163891"/>
                      </a:cubicBezTo>
                      <a:cubicBezTo>
                        <a:pt x="116206" y="165705"/>
                        <a:pt x="119835" y="160262"/>
                        <a:pt x="114996" y="157843"/>
                      </a:cubicBezTo>
                      <a:cubicBezTo>
                        <a:pt x="111971" y="155424"/>
                        <a:pt x="108342" y="152400"/>
                        <a:pt x="105318" y="149981"/>
                      </a:cubicBezTo>
                      <a:cubicBezTo>
                        <a:pt x="101688" y="147562"/>
                        <a:pt x="98664" y="146352"/>
                        <a:pt x="95639" y="148167"/>
                      </a:cubicBezTo>
                      <a:cubicBezTo>
                        <a:pt x="92615" y="149981"/>
                        <a:pt x="88986" y="151190"/>
                        <a:pt x="87171" y="147562"/>
                      </a:cubicBezTo>
                      <a:cubicBezTo>
                        <a:pt x="84752" y="140909"/>
                        <a:pt x="79912" y="138490"/>
                        <a:pt x="74468" y="136071"/>
                      </a:cubicBezTo>
                      <a:cubicBezTo>
                        <a:pt x="71444" y="133048"/>
                        <a:pt x="69025" y="131838"/>
                        <a:pt x="69025" y="128210"/>
                      </a:cubicBezTo>
                      <a:lnTo>
                        <a:pt x="61161" y="127605"/>
                      </a:lnTo>
                      <a:lnTo>
                        <a:pt x="55717" y="119138"/>
                      </a:lnTo>
                      <a:cubicBezTo>
                        <a:pt x="59346" y="115510"/>
                        <a:pt x="79308" y="94343"/>
                        <a:pt x="83542" y="88295"/>
                      </a:cubicBezTo>
                      <a:cubicBezTo>
                        <a:pt x="92010" y="79829"/>
                        <a:pt x="108947" y="67129"/>
                        <a:pt x="108947" y="67129"/>
                      </a:cubicBezTo>
                      <a:lnTo>
                        <a:pt x="108947" y="53824"/>
                      </a:lnTo>
                      <a:lnTo>
                        <a:pt x="118625" y="20562"/>
                      </a:lnTo>
                      <a:cubicBezTo>
                        <a:pt x="118625" y="20562"/>
                        <a:pt x="116811" y="18748"/>
                        <a:pt x="113786" y="16329"/>
                      </a:cubicBezTo>
                      <a:cubicBezTo>
                        <a:pt x="111971" y="15119"/>
                        <a:pt x="110762" y="11490"/>
                        <a:pt x="107737" y="10886"/>
                      </a:cubicBezTo>
                      <a:cubicBezTo>
                        <a:pt x="105318" y="10886"/>
                        <a:pt x="104108" y="9071"/>
                        <a:pt x="102293" y="7862"/>
                      </a:cubicBezTo>
                      <a:cubicBezTo>
                        <a:pt x="96245" y="1210"/>
                        <a:pt x="91406" y="4233"/>
                        <a:pt x="85961" y="0"/>
                      </a:cubicBezTo>
                      <a:cubicBezTo>
                        <a:pt x="85961" y="4838"/>
                        <a:pt x="85357" y="6652"/>
                        <a:pt x="92010" y="8467"/>
                      </a:cubicBezTo>
                      <a:cubicBezTo>
                        <a:pt x="95639" y="9676"/>
                        <a:pt x="95639" y="16329"/>
                        <a:pt x="92615" y="15724"/>
                      </a:cubicBezTo>
                      <a:cubicBezTo>
                        <a:pt x="90196" y="15119"/>
                        <a:pt x="89591" y="15119"/>
                        <a:pt x="89591" y="18143"/>
                      </a:cubicBezTo>
                      <a:cubicBezTo>
                        <a:pt x="88986" y="21771"/>
                        <a:pt x="91406" y="25400"/>
                        <a:pt x="87776" y="28424"/>
                      </a:cubicBezTo>
                      <a:cubicBezTo>
                        <a:pt x="85357" y="30238"/>
                        <a:pt x="86566" y="33262"/>
                        <a:pt x="85961" y="35076"/>
                      </a:cubicBezTo>
                      <a:lnTo>
                        <a:pt x="85961" y="35076"/>
                      </a:lnTo>
                      <a:close/>
                    </a:path>
                  </a:pathLst>
                </a:custGeom>
                <a:solidFill>
                  <a:srgbClr val="FEDAC1"/>
                </a:solidFill>
                <a:ln w="12700" cap="flat">
                  <a:solidFill>
                    <a:schemeClr val="bg1">
                      <a:lumMod val="95000"/>
                    </a:schemeClr>
                  </a:solidFill>
                  <a:prstDash val="solid"/>
                  <a:miter/>
                </a:ln>
              </p:spPr>
              <p:txBody>
                <a:bodyPr rtlCol="0" anchor="ctr"/>
                <a:lstStyle/>
                <a:p>
                  <a:pPr>
                    <a:defRPr/>
                  </a:pPr>
                  <a:endParaRPr lang="en-MN">
                    <a:solidFill>
                      <a:schemeClr val="bg1"/>
                    </a:solidFill>
                    <a:latin typeface="Calibri" panose="020F0502020204030204"/>
                  </a:endParaRPr>
                </a:p>
              </p:txBody>
            </p:sp>
          </p:grpSp>
          <p:sp>
            <p:nvSpPr>
              <p:cNvPr id="46" name="TextBox 45">
                <a:extLst>
                  <a:ext uri="{FF2B5EF4-FFF2-40B4-BE49-F238E27FC236}">
                    <a16:creationId xmlns:a16="http://schemas.microsoft.com/office/drawing/2014/main" id="{D0FEF826-4FB2-9F99-4775-F5CF35EB05F0}"/>
                  </a:ext>
                </a:extLst>
              </p:cNvPr>
              <p:cNvSpPr txBox="1"/>
              <p:nvPr/>
            </p:nvSpPr>
            <p:spPr>
              <a:xfrm>
                <a:off x="455910" y="4192615"/>
                <a:ext cx="2230667" cy="788300"/>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4.</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 </a:t>
                </a:r>
                <a:r>
                  <a:rPr lang="en-US" sz="1000">
                    <a:solidFill>
                      <a:schemeClr val="bg1"/>
                    </a:solidFill>
                    <a:latin typeface="Arial" panose="020B0604020202020204" pitchFamily="34" charset="0"/>
                    <a:ea typeface="Roboto" panose="02000000000000000000" pitchFamily="2" charset="0"/>
                    <a:cs typeface="Arial" panose="020B0604020202020204" pitchFamily="34" charset="0"/>
                  </a:rPr>
                  <a:t>90 </a:t>
                </a:r>
                <a:r>
                  <a:rPr lang="mn-MN" sz="1000" err="1">
                    <a:solidFill>
                      <a:schemeClr val="bg1"/>
                    </a:solidFill>
                    <a:latin typeface="Arial" panose="020B0604020202020204" pitchFamily="34" charset="0"/>
                    <a:ea typeface="Roboto" panose="02000000000000000000" pitchFamily="2" charset="0"/>
                    <a:cs typeface="Arial" panose="020B0604020202020204" pitchFamily="34" charset="0"/>
                  </a:rPr>
                  <a:t>МВт</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-ын </a:t>
                </a:r>
                <a:r>
                  <a:rPr lang="mn-MN" sz="1000" err="1">
                    <a:solidFill>
                      <a:schemeClr val="bg1"/>
                    </a:solidFill>
                    <a:latin typeface="Arial" panose="020B0604020202020204" pitchFamily="34" charset="0"/>
                    <a:ea typeface="Roboto" panose="02000000000000000000" pitchFamily="2" charset="0"/>
                    <a:cs typeface="Arial" panose="020B0604020202020204" pitchFamily="34" charset="0"/>
                  </a:rPr>
                  <a:t>Эрдэнэбүрэнгийн</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 усан цахилгаан станц</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cxnSp>
            <p:nvCxnSpPr>
              <p:cNvPr id="47" name="Straight Connector 46">
                <a:extLst>
                  <a:ext uri="{FF2B5EF4-FFF2-40B4-BE49-F238E27FC236}">
                    <a16:creationId xmlns:a16="http://schemas.microsoft.com/office/drawing/2014/main" id="{BC4B4E47-6425-5B74-8D7B-5CD8710B34F0}"/>
                  </a:ext>
                </a:extLst>
              </p:cNvPr>
              <p:cNvCxnSpPr/>
              <p:nvPr/>
            </p:nvCxnSpPr>
            <p:spPr>
              <a:xfrm flipH="1">
                <a:off x="1180940" y="2179956"/>
                <a:ext cx="828234" cy="0"/>
              </a:xfrm>
              <a:prstGeom prst="line">
                <a:avLst/>
              </a:prstGeom>
              <a:ln w="9525">
                <a:solidFill>
                  <a:srgbClr val="88C94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E49FBC5-EAE4-CD21-D4E9-D86D0D7936D2}"/>
                  </a:ext>
                </a:extLst>
              </p:cNvPr>
              <p:cNvCxnSpPr/>
              <p:nvPr/>
            </p:nvCxnSpPr>
            <p:spPr>
              <a:xfrm>
                <a:off x="1180940" y="2178664"/>
                <a:ext cx="0" cy="1946213"/>
              </a:xfrm>
              <a:prstGeom prst="line">
                <a:avLst/>
              </a:prstGeom>
              <a:ln w="9525">
                <a:solidFill>
                  <a:srgbClr val="88C941"/>
                </a:solidFill>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E135BA66-1B84-5DAC-5FD6-D55B42B6DF78}"/>
                  </a:ext>
                </a:extLst>
              </p:cNvPr>
              <p:cNvSpPr/>
              <p:nvPr/>
            </p:nvSpPr>
            <p:spPr>
              <a:xfrm>
                <a:off x="2001422" y="2147170"/>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10" name="TextBox 209">
                <a:extLst>
                  <a:ext uri="{FF2B5EF4-FFF2-40B4-BE49-F238E27FC236}">
                    <a16:creationId xmlns:a16="http://schemas.microsoft.com/office/drawing/2014/main" id="{2E3D8A7B-E1DD-1A51-3FB7-595AE588B185}"/>
                  </a:ext>
                </a:extLst>
              </p:cNvPr>
              <p:cNvSpPr txBox="1"/>
              <p:nvPr/>
            </p:nvSpPr>
            <p:spPr>
              <a:xfrm>
                <a:off x="4895009" y="9061"/>
                <a:ext cx="1964752" cy="788300"/>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5.</a:t>
                </a:r>
                <a:r>
                  <a:rPr lang="ru-RU" sz="1000" b="1">
                    <a:solidFill>
                      <a:schemeClr val="bg1"/>
                    </a:solidFill>
                    <a:latin typeface="Arial" panose="020B0604020202020204" pitchFamily="34" charset="0"/>
                    <a:ea typeface="Roboto" panose="02000000000000000000" pitchFamily="2" charset="0"/>
                    <a:cs typeface="Arial" panose="020B0604020202020204" pitchFamily="34" charset="0"/>
                  </a:rPr>
                  <a:t> </a:t>
                </a:r>
                <a:r>
                  <a:rPr lang="en-US" sz="1000">
                    <a:solidFill>
                      <a:schemeClr val="bg1"/>
                    </a:solidFill>
                    <a:latin typeface="Arial" panose="020B0604020202020204" pitchFamily="34" charset="0"/>
                    <a:ea typeface="Roboto" panose="02000000000000000000" pitchFamily="2" charset="0"/>
                    <a:cs typeface="Arial" panose="020B0604020202020204" pitchFamily="34" charset="0"/>
                  </a:rPr>
                  <a:t>310 </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МВт-ын Эгийн голын усан цахилгаан станц</a:t>
                </a:r>
              </a:p>
            </p:txBody>
          </p:sp>
          <p:cxnSp>
            <p:nvCxnSpPr>
              <p:cNvPr id="216" name="Straight Connector 215">
                <a:extLst>
                  <a:ext uri="{FF2B5EF4-FFF2-40B4-BE49-F238E27FC236}">
                    <a16:creationId xmlns:a16="http://schemas.microsoft.com/office/drawing/2014/main" id="{B4D57FBB-8869-3CD2-C6EE-73C832BFB5C5}"/>
                  </a:ext>
                </a:extLst>
              </p:cNvPr>
              <p:cNvCxnSpPr>
                <a:cxnSpLocks/>
              </p:cNvCxnSpPr>
              <p:nvPr/>
            </p:nvCxnSpPr>
            <p:spPr>
              <a:xfrm flipV="1">
                <a:off x="4643608" y="936753"/>
                <a:ext cx="0" cy="1067427"/>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ACF2B07B-FC47-E9C9-0074-F6D33B76B889}"/>
                  </a:ext>
                </a:extLst>
              </p:cNvPr>
              <p:cNvSpPr txBox="1"/>
              <p:nvPr/>
            </p:nvSpPr>
            <p:spPr>
              <a:xfrm>
                <a:off x="3914880" y="5867295"/>
                <a:ext cx="3051189" cy="1007272"/>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1. </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Шивээхүрэн-Сэхээ, Гашуунсухайт-Ганцмод, Ханги-Мандалын хилийн төмөр замын холболт</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cxnSp>
            <p:nvCxnSpPr>
              <p:cNvPr id="232" name="Straight Connector 231">
                <a:extLst>
                  <a:ext uri="{FF2B5EF4-FFF2-40B4-BE49-F238E27FC236}">
                    <a16:creationId xmlns:a16="http://schemas.microsoft.com/office/drawing/2014/main" id="{F60A415A-5F7C-99B6-6C27-DE807617BA3C}"/>
                  </a:ext>
                </a:extLst>
              </p:cNvPr>
              <p:cNvCxnSpPr>
                <a:cxnSpLocks/>
              </p:cNvCxnSpPr>
              <p:nvPr/>
            </p:nvCxnSpPr>
            <p:spPr>
              <a:xfrm flipH="1">
                <a:off x="4643607" y="937200"/>
                <a:ext cx="196537" cy="0"/>
              </a:xfrm>
              <a:prstGeom prst="line">
                <a:avLst/>
              </a:prstGeom>
              <a:ln w="9525">
                <a:solidFill>
                  <a:srgbClr val="00B0F0"/>
                </a:solidFill>
              </a:ln>
            </p:spPr>
            <p:style>
              <a:lnRef idx="2">
                <a:schemeClr val="accent1"/>
              </a:lnRef>
              <a:fillRef idx="0">
                <a:schemeClr val="accent1"/>
              </a:fillRef>
              <a:effectRef idx="1">
                <a:schemeClr val="accent1"/>
              </a:effectRef>
              <a:fontRef idx="minor">
                <a:schemeClr val="tx1"/>
              </a:fontRef>
            </p:style>
          </p:cxnSp>
          <p:sp>
            <p:nvSpPr>
              <p:cNvPr id="233" name="Oval 232">
                <a:extLst>
                  <a:ext uri="{FF2B5EF4-FFF2-40B4-BE49-F238E27FC236}">
                    <a16:creationId xmlns:a16="http://schemas.microsoft.com/office/drawing/2014/main" id="{F916EA94-5F70-D339-3F0F-4CA7CFAEB38A}"/>
                  </a:ext>
                </a:extLst>
              </p:cNvPr>
              <p:cNvSpPr/>
              <p:nvPr/>
            </p:nvSpPr>
            <p:spPr>
              <a:xfrm>
                <a:off x="4113356" y="4484818"/>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34" name="Oval 233">
                <a:extLst>
                  <a:ext uri="{FF2B5EF4-FFF2-40B4-BE49-F238E27FC236}">
                    <a16:creationId xmlns:a16="http://schemas.microsoft.com/office/drawing/2014/main" id="{2496137F-B927-4843-1524-E666877534CE}"/>
                  </a:ext>
                </a:extLst>
              </p:cNvPr>
              <p:cNvSpPr/>
              <p:nvPr/>
            </p:nvSpPr>
            <p:spPr>
              <a:xfrm>
                <a:off x="5336353" y="4608832"/>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35" name="Oval 234">
                <a:extLst>
                  <a:ext uri="{FF2B5EF4-FFF2-40B4-BE49-F238E27FC236}">
                    <a16:creationId xmlns:a16="http://schemas.microsoft.com/office/drawing/2014/main" id="{2725FA52-44CE-E6AB-FF61-24CDA057EB38}"/>
                  </a:ext>
                </a:extLst>
              </p:cNvPr>
              <p:cNvSpPr/>
              <p:nvPr/>
            </p:nvSpPr>
            <p:spPr>
              <a:xfrm>
                <a:off x="6377121" y="4294266"/>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36" name="Straight Connector 235">
                <a:extLst>
                  <a:ext uri="{FF2B5EF4-FFF2-40B4-BE49-F238E27FC236}">
                    <a16:creationId xmlns:a16="http://schemas.microsoft.com/office/drawing/2014/main" id="{20112230-FB16-538B-2C58-CD6714A130AD}"/>
                  </a:ext>
                </a:extLst>
              </p:cNvPr>
              <p:cNvCxnSpPr/>
              <p:nvPr/>
            </p:nvCxnSpPr>
            <p:spPr>
              <a:xfrm>
                <a:off x="4146142" y="4550390"/>
                <a:ext cx="0" cy="118872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37" name="Straight Connector 236">
                <a:extLst>
                  <a:ext uri="{FF2B5EF4-FFF2-40B4-BE49-F238E27FC236}">
                    <a16:creationId xmlns:a16="http://schemas.microsoft.com/office/drawing/2014/main" id="{AC340456-77E2-DA03-0B31-15B8216F092E}"/>
                  </a:ext>
                </a:extLst>
              </p:cNvPr>
              <p:cNvCxnSpPr/>
              <p:nvPr/>
            </p:nvCxnSpPr>
            <p:spPr>
              <a:xfrm>
                <a:off x="5369139" y="4674404"/>
                <a:ext cx="0" cy="27432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4391BDA0-2731-30C8-DBCF-A16DB2C2D6A0}"/>
                  </a:ext>
                </a:extLst>
              </p:cNvPr>
              <p:cNvCxnSpPr/>
              <p:nvPr/>
            </p:nvCxnSpPr>
            <p:spPr>
              <a:xfrm>
                <a:off x="6409907" y="4364600"/>
                <a:ext cx="0" cy="100584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39" name="Straight Connector 238">
                <a:extLst>
                  <a:ext uri="{FF2B5EF4-FFF2-40B4-BE49-F238E27FC236}">
                    <a16:creationId xmlns:a16="http://schemas.microsoft.com/office/drawing/2014/main" id="{2ED781F1-8B1C-E8CD-F6E3-55FABD9FAF87}"/>
                  </a:ext>
                </a:extLst>
              </p:cNvPr>
              <p:cNvCxnSpPr/>
              <p:nvPr/>
            </p:nvCxnSpPr>
            <p:spPr>
              <a:xfrm flipH="1">
                <a:off x="4146142" y="4948558"/>
                <a:ext cx="1225296"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40" name="Straight Connector 239">
                <a:extLst>
                  <a:ext uri="{FF2B5EF4-FFF2-40B4-BE49-F238E27FC236}">
                    <a16:creationId xmlns:a16="http://schemas.microsoft.com/office/drawing/2014/main" id="{16A48DD6-CDE2-1296-29ED-6958506A4C1A}"/>
                  </a:ext>
                </a:extLst>
              </p:cNvPr>
              <p:cNvCxnSpPr>
                <a:cxnSpLocks/>
              </p:cNvCxnSpPr>
              <p:nvPr/>
            </p:nvCxnSpPr>
            <p:spPr>
              <a:xfrm flipH="1">
                <a:off x="4143761" y="5370037"/>
                <a:ext cx="2267712"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41" name="Rectangle 240">
                <a:extLst>
                  <a:ext uri="{FF2B5EF4-FFF2-40B4-BE49-F238E27FC236}">
                    <a16:creationId xmlns:a16="http://schemas.microsoft.com/office/drawing/2014/main" id="{281B91B7-6180-7929-848A-736E0638F843}"/>
                  </a:ext>
                </a:extLst>
              </p:cNvPr>
              <p:cNvSpPr/>
              <p:nvPr/>
            </p:nvSpPr>
            <p:spPr>
              <a:xfrm>
                <a:off x="4096689" y="5739110"/>
                <a:ext cx="102559" cy="4571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latin typeface="Calibri" panose="020F0502020204030204"/>
                </a:endParaRPr>
              </a:p>
            </p:txBody>
          </p:sp>
          <p:sp>
            <p:nvSpPr>
              <p:cNvPr id="242" name="Rectangle 241">
                <a:extLst>
                  <a:ext uri="{FF2B5EF4-FFF2-40B4-BE49-F238E27FC236}">
                    <a16:creationId xmlns:a16="http://schemas.microsoft.com/office/drawing/2014/main" id="{2CC3EEC9-C34C-9A13-E4DF-45BBC9FA6A8C}"/>
                  </a:ext>
                </a:extLst>
              </p:cNvPr>
              <p:cNvSpPr/>
              <p:nvPr/>
            </p:nvSpPr>
            <p:spPr>
              <a:xfrm>
                <a:off x="1133832" y="4101308"/>
                <a:ext cx="102559" cy="45719"/>
              </a:xfrm>
              <a:prstGeom prst="rect">
                <a:avLst/>
              </a:prstGeom>
              <a:solidFill>
                <a:srgbClr val="FFC63C"/>
              </a:solidFill>
              <a:ln>
                <a:solidFill>
                  <a:srgbClr val="88C9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43" name="Rectangle 242">
                <a:extLst>
                  <a:ext uri="{FF2B5EF4-FFF2-40B4-BE49-F238E27FC236}">
                    <a16:creationId xmlns:a16="http://schemas.microsoft.com/office/drawing/2014/main" id="{5B4AB9B2-52EE-2C2B-F206-07E296004292}"/>
                  </a:ext>
                </a:extLst>
              </p:cNvPr>
              <p:cNvSpPr/>
              <p:nvPr/>
            </p:nvSpPr>
            <p:spPr>
              <a:xfrm rot="5400000">
                <a:off x="4816587" y="921825"/>
                <a:ext cx="102559" cy="45719"/>
              </a:xfrm>
              <a:prstGeom prst="rect">
                <a:avLst/>
              </a:prstGeom>
              <a:solidFill>
                <a:srgbClr val="FF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44" name="TextBox 243">
                <a:extLst>
                  <a:ext uri="{FF2B5EF4-FFF2-40B4-BE49-F238E27FC236}">
                    <a16:creationId xmlns:a16="http://schemas.microsoft.com/office/drawing/2014/main" id="{C21EB80C-B11C-77BE-2204-18778CE4ECB8}"/>
                  </a:ext>
                </a:extLst>
              </p:cNvPr>
              <p:cNvSpPr txBox="1"/>
              <p:nvPr/>
            </p:nvSpPr>
            <p:spPr>
              <a:xfrm>
                <a:off x="1573727" y="5345835"/>
                <a:ext cx="2489271" cy="788300"/>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3.</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 </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Тава</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н</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толгойн 450 МВт-ын дулааны цахилгаан станц</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cxnSp>
            <p:nvCxnSpPr>
              <p:cNvPr id="245" name="Straight Connector 244">
                <a:extLst>
                  <a:ext uri="{FF2B5EF4-FFF2-40B4-BE49-F238E27FC236}">
                    <a16:creationId xmlns:a16="http://schemas.microsoft.com/office/drawing/2014/main" id="{C5751D24-9B4F-8AA8-F41A-607EDFB5CA10}"/>
                  </a:ext>
                </a:extLst>
              </p:cNvPr>
              <p:cNvCxnSpPr>
                <a:cxnSpLocks/>
              </p:cNvCxnSpPr>
              <p:nvPr/>
            </p:nvCxnSpPr>
            <p:spPr>
              <a:xfrm flipH="1">
                <a:off x="2598196" y="4168379"/>
                <a:ext cx="2651760" cy="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003A85CE-33B4-F6FB-01C7-D5B2CB494A1E}"/>
                  </a:ext>
                </a:extLst>
              </p:cNvPr>
              <p:cNvCxnSpPr/>
              <p:nvPr/>
            </p:nvCxnSpPr>
            <p:spPr>
              <a:xfrm>
                <a:off x="2598196" y="4168379"/>
                <a:ext cx="0" cy="91440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sp>
            <p:nvSpPr>
              <p:cNvPr id="247" name="Rectangle 246">
                <a:extLst>
                  <a:ext uri="{FF2B5EF4-FFF2-40B4-BE49-F238E27FC236}">
                    <a16:creationId xmlns:a16="http://schemas.microsoft.com/office/drawing/2014/main" id="{BE36D9DF-5FAE-3BB0-63CF-CFC525F60EC9}"/>
                  </a:ext>
                </a:extLst>
              </p:cNvPr>
              <p:cNvSpPr/>
              <p:nvPr/>
            </p:nvSpPr>
            <p:spPr>
              <a:xfrm>
                <a:off x="2548163" y="5091888"/>
                <a:ext cx="102559" cy="45719"/>
              </a:xfrm>
              <a:prstGeom prst="rect">
                <a:avLst/>
              </a:prstGeom>
              <a:solidFill>
                <a:srgbClr val="FFC000"/>
              </a:solidFill>
              <a:ln>
                <a:solidFill>
                  <a:srgbClr val="219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48" name="Oval 247">
                <a:extLst>
                  <a:ext uri="{FF2B5EF4-FFF2-40B4-BE49-F238E27FC236}">
                    <a16:creationId xmlns:a16="http://schemas.microsoft.com/office/drawing/2014/main" id="{E2E240B9-36E4-E063-993E-D8E7B8460071}"/>
                  </a:ext>
                </a:extLst>
              </p:cNvPr>
              <p:cNvSpPr/>
              <p:nvPr/>
            </p:nvSpPr>
            <p:spPr>
              <a:xfrm>
                <a:off x="5197539" y="4135593"/>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49" name="TextBox 248">
                <a:extLst>
                  <a:ext uri="{FF2B5EF4-FFF2-40B4-BE49-F238E27FC236}">
                    <a16:creationId xmlns:a16="http://schemas.microsoft.com/office/drawing/2014/main" id="{15F97CFB-7703-3A82-4DF8-3180891B4FB9}"/>
                  </a:ext>
                </a:extLst>
              </p:cNvPr>
              <p:cNvSpPr txBox="1"/>
              <p:nvPr/>
            </p:nvSpPr>
            <p:spPr>
              <a:xfrm>
                <a:off x="7347954" y="-359112"/>
                <a:ext cx="2129897" cy="788300"/>
              </a:xfrm>
              <a:prstGeom prst="rect">
                <a:avLst/>
              </a:prstGeom>
              <a:noFill/>
            </p:spPr>
            <p:txBody>
              <a:bodyPr wrap="square" rtlCol="0">
                <a:spAutoFit/>
              </a:bodyPr>
              <a:lstStyle/>
              <a:p>
                <a:r>
                  <a:rPr lang="en-US" sz="1000" b="1" noProof="1">
                    <a:solidFill>
                      <a:schemeClr val="bg1"/>
                    </a:solidFill>
                    <a:latin typeface="Arial" panose="020B0604020202020204" pitchFamily="34" charset="0"/>
                    <a:ea typeface="Roboto" panose="02000000000000000000" pitchFamily="2" charset="0"/>
                    <a:cs typeface="Arial" panose="020B0604020202020204" pitchFamily="34" charset="0"/>
                  </a:rPr>
                  <a:t>6. </a:t>
                </a:r>
                <a:r>
                  <a:rPr lang="mn-MN" sz="1000" noProof="1">
                    <a:solidFill>
                      <a:schemeClr val="bg1"/>
                    </a:solidFill>
                    <a:latin typeface="Arial" panose="020B0604020202020204" pitchFamily="34" charset="0"/>
                    <a:ea typeface="Roboto" panose="02000000000000000000" pitchFamily="2" charset="0"/>
                    <a:cs typeface="Arial" panose="020B0604020202020204" pitchFamily="34" charset="0"/>
                  </a:rPr>
                  <a:t>Сэргээгдэх эрчим хүч ба тархсан эрчим хүчний эх үүсвэрүүд</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50" name="Oval 249">
                <a:extLst>
                  <a:ext uri="{FF2B5EF4-FFF2-40B4-BE49-F238E27FC236}">
                    <a16:creationId xmlns:a16="http://schemas.microsoft.com/office/drawing/2014/main" id="{47E91BB5-471E-C298-3775-ADB76B4BB334}"/>
                  </a:ext>
                </a:extLst>
              </p:cNvPr>
              <p:cNvSpPr/>
              <p:nvPr/>
            </p:nvSpPr>
            <p:spPr>
              <a:xfrm>
                <a:off x="5617660" y="3746792"/>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51" name="Straight Connector 250">
                <a:extLst>
                  <a:ext uri="{FF2B5EF4-FFF2-40B4-BE49-F238E27FC236}">
                    <a16:creationId xmlns:a16="http://schemas.microsoft.com/office/drawing/2014/main" id="{B67E174A-B8AC-03ED-69D6-C38DCB0C98DF}"/>
                  </a:ext>
                </a:extLst>
              </p:cNvPr>
              <p:cNvCxnSpPr>
                <a:cxnSpLocks/>
              </p:cNvCxnSpPr>
              <p:nvPr/>
            </p:nvCxnSpPr>
            <p:spPr>
              <a:xfrm>
                <a:off x="7640219" y="1252075"/>
                <a:ext cx="0" cy="2526115"/>
              </a:xfrm>
              <a:prstGeom prst="line">
                <a:avLst/>
              </a:prstGeom>
              <a:ln w="9525">
                <a:solidFill>
                  <a:srgbClr val="F7485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8E71C78E-7505-8569-5B08-370867D644BF}"/>
                  </a:ext>
                </a:extLst>
              </p:cNvPr>
              <p:cNvCxnSpPr>
                <a:cxnSpLocks/>
              </p:cNvCxnSpPr>
              <p:nvPr/>
            </p:nvCxnSpPr>
            <p:spPr>
              <a:xfrm flipH="1">
                <a:off x="5630051" y="3779578"/>
                <a:ext cx="2011680" cy="2381"/>
              </a:xfrm>
              <a:prstGeom prst="line">
                <a:avLst/>
              </a:prstGeom>
              <a:ln w="9525">
                <a:solidFill>
                  <a:srgbClr val="F74850"/>
                </a:solidFill>
              </a:ln>
            </p:spPr>
            <p:style>
              <a:lnRef idx="2">
                <a:schemeClr val="accent1"/>
              </a:lnRef>
              <a:fillRef idx="0">
                <a:schemeClr val="accent1"/>
              </a:fillRef>
              <a:effectRef idx="1">
                <a:schemeClr val="accent1"/>
              </a:effectRef>
              <a:fontRef idx="minor">
                <a:schemeClr val="tx1"/>
              </a:fontRef>
            </p:style>
          </p:cxnSp>
          <p:sp>
            <p:nvSpPr>
              <p:cNvPr id="253" name="Rectangle 252">
                <a:extLst>
                  <a:ext uri="{FF2B5EF4-FFF2-40B4-BE49-F238E27FC236}">
                    <a16:creationId xmlns:a16="http://schemas.microsoft.com/office/drawing/2014/main" id="{72ACDB13-ABE4-6A41-97F1-C90E113D9952}"/>
                  </a:ext>
                </a:extLst>
              </p:cNvPr>
              <p:cNvSpPr/>
              <p:nvPr/>
            </p:nvSpPr>
            <p:spPr>
              <a:xfrm>
                <a:off x="7588939" y="1198810"/>
                <a:ext cx="102559" cy="45719"/>
              </a:xfrm>
              <a:prstGeom prst="rect">
                <a:avLst/>
              </a:prstGeom>
              <a:solidFill>
                <a:srgbClr val="FFC000"/>
              </a:solidFill>
              <a:ln>
                <a:solidFill>
                  <a:srgbClr val="F74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54" name="TextBox 253">
                <a:extLst>
                  <a:ext uri="{FF2B5EF4-FFF2-40B4-BE49-F238E27FC236}">
                    <a16:creationId xmlns:a16="http://schemas.microsoft.com/office/drawing/2014/main" id="{4EBE92C6-7362-0EC5-5EB8-FA711105DBFC}"/>
                  </a:ext>
                </a:extLst>
              </p:cNvPr>
              <p:cNvSpPr txBox="1"/>
              <p:nvPr/>
            </p:nvSpPr>
            <p:spPr>
              <a:xfrm>
                <a:off x="9499047" y="-174218"/>
                <a:ext cx="2207471" cy="1007272"/>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12. </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Хэрлэн</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-Т</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о</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о</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но, Орхон</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-О</a:t>
                </a:r>
                <a:r>
                  <a:rPr lang="ru-RU" sz="1000">
                    <a:solidFill>
                      <a:schemeClr val="bg1"/>
                    </a:solidFill>
                    <a:latin typeface="Arial" panose="020B0604020202020204" pitchFamily="34" charset="0"/>
                    <a:ea typeface="Roboto" panose="02000000000000000000" pitchFamily="2" charset="0"/>
                    <a:cs typeface="Arial" panose="020B0604020202020204" pitchFamily="34" charset="0"/>
                  </a:rPr>
                  <a:t>нги ус дамжуулах шугам хоолой</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55" name="Oval 254">
                <a:extLst>
                  <a:ext uri="{FF2B5EF4-FFF2-40B4-BE49-F238E27FC236}">
                    <a16:creationId xmlns:a16="http://schemas.microsoft.com/office/drawing/2014/main" id="{D30CB996-53F6-C2BF-7466-C816E5C9B9E5}"/>
                  </a:ext>
                </a:extLst>
              </p:cNvPr>
              <p:cNvSpPr/>
              <p:nvPr/>
            </p:nvSpPr>
            <p:spPr>
              <a:xfrm>
                <a:off x="4393833" y="2992513"/>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56" name="Straight Connector 255">
                <a:extLst>
                  <a:ext uri="{FF2B5EF4-FFF2-40B4-BE49-F238E27FC236}">
                    <a16:creationId xmlns:a16="http://schemas.microsoft.com/office/drawing/2014/main" id="{069F57DF-A2CD-A2CF-547A-B37187535600}"/>
                  </a:ext>
                </a:extLst>
              </p:cNvPr>
              <p:cNvCxnSpPr>
                <a:cxnSpLocks/>
              </p:cNvCxnSpPr>
              <p:nvPr/>
            </p:nvCxnSpPr>
            <p:spPr>
              <a:xfrm flipH="1">
                <a:off x="4462781" y="3023652"/>
                <a:ext cx="1581912" cy="2381"/>
              </a:xfrm>
              <a:prstGeom prst="line">
                <a:avLst/>
              </a:prstGeom>
              <a:ln w="9525">
                <a:solidFill>
                  <a:srgbClr val="FFC63C"/>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C516CE12-0BF0-B35B-E0F0-57EBF6E976A9}"/>
                  </a:ext>
                </a:extLst>
              </p:cNvPr>
              <p:cNvCxnSpPr>
                <a:cxnSpLocks/>
              </p:cNvCxnSpPr>
              <p:nvPr/>
            </p:nvCxnSpPr>
            <p:spPr>
              <a:xfrm>
                <a:off x="6052212" y="1645332"/>
                <a:ext cx="0" cy="1386649"/>
              </a:xfrm>
              <a:prstGeom prst="line">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F1BF86F8-12B2-6ECA-5DCD-8D5558D748F1}"/>
                  </a:ext>
                </a:extLst>
              </p:cNvPr>
              <p:cNvCxnSpPr>
                <a:cxnSpLocks/>
              </p:cNvCxnSpPr>
              <p:nvPr/>
            </p:nvCxnSpPr>
            <p:spPr>
              <a:xfrm flipH="1">
                <a:off x="6052212" y="1641914"/>
                <a:ext cx="3733138" cy="0"/>
              </a:xfrm>
              <a:prstGeom prst="line">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592482EF-8D56-DBB2-C428-6E53935F5547}"/>
                  </a:ext>
                </a:extLst>
              </p:cNvPr>
              <p:cNvCxnSpPr>
                <a:cxnSpLocks/>
              </p:cNvCxnSpPr>
              <p:nvPr/>
            </p:nvCxnSpPr>
            <p:spPr>
              <a:xfrm flipV="1">
                <a:off x="9784180" y="1075955"/>
                <a:ext cx="0" cy="567586"/>
              </a:xfrm>
              <a:prstGeom prst="line">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sp>
            <p:nvSpPr>
              <p:cNvPr id="260" name="Rectangle 259">
                <a:extLst>
                  <a:ext uri="{FF2B5EF4-FFF2-40B4-BE49-F238E27FC236}">
                    <a16:creationId xmlns:a16="http://schemas.microsoft.com/office/drawing/2014/main" id="{1AEF4BDB-7433-4D51-0FDF-BB294A671E45}"/>
                  </a:ext>
                </a:extLst>
              </p:cNvPr>
              <p:cNvSpPr/>
              <p:nvPr/>
            </p:nvSpPr>
            <p:spPr>
              <a:xfrm>
                <a:off x="9738519" y="1018300"/>
                <a:ext cx="102559" cy="457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latin typeface="Calibri" panose="020F0502020204030204"/>
                </a:endParaRPr>
              </a:p>
            </p:txBody>
          </p:sp>
          <p:sp>
            <p:nvSpPr>
              <p:cNvPr id="261" name="Oval 260">
                <a:extLst>
                  <a:ext uri="{FF2B5EF4-FFF2-40B4-BE49-F238E27FC236}">
                    <a16:creationId xmlns:a16="http://schemas.microsoft.com/office/drawing/2014/main" id="{7513C728-98D1-0FAE-E632-BF03432641EF}"/>
                  </a:ext>
                </a:extLst>
              </p:cNvPr>
              <p:cNvSpPr/>
              <p:nvPr/>
            </p:nvSpPr>
            <p:spPr>
              <a:xfrm>
                <a:off x="6016257" y="2808363"/>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62" name="TextBox 261">
                <a:extLst>
                  <a:ext uri="{FF2B5EF4-FFF2-40B4-BE49-F238E27FC236}">
                    <a16:creationId xmlns:a16="http://schemas.microsoft.com/office/drawing/2014/main" id="{ECC7C396-015D-1EED-ADA0-ED3581343110}"/>
                  </a:ext>
                </a:extLst>
              </p:cNvPr>
              <p:cNvSpPr txBox="1"/>
              <p:nvPr/>
            </p:nvSpPr>
            <p:spPr>
              <a:xfrm>
                <a:off x="10497184" y="1209903"/>
                <a:ext cx="2684887" cy="1007272"/>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2. </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Баруун Урт-Бичигт, Эрээн цав-</a:t>
                </a:r>
                <a:r>
                  <a:rPr lang="mn-MN" sz="1000" err="1">
                    <a:solidFill>
                      <a:schemeClr val="bg1"/>
                    </a:solidFill>
                    <a:latin typeface="Arial" panose="020B0604020202020204" pitchFamily="34" charset="0"/>
                    <a:ea typeface="Roboto" panose="02000000000000000000" pitchFamily="2" charset="0"/>
                    <a:cs typeface="Arial" panose="020B0604020202020204" pitchFamily="34" charset="0"/>
                  </a:rPr>
                  <a:t>Чойбалсан</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 чиглэлийн босоо тэнхлэгийн төмөр зам</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63" name="Oval 262">
                <a:extLst>
                  <a:ext uri="{FF2B5EF4-FFF2-40B4-BE49-F238E27FC236}">
                    <a16:creationId xmlns:a16="http://schemas.microsoft.com/office/drawing/2014/main" id="{E2266526-2D48-5FBC-EC82-3FC2A2148BBC}"/>
                  </a:ext>
                </a:extLst>
              </p:cNvPr>
              <p:cNvSpPr/>
              <p:nvPr/>
            </p:nvSpPr>
            <p:spPr>
              <a:xfrm>
                <a:off x="7243750" y="2358377"/>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64" name="Oval 263">
                <a:extLst>
                  <a:ext uri="{FF2B5EF4-FFF2-40B4-BE49-F238E27FC236}">
                    <a16:creationId xmlns:a16="http://schemas.microsoft.com/office/drawing/2014/main" id="{87701A32-7636-C38E-3473-0CD0C8D2A19A}"/>
                  </a:ext>
                </a:extLst>
              </p:cNvPr>
              <p:cNvSpPr/>
              <p:nvPr/>
            </p:nvSpPr>
            <p:spPr>
              <a:xfrm>
                <a:off x="7385152" y="3235070"/>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65" name="Rectangle 264">
                <a:extLst>
                  <a:ext uri="{FF2B5EF4-FFF2-40B4-BE49-F238E27FC236}">
                    <a16:creationId xmlns:a16="http://schemas.microsoft.com/office/drawing/2014/main" id="{8572A400-21C6-5177-BE20-CA826A8A570E}"/>
                  </a:ext>
                </a:extLst>
              </p:cNvPr>
              <p:cNvSpPr/>
              <p:nvPr/>
            </p:nvSpPr>
            <p:spPr>
              <a:xfrm>
                <a:off x="10282134" y="2047760"/>
                <a:ext cx="102559" cy="45719"/>
              </a:xfrm>
              <a:prstGeom prst="rect">
                <a:avLst/>
              </a:prstGeom>
              <a:solidFill>
                <a:srgbClr val="00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66" name="Straight Connector 265">
                <a:extLst>
                  <a:ext uri="{FF2B5EF4-FFF2-40B4-BE49-F238E27FC236}">
                    <a16:creationId xmlns:a16="http://schemas.microsoft.com/office/drawing/2014/main" id="{CB84F640-9A17-467E-D753-FEAD921A3EB7}"/>
                  </a:ext>
                </a:extLst>
              </p:cNvPr>
              <p:cNvCxnSpPr>
                <a:cxnSpLocks/>
                <a:stCxn id="263" idx="4"/>
                <a:endCxn id="264" idx="1"/>
              </p:cNvCxnSpPr>
              <p:nvPr/>
            </p:nvCxnSpPr>
            <p:spPr>
              <a:xfrm>
                <a:off x="7276536" y="2423949"/>
                <a:ext cx="118219" cy="820724"/>
              </a:xfrm>
              <a:prstGeom prst="line">
                <a:avLst/>
              </a:prstGeom>
              <a:ln>
                <a:solidFill>
                  <a:srgbClr val="FF0000"/>
                </a:solidFill>
                <a:prstDash val="dashDot"/>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70CB5A87-4F33-B558-ABC9-8DC5ADB6701F}"/>
                  </a:ext>
                </a:extLst>
              </p:cNvPr>
              <p:cNvCxnSpPr>
                <a:cxnSpLocks/>
              </p:cNvCxnSpPr>
              <p:nvPr/>
            </p:nvCxnSpPr>
            <p:spPr>
              <a:xfrm flipH="1">
                <a:off x="7311834" y="2391163"/>
                <a:ext cx="3017520"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91C3BAE3-9DB6-E73F-7106-06547123F9F4}"/>
                  </a:ext>
                </a:extLst>
              </p:cNvPr>
              <p:cNvCxnSpPr>
                <a:cxnSpLocks/>
              </p:cNvCxnSpPr>
              <p:nvPr/>
            </p:nvCxnSpPr>
            <p:spPr>
              <a:xfrm flipV="1">
                <a:off x="10333414" y="2100355"/>
                <a:ext cx="0" cy="292855"/>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269" name="Oval 268">
                <a:extLst>
                  <a:ext uri="{FF2B5EF4-FFF2-40B4-BE49-F238E27FC236}">
                    <a16:creationId xmlns:a16="http://schemas.microsoft.com/office/drawing/2014/main" id="{3A6577DF-CFA0-BE08-212D-06A1C4E8885B}"/>
                  </a:ext>
                </a:extLst>
              </p:cNvPr>
              <p:cNvSpPr/>
              <p:nvPr/>
            </p:nvSpPr>
            <p:spPr>
              <a:xfrm>
                <a:off x="4610822" y="1934935"/>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70" name="TextBox 269">
                <a:extLst>
                  <a:ext uri="{FF2B5EF4-FFF2-40B4-BE49-F238E27FC236}">
                    <a16:creationId xmlns:a16="http://schemas.microsoft.com/office/drawing/2014/main" id="{217FDEBE-7510-4653-E030-4D24B0327D0C}"/>
                  </a:ext>
                </a:extLst>
              </p:cNvPr>
              <p:cNvSpPr txBox="1"/>
              <p:nvPr/>
            </p:nvSpPr>
            <p:spPr>
              <a:xfrm>
                <a:off x="11385415" y="2394124"/>
                <a:ext cx="1856070" cy="1007272"/>
              </a:xfrm>
              <a:prstGeom prst="rect">
                <a:avLst/>
              </a:prstGeom>
              <a:noFill/>
            </p:spPr>
            <p:txBody>
              <a:bodyPr wrap="square" rtlCol="0">
                <a:spAutoFit/>
              </a:bodyPr>
              <a:lstStyle/>
              <a:p>
                <a:r>
                  <a:rPr lang="en-US" sz="1000" b="1" noProof="1">
                    <a:solidFill>
                      <a:schemeClr val="bg1"/>
                    </a:solidFill>
                    <a:latin typeface="Arial" panose="020B0604020202020204" pitchFamily="34" charset="0"/>
                    <a:ea typeface="Roboto" panose="02000000000000000000" pitchFamily="2" charset="0"/>
                    <a:cs typeface="Arial" panose="020B0604020202020204" pitchFamily="34" charset="0"/>
                  </a:rPr>
                  <a:t>11.</a:t>
                </a:r>
                <a:r>
                  <a:rPr lang="en-US" sz="1000" noProof="1">
                    <a:solidFill>
                      <a:schemeClr val="bg1"/>
                    </a:solidFill>
                    <a:latin typeface="Arial" panose="020B0604020202020204" pitchFamily="34" charset="0"/>
                    <a:ea typeface="Roboto" panose="02000000000000000000" pitchFamily="2" charset="0"/>
                    <a:cs typeface="Arial" panose="020B0604020202020204" pitchFamily="34" charset="0"/>
                  </a:rPr>
                  <a:t> </a:t>
                </a:r>
                <a:r>
                  <a:rPr lang="ru-RU" sz="1000" noProof="1">
                    <a:solidFill>
                      <a:schemeClr val="bg1"/>
                    </a:solidFill>
                    <a:latin typeface="Arial" panose="020B0604020202020204" pitchFamily="34" charset="0"/>
                    <a:ea typeface="Roboto" panose="02000000000000000000" pitchFamily="2" charset="0"/>
                    <a:cs typeface="Arial" panose="020B0604020202020204" pitchFamily="34" charset="0"/>
                  </a:rPr>
                  <a:t>Монгол Францын хамтарсан ураны төсөл</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cxnSp>
            <p:nvCxnSpPr>
              <p:cNvPr id="271" name="Straight Connector 270">
                <a:extLst>
                  <a:ext uri="{FF2B5EF4-FFF2-40B4-BE49-F238E27FC236}">
                    <a16:creationId xmlns:a16="http://schemas.microsoft.com/office/drawing/2014/main" id="{1349E4BE-F495-D280-1A77-D09EA95F683A}"/>
                  </a:ext>
                </a:extLst>
              </p:cNvPr>
              <p:cNvCxnSpPr>
                <a:cxnSpLocks/>
              </p:cNvCxnSpPr>
              <p:nvPr/>
            </p:nvCxnSpPr>
            <p:spPr>
              <a:xfrm flipH="1">
                <a:off x="6203854" y="3900159"/>
                <a:ext cx="1920240"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72" name="Rectangle 271">
                <a:extLst>
                  <a:ext uri="{FF2B5EF4-FFF2-40B4-BE49-F238E27FC236}">
                    <a16:creationId xmlns:a16="http://schemas.microsoft.com/office/drawing/2014/main" id="{F780E81C-B9E3-F322-96F8-4909F865616C}"/>
                  </a:ext>
                </a:extLst>
              </p:cNvPr>
              <p:cNvSpPr/>
              <p:nvPr/>
            </p:nvSpPr>
            <p:spPr>
              <a:xfrm rot="5400000">
                <a:off x="10948223" y="2921573"/>
                <a:ext cx="102559" cy="4571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latin typeface="Calibri" panose="020F0502020204030204"/>
                </a:endParaRPr>
              </a:p>
            </p:txBody>
          </p:sp>
          <p:sp>
            <p:nvSpPr>
              <p:cNvPr id="273" name="Oval 272">
                <a:extLst>
                  <a:ext uri="{FF2B5EF4-FFF2-40B4-BE49-F238E27FC236}">
                    <a16:creationId xmlns:a16="http://schemas.microsoft.com/office/drawing/2014/main" id="{EEB66263-9265-D3D0-B132-B6A8C89FA1DB}"/>
                  </a:ext>
                </a:extLst>
              </p:cNvPr>
              <p:cNvSpPr/>
              <p:nvPr/>
            </p:nvSpPr>
            <p:spPr>
              <a:xfrm>
                <a:off x="6138507" y="3866502"/>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74" name="Straight Connector 273">
                <a:extLst>
                  <a:ext uri="{FF2B5EF4-FFF2-40B4-BE49-F238E27FC236}">
                    <a16:creationId xmlns:a16="http://schemas.microsoft.com/office/drawing/2014/main" id="{B31F0B0A-E062-6A19-1310-76686B8DF92D}"/>
                  </a:ext>
                </a:extLst>
              </p:cNvPr>
              <p:cNvCxnSpPr>
                <a:cxnSpLocks/>
              </p:cNvCxnSpPr>
              <p:nvPr/>
            </p:nvCxnSpPr>
            <p:spPr>
              <a:xfrm flipH="1">
                <a:off x="8122247" y="2940109"/>
                <a:ext cx="1847" cy="96178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5" name="Straight Connector 274">
                <a:extLst>
                  <a:ext uri="{FF2B5EF4-FFF2-40B4-BE49-F238E27FC236}">
                    <a16:creationId xmlns:a16="http://schemas.microsoft.com/office/drawing/2014/main" id="{B5454241-EF9B-F88E-5981-328CCBC23219}"/>
                  </a:ext>
                </a:extLst>
              </p:cNvPr>
              <p:cNvCxnSpPr>
                <a:cxnSpLocks/>
              </p:cNvCxnSpPr>
              <p:nvPr/>
            </p:nvCxnSpPr>
            <p:spPr>
              <a:xfrm flipH="1">
                <a:off x="8129390" y="2940109"/>
                <a:ext cx="2834640"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76" name="TextBox 275">
                <a:extLst>
                  <a:ext uri="{FF2B5EF4-FFF2-40B4-BE49-F238E27FC236}">
                    <a16:creationId xmlns:a16="http://schemas.microsoft.com/office/drawing/2014/main" id="{5504B7B2-A3A7-15A0-4442-4DEC3E4EB479}"/>
                  </a:ext>
                </a:extLst>
              </p:cNvPr>
              <p:cNvSpPr txBox="1"/>
              <p:nvPr/>
            </p:nvSpPr>
            <p:spPr>
              <a:xfrm>
                <a:off x="10121285" y="3477399"/>
                <a:ext cx="2739560" cy="569328"/>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7.</a:t>
                </a:r>
                <a:r>
                  <a:rPr lang="en-US" sz="1000">
                    <a:solidFill>
                      <a:schemeClr val="bg1"/>
                    </a:solidFill>
                    <a:latin typeface="Arial" panose="020B0604020202020204" pitchFamily="34" charset="0"/>
                    <a:ea typeface="Roboto" panose="02000000000000000000" pitchFamily="2" charset="0"/>
                    <a:cs typeface="Arial" panose="020B0604020202020204" pitchFamily="34" charset="0"/>
                  </a:rPr>
                  <a:t> </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Нүүрс-хими, кокс-химийн цогцолбор</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77" name="Oval 276">
                <a:extLst>
                  <a:ext uri="{FF2B5EF4-FFF2-40B4-BE49-F238E27FC236}">
                    <a16:creationId xmlns:a16="http://schemas.microsoft.com/office/drawing/2014/main" id="{B4D86B9F-EFAC-E1D6-ED8C-DFACF6818090}"/>
                  </a:ext>
                </a:extLst>
              </p:cNvPr>
              <p:cNvSpPr/>
              <p:nvPr/>
            </p:nvSpPr>
            <p:spPr>
              <a:xfrm>
                <a:off x="5277617" y="4131219"/>
                <a:ext cx="65572" cy="65572"/>
              </a:xfrm>
              <a:prstGeom prst="ellipse">
                <a:avLst/>
              </a:prstGeom>
              <a:solidFill>
                <a:srgbClr val="00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78" name="Straight Connector 277">
                <a:extLst>
                  <a:ext uri="{FF2B5EF4-FFF2-40B4-BE49-F238E27FC236}">
                    <a16:creationId xmlns:a16="http://schemas.microsoft.com/office/drawing/2014/main" id="{8DCE11BE-3AF6-C709-454F-6494AE20DD78}"/>
                  </a:ext>
                </a:extLst>
              </p:cNvPr>
              <p:cNvCxnSpPr>
                <a:cxnSpLocks/>
              </p:cNvCxnSpPr>
              <p:nvPr/>
            </p:nvCxnSpPr>
            <p:spPr>
              <a:xfrm flipH="1">
                <a:off x="5336353" y="4164005"/>
                <a:ext cx="4385537" cy="0"/>
              </a:xfrm>
              <a:prstGeom prst="line">
                <a:avLst/>
              </a:prstGeom>
              <a:ln>
                <a:solidFill>
                  <a:schemeClr val="accent3">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79" name="Straight Connector 278">
                <a:extLst>
                  <a:ext uri="{FF2B5EF4-FFF2-40B4-BE49-F238E27FC236}">
                    <a16:creationId xmlns:a16="http://schemas.microsoft.com/office/drawing/2014/main" id="{3B07B66E-BFE1-CEDB-B8D7-7F39C50E2D58}"/>
                  </a:ext>
                </a:extLst>
              </p:cNvPr>
              <p:cNvCxnSpPr>
                <a:cxnSpLocks/>
              </p:cNvCxnSpPr>
              <p:nvPr/>
            </p:nvCxnSpPr>
            <p:spPr>
              <a:xfrm>
                <a:off x="9723378" y="3882912"/>
                <a:ext cx="0" cy="281332"/>
              </a:xfrm>
              <a:prstGeom prst="line">
                <a:avLst/>
              </a:prstGeom>
              <a:ln w="9525">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80" name="Rectangle 279">
                <a:extLst>
                  <a:ext uri="{FF2B5EF4-FFF2-40B4-BE49-F238E27FC236}">
                    <a16:creationId xmlns:a16="http://schemas.microsoft.com/office/drawing/2014/main" id="{12BC55A6-348F-1A8A-8D36-DEEE949DC64F}"/>
                  </a:ext>
                </a:extLst>
              </p:cNvPr>
              <p:cNvSpPr/>
              <p:nvPr/>
            </p:nvSpPr>
            <p:spPr>
              <a:xfrm>
                <a:off x="9669390" y="3828962"/>
                <a:ext cx="102559" cy="457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highlight>
                    <a:srgbClr val="FF0000"/>
                  </a:highlight>
                  <a:latin typeface="Calibri" panose="020F0502020204030204"/>
                </a:endParaRPr>
              </a:p>
            </p:txBody>
          </p:sp>
          <p:sp>
            <p:nvSpPr>
              <p:cNvPr id="281" name="TextBox 280">
                <a:extLst>
                  <a:ext uri="{FF2B5EF4-FFF2-40B4-BE49-F238E27FC236}">
                    <a16:creationId xmlns:a16="http://schemas.microsoft.com/office/drawing/2014/main" id="{3E37D7CE-98E1-C8D0-5C05-6CD2C04F57C3}"/>
                  </a:ext>
                </a:extLst>
              </p:cNvPr>
              <p:cNvSpPr txBox="1"/>
              <p:nvPr/>
            </p:nvSpPr>
            <p:spPr>
              <a:xfrm>
                <a:off x="8035305" y="4300241"/>
                <a:ext cx="3759069" cy="350355"/>
              </a:xfrm>
              <a:prstGeom prst="rect">
                <a:avLst/>
              </a:prstGeom>
              <a:noFill/>
            </p:spPr>
            <p:txBody>
              <a:bodyPr wrap="square" rtlCol="0">
                <a:spAutoFit/>
              </a:bodyPr>
              <a:lstStyle/>
              <a:p>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1</a:t>
                </a:r>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3.</a:t>
                </a:r>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 </a:t>
                </a:r>
                <a:r>
                  <a:rPr lang="mn-MN" sz="1000" noProof="1">
                    <a:solidFill>
                      <a:schemeClr val="bg1"/>
                    </a:solidFill>
                    <a:latin typeface="Arial" panose="020B0604020202020204" pitchFamily="34" charset="0"/>
                    <a:ea typeface="Roboto" panose="02000000000000000000" pitchFamily="2" charset="0"/>
                    <a:cs typeface="Arial" panose="020B0604020202020204" pitchFamily="34" charset="0"/>
                  </a:rPr>
                  <a:t>Зэс боловсруулах цогцолбор</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82" name="TextBox 281">
                <a:extLst>
                  <a:ext uri="{FF2B5EF4-FFF2-40B4-BE49-F238E27FC236}">
                    <a16:creationId xmlns:a16="http://schemas.microsoft.com/office/drawing/2014/main" id="{5E011D7C-1900-70DE-EA71-21E94127E190}"/>
                  </a:ext>
                </a:extLst>
              </p:cNvPr>
              <p:cNvSpPr txBox="1"/>
              <p:nvPr/>
            </p:nvSpPr>
            <p:spPr>
              <a:xfrm>
                <a:off x="8035302" y="4702324"/>
                <a:ext cx="3876213" cy="350355"/>
              </a:xfrm>
              <a:prstGeom prst="rect">
                <a:avLst/>
              </a:prstGeom>
              <a:noFill/>
            </p:spPr>
            <p:txBody>
              <a:bodyPr wrap="square" rtlCol="0">
                <a:spAutoFit/>
              </a:bodyPr>
              <a:lstStyle/>
              <a:p>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1</a:t>
                </a:r>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0.</a:t>
                </a:r>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 </a:t>
                </a:r>
                <a:r>
                  <a:rPr lang="mn-MN" sz="1000" noProof="1">
                    <a:solidFill>
                      <a:schemeClr val="bg1"/>
                    </a:solidFill>
                    <a:latin typeface="Arial" panose="020B0604020202020204" pitchFamily="34" charset="0"/>
                    <a:ea typeface="Roboto" panose="02000000000000000000" pitchFamily="2" charset="0"/>
                    <a:cs typeface="Arial" panose="020B0604020202020204" pitchFamily="34" charset="0"/>
                  </a:rPr>
                  <a:t>Ган боловсруулах цогцолбор</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83" name="TextBox 282">
                <a:extLst>
                  <a:ext uri="{FF2B5EF4-FFF2-40B4-BE49-F238E27FC236}">
                    <a16:creationId xmlns:a16="http://schemas.microsoft.com/office/drawing/2014/main" id="{D87F3921-9C24-A140-38D5-00246F064B82}"/>
                  </a:ext>
                </a:extLst>
              </p:cNvPr>
              <p:cNvSpPr txBox="1"/>
              <p:nvPr/>
            </p:nvSpPr>
            <p:spPr>
              <a:xfrm>
                <a:off x="8035302" y="5908567"/>
                <a:ext cx="4015248" cy="350355"/>
              </a:xfrm>
              <a:prstGeom prst="rect">
                <a:avLst/>
              </a:prstGeom>
              <a:noFill/>
            </p:spPr>
            <p:txBody>
              <a:bodyPr wrap="square" rtlCol="0">
                <a:spAutoFit/>
              </a:bodyPr>
              <a:lstStyle/>
              <a:p>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1</a:t>
                </a:r>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4</a:t>
                </a:r>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 </a:t>
                </a:r>
                <a:r>
                  <a:rPr lang="mn-MN" sz="1000" noProof="1">
                    <a:solidFill>
                      <a:schemeClr val="bg1"/>
                    </a:solidFill>
                    <a:latin typeface="Arial" panose="020B0604020202020204" pitchFamily="34" charset="0"/>
                    <a:ea typeface="Roboto" panose="02000000000000000000" pitchFamily="2" charset="0"/>
                    <a:cs typeface="Arial" panose="020B0604020202020204" pitchFamily="34" charset="0"/>
                  </a:rPr>
                  <a:t>Үндэсний хиймэл дагуул</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84" name="TextBox 283">
                <a:extLst>
                  <a:ext uri="{FF2B5EF4-FFF2-40B4-BE49-F238E27FC236}">
                    <a16:creationId xmlns:a16="http://schemas.microsoft.com/office/drawing/2014/main" id="{058B2087-DC4C-AC64-7662-0FC3BD8CDD39}"/>
                  </a:ext>
                </a:extLst>
              </p:cNvPr>
              <p:cNvSpPr txBox="1"/>
              <p:nvPr/>
            </p:nvSpPr>
            <p:spPr>
              <a:xfrm>
                <a:off x="8035302" y="5506487"/>
                <a:ext cx="3568714" cy="350355"/>
              </a:xfrm>
              <a:prstGeom prst="rect">
                <a:avLst/>
              </a:prstGeom>
              <a:noFill/>
            </p:spPr>
            <p:txBody>
              <a:bodyPr wrap="square" rtlCol="0">
                <a:spAutoFit/>
              </a:bodyPr>
              <a:lstStyle/>
              <a:p>
                <a:r>
                  <a:rPr lang="en-US" sz="1000" b="1" noProof="1">
                    <a:solidFill>
                      <a:schemeClr val="bg1"/>
                    </a:solidFill>
                    <a:latin typeface="Arial" panose="020B0604020202020204" pitchFamily="34" charset="0"/>
                    <a:ea typeface="Roboto" panose="02000000000000000000" pitchFamily="2" charset="0"/>
                    <a:cs typeface="Arial" panose="020B0604020202020204" pitchFamily="34" charset="0"/>
                  </a:rPr>
                  <a:t>9. </a:t>
                </a:r>
                <a:r>
                  <a:rPr lang="mn-MN" sz="1000" noProof="1">
                    <a:solidFill>
                      <a:schemeClr val="bg1"/>
                    </a:solidFill>
                    <a:latin typeface="Arial" panose="020B0604020202020204" pitchFamily="34" charset="0"/>
                    <a:ea typeface="Roboto" panose="02000000000000000000" pitchFamily="2" charset="0"/>
                    <a:cs typeface="Arial" panose="020B0604020202020204" pitchFamily="34" charset="0"/>
                  </a:rPr>
                  <a:t>Алт цэвэршүүлэх үйлдвэр</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85" name="TextBox 284">
                <a:extLst>
                  <a:ext uri="{FF2B5EF4-FFF2-40B4-BE49-F238E27FC236}">
                    <a16:creationId xmlns:a16="http://schemas.microsoft.com/office/drawing/2014/main" id="{75F58E7B-99AA-D1EA-1B5D-1B9735A5C5DF}"/>
                  </a:ext>
                </a:extLst>
              </p:cNvPr>
              <p:cNvSpPr txBox="1"/>
              <p:nvPr/>
            </p:nvSpPr>
            <p:spPr>
              <a:xfrm>
                <a:off x="8035302" y="5104404"/>
                <a:ext cx="5088619" cy="350355"/>
              </a:xfrm>
              <a:prstGeom prst="rect">
                <a:avLst/>
              </a:prstGeom>
              <a:noFill/>
            </p:spPr>
            <p:txBody>
              <a:bodyPr wrap="square" rtlCol="0">
                <a:spAutoFit/>
              </a:bodyPr>
              <a:lstStyle/>
              <a:p>
                <a:r>
                  <a:rPr lang="en-US" sz="1000" b="1">
                    <a:solidFill>
                      <a:schemeClr val="bg1"/>
                    </a:solidFill>
                    <a:latin typeface="Arial" panose="020B0604020202020204" pitchFamily="34" charset="0"/>
                    <a:ea typeface="Roboto" panose="02000000000000000000" pitchFamily="2" charset="0"/>
                    <a:cs typeface="Arial" panose="020B0604020202020204" pitchFamily="34" charset="0"/>
                  </a:rPr>
                  <a:t>8.</a:t>
                </a:r>
                <a:r>
                  <a:rPr lang="mn-MN" sz="1000" b="1">
                    <a:solidFill>
                      <a:schemeClr val="bg1"/>
                    </a:solidFill>
                    <a:latin typeface="Arial" panose="020B0604020202020204" pitchFamily="34" charset="0"/>
                    <a:ea typeface="Roboto" panose="02000000000000000000" pitchFamily="2" charset="0"/>
                    <a:cs typeface="Arial" panose="020B0604020202020204" pitchFamily="34" charset="0"/>
                  </a:rPr>
                  <a:t> </a:t>
                </a:r>
                <a:r>
                  <a:rPr lang="mn-MN" sz="1000">
                    <a:solidFill>
                      <a:schemeClr val="bg1"/>
                    </a:solidFill>
                    <a:latin typeface="Arial" panose="020B0604020202020204" pitchFamily="34" charset="0"/>
                    <a:ea typeface="Roboto" panose="02000000000000000000" pitchFamily="2" charset="0"/>
                    <a:cs typeface="Arial" panose="020B0604020202020204" pitchFamily="34" charset="0"/>
                  </a:rPr>
                  <a:t>Газрын тос боловсруулах цогцолбор</a:t>
                </a:r>
                <a:endParaRPr lang="en-US" sz="1000">
                  <a:solidFill>
                    <a:schemeClr val="bg1"/>
                  </a:solidFill>
                  <a:latin typeface="Arial" panose="020B0604020202020204" pitchFamily="34" charset="0"/>
                  <a:ea typeface="Roboto" panose="02000000000000000000" pitchFamily="2" charset="0"/>
                  <a:cs typeface="Arial" panose="020B0604020202020204" pitchFamily="34" charset="0"/>
                </a:endParaRPr>
              </a:p>
            </p:txBody>
          </p:sp>
          <p:cxnSp>
            <p:nvCxnSpPr>
              <p:cNvPr id="286" name="Straight Connector 285">
                <a:extLst>
                  <a:ext uri="{FF2B5EF4-FFF2-40B4-BE49-F238E27FC236}">
                    <a16:creationId xmlns:a16="http://schemas.microsoft.com/office/drawing/2014/main" id="{09B700E5-8067-0EF6-2C25-582695F43615}"/>
                  </a:ext>
                </a:extLst>
              </p:cNvPr>
              <p:cNvCxnSpPr>
                <a:cxnSpLocks/>
              </p:cNvCxnSpPr>
              <p:nvPr/>
            </p:nvCxnSpPr>
            <p:spPr>
              <a:xfrm>
                <a:off x="4826598" y="2141569"/>
                <a:ext cx="0" cy="210312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FF7ACF7D-CF0E-73B3-65A0-062109EB75BD}"/>
                  </a:ext>
                </a:extLst>
              </p:cNvPr>
              <p:cNvCxnSpPr>
                <a:cxnSpLocks/>
              </p:cNvCxnSpPr>
              <p:nvPr/>
            </p:nvCxnSpPr>
            <p:spPr>
              <a:xfrm flipH="1">
                <a:off x="4826170" y="4232525"/>
                <a:ext cx="2707737" cy="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F0E3FA3B-1F7C-6A6C-A738-A88343C17ED7}"/>
                  </a:ext>
                </a:extLst>
              </p:cNvPr>
              <p:cNvCxnSpPr>
                <a:cxnSpLocks/>
              </p:cNvCxnSpPr>
              <p:nvPr/>
            </p:nvCxnSpPr>
            <p:spPr>
              <a:xfrm>
                <a:off x="7529121" y="4226874"/>
                <a:ext cx="0" cy="268932"/>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F70EBE8B-41DE-3679-D183-3766F50C7263}"/>
                  </a:ext>
                </a:extLst>
              </p:cNvPr>
              <p:cNvCxnSpPr>
                <a:cxnSpLocks/>
              </p:cNvCxnSpPr>
              <p:nvPr/>
            </p:nvCxnSpPr>
            <p:spPr>
              <a:xfrm flipH="1">
                <a:off x="7521496" y="4495807"/>
                <a:ext cx="274320" cy="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sp>
            <p:nvSpPr>
              <p:cNvPr id="290" name="Rectangle 289">
                <a:extLst>
                  <a:ext uri="{FF2B5EF4-FFF2-40B4-BE49-F238E27FC236}">
                    <a16:creationId xmlns:a16="http://schemas.microsoft.com/office/drawing/2014/main" id="{C4142EFD-9E4D-59BD-EC01-BA9405ED8757}"/>
                  </a:ext>
                </a:extLst>
              </p:cNvPr>
              <p:cNvSpPr/>
              <p:nvPr/>
            </p:nvSpPr>
            <p:spPr>
              <a:xfrm rot="5400000">
                <a:off x="7771209" y="4472947"/>
                <a:ext cx="102559" cy="45719"/>
              </a:xfrm>
              <a:prstGeom prst="rect">
                <a:avLst/>
              </a:prstGeom>
              <a:solidFill>
                <a:srgbClr val="FFC63C"/>
              </a:solidFill>
              <a:ln>
                <a:solidFill>
                  <a:srgbClr val="219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91" name="Oval 290">
                <a:extLst>
                  <a:ext uri="{FF2B5EF4-FFF2-40B4-BE49-F238E27FC236}">
                    <a16:creationId xmlns:a16="http://schemas.microsoft.com/office/drawing/2014/main" id="{56E67CB4-EFBA-9FFB-CC8B-00F62DCBC714}"/>
                  </a:ext>
                </a:extLst>
              </p:cNvPr>
              <p:cNvSpPr/>
              <p:nvPr/>
            </p:nvSpPr>
            <p:spPr>
              <a:xfrm>
                <a:off x="4807882" y="2114768"/>
                <a:ext cx="36576" cy="36576"/>
              </a:xfrm>
              <a:prstGeom prst="ellipse">
                <a:avLst/>
              </a:prstGeom>
              <a:solidFill>
                <a:srgbClr val="00FFFF"/>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292" name="Oval 291">
                <a:extLst>
                  <a:ext uri="{FF2B5EF4-FFF2-40B4-BE49-F238E27FC236}">
                    <a16:creationId xmlns:a16="http://schemas.microsoft.com/office/drawing/2014/main" id="{5ACDA797-244B-B9A2-731B-A152B5019D83}"/>
                  </a:ext>
                </a:extLst>
              </p:cNvPr>
              <p:cNvSpPr/>
              <p:nvPr/>
            </p:nvSpPr>
            <p:spPr>
              <a:xfrm>
                <a:off x="5244823" y="1963931"/>
                <a:ext cx="36576" cy="36576"/>
              </a:xfrm>
              <a:prstGeom prst="ellipse">
                <a:avLst/>
              </a:prstGeom>
              <a:solidFill>
                <a:srgbClr val="00FFFF"/>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93" name="Straight Connector 292">
                <a:extLst>
                  <a:ext uri="{FF2B5EF4-FFF2-40B4-BE49-F238E27FC236}">
                    <a16:creationId xmlns:a16="http://schemas.microsoft.com/office/drawing/2014/main" id="{CE9DD2A4-1F32-C12E-2046-64D31EC0EC42}"/>
                  </a:ext>
                </a:extLst>
              </p:cNvPr>
              <p:cNvCxnSpPr>
                <a:cxnSpLocks/>
              </p:cNvCxnSpPr>
              <p:nvPr/>
            </p:nvCxnSpPr>
            <p:spPr>
              <a:xfrm>
                <a:off x="5262602" y="1999646"/>
                <a:ext cx="0" cy="1386649"/>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5B2C1D77-60EA-4993-CE66-2695523A6F01}"/>
                  </a:ext>
                </a:extLst>
              </p:cNvPr>
              <p:cNvCxnSpPr>
                <a:cxnSpLocks/>
              </p:cNvCxnSpPr>
              <p:nvPr/>
            </p:nvCxnSpPr>
            <p:spPr>
              <a:xfrm flipH="1">
                <a:off x="5260221" y="3386452"/>
                <a:ext cx="2114119" cy="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F0E98FD7-FE0E-AFB7-7685-31F03AFD5C02}"/>
                  </a:ext>
                </a:extLst>
              </p:cNvPr>
              <p:cNvCxnSpPr>
                <a:cxnSpLocks/>
              </p:cNvCxnSpPr>
              <p:nvPr/>
            </p:nvCxnSpPr>
            <p:spPr>
              <a:xfrm>
                <a:off x="7374291" y="3386295"/>
                <a:ext cx="0" cy="1510505"/>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AF2FDFC1-53AF-C6DB-A1B6-78C3EF6DE1BA}"/>
                  </a:ext>
                </a:extLst>
              </p:cNvPr>
              <p:cNvCxnSpPr>
                <a:cxnSpLocks/>
              </p:cNvCxnSpPr>
              <p:nvPr/>
            </p:nvCxnSpPr>
            <p:spPr>
              <a:xfrm flipH="1">
                <a:off x="7374341" y="4894003"/>
                <a:ext cx="429101" cy="0"/>
              </a:xfrm>
              <a:prstGeom prst="line">
                <a:avLst/>
              </a:prstGeom>
              <a:ln w="9525">
                <a:solidFill>
                  <a:srgbClr val="2196F3"/>
                </a:solidFill>
              </a:ln>
            </p:spPr>
            <p:style>
              <a:lnRef idx="2">
                <a:schemeClr val="accent1"/>
              </a:lnRef>
              <a:fillRef idx="0">
                <a:schemeClr val="accent1"/>
              </a:fillRef>
              <a:effectRef idx="1">
                <a:schemeClr val="accent1"/>
              </a:effectRef>
              <a:fontRef idx="minor">
                <a:schemeClr val="tx1"/>
              </a:fontRef>
            </p:style>
          </p:cxnSp>
          <p:sp>
            <p:nvSpPr>
              <p:cNvPr id="297" name="Rectangle 296">
                <a:extLst>
                  <a:ext uri="{FF2B5EF4-FFF2-40B4-BE49-F238E27FC236}">
                    <a16:creationId xmlns:a16="http://schemas.microsoft.com/office/drawing/2014/main" id="{5001B2B1-E4B1-AE68-E67D-5141253B2489}"/>
                  </a:ext>
                </a:extLst>
              </p:cNvPr>
              <p:cNvSpPr/>
              <p:nvPr/>
            </p:nvSpPr>
            <p:spPr>
              <a:xfrm rot="5400000">
                <a:off x="7771207" y="4858524"/>
                <a:ext cx="102559" cy="45719"/>
              </a:xfrm>
              <a:prstGeom prst="rect">
                <a:avLst/>
              </a:prstGeom>
              <a:solidFill>
                <a:srgbClr val="FFC63C"/>
              </a:solidFill>
              <a:ln>
                <a:solidFill>
                  <a:srgbClr val="219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298" name="Straight Connector 297">
                <a:extLst>
                  <a:ext uri="{FF2B5EF4-FFF2-40B4-BE49-F238E27FC236}">
                    <a16:creationId xmlns:a16="http://schemas.microsoft.com/office/drawing/2014/main" id="{4BCB8149-3E0D-B810-569E-09FB455EA36C}"/>
                  </a:ext>
                </a:extLst>
              </p:cNvPr>
              <p:cNvCxnSpPr>
                <a:cxnSpLocks/>
              </p:cNvCxnSpPr>
              <p:nvPr/>
            </p:nvCxnSpPr>
            <p:spPr>
              <a:xfrm flipH="1">
                <a:off x="6398484" y="3686425"/>
                <a:ext cx="640491" cy="0"/>
              </a:xfrm>
              <a:prstGeom prst="line">
                <a:avLst/>
              </a:prstGeom>
              <a:ln w="9525">
                <a:solidFill>
                  <a:srgbClr val="88C941"/>
                </a:solidFill>
              </a:ln>
            </p:spPr>
            <p:style>
              <a:lnRef idx="2">
                <a:schemeClr val="accent1"/>
              </a:lnRef>
              <a:fillRef idx="0">
                <a:schemeClr val="accent1"/>
              </a:fillRef>
              <a:effectRef idx="1">
                <a:schemeClr val="accent1"/>
              </a:effectRef>
              <a:fontRef idx="minor">
                <a:schemeClr val="tx1"/>
              </a:fontRef>
            </p:style>
          </p:cxnSp>
          <p:sp>
            <p:nvSpPr>
              <p:cNvPr id="299" name="Oval 298">
                <a:extLst>
                  <a:ext uri="{FF2B5EF4-FFF2-40B4-BE49-F238E27FC236}">
                    <a16:creationId xmlns:a16="http://schemas.microsoft.com/office/drawing/2014/main" id="{44881296-57C2-519C-E2BC-2CDB0CA56BAF}"/>
                  </a:ext>
                </a:extLst>
              </p:cNvPr>
              <p:cNvSpPr/>
              <p:nvPr/>
            </p:nvSpPr>
            <p:spPr>
              <a:xfrm>
                <a:off x="6329812" y="3653022"/>
                <a:ext cx="65572" cy="65572"/>
              </a:xfrm>
              <a:prstGeom prst="ellipse">
                <a:avLst/>
              </a:prstGeom>
              <a:solidFill>
                <a:srgbClr val="00FFFF"/>
              </a:solidFill>
              <a:ln>
                <a:solidFill>
                  <a:srgbClr val="8035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300" name="Straight Connector 299">
                <a:extLst>
                  <a:ext uri="{FF2B5EF4-FFF2-40B4-BE49-F238E27FC236}">
                    <a16:creationId xmlns:a16="http://schemas.microsoft.com/office/drawing/2014/main" id="{0990BB75-C78E-AF2B-9269-3B60C131398D}"/>
                  </a:ext>
                </a:extLst>
              </p:cNvPr>
              <p:cNvCxnSpPr>
                <a:cxnSpLocks/>
              </p:cNvCxnSpPr>
              <p:nvPr/>
            </p:nvCxnSpPr>
            <p:spPr>
              <a:xfrm flipV="1">
                <a:off x="7036594" y="3686176"/>
                <a:ext cx="0" cy="1614823"/>
              </a:xfrm>
              <a:prstGeom prst="line">
                <a:avLst/>
              </a:prstGeom>
              <a:ln w="9525">
                <a:solidFill>
                  <a:srgbClr val="88C94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5BE4D618-5EF3-F56B-3A95-99CEB6E47799}"/>
                  </a:ext>
                </a:extLst>
              </p:cNvPr>
              <p:cNvCxnSpPr>
                <a:cxnSpLocks/>
                <a:stCxn id="302" idx="0"/>
              </p:cNvCxnSpPr>
              <p:nvPr/>
            </p:nvCxnSpPr>
            <p:spPr>
              <a:xfrm flipH="1" flipV="1">
                <a:off x="7038023" y="5298487"/>
                <a:ext cx="811137" cy="4240"/>
              </a:xfrm>
              <a:prstGeom prst="line">
                <a:avLst/>
              </a:prstGeom>
              <a:ln w="9525">
                <a:solidFill>
                  <a:srgbClr val="88C941"/>
                </a:solidFill>
              </a:ln>
            </p:spPr>
            <p:style>
              <a:lnRef idx="2">
                <a:schemeClr val="accent1"/>
              </a:lnRef>
              <a:fillRef idx="0">
                <a:schemeClr val="accent1"/>
              </a:fillRef>
              <a:effectRef idx="1">
                <a:schemeClr val="accent1"/>
              </a:effectRef>
              <a:fontRef idx="minor">
                <a:schemeClr val="tx1"/>
              </a:fontRef>
            </p:style>
          </p:cxnSp>
          <p:sp>
            <p:nvSpPr>
              <p:cNvPr id="302" name="Rectangle 301">
                <a:extLst>
                  <a:ext uri="{FF2B5EF4-FFF2-40B4-BE49-F238E27FC236}">
                    <a16:creationId xmlns:a16="http://schemas.microsoft.com/office/drawing/2014/main" id="{13BFD0D3-3AF6-49FA-3AD1-73968AFEF2FA}"/>
                  </a:ext>
                </a:extLst>
              </p:cNvPr>
              <p:cNvSpPr/>
              <p:nvPr/>
            </p:nvSpPr>
            <p:spPr>
              <a:xfrm rot="5400000">
                <a:off x="7775022" y="5279867"/>
                <a:ext cx="102559" cy="45719"/>
              </a:xfrm>
              <a:prstGeom prst="rect">
                <a:avLst/>
              </a:prstGeom>
              <a:solidFill>
                <a:srgbClr val="FFC63C"/>
              </a:solidFill>
              <a:ln>
                <a:solidFill>
                  <a:srgbClr val="88C9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sp>
            <p:nvSpPr>
              <p:cNvPr id="303" name="Oval 302">
                <a:extLst>
                  <a:ext uri="{FF2B5EF4-FFF2-40B4-BE49-F238E27FC236}">
                    <a16:creationId xmlns:a16="http://schemas.microsoft.com/office/drawing/2014/main" id="{1FC14200-AA84-FD13-C991-D851841B828A}"/>
                  </a:ext>
                </a:extLst>
              </p:cNvPr>
              <p:cNvSpPr/>
              <p:nvPr/>
            </p:nvSpPr>
            <p:spPr>
              <a:xfrm>
                <a:off x="5495032" y="4374389"/>
                <a:ext cx="65572" cy="65572"/>
              </a:xfrm>
              <a:prstGeom prst="ellipse">
                <a:avLst/>
              </a:prstGeom>
              <a:solidFill>
                <a:srgbClr val="00FFFF"/>
              </a:solidFill>
              <a:ln>
                <a:solidFill>
                  <a:srgbClr val="8035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cxnSp>
            <p:nvCxnSpPr>
              <p:cNvPr id="304" name="Straight Connector 303">
                <a:extLst>
                  <a:ext uri="{FF2B5EF4-FFF2-40B4-BE49-F238E27FC236}">
                    <a16:creationId xmlns:a16="http://schemas.microsoft.com/office/drawing/2014/main" id="{7D8770E2-904F-A159-CF34-28FBEA56736C}"/>
                  </a:ext>
                </a:extLst>
              </p:cNvPr>
              <p:cNvCxnSpPr>
                <a:cxnSpLocks/>
              </p:cNvCxnSpPr>
              <p:nvPr/>
            </p:nvCxnSpPr>
            <p:spPr>
              <a:xfrm flipH="1">
                <a:off x="5563363" y="4415276"/>
                <a:ext cx="1099375"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48A65D83-C365-0005-9319-FF64DEE3F04B}"/>
                  </a:ext>
                </a:extLst>
              </p:cNvPr>
              <p:cNvCxnSpPr>
                <a:cxnSpLocks/>
              </p:cNvCxnSpPr>
              <p:nvPr/>
            </p:nvCxnSpPr>
            <p:spPr>
              <a:xfrm flipV="1">
                <a:off x="6657975" y="4409436"/>
                <a:ext cx="0" cy="1291951"/>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C96418C1-F522-0FB0-9B65-5B65A7977EAF}"/>
                  </a:ext>
                </a:extLst>
              </p:cNvPr>
              <p:cNvCxnSpPr>
                <a:cxnSpLocks/>
              </p:cNvCxnSpPr>
              <p:nvPr/>
            </p:nvCxnSpPr>
            <p:spPr>
              <a:xfrm flipH="1" flipV="1">
                <a:off x="6647018" y="5701257"/>
                <a:ext cx="1176422"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07" name="Rectangle 306">
                <a:extLst>
                  <a:ext uri="{FF2B5EF4-FFF2-40B4-BE49-F238E27FC236}">
                    <a16:creationId xmlns:a16="http://schemas.microsoft.com/office/drawing/2014/main" id="{2CEE6D0D-8267-ED31-FBA1-B9E8572CD72A}"/>
                  </a:ext>
                </a:extLst>
              </p:cNvPr>
              <p:cNvSpPr/>
              <p:nvPr/>
            </p:nvSpPr>
            <p:spPr>
              <a:xfrm rot="5400000">
                <a:off x="7771209" y="5675088"/>
                <a:ext cx="102559" cy="45719"/>
              </a:xfrm>
              <a:prstGeom prst="rect">
                <a:avLst/>
              </a:prstGeom>
              <a:solidFill>
                <a:srgbClr val="00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a:endParaRPr>
              </a:p>
            </p:txBody>
          </p:sp>
        </p:grpSp>
        <p:sp>
          <p:nvSpPr>
            <p:cNvPr id="32" name="TextBox 31">
              <a:extLst>
                <a:ext uri="{FF2B5EF4-FFF2-40B4-BE49-F238E27FC236}">
                  <a16:creationId xmlns:a16="http://schemas.microsoft.com/office/drawing/2014/main" id="{C8124732-3457-0132-A3DB-996FA82E19B8}"/>
                </a:ext>
              </a:extLst>
            </p:cNvPr>
            <p:cNvSpPr txBox="1"/>
            <p:nvPr/>
          </p:nvSpPr>
          <p:spPr>
            <a:xfrm>
              <a:off x="3831579" y="2830055"/>
              <a:ext cx="497542" cy="150416"/>
            </a:xfrm>
            <a:prstGeom prst="rect">
              <a:avLst/>
            </a:prstGeom>
            <a:noFill/>
          </p:spPr>
          <p:txBody>
            <a:bodyPr wrap="square" rtlCol="0">
              <a:spAutoFit/>
            </a:bodyPr>
            <a:lstStyle/>
            <a:p>
              <a:r>
                <a:rPr lang="mn-MN" sz="500">
                  <a:solidFill>
                    <a:schemeClr val="bg1"/>
                  </a:solidFill>
                  <a:latin typeface="Montserrat" panose="00000500000000000000" pitchFamily="2" charset="0"/>
                  <a:ea typeface="Roboto" panose="02000000000000000000" pitchFamily="2" charset="0"/>
                  <a:cs typeface="Arial" panose="020B0604020202020204" pitchFamily="34" charset="0"/>
                </a:rPr>
                <a:t>Ховд</a:t>
              </a:r>
              <a:endParaRPr lang="en-US" sz="5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33" name="TextBox 32">
              <a:extLst>
                <a:ext uri="{FF2B5EF4-FFF2-40B4-BE49-F238E27FC236}">
                  <a16:creationId xmlns:a16="http://schemas.microsoft.com/office/drawing/2014/main" id="{DC153C16-DF6B-E31F-2A75-995A1422F887}"/>
                </a:ext>
              </a:extLst>
            </p:cNvPr>
            <p:cNvSpPr txBox="1"/>
            <p:nvPr/>
          </p:nvSpPr>
          <p:spPr>
            <a:xfrm>
              <a:off x="5614114" y="4060819"/>
              <a:ext cx="593805" cy="150416"/>
            </a:xfrm>
            <a:prstGeom prst="rect">
              <a:avLst/>
            </a:prstGeom>
            <a:noFill/>
          </p:spPr>
          <p:txBody>
            <a:bodyPr wrap="square" rtlCol="0">
              <a:spAutoFit/>
            </a:bodyPr>
            <a:lstStyle/>
            <a:p>
              <a:r>
                <a:rPr lang="mn-MN" sz="500">
                  <a:solidFill>
                    <a:schemeClr val="bg1"/>
                  </a:solidFill>
                  <a:latin typeface="Montserrat" panose="00000500000000000000" pitchFamily="2" charset="0"/>
                  <a:ea typeface="Roboto" panose="02000000000000000000" pitchFamily="2" charset="0"/>
                  <a:cs typeface="Arial" panose="020B0604020202020204" pitchFamily="34" charset="0"/>
                </a:rPr>
                <a:t>Өмнөговь</a:t>
              </a:r>
              <a:endParaRPr lang="en-US" sz="5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869F8300-2E59-84A2-EE2A-D14D554B2681}"/>
                </a:ext>
              </a:extLst>
            </p:cNvPr>
            <p:cNvSpPr txBox="1"/>
            <p:nvPr/>
          </p:nvSpPr>
          <p:spPr>
            <a:xfrm>
              <a:off x="5365343" y="2645389"/>
              <a:ext cx="497542" cy="150416"/>
            </a:xfrm>
            <a:prstGeom prst="rect">
              <a:avLst/>
            </a:prstGeom>
            <a:noFill/>
          </p:spPr>
          <p:txBody>
            <a:bodyPr wrap="square" rtlCol="0">
              <a:spAutoFit/>
            </a:bodyPr>
            <a:lstStyle/>
            <a:p>
              <a:r>
                <a:rPr lang="mn-MN" sz="500">
                  <a:solidFill>
                    <a:schemeClr val="bg1"/>
                  </a:solidFill>
                  <a:latin typeface="Montserrat" panose="00000500000000000000" pitchFamily="2" charset="0"/>
                  <a:ea typeface="Roboto" panose="02000000000000000000" pitchFamily="2" charset="0"/>
                  <a:cs typeface="Arial" panose="020B0604020202020204" pitchFamily="34" charset="0"/>
                </a:rPr>
                <a:t>Булган</a:t>
              </a:r>
              <a:endParaRPr lang="en-US" sz="5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6277D06-4154-E5C7-5944-0FD65B85B6B3}"/>
                </a:ext>
              </a:extLst>
            </p:cNvPr>
            <p:cNvSpPr txBox="1"/>
            <p:nvPr/>
          </p:nvSpPr>
          <p:spPr>
            <a:xfrm>
              <a:off x="5432018" y="2769214"/>
              <a:ext cx="497542" cy="150416"/>
            </a:xfrm>
            <a:prstGeom prst="rect">
              <a:avLst/>
            </a:prstGeom>
            <a:noFill/>
          </p:spPr>
          <p:txBody>
            <a:bodyPr wrap="square" rtlCol="0">
              <a:spAutoFit/>
            </a:bodyPr>
            <a:lstStyle/>
            <a:p>
              <a:r>
                <a:rPr lang="mn-MN" sz="500">
                  <a:solidFill>
                    <a:schemeClr val="bg1"/>
                  </a:solidFill>
                  <a:latin typeface="Montserrat" panose="00000500000000000000" pitchFamily="2" charset="0"/>
                  <a:ea typeface="Roboto" panose="02000000000000000000" pitchFamily="2" charset="0"/>
                  <a:cs typeface="Arial" panose="020B0604020202020204" pitchFamily="34" charset="0"/>
                </a:rPr>
                <a:t>Орхон</a:t>
              </a:r>
              <a:endParaRPr lang="en-US" sz="5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40" name="TextBox 39">
              <a:extLst>
                <a:ext uri="{FF2B5EF4-FFF2-40B4-BE49-F238E27FC236}">
                  <a16:creationId xmlns:a16="http://schemas.microsoft.com/office/drawing/2014/main" id="{A050B104-9E3E-7CB5-3952-16EC86A3B9D9}"/>
                </a:ext>
              </a:extLst>
            </p:cNvPr>
            <p:cNvSpPr txBox="1"/>
            <p:nvPr/>
          </p:nvSpPr>
          <p:spPr>
            <a:xfrm>
              <a:off x="5802708" y="2520459"/>
              <a:ext cx="718381" cy="150416"/>
            </a:xfrm>
            <a:prstGeom prst="rect">
              <a:avLst/>
            </a:prstGeom>
            <a:noFill/>
          </p:spPr>
          <p:txBody>
            <a:bodyPr wrap="square" rtlCol="0">
              <a:spAutoFit/>
            </a:bodyPr>
            <a:lstStyle/>
            <a:p>
              <a:r>
                <a:rPr lang="mn-MN" sz="500">
                  <a:solidFill>
                    <a:schemeClr val="bg1"/>
                  </a:solidFill>
                  <a:latin typeface="Montserrat" panose="00000500000000000000" pitchFamily="2" charset="0"/>
                  <a:ea typeface="Roboto" panose="02000000000000000000" pitchFamily="2" charset="0"/>
                  <a:cs typeface="Arial" panose="020B0604020202020204" pitchFamily="34" charset="0"/>
                </a:rPr>
                <a:t>Дархан-Уул</a:t>
              </a:r>
              <a:endParaRPr lang="en-US" sz="5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F8CBBE80-518A-999F-94DA-D5A6AD794BA2}"/>
                </a:ext>
              </a:extLst>
            </p:cNvPr>
            <p:cNvSpPr txBox="1"/>
            <p:nvPr/>
          </p:nvSpPr>
          <p:spPr>
            <a:xfrm>
              <a:off x="5301979" y="3345767"/>
              <a:ext cx="728910" cy="136742"/>
            </a:xfrm>
            <a:prstGeom prst="rect">
              <a:avLst/>
            </a:prstGeom>
            <a:noFill/>
          </p:spPr>
          <p:txBody>
            <a:bodyPr wrap="square" rtlCol="0">
              <a:spAutoFit/>
            </a:bodyPr>
            <a:lstStyle/>
            <a:p>
              <a:r>
                <a:rPr lang="mn-MN" sz="400">
                  <a:solidFill>
                    <a:schemeClr val="bg1"/>
                  </a:solidFill>
                  <a:latin typeface="Montserrat" panose="00000500000000000000" pitchFamily="2" charset="0"/>
                  <a:ea typeface="Roboto" panose="02000000000000000000" pitchFamily="2" charset="0"/>
                  <a:cs typeface="Arial" panose="020B0604020202020204" pitchFamily="34" charset="0"/>
                </a:rPr>
                <a:t>Өвөрхангай</a:t>
              </a:r>
              <a:endParaRPr lang="en-US" sz="4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42" name="TextBox 41">
              <a:extLst>
                <a:ext uri="{FF2B5EF4-FFF2-40B4-BE49-F238E27FC236}">
                  <a16:creationId xmlns:a16="http://schemas.microsoft.com/office/drawing/2014/main" id="{41D48D1A-086E-1696-0CB5-22AAFC40BE11}"/>
                </a:ext>
              </a:extLst>
            </p:cNvPr>
            <p:cNvSpPr txBox="1"/>
            <p:nvPr/>
          </p:nvSpPr>
          <p:spPr>
            <a:xfrm>
              <a:off x="6507791" y="3093805"/>
              <a:ext cx="728910" cy="136742"/>
            </a:xfrm>
            <a:prstGeom prst="rect">
              <a:avLst/>
            </a:prstGeom>
            <a:noFill/>
          </p:spPr>
          <p:txBody>
            <a:bodyPr wrap="square" rtlCol="0">
              <a:spAutoFit/>
            </a:bodyPr>
            <a:lstStyle/>
            <a:p>
              <a:r>
                <a:rPr lang="mn-MN" sz="400">
                  <a:solidFill>
                    <a:schemeClr val="bg1"/>
                  </a:solidFill>
                  <a:latin typeface="Montserrat" panose="00000500000000000000" pitchFamily="2" charset="0"/>
                  <a:ea typeface="Roboto" panose="02000000000000000000" pitchFamily="2" charset="0"/>
                  <a:cs typeface="Arial" panose="020B0604020202020204" pitchFamily="34" charset="0"/>
                </a:rPr>
                <a:t>Хэнтий</a:t>
              </a:r>
              <a:endParaRPr lang="en-US" sz="4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43" name="TextBox 42">
              <a:extLst>
                <a:ext uri="{FF2B5EF4-FFF2-40B4-BE49-F238E27FC236}">
                  <a16:creationId xmlns:a16="http://schemas.microsoft.com/office/drawing/2014/main" id="{4FB83821-8D1D-8732-065A-FB9914FCA8EB}"/>
                </a:ext>
              </a:extLst>
            </p:cNvPr>
            <p:cNvSpPr txBox="1"/>
            <p:nvPr/>
          </p:nvSpPr>
          <p:spPr>
            <a:xfrm>
              <a:off x="7012616" y="2784243"/>
              <a:ext cx="728910" cy="136742"/>
            </a:xfrm>
            <a:prstGeom prst="rect">
              <a:avLst/>
            </a:prstGeom>
            <a:noFill/>
          </p:spPr>
          <p:txBody>
            <a:bodyPr wrap="square" rtlCol="0">
              <a:spAutoFit/>
            </a:bodyPr>
            <a:lstStyle/>
            <a:p>
              <a:r>
                <a:rPr lang="mn-MN" sz="400">
                  <a:solidFill>
                    <a:schemeClr val="bg1"/>
                  </a:solidFill>
                  <a:latin typeface="Montserrat" panose="00000500000000000000" pitchFamily="2" charset="0"/>
                  <a:ea typeface="Roboto" panose="02000000000000000000" pitchFamily="2" charset="0"/>
                  <a:cs typeface="Arial" panose="020B0604020202020204" pitchFamily="34" charset="0"/>
                </a:rPr>
                <a:t>Дорнод</a:t>
              </a:r>
              <a:endParaRPr lang="en-US" sz="4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sp>
          <p:nvSpPr>
            <p:cNvPr id="44" name="TextBox 43">
              <a:extLst>
                <a:ext uri="{FF2B5EF4-FFF2-40B4-BE49-F238E27FC236}">
                  <a16:creationId xmlns:a16="http://schemas.microsoft.com/office/drawing/2014/main" id="{B3D8E5CA-8599-E6A3-5459-046A23192FF6}"/>
                </a:ext>
              </a:extLst>
            </p:cNvPr>
            <p:cNvSpPr txBox="1"/>
            <p:nvPr/>
          </p:nvSpPr>
          <p:spPr>
            <a:xfrm>
              <a:off x="6412541" y="3870093"/>
              <a:ext cx="728910" cy="136742"/>
            </a:xfrm>
            <a:prstGeom prst="rect">
              <a:avLst/>
            </a:prstGeom>
            <a:noFill/>
          </p:spPr>
          <p:txBody>
            <a:bodyPr wrap="square" rtlCol="0">
              <a:spAutoFit/>
            </a:bodyPr>
            <a:lstStyle/>
            <a:p>
              <a:r>
                <a:rPr lang="mn-MN" sz="400">
                  <a:solidFill>
                    <a:schemeClr val="bg1"/>
                  </a:solidFill>
                  <a:latin typeface="Montserrat" panose="00000500000000000000" pitchFamily="2" charset="0"/>
                  <a:ea typeface="Roboto" panose="02000000000000000000" pitchFamily="2" charset="0"/>
                  <a:cs typeface="Arial" panose="020B0604020202020204" pitchFamily="34" charset="0"/>
                </a:rPr>
                <a:t>Дорноговь</a:t>
              </a:r>
              <a:endParaRPr lang="en-US" sz="400">
                <a:solidFill>
                  <a:schemeClr val="bg1"/>
                </a:solidFill>
                <a:latin typeface="Montserrat" panose="00000500000000000000" pitchFamily="2" charset="0"/>
                <a:ea typeface="Roboto" panose="02000000000000000000" pitchFamily="2" charset="0"/>
                <a:cs typeface="Arial" panose="020B0604020202020204" pitchFamily="34" charset="0"/>
              </a:endParaRPr>
            </a:p>
          </p:txBody>
        </p:sp>
      </p:grpSp>
      <p:sp>
        <p:nvSpPr>
          <p:cNvPr id="50" name="TextBox 49">
            <a:extLst>
              <a:ext uri="{FF2B5EF4-FFF2-40B4-BE49-F238E27FC236}">
                <a16:creationId xmlns:a16="http://schemas.microsoft.com/office/drawing/2014/main" id="{A5A8CF43-3374-7C5C-01FF-CA9A2577DB8C}"/>
              </a:ext>
            </a:extLst>
          </p:cNvPr>
          <p:cNvSpPr txBox="1"/>
          <p:nvPr/>
        </p:nvSpPr>
        <p:spPr>
          <a:xfrm>
            <a:off x="213110" y="785007"/>
            <a:ext cx="2874594" cy="523220"/>
          </a:xfrm>
          <a:prstGeom prst="rect">
            <a:avLst/>
          </a:prstGeom>
          <a:noFill/>
        </p:spPr>
        <p:txBody>
          <a:bodyPr wrap="square">
            <a:spAutoFit/>
          </a:bodyPr>
          <a:lstStyle/>
          <a:p>
            <a:pPr algn="just">
              <a:defRPr/>
            </a:pPr>
            <a:r>
              <a:rPr lang="mn-MN" sz="1000" b="1">
                <a:solidFill>
                  <a:srgbClr val="002060"/>
                </a:solidFill>
                <a:latin typeface="Arial" panose="020B0604020202020204" pitchFamily="34" charset="0"/>
                <a:cs typeface="Arial" panose="020B0604020202020204" pitchFamily="34" charset="0"/>
              </a:rPr>
              <a:t>ХАНГАЙН-6 /МБС-2, ПК-4/</a:t>
            </a:r>
          </a:p>
          <a:p>
            <a:pPr algn="just">
              <a:defRPr/>
            </a:pPr>
            <a:r>
              <a:rPr lang="mn-MN" sz="900">
                <a:solidFill>
                  <a:srgbClr val="002060"/>
                </a:solidFill>
                <a:latin typeface="Arial" panose="020B0604020202020204" pitchFamily="34" charset="0"/>
                <a:cs typeface="Arial" panose="020B0604020202020204" pitchFamily="34" charset="0"/>
              </a:rPr>
              <a:t>"Уламжлалт МАА-н төрөлжсөн бүс бөгөөд хот байгуулалтын дэд бүс“-хөтөлбөрийн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a:t>
            </a:r>
            <a:r>
              <a:rPr lang="en-US" sz="900" b="1">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53%</a:t>
            </a:r>
            <a:endParaRPr lang="en-US" sz="900" b="1">
              <a:solidFill>
                <a:srgbClr val="00206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C37328F-FA53-54C6-1930-1BF77A481B1E}"/>
              </a:ext>
            </a:extLst>
          </p:cNvPr>
          <p:cNvSpPr txBox="1"/>
          <p:nvPr/>
        </p:nvSpPr>
        <p:spPr>
          <a:xfrm>
            <a:off x="185784" y="2077836"/>
            <a:ext cx="2834748" cy="523220"/>
          </a:xfrm>
          <a:prstGeom prst="rect">
            <a:avLst/>
          </a:prstGeom>
          <a:noFill/>
        </p:spPr>
        <p:txBody>
          <a:bodyPr wrap="square">
            <a:spAutoFit/>
          </a:bodyPr>
          <a:lstStyle/>
          <a:p>
            <a:pPr>
              <a:defRPr/>
            </a:pPr>
            <a:r>
              <a:rPr lang="mn-MN" sz="1000" b="1">
                <a:solidFill>
                  <a:srgbClr val="002060"/>
                </a:solidFill>
                <a:latin typeface="Arial" panose="020B0604020202020204" pitchFamily="34" charset="0"/>
                <a:cs typeface="Arial" panose="020B0604020202020204" pitchFamily="34" charset="0"/>
              </a:rPr>
              <a:t>ТӨВИЙН-7 /ПК-7/ </a:t>
            </a:r>
          </a:p>
          <a:p>
            <a:pPr>
              <a:defRPr/>
            </a:pPr>
            <a:r>
              <a:rPr lang="mn-MN" sz="900">
                <a:solidFill>
                  <a:srgbClr val="002060"/>
                </a:solidFill>
                <a:latin typeface="Arial" panose="020B0604020202020204" pitchFamily="34" charset="0"/>
                <a:cs typeface="Arial" panose="020B0604020202020204" pitchFamily="34" charset="0"/>
              </a:rPr>
              <a:t>“ХАА-н төрөлжсөн бүс бөгөөд аж үйлдвэрийн дэд бүс“-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a:t>
            </a:r>
            <a:r>
              <a:rPr lang="en-US" sz="900" b="1">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5</a:t>
            </a:r>
            <a:r>
              <a:rPr lang="en-US" sz="900" b="1">
                <a:solidFill>
                  <a:srgbClr val="002060"/>
                </a:solidFill>
                <a:latin typeface="Arial" panose="020B0604020202020204" pitchFamily="34" charset="0"/>
                <a:cs typeface="Arial" panose="020B0604020202020204" pitchFamily="34" charset="0"/>
              </a:rPr>
              <a:t>5</a:t>
            </a:r>
            <a:r>
              <a:rPr lang="mn-MN" sz="900" b="1">
                <a:solidFill>
                  <a:srgbClr val="002060"/>
                </a:solidFill>
                <a:latin typeface="Arial" panose="020B0604020202020204" pitchFamily="34" charset="0"/>
                <a:cs typeface="Arial" panose="020B0604020202020204" pitchFamily="34" charset="0"/>
              </a:rPr>
              <a:t>%</a:t>
            </a:r>
            <a:endParaRPr lang="en-US" sz="900" b="1">
              <a:solidFill>
                <a:srgbClr val="002060"/>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93D64E-DFF7-B3A8-F238-0E70D4D9B6C7}"/>
              </a:ext>
            </a:extLst>
          </p:cNvPr>
          <p:cNvCxnSpPr>
            <a:cxnSpLocks/>
          </p:cNvCxnSpPr>
          <p:nvPr/>
        </p:nvCxnSpPr>
        <p:spPr>
          <a:xfrm flipV="1">
            <a:off x="245355" y="3318334"/>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AE2BED53-1782-6396-FEE1-78C7F4E6156C}"/>
              </a:ext>
            </a:extLst>
          </p:cNvPr>
          <p:cNvSpPr txBox="1"/>
          <p:nvPr/>
        </p:nvSpPr>
        <p:spPr>
          <a:xfrm>
            <a:off x="168828" y="2751584"/>
            <a:ext cx="2847367" cy="646331"/>
          </a:xfrm>
          <a:prstGeom prst="rect">
            <a:avLst/>
          </a:prstGeom>
          <a:noFill/>
        </p:spPr>
        <p:txBody>
          <a:bodyPr wrap="square">
            <a:spAutoFit/>
          </a:bodyPr>
          <a:lstStyle/>
          <a:p>
            <a:pPr>
              <a:defRPr/>
            </a:pPr>
            <a:r>
              <a:rPr lang="mn-MN" sz="900" b="1">
                <a:solidFill>
                  <a:srgbClr val="002060"/>
                </a:solidFill>
                <a:latin typeface="Arial" panose="020B0604020202020204" pitchFamily="34" charset="0"/>
                <a:cs typeface="Arial" panose="020B0604020202020204" pitchFamily="34" charset="0"/>
              </a:rPr>
              <a:t>БАРУУН -7 /МБС-4, ПК-3/</a:t>
            </a:r>
          </a:p>
          <a:p>
            <a:pPr>
              <a:defRPr/>
            </a:pPr>
            <a:r>
              <a:rPr lang="mn-MN" sz="900">
                <a:solidFill>
                  <a:srgbClr val="002060"/>
                </a:solidFill>
                <a:latin typeface="Arial" panose="020B0604020202020204" pitchFamily="34" charset="0"/>
                <a:cs typeface="Arial" panose="020B0604020202020204" pitchFamily="34" charset="0"/>
              </a:rPr>
              <a:t>"Эрчим хүчний төрөлжсөн бүс бөгөөд байгалийн аялал жуулчлалын дэд бүс“</a:t>
            </a:r>
            <a:r>
              <a:rPr lang="en-US" sz="900">
                <a:solidFill>
                  <a:srgbClr val="002060"/>
                </a:solidFill>
                <a:latin typeface="Arial" panose="020B0604020202020204" pitchFamily="34" charset="0"/>
                <a:cs typeface="Arial" panose="020B0604020202020204" pitchFamily="34" charset="0"/>
              </a:rPr>
              <a:t>-</a:t>
            </a:r>
            <a:r>
              <a:rPr lang="mn-MN" sz="900">
                <a:solidFill>
                  <a:srgbClr val="002060"/>
                </a:solidFill>
                <a:latin typeface="Arial" panose="020B0604020202020204" pitchFamily="34" charset="0"/>
                <a:cs typeface="Arial" panose="020B0604020202020204" pitchFamily="34" charset="0"/>
              </a:rPr>
              <a:t>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-5</a:t>
            </a:r>
            <a:r>
              <a:rPr lang="en-US" sz="900" b="1">
                <a:solidFill>
                  <a:srgbClr val="002060"/>
                </a:solidFill>
                <a:latin typeface="Arial" panose="020B0604020202020204" pitchFamily="34" charset="0"/>
                <a:cs typeface="Arial" panose="020B0604020202020204" pitchFamily="34" charset="0"/>
              </a:rPr>
              <a:t>5</a:t>
            </a:r>
            <a:r>
              <a:rPr lang="mn-MN" sz="900" b="1">
                <a:solidFill>
                  <a:srgbClr val="002060"/>
                </a:solidFill>
                <a:latin typeface="Arial" panose="020B0604020202020204" pitchFamily="34" charset="0"/>
                <a:cs typeface="Arial" panose="020B0604020202020204" pitchFamily="34" charset="0"/>
              </a:rPr>
              <a:t>%</a:t>
            </a:r>
            <a:endParaRPr lang="en-US" sz="900" b="1">
              <a:solidFill>
                <a:srgbClr val="002060"/>
              </a:solidFill>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C7B126A9-9101-8EB6-31E5-99F78FE44382}"/>
              </a:ext>
            </a:extLst>
          </p:cNvPr>
          <p:cNvCxnSpPr>
            <a:cxnSpLocks/>
          </p:cNvCxnSpPr>
          <p:nvPr/>
        </p:nvCxnSpPr>
        <p:spPr>
          <a:xfrm flipV="1">
            <a:off x="271642" y="4214582"/>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8BF67245-FD3B-E9E4-F4DC-8EC050F8A733}"/>
              </a:ext>
            </a:extLst>
          </p:cNvPr>
          <p:cNvSpPr txBox="1"/>
          <p:nvPr/>
        </p:nvSpPr>
        <p:spPr>
          <a:xfrm>
            <a:off x="163161" y="3531081"/>
            <a:ext cx="2799777" cy="646331"/>
          </a:xfrm>
          <a:prstGeom prst="rect">
            <a:avLst/>
          </a:prstGeom>
          <a:noFill/>
        </p:spPr>
        <p:txBody>
          <a:bodyPr wrap="square">
            <a:spAutoFit/>
          </a:bodyPr>
          <a:lstStyle/>
          <a:p>
            <a:pPr>
              <a:defRPr/>
            </a:pPr>
            <a:r>
              <a:rPr lang="mn-MN" sz="900" b="1">
                <a:solidFill>
                  <a:srgbClr val="002060"/>
                </a:solidFill>
                <a:latin typeface="Arial" panose="020B0604020202020204" pitchFamily="34" charset="0"/>
                <a:cs typeface="Arial" panose="020B0604020202020204" pitchFamily="34" charset="0"/>
              </a:rPr>
              <a:t>ЗҮҮН-4 /МБС-2, ПК-2/</a:t>
            </a:r>
          </a:p>
          <a:p>
            <a:pPr>
              <a:defRPr/>
            </a:pPr>
            <a:r>
              <a:rPr lang="mn-MN" sz="900">
                <a:solidFill>
                  <a:srgbClr val="002060"/>
                </a:solidFill>
                <a:latin typeface="Arial" panose="020B0604020202020204" pitchFamily="34" charset="0"/>
                <a:cs typeface="Arial" panose="020B0604020202020204" pitchFamily="34" charset="0"/>
              </a:rPr>
              <a:t>"Түүхэн аялал жуулчлалын төрөлжсөн бүс бөгөөд эрчимжсэн ХАА-Н дэд бүс“</a:t>
            </a:r>
            <a:r>
              <a:rPr lang="en-US" sz="900">
                <a:solidFill>
                  <a:srgbClr val="002060"/>
                </a:solidFill>
                <a:latin typeface="Arial" panose="020B0604020202020204" pitchFamily="34" charset="0"/>
                <a:cs typeface="Arial" panose="020B0604020202020204" pitchFamily="34" charset="0"/>
              </a:rPr>
              <a:t>-</a:t>
            </a:r>
            <a:r>
              <a:rPr lang="mn-MN" sz="900">
                <a:solidFill>
                  <a:srgbClr val="002060"/>
                </a:solidFill>
                <a:latin typeface="Arial" panose="020B0604020202020204" pitchFamily="34" charset="0"/>
                <a:cs typeface="Arial" panose="020B0604020202020204" pitchFamily="34" charset="0"/>
              </a:rPr>
              <a:t>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a:t>
            </a:r>
            <a:r>
              <a:rPr lang="en-US" sz="900" b="1">
                <a:solidFill>
                  <a:srgbClr val="002060"/>
                </a:solidFill>
                <a:latin typeface="Arial" panose="020B0604020202020204" pitchFamily="34" charset="0"/>
                <a:cs typeface="Arial" panose="020B0604020202020204" pitchFamily="34" charset="0"/>
              </a:rPr>
              <a:t> 58</a:t>
            </a:r>
            <a:r>
              <a:rPr lang="mn-MN" sz="900" b="1">
                <a:solidFill>
                  <a:srgbClr val="002060"/>
                </a:solidFill>
                <a:latin typeface="Arial" panose="020B0604020202020204" pitchFamily="34" charset="0"/>
                <a:cs typeface="Arial" panose="020B0604020202020204" pitchFamily="34" charset="0"/>
              </a:rPr>
              <a:t>% </a:t>
            </a:r>
          </a:p>
        </p:txBody>
      </p:sp>
      <p:cxnSp>
        <p:nvCxnSpPr>
          <p:cNvPr id="60" name="Straight Connector 59">
            <a:extLst>
              <a:ext uri="{FF2B5EF4-FFF2-40B4-BE49-F238E27FC236}">
                <a16:creationId xmlns:a16="http://schemas.microsoft.com/office/drawing/2014/main" id="{44314CF7-38AC-DED7-C01E-9F66428DB554}"/>
              </a:ext>
            </a:extLst>
          </p:cNvPr>
          <p:cNvCxnSpPr>
            <a:cxnSpLocks/>
          </p:cNvCxnSpPr>
          <p:nvPr/>
        </p:nvCxnSpPr>
        <p:spPr>
          <a:xfrm flipV="1">
            <a:off x="245249" y="5045203"/>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04B576D-C1FF-BC0A-0177-E70A807EE484}"/>
              </a:ext>
            </a:extLst>
          </p:cNvPr>
          <p:cNvSpPr txBox="1"/>
          <p:nvPr/>
        </p:nvSpPr>
        <p:spPr>
          <a:xfrm>
            <a:off x="163161" y="4251979"/>
            <a:ext cx="2817918" cy="646331"/>
          </a:xfrm>
          <a:prstGeom prst="rect">
            <a:avLst/>
          </a:prstGeom>
          <a:noFill/>
        </p:spPr>
        <p:txBody>
          <a:bodyPr wrap="square">
            <a:spAutoFit/>
          </a:bodyPr>
          <a:lstStyle/>
          <a:p>
            <a:pPr>
              <a:defRPr/>
            </a:pPr>
            <a:r>
              <a:rPr lang="mn-MN" sz="900" b="1">
                <a:solidFill>
                  <a:srgbClr val="002060"/>
                </a:solidFill>
                <a:latin typeface="Arial" panose="020B0604020202020204" pitchFamily="34" charset="0"/>
                <a:cs typeface="Arial" panose="020B0604020202020204" pitchFamily="34" charset="0"/>
              </a:rPr>
              <a:t>ХОЙД-4 /ПК-4/</a:t>
            </a:r>
          </a:p>
          <a:p>
            <a:pPr>
              <a:defRPr/>
            </a:pPr>
            <a:r>
              <a:rPr lang="mn-MN" sz="900">
                <a:solidFill>
                  <a:srgbClr val="002060"/>
                </a:solidFill>
                <a:latin typeface="Arial" panose="020B0604020202020204" pitchFamily="34" charset="0"/>
                <a:cs typeface="Arial" panose="020B0604020202020204" pitchFamily="34" charset="0"/>
              </a:rPr>
              <a:t>"Байгалийн аялал жуулчлалын төрөлжсөн бүс бөгөөд аж үйлдвэрийн дэд бүс“</a:t>
            </a:r>
            <a:r>
              <a:rPr lang="en-US" sz="900">
                <a:solidFill>
                  <a:srgbClr val="002060"/>
                </a:solidFill>
                <a:latin typeface="Arial" panose="020B0604020202020204" pitchFamily="34" charset="0"/>
                <a:cs typeface="Arial" panose="020B0604020202020204" pitchFamily="34" charset="0"/>
              </a:rPr>
              <a:t>-</a:t>
            </a:r>
            <a:r>
              <a:rPr lang="mn-MN" sz="900">
                <a:solidFill>
                  <a:srgbClr val="002060"/>
                </a:solidFill>
                <a:latin typeface="Arial" panose="020B0604020202020204" pitchFamily="34" charset="0"/>
                <a:cs typeface="Arial" panose="020B0604020202020204" pitchFamily="34" charset="0"/>
              </a:rPr>
              <a:t>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a:t>
            </a:r>
            <a:r>
              <a:rPr lang="en-US" sz="900" b="1">
                <a:solidFill>
                  <a:srgbClr val="002060"/>
                </a:solidFill>
                <a:latin typeface="Arial" panose="020B0604020202020204" pitchFamily="34" charset="0"/>
                <a:cs typeface="Arial" panose="020B0604020202020204" pitchFamily="34" charset="0"/>
              </a:rPr>
              <a:t> 7</a:t>
            </a:r>
            <a:r>
              <a:rPr lang="mn-MN" sz="900" b="1">
                <a:solidFill>
                  <a:srgbClr val="002060"/>
                </a:solidFill>
                <a:latin typeface="Arial" panose="020B0604020202020204" pitchFamily="34" charset="0"/>
                <a:cs typeface="Arial" panose="020B0604020202020204" pitchFamily="34" charset="0"/>
              </a:rPr>
              <a:t>0%</a:t>
            </a:r>
            <a:endParaRPr lang="en-US" sz="900" b="1">
              <a:solidFill>
                <a:srgbClr val="002060"/>
              </a:solidFill>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E15D29E9-DE42-79A7-BB61-10983D7790CA}"/>
              </a:ext>
            </a:extLst>
          </p:cNvPr>
          <p:cNvCxnSpPr>
            <a:cxnSpLocks/>
          </p:cNvCxnSpPr>
          <p:nvPr/>
        </p:nvCxnSpPr>
        <p:spPr>
          <a:xfrm flipV="1">
            <a:off x="253602" y="6116120"/>
            <a:ext cx="200192" cy="227"/>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400FDD4B-26A4-6151-1DA6-165A18CF4908}"/>
              </a:ext>
            </a:extLst>
          </p:cNvPr>
          <p:cNvSpPr txBox="1"/>
          <p:nvPr/>
        </p:nvSpPr>
        <p:spPr>
          <a:xfrm>
            <a:off x="163161" y="4994186"/>
            <a:ext cx="2881523" cy="507831"/>
          </a:xfrm>
          <a:prstGeom prst="rect">
            <a:avLst/>
          </a:prstGeom>
          <a:noFill/>
        </p:spPr>
        <p:txBody>
          <a:bodyPr wrap="square">
            <a:spAutoFit/>
          </a:bodyPr>
          <a:lstStyle/>
          <a:p>
            <a:pPr>
              <a:defRPr/>
            </a:pPr>
            <a:r>
              <a:rPr lang="mn-MN" sz="900" b="1">
                <a:solidFill>
                  <a:srgbClr val="002060"/>
                </a:solidFill>
                <a:latin typeface="Arial" panose="020B0604020202020204" pitchFamily="34" charset="0"/>
                <a:cs typeface="Arial" panose="020B0604020202020204" pitchFamily="34" charset="0"/>
              </a:rPr>
              <a:t>УБ-35 </a:t>
            </a:r>
            <a:r>
              <a:rPr lang="en-US" sz="900" b="1">
                <a:solidFill>
                  <a:srgbClr val="002060"/>
                </a:solidFill>
                <a:latin typeface="Arial" panose="020B0604020202020204" pitchFamily="34" charset="0"/>
                <a:cs typeface="Arial" panose="020B0604020202020204" pitchFamily="34" charset="0"/>
              </a:rPr>
              <a:t>/</a:t>
            </a:r>
            <a:r>
              <a:rPr lang="mn-MN" sz="900" b="1">
                <a:solidFill>
                  <a:srgbClr val="002060"/>
                </a:solidFill>
                <a:latin typeface="Arial" panose="020B0604020202020204" pitchFamily="34" charset="0"/>
                <a:cs typeface="Arial" panose="020B0604020202020204" pitchFamily="34" charset="0"/>
              </a:rPr>
              <a:t>МБС</a:t>
            </a:r>
            <a:r>
              <a:rPr lang="en-US" sz="900" b="1">
                <a:solidFill>
                  <a:srgbClr val="002060"/>
                </a:solidFill>
                <a:latin typeface="Arial" panose="020B0604020202020204" pitchFamily="34" charset="0"/>
                <a:cs typeface="Arial" panose="020B0604020202020204" pitchFamily="34" charset="0"/>
              </a:rPr>
              <a:t>-1</a:t>
            </a:r>
            <a:r>
              <a:rPr lang="mn-MN" sz="900" b="1">
                <a:solidFill>
                  <a:srgbClr val="002060"/>
                </a:solidFill>
                <a:latin typeface="Arial" panose="020B0604020202020204" pitchFamily="34" charset="0"/>
                <a:cs typeface="Arial" panose="020B0604020202020204" pitchFamily="34" charset="0"/>
              </a:rPr>
              <a:t>9, ПК</a:t>
            </a:r>
            <a:r>
              <a:rPr lang="en-US" sz="900" b="1">
                <a:solidFill>
                  <a:srgbClr val="002060"/>
                </a:solidFill>
                <a:latin typeface="Arial" panose="020B0604020202020204" pitchFamily="34" charset="0"/>
                <a:cs typeface="Arial" panose="020B0604020202020204" pitchFamily="34" charset="0"/>
              </a:rPr>
              <a:t>-16/</a:t>
            </a:r>
            <a:endParaRPr lang="mn-MN" sz="900" b="1">
              <a:solidFill>
                <a:srgbClr val="002060"/>
              </a:solidFill>
              <a:latin typeface="Arial" panose="020B0604020202020204" pitchFamily="34" charset="0"/>
              <a:cs typeface="Arial" panose="020B0604020202020204" pitchFamily="34" charset="0"/>
            </a:endParaRPr>
          </a:p>
          <a:p>
            <a:pPr>
              <a:defRPr/>
            </a:pPr>
            <a:r>
              <a:rPr lang="mn-MN" sz="900">
                <a:solidFill>
                  <a:srgbClr val="002060"/>
                </a:solidFill>
                <a:latin typeface="Arial" panose="020B0604020202020204" pitchFamily="34" charset="0"/>
                <a:cs typeface="Arial" panose="020B0604020202020204" pitchFamily="34" charset="0"/>
              </a:rPr>
              <a:t>"Олон улсын банк, санхүү, бизнесийн хөгжлийн төв“</a:t>
            </a:r>
            <a:r>
              <a:rPr lang="en-US" sz="900">
                <a:solidFill>
                  <a:srgbClr val="002060"/>
                </a:solidFill>
                <a:latin typeface="Arial" panose="020B0604020202020204" pitchFamily="34" charset="0"/>
                <a:cs typeface="Arial" panose="020B0604020202020204" pitchFamily="34" charset="0"/>
              </a:rPr>
              <a:t>-</a:t>
            </a:r>
            <a:r>
              <a:rPr lang="mn-MN" sz="900">
                <a:solidFill>
                  <a:srgbClr val="002060"/>
                </a:solidFill>
                <a:latin typeface="Arial" panose="020B0604020202020204" pitchFamily="34" charset="0"/>
                <a:cs typeface="Arial" panose="020B0604020202020204" pitchFamily="34" charset="0"/>
              </a:rPr>
              <a:t> хөтөлбөрийн уялдаа</a:t>
            </a:r>
            <a:r>
              <a:rPr lang="en-US" sz="900">
                <a:solidFill>
                  <a:srgbClr val="002060"/>
                </a:solidFill>
                <a:latin typeface="Arial" panose="020B0604020202020204" pitchFamily="34" charset="0"/>
                <a:cs typeface="Arial" panose="020B0604020202020204" pitchFamily="34" charset="0"/>
              </a:rPr>
              <a:t> </a:t>
            </a:r>
            <a:r>
              <a:rPr lang="mn-MN" sz="900" b="1">
                <a:solidFill>
                  <a:srgbClr val="002060"/>
                </a:solidFill>
                <a:latin typeface="Arial" panose="020B0604020202020204" pitchFamily="34" charset="0"/>
                <a:cs typeface="Arial" panose="020B0604020202020204" pitchFamily="34" charset="0"/>
              </a:rPr>
              <a:t>-</a:t>
            </a:r>
            <a:r>
              <a:rPr lang="en-US" sz="900" b="1">
                <a:solidFill>
                  <a:srgbClr val="002060"/>
                </a:solidFill>
                <a:latin typeface="Arial" panose="020B0604020202020204" pitchFamily="34" charset="0"/>
                <a:cs typeface="Arial" panose="020B0604020202020204" pitchFamily="34" charset="0"/>
              </a:rPr>
              <a:t> 100</a:t>
            </a:r>
            <a:r>
              <a:rPr lang="mn-MN" sz="900" b="1">
                <a:solidFill>
                  <a:srgbClr val="002060"/>
                </a:solidFill>
                <a:latin typeface="Arial" panose="020B0604020202020204" pitchFamily="34" charset="0"/>
                <a:cs typeface="Arial" panose="020B0604020202020204" pitchFamily="34" charset="0"/>
              </a:rPr>
              <a:t>%</a:t>
            </a:r>
            <a:endParaRPr lang="en-US" sz="900" b="1">
              <a:solidFill>
                <a:srgbClr val="002060"/>
              </a:solidFill>
              <a:latin typeface="Arial" panose="020B0604020202020204" pitchFamily="34" charset="0"/>
              <a:cs typeface="Arial" panose="020B0604020202020204" pitchFamily="34" charset="0"/>
            </a:endParaRPr>
          </a:p>
        </p:txBody>
      </p:sp>
      <p:sp>
        <p:nvSpPr>
          <p:cNvPr id="331" name="TextBox 330">
            <a:extLst>
              <a:ext uri="{FF2B5EF4-FFF2-40B4-BE49-F238E27FC236}">
                <a16:creationId xmlns:a16="http://schemas.microsoft.com/office/drawing/2014/main" id="{CB19900C-D4AB-82F5-605F-B2E1B508AA79}"/>
              </a:ext>
            </a:extLst>
          </p:cNvPr>
          <p:cNvSpPr txBox="1"/>
          <p:nvPr/>
        </p:nvSpPr>
        <p:spPr>
          <a:xfrm>
            <a:off x="163161" y="303565"/>
            <a:ext cx="2874594" cy="276999"/>
          </a:xfrm>
          <a:prstGeom prst="rect">
            <a:avLst/>
          </a:prstGeom>
          <a:noFill/>
        </p:spPr>
        <p:txBody>
          <a:bodyPr wrap="square" rtlCol="0">
            <a:spAutoFit/>
          </a:bodyPr>
          <a:lstStyle/>
          <a:p>
            <a:pPr algn="ctr"/>
            <a:r>
              <a:rPr lang="mn-MN" sz="1200" b="1">
                <a:solidFill>
                  <a:schemeClr val="accent2"/>
                </a:solidFill>
                <a:latin typeface="Arial" panose="020B0604020202020204" pitchFamily="34" charset="0"/>
                <a:ea typeface="Roboto" panose="02000000000000000000" pitchFamily="2" charset="0"/>
                <a:cs typeface="Arial" panose="020B0604020202020204" pitchFamily="34" charset="0"/>
              </a:rPr>
              <a:t>БҮСЧИЛСЭН ХӨГЖИЛ</a:t>
            </a:r>
            <a:endParaRPr lang="en-US" sz="1200" b="1">
              <a:solidFill>
                <a:schemeClr val="accent2"/>
              </a:solidFill>
              <a:latin typeface="Arial" panose="020B0604020202020204" pitchFamily="34" charset="0"/>
              <a:ea typeface="Roboto" panose="02000000000000000000" pitchFamily="2" charset="0"/>
              <a:cs typeface="Arial" panose="020B0604020202020204" pitchFamily="34" charset="0"/>
            </a:endParaRPr>
          </a:p>
        </p:txBody>
      </p:sp>
      <p:sp>
        <p:nvSpPr>
          <p:cNvPr id="341" name="TextBox 340">
            <a:extLst>
              <a:ext uri="{FF2B5EF4-FFF2-40B4-BE49-F238E27FC236}">
                <a16:creationId xmlns:a16="http://schemas.microsoft.com/office/drawing/2014/main" id="{3756366A-DB81-DEA9-DB49-4A6D577EF8C0}"/>
              </a:ext>
            </a:extLst>
          </p:cNvPr>
          <p:cNvSpPr txBox="1"/>
          <p:nvPr/>
        </p:nvSpPr>
        <p:spPr>
          <a:xfrm>
            <a:off x="6988570" y="5791827"/>
            <a:ext cx="5082296" cy="923330"/>
          </a:xfrm>
          <a:prstGeom prst="rect">
            <a:avLst/>
          </a:prstGeom>
          <a:noFill/>
        </p:spPr>
        <p:txBody>
          <a:bodyPr wrap="square" lIns="0" tIns="0" rIns="0" bIns="0">
            <a:spAutoFit/>
          </a:bodyPr>
          <a:lstStyle/>
          <a:p>
            <a:pPr algn="ctr"/>
            <a:r>
              <a:rPr lang="mn-MN" sz="10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ХАА-Н </a:t>
            </a:r>
            <a:r>
              <a:rPr lang="ru-RU" sz="10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МЕНЕЖМЕНТ, ЭКОСИСТЕМИЙН ТОГТВОРТОЙ </a:t>
            </a:r>
            <a:r>
              <a:rPr lang="mn-MN" sz="10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БАЙДЛЫГ ХАНГАХ  (</a:t>
            </a:r>
            <a:r>
              <a:rPr lang="en-US" sz="10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STREAM+) </a:t>
            </a:r>
            <a:r>
              <a:rPr lang="mn-MN" sz="10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ТӨСӨЛ</a:t>
            </a:r>
          </a:p>
          <a:p>
            <a:pPr marL="228600" indent="-228600">
              <a:buFont typeface="+mj-lt"/>
              <a:buAutoNum type="arabicPeriod"/>
            </a:pPr>
            <a:r>
              <a:rPr lang="mn-MN" sz="1000">
                <a:solidFill>
                  <a:srgbClr val="002060"/>
                </a:solidFill>
                <a:latin typeface="Arial" panose="020B0604020202020204" pitchFamily="34" charset="0"/>
                <a:cs typeface="Arial" panose="020B0604020202020204" pitchFamily="34" charset="0"/>
              </a:rPr>
              <a:t>Хэнтий аймаг дахь ПК</a:t>
            </a:r>
          </a:p>
          <a:p>
            <a:pPr marL="228600" indent="-228600">
              <a:buFont typeface="+mj-lt"/>
              <a:buAutoNum type="arabicPeriod"/>
            </a:pPr>
            <a:r>
              <a:rPr lang="mn-MN" sz="1000">
                <a:solidFill>
                  <a:srgbClr val="002060"/>
                </a:solidFill>
                <a:latin typeface="Arial" panose="020B0604020202020204" pitchFamily="34" charset="0"/>
                <a:cs typeface="Arial" panose="020B0604020202020204" pitchFamily="34" charset="0"/>
              </a:rPr>
              <a:t>ШУТИС-ийн харьяа Хөвсгөл аймаг дахь ПК</a:t>
            </a:r>
          </a:p>
          <a:p>
            <a:pPr marL="228600" indent="-228600">
              <a:buFont typeface="+mj-lt"/>
              <a:buAutoNum type="arabicPeriod"/>
            </a:pPr>
            <a:r>
              <a:rPr lang="mn-MN" sz="1000">
                <a:solidFill>
                  <a:srgbClr val="002060"/>
                </a:solidFill>
                <a:latin typeface="Arial" panose="020B0604020202020204" pitchFamily="34" charset="0"/>
                <a:cs typeface="Arial" panose="020B0604020202020204" pitchFamily="34" charset="0"/>
              </a:rPr>
              <a:t>Сэлэнгэ аймгийн Зүүнхараа ПК</a:t>
            </a:r>
            <a:endParaRPr lang="en-US" sz="1000">
              <a:solidFill>
                <a:srgbClr val="002060"/>
              </a:solidFill>
              <a:latin typeface="Arial" panose="020B0604020202020204" pitchFamily="34" charset="0"/>
              <a:cs typeface="Arial" panose="020B0604020202020204" pitchFamily="34" charset="0"/>
            </a:endParaRPr>
          </a:p>
          <a:p>
            <a:pPr marL="228600" indent="-228600">
              <a:buFont typeface="+mj-lt"/>
              <a:buAutoNum type="arabicPeriod"/>
            </a:pPr>
            <a:endParaRPr lang="mn-MN" sz="1000">
              <a:solidFill>
                <a:srgbClr val="002060"/>
              </a:solidFill>
              <a:latin typeface="Arial" panose="020B0604020202020204" pitchFamily="34" charset="0"/>
              <a:cs typeface="Arial" panose="020B0604020202020204" pitchFamily="34" charset="0"/>
            </a:endParaRPr>
          </a:p>
        </p:txBody>
      </p:sp>
      <p:cxnSp>
        <p:nvCxnSpPr>
          <p:cNvPr id="343" name="Straight Connector 342">
            <a:extLst>
              <a:ext uri="{FF2B5EF4-FFF2-40B4-BE49-F238E27FC236}">
                <a16:creationId xmlns:a16="http://schemas.microsoft.com/office/drawing/2014/main" id="{881C11AD-A8BF-3338-8646-F6CC9E47FBE7}"/>
              </a:ext>
            </a:extLst>
          </p:cNvPr>
          <p:cNvCxnSpPr>
            <a:cxnSpLocks/>
          </p:cNvCxnSpPr>
          <p:nvPr/>
        </p:nvCxnSpPr>
        <p:spPr>
          <a:xfrm>
            <a:off x="3232287" y="5704347"/>
            <a:ext cx="0" cy="1098289"/>
          </a:xfrm>
          <a:prstGeom prst="line">
            <a:avLst/>
          </a:prstGeom>
          <a:ln w="28575">
            <a:solidFill>
              <a:srgbClr val="88C941"/>
            </a:solidFill>
          </a:ln>
        </p:spPr>
        <p:style>
          <a:lnRef idx="2">
            <a:schemeClr val="accent1"/>
          </a:lnRef>
          <a:fillRef idx="0">
            <a:schemeClr val="accent1"/>
          </a:fillRef>
          <a:effectRef idx="1">
            <a:schemeClr val="accent1"/>
          </a:effectRef>
          <a:fontRef idx="minor">
            <a:schemeClr val="tx1"/>
          </a:fontRef>
        </p:style>
      </p:cxnSp>
      <p:sp>
        <p:nvSpPr>
          <p:cNvPr id="345" name="TextBox 344">
            <a:extLst>
              <a:ext uri="{FF2B5EF4-FFF2-40B4-BE49-F238E27FC236}">
                <a16:creationId xmlns:a16="http://schemas.microsoft.com/office/drawing/2014/main" id="{5EE5ED78-E1A2-47F6-DD31-52F83B7BDF34}"/>
              </a:ext>
            </a:extLst>
          </p:cNvPr>
          <p:cNvSpPr txBox="1"/>
          <p:nvPr/>
        </p:nvSpPr>
        <p:spPr>
          <a:xfrm>
            <a:off x="3988669" y="5897224"/>
            <a:ext cx="1844205" cy="523220"/>
          </a:xfrm>
          <a:prstGeom prst="rect">
            <a:avLst/>
          </a:prstGeom>
          <a:noFill/>
        </p:spPr>
        <p:txBody>
          <a:bodyPr wrap="square" lIns="0" tIns="0" rIns="0" bIns="0">
            <a:spAutoFit/>
          </a:bodyPr>
          <a:lstStyle/>
          <a:p>
            <a:pPr algn="ctr"/>
            <a:r>
              <a:rPr lang="ru-RU" sz="12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a:t>
            </a:r>
            <a:r>
              <a:rPr lang="mn-MN" sz="12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өрөлжилтийн хүрээнд:</a:t>
            </a:r>
            <a:endParaRPr lang="en-US" sz="12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mn-MN" sz="1100">
                <a:solidFill>
                  <a:srgbClr val="002060"/>
                </a:solidFill>
                <a:latin typeface="Arial" panose="020B0604020202020204" pitchFamily="34" charset="0"/>
                <a:cs typeface="Arial" panose="020B0604020202020204" pitchFamily="34" charset="0"/>
              </a:rPr>
              <a:t>1. Ойн аж ахуйн техникч</a:t>
            </a:r>
          </a:p>
          <a:p>
            <a:r>
              <a:rPr lang="mn-MN" sz="1100">
                <a:solidFill>
                  <a:srgbClr val="002060"/>
                </a:solidFill>
                <a:latin typeface="Arial" panose="020B0604020202020204" pitchFamily="34" charset="0"/>
                <a:cs typeface="Arial" panose="020B0604020202020204" pitchFamily="34" charset="0"/>
              </a:rPr>
              <a:t>2. Мал зүйн </a:t>
            </a:r>
            <a:r>
              <a:rPr lang="en-US" sz="1100">
                <a:solidFill>
                  <a:srgbClr val="002060"/>
                </a:solidFill>
                <a:latin typeface="Arial" panose="020B0604020202020204" pitchFamily="34" charset="0"/>
                <a:cs typeface="Arial" panose="020B0604020202020204" pitchFamily="34" charset="0"/>
              </a:rPr>
              <a:t>/</a:t>
            </a:r>
            <a:r>
              <a:rPr lang="mn-MN" sz="1100">
                <a:solidFill>
                  <a:srgbClr val="002060"/>
                </a:solidFill>
                <a:latin typeface="Arial" panose="020B0604020202020204" pitchFamily="34" charset="0"/>
                <a:cs typeface="Arial" panose="020B0604020202020204" pitchFamily="34" charset="0"/>
              </a:rPr>
              <a:t> Зоотехникч</a:t>
            </a:r>
            <a:endParaRPr lang="en-US" sz="11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4B3AD52E-C52E-FF5E-9B87-F337C499D79E}"/>
              </a:ext>
            </a:extLst>
          </p:cNvPr>
          <p:cNvCxnSpPr>
            <a:cxnSpLocks/>
          </p:cNvCxnSpPr>
          <p:nvPr/>
        </p:nvCxnSpPr>
        <p:spPr>
          <a:xfrm>
            <a:off x="5962085" y="6324371"/>
            <a:ext cx="945996" cy="0"/>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49300960-9CED-46C6-5834-E5D4BA45051B}"/>
              </a:ext>
            </a:extLst>
          </p:cNvPr>
          <p:cNvSpPr txBox="1"/>
          <p:nvPr/>
        </p:nvSpPr>
        <p:spPr>
          <a:xfrm>
            <a:off x="419637" y="5804891"/>
            <a:ext cx="2211547" cy="830997"/>
          </a:xfrm>
          <a:prstGeom prst="rect">
            <a:avLst/>
          </a:prstGeom>
          <a:noFill/>
        </p:spPr>
        <p:txBody>
          <a:bodyPr wrap="square">
            <a:spAutoFit/>
          </a:bodyPr>
          <a:lstStyle/>
          <a:p>
            <a:pPr algn="just">
              <a:defRPr/>
            </a:pPr>
            <a:r>
              <a:rPr lang="mn-MN" sz="1100" b="1">
                <a:solidFill>
                  <a:srgbClr val="002060"/>
                </a:solidFill>
                <a:latin typeface="Arial" panose="020B0604020202020204" pitchFamily="34" charset="0"/>
                <a:cs typeface="Arial" panose="020B0604020202020204" pitchFamily="34" charset="0"/>
              </a:rPr>
              <a:t>2025-2026 оны хичээлийн жилд сургалт явуулж буй сургалтын байгууллага: </a:t>
            </a:r>
          </a:p>
          <a:p>
            <a:pPr algn="just">
              <a:defRPr/>
            </a:pPr>
            <a:r>
              <a:rPr lang="mn-MN" sz="1200" b="1">
                <a:solidFill>
                  <a:srgbClr val="002060"/>
                </a:solidFill>
                <a:latin typeface="Arial" panose="020B0604020202020204" pitchFamily="34" charset="0"/>
                <a:cs typeface="Arial" panose="020B0604020202020204" pitchFamily="34" charset="0"/>
              </a:rPr>
              <a:t>              </a:t>
            </a:r>
            <a:r>
              <a:rPr lang="mn-MN" sz="1500" b="1">
                <a:solidFill>
                  <a:schemeClr val="accent2"/>
                </a:solidFill>
                <a:latin typeface="Arial" panose="020B0604020202020204" pitchFamily="34" charset="0"/>
                <a:cs typeface="Arial" panose="020B0604020202020204" pitchFamily="34" charset="0"/>
              </a:rPr>
              <a:t>НИЙТ-69</a:t>
            </a:r>
          </a:p>
        </p:txBody>
      </p:sp>
    </p:spTree>
    <p:extLst>
      <p:ext uri="{BB962C8B-B14F-4D97-AF65-F5344CB8AC3E}">
        <p14:creationId xmlns:p14="http://schemas.microsoft.com/office/powerpoint/2010/main" val="58409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CE1C734-0277-D293-AE5A-F0847A7F4C2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969E909-125C-1E83-56DB-DA4B26B9E3FC}"/>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387FD06B-7311-A11E-A7D4-DD4C01D8DEF3}"/>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543EE21-5BE8-FC11-FC98-41AAD9B70D25}"/>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1997C329-31C8-7498-4B47-A46EF277571B}"/>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EB558C99-1D2D-D2FF-7D66-6188CD5AB3C7}"/>
                  </a:ext>
                </a:extLst>
              </p:cNvPr>
              <p:cNvSpPr txBox="1"/>
              <p:nvPr/>
            </p:nvSpPr>
            <p:spPr>
              <a:xfrm>
                <a:off x="1066763" y="665738"/>
                <a:ext cx="2566843" cy="401063"/>
              </a:xfrm>
              <a:prstGeom prst="rect">
                <a:avLst/>
              </a:prstGeom>
              <a:noFill/>
              <a:ln>
                <a:noFill/>
              </a:ln>
            </p:spPr>
            <p:txBody>
              <a:bodyPr wrap="square" rtlCol="0">
                <a:spAutoFit/>
              </a:bodyPr>
              <a:lstStyle/>
              <a:p>
                <a:r>
                  <a:rPr lang="mn-MN" sz="1200" b="1" dirty="0">
                    <a:solidFill>
                      <a:srgbClr val="002060"/>
                    </a:solidFill>
                    <a:latin typeface="Arial" panose="020B0604020202020204" pitchFamily="34" charset="0"/>
                    <a:cs typeface="Arial" panose="020B0604020202020204" pitchFamily="34" charset="0"/>
                  </a:rPr>
                  <a:t>БОЛОВСРОЛЫН</a:t>
                </a:r>
                <a:br>
                  <a:rPr lang="mn-MN" sz="1200" b="1" dirty="0">
                    <a:solidFill>
                      <a:srgbClr val="002060"/>
                    </a:solidFill>
                    <a:latin typeface="Arial" panose="020B0604020202020204" pitchFamily="34" charset="0"/>
                    <a:cs typeface="Arial" panose="020B0604020202020204" pitchFamily="34" charset="0"/>
                  </a:rPr>
                </a:br>
                <a:r>
                  <a:rPr lang="mn-MN" sz="1200" b="1" dirty="0">
                    <a:solidFill>
                      <a:srgbClr val="002060"/>
                    </a:solidFill>
                    <a:latin typeface="Arial" panose="020B0604020202020204" pitchFamily="34" charset="0"/>
                    <a:cs typeface="Arial" panose="020B0604020202020204" pitchFamily="34" charset="0"/>
                  </a:rPr>
                  <a:t>ЯАМ</a:t>
                </a:r>
                <a:endParaRPr lang="en-US" sz="1200" b="1" dirty="0">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6C2F62BC-F029-08E3-DD5E-0B50689ACFAD}"/>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9807829A-0D97-6E3B-39F2-318D10DAE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pic>
        <p:nvPicPr>
          <p:cNvPr id="5" name="Picture 4">
            <a:extLst>
              <a:ext uri="{FF2B5EF4-FFF2-40B4-BE49-F238E27FC236}">
                <a16:creationId xmlns:a16="http://schemas.microsoft.com/office/drawing/2014/main" id="{8D9A206D-93D4-E271-50D8-26EF371F3D02}"/>
              </a:ext>
            </a:extLst>
          </p:cNvPr>
          <p:cNvPicPr>
            <a:picLocks noChangeAspect="1"/>
          </p:cNvPicPr>
          <p:nvPr/>
        </p:nvPicPr>
        <p:blipFill>
          <a:blip r:embed="rId5"/>
          <a:stretch>
            <a:fillRect/>
          </a:stretch>
        </p:blipFill>
        <p:spPr>
          <a:xfrm>
            <a:off x="1138021" y="1176837"/>
            <a:ext cx="3537822" cy="4950332"/>
          </a:xfrm>
          <a:prstGeom prst="rect">
            <a:avLst/>
          </a:prstGeom>
        </p:spPr>
      </p:pic>
      <p:sp>
        <p:nvSpPr>
          <p:cNvPr id="6" name="TextBox 5">
            <a:extLst>
              <a:ext uri="{FF2B5EF4-FFF2-40B4-BE49-F238E27FC236}">
                <a16:creationId xmlns:a16="http://schemas.microsoft.com/office/drawing/2014/main" id="{7E592C71-87BB-4E02-97DB-B5E430A440F8}"/>
              </a:ext>
            </a:extLst>
          </p:cNvPr>
          <p:cNvSpPr txBox="1"/>
          <p:nvPr/>
        </p:nvSpPr>
        <p:spPr>
          <a:xfrm>
            <a:off x="1739262" y="338541"/>
            <a:ext cx="9590599" cy="523220"/>
          </a:xfrm>
          <a:prstGeom prst="rect">
            <a:avLst/>
          </a:prstGeom>
          <a:noFill/>
        </p:spPr>
        <p:txBody>
          <a:bodyPr wrap="square">
            <a:spAutoFit/>
          </a:bodyPr>
          <a:lstStyle/>
          <a:p>
            <a:pPr algn="ctr" defTabSz="1219170">
              <a:defRPr/>
            </a:pPr>
            <a:r>
              <a:rPr lang="mn-MN" sz="1600" dirty="0">
                <a:solidFill>
                  <a:srgbClr val="1A3675"/>
                </a:solidFill>
                <a:latin typeface="Arial" panose="020B0604020202020204" pitchFamily="34" charset="0"/>
                <a:cs typeface="Arial" panose="020B0604020202020204" pitchFamily="34" charset="0"/>
              </a:rPr>
              <a:t>“ХОСМОГ СУРГАЛТ ЗОХИОН БАЙГУУЛАХ ЖУРАМ” </a:t>
            </a:r>
          </a:p>
          <a:p>
            <a:pPr algn="ctr" defTabSz="1219170">
              <a:defRPr/>
            </a:pPr>
            <a:r>
              <a:rPr lang="mn-MN" sz="1200" dirty="0">
                <a:solidFill>
                  <a:srgbClr val="1A3675"/>
                </a:solidFill>
                <a:latin typeface="Arial" panose="020B0604020202020204" pitchFamily="34" charset="0"/>
                <a:cs typeface="Arial" panose="020B0604020202020204" pitchFamily="34" charset="0"/>
              </a:rPr>
              <a:t>Боловсролын сайдын 2025 оны А/544 дүгээр тушаал</a:t>
            </a:r>
            <a:endParaRPr lang="en-US" sz="1200" dirty="0">
              <a:solidFill>
                <a:srgbClr val="1A3675"/>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5318D504-23A8-B29C-0A71-3B437A9B6FE1}"/>
              </a:ext>
            </a:extLst>
          </p:cNvPr>
          <p:cNvGraphicFramePr>
            <a:graphicFrameLocks noGrp="1"/>
          </p:cNvGraphicFramePr>
          <p:nvPr>
            <p:extLst>
              <p:ext uri="{D42A27DB-BD31-4B8C-83A1-F6EECF244321}">
                <p14:modId xmlns:p14="http://schemas.microsoft.com/office/powerpoint/2010/main" val="3249879575"/>
              </p:ext>
            </p:extLst>
          </p:nvPr>
        </p:nvGraphicFramePr>
        <p:xfrm>
          <a:off x="8298611" y="1834858"/>
          <a:ext cx="3409542" cy="2630358"/>
        </p:xfrm>
        <a:graphic>
          <a:graphicData uri="http://schemas.openxmlformats.org/drawingml/2006/table">
            <a:tbl>
              <a:tblPr>
                <a:tableStyleId>{8799B23B-EC83-4686-B30A-512413B5E67A}</a:tableStyleId>
              </a:tblPr>
              <a:tblGrid>
                <a:gridCol w="337035">
                  <a:extLst>
                    <a:ext uri="{9D8B030D-6E8A-4147-A177-3AD203B41FA5}">
                      <a16:colId xmlns:a16="http://schemas.microsoft.com/office/drawing/2014/main" val="1380159500"/>
                    </a:ext>
                  </a:extLst>
                </a:gridCol>
                <a:gridCol w="1986023">
                  <a:extLst>
                    <a:ext uri="{9D8B030D-6E8A-4147-A177-3AD203B41FA5}">
                      <a16:colId xmlns:a16="http://schemas.microsoft.com/office/drawing/2014/main" val="569982377"/>
                    </a:ext>
                  </a:extLst>
                </a:gridCol>
                <a:gridCol w="1086484">
                  <a:extLst>
                    <a:ext uri="{9D8B030D-6E8A-4147-A177-3AD203B41FA5}">
                      <a16:colId xmlns:a16="http://schemas.microsoft.com/office/drawing/2014/main" val="4281341456"/>
                    </a:ext>
                  </a:extLst>
                </a:gridCol>
              </a:tblGrid>
              <a:tr h="403033">
                <a:tc gridSpan="3">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mn-MN" altLang="ko-KR" sz="1000" dirty="0">
                          <a:solidFill>
                            <a:schemeClr val="bg1"/>
                          </a:solidFill>
                          <a:latin typeface="Arial" panose="020B0604020202020204" pitchFamily="34" charset="0"/>
                          <a:cs typeface="Arial" panose="020B0604020202020204" pitchFamily="34" charset="0"/>
                        </a:rPr>
                        <a:t>20 МБС, ПК  60 гаруй ААНБ-тай хамтран </a:t>
                      </a:r>
                    </a:p>
                    <a:p>
                      <a:pPr marL="0" marR="0" lvl="0" indent="0" algn="ctr" defTabSz="742950" rtl="0" eaLnBrk="1" fontAlgn="ctr" latinLnBrk="0" hangingPunct="1">
                        <a:lnSpc>
                          <a:spcPct val="100000"/>
                        </a:lnSpc>
                        <a:spcBef>
                          <a:spcPts val="0"/>
                        </a:spcBef>
                        <a:spcAft>
                          <a:spcPts val="0"/>
                        </a:spcAft>
                        <a:buClrTx/>
                        <a:buSzTx/>
                        <a:buFontTx/>
                        <a:buNone/>
                        <a:tabLst/>
                        <a:defRPr/>
                      </a:pPr>
                      <a:r>
                        <a:rPr lang="mn-MN" altLang="ko-KR" sz="1000" dirty="0">
                          <a:solidFill>
                            <a:schemeClr val="bg1"/>
                          </a:solidFill>
                          <a:latin typeface="Arial" panose="020B0604020202020204" pitchFamily="34" charset="0"/>
                          <a:cs typeface="Arial" panose="020B0604020202020204" pitchFamily="34" charset="0"/>
                        </a:rPr>
                        <a:t>хэрэгжүүлж байна.</a:t>
                      </a:r>
                      <a:endParaRPr kumimoji="0" lang="ko-KR" altLang="en-US" sz="1000" b="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0" marR="0" marT="0" marB="0" anchor="ctr">
                    <a:solidFill>
                      <a:srgbClr val="002060"/>
                    </a:solidFill>
                  </a:tcPr>
                </a:tc>
                <a:tc hMerge="1">
                  <a:txBody>
                    <a:bodyPr/>
                    <a:lstStyle/>
                    <a:p>
                      <a:pPr algn="ctr" fontAlgn="ctr"/>
                      <a:endParaRPr lang="mn-MN" sz="12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hMerge="1">
                  <a:txBody>
                    <a:bodyPr/>
                    <a:lstStyle/>
                    <a:p>
                      <a:pPr algn="ctr" fontAlgn="ctr"/>
                      <a:endParaRPr lang="mn-MN" sz="12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52027092"/>
                  </a:ext>
                </a:extLst>
              </a:tr>
              <a:tr h="357593">
                <a:tc>
                  <a:txBody>
                    <a:bodyPr/>
                    <a:lstStyle/>
                    <a:p>
                      <a:pPr algn="ctr" fontAlgn="ctr"/>
                      <a:r>
                        <a:rPr lang="en-US" sz="1000" b="0" u="none" strike="noStrike" dirty="0">
                          <a:solidFill>
                            <a:srgbClr val="1A3675"/>
                          </a:solidFill>
                          <a:effectLst/>
                          <a:latin typeface="Arial" panose="020B0604020202020204" pitchFamily="34" charset="0"/>
                          <a:cs typeface="Arial" panose="020B0604020202020204" pitchFamily="34" charset="0"/>
                        </a:rPr>
                        <a:t> №</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000" b="0" u="none" strike="noStrike" dirty="0">
                          <a:solidFill>
                            <a:srgbClr val="1A3675"/>
                          </a:solidFill>
                          <a:effectLst/>
                          <a:latin typeface="Arial" panose="020B0604020202020204" pitchFamily="34" charset="0"/>
                          <a:cs typeface="Arial" panose="020B0604020202020204" pitchFamily="34" charset="0"/>
                        </a:rPr>
                        <a:t>Ерөнхий чиглэл</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000" b="0" u="none" strike="noStrike" dirty="0">
                          <a:solidFill>
                            <a:srgbClr val="1A3675"/>
                          </a:solidFill>
                          <a:effectLst/>
                          <a:latin typeface="Arial" panose="020B0604020202020204" pitchFamily="34" charset="0"/>
                          <a:cs typeface="Arial" panose="020B0604020202020204" pitchFamily="34" charset="0"/>
                        </a:rPr>
                        <a:t>Суралцагчийн тоо</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66227519"/>
                  </a:ext>
                </a:extLst>
              </a:tr>
              <a:tr h="414100">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1</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000" b="0" u="none" strike="noStrike" dirty="0">
                          <a:solidFill>
                            <a:srgbClr val="1A3675"/>
                          </a:solidFill>
                          <a:effectLst/>
                          <a:latin typeface="Arial" panose="020B0604020202020204" pitchFamily="34" charset="0"/>
                          <a:cs typeface="Arial" panose="020B0604020202020204" pitchFamily="34" charset="0"/>
                        </a:rPr>
                        <a:t>Инженерчлэл, үйлдвэрлэл, барилга байгууламж </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683</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09343420"/>
                  </a:ext>
                </a:extLst>
              </a:tr>
              <a:tr h="418548">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2</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000" b="0" u="none" strike="noStrike" dirty="0">
                          <a:solidFill>
                            <a:srgbClr val="1A3675"/>
                          </a:solidFill>
                          <a:effectLst/>
                          <a:latin typeface="Arial" panose="020B0604020202020204" pitchFamily="34" charset="0"/>
                          <a:cs typeface="Arial" panose="020B0604020202020204" pitchFamily="34" charset="0"/>
                        </a:rPr>
                        <a:t>Хөдөө аж ахуй, ой, загасны аж ахуй, мал эмнэлзүй</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75</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88674842"/>
                  </a:ext>
                </a:extLst>
              </a:tr>
              <a:tr h="394412">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3</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000" b="0" u="none" strike="noStrike" dirty="0">
                          <a:solidFill>
                            <a:srgbClr val="1A3675"/>
                          </a:solidFill>
                          <a:effectLst/>
                          <a:latin typeface="Arial" panose="020B0604020202020204" pitchFamily="34" charset="0"/>
                          <a:cs typeface="Arial" panose="020B0604020202020204" pitchFamily="34" charset="0"/>
                        </a:rPr>
                        <a:t>Эрүүл мэнд, </a:t>
                      </a:r>
                    </a:p>
                    <a:p>
                      <a:pPr algn="l" fontAlgn="b"/>
                      <a:r>
                        <a:rPr lang="mn-MN" sz="1000" b="0" u="none" strike="noStrike" dirty="0">
                          <a:solidFill>
                            <a:srgbClr val="1A3675"/>
                          </a:solidFill>
                          <a:effectLst/>
                          <a:latin typeface="Arial" panose="020B0604020202020204" pitchFamily="34" charset="0"/>
                          <a:cs typeface="Arial" panose="020B0604020202020204" pitchFamily="34" charset="0"/>
                        </a:rPr>
                        <a:t>нийгмийн хамгаалал</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122</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38778707"/>
                  </a:ext>
                </a:extLst>
              </a:tr>
              <a:tr h="321336">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4</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000" b="0" u="none" strike="noStrike" dirty="0">
                          <a:solidFill>
                            <a:srgbClr val="1A3675"/>
                          </a:solidFill>
                          <a:effectLst/>
                          <a:latin typeface="Arial" panose="020B0604020202020204" pitchFamily="34" charset="0"/>
                          <a:cs typeface="Arial" panose="020B0604020202020204" pitchFamily="34" charset="0"/>
                        </a:rPr>
                        <a:t>Үйлчилгээ </a:t>
                      </a:r>
                      <a:endParaRPr lang="mn-MN"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mn-MN" sz="1000" b="0" u="none" strike="noStrike" dirty="0">
                          <a:solidFill>
                            <a:srgbClr val="1A3675"/>
                          </a:solidFill>
                          <a:effectLst/>
                          <a:latin typeface="Arial" panose="020B0604020202020204" pitchFamily="34" charset="0"/>
                          <a:cs typeface="Arial" panose="020B0604020202020204" pitchFamily="34" charset="0"/>
                        </a:rPr>
                        <a:t>260</a:t>
                      </a:r>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28896121"/>
                  </a:ext>
                </a:extLst>
              </a:tr>
              <a:tr h="321336">
                <a:tc>
                  <a:txBody>
                    <a:bodyPr/>
                    <a:lstStyle/>
                    <a:p>
                      <a:pPr algn="ctr" fontAlgn="b"/>
                      <a:endParaRPr lang="en-US" sz="1000" b="0"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000" b="1" u="none" strike="noStrike" dirty="0">
                          <a:solidFill>
                            <a:srgbClr val="1A3675"/>
                          </a:solidFill>
                          <a:effectLst/>
                          <a:latin typeface="Arial" panose="020B0604020202020204" pitchFamily="34" charset="0"/>
                          <a:cs typeface="Arial" panose="020B0604020202020204" pitchFamily="34" charset="0"/>
                        </a:rPr>
                        <a:t>Нийт </a:t>
                      </a:r>
                      <a:endParaRPr lang="mn-MN" sz="1000" b="1"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mn-MN" sz="1000" b="1" u="none" strike="noStrike" dirty="0">
                          <a:solidFill>
                            <a:srgbClr val="1A3675"/>
                          </a:solidFill>
                          <a:effectLst/>
                          <a:latin typeface="Arial" panose="020B0604020202020204" pitchFamily="34" charset="0"/>
                          <a:cs typeface="Arial" panose="020B0604020202020204" pitchFamily="34" charset="0"/>
                        </a:rPr>
                        <a:t>1,140</a:t>
                      </a:r>
                      <a:endParaRPr lang="en-US" sz="1000" b="1" i="0" u="none" strike="noStrike" dirty="0">
                        <a:solidFill>
                          <a:srgbClr val="1A3675"/>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35765834"/>
                  </a:ext>
                </a:extLst>
              </a:tr>
            </a:tbl>
          </a:graphicData>
        </a:graphic>
      </p:graphicFrame>
      <p:sp>
        <p:nvSpPr>
          <p:cNvPr id="4" name="TextBox 3">
            <a:extLst>
              <a:ext uri="{FF2B5EF4-FFF2-40B4-BE49-F238E27FC236}">
                <a16:creationId xmlns:a16="http://schemas.microsoft.com/office/drawing/2014/main" id="{13A42FFF-D400-D5C2-2F2F-CB4F91DAD0E6}"/>
              </a:ext>
            </a:extLst>
          </p:cNvPr>
          <p:cNvSpPr txBox="1"/>
          <p:nvPr/>
        </p:nvSpPr>
        <p:spPr>
          <a:xfrm>
            <a:off x="5042302" y="1834858"/>
            <a:ext cx="2889849" cy="3785652"/>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mn-MN" sz="1200" b="1" dirty="0">
                <a:solidFill>
                  <a:schemeClr val="bg1"/>
                </a:solidFill>
                <a:latin typeface="Arial" panose="020B0604020202020204" pitchFamily="34" charset="0"/>
                <a:cs typeface="Times New Roman" panose="02020603050405020304" pitchFamily="18" charset="0"/>
              </a:rPr>
              <a:t>Иргэн ажиллангаа суралцаж, суралцангаа ажиллах боломж бүрдэнэ.</a:t>
            </a:r>
          </a:p>
          <a:p>
            <a:pPr marR="0" lvl="0" algn="just" defTabSz="914400" rtl="0" eaLnBrk="1" fontAlgn="auto" latinLnBrk="0" hangingPunct="1">
              <a:lnSpc>
                <a:spcPct val="100000"/>
              </a:lnSpc>
              <a:spcBef>
                <a:spcPts val="0"/>
              </a:spcBef>
              <a:spcAft>
                <a:spcPts val="0"/>
              </a:spcAft>
              <a:buClrTx/>
              <a:buSzTx/>
              <a:tabLst/>
              <a:defRPr/>
            </a:pPr>
            <a:endParaRPr lang="mn-MN" sz="1200" b="1" dirty="0">
              <a:solidFill>
                <a:schemeClr val="bg1"/>
              </a:solidFill>
              <a:latin typeface="Arial" panose="020B060402020202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mn-MN" sz="1200" b="1" dirty="0">
                <a:solidFill>
                  <a:schemeClr val="bg1"/>
                </a:solidFill>
                <a:latin typeface="Arial" panose="020B0604020202020204" pitchFamily="34" charset="0"/>
                <a:cs typeface="Times New Roman" panose="02020603050405020304" pitchFamily="18" charset="0"/>
              </a:rPr>
              <a:t>Компанийн захиалгад үндэслэн хосмог сургалтыг хэрэгжүүлнэ.</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mn-MN" sz="1200" b="1" i="0" u="none" strike="noStrike" kern="1200" cap="none" spc="0" normalizeH="0" baseline="0" noProof="0" dirty="0">
              <a:ln>
                <a:noFill/>
              </a:ln>
              <a:solidFill>
                <a:schemeClr val="bg1"/>
              </a:solidFill>
              <a:effectLst/>
              <a:uLnTx/>
              <a:uFillTx/>
              <a:latin typeface="Arial" panose="020B0604020202020204" pitchFamily="34" charset="0"/>
              <a:ea typeface="+mn-ea"/>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mn-MN" sz="1200" b="1" dirty="0">
                <a:solidFill>
                  <a:schemeClr val="bg1"/>
                </a:solidFill>
                <a:latin typeface="Arial" panose="020B0604020202020204" pitchFamily="34" charset="0"/>
                <a:cs typeface="Times New Roman" panose="02020603050405020304" pitchFamily="18" charset="0"/>
              </a:rPr>
              <a:t>Компани үйлдвэрлэлийн дадлагажуулагчтай байна.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mn-MN" sz="1200" b="1" dirty="0">
              <a:solidFill>
                <a:schemeClr val="bg1"/>
              </a:solidFill>
              <a:latin typeface="Arial" panose="020B0604020202020204" pitchFamily="34" charset="0"/>
              <a:cs typeface="Times New Roman" panose="02020603050405020304" pitchFamily="18" charset="0"/>
            </a:endParaRPr>
          </a:p>
          <a:p>
            <a:pPr marL="171450" indent="-171450" algn="just">
              <a:buFont typeface="Wingdings" panose="05000000000000000000" pitchFamily="2" charset="2"/>
              <a:buChar char="Ø"/>
              <a:defRPr/>
            </a:pPr>
            <a:r>
              <a:rPr lang="mn-MN" sz="1200" b="1" dirty="0">
                <a:solidFill>
                  <a:schemeClr val="bg1"/>
                </a:solidFill>
                <a:latin typeface="Arial" panose="020B0604020202020204" pitchFamily="34" charset="0"/>
                <a:cs typeface="Times New Roman" panose="02020603050405020304" pitchFamily="18" charset="0"/>
              </a:rPr>
              <a:t>БЯ болон МҮХАҮТ Санамж бичиг байгуулж хамтран ажиллана.</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mn-MN" sz="1200" b="1" dirty="0">
              <a:solidFill>
                <a:schemeClr val="bg1"/>
              </a:solidFill>
              <a:latin typeface="Arial" panose="020B060402020202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mn-MN" sz="1200" b="1" dirty="0">
                <a:solidFill>
                  <a:schemeClr val="bg1"/>
                </a:solidFill>
                <a:latin typeface="Arial" panose="020B0604020202020204" pitchFamily="34" charset="0"/>
                <a:cs typeface="Times New Roman" panose="02020603050405020304" pitchFamily="18" charset="0"/>
              </a:rPr>
              <a:t>Үйлдвэрлэлийн дадлагажуулагчийг МҮХАҮТ, мэргэжлийн холбоод бэлтгэнэ.</a:t>
            </a:r>
          </a:p>
          <a:p>
            <a:pPr marR="0" lvl="0" algn="just" defTabSz="914400" rtl="0" eaLnBrk="1" fontAlgn="auto" latinLnBrk="0" hangingPunct="1">
              <a:lnSpc>
                <a:spcPct val="100000"/>
              </a:lnSpc>
              <a:spcBef>
                <a:spcPts val="0"/>
              </a:spcBef>
              <a:spcAft>
                <a:spcPts val="0"/>
              </a:spcAft>
              <a:buClrTx/>
              <a:buSzTx/>
              <a:tabLst/>
              <a:defRPr/>
            </a:pPr>
            <a:r>
              <a:rPr lang="mn-MN" sz="1200" b="1" dirty="0">
                <a:solidFill>
                  <a:schemeClr val="bg1"/>
                </a:solidFill>
                <a:latin typeface="Arial" panose="020B0604020202020204" pitchFamily="34" charset="0"/>
                <a:cs typeface="Times New Roman" panose="02020603050405020304" pitchFamily="18" charset="0"/>
              </a:rPr>
              <a:t> </a:t>
            </a:r>
            <a:endParaRPr kumimoji="0" lang="mn-MN" sz="1200" b="1" i="0" u="none" strike="noStrike" kern="1200" cap="none" spc="0" normalizeH="0" baseline="0" noProof="0" dirty="0">
              <a:ln>
                <a:noFill/>
              </a:ln>
              <a:solidFill>
                <a:schemeClr val="bg1"/>
              </a:solidFill>
              <a:effectLst/>
              <a:uLnTx/>
              <a:uFillTx/>
              <a:latin typeface="Arial" panose="020B0604020202020204" pitchFamily="34" charset="0"/>
              <a:ea typeface="+mn-ea"/>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mn-MN" sz="1200" b="1" dirty="0">
                <a:solidFill>
                  <a:schemeClr val="bg1"/>
                </a:solidFill>
                <a:latin typeface="Arial" panose="020B0604020202020204" pitchFamily="34" charset="0"/>
                <a:cs typeface="Times New Roman" panose="02020603050405020304" pitchFamily="18" charset="0"/>
              </a:rPr>
              <a:t>Төгсөгчийг ажлын байраар хангаж, тогтвортой ажиллуулахад дэмжинэ.</a:t>
            </a:r>
            <a:endParaRPr kumimoji="0" lang="mn-MN" sz="1200" b="0" i="0" u="none" strike="noStrike" kern="1200" cap="none" spc="0" normalizeH="0" baseline="0" noProof="0" dirty="0">
              <a:ln>
                <a:noFill/>
              </a:ln>
              <a:solidFill>
                <a:schemeClr val="bg1"/>
              </a:solidFill>
              <a:effectLst/>
              <a:uLnTx/>
              <a:uFillTx/>
              <a:latin typeface="Arial" panose="020B0604020202020204" pitchFamily="34"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8E66282A-F883-BCD3-1A4B-DE4FB120FCD1}"/>
              </a:ext>
            </a:extLst>
          </p:cNvPr>
          <p:cNvSpPr txBox="1"/>
          <p:nvPr/>
        </p:nvSpPr>
        <p:spPr>
          <a:xfrm>
            <a:off x="8298611" y="4742174"/>
            <a:ext cx="3409542"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mn-MN" sz="1200" dirty="0">
                <a:solidFill>
                  <a:srgbClr val="002060"/>
                </a:solidFill>
                <a:latin typeface="Arial" panose="020B0604020202020204" pitchFamily="34" charset="0"/>
                <a:cs typeface="Times New Roman" panose="02020603050405020304" pitchFamily="18" charset="0"/>
              </a:rPr>
              <a:t>Сургалтын 30% сургууль дээр, 70% нь компани дээр явагдана.</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mn-MN" sz="1200" dirty="0">
              <a:solidFill>
                <a:srgbClr val="002060"/>
              </a:solidFill>
              <a:latin typeface="Arial" panose="020B060402020202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mn-MN" sz="1200" dirty="0">
                <a:solidFill>
                  <a:srgbClr val="002060"/>
                </a:solidFill>
                <a:latin typeface="Arial" panose="020B0604020202020204" pitchFamily="34" charset="0"/>
                <a:cs typeface="Times New Roman" panose="02020603050405020304" pitchFamily="18" charset="0"/>
              </a:rPr>
              <a:t>Цалин, НД-ыг компани хариуцна.</a:t>
            </a:r>
          </a:p>
          <a:p>
            <a:pPr marR="0" lvl="0" algn="just" defTabSz="914400" rtl="0" eaLnBrk="1" fontAlgn="auto" latinLnBrk="0" hangingPunct="1">
              <a:lnSpc>
                <a:spcPct val="100000"/>
              </a:lnSpc>
              <a:spcBef>
                <a:spcPts val="0"/>
              </a:spcBef>
              <a:spcAft>
                <a:spcPts val="0"/>
              </a:spcAft>
              <a:buClrTx/>
              <a:buSzTx/>
              <a:tabLst/>
              <a:defRPr/>
            </a:pPr>
            <a:endParaRPr lang="mn-MN" sz="1200" dirty="0">
              <a:solidFill>
                <a:srgbClr val="002060"/>
              </a:solidFill>
              <a:latin typeface="Arial" panose="020B060402020202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mn-MN" sz="1200" dirty="0">
                <a:solidFill>
                  <a:srgbClr val="002060"/>
                </a:solidFill>
                <a:latin typeface="Arial" panose="020B0604020202020204" pitchFamily="34" charset="0"/>
                <a:cs typeface="Times New Roman" panose="02020603050405020304" pitchFamily="18" charset="0"/>
              </a:rPr>
              <a:t>Суралцагчид тэтгэлэг, хувьсах зардал олгоно. </a:t>
            </a:r>
          </a:p>
        </p:txBody>
      </p:sp>
      <p:sp>
        <p:nvSpPr>
          <p:cNvPr id="10" name="TextBox 9">
            <a:extLst>
              <a:ext uri="{FF2B5EF4-FFF2-40B4-BE49-F238E27FC236}">
                <a16:creationId xmlns:a16="http://schemas.microsoft.com/office/drawing/2014/main" id="{5FB2CA89-8358-6FE2-267C-CE4B3044CCEE}"/>
              </a:ext>
            </a:extLst>
          </p:cNvPr>
          <p:cNvSpPr txBox="1"/>
          <p:nvPr/>
        </p:nvSpPr>
        <p:spPr>
          <a:xfrm>
            <a:off x="4935404" y="1237490"/>
            <a:ext cx="2874594" cy="338554"/>
          </a:xfrm>
          <a:prstGeom prst="rect">
            <a:avLst/>
          </a:prstGeom>
          <a:noFill/>
        </p:spPr>
        <p:txBody>
          <a:bodyPr wrap="square" rtlCol="0">
            <a:spAutoFit/>
          </a:bodyPr>
          <a:lstStyle/>
          <a:p>
            <a:pPr algn="ctr"/>
            <a:r>
              <a:rPr lang="mn-MN" sz="1600" dirty="0">
                <a:solidFill>
                  <a:schemeClr val="accent2"/>
                </a:solidFill>
                <a:latin typeface="Arial" panose="020B0604020202020204" pitchFamily="34" charset="0"/>
                <a:ea typeface="Roboto" panose="02000000000000000000" pitchFamily="2" charset="0"/>
                <a:cs typeface="Arial" panose="020B0604020202020204" pitchFamily="34" charset="0"/>
              </a:rPr>
              <a:t>ХОСМОГ СУРГАЛТ</a:t>
            </a:r>
            <a:endParaRPr lang="en-US" sz="1600" dirty="0">
              <a:solidFill>
                <a:schemeClr val="accent2"/>
              </a:solidFill>
              <a:latin typeface="Arial" panose="020B0604020202020204" pitchFamily="34" charset="0"/>
              <a:ea typeface="Roboto"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34696E9F-D178-4EC3-01AA-75E50C607F4B}"/>
              </a:ext>
            </a:extLst>
          </p:cNvPr>
          <p:cNvSpPr txBox="1"/>
          <p:nvPr/>
        </p:nvSpPr>
        <p:spPr>
          <a:xfrm>
            <a:off x="8298611" y="1176837"/>
            <a:ext cx="3409542" cy="49244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mn-MN" sz="1400" dirty="0">
                <a:solidFill>
                  <a:schemeClr val="accent2"/>
                </a:solidFill>
                <a:latin typeface="Arial" panose="020B0604020202020204" pitchFamily="34" charset="0"/>
                <a:cs typeface="Times New Roman" panose="02020603050405020304" pitchFamily="18" charset="0"/>
              </a:rPr>
              <a:t>Суралцагчийн тоо</a:t>
            </a:r>
          </a:p>
          <a:p>
            <a:pPr marR="0" lvl="0" algn="ctr" defTabSz="914400" rtl="0" eaLnBrk="1" fontAlgn="auto" latinLnBrk="0" hangingPunct="1">
              <a:lnSpc>
                <a:spcPct val="100000"/>
              </a:lnSpc>
              <a:spcBef>
                <a:spcPts val="0"/>
              </a:spcBef>
              <a:spcAft>
                <a:spcPts val="0"/>
              </a:spcAft>
              <a:buClrTx/>
              <a:buSzTx/>
              <a:tabLst/>
              <a:defRPr/>
            </a:pPr>
            <a:r>
              <a:rPr lang="mn-MN" sz="1200" dirty="0">
                <a:solidFill>
                  <a:schemeClr val="accent2"/>
                </a:solidFill>
                <a:latin typeface="Arial" panose="020B0604020202020204" pitchFamily="34" charset="0"/>
                <a:cs typeface="Times New Roman" panose="02020603050405020304" pitchFamily="18" charset="0"/>
              </a:rPr>
              <a:t>/2025-2026 оны хичээлийн жил/</a:t>
            </a:r>
          </a:p>
        </p:txBody>
      </p:sp>
    </p:spTree>
    <p:extLst>
      <p:ext uri="{BB962C8B-B14F-4D97-AF65-F5344CB8AC3E}">
        <p14:creationId xmlns:p14="http://schemas.microsoft.com/office/powerpoint/2010/main" val="391375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665742D-4BEE-769D-B18F-DF2A8531169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1EE1796-9E9D-E991-0FAB-D5B1ACD00425}"/>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CCE35BB5-4DC0-5F43-94E4-75837A0064FD}"/>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CFBBF82-4863-5A0F-6E81-0C4A3C75AE62}"/>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113E36EC-CB9B-2A47-DE83-B983DC4CA67A}"/>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BAF2BB61-2943-B4CD-9E3D-9B6D02C27F02}"/>
                  </a:ext>
                </a:extLst>
              </p:cNvPr>
              <p:cNvSpPr txBox="1"/>
              <p:nvPr/>
            </p:nvSpPr>
            <p:spPr>
              <a:xfrm>
                <a:off x="1066763" y="665738"/>
                <a:ext cx="2566843" cy="401063"/>
              </a:xfrm>
              <a:prstGeom prst="rect">
                <a:avLst/>
              </a:prstGeom>
              <a:noFill/>
              <a:ln>
                <a:noFill/>
              </a:ln>
            </p:spPr>
            <p:txBody>
              <a:bodyPr wrap="square" rtlCol="0">
                <a:spAutoFit/>
              </a:bodyPr>
              <a:lstStyle/>
              <a:p>
                <a:r>
                  <a:rPr lang="mn-MN" sz="1200" b="1" dirty="0">
                    <a:solidFill>
                      <a:srgbClr val="002060"/>
                    </a:solidFill>
                    <a:latin typeface="Arial" panose="020B0604020202020204" pitchFamily="34" charset="0"/>
                    <a:cs typeface="Arial" panose="020B0604020202020204" pitchFamily="34" charset="0"/>
                  </a:rPr>
                  <a:t>БОЛОВСРОЛЫН</a:t>
                </a:r>
                <a:br>
                  <a:rPr lang="mn-MN" sz="1200" b="1" dirty="0">
                    <a:solidFill>
                      <a:srgbClr val="002060"/>
                    </a:solidFill>
                    <a:latin typeface="Arial" panose="020B0604020202020204" pitchFamily="34" charset="0"/>
                    <a:cs typeface="Arial" panose="020B0604020202020204" pitchFamily="34" charset="0"/>
                  </a:rPr>
                </a:br>
                <a:r>
                  <a:rPr lang="mn-MN" sz="1200" b="1" dirty="0">
                    <a:solidFill>
                      <a:srgbClr val="002060"/>
                    </a:solidFill>
                    <a:latin typeface="Arial" panose="020B0604020202020204" pitchFamily="34" charset="0"/>
                    <a:cs typeface="Arial" panose="020B0604020202020204" pitchFamily="34" charset="0"/>
                  </a:rPr>
                  <a:t>ЯАМ</a:t>
                </a:r>
                <a:endParaRPr lang="en-US" sz="1200" b="1" dirty="0">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7C4E8E33-24C8-AF83-11AC-D1351F4E7344}"/>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085062C8-0382-0976-3B3F-6722D1526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4" name="TextBox 3">
            <a:extLst>
              <a:ext uri="{FF2B5EF4-FFF2-40B4-BE49-F238E27FC236}">
                <a16:creationId xmlns:a16="http://schemas.microsoft.com/office/drawing/2014/main" id="{204E4176-87E6-44DA-C587-07B29CBFD8B1}"/>
              </a:ext>
            </a:extLst>
          </p:cNvPr>
          <p:cNvSpPr txBox="1"/>
          <p:nvPr/>
        </p:nvSpPr>
        <p:spPr>
          <a:xfrm>
            <a:off x="2181949" y="338541"/>
            <a:ext cx="9590599" cy="707886"/>
          </a:xfrm>
          <a:prstGeom prst="rect">
            <a:avLst/>
          </a:prstGeom>
          <a:noFill/>
        </p:spPr>
        <p:txBody>
          <a:bodyPr wrap="square">
            <a:spAutoFit/>
          </a:bodyPr>
          <a:lstStyle/>
          <a:p>
            <a:pPr algn="ctr" defTabSz="1219170">
              <a:defRPr/>
            </a:pPr>
            <a:r>
              <a:rPr lang="mn-MN" sz="1400" dirty="0">
                <a:solidFill>
                  <a:srgbClr val="002060"/>
                </a:solidFill>
                <a:latin typeface="Arial" panose="020B0604020202020204" pitchFamily="34" charset="0"/>
                <a:cs typeface="Arial" panose="020B0604020202020204" pitchFamily="34" charset="0"/>
              </a:rPr>
              <a:t>“ЦЭРГИЙН АЛБА ХААГЧИЙГ МЭРГЭЖЛИЙН СУРГАЛТАД ХАМРУУЛАХ</a:t>
            </a:r>
          </a:p>
          <a:p>
            <a:pPr algn="ctr" defTabSz="1219170">
              <a:defRPr/>
            </a:pPr>
            <a:r>
              <a:rPr lang="mn-MN" sz="1400" dirty="0">
                <a:solidFill>
                  <a:srgbClr val="002060"/>
                </a:solidFill>
                <a:latin typeface="Arial" panose="020B0604020202020204" pitchFamily="34" charset="0"/>
                <a:cs typeface="Arial" panose="020B0604020202020204" pitchFamily="34" charset="0"/>
              </a:rPr>
              <a:t> СУРГАЛТ ЗОХИОН БАЙГУУЛАХ ЖУРАМ” </a:t>
            </a:r>
          </a:p>
          <a:p>
            <a:pPr algn="ctr" defTabSz="1219170">
              <a:defRPr/>
            </a:pPr>
            <a:r>
              <a:rPr lang="mn-MN" sz="1200" dirty="0">
                <a:solidFill>
                  <a:srgbClr val="002060"/>
                </a:solidFill>
                <a:latin typeface="Arial" panose="020B0604020202020204" pitchFamily="34" charset="0"/>
                <a:cs typeface="Arial" panose="020B0604020202020204" pitchFamily="34" charset="0"/>
              </a:rPr>
              <a:t>/БХС, БС, ГБХНХС хамтарсан А/30-А/12-А/04 тушаал/ </a:t>
            </a:r>
            <a:endParaRPr lang="en-US" sz="12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220AFB-CA06-F6EB-2088-3BB1601ECD96}"/>
              </a:ext>
            </a:extLst>
          </p:cNvPr>
          <p:cNvPicPr>
            <a:picLocks noChangeAspect="1"/>
          </p:cNvPicPr>
          <p:nvPr/>
        </p:nvPicPr>
        <p:blipFill>
          <a:blip r:embed="rId5"/>
          <a:srcRect l="2067" r="1"/>
          <a:stretch>
            <a:fillRect/>
          </a:stretch>
        </p:blipFill>
        <p:spPr>
          <a:xfrm>
            <a:off x="1597328" y="1254051"/>
            <a:ext cx="4240948" cy="5110551"/>
          </a:xfrm>
          <a:prstGeom prst="rect">
            <a:avLst/>
          </a:prstGeom>
        </p:spPr>
      </p:pic>
      <p:sp useBgFill="1">
        <p:nvSpPr>
          <p:cNvPr id="6" name="Freeform 40">
            <a:extLst>
              <a:ext uri="{FF2B5EF4-FFF2-40B4-BE49-F238E27FC236}">
                <a16:creationId xmlns:a16="http://schemas.microsoft.com/office/drawing/2014/main" id="{1F9F655D-5BE8-AE34-46E4-25A1F7198742}"/>
              </a:ext>
            </a:extLst>
          </p:cNvPr>
          <p:cNvSpPr/>
          <p:nvPr/>
        </p:nvSpPr>
        <p:spPr>
          <a:xfrm>
            <a:off x="6353726" y="1356396"/>
            <a:ext cx="5024517" cy="4716599"/>
          </a:xfrm>
          <a:custGeom>
            <a:avLst/>
            <a:gdLst/>
            <a:ahLst/>
            <a:cxnLst/>
            <a:rect l="l" t="t" r="r" b="b"/>
            <a:pathLst>
              <a:path w="4177646" h="389158">
                <a:moveTo>
                  <a:pt x="19784" y="0"/>
                </a:moveTo>
                <a:lnTo>
                  <a:pt x="4157862" y="0"/>
                </a:lnTo>
                <a:cubicBezTo>
                  <a:pt x="4163109" y="0"/>
                  <a:pt x="4168141" y="2084"/>
                  <a:pt x="4171852" y="5795"/>
                </a:cubicBezTo>
                <a:cubicBezTo>
                  <a:pt x="4175562" y="9505"/>
                  <a:pt x="4177646" y="14537"/>
                  <a:pt x="4177646" y="19784"/>
                </a:cubicBezTo>
                <a:lnTo>
                  <a:pt x="4177646" y="369374"/>
                </a:lnTo>
                <a:cubicBezTo>
                  <a:pt x="4177646" y="380301"/>
                  <a:pt x="4168789" y="389158"/>
                  <a:pt x="4157862" y="389158"/>
                </a:cubicBezTo>
                <a:lnTo>
                  <a:pt x="19784" y="389158"/>
                </a:lnTo>
                <a:cubicBezTo>
                  <a:pt x="8858" y="389158"/>
                  <a:pt x="0" y="380301"/>
                  <a:pt x="0" y="369374"/>
                </a:cubicBezTo>
                <a:lnTo>
                  <a:pt x="0" y="19784"/>
                </a:lnTo>
                <a:cubicBezTo>
                  <a:pt x="0" y="8858"/>
                  <a:pt x="8858" y="0"/>
                  <a:pt x="19784" y="0"/>
                </a:cubicBezTo>
                <a:close/>
              </a:path>
            </a:pathLst>
          </a:custGeom>
          <a:ln w="19050" cap="sq">
            <a:solidFill>
              <a:srgbClr val="002060"/>
            </a:solidFill>
            <a:prstDash val="dash"/>
            <a:miter/>
          </a:ln>
        </p:spPr>
        <p:txBody>
          <a:bodyPr/>
          <a:lstStyle/>
          <a:p>
            <a:pPr algn="just"/>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Сургалтыг </a:t>
            </a:r>
            <a:r>
              <a:rPr lang="mn-MN" sz="1200" b="1" dirty="0">
                <a:solidFill>
                  <a:srgbClr val="002060"/>
                </a:solidFill>
                <a:latin typeface="Arial" panose="020B0604020202020204" pitchFamily="34" charset="0"/>
                <a:cs typeface="Arial" panose="020B0604020202020204" pitchFamily="34" charset="0"/>
              </a:rPr>
              <a:t>хөдөлмөр эрхлэлтийг дэмжих сангийн </a:t>
            </a:r>
            <a:r>
              <a:rPr lang="mn-MN" sz="1200" dirty="0">
                <a:solidFill>
                  <a:srgbClr val="002060"/>
                </a:solidFill>
                <a:latin typeface="Arial" panose="020B0604020202020204" pitchFamily="34" charset="0"/>
                <a:cs typeface="Arial" panose="020B0604020202020204" pitchFamily="34" charset="0"/>
              </a:rPr>
              <a:t>зардлаар зохион байгуулна. </a:t>
            </a:r>
          </a:p>
          <a:p>
            <a:pPr algn="just"/>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Сургалтад зөвхөн </a:t>
            </a:r>
            <a:r>
              <a:rPr lang="mn-MN" sz="1200" b="1" dirty="0">
                <a:solidFill>
                  <a:srgbClr val="002060"/>
                </a:solidFill>
                <a:latin typeface="Arial" panose="020B0604020202020204" pitchFamily="34" charset="0"/>
                <a:cs typeface="Arial" panose="020B0604020202020204" pitchFamily="34" charset="0"/>
              </a:rPr>
              <a:t>хугацаат цэргийн алба хаагч</a:t>
            </a:r>
            <a:r>
              <a:rPr lang="mn-MN" sz="1200" b="1" dirty="0">
                <a:solidFill>
                  <a:schemeClr val="accent2"/>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хамрагдана. </a:t>
            </a:r>
          </a:p>
          <a:p>
            <a:pPr algn="just"/>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Цэргийн алба хаагчдыг богино хугацааны </a:t>
            </a:r>
            <a:r>
              <a:rPr lang="mn-MN" sz="1200" b="1" dirty="0">
                <a:solidFill>
                  <a:srgbClr val="002060"/>
                </a:solidFill>
                <a:latin typeface="Arial" panose="020B0604020202020204" pitchFamily="34" charset="0"/>
                <a:cs typeface="Arial" panose="020B0604020202020204" pitchFamily="34" charset="0"/>
              </a:rPr>
              <a:t>мэргэжлийн сургалтад</a:t>
            </a:r>
            <a:r>
              <a:rPr lang="mn-MN" sz="1200" dirty="0">
                <a:solidFill>
                  <a:srgbClr val="002060"/>
                </a:solidFill>
                <a:latin typeface="Arial" panose="020B0604020202020204" pitchFamily="34" charset="0"/>
                <a:cs typeface="Arial" panose="020B0604020202020204" pitchFamily="34" charset="0"/>
              </a:rPr>
              <a:t> хамруулна.  </a:t>
            </a:r>
          </a:p>
          <a:p>
            <a:pPr algn="just"/>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Зэвсэгт хүчний Жанжин штаб нь цэргийн алба хаагчдыг сургах зардлыг </a:t>
            </a:r>
            <a:r>
              <a:rPr lang="mn-MN" sz="1200" b="1" dirty="0">
                <a:solidFill>
                  <a:srgbClr val="002060"/>
                </a:solidFill>
                <a:latin typeface="Arial" panose="020B0604020202020204" pitchFamily="34" charset="0"/>
                <a:cs typeface="Arial" panose="020B0604020202020204" pitchFamily="34" charset="0"/>
              </a:rPr>
              <a:t>ГБХНХЯ-нд</a:t>
            </a:r>
            <a:r>
              <a:rPr lang="mn-MN" sz="1200" dirty="0">
                <a:solidFill>
                  <a:srgbClr val="002060"/>
                </a:solidFill>
                <a:latin typeface="Arial" panose="020B0604020202020204" pitchFamily="34" charset="0"/>
                <a:cs typeface="Arial" panose="020B0604020202020204" pitchFamily="34" charset="0"/>
              </a:rPr>
              <a:t> хандаж шийдвэрлүүлнэ. </a:t>
            </a:r>
          </a:p>
          <a:p>
            <a:pPr algn="just"/>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Санхүүжилтийн шийдвэрийг үндэслэн БЕГ-аас хуваарилалт хийж </a:t>
            </a:r>
            <a:r>
              <a:rPr lang="mn-MN" sz="1200" b="1" dirty="0">
                <a:solidFill>
                  <a:srgbClr val="002060"/>
                </a:solidFill>
                <a:latin typeface="Arial" panose="020B0604020202020204" pitchFamily="34" charset="0"/>
                <a:cs typeface="Arial" panose="020B0604020202020204" pitchFamily="34" charset="0"/>
              </a:rPr>
              <a:t>Мэргэжлийн боловсролын сургууль, Политехник коллежид </a:t>
            </a:r>
            <a:r>
              <a:rPr lang="mn-MN" sz="1200" dirty="0">
                <a:solidFill>
                  <a:srgbClr val="002060"/>
                </a:solidFill>
                <a:latin typeface="Arial" panose="020B0604020202020204" pitchFamily="34" charset="0"/>
                <a:cs typeface="Arial" panose="020B0604020202020204" pitchFamily="34" charset="0"/>
              </a:rPr>
              <a:t>сургалтыг зохион байгуулна. </a:t>
            </a:r>
          </a:p>
          <a:p>
            <a:pPr marL="285750" indent="-285750" algn="just">
              <a:buFont typeface="Arial" panose="020B0604020202020204" pitchFamily="34" charset="0"/>
              <a:buChar char="•"/>
            </a:pPr>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Төгссөн хугацаат цэргийн алба хаагчид </a:t>
            </a:r>
            <a:r>
              <a:rPr lang="mn-MN" sz="1200" b="1" dirty="0">
                <a:solidFill>
                  <a:srgbClr val="002060"/>
                </a:solidFill>
                <a:latin typeface="Arial" panose="020B0604020202020204" pitchFamily="34" charset="0"/>
                <a:cs typeface="Arial" panose="020B0604020202020204" pitchFamily="34" charset="0"/>
              </a:rPr>
              <a:t>чадамжийн гэрчилгээ</a:t>
            </a:r>
            <a:r>
              <a:rPr lang="mn-MN" sz="1200" b="1" dirty="0">
                <a:solidFill>
                  <a:schemeClr val="accent2"/>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олгоно. </a:t>
            </a:r>
          </a:p>
          <a:p>
            <a:pPr marL="285750" indent="-285750" algn="just">
              <a:buFont typeface="Arial" panose="020B0604020202020204" pitchFamily="34" charset="0"/>
              <a:buChar char="•"/>
            </a:pPr>
            <a:endParaRPr lang="mn-MN" sz="12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Төгсөгчийг ажлын байраар хангаж, хөдөлмөр эрхлэлтийг дэмжихэд орон нутгийн </a:t>
            </a:r>
            <a:r>
              <a:rPr lang="mn-MN" sz="1200" b="1" dirty="0">
                <a:solidFill>
                  <a:srgbClr val="002060"/>
                </a:solidFill>
                <a:latin typeface="Arial" panose="020B0604020202020204" pitchFamily="34" charset="0"/>
                <a:cs typeface="Arial" panose="020B0604020202020204" pitchFamily="34" charset="0"/>
              </a:rPr>
              <a:t>Хөдөлмөр халамж үйлчилгээний газарт, ЗДТГ-ын Цэргийн штаб </a:t>
            </a:r>
            <a:r>
              <a:rPr lang="mn-MN" sz="1200" dirty="0">
                <a:solidFill>
                  <a:srgbClr val="002060"/>
                </a:solidFill>
                <a:latin typeface="Arial" panose="020B0604020202020204" pitchFamily="34" charset="0"/>
                <a:cs typeface="Arial" panose="020B0604020202020204" pitchFamily="34" charset="0"/>
              </a:rPr>
              <a:t>хамтран ажиллана. </a:t>
            </a:r>
          </a:p>
        </p:txBody>
      </p:sp>
    </p:spTree>
    <p:extLst>
      <p:ext uri="{BB962C8B-B14F-4D97-AF65-F5344CB8AC3E}">
        <p14:creationId xmlns:p14="http://schemas.microsoft.com/office/powerpoint/2010/main" val="312993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5C5936F-BB39-1168-AF1B-314478EA38C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B4CA167-BEF5-9586-99C1-799A4B9973C6}"/>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41DA2EDB-C3A5-5E65-0037-36A0762B653D}"/>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C124213-84DD-F49D-B8C4-D8F8C23D872A}"/>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A20927B2-CA6C-043B-CAA8-B1E9C935FF5B}"/>
                  </a:ext>
                </a:extLst>
              </p:cNvPr>
              <p:cNvPicPr>
                <a:picLocks noChangeAspect="1"/>
              </p:cNvPicPr>
              <p:nvPr/>
            </p:nvPicPr>
            <p:blipFill rotWithShape="1">
              <a:blip r:embed="rId4">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6DFF2103-AB1E-B8EB-7EC8-513F8B242410}"/>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70A80C04-27BD-253F-DBFA-843F48EE5668}"/>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3370EBC0-5EDF-804E-9FBE-899942536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graphicFrame>
        <p:nvGraphicFramePr>
          <p:cNvPr id="43" name="Table 42">
            <a:extLst>
              <a:ext uri="{FF2B5EF4-FFF2-40B4-BE49-F238E27FC236}">
                <a16:creationId xmlns:a16="http://schemas.microsoft.com/office/drawing/2014/main" id="{EFE7B7E4-292F-3D8D-1567-E9BE01280084}"/>
              </a:ext>
            </a:extLst>
          </p:cNvPr>
          <p:cNvGraphicFramePr>
            <a:graphicFrameLocks noGrp="1"/>
          </p:cNvGraphicFramePr>
          <p:nvPr>
            <p:extLst>
              <p:ext uri="{D42A27DB-BD31-4B8C-83A1-F6EECF244321}">
                <p14:modId xmlns:p14="http://schemas.microsoft.com/office/powerpoint/2010/main" val="1091447901"/>
              </p:ext>
            </p:extLst>
          </p:nvPr>
        </p:nvGraphicFramePr>
        <p:xfrm>
          <a:off x="5667817" y="3244146"/>
          <a:ext cx="6031344" cy="2141833"/>
        </p:xfrm>
        <a:graphic>
          <a:graphicData uri="http://schemas.openxmlformats.org/drawingml/2006/table">
            <a:tbl>
              <a:tblPr firstRow="1" firstCol="1" bandRow="1">
                <a:tableStyleId>{69012ECD-51FC-41F1-AA8D-1B2483CD663E}</a:tableStyleId>
              </a:tblPr>
              <a:tblGrid>
                <a:gridCol w="328462">
                  <a:extLst>
                    <a:ext uri="{9D8B030D-6E8A-4147-A177-3AD203B41FA5}">
                      <a16:colId xmlns:a16="http://schemas.microsoft.com/office/drawing/2014/main" val="1674326400"/>
                    </a:ext>
                  </a:extLst>
                </a:gridCol>
                <a:gridCol w="1110826">
                  <a:extLst>
                    <a:ext uri="{9D8B030D-6E8A-4147-A177-3AD203B41FA5}">
                      <a16:colId xmlns:a16="http://schemas.microsoft.com/office/drawing/2014/main" val="1494162631"/>
                    </a:ext>
                  </a:extLst>
                </a:gridCol>
                <a:gridCol w="724873">
                  <a:extLst>
                    <a:ext uri="{9D8B030D-6E8A-4147-A177-3AD203B41FA5}">
                      <a16:colId xmlns:a16="http://schemas.microsoft.com/office/drawing/2014/main" val="2159088218"/>
                    </a:ext>
                  </a:extLst>
                </a:gridCol>
                <a:gridCol w="884465">
                  <a:extLst>
                    <a:ext uri="{9D8B030D-6E8A-4147-A177-3AD203B41FA5}">
                      <a16:colId xmlns:a16="http://schemas.microsoft.com/office/drawing/2014/main" val="2118612584"/>
                    </a:ext>
                  </a:extLst>
                </a:gridCol>
                <a:gridCol w="1091469">
                  <a:extLst>
                    <a:ext uri="{9D8B030D-6E8A-4147-A177-3AD203B41FA5}">
                      <a16:colId xmlns:a16="http://schemas.microsoft.com/office/drawing/2014/main" val="550458910"/>
                    </a:ext>
                  </a:extLst>
                </a:gridCol>
                <a:gridCol w="805536">
                  <a:extLst>
                    <a:ext uri="{9D8B030D-6E8A-4147-A177-3AD203B41FA5}">
                      <a16:colId xmlns:a16="http://schemas.microsoft.com/office/drawing/2014/main" val="2851709740"/>
                    </a:ext>
                  </a:extLst>
                </a:gridCol>
                <a:gridCol w="1085713">
                  <a:extLst>
                    <a:ext uri="{9D8B030D-6E8A-4147-A177-3AD203B41FA5}">
                      <a16:colId xmlns:a16="http://schemas.microsoft.com/office/drawing/2014/main" val="2486581776"/>
                    </a:ext>
                  </a:extLst>
                </a:gridCol>
              </a:tblGrid>
              <a:tr h="419277">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Зэрэг</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Багш</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Арга зүйч</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Сургалтын Менежер</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kern="100">
                          <a:solidFill>
                            <a:srgbClr val="002060"/>
                          </a:solidFill>
                          <a:effectLst/>
                          <a:latin typeface="Arial" panose="020B0604020202020204" pitchFamily="34" charset="0"/>
                          <a:cs typeface="Arial" panose="020B0604020202020204" pitchFamily="34" charset="0"/>
                        </a:rPr>
                        <a:t>Захирал</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00" b="1" u="sng" kern="100">
                          <a:solidFill>
                            <a:srgbClr val="002060"/>
                          </a:solidFill>
                          <a:effectLst/>
                          <a:latin typeface="Arial" panose="020B0604020202020204" pitchFamily="34" charset="0"/>
                          <a:cs typeface="Arial" panose="020B0604020202020204" pitchFamily="34" charset="0"/>
                        </a:rPr>
                        <a:t>Нийт</a:t>
                      </a:r>
                      <a:endParaRPr lang="en-US" sz="100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68822521"/>
                  </a:ext>
                </a:extLst>
              </a:tr>
              <a:tr h="430639">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Зөвлөх</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58</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7</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18</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17</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100</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08492204"/>
                  </a:ext>
                </a:extLst>
              </a:tr>
              <a:tr h="430639">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Тэргүүлэх</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275</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43</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16</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7</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341</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78727956"/>
                  </a:ext>
                </a:extLst>
              </a:tr>
              <a:tr h="430639">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3</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Заах аргач</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726</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28</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10</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1</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6000"/>
                        </a:lnSpc>
                        <a:spcAft>
                          <a:spcPts val="800"/>
                        </a:spcAft>
                        <a:buNone/>
                      </a:pPr>
                      <a:r>
                        <a:rPr lang="mn-MN" sz="1050" kern="100">
                          <a:solidFill>
                            <a:srgbClr val="002060"/>
                          </a:solidFill>
                          <a:effectLst/>
                          <a:latin typeface="Arial" panose="020B0604020202020204" pitchFamily="34" charset="0"/>
                          <a:cs typeface="Arial" panose="020B0604020202020204" pitchFamily="34" charset="0"/>
                        </a:rPr>
                        <a:t>765</a:t>
                      </a: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38281059"/>
                  </a:ext>
                </a:extLst>
              </a:tr>
              <a:tr h="430639">
                <a:tc>
                  <a:txBody>
                    <a:bodyPr/>
                    <a:lstStyle/>
                    <a:p>
                      <a:pPr>
                        <a:lnSpc>
                          <a:spcPct val="116000"/>
                        </a:lnSpc>
                        <a:spcAft>
                          <a:spcPts val="800"/>
                        </a:spcAft>
                        <a:buNone/>
                      </a:pPr>
                      <a:endParaRPr lang="en-US" sz="1050"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Нийт</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1059</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78</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44</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25</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800"/>
                        </a:spcAft>
                        <a:buNone/>
                      </a:pPr>
                      <a:r>
                        <a:rPr lang="mn-MN" sz="1050" b="1" kern="100">
                          <a:solidFill>
                            <a:srgbClr val="002060"/>
                          </a:solidFill>
                          <a:effectLst/>
                          <a:latin typeface="Arial" panose="020B0604020202020204" pitchFamily="34" charset="0"/>
                          <a:cs typeface="Arial" panose="020B0604020202020204" pitchFamily="34" charset="0"/>
                        </a:rPr>
                        <a:t>1206</a:t>
                      </a:r>
                      <a:endParaRPr lang="en-US" sz="1050" b="1" kern="1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72992640"/>
                  </a:ext>
                </a:extLst>
              </a:tr>
            </a:tbl>
          </a:graphicData>
        </a:graphic>
      </p:graphicFrame>
      <p:graphicFrame>
        <p:nvGraphicFramePr>
          <p:cNvPr id="44" name="Chart 43">
            <a:extLst>
              <a:ext uri="{FF2B5EF4-FFF2-40B4-BE49-F238E27FC236}">
                <a16:creationId xmlns:a16="http://schemas.microsoft.com/office/drawing/2014/main" id="{5F864832-0DD0-D195-87A9-16E85CB37F20}"/>
              </a:ext>
            </a:extLst>
          </p:cNvPr>
          <p:cNvGraphicFramePr>
            <a:graphicFrameLocks/>
          </p:cNvGraphicFramePr>
          <p:nvPr>
            <p:extLst>
              <p:ext uri="{D42A27DB-BD31-4B8C-83A1-F6EECF244321}">
                <p14:modId xmlns:p14="http://schemas.microsoft.com/office/powerpoint/2010/main" val="3343725589"/>
              </p:ext>
            </p:extLst>
          </p:nvPr>
        </p:nvGraphicFramePr>
        <p:xfrm>
          <a:off x="5723214" y="1123123"/>
          <a:ext cx="5920551" cy="1924878"/>
        </p:xfrm>
        <a:graphic>
          <a:graphicData uri="http://schemas.openxmlformats.org/drawingml/2006/chart">
            <c:chart xmlns:c="http://schemas.openxmlformats.org/drawingml/2006/chart" xmlns:r="http://schemas.openxmlformats.org/officeDocument/2006/relationships" r:id="rId6"/>
          </a:graphicData>
        </a:graphic>
      </p:graphicFrame>
      <p:pic>
        <p:nvPicPr>
          <p:cNvPr id="46" name="Picture 45">
            <a:extLst>
              <a:ext uri="{FF2B5EF4-FFF2-40B4-BE49-F238E27FC236}">
                <a16:creationId xmlns:a16="http://schemas.microsoft.com/office/drawing/2014/main" id="{BD0FB078-C1DC-2EC4-84E4-FA4F9B72E22C}"/>
              </a:ext>
            </a:extLst>
          </p:cNvPr>
          <p:cNvPicPr>
            <a:picLocks noChangeAspect="1"/>
          </p:cNvPicPr>
          <p:nvPr/>
        </p:nvPicPr>
        <p:blipFill>
          <a:blip r:embed="rId7"/>
          <a:stretch>
            <a:fillRect/>
          </a:stretch>
        </p:blipFill>
        <p:spPr>
          <a:xfrm>
            <a:off x="1085801" y="1192495"/>
            <a:ext cx="3842017" cy="5309905"/>
          </a:xfrm>
          <a:prstGeom prst="rect">
            <a:avLst/>
          </a:prstGeom>
        </p:spPr>
      </p:pic>
      <p:sp useBgFill="1">
        <p:nvSpPr>
          <p:cNvPr id="48" name="TextBox 47">
            <a:extLst>
              <a:ext uri="{FF2B5EF4-FFF2-40B4-BE49-F238E27FC236}">
                <a16:creationId xmlns:a16="http://schemas.microsoft.com/office/drawing/2014/main" id="{4C8516E5-5A2F-9697-20B8-8DD5E1388879}"/>
              </a:ext>
            </a:extLst>
          </p:cNvPr>
          <p:cNvSpPr txBox="1"/>
          <p:nvPr/>
        </p:nvSpPr>
        <p:spPr>
          <a:xfrm>
            <a:off x="5667818" y="5879918"/>
            <a:ext cx="6031344" cy="461665"/>
          </a:xfrm>
          <a:prstGeom prst="rect">
            <a:avLst/>
          </a:prstGeom>
          <a:ln w="12700">
            <a:solidFill>
              <a:schemeClr val="accent4">
                <a:lumMod val="75000"/>
              </a:schemeClr>
            </a:solidFill>
            <a:prstDash val="dash"/>
          </a:ln>
        </p:spPr>
        <p:txBody>
          <a:bodyPr wrap="square">
            <a:spAutoFit/>
          </a:bodyPr>
          <a:lstStyle/>
          <a:p>
            <a:pPr algn="just"/>
            <a:r>
              <a:rPr lang="mn-MN" sz="1200" i="1" dirty="0">
                <a:solidFill>
                  <a:srgbClr val="002060"/>
                </a:solidFill>
                <a:latin typeface="Arial" panose="020B0604020202020204" pitchFamily="34" charset="0"/>
                <a:cs typeface="Arial" panose="020B0604020202020204" pitchFamily="34" charset="0"/>
              </a:rPr>
              <a:t>Ж</a:t>
            </a:r>
            <a:r>
              <a:rPr lang="en-US" sz="1200" i="1" dirty="0" err="1">
                <a:solidFill>
                  <a:srgbClr val="002060"/>
                </a:solidFill>
                <a:latin typeface="Arial" panose="020B0604020202020204" pitchFamily="34" charset="0"/>
                <a:cs typeface="Arial" panose="020B0604020202020204" pitchFamily="34" charset="0"/>
              </a:rPr>
              <a:t>урмын</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дагуу</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аймаг</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нийслэлийн</a:t>
            </a:r>
            <a:r>
              <a:rPr lang="en-US" sz="1200" i="1" dirty="0">
                <a:solidFill>
                  <a:srgbClr val="002060"/>
                </a:solidFill>
                <a:latin typeface="Arial" panose="020B0604020202020204" pitchFamily="34" charset="0"/>
                <a:cs typeface="Arial" panose="020B0604020202020204" pitchFamily="34" charset="0"/>
              </a:rPr>
              <a:t> БШУГ </a:t>
            </a:r>
            <a:r>
              <a:rPr lang="en-US" sz="1200" i="1" dirty="0" err="1">
                <a:solidFill>
                  <a:srgbClr val="002060"/>
                </a:solidFill>
                <a:latin typeface="Arial" panose="020B0604020202020204" pitchFamily="34" charset="0"/>
                <a:cs typeface="Arial" panose="020B0604020202020204" pitchFamily="34" charset="0"/>
              </a:rPr>
              <a:t>тухайн</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сургалтын</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байгууллагын</a:t>
            </a:r>
            <a:r>
              <a:rPr lang="en-US" sz="1200" i="1" dirty="0">
                <a:solidFill>
                  <a:srgbClr val="002060"/>
                </a:solidFill>
                <a:latin typeface="Arial" panose="020B0604020202020204" pitchFamily="34" charset="0"/>
                <a:cs typeface="Arial" panose="020B0604020202020204" pitchFamily="34" charset="0"/>
              </a:rPr>
              <a:t> </a:t>
            </a:r>
          </a:p>
          <a:p>
            <a:pPr algn="just"/>
            <a:r>
              <a:rPr lang="en-US" sz="1200" i="1" dirty="0" err="1">
                <a:solidFill>
                  <a:srgbClr val="002060"/>
                </a:solidFill>
                <a:latin typeface="Arial" panose="020B0604020202020204" pitchFamily="34" charset="0"/>
                <a:cs typeface="Arial" panose="020B0604020202020204" pitchFamily="34" charset="0"/>
              </a:rPr>
              <a:t>ажлын</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хэсэгт</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орж</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хамтран</a:t>
            </a:r>
            <a:r>
              <a:rPr lang="en-US" sz="1200" i="1" dirty="0">
                <a:solidFill>
                  <a:srgbClr val="002060"/>
                </a:solidFill>
                <a:latin typeface="Arial" panose="020B0604020202020204" pitchFamily="34" charset="0"/>
                <a:cs typeface="Arial" panose="020B0604020202020204" pitchFamily="34" charset="0"/>
              </a:rPr>
              <a:t> </a:t>
            </a:r>
            <a:r>
              <a:rPr lang="en-US" sz="1200" i="1" dirty="0" err="1">
                <a:solidFill>
                  <a:srgbClr val="002060"/>
                </a:solidFill>
                <a:latin typeface="Arial" panose="020B0604020202020204" pitchFamily="34" charset="0"/>
                <a:cs typeface="Arial" panose="020B0604020202020204" pitchFamily="34" charset="0"/>
              </a:rPr>
              <a:t>ажиллах</a:t>
            </a:r>
            <a:endParaRPr lang="en-US" sz="1200" i="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7BF91C-A161-4D91-F0DE-93817C56C9C1}"/>
              </a:ext>
            </a:extLst>
          </p:cNvPr>
          <p:cNvSpPr txBox="1"/>
          <p:nvPr/>
        </p:nvSpPr>
        <p:spPr>
          <a:xfrm>
            <a:off x="1540855" y="249870"/>
            <a:ext cx="9590599" cy="738664"/>
          </a:xfrm>
          <a:prstGeom prst="rect">
            <a:avLst/>
          </a:prstGeom>
          <a:noFill/>
        </p:spPr>
        <p:txBody>
          <a:bodyPr wrap="square">
            <a:spAutoFit/>
          </a:bodyPr>
          <a:lstStyle/>
          <a:p>
            <a:pPr algn="ctr" defTabSz="1219170">
              <a:defRPr/>
            </a:pPr>
            <a:r>
              <a:rPr lang="mn-MN" sz="1400" dirty="0">
                <a:solidFill>
                  <a:srgbClr val="1A3675"/>
                </a:solidFill>
                <a:latin typeface="Arial" panose="020B0604020202020204" pitchFamily="34" charset="0"/>
                <a:cs typeface="Arial" panose="020B0604020202020204" pitchFamily="34" charset="0"/>
              </a:rPr>
              <a:t>“МЭРГЭЖЛИЙН БОЛОН ТЕХНИКИЙН БОЛОВСРОЛЫН СУРГАЛТЫН БАЙГУУЛЛАГЫН БАГШ, УДИРДАХ АЖИЛТАНД МЭРГЭШЛИЙН ЗЭРЭГ ОЛГОХ, ХҮЧИНГҮЙ БОЛГОХ ЖУРАМ” </a:t>
            </a:r>
          </a:p>
          <a:p>
            <a:pPr algn="ctr" defTabSz="1219170">
              <a:defRPr/>
            </a:pPr>
            <a:r>
              <a:rPr lang="mn-MN" sz="1400" dirty="0">
                <a:solidFill>
                  <a:srgbClr val="1A3675"/>
                </a:solidFill>
                <a:latin typeface="Arial" panose="020B0604020202020204" pitchFamily="34" charset="0"/>
                <a:cs typeface="Arial" panose="020B0604020202020204" pitchFamily="34" charset="0"/>
              </a:rPr>
              <a:t>Боловсролын сайдын 2025 оны А/423 тушаал</a:t>
            </a:r>
            <a:endParaRPr lang="en-US" sz="1400" dirty="0">
              <a:solidFill>
                <a:srgbClr val="1A36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4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465EE39-606D-3739-2BE6-DC0FC830E08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4EB655-5593-8058-F225-C502D7B1A433}"/>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ECB96B92-EFA4-6DB1-65E0-2A12E41A8E57}"/>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58861C4-5E09-93CE-0CE3-98845D0BD30F}"/>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4A3D1B6B-BEF7-243D-E887-1937C4EF70B4}"/>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2BC0D300-D491-5B80-6983-44F5D89DA34F}"/>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7770981A-29EC-FF5B-B0DC-A49D47DA02DD}"/>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CD778A44-BCE3-362C-DEDA-3D70FC481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4" name="TextBox 3">
            <a:extLst>
              <a:ext uri="{FF2B5EF4-FFF2-40B4-BE49-F238E27FC236}">
                <a16:creationId xmlns:a16="http://schemas.microsoft.com/office/drawing/2014/main" id="{10F55557-0484-5110-4AA0-3E9676EFBA74}"/>
              </a:ext>
            </a:extLst>
          </p:cNvPr>
          <p:cNvSpPr txBox="1"/>
          <p:nvPr/>
        </p:nvSpPr>
        <p:spPr>
          <a:xfrm>
            <a:off x="2119196" y="392277"/>
            <a:ext cx="9590599" cy="338554"/>
          </a:xfrm>
          <a:prstGeom prst="rect">
            <a:avLst/>
          </a:prstGeom>
          <a:noFill/>
        </p:spPr>
        <p:txBody>
          <a:bodyPr wrap="square">
            <a:spAutoFit/>
          </a:bodyPr>
          <a:lstStyle/>
          <a:p>
            <a:pPr algn="ctr" defTabSz="1219170">
              <a:defRPr/>
            </a:pPr>
            <a:r>
              <a:rPr lang="mn-MN" sz="1600" dirty="0">
                <a:solidFill>
                  <a:srgbClr val="002060"/>
                </a:solidFill>
                <a:latin typeface="Arial" panose="020B0604020202020204" pitchFamily="34" charset="0"/>
                <a:cs typeface="Arial" panose="020B0604020202020204" pitchFamily="34" charset="0"/>
              </a:rPr>
              <a:t>“СУРГАЛТЫН ХӨТӨЛБӨРТ ТАВИХ ШААРДЛАГА, СУРГАЛТЫН ХӨТӨЛБӨРИЙН ЗАГВАР” </a:t>
            </a:r>
          </a:p>
        </p:txBody>
      </p:sp>
      <p:pic>
        <p:nvPicPr>
          <p:cNvPr id="7" name="Picture 6">
            <a:extLst>
              <a:ext uri="{FF2B5EF4-FFF2-40B4-BE49-F238E27FC236}">
                <a16:creationId xmlns:a16="http://schemas.microsoft.com/office/drawing/2014/main" id="{5966C4D5-D3F5-3AB1-46BE-0B017B1EF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452" y="1192495"/>
            <a:ext cx="3806960" cy="2265535"/>
          </a:xfrm>
          <a:prstGeom prst="rect">
            <a:avLst/>
          </a:prstGeom>
        </p:spPr>
      </p:pic>
      <p:sp>
        <p:nvSpPr>
          <p:cNvPr id="8" name="TextBox 7">
            <a:extLst>
              <a:ext uri="{FF2B5EF4-FFF2-40B4-BE49-F238E27FC236}">
                <a16:creationId xmlns:a16="http://schemas.microsoft.com/office/drawing/2014/main" id="{1C0C7AC7-D927-B2AB-B121-EF330E98C8D1}"/>
              </a:ext>
            </a:extLst>
          </p:cNvPr>
          <p:cNvSpPr txBox="1"/>
          <p:nvPr/>
        </p:nvSpPr>
        <p:spPr>
          <a:xfrm>
            <a:off x="1005451" y="3615438"/>
            <a:ext cx="3678691" cy="3067464"/>
          </a:xfrm>
          <a:prstGeom prst="rect">
            <a:avLst/>
          </a:prstGeom>
          <a:noFill/>
        </p:spPr>
        <p:txBody>
          <a:bodyPr wrap="square" rtlCol="0">
            <a:noAutofit/>
          </a:bodyPr>
          <a:lstStyle/>
          <a:p>
            <a:pPr algn="ctr">
              <a:defRPr/>
            </a:pPr>
            <a:r>
              <a:rPr lang="mn-MN" altLang="en-US" sz="1600">
                <a:solidFill>
                  <a:prstClr val="white"/>
                </a:solidFill>
                <a:latin typeface="Arial" panose="020B0604020202020204" pitchFamily="34" charset="0"/>
                <a:cs typeface="Mongolian Baiti" panose="03000500000000000000" charset="0"/>
              </a:rPr>
              <a:t> </a:t>
            </a:r>
            <a:r>
              <a:rPr lang="mn-MN" altLang="en-US" sz="1600" b="1">
                <a:solidFill>
                  <a:srgbClr val="FFC000"/>
                </a:solidFill>
                <a:latin typeface="Arial" panose="020B0604020202020204" pitchFamily="34" charset="0"/>
                <a:cs typeface="Mongolian Baiti" panose="03000500000000000000" charset="0"/>
              </a:rPr>
              <a:t> </a:t>
            </a:r>
            <a:r>
              <a:rPr lang="mn-MN" altLang="en-US" sz="1600" b="1">
                <a:solidFill>
                  <a:srgbClr val="001A53"/>
                </a:solidFill>
                <a:latin typeface="Arial" panose="020B0604020202020204" pitchFamily="34" charset="0"/>
                <a:cs typeface="Mongolian Baiti" panose="03000500000000000000" charset="0"/>
              </a:rPr>
              <a:t>6.12.Сургалтын хөтөлбөрт тавих шаардлага, сургалтын хөтөлбөрийн загварыг боловсролын асуудал эрхэлсэн Засгийн газрын гишүүн батална.</a:t>
            </a:r>
          </a:p>
          <a:p>
            <a:pPr algn="ctr">
              <a:defRPr/>
            </a:pPr>
            <a:r>
              <a:rPr lang="mn-MN" altLang="en-US" sz="1600" b="1">
                <a:solidFill>
                  <a:srgbClr val="001A53"/>
                </a:solidFill>
                <a:latin typeface="Arial" panose="020B0604020202020204" pitchFamily="34" charset="0"/>
                <a:cs typeface="Mongolian Baiti" panose="03000500000000000000" charset="0"/>
              </a:rPr>
              <a:t> </a:t>
            </a:r>
            <a:endParaRPr lang="en-US" altLang="en-US" sz="1600" b="1">
              <a:solidFill>
                <a:srgbClr val="001A53"/>
              </a:solidFill>
              <a:latin typeface="Arial" panose="020B0604020202020204" pitchFamily="34" charset="0"/>
              <a:cs typeface="Mongolian Baiti" panose="03000500000000000000" charset="0"/>
            </a:endParaRPr>
          </a:p>
          <a:p>
            <a:pPr algn="ctr">
              <a:defRPr/>
            </a:pPr>
            <a:r>
              <a:rPr lang="mn-MN" sz="1600" b="1">
                <a:solidFill>
                  <a:srgbClr val="00B050"/>
                </a:solidFill>
                <a:latin typeface="Arial" panose="020B0604020202020204" pitchFamily="34" charset="0"/>
                <a:cs typeface="Mongolian Baiti" panose="03000500000000000000" charset="0"/>
              </a:rPr>
              <a:t>Журмын 2026.11.28-ны өдрийн А/563 дугаар  сайдын тушаалаар баталсан. </a:t>
            </a:r>
            <a:endParaRPr lang="en-US" sz="1600" b="1">
              <a:solidFill>
                <a:srgbClr val="00B050"/>
              </a:solidFill>
              <a:latin typeface="Arial" panose="020B0604020202020204" pitchFamily="34" charset="0"/>
              <a:cs typeface="Arial" panose="020B0604020202020204" pitchFamily="34" charset="0"/>
            </a:endParaRPr>
          </a:p>
          <a:p>
            <a:pPr algn="ctr">
              <a:defRPr/>
            </a:pPr>
            <a:r>
              <a:rPr lang="en-US" sz="1600">
                <a:solidFill>
                  <a:prstClr val="white"/>
                </a:solidFill>
                <a:latin typeface="Arial" panose="020B0604020202020204" pitchFamily="34" charset="0"/>
                <a:cs typeface="Arial" panose="020B0604020202020204" pitchFamily="34" charset="0"/>
              </a:rPr>
              <a:t> </a:t>
            </a:r>
          </a:p>
          <a:p>
            <a:pPr algn="ctr">
              <a:defRPr/>
            </a:pPr>
            <a:endParaRPr lang="en-US" sz="1050">
              <a:solidFill>
                <a:prstClr val="white"/>
              </a:solidFill>
              <a:latin typeface="Arial" panose="020B0604020202020204" pitchFamily="34" charset="0"/>
              <a:cs typeface="Arial" panose="020B0604020202020204" pitchFamily="34" charset="0"/>
            </a:endParaRPr>
          </a:p>
          <a:p>
            <a:pPr algn="ctr">
              <a:defRPr/>
            </a:pPr>
            <a:endParaRPr lang="en-US" sz="1050">
              <a:solidFill>
                <a:prstClr val="white"/>
              </a:solidFill>
              <a:latin typeface="Arial" panose="020B0604020202020204" pitchFamily="34" charset="0"/>
              <a:cs typeface="Arial" panose="020B0604020202020204" pitchFamily="34" charset="0"/>
            </a:endParaRPr>
          </a:p>
          <a:p>
            <a:pPr algn="ctr">
              <a:defRPr/>
            </a:pPr>
            <a:endParaRPr lang="en-US" sz="1050">
              <a:solidFill>
                <a:prstClr val="whit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7442E41-7E68-CF21-2C1F-D9DF89502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547" y="1192495"/>
            <a:ext cx="3568387" cy="5102398"/>
          </a:xfrm>
          <a:prstGeom prst="rect">
            <a:avLst/>
          </a:prstGeom>
        </p:spPr>
      </p:pic>
      <p:pic>
        <p:nvPicPr>
          <p:cNvPr id="11" name="Picture 10">
            <a:extLst>
              <a:ext uri="{FF2B5EF4-FFF2-40B4-BE49-F238E27FC236}">
                <a16:creationId xmlns:a16="http://schemas.microsoft.com/office/drawing/2014/main" id="{C9F24A20-C2C1-8701-743D-87C9CA15B4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7069" y="1192495"/>
            <a:ext cx="3568388" cy="5120134"/>
          </a:xfrm>
          <a:prstGeom prst="rect">
            <a:avLst/>
          </a:prstGeom>
        </p:spPr>
      </p:pic>
    </p:spTree>
    <p:extLst>
      <p:ext uri="{BB962C8B-B14F-4D97-AF65-F5344CB8AC3E}">
        <p14:creationId xmlns:p14="http://schemas.microsoft.com/office/powerpoint/2010/main" val="215140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2BB11E2-7609-0E7F-5A9B-2334604091F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5AAC94C-9226-D59F-C32D-1D109FD6D21B}"/>
              </a:ext>
            </a:extLst>
          </p:cNvPr>
          <p:cNvGrpSpPr/>
          <p:nvPr/>
        </p:nvGrpSpPr>
        <p:grpSpPr>
          <a:xfrm>
            <a:off x="226873" y="10758"/>
            <a:ext cx="3281639" cy="6672144"/>
            <a:chOff x="226873" y="10758"/>
            <a:chExt cx="3281639" cy="6672144"/>
          </a:xfrm>
        </p:grpSpPr>
        <p:pic>
          <p:nvPicPr>
            <p:cNvPr id="3" name="Picture 2">
              <a:extLst>
                <a:ext uri="{FF2B5EF4-FFF2-40B4-BE49-F238E27FC236}">
                  <a16:creationId xmlns:a16="http://schemas.microsoft.com/office/drawing/2014/main" id="{F8CFF792-BC93-B48B-0ABC-E6A0019AD4BD}"/>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C050CD7-EB82-E591-91E8-4418FB310C02}"/>
                </a:ext>
              </a:extLst>
            </p:cNvPr>
            <p:cNvGrpSpPr/>
            <p:nvPr/>
          </p:nvGrpSpPr>
          <p:grpSpPr>
            <a:xfrm>
              <a:off x="226874" y="338541"/>
              <a:ext cx="3281638" cy="853954"/>
              <a:chOff x="347051" y="324943"/>
              <a:chExt cx="3286555" cy="741858"/>
            </a:xfrm>
          </p:grpSpPr>
          <p:pic>
            <p:nvPicPr>
              <p:cNvPr id="15" name="Picture 14" descr="Logo&#10;&#10;Description automatically generated">
                <a:extLst>
                  <a:ext uri="{FF2B5EF4-FFF2-40B4-BE49-F238E27FC236}">
                    <a16:creationId xmlns:a16="http://schemas.microsoft.com/office/drawing/2014/main" id="{67191DD2-9EF4-ED56-B301-991AF5F869D0}"/>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16" name="TextBox 15">
                <a:extLst>
                  <a:ext uri="{FF2B5EF4-FFF2-40B4-BE49-F238E27FC236}">
                    <a16:creationId xmlns:a16="http://schemas.microsoft.com/office/drawing/2014/main" id="{EDD2FE01-8605-DA9D-AD50-4BC2A6F33776}"/>
                  </a:ext>
                </a:extLst>
              </p:cNvPr>
              <p:cNvSpPr txBox="1"/>
              <p:nvPr/>
            </p:nvSpPr>
            <p:spPr>
              <a:xfrm>
                <a:off x="1066763" y="665738"/>
                <a:ext cx="2566843" cy="401063"/>
              </a:xfrm>
              <a:prstGeom prst="rect">
                <a:avLst/>
              </a:prstGeom>
              <a:noFill/>
              <a:ln>
                <a:noFill/>
              </a:ln>
            </p:spPr>
            <p:txBody>
              <a:bodyPr wrap="square" rtlCol="0">
                <a:spAutoFit/>
              </a:bodyPr>
              <a:lstStyle/>
              <a:p>
                <a:r>
                  <a:rPr lang="mn-MN" sz="1200" b="1">
                    <a:solidFill>
                      <a:srgbClr val="002060"/>
                    </a:solidFill>
                    <a:latin typeface="Arial" panose="020B0604020202020204" pitchFamily="34" charset="0"/>
                    <a:cs typeface="Arial" panose="020B0604020202020204" pitchFamily="34" charset="0"/>
                  </a:rPr>
                  <a:t>БОЛОВСРОЛЫН</a:t>
                </a:r>
                <a:br>
                  <a:rPr lang="mn-MN" sz="1200" b="1">
                    <a:solidFill>
                      <a:srgbClr val="002060"/>
                    </a:solidFill>
                    <a:latin typeface="Arial" panose="020B0604020202020204" pitchFamily="34" charset="0"/>
                    <a:cs typeface="Arial" panose="020B0604020202020204" pitchFamily="34" charset="0"/>
                  </a:rPr>
                </a:br>
                <a:r>
                  <a:rPr lang="mn-MN" sz="1200" b="1">
                    <a:solidFill>
                      <a:srgbClr val="002060"/>
                    </a:solidFill>
                    <a:latin typeface="Arial" panose="020B0604020202020204" pitchFamily="34" charset="0"/>
                    <a:cs typeface="Arial" panose="020B0604020202020204" pitchFamily="34" charset="0"/>
                  </a:rPr>
                  <a:t>ЯАМ</a:t>
                </a:r>
                <a:endParaRPr lang="en-US" sz="1200" b="1">
                  <a:solidFill>
                    <a:srgbClr val="002060"/>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D415D17C-6FA0-66E0-114E-0268683B89F9}"/>
                </a:ext>
              </a:extLst>
            </p:cNvPr>
            <p:cNvSpPr/>
            <p:nvPr/>
          </p:nvSpPr>
          <p:spPr>
            <a:xfrm>
              <a:off x="226873" y="1183944"/>
              <a:ext cx="718636" cy="5498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white letter on a black background&#10;&#10;AI-generated content may be incorrect.">
            <a:extLst>
              <a:ext uri="{FF2B5EF4-FFF2-40B4-BE49-F238E27FC236}">
                <a16:creationId xmlns:a16="http://schemas.microsoft.com/office/drawing/2014/main" id="{412BED75-12BD-FB14-63F1-373DF7C80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81" y="1820337"/>
            <a:ext cx="718636" cy="3264847"/>
          </a:xfrm>
          <a:prstGeom prst="rect">
            <a:avLst/>
          </a:prstGeom>
        </p:spPr>
      </p:pic>
      <p:sp>
        <p:nvSpPr>
          <p:cNvPr id="4" name="TextBox 3">
            <a:extLst>
              <a:ext uri="{FF2B5EF4-FFF2-40B4-BE49-F238E27FC236}">
                <a16:creationId xmlns:a16="http://schemas.microsoft.com/office/drawing/2014/main" id="{0C284624-B426-BFB9-CE5C-CAEEDB7A8E1A}"/>
              </a:ext>
            </a:extLst>
          </p:cNvPr>
          <p:cNvSpPr txBox="1"/>
          <p:nvPr/>
        </p:nvSpPr>
        <p:spPr>
          <a:xfrm>
            <a:off x="2132669" y="379426"/>
            <a:ext cx="9832457" cy="584775"/>
          </a:xfrm>
          <a:prstGeom prst="rect">
            <a:avLst/>
          </a:prstGeom>
          <a:noFill/>
        </p:spPr>
        <p:txBody>
          <a:bodyPr wrap="square">
            <a:spAutoFit/>
          </a:bodyPr>
          <a:lstStyle/>
          <a:p>
            <a:pPr algn="ctr" defTabSz="1219170">
              <a:defRPr/>
            </a:pPr>
            <a:r>
              <a:rPr lang="mn-MN" sz="1600" dirty="0">
                <a:solidFill>
                  <a:srgbClr val="002060"/>
                </a:solidFill>
                <a:latin typeface="Arial" panose="020B0604020202020204" pitchFamily="34" charset="0"/>
                <a:cs typeface="Arial" panose="020B0604020202020204" pitchFamily="34" charset="0"/>
              </a:rPr>
              <a:t>МЭРГЭЖЛИЙН БОЛОН ТЕХНИКИЙН БОЛОВСРОЛЫН САЛБАРТ</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 ХЭРЭГЖИЖ БУЙ ТӨСӨЛ ХӨТӨЛБӨР</a:t>
            </a:r>
            <a:endParaRPr lang="en-US" sz="1600" dirty="0">
              <a:solidFill>
                <a:srgbClr val="002060"/>
              </a:solidFill>
              <a:latin typeface="Arial" panose="020B0604020202020204" pitchFamily="34" charset="0"/>
              <a:cs typeface="Arial" panose="020B0604020202020204" pitchFamily="34" charset="0"/>
            </a:endParaRPr>
          </a:p>
        </p:txBody>
      </p:sp>
      <p:sp>
        <p:nvSpPr>
          <p:cNvPr id="12" name="Freeform 40">
            <a:extLst>
              <a:ext uri="{FF2B5EF4-FFF2-40B4-BE49-F238E27FC236}">
                <a16:creationId xmlns:a16="http://schemas.microsoft.com/office/drawing/2014/main" id="{E609AD7E-1F4C-3536-53FE-9160528CF2C4}"/>
              </a:ext>
            </a:extLst>
          </p:cNvPr>
          <p:cNvSpPr/>
          <p:nvPr/>
        </p:nvSpPr>
        <p:spPr>
          <a:xfrm>
            <a:off x="1359173" y="1248866"/>
            <a:ext cx="10555357" cy="5442585"/>
          </a:xfrm>
          <a:custGeom>
            <a:avLst/>
            <a:gdLst/>
            <a:ahLst/>
            <a:cxnLst/>
            <a:rect l="l" t="t" r="r" b="b"/>
            <a:pathLst>
              <a:path w="4177646" h="389158">
                <a:moveTo>
                  <a:pt x="19784" y="0"/>
                </a:moveTo>
                <a:lnTo>
                  <a:pt x="4157862" y="0"/>
                </a:lnTo>
                <a:cubicBezTo>
                  <a:pt x="4163109" y="0"/>
                  <a:pt x="4168141" y="2084"/>
                  <a:pt x="4171852" y="5795"/>
                </a:cubicBezTo>
                <a:cubicBezTo>
                  <a:pt x="4175562" y="9505"/>
                  <a:pt x="4177646" y="14537"/>
                  <a:pt x="4177646" y="19784"/>
                </a:cubicBezTo>
                <a:lnTo>
                  <a:pt x="4177646" y="369374"/>
                </a:lnTo>
                <a:cubicBezTo>
                  <a:pt x="4177646" y="380301"/>
                  <a:pt x="4168789" y="389158"/>
                  <a:pt x="4157862" y="389158"/>
                </a:cubicBezTo>
                <a:lnTo>
                  <a:pt x="19784" y="389158"/>
                </a:lnTo>
                <a:cubicBezTo>
                  <a:pt x="8858" y="389158"/>
                  <a:pt x="0" y="380301"/>
                  <a:pt x="0" y="369374"/>
                </a:cubicBezTo>
                <a:lnTo>
                  <a:pt x="0" y="19784"/>
                </a:lnTo>
                <a:cubicBezTo>
                  <a:pt x="0" y="8858"/>
                  <a:pt x="8858" y="0"/>
                  <a:pt x="19784" y="0"/>
                </a:cubicBezTo>
                <a:close/>
              </a:path>
            </a:pathLst>
          </a:custGeom>
          <a:solidFill>
            <a:srgbClr val="000000">
              <a:alpha val="0"/>
            </a:srgbClr>
          </a:solidFill>
          <a:ln w="19050" cap="sq">
            <a:solidFill>
              <a:srgbClr val="002060"/>
            </a:solidFill>
            <a:prstDash val="dash"/>
            <a:miter/>
          </a:ln>
        </p:spPr>
        <p:txBody>
          <a:bodyPr/>
          <a:lstStyle/>
          <a:p>
            <a:endParaRPr lang="en-US" sz="2000"/>
          </a:p>
        </p:txBody>
      </p:sp>
      <p:sp>
        <p:nvSpPr>
          <p:cNvPr id="5" name="Rectangle: Rounded Corners 4">
            <a:extLst>
              <a:ext uri="{FF2B5EF4-FFF2-40B4-BE49-F238E27FC236}">
                <a16:creationId xmlns:a16="http://schemas.microsoft.com/office/drawing/2014/main" id="{5BC89913-0754-A182-B020-565A9F68754A}"/>
              </a:ext>
            </a:extLst>
          </p:cNvPr>
          <p:cNvSpPr/>
          <p:nvPr/>
        </p:nvSpPr>
        <p:spPr>
          <a:xfrm>
            <a:off x="1335876" y="2257711"/>
            <a:ext cx="10188288" cy="335142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defRPr/>
            </a:pPr>
            <a:endParaRPr lang="en-US" sz="1400" b="1" dirty="0">
              <a:solidFill>
                <a:srgbClr val="FFC000"/>
              </a:solidFill>
              <a:latin typeface="Arial" panose="020B0604020202020204" pitchFamily="34" charset="0"/>
              <a:cs typeface="Arial" panose="020B0604020202020204" pitchFamily="34" charset="0"/>
            </a:endParaRPr>
          </a:p>
          <a:p>
            <a:pPr algn="just" defTabSz="1219170">
              <a:defRPr/>
            </a:pPr>
            <a:r>
              <a:rPr lang="ru-RU" sz="1400" b="1" dirty="0">
                <a:solidFill>
                  <a:srgbClr val="1A3675"/>
                </a:solidFill>
                <a:latin typeface="Arial" panose="020B0604020202020204" pitchFamily="34" charset="0"/>
                <a:cs typeface="Arial" panose="020B0604020202020204" pitchFamily="34" charset="0"/>
              </a:rPr>
              <a:t>Германы олон улсын хамтын ажиллагааны нийгэмлэг (GIZ</a:t>
            </a:r>
            <a:r>
              <a:rPr lang="en-US" sz="1400" b="1" dirty="0">
                <a:solidFill>
                  <a:srgbClr val="1A3675"/>
                </a:solidFill>
                <a:latin typeface="Arial" panose="020B0604020202020204" pitchFamily="34" charset="0"/>
                <a:cs typeface="Arial" panose="020B0604020202020204" pitchFamily="34" charset="0"/>
              </a:rPr>
              <a:t>)</a:t>
            </a:r>
            <a:endParaRPr lang="mn-MN" sz="1400" b="1"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r>
              <a:rPr lang="en-US" sz="1400" dirty="0">
                <a:solidFill>
                  <a:srgbClr val="1A3675"/>
                </a:solidFill>
                <a:latin typeface="Arial" panose="020B0604020202020204" pitchFamily="34" charset="0"/>
                <a:cs typeface="Arial" panose="020B0604020202020204" pitchFamily="34" charset="0"/>
              </a:rPr>
              <a:t>GIZ </a:t>
            </a:r>
            <a:r>
              <a:rPr lang="mn-MN" sz="1400" dirty="0">
                <a:solidFill>
                  <a:srgbClr val="1A3675"/>
                </a:solidFill>
                <a:latin typeface="Arial" panose="020B0604020202020204" pitchFamily="34" charset="0"/>
                <a:cs typeface="Arial" panose="020B0604020202020204" pitchFamily="34" charset="0"/>
              </a:rPr>
              <a:t>нь ХБНГУ-ын засгийн газар болон бусад түнш орнуудын нэрийн өмнөөс, хөдөлмөр эрхлэлтийг дэмжих, байгаль орчныг хамгаалах, энх тайван, аюулгүй байдлыг дэмжих зэрэг салбарт түнш орнуудад дэмжлэг үзүүлдэг.</a:t>
            </a:r>
            <a:r>
              <a:rPr lang="en-US" sz="1400" dirty="0">
                <a:solidFill>
                  <a:srgbClr val="1A3675"/>
                </a:solidFill>
                <a:latin typeface="Arial" panose="020B0604020202020204" pitchFamily="34" charset="0"/>
                <a:cs typeface="Arial" panose="020B0604020202020204" pitchFamily="34" charset="0"/>
              </a:rPr>
              <a:t> </a:t>
            </a:r>
            <a:endParaRPr lang="mn-MN" sz="1400" dirty="0">
              <a:solidFill>
                <a:srgbClr val="1A3675"/>
              </a:solidFill>
              <a:latin typeface="Arial" panose="020B0604020202020204" pitchFamily="34" charset="0"/>
              <a:cs typeface="Arial" panose="020B0604020202020204" pitchFamily="34" charset="0"/>
            </a:endParaRPr>
          </a:p>
          <a:p>
            <a:pPr algn="just" defTabSz="1219170">
              <a:defRPr/>
            </a:pPr>
            <a:endParaRPr lang="mn-MN" sz="1400" dirty="0">
              <a:solidFill>
                <a:srgbClr val="1A3675"/>
              </a:solidFill>
              <a:latin typeface="Arial" panose="020B0604020202020204" pitchFamily="34" charset="0"/>
              <a:cs typeface="Arial" panose="020B0604020202020204" pitchFamily="34" charset="0"/>
            </a:endParaRPr>
          </a:p>
          <a:p>
            <a:pPr algn="just" defTabSz="1219170">
              <a:defRPr/>
            </a:pPr>
            <a:r>
              <a:rPr lang="mn-MN" sz="1400" dirty="0">
                <a:solidFill>
                  <a:srgbClr val="1A3675"/>
                </a:solidFill>
                <a:latin typeface="Arial" panose="020B0604020202020204" pitchFamily="34" charset="0"/>
                <a:cs typeface="Arial" panose="020B0604020202020204" pitchFamily="34" charset="0"/>
              </a:rPr>
              <a:t>Салбарыг үр ашигтай, тогтвортой, хөдөлмөрийн зах зээлийн хэрэгцээнд нийцсэн чиглэлээр шинэчлэн хөгжүүлэхэд шаардлагатай эрх зүйн орчин болон </a:t>
            </a:r>
            <a:r>
              <a:rPr lang="mn-MN" sz="1400" dirty="0" err="1">
                <a:solidFill>
                  <a:srgbClr val="1A3675"/>
                </a:solidFill>
                <a:latin typeface="Arial" panose="020B0604020202020204" pitchFamily="34" charset="0"/>
                <a:cs typeface="Arial" panose="020B0604020202020204" pitchFamily="34" charset="0"/>
              </a:rPr>
              <a:t>институцийн</a:t>
            </a:r>
            <a:r>
              <a:rPr lang="mn-MN" sz="1400" dirty="0">
                <a:solidFill>
                  <a:srgbClr val="1A3675"/>
                </a:solidFill>
                <a:latin typeface="Arial" panose="020B0604020202020204" pitchFamily="34" charset="0"/>
                <a:cs typeface="Arial" panose="020B0604020202020204" pitchFamily="34" charset="0"/>
              </a:rPr>
              <a:t> чадавхыг сайжруулах, Ойн болон мал аж ахуйн мэргэжлийн болон техникийн боловсрол, сургалтын ач холбогдол, чанар, хүртээмж сайжирч, охид эмэгтэйчүүдийн оролцоог нэмэгдүүлэхэд дэмжих, багш нарыг чадавхжуулах, түнш </a:t>
            </a:r>
            <a:r>
              <a:rPr lang="mn-MN" sz="1400" dirty="0" err="1">
                <a:solidFill>
                  <a:srgbClr val="1A3675"/>
                </a:solidFill>
                <a:latin typeface="Arial" panose="020B0604020202020204" pitchFamily="34" charset="0"/>
                <a:cs typeface="Arial" panose="020B0604020202020204" pitchFamily="34" charset="0"/>
              </a:rPr>
              <a:t>МТБС</a:t>
            </a:r>
            <a:r>
              <a:rPr lang="mn-MN" sz="1400" dirty="0">
                <a:solidFill>
                  <a:srgbClr val="1A3675"/>
                </a:solidFill>
                <a:latin typeface="Arial" panose="020B0604020202020204" pitchFamily="34" charset="0"/>
                <a:cs typeface="Arial" panose="020B0604020202020204" pitchFamily="34" charset="0"/>
              </a:rPr>
              <a:t>-ын байгууллагуудын сургалтын хөтөлбөр, орчныг сайжруулж, чанарын тогтолцоо болон </a:t>
            </a:r>
            <a:r>
              <a:rPr lang="mn-MN" sz="1400" dirty="0" err="1">
                <a:solidFill>
                  <a:srgbClr val="1A3675"/>
                </a:solidFill>
                <a:latin typeface="Arial" panose="020B0604020202020204" pitchFamily="34" charset="0"/>
                <a:cs typeface="Arial" panose="020B0604020202020204" pitchFamily="34" charset="0"/>
              </a:rPr>
              <a:t>жендэрийн</a:t>
            </a:r>
            <a:r>
              <a:rPr lang="mn-MN" sz="1400" dirty="0">
                <a:solidFill>
                  <a:srgbClr val="1A3675"/>
                </a:solidFill>
                <a:latin typeface="Arial" panose="020B0604020202020204" pitchFamily="34" charset="0"/>
                <a:cs typeface="Arial" panose="020B0604020202020204" pitchFamily="34" charset="0"/>
              </a:rPr>
              <a:t> мэдрэмжтэй аргачлалыг нэвтрүүлэх болон хувийн хэвшлийн хамтын ажиллагааг бэхжүүлэхэд дэмжих </a:t>
            </a:r>
            <a:endParaRPr lang="en-US" sz="1400" b="1"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endParaRPr lang="mn-MN" sz="1400" b="1"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endParaRPr lang="mn-MN" sz="1400" b="1"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endParaRPr lang="mn-MN" sz="1400" b="1"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r>
              <a:rPr lang="en-US" sz="1400" b="1" dirty="0">
                <a:solidFill>
                  <a:srgbClr val="1A3675"/>
                </a:solidFill>
                <a:latin typeface="Arial" panose="020B0604020202020204" pitchFamily="34" charset="0"/>
                <a:cs typeface="Arial" panose="020B0604020202020204" pitchFamily="34" charset="0"/>
                <a:sym typeface="Arial" panose="020B0604020202020204"/>
              </a:rPr>
              <a:t>“</a:t>
            </a:r>
            <a:r>
              <a:rPr lang="en-US" sz="1400" b="1" dirty="0" err="1">
                <a:solidFill>
                  <a:srgbClr val="1A3675"/>
                </a:solidFill>
                <a:latin typeface="Arial" panose="020B0604020202020204" pitchFamily="34" charset="0"/>
                <a:cs typeface="Arial" panose="020B0604020202020204" pitchFamily="34" charset="0"/>
                <a:sym typeface="Arial" panose="020B0604020202020204"/>
              </a:rPr>
              <a:t>SkillShift</a:t>
            </a:r>
            <a:r>
              <a:rPr lang="en-US" sz="1400" b="1" dirty="0">
                <a:solidFill>
                  <a:srgbClr val="1A3675"/>
                </a:solidFill>
                <a:latin typeface="Arial" panose="020B0604020202020204" pitchFamily="34" charset="0"/>
                <a:cs typeface="Arial" panose="020B0604020202020204" pitchFamily="34" charset="0"/>
                <a:sym typeface="Arial" panose="020B0604020202020204"/>
              </a:rPr>
              <a:t> Mongolia” </a:t>
            </a:r>
            <a:r>
              <a:rPr lang="en-US" sz="1400" b="1" dirty="0" err="1">
                <a:solidFill>
                  <a:srgbClr val="1A3675"/>
                </a:solidFill>
                <a:latin typeface="Arial" panose="020B0604020202020204" pitchFamily="34" charset="0"/>
                <a:cs typeface="Arial" panose="020B0604020202020204" pitchFamily="34" charset="0"/>
                <a:sym typeface="Arial" panose="020B0604020202020204"/>
              </a:rPr>
              <a:t>төсөл</a:t>
            </a:r>
            <a:r>
              <a:rPr lang="en-US" sz="1400" b="1" dirty="0">
                <a:solidFill>
                  <a:srgbClr val="1A3675"/>
                </a:solidFill>
                <a:latin typeface="Arial" panose="020B0604020202020204" pitchFamily="34" charset="0"/>
                <a:cs typeface="Arial" panose="020B0604020202020204" pitchFamily="34" charset="0"/>
                <a:sym typeface="Arial" panose="020B0604020202020204"/>
              </a:rPr>
              <a:t> (</a:t>
            </a:r>
            <a:r>
              <a:rPr lang="en-US" sz="1400" b="1" dirty="0" err="1">
                <a:solidFill>
                  <a:srgbClr val="1A3675"/>
                </a:solidFill>
                <a:latin typeface="Arial" panose="020B0604020202020204" pitchFamily="34" charset="0"/>
                <a:cs typeface="Arial" panose="020B0604020202020204" pitchFamily="34" charset="0"/>
                <a:sym typeface="Arial" panose="020B0604020202020204"/>
              </a:rPr>
              <a:t>Канад</a:t>
            </a:r>
            <a:r>
              <a:rPr lang="en-US" sz="1400" b="1" dirty="0">
                <a:solidFill>
                  <a:srgbClr val="1A3675"/>
                </a:solidFill>
                <a:latin typeface="Arial" panose="020B0604020202020204" pitchFamily="34" charset="0"/>
                <a:cs typeface="Arial" panose="020B0604020202020204" pitchFamily="34" charset="0"/>
                <a:sym typeface="Arial" panose="020B0604020202020204"/>
              </a:rPr>
              <a:t> </a:t>
            </a:r>
            <a:r>
              <a:rPr lang="en-US" sz="1400" b="1" dirty="0" err="1">
                <a:solidFill>
                  <a:srgbClr val="1A3675"/>
                </a:solidFill>
                <a:latin typeface="Arial" panose="020B0604020202020204" pitchFamily="34" charset="0"/>
                <a:cs typeface="Arial" panose="020B0604020202020204" pitchFamily="34" charset="0"/>
                <a:sym typeface="Arial" panose="020B0604020202020204"/>
              </a:rPr>
              <a:t>улс</a:t>
            </a:r>
            <a:r>
              <a:rPr lang="en-US" sz="1400" b="1" dirty="0">
                <a:solidFill>
                  <a:srgbClr val="1A3675"/>
                </a:solidFill>
                <a:latin typeface="Arial" panose="020B0604020202020204" pitchFamily="34" charset="0"/>
                <a:cs typeface="Arial" panose="020B0604020202020204" pitchFamily="34" charset="0"/>
                <a:sym typeface="Arial" panose="020B0604020202020204"/>
              </a:rPr>
              <a:t>)</a:t>
            </a:r>
          </a:p>
          <a:p>
            <a:pPr algn="just" defTabSz="1219170">
              <a:defRPr/>
            </a:pPr>
            <a:r>
              <a:rPr lang="en-US" sz="1400" dirty="0" err="1">
                <a:solidFill>
                  <a:srgbClr val="1A3675"/>
                </a:solidFill>
                <a:latin typeface="Arial" panose="020B0604020202020204" pitchFamily="34" charset="0"/>
                <a:cs typeface="Arial" panose="020B0604020202020204" pitchFamily="34" charset="0"/>
                <a:sym typeface="Arial" panose="020B0604020202020204"/>
              </a:rPr>
              <a:t>Канадын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Коллеж</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болон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Хүрээлэнгүүдийн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холбоо</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нь</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Монгол</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Улсын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Боловсрол</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Шинжлэх</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ухааны</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яам</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хамтран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хэрэгжүүлэх</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энэхүү</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төсөл</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нь</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МбТБС-ын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байгууллагын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менежментийн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шинэчлэлийн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төсөл</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юм</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Хагас</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бизнесийн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зарчмаар</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ажиллах</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сургуулийн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менежментийн</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өөрчлөлтийг</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бий</a:t>
            </a:r>
            <a:r>
              <a:rPr lang="en-US" sz="1400" dirty="0">
                <a:solidFill>
                  <a:srgbClr val="1A3675"/>
                </a:solidFill>
                <a:latin typeface="Arial" panose="020B0604020202020204" pitchFamily="34" charset="0"/>
                <a:cs typeface="Arial" panose="020B0604020202020204" pitchFamily="34" charset="0"/>
                <a:sym typeface="Arial" panose="020B0604020202020204"/>
              </a:rPr>
              <a:t> </a:t>
            </a:r>
            <a:r>
              <a:rPr lang="en-US" sz="1400" dirty="0" err="1">
                <a:solidFill>
                  <a:srgbClr val="1A3675"/>
                </a:solidFill>
                <a:latin typeface="Arial" panose="020B0604020202020204" pitchFamily="34" charset="0"/>
                <a:cs typeface="Arial" panose="020B0604020202020204" pitchFamily="34" charset="0"/>
                <a:sym typeface="Arial" panose="020B0604020202020204"/>
              </a:rPr>
              <a:t>болгоно</a:t>
            </a:r>
            <a:r>
              <a:rPr lang="en-US" sz="1400" dirty="0">
                <a:solidFill>
                  <a:srgbClr val="1A3675"/>
                </a:solidFill>
                <a:latin typeface="Arial" panose="020B0604020202020204" pitchFamily="34" charset="0"/>
                <a:cs typeface="Arial" panose="020B0604020202020204" pitchFamily="34" charset="0"/>
                <a:sym typeface="Arial" panose="020B0604020202020204"/>
              </a:rPr>
              <a:t>. </a:t>
            </a:r>
          </a:p>
          <a:p>
            <a:pPr algn="just" defTabSz="1219170">
              <a:defRPr/>
            </a:pPr>
            <a:endParaRPr lang="en-US" sz="1400"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r>
              <a:rPr lang="mn-MN" sz="1400" dirty="0">
                <a:solidFill>
                  <a:srgbClr val="1A3675"/>
                </a:solidFill>
                <a:latin typeface="Arial" panose="020B0604020202020204" pitchFamily="34" charset="0"/>
                <a:cs typeface="Arial" panose="020B0604020202020204" pitchFamily="34" charset="0"/>
              </a:rPr>
              <a:t>Сургуулийн удирдлага, багш, ажилтнуудын чадавхыг бэхжүүлж, хөдөлмөрийн зах зээлийн эрэлтэд нийцсэн, жендерийн мэдрэмжтэй, уур амьсгалын өөрчлөлтөд мэдрэмтгий, хүртээмжтэй хөтөлбөрүүдийг хэрэгжүүлэх, багшийн хөгжлийг дэмжих, түншлэлийг нэвтрүүлэх, холбогдох яамд, байгууллагын боловсон хүчний </a:t>
            </a:r>
            <a:r>
              <a:rPr lang="mn-MN" sz="1400" dirty="0" err="1">
                <a:solidFill>
                  <a:srgbClr val="1A3675"/>
                </a:solidFill>
                <a:latin typeface="Arial" panose="020B0604020202020204" pitchFamily="34" charset="0"/>
                <a:cs typeface="Arial" panose="020B0604020202020204" pitchFamily="34" charset="0"/>
              </a:rPr>
              <a:t>чадавхийг</a:t>
            </a:r>
            <a:r>
              <a:rPr lang="mn-MN" sz="1400" dirty="0">
                <a:solidFill>
                  <a:srgbClr val="1A3675"/>
                </a:solidFill>
                <a:latin typeface="Arial" panose="020B0604020202020204" pitchFamily="34" charset="0"/>
                <a:cs typeface="Arial" panose="020B0604020202020204" pitchFamily="34" charset="0"/>
              </a:rPr>
              <a:t> сайжруулахад дэмжлэг үзүүлнэ.</a:t>
            </a:r>
            <a:endParaRPr lang="en-US" sz="1200" dirty="0">
              <a:solidFill>
                <a:srgbClr val="1A3675"/>
              </a:solidFill>
              <a:latin typeface="Arial" panose="020B0604020202020204" pitchFamily="34" charset="0"/>
              <a:cs typeface="Arial" panose="020B0604020202020204" pitchFamily="34" charset="0"/>
              <a:sym typeface="Arial" panose="020B0604020202020204"/>
            </a:endParaRPr>
          </a:p>
          <a:p>
            <a:pPr algn="just" defTabSz="1219170">
              <a:defRPr/>
            </a:pPr>
            <a:endParaRPr lang="en-US" sz="1400" dirty="0">
              <a:solidFill>
                <a:srgbClr val="FFFFFF"/>
              </a:solidFill>
              <a:latin typeface="Arial" panose="020B0604020202020204" pitchFamily="34" charset="0"/>
              <a:cs typeface="Arial" panose="020B0604020202020204" pitchFamily="34" charset="0"/>
              <a:sym typeface="Arial" panose="020B0604020202020204"/>
            </a:endParaRPr>
          </a:p>
        </p:txBody>
      </p:sp>
    </p:spTree>
    <p:extLst>
      <p:ext uri="{BB962C8B-B14F-4D97-AF65-F5344CB8AC3E}">
        <p14:creationId xmlns:p14="http://schemas.microsoft.com/office/powerpoint/2010/main" val="361356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12703A9-1E56-F5A7-9D9C-BDAD748FFE62}"/>
            </a:ext>
          </a:extLst>
        </p:cNvPr>
        <p:cNvGrpSpPr/>
        <p:nvPr/>
      </p:nvGrpSpPr>
      <p:grpSpPr>
        <a:xfrm>
          <a:off x="0" y="0"/>
          <a:ext cx="0" cy="0"/>
          <a:chOff x="0" y="0"/>
          <a:chExt cx="0" cy="0"/>
        </a:xfrm>
      </p:grpSpPr>
      <p:grpSp>
        <p:nvGrpSpPr>
          <p:cNvPr id="54" name="Group 53">
            <a:extLst>
              <a:ext uri="{FF2B5EF4-FFF2-40B4-BE49-F238E27FC236}">
                <a16:creationId xmlns:a16="http://schemas.microsoft.com/office/drawing/2014/main" id="{36694458-EEAA-630A-C38C-D2963C6E7657}"/>
              </a:ext>
            </a:extLst>
          </p:cNvPr>
          <p:cNvGrpSpPr/>
          <p:nvPr/>
        </p:nvGrpSpPr>
        <p:grpSpPr>
          <a:xfrm>
            <a:off x="110298" y="1427397"/>
            <a:ext cx="8339739" cy="4494083"/>
            <a:chOff x="411326" y="2061788"/>
            <a:chExt cx="8339739" cy="4494083"/>
          </a:xfrm>
        </p:grpSpPr>
        <p:grpSp>
          <p:nvGrpSpPr>
            <p:cNvPr id="2" name="Group 1">
              <a:extLst>
                <a:ext uri="{FF2B5EF4-FFF2-40B4-BE49-F238E27FC236}">
                  <a16:creationId xmlns:a16="http://schemas.microsoft.com/office/drawing/2014/main" id="{ADE80F89-D0DF-5C0C-74BE-4A46D940C039}"/>
                </a:ext>
              </a:extLst>
            </p:cNvPr>
            <p:cNvGrpSpPr/>
            <p:nvPr/>
          </p:nvGrpSpPr>
          <p:grpSpPr>
            <a:xfrm>
              <a:off x="411326" y="2061788"/>
              <a:ext cx="8339739" cy="4494083"/>
              <a:chOff x="119029" y="2210997"/>
              <a:chExt cx="6480770" cy="4465636"/>
            </a:xfrm>
          </p:grpSpPr>
          <p:sp>
            <p:nvSpPr>
              <p:cNvPr id="4" name="Shape">
                <a:extLst>
                  <a:ext uri="{FF2B5EF4-FFF2-40B4-BE49-F238E27FC236}">
                    <a16:creationId xmlns:a16="http://schemas.microsoft.com/office/drawing/2014/main" id="{3B73CF3B-1033-0394-BC03-00218C188D3D}"/>
                  </a:ext>
                </a:extLst>
              </p:cNvPr>
              <p:cNvSpPr/>
              <p:nvPr/>
            </p:nvSpPr>
            <p:spPr>
              <a:xfrm>
                <a:off x="2553064" y="2918977"/>
                <a:ext cx="1537075" cy="2940081"/>
              </a:xfrm>
              <a:custGeom>
                <a:avLst/>
                <a:gdLst/>
                <a:ahLst/>
                <a:cxnLst>
                  <a:cxn ang="0">
                    <a:pos x="wd2" y="hd2"/>
                  </a:cxn>
                  <a:cxn ang="5400000">
                    <a:pos x="wd2" y="hd2"/>
                  </a:cxn>
                  <a:cxn ang="10800000">
                    <a:pos x="wd2" y="hd2"/>
                  </a:cxn>
                  <a:cxn ang="16200000">
                    <a:pos x="wd2" y="hd2"/>
                  </a:cxn>
                </a:cxnLst>
                <a:rect l="0" t="0" r="r" b="b"/>
                <a:pathLst>
                  <a:path w="21600" h="21600" extrusionOk="0">
                    <a:moveTo>
                      <a:pt x="19452" y="21600"/>
                    </a:moveTo>
                    <a:lnTo>
                      <a:pt x="2148" y="21600"/>
                    </a:lnTo>
                    <a:cubicBezTo>
                      <a:pt x="967" y="21600"/>
                      <a:pt x="0" y="20633"/>
                      <a:pt x="0" y="19452"/>
                    </a:cubicBezTo>
                    <a:lnTo>
                      <a:pt x="0" y="2148"/>
                    </a:lnTo>
                    <a:cubicBezTo>
                      <a:pt x="0" y="967"/>
                      <a:pt x="967" y="0"/>
                      <a:pt x="2148" y="0"/>
                    </a:cubicBezTo>
                    <a:lnTo>
                      <a:pt x="19452" y="0"/>
                    </a:lnTo>
                    <a:cubicBezTo>
                      <a:pt x="20633" y="0"/>
                      <a:pt x="21600" y="967"/>
                      <a:pt x="21600" y="2148"/>
                    </a:cubicBezTo>
                    <a:lnTo>
                      <a:pt x="21600" y="19452"/>
                    </a:lnTo>
                    <a:cubicBezTo>
                      <a:pt x="21600" y="20633"/>
                      <a:pt x="20633" y="21600"/>
                      <a:pt x="19452" y="21600"/>
                    </a:cubicBezTo>
                    <a:close/>
                  </a:path>
                </a:pathLst>
              </a:custGeom>
              <a:solidFill>
                <a:srgbClr val="041B64"/>
              </a:solidFill>
              <a:ln w="12700">
                <a:solidFill>
                  <a:schemeClr val="accent5">
                    <a:lumMod val="60000"/>
                    <a:lumOff val="40000"/>
                  </a:schemeClr>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6" name="Shape">
                <a:extLst>
                  <a:ext uri="{FF2B5EF4-FFF2-40B4-BE49-F238E27FC236}">
                    <a16:creationId xmlns:a16="http://schemas.microsoft.com/office/drawing/2014/main" id="{82E05991-C8C9-0107-9A5B-F544F4EC260A}"/>
                  </a:ext>
                </a:extLst>
              </p:cNvPr>
              <p:cNvSpPr/>
              <p:nvPr/>
            </p:nvSpPr>
            <p:spPr>
              <a:xfrm>
                <a:off x="4152709" y="3636415"/>
                <a:ext cx="1648846" cy="92475"/>
              </a:xfrm>
              <a:custGeom>
                <a:avLst/>
                <a:gdLst/>
                <a:ahLst/>
                <a:cxnLst>
                  <a:cxn ang="0">
                    <a:pos x="wd2" y="hd2"/>
                  </a:cxn>
                  <a:cxn ang="5400000">
                    <a:pos x="wd2" y="hd2"/>
                  </a:cxn>
                  <a:cxn ang="10800000">
                    <a:pos x="wd2" y="hd2"/>
                  </a:cxn>
                  <a:cxn ang="16200000">
                    <a:pos x="wd2" y="hd2"/>
                  </a:cxn>
                </a:cxnLst>
                <a:rect l="0" t="0" r="r" b="b"/>
                <a:pathLst>
                  <a:path w="21600" h="21600" extrusionOk="0">
                    <a:moveTo>
                      <a:pt x="21012" y="0"/>
                    </a:moveTo>
                    <a:cubicBezTo>
                      <a:pt x="20749" y="0"/>
                      <a:pt x="20536" y="2987"/>
                      <a:pt x="20461" y="7353"/>
                    </a:cubicBezTo>
                    <a:lnTo>
                      <a:pt x="1139" y="7353"/>
                    </a:lnTo>
                    <a:cubicBezTo>
                      <a:pt x="1064" y="3217"/>
                      <a:pt x="838" y="0"/>
                      <a:pt x="588" y="0"/>
                    </a:cubicBezTo>
                    <a:cubicBezTo>
                      <a:pt x="263" y="0"/>
                      <a:pt x="0" y="4825"/>
                      <a:pt x="0" y="10800"/>
                    </a:cubicBezTo>
                    <a:cubicBezTo>
                      <a:pt x="0" y="16775"/>
                      <a:pt x="263" y="21600"/>
                      <a:pt x="588" y="21600"/>
                    </a:cubicBezTo>
                    <a:cubicBezTo>
                      <a:pt x="851" y="21600"/>
                      <a:pt x="1064" y="18613"/>
                      <a:pt x="1139" y="14247"/>
                    </a:cubicBezTo>
                    <a:lnTo>
                      <a:pt x="20461" y="14247"/>
                    </a:lnTo>
                    <a:cubicBezTo>
                      <a:pt x="20536" y="18383"/>
                      <a:pt x="20762" y="21600"/>
                      <a:pt x="21012" y="21600"/>
                    </a:cubicBezTo>
                    <a:cubicBezTo>
                      <a:pt x="21337" y="21600"/>
                      <a:pt x="21600" y="16775"/>
                      <a:pt x="21600" y="10800"/>
                    </a:cubicBezTo>
                    <a:cubicBezTo>
                      <a:pt x="21600" y="4825"/>
                      <a:pt x="21337" y="0"/>
                      <a:pt x="21012" y="0"/>
                    </a:cubicBezTo>
                    <a:close/>
                  </a:path>
                </a:pathLst>
              </a:custGeom>
              <a:solidFill>
                <a:schemeClr val="bg1">
                  <a:lumMod val="75000"/>
                  <a:alpha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7" name="Shape">
                <a:extLst>
                  <a:ext uri="{FF2B5EF4-FFF2-40B4-BE49-F238E27FC236}">
                    <a16:creationId xmlns:a16="http://schemas.microsoft.com/office/drawing/2014/main" id="{60276336-2C11-5ED0-D2F2-20C1F0BBEF5E}"/>
                  </a:ext>
                </a:extLst>
              </p:cNvPr>
              <p:cNvSpPr/>
              <p:nvPr/>
            </p:nvSpPr>
            <p:spPr>
              <a:xfrm>
                <a:off x="4152709" y="5968652"/>
                <a:ext cx="1649801" cy="411218"/>
              </a:xfrm>
              <a:custGeom>
                <a:avLst/>
                <a:gdLst/>
                <a:ahLst/>
                <a:cxnLst>
                  <a:cxn ang="0">
                    <a:pos x="wd2" y="hd2"/>
                  </a:cxn>
                  <a:cxn ang="5400000">
                    <a:pos x="wd2" y="hd2"/>
                  </a:cxn>
                  <a:cxn ang="10800000">
                    <a:pos x="wd2" y="hd2"/>
                  </a:cxn>
                  <a:cxn ang="16200000">
                    <a:pos x="wd2" y="hd2"/>
                  </a:cxn>
                </a:cxnLst>
                <a:rect l="0" t="0" r="r" b="b"/>
                <a:pathLst>
                  <a:path w="21600" h="21600" extrusionOk="0">
                    <a:moveTo>
                      <a:pt x="21000" y="16794"/>
                    </a:moveTo>
                    <a:cubicBezTo>
                      <a:pt x="20737" y="16794"/>
                      <a:pt x="20524" y="17466"/>
                      <a:pt x="20449" y="18448"/>
                    </a:cubicBezTo>
                    <a:lnTo>
                      <a:pt x="6916" y="18448"/>
                    </a:lnTo>
                    <a:cubicBezTo>
                      <a:pt x="5466" y="18448"/>
                      <a:pt x="4102" y="16123"/>
                      <a:pt x="3077" y="11885"/>
                    </a:cubicBezTo>
                    <a:lnTo>
                      <a:pt x="1088" y="3669"/>
                    </a:lnTo>
                    <a:cubicBezTo>
                      <a:pt x="1138" y="3307"/>
                      <a:pt x="1176" y="2894"/>
                      <a:pt x="1176" y="2429"/>
                    </a:cubicBezTo>
                    <a:cubicBezTo>
                      <a:pt x="1176" y="1085"/>
                      <a:pt x="913" y="0"/>
                      <a:pt x="588" y="0"/>
                    </a:cubicBezTo>
                    <a:cubicBezTo>
                      <a:pt x="263" y="0"/>
                      <a:pt x="0" y="1085"/>
                      <a:pt x="0" y="2429"/>
                    </a:cubicBezTo>
                    <a:cubicBezTo>
                      <a:pt x="0" y="3772"/>
                      <a:pt x="263" y="4857"/>
                      <a:pt x="588" y="4857"/>
                    </a:cubicBezTo>
                    <a:cubicBezTo>
                      <a:pt x="663" y="4857"/>
                      <a:pt x="738" y="4806"/>
                      <a:pt x="813" y="4651"/>
                    </a:cubicBezTo>
                    <a:lnTo>
                      <a:pt x="2814" y="12919"/>
                    </a:lnTo>
                    <a:cubicBezTo>
                      <a:pt x="3915" y="17466"/>
                      <a:pt x="5366" y="19946"/>
                      <a:pt x="6929" y="19946"/>
                    </a:cubicBezTo>
                    <a:lnTo>
                      <a:pt x="20462" y="19946"/>
                    </a:lnTo>
                    <a:cubicBezTo>
                      <a:pt x="20537" y="20877"/>
                      <a:pt x="20762" y="21600"/>
                      <a:pt x="21012" y="21600"/>
                    </a:cubicBezTo>
                    <a:cubicBezTo>
                      <a:pt x="21337" y="21600"/>
                      <a:pt x="21600" y="20515"/>
                      <a:pt x="21600" y="19171"/>
                    </a:cubicBezTo>
                    <a:cubicBezTo>
                      <a:pt x="21600" y="17828"/>
                      <a:pt x="21325" y="16794"/>
                      <a:pt x="21000" y="16794"/>
                    </a:cubicBezTo>
                    <a:close/>
                  </a:path>
                </a:pathLst>
              </a:custGeom>
              <a:solidFill>
                <a:schemeClr val="bg1">
                  <a:lumMod val="75000"/>
                  <a:alpha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8" name="Shape">
                <a:extLst>
                  <a:ext uri="{FF2B5EF4-FFF2-40B4-BE49-F238E27FC236}">
                    <a16:creationId xmlns:a16="http://schemas.microsoft.com/office/drawing/2014/main" id="{38411647-8476-6358-C760-ABC9D6CD34FE}"/>
                  </a:ext>
                </a:extLst>
              </p:cNvPr>
              <p:cNvSpPr/>
              <p:nvPr/>
            </p:nvSpPr>
            <p:spPr>
              <a:xfrm>
                <a:off x="4152711" y="2475561"/>
                <a:ext cx="1648877" cy="411218"/>
              </a:xfrm>
              <a:custGeom>
                <a:avLst/>
                <a:gdLst/>
                <a:ahLst/>
                <a:cxnLst>
                  <a:cxn ang="0">
                    <a:pos x="wd2" y="hd2"/>
                  </a:cxn>
                  <a:cxn ang="5400000">
                    <a:pos x="wd2" y="hd2"/>
                  </a:cxn>
                  <a:cxn ang="10800000">
                    <a:pos x="wd2" y="hd2"/>
                  </a:cxn>
                  <a:cxn ang="16200000">
                    <a:pos x="wd2" y="hd2"/>
                  </a:cxn>
                </a:cxnLst>
                <a:rect l="0" t="0" r="r" b="b"/>
                <a:pathLst>
                  <a:path w="21588" h="21600" extrusionOk="0">
                    <a:moveTo>
                      <a:pt x="21012" y="0"/>
                    </a:moveTo>
                    <a:cubicBezTo>
                      <a:pt x="20750" y="0"/>
                      <a:pt x="20537" y="672"/>
                      <a:pt x="20462" y="1654"/>
                    </a:cubicBezTo>
                    <a:lnTo>
                      <a:pt x="6929" y="1654"/>
                    </a:lnTo>
                    <a:cubicBezTo>
                      <a:pt x="5378" y="1654"/>
                      <a:pt x="3915" y="4134"/>
                      <a:pt x="2814" y="8681"/>
                    </a:cubicBezTo>
                    <a:lnTo>
                      <a:pt x="813" y="16949"/>
                    </a:lnTo>
                    <a:cubicBezTo>
                      <a:pt x="750" y="16846"/>
                      <a:pt x="675" y="16743"/>
                      <a:pt x="588" y="16743"/>
                    </a:cubicBezTo>
                    <a:cubicBezTo>
                      <a:pt x="263" y="16743"/>
                      <a:pt x="0" y="17828"/>
                      <a:pt x="0" y="19171"/>
                    </a:cubicBezTo>
                    <a:cubicBezTo>
                      <a:pt x="0" y="20515"/>
                      <a:pt x="263" y="21600"/>
                      <a:pt x="588" y="21600"/>
                    </a:cubicBezTo>
                    <a:cubicBezTo>
                      <a:pt x="913" y="21600"/>
                      <a:pt x="1176" y="20515"/>
                      <a:pt x="1176" y="19171"/>
                    </a:cubicBezTo>
                    <a:cubicBezTo>
                      <a:pt x="1176" y="18706"/>
                      <a:pt x="1151" y="18293"/>
                      <a:pt x="1088" y="17931"/>
                    </a:cubicBezTo>
                    <a:lnTo>
                      <a:pt x="3077" y="9715"/>
                    </a:lnTo>
                    <a:cubicBezTo>
                      <a:pt x="4102" y="5477"/>
                      <a:pt x="5466" y="3152"/>
                      <a:pt x="6916" y="3152"/>
                    </a:cubicBezTo>
                    <a:lnTo>
                      <a:pt x="20449" y="3152"/>
                    </a:lnTo>
                    <a:cubicBezTo>
                      <a:pt x="20524" y="4082"/>
                      <a:pt x="20749" y="4806"/>
                      <a:pt x="21000" y="4806"/>
                    </a:cubicBezTo>
                    <a:cubicBezTo>
                      <a:pt x="21325" y="4806"/>
                      <a:pt x="21587" y="3721"/>
                      <a:pt x="21587" y="2377"/>
                    </a:cubicBezTo>
                    <a:cubicBezTo>
                      <a:pt x="21600" y="1085"/>
                      <a:pt x="21337" y="0"/>
                      <a:pt x="21012" y="0"/>
                    </a:cubicBezTo>
                    <a:close/>
                  </a:path>
                </a:pathLst>
              </a:custGeom>
              <a:solidFill>
                <a:schemeClr val="bg1">
                  <a:lumMod val="75000"/>
                  <a:alpha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2" name="Shape">
                <a:extLst>
                  <a:ext uri="{FF2B5EF4-FFF2-40B4-BE49-F238E27FC236}">
                    <a16:creationId xmlns:a16="http://schemas.microsoft.com/office/drawing/2014/main" id="{F0CD5BDA-E2E6-22CF-6A7B-163B66E9EBDD}"/>
                  </a:ext>
                </a:extLst>
              </p:cNvPr>
              <p:cNvSpPr/>
              <p:nvPr/>
            </p:nvSpPr>
            <p:spPr>
              <a:xfrm>
                <a:off x="868532" y="3409204"/>
                <a:ext cx="1648846" cy="92475"/>
              </a:xfrm>
              <a:custGeom>
                <a:avLst/>
                <a:gdLst/>
                <a:ahLst/>
                <a:cxnLst>
                  <a:cxn ang="0">
                    <a:pos x="wd2" y="hd2"/>
                  </a:cxn>
                  <a:cxn ang="5400000">
                    <a:pos x="wd2" y="hd2"/>
                  </a:cxn>
                  <a:cxn ang="10800000">
                    <a:pos x="wd2" y="hd2"/>
                  </a:cxn>
                  <a:cxn ang="16200000">
                    <a:pos x="wd2" y="hd2"/>
                  </a:cxn>
                </a:cxnLst>
                <a:rect l="0" t="0" r="r" b="b"/>
                <a:pathLst>
                  <a:path w="21600" h="21600" extrusionOk="0">
                    <a:moveTo>
                      <a:pt x="588" y="0"/>
                    </a:moveTo>
                    <a:cubicBezTo>
                      <a:pt x="851" y="0"/>
                      <a:pt x="1064" y="2987"/>
                      <a:pt x="1139" y="7353"/>
                    </a:cubicBezTo>
                    <a:lnTo>
                      <a:pt x="20461" y="7353"/>
                    </a:lnTo>
                    <a:cubicBezTo>
                      <a:pt x="20536" y="3217"/>
                      <a:pt x="20762" y="0"/>
                      <a:pt x="21012" y="0"/>
                    </a:cubicBezTo>
                    <a:cubicBezTo>
                      <a:pt x="21337" y="0"/>
                      <a:pt x="21600" y="4825"/>
                      <a:pt x="21600" y="10800"/>
                    </a:cubicBezTo>
                    <a:cubicBezTo>
                      <a:pt x="21600" y="16775"/>
                      <a:pt x="21337" y="21600"/>
                      <a:pt x="21012" y="21600"/>
                    </a:cubicBezTo>
                    <a:cubicBezTo>
                      <a:pt x="20749" y="21600"/>
                      <a:pt x="20536" y="18613"/>
                      <a:pt x="20461" y="14247"/>
                    </a:cubicBezTo>
                    <a:lnTo>
                      <a:pt x="1139" y="14247"/>
                    </a:lnTo>
                    <a:cubicBezTo>
                      <a:pt x="1064" y="18383"/>
                      <a:pt x="838" y="21600"/>
                      <a:pt x="588" y="21600"/>
                    </a:cubicBezTo>
                    <a:cubicBezTo>
                      <a:pt x="263" y="21600"/>
                      <a:pt x="0" y="16775"/>
                      <a:pt x="0" y="10800"/>
                    </a:cubicBezTo>
                    <a:cubicBezTo>
                      <a:pt x="0" y="4825"/>
                      <a:pt x="275" y="0"/>
                      <a:pt x="588" y="0"/>
                    </a:cubicBezTo>
                    <a:close/>
                  </a:path>
                </a:pathLst>
              </a:custGeom>
              <a:solidFill>
                <a:schemeClr val="bg1">
                  <a:lumMod val="75000"/>
                  <a:alpha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Shape">
                <a:extLst>
                  <a:ext uri="{FF2B5EF4-FFF2-40B4-BE49-F238E27FC236}">
                    <a16:creationId xmlns:a16="http://schemas.microsoft.com/office/drawing/2014/main" id="{D0EA75B1-85CE-92D6-9D3B-83F90DFE9E1B}"/>
                  </a:ext>
                </a:extLst>
              </p:cNvPr>
              <p:cNvSpPr/>
              <p:nvPr/>
            </p:nvSpPr>
            <p:spPr>
              <a:xfrm>
                <a:off x="811358" y="5964806"/>
                <a:ext cx="1649801" cy="411218"/>
              </a:xfrm>
              <a:custGeom>
                <a:avLst/>
                <a:gdLst/>
                <a:ahLst/>
                <a:cxnLst>
                  <a:cxn ang="0">
                    <a:pos x="wd2" y="hd2"/>
                  </a:cxn>
                  <a:cxn ang="5400000">
                    <a:pos x="wd2" y="hd2"/>
                  </a:cxn>
                  <a:cxn ang="10800000">
                    <a:pos x="wd2" y="hd2"/>
                  </a:cxn>
                  <a:cxn ang="16200000">
                    <a:pos x="wd2" y="hd2"/>
                  </a:cxn>
                </a:cxnLst>
                <a:rect l="0" t="0" r="r" b="b"/>
                <a:pathLst>
                  <a:path w="21600" h="21600" extrusionOk="0">
                    <a:moveTo>
                      <a:pt x="600" y="16794"/>
                    </a:moveTo>
                    <a:cubicBezTo>
                      <a:pt x="863" y="16794"/>
                      <a:pt x="1076" y="17466"/>
                      <a:pt x="1151" y="18448"/>
                    </a:cubicBezTo>
                    <a:lnTo>
                      <a:pt x="14684" y="18448"/>
                    </a:lnTo>
                    <a:cubicBezTo>
                      <a:pt x="16134" y="18448"/>
                      <a:pt x="17498" y="16123"/>
                      <a:pt x="18523" y="11885"/>
                    </a:cubicBezTo>
                    <a:lnTo>
                      <a:pt x="20512" y="3669"/>
                    </a:lnTo>
                    <a:cubicBezTo>
                      <a:pt x="20462" y="3307"/>
                      <a:pt x="20424" y="2894"/>
                      <a:pt x="20424" y="2429"/>
                    </a:cubicBezTo>
                    <a:cubicBezTo>
                      <a:pt x="20424" y="1085"/>
                      <a:pt x="20687" y="0"/>
                      <a:pt x="21012" y="0"/>
                    </a:cubicBezTo>
                    <a:cubicBezTo>
                      <a:pt x="21337" y="0"/>
                      <a:pt x="21600" y="1085"/>
                      <a:pt x="21600" y="2429"/>
                    </a:cubicBezTo>
                    <a:cubicBezTo>
                      <a:pt x="21600" y="3772"/>
                      <a:pt x="21337" y="4857"/>
                      <a:pt x="21012" y="4857"/>
                    </a:cubicBezTo>
                    <a:cubicBezTo>
                      <a:pt x="20937" y="4857"/>
                      <a:pt x="20862" y="4806"/>
                      <a:pt x="20787" y="4651"/>
                    </a:cubicBezTo>
                    <a:lnTo>
                      <a:pt x="18786" y="12919"/>
                    </a:lnTo>
                    <a:cubicBezTo>
                      <a:pt x="17685" y="17466"/>
                      <a:pt x="16234" y="19946"/>
                      <a:pt x="14671" y="19946"/>
                    </a:cubicBezTo>
                    <a:lnTo>
                      <a:pt x="1138" y="19946"/>
                    </a:lnTo>
                    <a:cubicBezTo>
                      <a:pt x="1063" y="20877"/>
                      <a:pt x="838" y="21600"/>
                      <a:pt x="588" y="21600"/>
                    </a:cubicBezTo>
                    <a:cubicBezTo>
                      <a:pt x="263" y="21600"/>
                      <a:pt x="0" y="20515"/>
                      <a:pt x="0" y="19171"/>
                    </a:cubicBezTo>
                    <a:cubicBezTo>
                      <a:pt x="0" y="17828"/>
                      <a:pt x="288" y="16794"/>
                      <a:pt x="600" y="16794"/>
                    </a:cubicBezTo>
                    <a:close/>
                  </a:path>
                </a:pathLst>
              </a:custGeom>
              <a:solidFill>
                <a:schemeClr val="bg1">
                  <a:lumMod val="75000"/>
                  <a:alpha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7" name="Shape">
                <a:extLst>
                  <a:ext uri="{FF2B5EF4-FFF2-40B4-BE49-F238E27FC236}">
                    <a16:creationId xmlns:a16="http://schemas.microsoft.com/office/drawing/2014/main" id="{64B0B597-7ED7-9F95-F797-E408EE0665DA}"/>
                  </a:ext>
                </a:extLst>
              </p:cNvPr>
              <p:cNvSpPr/>
              <p:nvPr/>
            </p:nvSpPr>
            <p:spPr>
              <a:xfrm>
                <a:off x="856931" y="2475561"/>
                <a:ext cx="1648845" cy="411218"/>
              </a:xfrm>
              <a:custGeom>
                <a:avLst/>
                <a:gdLst/>
                <a:ahLst/>
                <a:cxnLst>
                  <a:cxn ang="0">
                    <a:pos x="wd2" y="hd2"/>
                  </a:cxn>
                  <a:cxn ang="5400000">
                    <a:pos x="wd2" y="hd2"/>
                  </a:cxn>
                  <a:cxn ang="10800000">
                    <a:pos x="wd2" y="hd2"/>
                  </a:cxn>
                  <a:cxn ang="16200000">
                    <a:pos x="wd2" y="hd2"/>
                  </a:cxn>
                </a:cxnLst>
                <a:rect l="0" t="0" r="r" b="b"/>
                <a:pathLst>
                  <a:path w="21600" h="21600" extrusionOk="0">
                    <a:moveTo>
                      <a:pt x="576" y="0"/>
                    </a:moveTo>
                    <a:cubicBezTo>
                      <a:pt x="838" y="0"/>
                      <a:pt x="1051" y="672"/>
                      <a:pt x="1126" y="1654"/>
                    </a:cubicBezTo>
                    <a:lnTo>
                      <a:pt x="14667" y="1654"/>
                    </a:lnTo>
                    <a:cubicBezTo>
                      <a:pt x="16219" y="1654"/>
                      <a:pt x="17683" y="4134"/>
                      <a:pt x="18784" y="8681"/>
                    </a:cubicBezTo>
                    <a:lnTo>
                      <a:pt x="20787" y="16949"/>
                    </a:lnTo>
                    <a:cubicBezTo>
                      <a:pt x="20849" y="16846"/>
                      <a:pt x="20924" y="16743"/>
                      <a:pt x="21012" y="16743"/>
                    </a:cubicBezTo>
                    <a:cubicBezTo>
                      <a:pt x="21337" y="16743"/>
                      <a:pt x="21600" y="17828"/>
                      <a:pt x="21600" y="19171"/>
                    </a:cubicBezTo>
                    <a:cubicBezTo>
                      <a:pt x="21600" y="20515"/>
                      <a:pt x="21337" y="21600"/>
                      <a:pt x="21012" y="21600"/>
                    </a:cubicBezTo>
                    <a:cubicBezTo>
                      <a:pt x="20686" y="21600"/>
                      <a:pt x="20424" y="20515"/>
                      <a:pt x="20424" y="19171"/>
                    </a:cubicBezTo>
                    <a:cubicBezTo>
                      <a:pt x="20424" y="18706"/>
                      <a:pt x="20449" y="18293"/>
                      <a:pt x="20511" y="17931"/>
                    </a:cubicBezTo>
                    <a:lnTo>
                      <a:pt x="18521" y="9715"/>
                    </a:lnTo>
                    <a:cubicBezTo>
                      <a:pt x="17495" y="5477"/>
                      <a:pt x="16131" y="3152"/>
                      <a:pt x="14679" y="3152"/>
                    </a:cubicBezTo>
                    <a:lnTo>
                      <a:pt x="1139" y="3152"/>
                    </a:lnTo>
                    <a:cubicBezTo>
                      <a:pt x="1064" y="4082"/>
                      <a:pt x="838" y="4806"/>
                      <a:pt x="588" y="4806"/>
                    </a:cubicBezTo>
                    <a:cubicBezTo>
                      <a:pt x="263" y="4806"/>
                      <a:pt x="0" y="3721"/>
                      <a:pt x="0" y="2377"/>
                    </a:cubicBezTo>
                    <a:cubicBezTo>
                      <a:pt x="0" y="1085"/>
                      <a:pt x="263" y="0"/>
                      <a:pt x="576" y="0"/>
                    </a:cubicBezTo>
                    <a:close/>
                  </a:path>
                </a:pathLst>
              </a:custGeom>
              <a:solidFill>
                <a:schemeClr val="bg1">
                  <a:lumMod val="75000"/>
                  <a:alpha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20" name="TextBox 25">
                <a:extLst>
                  <a:ext uri="{FF2B5EF4-FFF2-40B4-BE49-F238E27FC236}">
                    <a16:creationId xmlns:a16="http://schemas.microsoft.com/office/drawing/2014/main" id="{5AF52635-192C-55EB-3BC6-E45C1BB65B17}"/>
                  </a:ext>
                </a:extLst>
              </p:cNvPr>
              <p:cNvSpPr txBox="1"/>
              <p:nvPr/>
            </p:nvSpPr>
            <p:spPr>
              <a:xfrm>
                <a:off x="930297" y="2210997"/>
                <a:ext cx="1565926" cy="275246"/>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mn-MN" sz="1200" noProof="1">
                    <a:solidFill>
                      <a:srgbClr val="002060"/>
                    </a:solidFill>
                    <a:latin typeface="Arial" panose="020B0604020202020204" pitchFamily="34" charset="0"/>
                    <a:ea typeface="Times New Roman" panose="02020603050405020304" pitchFamily="18" charset="0"/>
                    <a:cs typeface="Arial" panose="020B0604020202020204" pitchFamily="34" charset="0"/>
                  </a:rPr>
                  <a:t>СУРГУУЛЬ</a:t>
                </a:r>
              </a:p>
            </p:txBody>
          </p:sp>
          <p:sp>
            <p:nvSpPr>
              <p:cNvPr id="21" name="TextBox 28">
                <a:extLst>
                  <a:ext uri="{FF2B5EF4-FFF2-40B4-BE49-F238E27FC236}">
                    <a16:creationId xmlns:a16="http://schemas.microsoft.com/office/drawing/2014/main" id="{C8FAE209-9BD0-8B89-47F1-D82FCDB0718B}"/>
                  </a:ext>
                </a:extLst>
              </p:cNvPr>
              <p:cNvSpPr txBox="1"/>
              <p:nvPr/>
            </p:nvSpPr>
            <p:spPr>
              <a:xfrm>
                <a:off x="980650" y="3162064"/>
                <a:ext cx="1434140" cy="275246"/>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solidFill>
                      <a:srgbClr val="002060"/>
                    </a:solidFill>
                    <a:latin typeface="Arial" panose="020B0604020202020204" pitchFamily="34" charset="0"/>
                    <a:cs typeface="Arial" panose="020B0604020202020204" pitchFamily="34" charset="0"/>
                  </a:rPr>
                  <a:t>СУРАЛЦАГЧ</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24" name="TextBox 34">
                <a:extLst>
                  <a:ext uri="{FF2B5EF4-FFF2-40B4-BE49-F238E27FC236}">
                    <a16:creationId xmlns:a16="http://schemas.microsoft.com/office/drawing/2014/main" id="{7E922417-ED30-FB86-68AE-347E76207C9B}"/>
                  </a:ext>
                </a:extLst>
              </p:cNvPr>
              <p:cNvSpPr txBox="1"/>
              <p:nvPr/>
            </p:nvSpPr>
            <p:spPr>
              <a:xfrm>
                <a:off x="4710948" y="2265810"/>
                <a:ext cx="1492611" cy="275246"/>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200" i="0" u="none" strike="noStrike" kern="1200" cap="none" spc="0" normalizeH="0" baseline="0" noProof="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ШИНЭ ЭЛСЭГЧ</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31" name="TextBox 22">
                <a:extLst>
                  <a:ext uri="{FF2B5EF4-FFF2-40B4-BE49-F238E27FC236}">
                    <a16:creationId xmlns:a16="http://schemas.microsoft.com/office/drawing/2014/main" id="{0BA3A55F-39FA-B100-8718-26CBD2015A70}"/>
                  </a:ext>
                </a:extLst>
              </p:cNvPr>
              <p:cNvSpPr txBox="1"/>
              <p:nvPr/>
            </p:nvSpPr>
            <p:spPr>
              <a:xfrm>
                <a:off x="2738947" y="3047788"/>
                <a:ext cx="1301282" cy="1192731"/>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1">
                    <a:ln>
                      <a:noFill/>
                    </a:ln>
                    <a:solidFill>
                      <a:schemeClr val="bg1"/>
                    </a:solidFill>
                    <a:effectLst/>
                    <a:uLnTx/>
                    <a:uFillTx/>
                    <a:latin typeface="Arial" panose="020B0604020202020204" pitchFamily="34" charset="0"/>
                    <a:cs typeface="Arial" panose="020B0604020202020204" pitchFamily="34" charset="0"/>
                  </a:rPr>
                  <a:t>Үндсэн үзүүлэлт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mn-MN" b="1" noProof="1">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1">
                    <a:ln>
                      <a:noFill/>
                    </a:ln>
                    <a:solidFill>
                      <a:schemeClr val="bg1"/>
                    </a:solidFill>
                    <a:effectLst/>
                    <a:uLnTx/>
                    <a:uFillTx/>
                    <a:latin typeface="Arial" panose="020B0604020202020204" pitchFamily="34" charset="0"/>
                    <a:cs typeface="Arial" panose="020B0604020202020204" pitchFamily="34" charset="0"/>
                  </a:rPr>
                  <a:t>2025-2026</a:t>
                </a:r>
                <a:endParaRPr kumimoji="0" lang="en-US" sz="1800" b="1" i="0" u="none" strike="noStrike" kern="1200" cap="none" spc="0" normalizeH="0" baseline="0" noProof="1">
                  <a:ln>
                    <a:noFill/>
                  </a:ln>
                  <a:solidFill>
                    <a:schemeClr val="bg1"/>
                  </a:solidFill>
                  <a:effectLst/>
                  <a:uLnTx/>
                  <a:uFillTx/>
                  <a:latin typeface="Arial" panose="020B0604020202020204" pitchFamily="34" charset="0"/>
                  <a:cs typeface="Arial" panose="020B0604020202020204" pitchFamily="34" charset="0"/>
                </a:endParaRPr>
              </a:p>
            </p:txBody>
          </p:sp>
          <p:sp>
            <p:nvSpPr>
              <p:cNvPr id="32" name="Shape">
                <a:extLst>
                  <a:ext uri="{FF2B5EF4-FFF2-40B4-BE49-F238E27FC236}">
                    <a16:creationId xmlns:a16="http://schemas.microsoft.com/office/drawing/2014/main" id="{42F0B87D-BEED-8FC8-BE1D-2DAFA29E0F5D}"/>
                  </a:ext>
                </a:extLst>
              </p:cNvPr>
              <p:cNvSpPr/>
              <p:nvPr/>
            </p:nvSpPr>
            <p:spPr>
              <a:xfrm>
                <a:off x="4153911" y="4721227"/>
                <a:ext cx="1648846" cy="92475"/>
              </a:xfrm>
              <a:custGeom>
                <a:avLst/>
                <a:gdLst/>
                <a:ahLst/>
                <a:cxnLst>
                  <a:cxn ang="0">
                    <a:pos x="wd2" y="hd2"/>
                  </a:cxn>
                  <a:cxn ang="5400000">
                    <a:pos x="wd2" y="hd2"/>
                  </a:cxn>
                  <a:cxn ang="10800000">
                    <a:pos x="wd2" y="hd2"/>
                  </a:cxn>
                  <a:cxn ang="16200000">
                    <a:pos x="wd2" y="hd2"/>
                  </a:cxn>
                </a:cxnLst>
                <a:rect l="0" t="0" r="r" b="b"/>
                <a:pathLst>
                  <a:path w="21600" h="21600" extrusionOk="0">
                    <a:moveTo>
                      <a:pt x="21012" y="0"/>
                    </a:moveTo>
                    <a:cubicBezTo>
                      <a:pt x="20749" y="0"/>
                      <a:pt x="20536" y="2987"/>
                      <a:pt x="20461" y="7353"/>
                    </a:cubicBezTo>
                    <a:lnTo>
                      <a:pt x="1139" y="7353"/>
                    </a:lnTo>
                    <a:cubicBezTo>
                      <a:pt x="1064" y="3217"/>
                      <a:pt x="838" y="0"/>
                      <a:pt x="588" y="0"/>
                    </a:cubicBezTo>
                    <a:cubicBezTo>
                      <a:pt x="263" y="0"/>
                      <a:pt x="0" y="4825"/>
                      <a:pt x="0" y="10800"/>
                    </a:cubicBezTo>
                    <a:cubicBezTo>
                      <a:pt x="0" y="16775"/>
                      <a:pt x="263" y="21600"/>
                      <a:pt x="588" y="21600"/>
                    </a:cubicBezTo>
                    <a:cubicBezTo>
                      <a:pt x="851" y="21600"/>
                      <a:pt x="1064" y="18613"/>
                      <a:pt x="1139" y="14247"/>
                    </a:cubicBezTo>
                    <a:lnTo>
                      <a:pt x="20461" y="14247"/>
                    </a:lnTo>
                    <a:cubicBezTo>
                      <a:pt x="20536" y="18383"/>
                      <a:pt x="20762" y="21600"/>
                      <a:pt x="21012" y="21600"/>
                    </a:cubicBezTo>
                    <a:cubicBezTo>
                      <a:pt x="21337" y="21600"/>
                      <a:pt x="21600" y="16775"/>
                      <a:pt x="21600" y="10800"/>
                    </a:cubicBezTo>
                    <a:cubicBezTo>
                      <a:pt x="21600" y="4825"/>
                      <a:pt x="21337" y="0"/>
                      <a:pt x="21012" y="0"/>
                    </a:cubicBezTo>
                    <a:close/>
                  </a:path>
                </a:pathLst>
              </a:custGeom>
              <a:solidFill>
                <a:schemeClr val="bg1">
                  <a:lumMod val="75000"/>
                  <a:alpha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34" name="Shape">
                <a:extLst>
                  <a:ext uri="{FF2B5EF4-FFF2-40B4-BE49-F238E27FC236}">
                    <a16:creationId xmlns:a16="http://schemas.microsoft.com/office/drawing/2014/main" id="{F2132C9F-8830-817D-4830-2D17AE874DF5}"/>
                  </a:ext>
                </a:extLst>
              </p:cNvPr>
              <p:cNvSpPr/>
              <p:nvPr/>
            </p:nvSpPr>
            <p:spPr>
              <a:xfrm>
                <a:off x="848783" y="4793806"/>
                <a:ext cx="1648846" cy="92475"/>
              </a:xfrm>
              <a:custGeom>
                <a:avLst/>
                <a:gdLst/>
                <a:ahLst/>
                <a:cxnLst>
                  <a:cxn ang="0">
                    <a:pos x="wd2" y="hd2"/>
                  </a:cxn>
                  <a:cxn ang="5400000">
                    <a:pos x="wd2" y="hd2"/>
                  </a:cxn>
                  <a:cxn ang="10800000">
                    <a:pos x="wd2" y="hd2"/>
                  </a:cxn>
                  <a:cxn ang="16200000">
                    <a:pos x="wd2" y="hd2"/>
                  </a:cxn>
                </a:cxnLst>
                <a:rect l="0" t="0" r="r" b="b"/>
                <a:pathLst>
                  <a:path w="21600" h="21600" extrusionOk="0">
                    <a:moveTo>
                      <a:pt x="588" y="0"/>
                    </a:moveTo>
                    <a:cubicBezTo>
                      <a:pt x="851" y="0"/>
                      <a:pt x="1064" y="2987"/>
                      <a:pt x="1139" y="7353"/>
                    </a:cubicBezTo>
                    <a:lnTo>
                      <a:pt x="20461" y="7353"/>
                    </a:lnTo>
                    <a:cubicBezTo>
                      <a:pt x="20536" y="3217"/>
                      <a:pt x="20762" y="0"/>
                      <a:pt x="21012" y="0"/>
                    </a:cubicBezTo>
                    <a:cubicBezTo>
                      <a:pt x="21337" y="0"/>
                      <a:pt x="21600" y="4825"/>
                      <a:pt x="21600" y="10800"/>
                    </a:cubicBezTo>
                    <a:cubicBezTo>
                      <a:pt x="21600" y="16775"/>
                      <a:pt x="21337" y="21600"/>
                      <a:pt x="21012" y="21600"/>
                    </a:cubicBezTo>
                    <a:cubicBezTo>
                      <a:pt x="20749" y="21600"/>
                      <a:pt x="20536" y="18613"/>
                      <a:pt x="20461" y="14247"/>
                    </a:cubicBezTo>
                    <a:lnTo>
                      <a:pt x="1139" y="14247"/>
                    </a:lnTo>
                    <a:cubicBezTo>
                      <a:pt x="1064" y="18383"/>
                      <a:pt x="838" y="21600"/>
                      <a:pt x="588" y="21600"/>
                    </a:cubicBezTo>
                    <a:cubicBezTo>
                      <a:pt x="263" y="21600"/>
                      <a:pt x="0" y="16775"/>
                      <a:pt x="0" y="10800"/>
                    </a:cubicBezTo>
                    <a:cubicBezTo>
                      <a:pt x="0" y="4825"/>
                      <a:pt x="275" y="0"/>
                      <a:pt x="588" y="0"/>
                    </a:cubicBezTo>
                    <a:close/>
                  </a:path>
                </a:pathLst>
              </a:custGeom>
              <a:solidFill>
                <a:schemeClr val="bg1">
                  <a:lumMod val="75000"/>
                  <a:alpha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E1A9068-21C9-71FD-A0CF-F3D2AE080C7E}"/>
                  </a:ext>
                </a:extLst>
              </p:cNvPr>
              <p:cNvSpPr txBox="1"/>
              <p:nvPr/>
            </p:nvSpPr>
            <p:spPr>
              <a:xfrm>
                <a:off x="228787" y="2282700"/>
                <a:ext cx="744754" cy="366994"/>
              </a:xfrm>
              <a:prstGeom prst="rect">
                <a:avLst/>
              </a:prstGeom>
              <a:noFill/>
              <a:ln>
                <a:noFill/>
              </a:ln>
            </p:spPr>
            <p:txBody>
              <a:bodyPr wrap="square" rtlCol="0">
                <a:spAutoFit/>
              </a:bodyPr>
              <a:lstStyle/>
              <a:p>
                <a:pPr>
                  <a:defRPr/>
                </a:pPr>
                <a:r>
                  <a:rPr lang="mn-MN" b="1">
                    <a:solidFill>
                      <a:srgbClr val="002060"/>
                    </a:solidFill>
                    <a:latin typeface="Arial" panose="020B0604020202020204" pitchFamily="34" charset="0"/>
                    <a:cs typeface="Arial" panose="020B0604020202020204" pitchFamily="34" charset="0"/>
                  </a:rPr>
                  <a:t>68</a:t>
                </a:r>
                <a:endParaRPr lang="en-US" b="1">
                  <a:solidFill>
                    <a:srgbClr val="00206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D8870D3-4E0D-DCF4-6422-DBA91CEE4C9B}"/>
                  </a:ext>
                </a:extLst>
              </p:cNvPr>
              <p:cNvSpPr txBox="1"/>
              <p:nvPr/>
            </p:nvSpPr>
            <p:spPr>
              <a:xfrm>
                <a:off x="119029" y="3236065"/>
                <a:ext cx="818656" cy="36699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161,891</a:t>
                </a:r>
                <a:endParaRPr kumimoji="0" lang="en-US"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508C0D6-A927-5A00-6AB5-0D0FA89D5946}"/>
                  </a:ext>
                </a:extLst>
              </p:cNvPr>
              <p:cNvSpPr txBox="1"/>
              <p:nvPr/>
            </p:nvSpPr>
            <p:spPr>
              <a:xfrm>
                <a:off x="5821805" y="2328136"/>
                <a:ext cx="728403" cy="36699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b="1">
                    <a:solidFill>
                      <a:srgbClr val="002060"/>
                    </a:solidFill>
                    <a:latin typeface="Arial" panose="020B0604020202020204" pitchFamily="34" charset="0"/>
                    <a:cs typeface="Arial" panose="020B0604020202020204" pitchFamily="34" charset="0"/>
                  </a:rPr>
                  <a:t>32,506</a:t>
                </a:r>
                <a:endParaRPr kumimoji="0" lang="en-US"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F262A28-D39F-9ABC-732B-0CAE272AA925}"/>
                  </a:ext>
                </a:extLst>
              </p:cNvPr>
              <p:cNvSpPr txBox="1"/>
              <p:nvPr/>
            </p:nvSpPr>
            <p:spPr>
              <a:xfrm>
                <a:off x="145419" y="6144624"/>
                <a:ext cx="837924" cy="36699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10,382</a:t>
                </a:r>
                <a:endParaRPr kumimoji="0" lang="en-US"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FEB3BF3-45E6-CCA8-4B5C-F65946ED2C70}"/>
                  </a:ext>
                </a:extLst>
              </p:cNvPr>
              <p:cNvSpPr txBox="1"/>
              <p:nvPr/>
            </p:nvSpPr>
            <p:spPr>
              <a:xfrm>
                <a:off x="5801555" y="6126142"/>
                <a:ext cx="646799" cy="55049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2438</a:t>
                </a:r>
                <a:br>
                  <a:rPr kumimoji="0" lang="mn-MN"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t>
                </a:r>
                <a:r>
                  <a:rPr kumimoji="0" lang="mn-MN"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46.3</a:t>
                </a:r>
                <a:r>
                  <a:rPr lang="en-US" sz="1200">
                    <a:solidFill>
                      <a:srgbClr val="002060"/>
                    </a:solidFill>
                    <a:latin typeface="Arial" panose="020B0604020202020204" pitchFamily="34" charset="0"/>
                    <a:cs typeface="Arial" panose="020B0604020202020204" pitchFamily="34" charset="0"/>
                  </a:rPr>
                  <a:t>%)</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1F45E26-7D5D-7DF6-7A3E-6F0CA2F168D6}"/>
                  </a:ext>
                </a:extLst>
              </p:cNvPr>
              <p:cNvSpPr txBox="1"/>
              <p:nvPr/>
            </p:nvSpPr>
            <p:spPr>
              <a:xfrm>
                <a:off x="5864126" y="3469683"/>
                <a:ext cx="735673" cy="36699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23,768</a:t>
                </a:r>
                <a:endParaRPr kumimoji="0" lang="en-US"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14A5727-BF34-F44F-BA19-27411220DE87}"/>
                  </a:ext>
                </a:extLst>
              </p:cNvPr>
              <p:cNvSpPr txBox="1"/>
              <p:nvPr/>
            </p:nvSpPr>
            <p:spPr>
              <a:xfrm>
                <a:off x="5767657" y="4586235"/>
                <a:ext cx="646799" cy="55049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panose="020B0604020202020204" pitchFamily="34" charset="0"/>
                    <a:cs typeface="Arial" panose="020B0604020202020204" pitchFamily="34" charset="0"/>
                  </a:rPr>
                  <a:t>(</a:t>
                </a:r>
                <a:r>
                  <a:rPr kumimoji="0" lang="mn-MN"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91.7%</a:t>
                </a:r>
                <a:r>
                  <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t>
                </a:r>
              </a:p>
            </p:txBody>
          </p:sp>
        </p:grpSp>
        <p:sp>
          <p:nvSpPr>
            <p:cNvPr id="44" name="TextBox 34">
              <a:extLst>
                <a:ext uri="{FF2B5EF4-FFF2-40B4-BE49-F238E27FC236}">
                  <a16:creationId xmlns:a16="http://schemas.microsoft.com/office/drawing/2014/main" id="{07C29F6F-6E1E-1B40-D9FC-2586992B0C4A}"/>
                </a:ext>
              </a:extLst>
            </p:cNvPr>
            <p:cNvSpPr txBox="1"/>
            <p:nvPr/>
          </p:nvSpPr>
          <p:spPr>
            <a:xfrm>
              <a:off x="1846283" y="5858916"/>
              <a:ext cx="1078277"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noProof="1">
                  <a:solidFill>
                    <a:srgbClr val="002060"/>
                  </a:solidFill>
                  <a:latin typeface="Arial" panose="020B0604020202020204" pitchFamily="34" charset="0"/>
                  <a:cs typeface="Arial" panose="020B0604020202020204" pitchFamily="34" charset="0"/>
                </a:rPr>
                <a:t>АЖИЛТАН</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1022DAD-8DDC-4E0F-AC2F-38293E921DA3}"/>
                </a:ext>
              </a:extLst>
            </p:cNvPr>
            <p:cNvSpPr txBox="1"/>
            <p:nvPr/>
          </p:nvSpPr>
          <p:spPr>
            <a:xfrm>
              <a:off x="6054995" y="4188787"/>
              <a:ext cx="1606727" cy="461665"/>
            </a:xfrm>
            <a:prstGeom prst="rect">
              <a:avLst/>
            </a:prstGeom>
            <a:noFill/>
          </p:spPr>
          <p:txBody>
            <a:bodyPr wrap="square">
              <a:spAutoFit/>
            </a:bodyPr>
            <a:lstStyle/>
            <a:p>
              <a:pPr algn="ctr"/>
              <a:r>
                <a:rPr lang="mn-MN" sz="1200">
                  <a:solidFill>
                    <a:srgbClr val="002060"/>
                  </a:solidFill>
                  <a:latin typeface="Arial" panose="020B0604020202020204" pitchFamily="34" charset="0"/>
                  <a:cs typeface="Arial" panose="020B0604020202020204" pitchFamily="34" charset="0"/>
                </a:rPr>
                <a:t>ДОТУУР БАЙР,  ХАНГАЛТ</a:t>
              </a:r>
            </a:p>
          </p:txBody>
        </p:sp>
        <p:sp>
          <p:nvSpPr>
            <p:cNvPr id="49" name="TextBox 48">
              <a:extLst>
                <a:ext uri="{FF2B5EF4-FFF2-40B4-BE49-F238E27FC236}">
                  <a16:creationId xmlns:a16="http://schemas.microsoft.com/office/drawing/2014/main" id="{EA7D8E08-ADEE-777E-C452-2C1219FF9F12}"/>
                </a:ext>
              </a:extLst>
            </p:cNvPr>
            <p:cNvSpPr txBox="1"/>
            <p:nvPr/>
          </p:nvSpPr>
          <p:spPr>
            <a:xfrm>
              <a:off x="1328714" y="4430583"/>
              <a:ext cx="227433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noProof="1">
                  <a:solidFill>
                    <a:srgbClr val="002060"/>
                  </a:solidFill>
                  <a:latin typeface="Arial" panose="020B0604020202020204" pitchFamily="34" charset="0"/>
                  <a:cs typeface="Arial" panose="020B0604020202020204" pitchFamily="34" charset="0"/>
                </a:rPr>
                <a:t>ОРОН НУТАГТ СУРАЛЦАГЧ</a:t>
              </a:r>
              <a:endParaRPr kumimoji="0" lang="mn-MN" sz="1200" b="1" i="0" u="none" strike="noStrike" kern="1200" cap="none" spc="0" normalizeH="0" baseline="0" noProof="1">
                <a:ln>
                  <a:noFill/>
                </a:ln>
                <a:solidFill>
                  <a:srgbClr val="002060"/>
                </a:solidFill>
                <a:effectLst/>
                <a:uLnTx/>
                <a:uFillTx/>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34BA646E-2A62-539E-0904-EDFFDFC3959D}"/>
                </a:ext>
              </a:extLst>
            </p:cNvPr>
            <p:cNvSpPr txBox="1"/>
            <p:nvPr/>
          </p:nvSpPr>
          <p:spPr>
            <a:xfrm>
              <a:off x="433604" y="4508810"/>
              <a:ext cx="905956"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11,738 </a:t>
              </a:r>
              <a:r>
                <a:rPr kumimoji="0" lang="en-US" sz="12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t>
              </a:r>
              <a:r>
                <a:rPr kumimoji="0" lang="mn-MN" sz="12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7</a:t>
              </a:r>
              <a:r>
                <a:rPr kumimoji="0" lang="en-US" sz="12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t>
              </a:r>
              <a:r>
                <a:rPr lang="mn-MN" sz="1200" b="1">
                  <a:solidFill>
                    <a:srgbClr val="002060"/>
                  </a:solidFill>
                  <a:latin typeface="Arial" panose="020B0604020202020204" pitchFamily="34" charset="0"/>
                  <a:cs typeface="Arial" panose="020B0604020202020204" pitchFamily="34" charset="0"/>
                </a:rPr>
                <a:t>2</a:t>
              </a:r>
              <a:r>
                <a:rPr kumimoji="0" lang="mn-MN" sz="12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t>
              </a:r>
              <a:r>
                <a:rPr lang="en-US" sz="1200" b="1">
                  <a:solidFill>
                    <a:srgbClr val="002060"/>
                  </a:solidFill>
                  <a:latin typeface="Arial" panose="020B0604020202020204" pitchFamily="34" charset="0"/>
                  <a:cs typeface="Arial" panose="020B0604020202020204" pitchFamily="34" charset="0"/>
                </a:rPr>
                <a:t>)</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3" name="TextBox 34">
            <a:extLst>
              <a:ext uri="{FF2B5EF4-FFF2-40B4-BE49-F238E27FC236}">
                <a16:creationId xmlns:a16="http://schemas.microsoft.com/office/drawing/2014/main" id="{16B03022-BABA-1832-5EFE-FF3A4ADE5542}"/>
              </a:ext>
            </a:extLst>
          </p:cNvPr>
          <p:cNvSpPr txBox="1"/>
          <p:nvPr/>
        </p:nvSpPr>
        <p:spPr>
          <a:xfrm>
            <a:off x="1302096" y="5729496"/>
            <a:ext cx="734136"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noProof="1">
                <a:solidFill>
                  <a:schemeClr val="accent2"/>
                </a:solidFill>
                <a:latin typeface="Arial" panose="020B0604020202020204" pitchFamily="34" charset="0"/>
                <a:cs typeface="Arial" panose="020B0604020202020204" pitchFamily="34" charset="0"/>
              </a:rPr>
              <a:t>БАГШ</a:t>
            </a:r>
            <a:endParaRPr kumimoji="0" lang="en-US" sz="1200"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277D54C-A3A7-41DB-1BCE-5F5856C5E9FA}"/>
              </a:ext>
            </a:extLst>
          </p:cNvPr>
          <p:cNvSpPr txBox="1"/>
          <p:nvPr/>
        </p:nvSpPr>
        <p:spPr>
          <a:xfrm>
            <a:off x="1783357" y="5638363"/>
            <a:ext cx="832330"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cs typeface="Arial" panose="020B0604020202020204" pitchFamily="34" charset="0"/>
              </a:rPr>
              <a:t>5</a:t>
            </a:r>
            <a:r>
              <a:rPr kumimoji="0" lang="mn-MN"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,266</a:t>
            </a:r>
            <a:r>
              <a:rPr kumimoji="0" lang="en-US"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anose="020B0604020202020204" pitchFamily="34" charset="0"/>
                <a:cs typeface="Arial" panose="020B0604020202020204" pitchFamily="34" charset="0"/>
              </a:rPr>
              <a:t>(50.7%)</a:t>
            </a:r>
            <a:endParaRPr kumimoji="0" lang="en-US"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A541BA3A-82FD-5E13-32FD-3F8B83254B27}"/>
              </a:ext>
            </a:extLst>
          </p:cNvPr>
          <p:cNvSpPr txBox="1">
            <a:spLocks/>
          </p:cNvSpPr>
          <p:nvPr/>
        </p:nvSpPr>
        <p:spPr>
          <a:xfrm>
            <a:off x="5926254" y="5983199"/>
            <a:ext cx="5830317" cy="635025"/>
          </a:xfrm>
          <a:prstGeom prst="rect">
            <a:avLst/>
          </a:prstGeom>
          <a:ln w="19050">
            <a:solidFill>
              <a:srgbClr val="00B050"/>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r>
              <a:rPr lang="mn-MN" sz="1200" i="1">
                <a:solidFill>
                  <a:srgbClr val="00B050"/>
                </a:solidFill>
                <a:latin typeface="Arial" panose="020B0604020202020204" pitchFamily="34" charset="0"/>
                <a:cs typeface="Arial" panose="020B0604020202020204" pitchFamily="34" charset="0"/>
              </a:rPr>
              <a:t>Докторын түвшинд</a:t>
            </a:r>
            <a:r>
              <a:rPr lang="mn-MN" sz="1200">
                <a:solidFill>
                  <a:srgbClr val="002060"/>
                </a:solidFill>
                <a:latin typeface="Arial" panose="020B0604020202020204" pitchFamily="34" charset="0"/>
                <a:cs typeface="Arial" panose="020B0604020202020204" pitchFamily="34" charset="0"/>
              </a:rPr>
              <a:t> суралцагчдын тоо хамгийн эрчимтэй буюу </a:t>
            </a:r>
            <a:r>
              <a:rPr lang="mn-MN" sz="1200" b="1">
                <a:solidFill>
                  <a:srgbClr val="002060"/>
                </a:solidFill>
                <a:latin typeface="Arial" panose="020B0604020202020204" pitchFamily="34" charset="0"/>
                <a:cs typeface="Arial" panose="020B0604020202020204" pitchFamily="34" charset="0"/>
              </a:rPr>
              <a:t>31.8%-</a:t>
            </a:r>
            <a:r>
              <a:rPr lang="mn-MN" sz="1200">
                <a:solidFill>
                  <a:srgbClr val="002060"/>
                </a:solidFill>
                <a:latin typeface="Arial" panose="020B0604020202020204" pitchFamily="34" charset="0"/>
                <a:cs typeface="Arial" panose="020B0604020202020204" pitchFamily="34" charset="0"/>
              </a:rPr>
              <a:t>иар өссөн нь дээд боловсролын салбарт судалгаа, шинжилгээний чиглэлд анхаарал нэмэгдэж байгааг илтгэж байна.</a:t>
            </a:r>
            <a:endParaRPr lang="en-US" sz="1200">
              <a:solidFill>
                <a:srgbClr val="002060"/>
              </a:solidFill>
              <a:latin typeface="Arial" panose="020B0604020202020204" pitchFamily="34" charset="0"/>
              <a:cs typeface="Arial" panose="020B0604020202020204" pitchFamily="34" charset="0"/>
            </a:endParaRPr>
          </a:p>
        </p:txBody>
      </p:sp>
      <p:sp>
        <p:nvSpPr>
          <p:cNvPr id="25" name="Arrow: Down 24">
            <a:extLst>
              <a:ext uri="{FF2B5EF4-FFF2-40B4-BE49-F238E27FC236}">
                <a16:creationId xmlns:a16="http://schemas.microsoft.com/office/drawing/2014/main" id="{F15D3C00-6F64-3243-8992-60CE355BA0F5}"/>
              </a:ext>
            </a:extLst>
          </p:cNvPr>
          <p:cNvSpPr/>
          <p:nvPr/>
        </p:nvSpPr>
        <p:spPr>
          <a:xfrm rot="16200000">
            <a:off x="8535574" y="1796604"/>
            <a:ext cx="255767" cy="5039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05D3367-F3D9-2FAA-B71B-77BAAAA13A8B}"/>
              </a:ext>
            </a:extLst>
          </p:cNvPr>
          <p:cNvSpPr txBox="1">
            <a:spLocks/>
          </p:cNvSpPr>
          <p:nvPr/>
        </p:nvSpPr>
        <p:spPr>
          <a:xfrm>
            <a:off x="8967353" y="1252799"/>
            <a:ext cx="2789219" cy="1818885"/>
          </a:xfrm>
          <a:prstGeom prst="rect">
            <a:avLst/>
          </a:prstGeom>
          <a:ln w="15875">
            <a:solidFill>
              <a:srgbClr val="002060"/>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u-RU" sz="1200">
                <a:solidFill>
                  <a:srgbClr val="002060"/>
                </a:solidFill>
                <a:latin typeface="Arial" panose="020B0604020202020204" pitchFamily="34" charset="0"/>
                <a:cs typeface="Arial" panose="020B0604020202020204" pitchFamily="34" charset="0"/>
              </a:rPr>
              <a:t>Их, дээд сургууль, коллежид суралцагчдыг өмчийн хэлбэрээр авч үзвэл, 202</a:t>
            </a:r>
            <a:r>
              <a:rPr lang="mn-MN" sz="1200">
                <a:solidFill>
                  <a:srgbClr val="002060"/>
                </a:solidFill>
                <a:latin typeface="Arial" panose="020B0604020202020204" pitchFamily="34" charset="0"/>
                <a:cs typeface="Arial" panose="020B0604020202020204" pitchFamily="34" charset="0"/>
              </a:rPr>
              <a:t>5</a:t>
            </a:r>
            <a:r>
              <a:rPr lang="ru-RU" sz="1200">
                <a:solidFill>
                  <a:srgbClr val="002060"/>
                </a:solidFill>
                <a:latin typeface="Arial" panose="020B0604020202020204" pitchFamily="34" charset="0"/>
                <a:cs typeface="Arial" panose="020B0604020202020204" pitchFamily="34" charset="0"/>
              </a:rPr>
              <a:t>-202</a:t>
            </a:r>
            <a:r>
              <a:rPr lang="mn-MN" sz="1200">
                <a:solidFill>
                  <a:srgbClr val="002060"/>
                </a:solidFill>
                <a:latin typeface="Arial" panose="020B0604020202020204" pitchFamily="34" charset="0"/>
                <a:cs typeface="Arial" panose="020B0604020202020204" pitchFamily="34" charset="0"/>
              </a:rPr>
              <a:t>6</a:t>
            </a:r>
            <a:r>
              <a:rPr lang="ru-RU" sz="1200">
                <a:solidFill>
                  <a:srgbClr val="002060"/>
                </a:solidFill>
                <a:latin typeface="Arial" panose="020B0604020202020204" pitchFamily="34" charset="0"/>
                <a:cs typeface="Arial" panose="020B0604020202020204" pitchFamily="34" charset="0"/>
              </a:rPr>
              <a:t> оны</a:t>
            </a:r>
            <a:r>
              <a:rPr lang="en-US" sz="1200">
                <a:solidFill>
                  <a:srgbClr val="002060"/>
                </a:solidFill>
                <a:latin typeface="Arial" panose="020B0604020202020204" pitchFamily="34" charset="0"/>
                <a:cs typeface="Arial" panose="020B0604020202020204" pitchFamily="34" charset="0"/>
              </a:rPr>
              <a:t> </a:t>
            </a:r>
            <a:r>
              <a:rPr lang="ru-RU" sz="1200">
                <a:solidFill>
                  <a:srgbClr val="002060"/>
                </a:solidFill>
                <a:latin typeface="Arial" panose="020B0604020202020204" pitchFamily="34" charset="0"/>
                <a:cs typeface="Arial" panose="020B0604020202020204" pitchFamily="34" charset="0"/>
              </a:rPr>
              <a:t>хичээлийн жилд нийт суралцагчдын </a:t>
            </a:r>
            <a:endParaRPr lang="mn-MN" sz="120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mn-MN" sz="1200">
                <a:solidFill>
                  <a:srgbClr val="00B050"/>
                </a:solidFill>
                <a:latin typeface="Arial" panose="020B0604020202020204" pitchFamily="34" charset="0"/>
                <a:cs typeface="Arial" panose="020B0604020202020204" pitchFamily="34" charset="0"/>
              </a:rPr>
              <a:t>90</a:t>
            </a:r>
            <a:r>
              <a:rPr lang="en-US" sz="1200">
                <a:solidFill>
                  <a:srgbClr val="00B050"/>
                </a:solidFill>
                <a:latin typeface="Arial" panose="020B0604020202020204" pitchFamily="34" charset="0"/>
                <a:cs typeface="Arial" panose="020B0604020202020204" pitchFamily="34" charset="0"/>
              </a:rPr>
              <a:t>,</a:t>
            </a:r>
            <a:r>
              <a:rPr lang="mn-MN" sz="1200">
                <a:solidFill>
                  <a:srgbClr val="00B050"/>
                </a:solidFill>
                <a:latin typeface="Arial" panose="020B0604020202020204" pitchFamily="34" charset="0"/>
                <a:cs typeface="Arial" panose="020B0604020202020204" pitchFamily="34" charset="0"/>
              </a:rPr>
              <a:t>454</a:t>
            </a:r>
            <a:r>
              <a:rPr lang="en-US" sz="1200">
                <a:solidFill>
                  <a:srgbClr val="00B050"/>
                </a:solidFill>
                <a:latin typeface="Arial" panose="020B0604020202020204" pitchFamily="34" charset="0"/>
                <a:cs typeface="Arial" panose="020B0604020202020204" pitchFamily="34" charset="0"/>
              </a:rPr>
              <a:t> </a:t>
            </a:r>
            <a:r>
              <a:rPr lang="ru-RU" sz="1200">
                <a:solidFill>
                  <a:srgbClr val="00B050"/>
                </a:solidFill>
                <a:latin typeface="Arial" panose="020B0604020202020204" pitchFamily="34" charset="0"/>
                <a:cs typeface="Arial" panose="020B0604020202020204" pitchFamily="34" charset="0"/>
              </a:rPr>
              <a:t>буюу </a:t>
            </a:r>
            <a:r>
              <a:rPr lang="en-US" sz="1200">
                <a:solidFill>
                  <a:srgbClr val="00B050"/>
                </a:solidFill>
                <a:latin typeface="Arial" panose="020B0604020202020204" pitchFamily="34" charset="0"/>
                <a:cs typeface="Arial" panose="020B0604020202020204" pitchFamily="34" charset="0"/>
              </a:rPr>
              <a:t>5</a:t>
            </a:r>
            <a:r>
              <a:rPr lang="mn-MN" sz="1200">
                <a:solidFill>
                  <a:srgbClr val="00B050"/>
                </a:solidFill>
                <a:latin typeface="Arial" panose="020B0604020202020204" pitchFamily="34" charset="0"/>
                <a:cs typeface="Arial" panose="020B0604020202020204" pitchFamily="34" charset="0"/>
              </a:rPr>
              <a:t>5</a:t>
            </a:r>
            <a:r>
              <a:rPr lang="en-US" sz="1200">
                <a:solidFill>
                  <a:srgbClr val="00B050"/>
                </a:solidFill>
                <a:latin typeface="Arial" panose="020B0604020202020204" pitchFamily="34" charset="0"/>
                <a:cs typeface="Arial" panose="020B0604020202020204" pitchFamily="34" charset="0"/>
              </a:rPr>
              <a:t>.</a:t>
            </a:r>
            <a:r>
              <a:rPr lang="mn-MN" sz="1200">
                <a:solidFill>
                  <a:srgbClr val="00B050"/>
                </a:solidFill>
                <a:latin typeface="Arial" panose="020B0604020202020204" pitchFamily="34" charset="0"/>
                <a:cs typeface="Arial" panose="020B0604020202020204" pitchFamily="34" charset="0"/>
              </a:rPr>
              <a:t>9</a:t>
            </a:r>
            <a:r>
              <a:rPr lang="en-US" sz="1200">
                <a:solidFill>
                  <a:srgbClr val="00B050"/>
                </a:solidFill>
                <a:latin typeface="Arial" panose="020B0604020202020204" pitchFamily="34" charset="0"/>
                <a:cs typeface="Arial" panose="020B0604020202020204" pitchFamily="34" charset="0"/>
              </a:rPr>
              <a:t> </a:t>
            </a:r>
            <a:r>
              <a:rPr lang="ru-RU" sz="1200">
                <a:solidFill>
                  <a:srgbClr val="00B050"/>
                </a:solidFill>
                <a:latin typeface="Arial" panose="020B0604020202020204" pitchFamily="34" charset="0"/>
                <a:cs typeface="Arial" panose="020B0604020202020204" pitchFamily="34" charset="0"/>
              </a:rPr>
              <a:t>хувь төрийн өмчийн</a:t>
            </a:r>
            <a:r>
              <a:rPr lang="ru-RU" sz="1200">
                <a:solidFill>
                  <a:srgbClr val="002060"/>
                </a:solidFill>
                <a:latin typeface="Arial" panose="020B0604020202020204" pitchFamily="34" charset="0"/>
                <a:cs typeface="Arial" panose="020B0604020202020204" pitchFamily="34" charset="0"/>
              </a:rPr>
              <a:t>, </a:t>
            </a:r>
            <a:endParaRPr lang="mn-MN" sz="120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6</a:t>
            </a:r>
            <a:r>
              <a:rPr lang="mn-MN" sz="1200">
                <a:solidFill>
                  <a:srgbClr val="00B0F0"/>
                </a:solidFill>
                <a:latin typeface="Arial" panose="020B0604020202020204" pitchFamily="34" charset="0"/>
                <a:cs typeface="Arial" panose="020B0604020202020204" pitchFamily="34" charset="0"/>
              </a:rPr>
              <a:t>1</a:t>
            </a:r>
            <a:r>
              <a:rPr lang="en-US" sz="1200">
                <a:solidFill>
                  <a:srgbClr val="00B0F0"/>
                </a:solidFill>
                <a:latin typeface="Arial" panose="020B0604020202020204" pitchFamily="34" charset="0"/>
                <a:cs typeface="Arial" panose="020B0604020202020204" pitchFamily="34" charset="0"/>
              </a:rPr>
              <a:t>,</a:t>
            </a:r>
            <a:r>
              <a:rPr lang="mn-MN" sz="1200">
                <a:solidFill>
                  <a:srgbClr val="00B0F0"/>
                </a:solidFill>
                <a:latin typeface="Arial" panose="020B0604020202020204" pitchFamily="34" charset="0"/>
                <a:cs typeface="Arial" panose="020B0604020202020204" pitchFamily="34" charset="0"/>
              </a:rPr>
              <a:t>990</a:t>
            </a:r>
            <a:r>
              <a:rPr lang="en-US" sz="1200">
                <a:solidFill>
                  <a:srgbClr val="00B0F0"/>
                </a:solidFill>
                <a:latin typeface="Arial" panose="020B0604020202020204" pitchFamily="34" charset="0"/>
                <a:cs typeface="Arial" panose="020B0604020202020204" pitchFamily="34" charset="0"/>
              </a:rPr>
              <a:t> </a:t>
            </a:r>
            <a:r>
              <a:rPr lang="ru-RU" sz="1200">
                <a:solidFill>
                  <a:srgbClr val="00B0F0"/>
                </a:solidFill>
                <a:latin typeface="Arial" panose="020B0604020202020204" pitchFamily="34" charset="0"/>
                <a:cs typeface="Arial" panose="020B0604020202020204" pitchFamily="34" charset="0"/>
              </a:rPr>
              <a:t>буюу</a:t>
            </a:r>
            <a:r>
              <a:rPr lang="en-US" sz="1200">
                <a:solidFill>
                  <a:srgbClr val="00B0F0"/>
                </a:solidFill>
                <a:latin typeface="Arial" panose="020B0604020202020204" pitchFamily="34" charset="0"/>
                <a:cs typeface="Arial" panose="020B0604020202020204" pitchFamily="34" charset="0"/>
              </a:rPr>
              <a:t> </a:t>
            </a:r>
            <a:r>
              <a:rPr lang="mn-MN" sz="1200">
                <a:solidFill>
                  <a:srgbClr val="00B0F0"/>
                </a:solidFill>
                <a:latin typeface="Arial" panose="020B0604020202020204" pitchFamily="34" charset="0"/>
                <a:cs typeface="Arial" panose="020B0604020202020204" pitchFamily="34" charset="0"/>
              </a:rPr>
              <a:t>38</a:t>
            </a:r>
            <a:r>
              <a:rPr lang="en-US" sz="1200">
                <a:solidFill>
                  <a:srgbClr val="00B0F0"/>
                </a:solidFill>
                <a:latin typeface="Arial" panose="020B0604020202020204" pitchFamily="34" charset="0"/>
                <a:cs typeface="Arial" panose="020B0604020202020204" pitchFamily="34" charset="0"/>
              </a:rPr>
              <a:t>.</a:t>
            </a:r>
            <a:r>
              <a:rPr lang="mn-MN" sz="1200">
                <a:solidFill>
                  <a:srgbClr val="00B0F0"/>
                </a:solidFill>
                <a:latin typeface="Arial" panose="020B0604020202020204" pitchFamily="34" charset="0"/>
                <a:cs typeface="Arial" panose="020B0604020202020204" pitchFamily="34" charset="0"/>
              </a:rPr>
              <a:t>3</a:t>
            </a:r>
            <a:r>
              <a:rPr lang="en-US" sz="1200">
                <a:solidFill>
                  <a:srgbClr val="00B0F0"/>
                </a:solidFill>
                <a:latin typeface="Arial" panose="020B0604020202020204" pitchFamily="34" charset="0"/>
                <a:cs typeface="Arial" panose="020B0604020202020204" pitchFamily="34" charset="0"/>
              </a:rPr>
              <a:t> </a:t>
            </a:r>
            <a:r>
              <a:rPr lang="ru-RU" sz="1200">
                <a:solidFill>
                  <a:srgbClr val="00B0F0"/>
                </a:solidFill>
                <a:latin typeface="Arial" panose="020B0604020202020204" pitchFamily="34" charset="0"/>
                <a:cs typeface="Arial" panose="020B0604020202020204" pitchFamily="34" charset="0"/>
              </a:rPr>
              <a:t>хувь нь хувийн өмчийн</a:t>
            </a:r>
            <a:r>
              <a:rPr lang="ru-RU" sz="1200">
                <a:solidFill>
                  <a:srgbClr val="002060"/>
                </a:solidFill>
                <a:latin typeface="Arial" panose="020B0604020202020204" pitchFamily="34" charset="0"/>
                <a:cs typeface="Arial" panose="020B0604020202020204" pitchFamily="34" charset="0"/>
              </a:rPr>
              <a:t>, </a:t>
            </a:r>
            <a:endParaRPr lang="mn-MN" sz="120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mn-MN" sz="1200">
                <a:solidFill>
                  <a:schemeClr val="accent2"/>
                </a:solidFill>
                <a:latin typeface="Arial" panose="020B0604020202020204" pitchFamily="34" charset="0"/>
                <a:cs typeface="Arial" panose="020B0604020202020204" pitchFamily="34" charset="0"/>
              </a:rPr>
              <a:t>9</a:t>
            </a:r>
            <a:r>
              <a:rPr lang="en-US" sz="1200">
                <a:solidFill>
                  <a:schemeClr val="accent2"/>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356</a:t>
            </a:r>
            <a:r>
              <a:rPr lang="en-US" sz="1200">
                <a:solidFill>
                  <a:schemeClr val="accent2"/>
                </a:solidFill>
                <a:latin typeface="Arial" panose="020B0604020202020204" pitchFamily="34" charset="0"/>
                <a:cs typeface="Arial" panose="020B0604020202020204" pitchFamily="34" charset="0"/>
              </a:rPr>
              <a:t> </a:t>
            </a:r>
            <a:r>
              <a:rPr lang="ru-RU" sz="1200">
                <a:solidFill>
                  <a:schemeClr val="accent2"/>
                </a:solidFill>
                <a:latin typeface="Arial" panose="020B0604020202020204" pitchFamily="34" charset="0"/>
                <a:cs typeface="Arial" panose="020B0604020202020204" pitchFamily="34" charset="0"/>
              </a:rPr>
              <a:t>буюу </a:t>
            </a:r>
            <a:r>
              <a:rPr lang="mn-MN" sz="1200">
                <a:solidFill>
                  <a:schemeClr val="accent2"/>
                </a:solidFill>
                <a:latin typeface="Arial" panose="020B0604020202020204" pitchFamily="34" charset="0"/>
                <a:cs typeface="Arial" panose="020B0604020202020204" pitchFamily="34" charset="0"/>
              </a:rPr>
              <a:t>5</a:t>
            </a:r>
            <a:r>
              <a:rPr lang="ru-RU" sz="1200">
                <a:solidFill>
                  <a:schemeClr val="accent2"/>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8</a:t>
            </a:r>
            <a:r>
              <a:rPr lang="ru-RU" sz="1200">
                <a:solidFill>
                  <a:schemeClr val="accent2"/>
                </a:solidFill>
                <a:latin typeface="Arial" panose="020B0604020202020204" pitchFamily="34" charset="0"/>
                <a:cs typeface="Arial" panose="020B0604020202020204" pitchFamily="34" charset="0"/>
              </a:rPr>
              <a:t> хувь нь олон нийтийн/шашны өмчийн </a:t>
            </a:r>
            <a:r>
              <a:rPr lang="ru-RU" sz="1200">
                <a:solidFill>
                  <a:srgbClr val="002060"/>
                </a:solidFill>
                <a:latin typeface="Arial" panose="020B0604020202020204" pitchFamily="34" charset="0"/>
                <a:cs typeface="Arial" panose="020B0604020202020204" pitchFamily="34" charset="0"/>
              </a:rPr>
              <a:t>сургуульд</a:t>
            </a:r>
            <a:r>
              <a:rPr lang="en-US" sz="1200">
                <a:solidFill>
                  <a:srgbClr val="002060"/>
                </a:solidFill>
                <a:latin typeface="Arial" panose="020B0604020202020204" pitchFamily="34" charset="0"/>
                <a:cs typeface="Arial" panose="020B0604020202020204" pitchFamily="34" charset="0"/>
              </a:rPr>
              <a:t> </a:t>
            </a:r>
            <a:r>
              <a:rPr lang="ru-RU" sz="1200">
                <a:solidFill>
                  <a:srgbClr val="002060"/>
                </a:solidFill>
                <a:latin typeface="Arial" panose="020B0604020202020204" pitchFamily="34" charset="0"/>
                <a:cs typeface="Arial" panose="020B0604020202020204" pitchFamily="34" charset="0"/>
              </a:rPr>
              <a:t>суралцаж байна.</a:t>
            </a:r>
            <a:endParaRPr lang="en-US" sz="1200">
              <a:solidFill>
                <a:srgbClr val="002060"/>
              </a:solidFill>
              <a:latin typeface="Arial" panose="020B0604020202020204" pitchFamily="34" charset="0"/>
              <a:cs typeface="Arial" panose="020B0604020202020204" pitchFamily="34" charset="0"/>
            </a:endParaRPr>
          </a:p>
        </p:txBody>
      </p:sp>
      <p:sp>
        <p:nvSpPr>
          <p:cNvPr id="30" name="Arrow: Down 29">
            <a:extLst>
              <a:ext uri="{FF2B5EF4-FFF2-40B4-BE49-F238E27FC236}">
                <a16:creationId xmlns:a16="http://schemas.microsoft.com/office/drawing/2014/main" id="{15A3FDBE-C43B-B5C5-8631-959A9066D852}"/>
              </a:ext>
            </a:extLst>
          </p:cNvPr>
          <p:cNvSpPr/>
          <p:nvPr/>
        </p:nvSpPr>
        <p:spPr>
          <a:xfrm rot="16200000">
            <a:off x="8510325" y="3201190"/>
            <a:ext cx="255767" cy="5039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33" name="Table 32">
            <a:extLst>
              <a:ext uri="{FF2B5EF4-FFF2-40B4-BE49-F238E27FC236}">
                <a16:creationId xmlns:a16="http://schemas.microsoft.com/office/drawing/2014/main" id="{78C68765-6A6A-3D8A-C138-85C8FA727CE3}"/>
              </a:ext>
            </a:extLst>
          </p:cNvPr>
          <p:cNvGraphicFramePr>
            <a:graphicFrameLocks noGrp="1"/>
          </p:cNvGraphicFramePr>
          <p:nvPr>
            <p:extLst>
              <p:ext uri="{D42A27DB-BD31-4B8C-83A1-F6EECF244321}">
                <p14:modId xmlns:p14="http://schemas.microsoft.com/office/powerpoint/2010/main" val="2062745580"/>
              </p:ext>
            </p:extLst>
          </p:nvPr>
        </p:nvGraphicFramePr>
        <p:xfrm>
          <a:off x="342976" y="2913939"/>
          <a:ext cx="2810510" cy="769876"/>
        </p:xfrm>
        <a:graphic>
          <a:graphicData uri="http://schemas.openxmlformats.org/drawingml/2006/table">
            <a:tbl>
              <a:tblPr firstRow="1" firstCol="1" bandRow="1">
                <a:tableStyleId>{5C22544A-7EE6-4342-B048-85BDC9FD1C3A}</a:tableStyleId>
              </a:tblPr>
              <a:tblGrid>
                <a:gridCol w="1776095">
                  <a:extLst>
                    <a:ext uri="{9D8B030D-6E8A-4147-A177-3AD203B41FA5}">
                      <a16:colId xmlns:a16="http://schemas.microsoft.com/office/drawing/2014/main" val="929865217"/>
                    </a:ext>
                  </a:extLst>
                </a:gridCol>
                <a:gridCol w="1034415">
                  <a:extLst>
                    <a:ext uri="{9D8B030D-6E8A-4147-A177-3AD203B41FA5}">
                      <a16:colId xmlns:a16="http://schemas.microsoft.com/office/drawing/2014/main" val="3467846288"/>
                    </a:ext>
                  </a:extLst>
                </a:gridCol>
              </a:tblGrid>
              <a:tr h="161925">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Дипломын</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2,748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59945"/>
                  </a:ext>
                </a:extLst>
              </a:tr>
              <a:tr h="172085">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Бакалавр</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125,750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379374"/>
                  </a:ext>
                </a:extLst>
              </a:tr>
              <a:tr h="172085">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Магистр</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27,450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3672299"/>
                  </a:ext>
                </a:extLst>
              </a:tr>
              <a:tr h="161925">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Доктор</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5,943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298358"/>
                  </a:ext>
                </a:extLst>
              </a:tr>
            </a:tbl>
          </a:graphicData>
        </a:graphic>
      </p:graphicFrame>
      <p:sp>
        <p:nvSpPr>
          <p:cNvPr id="35" name="TextBox 34">
            <a:extLst>
              <a:ext uri="{FF2B5EF4-FFF2-40B4-BE49-F238E27FC236}">
                <a16:creationId xmlns:a16="http://schemas.microsoft.com/office/drawing/2014/main" id="{0250FEB6-8300-CAA9-27DF-87346E6DF063}"/>
              </a:ext>
            </a:extLst>
          </p:cNvPr>
          <p:cNvSpPr txBox="1"/>
          <p:nvPr/>
        </p:nvSpPr>
        <p:spPr>
          <a:xfrm>
            <a:off x="6020899" y="5257072"/>
            <a:ext cx="1388630"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200" i="0" u="none" strike="noStrike" kern="1200" cap="none" spc="0" normalizeH="0" baseline="0" noProof="1">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ДОКТОР БАГШ</a:t>
            </a:r>
            <a:endParaRPr kumimoji="0" lang="en-US" sz="1200" i="0" u="none" strike="noStrike" kern="1200" cap="none" spc="0" normalizeH="0" baseline="0" noProof="0">
              <a:ln>
                <a:noFill/>
              </a:ln>
              <a:solidFill>
                <a:srgbClr val="00B050"/>
              </a:solidFill>
              <a:effectLst/>
              <a:uLnTx/>
              <a:uFillTx/>
              <a:latin typeface="Arial" panose="020B0604020202020204" pitchFamily="34" charset="0"/>
              <a:cs typeface="Arial" panose="020B0604020202020204" pitchFamily="34" charset="0"/>
            </a:endParaRPr>
          </a:p>
        </p:txBody>
      </p:sp>
      <p:sp>
        <p:nvSpPr>
          <p:cNvPr id="43" name="TextBox 34">
            <a:extLst>
              <a:ext uri="{FF2B5EF4-FFF2-40B4-BE49-F238E27FC236}">
                <a16:creationId xmlns:a16="http://schemas.microsoft.com/office/drawing/2014/main" id="{7707DD56-FB4E-47C0-B74F-BEDDCEE09218}"/>
              </a:ext>
            </a:extLst>
          </p:cNvPr>
          <p:cNvSpPr txBox="1"/>
          <p:nvPr/>
        </p:nvSpPr>
        <p:spPr>
          <a:xfrm>
            <a:off x="6096000" y="2567309"/>
            <a:ext cx="1386178" cy="276999"/>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noProof="1">
                <a:solidFill>
                  <a:srgbClr val="002060"/>
                </a:solidFill>
                <a:latin typeface="Arial" panose="020B0604020202020204" pitchFamily="34" charset="0"/>
                <a:cs typeface="Arial" panose="020B0604020202020204" pitchFamily="34" charset="0"/>
              </a:rPr>
              <a:t>ТӨГСӨГЧ</a:t>
            </a:r>
            <a:endParaRPr kumimoji="0" lang="en-US" sz="12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78401D6-691C-E076-CC17-535DD58E0E94}"/>
              </a:ext>
            </a:extLst>
          </p:cNvPr>
          <p:cNvSpPr txBox="1"/>
          <p:nvPr/>
        </p:nvSpPr>
        <p:spPr>
          <a:xfrm>
            <a:off x="4160043" y="525710"/>
            <a:ext cx="56294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ДЭЭД БОЛОВСРОЛЫН СТАТИСТИК МЭДЭЭЛЭЛ </a:t>
            </a:r>
          </a:p>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a:solidFill>
                  <a:srgbClr val="002060"/>
                </a:solidFill>
                <a:latin typeface="Arial" panose="020B0604020202020204" pitchFamily="34" charset="0"/>
                <a:cs typeface="Arial" panose="020B0604020202020204" pitchFamily="34" charset="0"/>
              </a:rPr>
              <a:t>2025-2026 оны хичээлийн жил</a:t>
            </a:r>
            <a:endParaRPr kumimoji="0" lang="en-US" sz="16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066185FE-3451-A46C-73DD-1D8B8CCFB52B}"/>
              </a:ext>
            </a:extLst>
          </p:cNvPr>
          <p:cNvSpPr txBox="1"/>
          <p:nvPr/>
        </p:nvSpPr>
        <p:spPr>
          <a:xfrm>
            <a:off x="8962759" y="4506842"/>
            <a:ext cx="2793812" cy="1200329"/>
          </a:xfrm>
          <a:prstGeom prst="rect">
            <a:avLst/>
          </a:prstGeom>
          <a:noFill/>
          <a:ln w="19050">
            <a:solidFill>
              <a:srgbClr val="002060"/>
            </a:solidFill>
            <a:prstDash val="dash"/>
          </a:ln>
        </p:spPr>
        <p:txBody>
          <a:bodyPr wrap="square">
            <a:spAutoFit/>
          </a:bodyPr>
          <a:lstStyle/>
          <a:p>
            <a:pPr algn="just"/>
            <a:r>
              <a:rPr lang="ru-RU" sz="1200">
                <a:solidFill>
                  <a:srgbClr val="002060"/>
                </a:solidFill>
                <a:latin typeface="Arial" panose="020B0604020202020204" pitchFamily="34" charset="0"/>
                <a:cs typeface="Arial" panose="020B0604020202020204" pitchFamily="34" charset="0"/>
              </a:rPr>
              <a:t>Дотуур байранд амьдарч байгаа нийт суралцагчдын </a:t>
            </a:r>
            <a:r>
              <a:rPr lang="ru-RU" sz="1200">
                <a:solidFill>
                  <a:srgbClr val="00B050"/>
                </a:solidFill>
                <a:latin typeface="Arial" panose="020B0604020202020204" pitchFamily="34" charset="0"/>
                <a:ea typeface="+mj-ea"/>
                <a:cs typeface="Arial" panose="020B0604020202020204" pitchFamily="34" charset="0"/>
              </a:rPr>
              <a:t>4</a:t>
            </a:r>
            <a:r>
              <a:rPr lang="mn-MN" sz="1200">
                <a:solidFill>
                  <a:srgbClr val="00B050"/>
                </a:solidFill>
                <a:latin typeface="Arial" panose="020B0604020202020204" pitchFamily="34" charset="0"/>
                <a:ea typeface="+mj-ea"/>
                <a:cs typeface="Arial" panose="020B0604020202020204" pitchFamily="34" charset="0"/>
              </a:rPr>
              <a:t>067 </a:t>
            </a:r>
            <a:r>
              <a:rPr lang="ru-RU" sz="1200">
                <a:solidFill>
                  <a:srgbClr val="00B050"/>
                </a:solidFill>
                <a:latin typeface="Arial" panose="020B0604020202020204" pitchFamily="34" charset="0"/>
                <a:ea typeface="+mj-ea"/>
                <a:cs typeface="Arial" panose="020B0604020202020204" pitchFamily="34" charset="0"/>
              </a:rPr>
              <a:t>буюу 9</a:t>
            </a:r>
            <a:r>
              <a:rPr lang="mn-MN" sz="1200">
                <a:solidFill>
                  <a:srgbClr val="00B050"/>
                </a:solidFill>
                <a:latin typeface="Arial" panose="020B0604020202020204" pitchFamily="34" charset="0"/>
                <a:ea typeface="+mj-ea"/>
                <a:cs typeface="Arial" panose="020B0604020202020204" pitchFamily="34" charset="0"/>
              </a:rPr>
              <a:t>1</a:t>
            </a:r>
            <a:r>
              <a:rPr lang="ru-RU" sz="1200">
                <a:solidFill>
                  <a:srgbClr val="00B050"/>
                </a:solidFill>
                <a:latin typeface="Arial" panose="020B0604020202020204" pitchFamily="34" charset="0"/>
                <a:ea typeface="+mj-ea"/>
                <a:cs typeface="Arial" panose="020B0604020202020204" pitchFamily="34" charset="0"/>
              </a:rPr>
              <a:t>.</a:t>
            </a:r>
            <a:r>
              <a:rPr lang="mn-MN" sz="1200">
                <a:solidFill>
                  <a:srgbClr val="00B050"/>
                </a:solidFill>
                <a:latin typeface="Arial" panose="020B0604020202020204" pitchFamily="34" charset="0"/>
                <a:ea typeface="+mj-ea"/>
                <a:cs typeface="Arial" panose="020B0604020202020204" pitchFamily="34" charset="0"/>
              </a:rPr>
              <a:t>7</a:t>
            </a:r>
            <a:r>
              <a:rPr lang="ru-RU" sz="1200">
                <a:solidFill>
                  <a:srgbClr val="00B050"/>
                </a:solidFill>
                <a:latin typeface="Arial" panose="020B0604020202020204" pitchFamily="34" charset="0"/>
                <a:ea typeface="+mj-ea"/>
                <a:cs typeface="Arial" panose="020B0604020202020204" pitchFamily="34" charset="0"/>
              </a:rPr>
              <a:t> хувь </a:t>
            </a:r>
            <a:r>
              <a:rPr lang="ru-RU" sz="1200">
                <a:solidFill>
                  <a:srgbClr val="00B050"/>
                </a:solidFill>
                <a:latin typeface="Arial" panose="020B0604020202020204" pitchFamily="34" charset="0"/>
                <a:cs typeface="Arial" panose="020B0604020202020204" pitchFamily="34" charset="0"/>
              </a:rPr>
              <a:t>нь бакалаврын</a:t>
            </a:r>
            <a:r>
              <a:rPr lang="mn-MN" sz="1200" baseline="0">
                <a:solidFill>
                  <a:srgbClr val="00B050"/>
                </a:solidFill>
                <a:latin typeface="Arial" panose="020B0604020202020204" pitchFamily="34" charset="0"/>
                <a:cs typeface="Arial" panose="020B0604020202020204" pitchFamily="34" charset="0"/>
              </a:rPr>
              <a:t> </a:t>
            </a:r>
            <a:r>
              <a:rPr lang="ru-RU" sz="1200">
                <a:solidFill>
                  <a:srgbClr val="00B050"/>
                </a:solidFill>
                <a:latin typeface="Arial" panose="020B0604020202020204" pitchFamily="34" charset="0"/>
                <a:cs typeface="Arial" panose="020B0604020202020204" pitchFamily="34" charset="0"/>
              </a:rPr>
              <a:t>боловсролын хөтөлбөрөөр суралцагчид</a:t>
            </a:r>
            <a:r>
              <a:rPr lang="ru-RU" sz="1200">
                <a:solidFill>
                  <a:srgbClr val="002060"/>
                </a:solidFill>
                <a:latin typeface="Arial" panose="020B0604020202020204" pitchFamily="34" charset="0"/>
                <a:cs typeface="Arial" panose="020B0604020202020204" pitchFamily="34" charset="0"/>
              </a:rPr>
              <a:t>, </a:t>
            </a:r>
            <a:r>
              <a:rPr lang="mn-MN" sz="1200">
                <a:solidFill>
                  <a:schemeClr val="accent2"/>
                </a:solidFill>
                <a:latin typeface="Arial" panose="020B0604020202020204" pitchFamily="34" charset="0"/>
                <a:cs typeface="Arial" panose="020B0604020202020204" pitchFamily="34" charset="0"/>
              </a:rPr>
              <a:t>70</a:t>
            </a:r>
            <a:r>
              <a:rPr lang="ru-RU" sz="1200">
                <a:solidFill>
                  <a:schemeClr val="accent2"/>
                </a:solidFill>
                <a:latin typeface="Arial" panose="020B0604020202020204" pitchFamily="34" charset="0"/>
                <a:cs typeface="Arial" panose="020B0604020202020204" pitchFamily="34" charset="0"/>
              </a:rPr>
              <a:t> буюу </a:t>
            </a:r>
            <a:r>
              <a:rPr lang="mn-MN" sz="1200">
                <a:solidFill>
                  <a:schemeClr val="accent2"/>
                </a:solidFill>
                <a:latin typeface="Arial" panose="020B0604020202020204" pitchFamily="34" charset="0"/>
                <a:cs typeface="Arial" panose="020B0604020202020204" pitchFamily="34" charset="0"/>
              </a:rPr>
              <a:t>1</a:t>
            </a:r>
            <a:r>
              <a:rPr lang="en-US" sz="1200">
                <a:solidFill>
                  <a:schemeClr val="accent2"/>
                </a:solidFill>
                <a:latin typeface="Arial" panose="020B0604020202020204" pitchFamily="34" charset="0"/>
                <a:cs typeface="Arial" panose="020B0604020202020204" pitchFamily="34" charset="0"/>
              </a:rPr>
              <a:t>.</a:t>
            </a:r>
            <a:r>
              <a:rPr lang="mn-MN" sz="1200">
                <a:solidFill>
                  <a:schemeClr val="accent2"/>
                </a:solidFill>
                <a:latin typeface="Arial" panose="020B0604020202020204" pitchFamily="34" charset="0"/>
                <a:cs typeface="Arial" panose="020B0604020202020204" pitchFamily="34" charset="0"/>
              </a:rPr>
              <a:t>6</a:t>
            </a:r>
            <a:r>
              <a:rPr lang="en-US" sz="1200" baseline="0">
                <a:solidFill>
                  <a:schemeClr val="accent2"/>
                </a:solidFill>
                <a:latin typeface="Arial" panose="020B0604020202020204" pitchFamily="34" charset="0"/>
                <a:cs typeface="Arial" panose="020B0604020202020204" pitchFamily="34" charset="0"/>
              </a:rPr>
              <a:t> </a:t>
            </a:r>
            <a:r>
              <a:rPr lang="ru-RU" sz="1200">
                <a:solidFill>
                  <a:schemeClr val="accent2"/>
                </a:solidFill>
                <a:latin typeface="Arial" panose="020B0604020202020204" pitchFamily="34" charset="0"/>
                <a:cs typeface="Arial" panose="020B0604020202020204" pitchFamily="34" charset="0"/>
              </a:rPr>
              <a:t>хувь нь дипломын</a:t>
            </a:r>
            <a:r>
              <a:rPr lang="en-US" sz="1200" baseline="0">
                <a:solidFill>
                  <a:schemeClr val="accent2"/>
                </a:solidFill>
                <a:latin typeface="Arial" panose="020B0604020202020204" pitchFamily="34" charset="0"/>
                <a:cs typeface="Arial" panose="020B0604020202020204" pitchFamily="34" charset="0"/>
              </a:rPr>
              <a:t> </a:t>
            </a:r>
            <a:r>
              <a:rPr lang="ru-RU" sz="1200">
                <a:solidFill>
                  <a:schemeClr val="accent2"/>
                </a:solidFill>
                <a:latin typeface="Arial" panose="020B0604020202020204" pitchFamily="34" charset="0"/>
                <a:cs typeface="Arial" panose="020B0604020202020204" pitchFamily="34" charset="0"/>
              </a:rPr>
              <a:t>боловсролын</a:t>
            </a:r>
            <a:r>
              <a:rPr lang="mn-MN" sz="1200">
                <a:solidFill>
                  <a:schemeClr val="accent2"/>
                </a:solidFill>
                <a:latin typeface="Arial" panose="020B0604020202020204" pitchFamily="34" charset="0"/>
                <a:cs typeface="Arial" panose="020B0604020202020204" pitchFamily="34" charset="0"/>
              </a:rPr>
              <a:t> </a:t>
            </a:r>
            <a:r>
              <a:rPr lang="ru-RU" sz="1200">
                <a:solidFill>
                  <a:schemeClr val="accent2"/>
                </a:solidFill>
                <a:latin typeface="Arial" panose="020B0604020202020204" pitchFamily="34" charset="0"/>
                <a:cs typeface="Arial" panose="020B0604020202020204" pitchFamily="34" charset="0"/>
              </a:rPr>
              <a:t>хөтөлбөрөөр суралцагчид </a:t>
            </a:r>
            <a:r>
              <a:rPr lang="ru-RU" sz="1200">
                <a:solidFill>
                  <a:srgbClr val="002060"/>
                </a:solidFill>
                <a:latin typeface="Arial" panose="020B0604020202020204" pitchFamily="34" charset="0"/>
                <a:cs typeface="Arial" panose="020B0604020202020204" pitchFamily="34" charset="0"/>
              </a:rPr>
              <a:t>байна.</a:t>
            </a:r>
            <a:r>
              <a:rPr lang="en-US" sz="1200">
                <a:solidFill>
                  <a:srgbClr val="002060"/>
                </a:solidFill>
                <a:latin typeface="Arial" panose="020B0604020202020204" pitchFamily="34" charset="0"/>
                <a:cs typeface="Arial" panose="020B0604020202020204" pitchFamily="34" charset="0"/>
              </a:rPr>
              <a:t> </a:t>
            </a:r>
          </a:p>
        </p:txBody>
      </p:sp>
      <p:sp>
        <p:nvSpPr>
          <p:cNvPr id="56" name="Arrow: Down 55">
            <a:extLst>
              <a:ext uri="{FF2B5EF4-FFF2-40B4-BE49-F238E27FC236}">
                <a16:creationId xmlns:a16="http://schemas.microsoft.com/office/drawing/2014/main" id="{3064CF7B-A8CE-7E5A-D1FD-E18EA573BFCD}"/>
              </a:ext>
            </a:extLst>
          </p:cNvPr>
          <p:cNvSpPr/>
          <p:nvPr/>
        </p:nvSpPr>
        <p:spPr>
          <a:xfrm rot="16200000">
            <a:off x="8510326" y="4677400"/>
            <a:ext cx="255767" cy="5039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DBA1F63-2B07-1112-98F6-4B382F7F60D3}"/>
              </a:ext>
            </a:extLst>
          </p:cNvPr>
          <p:cNvSpPr txBox="1">
            <a:spLocks/>
          </p:cNvSpPr>
          <p:nvPr/>
        </p:nvSpPr>
        <p:spPr>
          <a:xfrm>
            <a:off x="8962759" y="3201360"/>
            <a:ext cx="2793812" cy="1153126"/>
          </a:xfrm>
          <a:prstGeom prst="rect">
            <a:avLst/>
          </a:prstGeom>
          <a:ln w="19050">
            <a:solidFill>
              <a:srgbClr val="002060"/>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mn-MN" sz="1200">
                <a:solidFill>
                  <a:srgbClr val="002060"/>
                </a:solidFill>
                <a:latin typeface="Arial" panose="020B0604020202020204" pitchFamily="34" charset="0"/>
                <a:ea typeface="+mn-ea"/>
                <a:cs typeface="Arial" panose="020B0604020202020204" pitchFamily="34" charset="0"/>
              </a:rPr>
              <a:t>Төгсөгчдийн </a:t>
            </a:r>
          </a:p>
          <a:p>
            <a:pPr algn="just"/>
            <a:r>
              <a:rPr lang="en-US" sz="1200" i="1">
                <a:solidFill>
                  <a:srgbClr val="00B050"/>
                </a:solidFill>
                <a:latin typeface="Arial" panose="020B0604020202020204" pitchFamily="34" charset="0"/>
                <a:ea typeface="+mn-ea"/>
                <a:cs typeface="Arial" panose="020B0604020202020204" pitchFamily="34" charset="0"/>
              </a:rPr>
              <a:t>79.1 % </a:t>
            </a:r>
            <a:r>
              <a:rPr lang="en-US" sz="1200" i="1" err="1">
                <a:solidFill>
                  <a:srgbClr val="00B050"/>
                </a:solidFill>
                <a:latin typeface="Arial" panose="020B0604020202020204" pitchFamily="34" charset="0"/>
                <a:ea typeface="+mn-ea"/>
                <a:cs typeface="Arial" panose="020B0604020202020204" pitchFamily="34" charset="0"/>
              </a:rPr>
              <a:t>нь</a:t>
            </a:r>
            <a:r>
              <a:rPr lang="en-US" sz="1200" i="1">
                <a:solidFill>
                  <a:srgbClr val="00B050"/>
                </a:solidFill>
                <a:latin typeface="Arial" panose="020B0604020202020204" pitchFamily="34" charset="0"/>
                <a:ea typeface="+mn-ea"/>
                <a:cs typeface="Arial" panose="020B0604020202020204" pitchFamily="34" charset="0"/>
              </a:rPr>
              <a:t> </a:t>
            </a:r>
            <a:r>
              <a:rPr lang="en-US" sz="1200" i="1" err="1">
                <a:solidFill>
                  <a:srgbClr val="00B050"/>
                </a:solidFill>
                <a:latin typeface="Arial" panose="020B0604020202020204" pitchFamily="34" charset="0"/>
                <a:ea typeface="+mn-ea"/>
                <a:cs typeface="Arial" panose="020B0604020202020204" pitchFamily="34" charset="0"/>
              </a:rPr>
              <a:t>төгсөөд</a:t>
            </a:r>
            <a:r>
              <a:rPr lang="en-US" sz="1200" i="1">
                <a:solidFill>
                  <a:srgbClr val="00B050"/>
                </a:solidFill>
                <a:latin typeface="Arial" panose="020B0604020202020204" pitchFamily="34" charset="0"/>
                <a:ea typeface="+mn-ea"/>
                <a:cs typeface="Arial" panose="020B0604020202020204" pitchFamily="34" charset="0"/>
              </a:rPr>
              <a:t> 1 </a:t>
            </a:r>
            <a:r>
              <a:rPr lang="en-US" sz="1200" i="1" err="1">
                <a:solidFill>
                  <a:srgbClr val="00B050"/>
                </a:solidFill>
                <a:latin typeface="Arial" panose="020B0604020202020204" pitchFamily="34" charset="0"/>
                <a:ea typeface="+mn-ea"/>
                <a:cs typeface="Arial" panose="020B0604020202020204" pitchFamily="34" charset="0"/>
              </a:rPr>
              <a:t>жилийн</a:t>
            </a:r>
            <a:r>
              <a:rPr lang="en-US" sz="1200" i="1">
                <a:solidFill>
                  <a:srgbClr val="00B050"/>
                </a:solidFill>
                <a:latin typeface="Arial" panose="020B0604020202020204" pitchFamily="34" charset="0"/>
                <a:ea typeface="+mn-ea"/>
                <a:cs typeface="Arial" panose="020B0604020202020204" pitchFamily="34" charset="0"/>
              </a:rPr>
              <a:t> </a:t>
            </a:r>
            <a:r>
              <a:rPr lang="en-US" sz="1200" i="1" err="1">
                <a:solidFill>
                  <a:srgbClr val="00B050"/>
                </a:solidFill>
                <a:latin typeface="Arial" panose="020B0604020202020204" pitchFamily="34" charset="0"/>
                <a:ea typeface="+mn-ea"/>
                <a:cs typeface="Arial" panose="020B0604020202020204" pitchFamily="34" charset="0"/>
              </a:rPr>
              <a:t>дараа</a:t>
            </a:r>
            <a:r>
              <a:rPr lang="en-US" sz="1200" i="1">
                <a:solidFill>
                  <a:srgbClr val="00B050"/>
                </a:solidFill>
                <a:latin typeface="Arial" panose="020B0604020202020204" pitchFamily="34" charset="0"/>
                <a:ea typeface="+mn-ea"/>
                <a:cs typeface="Arial" panose="020B0604020202020204" pitchFamily="34" charset="0"/>
              </a:rPr>
              <a:t> </a:t>
            </a:r>
            <a:r>
              <a:rPr lang="en-US" sz="1200">
                <a:solidFill>
                  <a:srgbClr val="002060"/>
                </a:solidFill>
                <a:latin typeface="Arial" panose="020B0604020202020204" pitchFamily="34" charset="0"/>
                <a:ea typeface="+mn-ea"/>
                <a:cs typeface="Arial" panose="020B0604020202020204" pitchFamily="34" charset="0"/>
              </a:rPr>
              <a:t>(2025 </a:t>
            </a:r>
            <a:r>
              <a:rPr lang="en-US" sz="1200" err="1">
                <a:solidFill>
                  <a:srgbClr val="002060"/>
                </a:solidFill>
                <a:latin typeface="Arial" panose="020B0604020202020204" pitchFamily="34" charset="0"/>
                <a:ea typeface="+mn-ea"/>
                <a:cs typeface="Arial" panose="020B0604020202020204" pitchFamily="34" charset="0"/>
              </a:rPr>
              <a:t>оны</a:t>
            </a:r>
            <a:r>
              <a:rPr lang="en-US" sz="1200">
                <a:solidFill>
                  <a:srgbClr val="002060"/>
                </a:solidFill>
                <a:latin typeface="Arial" panose="020B0604020202020204" pitchFamily="34" charset="0"/>
                <a:ea typeface="+mn-ea"/>
                <a:cs typeface="Arial" panose="020B0604020202020204" pitchFamily="34" charset="0"/>
              </a:rPr>
              <a:t> 7 </a:t>
            </a:r>
            <a:r>
              <a:rPr lang="en-US" sz="1200" err="1">
                <a:solidFill>
                  <a:srgbClr val="002060"/>
                </a:solidFill>
                <a:latin typeface="Arial" panose="020B0604020202020204" pitchFamily="34" charset="0"/>
                <a:ea typeface="+mn-ea"/>
                <a:cs typeface="Arial" panose="020B0604020202020204" pitchFamily="34" charset="0"/>
              </a:rPr>
              <a:t>сарын</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байдлаар</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ажлын</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байртай</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болсон</a:t>
            </a:r>
            <a:r>
              <a:rPr lang="en-US" sz="1200">
                <a:solidFill>
                  <a:srgbClr val="002060"/>
                </a:solidFill>
                <a:latin typeface="Arial" panose="020B0604020202020204" pitchFamily="34" charset="0"/>
                <a:ea typeface="+mn-ea"/>
                <a:cs typeface="Arial" panose="020B0604020202020204" pitchFamily="34" charset="0"/>
              </a:rPr>
              <a:t>, </a:t>
            </a:r>
            <a:endParaRPr lang="mn-MN" sz="1200">
              <a:solidFill>
                <a:srgbClr val="002060"/>
              </a:solidFill>
              <a:latin typeface="Arial" panose="020B0604020202020204" pitchFamily="34" charset="0"/>
              <a:ea typeface="+mn-ea"/>
              <a:cs typeface="Arial" panose="020B0604020202020204" pitchFamily="34" charset="0"/>
            </a:endParaRPr>
          </a:p>
          <a:p>
            <a:pPr algn="just"/>
            <a:r>
              <a:rPr lang="en-US" sz="1200">
                <a:solidFill>
                  <a:srgbClr val="00B050"/>
                </a:solidFill>
                <a:latin typeface="Arial" panose="020B0604020202020204" pitchFamily="34" charset="0"/>
                <a:ea typeface="+mn-ea"/>
                <a:cs typeface="Arial" panose="020B0604020202020204" pitchFamily="34" charset="0"/>
              </a:rPr>
              <a:t>53.5% </a:t>
            </a:r>
            <a:r>
              <a:rPr lang="en-US" sz="1200" err="1">
                <a:solidFill>
                  <a:srgbClr val="00B050"/>
                </a:solidFill>
                <a:latin typeface="Arial" panose="020B0604020202020204" pitchFamily="34" charset="0"/>
                <a:ea typeface="+mn-ea"/>
                <a:cs typeface="Arial" panose="020B0604020202020204" pitchFamily="34" charset="0"/>
              </a:rPr>
              <a:t>нь</a:t>
            </a:r>
            <a:r>
              <a:rPr lang="en-US" sz="1200">
                <a:solidFill>
                  <a:srgbClr val="00B050"/>
                </a:solidFill>
                <a:latin typeface="Arial" panose="020B0604020202020204" pitchFamily="34" charset="0"/>
                <a:ea typeface="+mn-ea"/>
                <a:cs typeface="Arial" panose="020B0604020202020204" pitchFamily="34" charset="0"/>
              </a:rPr>
              <a:t> </a:t>
            </a:r>
            <a:r>
              <a:rPr lang="en-US" sz="1200" err="1">
                <a:solidFill>
                  <a:srgbClr val="00B050"/>
                </a:solidFill>
                <a:latin typeface="Arial" panose="020B0604020202020204" pitchFamily="34" charset="0"/>
                <a:ea typeface="+mn-ea"/>
                <a:cs typeface="Arial" panose="020B0604020202020204" pitchFamily="34" charset="0"/>
              </a:rPr>
              <a:t>мэргэжлээрээ</a:t>
            </a:r>
            <a:r>
              <a:rPr lang="en-US" sz="1200">
                <a:solidFill>
                  <a:srgbClr val="00B050"/>
                </a:solidFill>
                <a:latin typeface="Arial" panose="020B0604020202020204" pitchFamily="34" charset="0"/>
                <a:ea typeface="+mn-ea"/>
                <a:cs typeface="Arial" panose="020B0604020202020204" pitchFamily="34" charset="0"/>
              </a:rPr>
              <a:t> </a:t>
            </a:r>
            <a:r>
              <a:rPr lang="en-US" sz="1200" err="1">
                <a:solidFill>
                  <a:srgbClr val="00B050"/>
                </a:solidFill>
                <a:latin typeface="Arial" panose="020B0604020202020204" pitchFamily="34" charset="0"/>
                <a:ea typeface="+mn-ea"/>
                <a:cs typeface="Arial" panose="020B0604020202020204" pitchFamily="34" charset="0"/>
              </a:rPr>
              <a:t>ажиллаж</a:t>
            </a:r>
            <a:r>
              <a:rPr lang="en-US" sz="1200">
                <a:solidFill>
                  <a:srgbClr val="00B05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байгаа</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гэсэн</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судалгааны</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дүн</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гарсан</a:t>
            </a:r>
            <a:r>
              <a:rPr lang="en-US" sz="1200">
                <a:solidFill>
                  <a:srgbClr val="002060"/>
                </a:solidFill>
                <a:latin typeface="Arial" panose="020B0604020202020204" pitchFamily="34" charset="0"/>
                <a:ea typeface="+mn-ea"/>
                <a:cs typeface="Arial" panose="020B0604020202020204" pitchFamily="34" charset="0"/>
              </a:rPr>
              <a:t> </a:t>
            </a:r>
            <a:r>
              <a:rPr lang="en-US" sz="1200" err="1">
                <a:solidFill>
                  <a:srgbClr val="002060"/>
                </a:solidFill>
                <a:latin typeface="Arial" panose="020B0604020202020204" pitchFamily="34" charset="0"/>
                <a:ea typeface="+mn-ea"/>
                <a:cs typeface="Arial" panose="020B0604020202020204" pitchFamily="34" charset="0"/>
              </a:rPr>
              <a:t>байна</a:t>
            </a:r>
            <a:r>
              <a:rPr lang="en-US" sz="1200">
                <a:solidFill>
                  <a:srgbClr val="002060"/>
                </a:solidFill>
                <a:latin typeface="Arial" panose="020B0604020202020204" pitchFamily="34" charset="0"/>
                <a:ea typeface="+mn-ea"/>
                <a:cs typeface="Arial" panose="020B0604020202020204" pitchFamily="34" charset="0"/>
              </a:rPr>
              <a:t>.</a:t>
            </a:r>
            <a:endParaRPr lang="en-US" sz="1200">
              <a:solidFill>
                <a:srgbClr val="002060"/>
              </a:solidFill>
              <a:latin typeface="Arial" panose="020B0604020202020204" pitchFamily="34" charset="0"/>
              <a:cs typeface="Arial" panose="020B0604020202020204" pitchFamily="34" charset="0"/>
            </a:endParaRPr>
          </a:p>
        </p:txBody>
      </p:sp>
      <p:sp>
        <p:nvSpPr>
          <p:cNvPr id="69" name="Arrow: Down 68">
            <a:extLst>
              <a:ext uri="{FF2B5EF4-FFF2-40B4-BE49-F238E27FC236}">
                <a16:creationId xmlns:a16="http://schemas.microsoft.com/office/drawing/2014/main" id="{F0935E89-3268-8D60-A5A5-9839B96189BA}"/>
              </a:ext>
            </a:extLst>
          </p:cNvPr>
          <p:cNvSpPr/>
          <p:nvPr/>
        </p:nvSpPr>
        <p:spPr>
          <a:xfrm rot="16200000">
            <a:off x="5425117" y="6080182"/>
            <a:ext cx="255767" cy="5039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2E0482-7FE1-6651-E9CE-ED2624DF7418}"/>
              </a:ext>
            </a:extLst>
          </p:cNvPr>
          <p:cNvSpPr txBox="1"/>
          <p:nvPr/>
        </p:nvSpPr>
        <p:spPr>
          <a:xfrm>
            <a:off x="415961" y="1894533"/>
            <a:ext cx="2550255" cy="461665"/>
          </a:xfrm>
          <a:prstGeom prst="rect">
            <a:avLst/>
          </a:prstGeom>
          <a:noFill/>
        </p:spPr>
        <p:txBody>
          <a:bodyPr wrap="square">
            <a:spAutoFit/>
          </a:bodyPr>
          <a:lstStyle/>
          <a:p>
            <a:pPr marL="171450" indent="-171450">
              <a:buFont typeface="Arial" panose="020B0604020202020204" pitchFamily="34" charset="0"/>
              <a:buChar char="•"/>
            </a:pPr>
            <a:r>
              <a:rPr lang="mn-MN" sz="1200" dirty="0">
                <a:solidFill>
                  <a:schemeClr val="accent2"/>
                </a:solidFill>
                <a:latin typeface="Arial" panose="020B0604020202020204" pitchFamily="34" charset="0"/>
                <a:cs typeface="Arial" panose="020B0604020202020204" pitchFamily="34" charset="0"/>
              </a:rPr>
              <a:t>Их сургууль    </a:t>
            </a:r>
            <a:r>
              <a:rPr lang="ru-RU" sz="1200" dirty="0">
                <a:solidFill>
                  <a:srgbClr val="002060"/>
                </a:solidFill>
                <a:latin typeface="Arial" panose="020B0604020202020204" pitchFamily="34" charset="0"/>
                <a:cs typeface="Arial" panose="020B0604020202020204" pitchFamily="34" charset="0"/>
              </a:rPr>
              <a:t>4</a:t>
            </a:r>
            <a:r>
              <a:rPr lang="mn-MN" sz="1200" dirty="0">
                <a:solidFill>
                  <a:srgbClr val="002060"/>
                </a:solidFill>
                <a:latin typeface="Arial" panose="020B0604020202020204" pitchFamily="34" charset="0"/>
                <a:cs typeface="Arial" panose="020B0604020202020204" pitchFamily="34" charset="0"/>
              </a:rPr>
              <a:t>6</a:t>
            </a:r>
            <a:r>
              <a:rPr lang="ru-RU" sz="1200" dirty="0">
                <a:solidFill>
                  <a:srgbClr val="002060"/>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67</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6</a:t>
            </a:r>
            <a:r>
              <a:rPr lang="en-US" sz="1200" dirty="0">
                <a:solidFill>
                  <a:srgbClr val="002060"/>
                </a:solidFill>
                <a:latin typeface="Arial" panose="020B0604020202020204" pitchFamily="34" charset="0"/>
                <a:cs typeface="Arial" panose="020B0604020202020204" pitchFamily="34" charset="0"/>
              </a:rPr>
              <a:t>%) </a:t>
            </a:r>
            <a:endParaRPr lang="mn-MN" sz="12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1200" dirty="0">
                <a:solidFill>
                  <a:schemeClr val="accent2"/>
                </a:solidFill>
                <a:latin typeface="Arial" panose="020B0604020202020204" pitchFamily="34" charset="0"/>
                <a:cs typeface="Arial" panose="020B0604020202020204" pitchFamily="34" charset="0"/>
              </a:rPr>
              <a:t>Коллеж           </a:t>
            </a:r>
            <a:r>
              <a:rPr lang="en-US" sz="1200" dirty="0">
                <a:solidFill>
                  <a:srgbClr val="002060"/>
                </a:solidFill>
                <a:latin typeface="Arial" panose="020B0604020202020204" pitchFamily="34" charset="0"/>
                <a:cs typeface="Arial" panose="020B0604020202020204" pitchFamily="34" charset="0"/>
              </a:rPr>
              <a:t>2</a:t>
            </a:r>
            <a:r>
              <a:rPr lang="mn-MN" sz="1200" dirty="0">
                <a:solidFill>
                  <a:srgbClr val="002060"/>
                </a:solidFill>
                <a:latin typeface="Arial" panose="020B0604020202020204" pitchFamily="34" charset="0"/>
                <a:cs typeface="Arial" panose="020B0604020202020204" pitchFamily="34" charset="0"/>
              </a:rPr>
              <a:t>2 </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32</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4</a:t>
            </a:r>
            <a:r>
              <a:rPr lang="en-US" sz="1200" dirty="0">
                <a:solidFill>
                  <a:srgbClr val="002060"/>
                </a:solidFill>
                <a:latin typeface="Arial" panose="020B0604020202020204" pitchFamily="34" charset="0"/>
                <a:cs typeface="Arial" panose="020B0604020202020204" pitchFamily="34" charset="0"/>
              </a:rPr>
              <a:t>%) </a:t>
            </a:r>
            <a:endParaRPr lang="en-US" sz="1200" dirty="0">
              <a:solidFill>
                <a:srgbClr val="002060"/>
              </a:solidFill>
            </a:endParaRPr>
          </a:p>
        </p:txBody>
      </p:sp>
      <p:pic>
        <p:nvPicPr>
          <p:cNvPr id="59" name="Picture 58">
            <a:extLst>
              <a:ext uri="{FF2B5EF4-FFF2-40B4-BE49-F238E27FC236}">
                <a16:creationId xmlns:a16="http://schemas.microsoft.com/office/drawing/2014/main" id="{87FBB495-E13C-59EF-807E-0F6C7A85567B}"/>
              </a:ext>
            </a:extLst>
          </p:cNvPr>
          <p:cNvPicPr>
            <a:picLocks noChangeAspect="1"/>
          </p:cNvPicPr>
          <p:nvPr/>
        </p:nvPicPr>
        <p:blipFill>
          <a:blip r:embed="rId3"/>
          <a:stretch>
            <a:fillRect/>
          </a:stretch>
        </p:blipFill>
        <p:spPr>
          <a:xfrm>
            <a:off x="3578486" y="3619292"/>
            <a:ext cx="1400460" cy="1284719"/>
          </a:xfrm>
          <a:prstGeom prst="rect">
            <a:avLst/>
          </a:prstGeom>
        </p:spPr>
      </p:pic>
      <p:sp>
        <p:nvSpPr>
          <p:cNvPr id="5" name="Rounded Rectangle 14">
            <a:extLst>
              <a:ext uri="{FF2B5EF4-FFF2-40B4-BE49-F238E27FC236}">
                <a16:creationId xmlns:a16="http://schemas.microsoft.com/office/drawing/2014/main" id="{F2D10DFF-2326-A98D-88AE-9FB047EB0C7E}"/>
              </a:ext>
            </a:extLst>
          </p:cNvPr>
          <p:cNvSpPr/>
          <p:nvPr/>
        </p:nvSpPr>
        <p:spPr>
          <a:xfrm>
            <a:off x="2192972" y="1063167"/>
            <a:ext cx="9563600" cy="59955"/>
          </a:xfrm>
          <a:prstGeom prst="roundRect">
            <a:avLst>
              <a:gd name="adj" fmla="val 50000"/>
            </a:avLst>
          </a:prstGeom>
          <a:gradFill>
            <a:gsLst>
              <a:gs pos="3000">
                <a:srgbClr val="002060"/>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Bold" panose="00000800000000000000" pitchFamily="2" charset="0"/>
            </a:endParaRPr>
          </a:p>
        </p:txBody>
      </p:sp>
      <p:pic>
        <p:nvPicPr>
          <p:cNvPr id="11" name="Picture 10">
            <a:extLst>
              <a:ext uri="{FF2B5EF4-FFF2-40B4-BE49-F238E27FC236}">
                <a16:creationId xmlns:a16="http://schemas.microsoft.com/office/drawing/2014/main" id="{769FE73B-443B-D55F-19E3-53FD758AC1F9}"/>
              </a:ext>
            </a:extLst>
          </p:cNvPr>
          <p:cNvPicPr>
            <a:picLocks noChangeAspect="1" noChangeArrowheads="1"/>
          </p:cNvPicPr>
          <p:nvPr/>
        </p:nvPicPr>
        <p:blipFill rotWithShape="1">
          <a:blip r:embed="rId4">
            <a:alphaModFix/>
            <a:extLst>
              <a:ext uri="{28A0092B-C50C-407E-A947-70E740481C1C}">
                <a14:useLocalDpi xmlns:a14="http://schemas.microsoft.com/office/drawing/2010/main"/>
              </a:ext>
            </a:extLst>
          </a:blip>
          <a:srcRect t="85828" r="6223" b="8179"/>
          <a:stretch/>
        </p:blipFill>
        <p:spPr bwMode="auto">
          <a:xfrm flipV="1">
            <a:off x="226873" y="10758"/>
            <a:ext cx="1966099" cy="9223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0657748B-F1B0-999D-4F4D-477BCF1DE6BC}"/>
              </a:ext>
            </a:extLst>
          </p:cNvPr>
          <p:cNvGrpSpPr/>
          <p:nvPr/>
        </p:nvGrpSpPr>
        <p:grpSpPr>
          <a:xfrm>
            <a:off x="226874" y="338541"/>
            <a:ext cx="3281640" cy="923714"/>
            <a:chOff x="347051" y="324943"/>
            <a:chExt cx="3286557" cy="802460"/>
          </a:xfrm>
        </p:grpSpPr>
        <p:pic>
          <p:nvPicPr>
            <p:cNvPr id="19" name="Picture 18" descr="Logo&#10;&#10;Description automatically generated">
              <a:extLst>
                <a:ext uri="{FF2B5EF4-FFF2-40B4-BE49-F238E27FC236}">
                  <a16:creationId xmlns:a16="http://schemas.microsoft.com/office/drawing/2014/main" id="{701D8B50-0741-EBBF-9FC4-7F407AED97BE}"/>
                </a:ext>
              </a:extLst>
            </p:cNvPr>
            <p:cNvPicPr>
              <a:picLocks noChangeAspect="1"/>
            </p:cNvPicPr>
            <p:nvPr/>
          </p:nvPicPr>
          <p:blipFill rotWithShape="1">
            <a:blip r:embed="rId5">
              <a:extLst>
                <a:ext uri="{28A0092B-C50C-407E-A947-70E740481C1C}">
                  <a14:useLocalDpi xmlns:a14="http://schemas.microsoft.com/office/drawing/2010/main" val="0"/>
                </a:ext>
              </a:extLst>
            </a:blip>
            <a:srcRect l="2745" t="6729" r="69808" b="5506"/>
            <a:stretch/>
          </p:blipFill>
          <p:spPr>
            <a:xfrm>
              <a:off x="347051" y="324943"/>
              <a:ext cx="719714" cy="681591"/>
            </a:xfrm>
            <a:prstGeom prst="rect">
              <a:avLst/>
            </a:prstGeom>
          </p:spPr>
        </p:pic>
        <p:sp>
          <p:nvSpPr>
            <p:cNvPr id="22" name="TextBox 21">
              <a:extLst>
                <a:ext uri="{FF2B5EF4-FFF2-40B4-BE49-F238E27FC236}">
                  <a16:creationId xmlns:a16="http://schemas.microsoft.com/office/drawing/2014/main" id="{1B5E58F4-6801-8DDC-C4C0-6A511C632FB9}"/>
                </a:ext>
              </a:extLst>
            </p:cNvPr>
            <p:cNvSpPr txBox="1"/>
            <p:nvPr/>
          </p:nvSpPr>
          <p:spPr>
            <a:xfrm>
              <a:off x="1066765" y="665738"/>
              <a:ext cx="2566843" cy="461665"/>
            </a:xfrm>
            <a:prstGeom prst="rect">
              <a:avLst/>
            </a:prstGeom>
            <a:noFill/>
            <a:ln>
              <a:noFill/>
            </a:ln>
          </p:spPr>
          <p:txBody>
            <a:bodyPr wrap="square" rtlCol="0">
              <a:spAutoFit/>
            </a:bodyPr>
            <a:lstStyle/>
            <a:p>
              <a:r>
                <a:rPr lang="mn-MN" sz="1200" b="1">
                  <a:solidFill>
                    <a:schemeClr val="accent1">
                      <a:lumMod val="50000"/>
                    </a:schemeClr>
                  </a:solidFill>
                  <a:latin typeface="Arial" panose="020B0604020202020204" pitchFamily="34" charset="0"/>
                  <a:cs typeface="Arial" panose="020B0604020202020204" pitchFamily="34" charset="0"/>
                </a:rPr>
                <a:t>БОЛОВСРОЛЫН</a:t>
              </a:r>
              <a:br>
                <a:rPr lang="mn-MN" sz="1200" b="1">
                  <a:solidFill>
                    <a:schemeClr val="accent1">
                      <a:lumMod val="50000"/>
                    </a:schemeClr>
                  </a:solidFill>
                  <a:latin typeface="Arial" panose="020B0604020202020204" pitchFamily="34" charset="0"/>
                  <a:cs typeface="Arial" panose="020B0604020202020204" pitchFamily="34" charset="0"/>
                </a:rPr>
              </a:br>
              <a:r>
                <a:rPr lang="mn-MN" sz="1200" b="1">
                  <a:solidFill>
                    <a:schemeClr val="accent1">
                      <a:lumMod val="50000"/>
                    </a:schemeClr>
                  </a:solidFill>
                  <a:latin typeface="Arial" panose="020B0604020202020204" pitchFamily="34" charset="0"/>
                  <a:cs typeface="Arial" panose="020B0604020202020204" pitchFamily="34" charset="0"/>
                </a:rPr>
                <a:t>ЯАМ</a:t>
              </a:r>
              <a:endParaRPr lang="en-US" sz="1200" b="1">
                <a:solidFill>
                  <a:schemeClr val="accent1">
                    <a:lumMod val="50000"/>
                  </a:schemeClr>
                </a:solidFill>
                <a:latin typeface="Arial" panose="020B0604020202020204" pitchFamily="34" charset="0"/>
                <a:cs typeface="Arial" panose="020B0604020202020204" pitchFamily="34" charset="0"/>
              </a:endParaRPr>
            </a:p>
          </p:txBody>
        </p:sp>
      </p:grpSp>
      <p:graphicFrame>
        <p:nvGraphicFramePr>
          <p:cNvPr id="46" name="Table 45">
            <a:extLst>
              <a:ext uri="{FF2B5EF4-FFF2-40B4-BE49-F238E27FC236}">
                <a16:creationId xmlns:a16="http://schemas.microsoft.com/office/drawing/2014/main" id="{EE064DCC-B6E5-C220-AA3C-EE98D3685E4C}"/>
              </a:ext>
            </a:extLst>
          </p:cNvPr>
          <p:cNvGraphicFramePr>
            <a:graphicFrameLocks noGrp="1"/>
          </p:cNvGraphicFramePr>
          <p:nvPr>
            <p:extLst>
              <p:ext uri="{D42A27DB-BD31-4B8C-83A1-F6EECF244321}">
                <p14:modId xmlns:p14="http://schemas.microsoft.com/office/powerpoint/2010/main" val="911762516"/>
              </p:ext>
            </p:extLst>
          </p:nvPr>
        </p:nvGraphicFramePr>
        <p:xfrm>
          <a:off x="337312" y="4454103"/>
          <a:ext cx="2810510" cy="769876"/>
        </p:xfrm>
        <a:graphic>
          <a:graphicData uri="http://schemas.openxmlformats.org/drawingml/2006/table">
            <a:tbl>
              <a:tblPr firstRow="1" firstCol="1" bandRow="1">
                <a:tableStyleId>{5C22544A-7EE6-4342-B048-85BDC9FD1C3A}</a:tableStyleId>
              </a:tblPr>
              <a:tblGrid>
                <a:gridCol w="1776095">
                  <a:extLst>
                    <a:ext uri="{9D8B030D-6E8A-4147-A177-3AD203B41FA5}">
                      <a16:colId xmlns:a16="http://schemas.microsoft.com/office/drawing/2014/main" val="929865217"/>
                    </a:ext>
                  </a:extLst>
                </a:gridCol>
                <a:gridCol w="1034415">
                  <a:extLst>
                    <a:ext uri="{9D8B030D-6E8A-4147-A177-3AD203B41FA5}">
                      <a16:colId xmlns:a16="http://schemas.microsoft.com/office/drawing/2014/main" val="3467846288"/>
                    </a:ext>
                  </a:extLst>
                </a:gridCol>
              </a:tblGrid>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Дипломын</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595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59945"/>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chemeClr val="accent2"/>
                          </a:solidFill>
                          <a:effectLst/>
                          <a:latin typeface="Arial" panose="020B0604020202020204" pitchFamily="34" charset="0"/>
                          <a:cs typeface="Arial" panose="020B0604020202020204" pitchFamily="34" charset="0"/>
                        </a:rPr>
                        <a:t>Бакалавр</a:t>
                      </a:r>
                      <a:endParaRPr lang="en-US" sz="1200" b="0" kern="100" dirty="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8,670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379374"/>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Магистр</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2,429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3672299"/>
                  </a:ext>
                </a:extLst>
              </a:tr>
              <a:tr h="151726">
                <a:tc>
                  <a:txBody>
                    <a:bodyPr/>
                    <a:lstStyle/>
                    <a:p>
                      <a:pPr marL="171450" marR="0" indent="-171450" algn="just">
                        <a:lnSpc>
                          <a:spcPct val="115000"/>
                        </a:lnSpc>
                        <a:spcAft>
                          <a:spcPts val="800"/>
                        </a:spcAft>
                        <a:buFont typeface="Arial" panose="020B0604020202020204" pitchFamily="34" charset="0"/>
                        <a:buChar char="•"/>
                      </a:pPr>
                      <a:r>
                        <a:rPr lang="mn-MN" sz="1200" b="0" kern="0">
                          <a:solidFill>
                            <a:schemeClr val="accent2"/>
                          </a:solidFill>
                          <a:effectLst/>
                          <a:latin typeface="Arial" panose="020B0604020202020204" pitchFamily="34" charset="0"/>
                          <a:cs typeface="Arial" panose="020B0604020202020204" pitchFamily="34" charset="0"/>
                        </a:rPr>
                        <a:t>Доктор</a:t>
                      </a:r>
                      <a:endParaRPr lang="en-US" sz="1200" b="0" kern="10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gn="just">
                        <a:lnSpc>
                          <a:spcPct val="115000"/>
                        </a:lnSpc>
                        <a:spcAft>
                          <a:spcPts val="800"/>
                        </a:spcAft>
                        <a:buFont typeface="Arial" panose="020B0604020202020204" pitchFamily="34" charset="0"/>
                        <a:buChar char="•"/>
                      </a:pPr>
                      <a:r>
                        <a:rPr lang="mn-MN" sz="1200" b="0" kern="0" dirty="0">
                          <a:solidFill>
                            <a:srgbClr val="002060"/>
                          </a:solidFill>
                          <a:effectLst/>
                          <a:latin typeface="Arial" panose="020B0604020202020204" pitchFamily="34" charset="0"/>
                          <a:cs typeface="Arial" panose="020B0604020202020204" pitchFamily="34" charset="0"/>
                        </a:rPr>
                        <a:t>44 </a:t>
                      </a:r>
                      <a:endParaRPr lang="en-US" sz="1200" b="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4298358"/>
                  </a:ext>
                </a:extLst>
              </a:tr>
            </a:tbl>
          </a:graphicData>
        </a:graphic>
      </p:graphicFrame>
    </p:spTree>
    <p:extLst>
      <p:ext uri="{BB962C8B-B14F-4D97-AF65-F5344CB8AC3E}">
        <p14:creationId xmlns:p14="http://schemas.microsoft.com/office/powerpoint/2010/main" val="2243997652"/>
      </p:ext>
    </p:extLst>
  </p:cSld>
  <p:clrMapOvr>
    <a:masterClrMapping/>
  </p:clrMapOvr>
  <p:transition spd="slow">
    <p:comb/>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resentationGO">
      <a:dk1>
        <a:srgbClr val="000000"/>
      </a:dk1>
      <a:lt1>
        <a:srgbClr val="FFFFFF"/>
      </a:lt1>
      <a:dk2>
        <a:srgbClr val="001F33"/>
      </a:dk2>
      <a:lt2>
        <a:srgbClr val="F2F2F2"/>
      </a:lt2>
      <a:accent1>
        <a:srgbClr val="F15F47"/>
      </a:accent1>
      <a:accent2>
        <a:srgbClr val="FBA91E"/>
      </a:accent2>
      <a:accent3>
        <a:srgbClr val="FEDA2F"/>
      </a:accent3>
      <a:accent4>
        <a:srgbClr val="6EA56C"/>
      </a:accent4>
      <a:accent5>
        <a:srgbClr val="3AC6E1"/>
      </a:accent5>
      <a:accent6>
        <a:srgbClr val="244470"/>
      </a:accent6>
      <a:hlink>
        <a:srgbClr val="008B58"/>
      </a:hlink>
      <a:folHlink>
        <a:srgbClr val="008B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1F1498338E2C4DABB865F78615696A" ma:contentTypeVersion="15" ma:contentTypeDescription="Create a new document." ma:contentTypeScope="" ma:versionID="645790f0b85248035b0273b166cb05cc">
  <xsd:schema xmlns:xsd="http://www.w3.org/2001/XMLSchema" xmlns:xs="http://www.w3.org/2001/XMLSchema" xmlns:p="http://schemas.microsoft.com/office/2006/metadata/properties" xmlns:ns2="89d86769-17ac-4840-963e-541e77fb1c78" xmlns:ns3="90bebfda-6c4c-4ca5-91e5-ae42d4b5481f" targetNamespace="http://schemas.microsoft.com/office/2006/metadata/properties" ma:root="true" ma:fieldsID="dcd7ddbc1c3d93ee9a285779d584e0e3" ns2:_="" ns3:_="">
    <xsd:import namespace="89d86769-17ac-4840-963e-541e77fb1c78"/>
    <xsd:import namespace="90bebfda-6c4c-4ca5-91e5-ae42d4b548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6769-17ac-4840-963e-541e77fb1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d78aa68-7051-4971-989c-e875ad38b55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ebfda-6c4c-4ca5-91e5-ae42d4b548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c4ba00-5010-4f3a-87fd-e1f3a2120fa7}" ma:internalName="TaxCatchAll" ma:showField="CatchAllData" ma:web="90bebfda-6c4c-4ca5-91e5-ae42d4b548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00295-FFFB-4F56-804A-14B296A08446}">
  <ds:schemaRefs>
    <ds:schemaRef ds:uri="http://schemas.microsoft.com/sharepoint/v3/contenttype/forms"/>
  </ds:schemaRefs>
</ds:datastoreItem>
</file>

<file path=customXml/itemProps2.xml><?xml version="1.0" encoding="utf-8"?>
<ds:datastoreItem xmlns:ds="http://schemas.openxmlformats.org/officeDocument/2006/customXml" ds:itemID="{88EAE228-4A2F-4C86-B465-9C0366E33368}">
  <ds:schemaRefs>
    <ds:schemaRef ds:uri="89d86769-17ac-4840-963e-541e77fb1c78"/>
    <ds:schemaRef ds:uri="90bebfda-6c4c-4ca5-91e5-ae42d4b548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133</TotalTime>
  <Words>3754</Words>
  <Application>Microsoft Office PowerPoint</Application>
  <PresentationFormat>Widescreen</PresentationFormat>
  <Paragraphs>643</Paragraphs>
  <Slides>17</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Calibri</vt:lpstr>
      <vt:lpstr>Calibri Light</vt:lpstr>
      <vt:lpstr>Helvetica</vt:lpstr>
      <vt:lpstr>Montserrat</vt:lpstr>
      <vt:lpstr>Montserrat Bold</vt:lpstr>
      <vt:lpstr>Open Sans</vt:lpstr>
      <vt:lpstr>Roboto Condensed</vt:lpstr>
      <vt:lpstr>Times New Roman</vt:lpstr>
      <vt:lpstr>Wingdings</vt:lpstr>
      <vt:lpstr>3_Office Theme</vt:lpstr>
      <vt:lpstr>Template PresentationGO Dark</vt:lpstr>
      <vt:lpstr>1_Template PresentationGO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Дулмаа Дагвадаш</dc:creator>
  <cp:lastModifiedBy>Ууганбаяр Пүрэвсамбуу</cp:lastModifiedBy>
  <cp:revision>17</cp:revision>
  <cp:lastPrinted>2026-02-16T06:01:16Z</cp:lastPrinted>
  <dcterms:created xsi:type="dcterms:W3CDTF">2022-01-11T05:14:11Z</dcterms:created>
  <dcterms:modified xsi:type="dcterms:W3CDTF">2026-03-13T06:04:10Z</dcterms:modified>
</cp:coreProperties>
</file>